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"/>
  </p:notesMasterIdLst>
  <p:sldIdLst>
    <p:sldId id="260" r:id="rId3"/>
    <p:sldId id="259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114EF-0E2F-4132-A0DC-897DDD8B42BF}" v="13" dt="2022-02-03T20:41:3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AD4-41B2-444B-BCA2-D87DDE8AD70A}" type="datetimeFigureOut">
              <a:t>3.02.2022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827AC-3D73-4D44-93FB-F65C1168D75D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34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44D76-C153-4EDF-A009-B0415EA1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23EC88-10FE-4D96-BBF7-52085537F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C45E3E-BF46-481E-B87D-81B1ECEE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ECA09-69DA-40F4-B656-B4ECB0E928E2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F5701A-3CA5-48A4-A5DB-4604A576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68F1D3-13E6-4DB5-AA8B-FD3610D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49EB3-EC93-4F7F-BBFB-4997D478CF6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4372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D06DF-C657-4F99-97B3-3AA2831A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34DD237-8DD1-4F4A-B312-9BB3EC89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DF1AE4-4D18-4208-8551-5E8DCCB4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1308-CA97-47A7-8BFD-199E41108BE3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3DE8C3-0B46-4C2E-B0CE-B5F68B66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D4048E-88A6-459D-88B8-01736F6A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3EACE-0631-4CAC-88CC-88D7767109B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6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70D6F0-46C4-4638-B323-BB2A403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FEC479D-C173-4D01-8146-262B2EE5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1DB50F-8DB7-4FF6-9D6F-F326D1BE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08AB7-7EF2-4B03-9F3D-1E888990E3BA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1AABA3-9067-497F-BCB2-3623896C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BAAD38-66F4-45B2-BB54-1EAB8BA7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3AFEF-A940-4671-BB82-D090AB7DEF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37035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2E96AB-C96C-4B80-B363-26B29C4D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B93A337-AC82-4BCD-900D-B25B4143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848DBA9-7E3E-4A60-95B6-8EEBDEB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13CA495B-E2C6-4782-8F62-BC0929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AAB12-B78D-4CFF-AF62-CFE23DD5F552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F1850E54-B01E-44DF-8571-6F796384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DECD77C4-EBA5-4FB7-B830-3721B47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8BC85-11A2-4A0F-85E5-DC9EB8A117D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709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286C0-6E71-4A1D-8494-2C737169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92DDE75-C914-4834-8539-87A2255F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DAA3093-68EA-412D-BBEF-A55A6FCC2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952CE60-EE33-43FB-8761-5C4994E5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AAD70E5-1AC5-4CBA-A763-4C34F20F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1DA72E8-F071-4E77-BFEF-1261140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B35D1-FC4C-4619-A4B7-7F16A2B54585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A092E786-8BDD-4487-B363-FD50753C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>
            <a:extLst>
              <a:ext uri="{FF2B5EF4-FFF2-40B4-BE49-F238E27FC236}">
                <a16:creationId xmlns:a16="http://schemas.microsoft.com/office/drawing/2014/main" id="{01EC9118-F666-4080-9359-3202915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F65C1-4E34-4CEC-AB8A-4130B3CC032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712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69EB7-BCB5-49D2-AC68-3F35B503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67917B6A-5F25-4EE3-BABA-335DCCD4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592A-52DC-4B88-95F4-5076A9B23E4A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EBC24CCB-AEFF-47A7-AB17-18DA024C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89CDAEB8-420D-4BB1-A364-37DD03B8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A4407-4C95-428D-98FD-37775349623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7898915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>
            <a:extLst>
              <a:ext uri="{FF2B5EF4-FFF2-40B4-BE49-F238E27FC236}">
                <a16:creationId xmlns:a16="http://schemas.microsoft.com/office/drawing/2014/main" id="{2DC311A0-4AEF-4244-95C7-1FDC5259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DA003-60A5-4FDE-8BCA-751A449B9976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2A571F3C-CE9D-4E97-971D-B472643C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C25E8818-91D4-431D-B116-EBDC3394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B2C2D-0EFA-47E4-B253-77809284C11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3800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282BE-1107-44D6-895D-9910A94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0AFDF0F-5E79-4DED-A85A-A578FB8B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AC2D284-3B0A-49CF-B76F-419E0587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787C71A5-7BC2-4D88-8DCB-7E82F78F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BE796-17A4-4A06-B1EE-5E974E6508D3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9837AC4A-8816-4D80-945B-7A3AB090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0736C7F6-9766-4A62-9966-2DD8318B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7943F-F7ED-4F30-BACC-8CA89EF0F4F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510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4A99F-F254-4998-8683-95216F83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7618397-A605-4747-AC7E-176D2527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B0DD366-A860-49A0-9216-9FAFD71B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CA87F61E-95C5-47E0-B8F2-EEFADADC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3200F-ED81-4459-9187-DD76825FCBF8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8356D193-3ABE-4F9A-B02A-7A9E75F1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123B32AF-AFCE-4DCA-BB70-26EDAF9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4F8D-C92F-41A6-9EF4-703EA76F42A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85970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94A074-8C07-4CED-9C40-7AA1276E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C69272-4C75-4B10-835E-993FC1EF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65AF30-D568-409E-A489-BC3FC552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52241-0600-47A5-8547-A8CE35591634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33D177-45ED-4F15-93AA-1A070A0F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E26AD8-5DA6-465F-9BB9-31CF85BB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A6085-29DE-48E8-8A71-870A7FF21A2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83718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5BB7F82-1002-47A2-8A24-192007B5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BF9272-434B-4BF6-95FA-59C9AB4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E031C5-0A50-417A-980B-7382DA71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7DCA-08A4-470D-A71E-C69BC7683DCF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55C34C-933E-4760-ADDB-D88D5AD8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0A847-65C6-4336-AAD3-4E1BE202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8114D-8891-4A70-9097-875CB6905E8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9171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4114800"/>
          </a:xfrm>
        </p:spPr>
        <p:txBody>
          <a:bodyPr rtlCol="0">
            <a:normAutofit/>
          </a:bodyPr>
          <a:lstStyle/>
          <a:p>
            <a:pPr lvl="0"/>
            <a:endParaRPr lang="cs-CZ" noProof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599F7CA3-2518-4919-B05F-E36518D9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68940-3885-4FD5-B1D8-58734405148B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33674739-6D41-46E4-BB81-37366563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8D01F0D5-654C-47AB-B74D-34594661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69B84-A8F9-4501-A6B4-8970FF3E5F4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6367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FF60719-4951-4D20-9BD1-0719398C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6903FA-6988-47C8-BBC9-BC71D9D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NN 5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4A888-64DD-4984-8FCC-DE0E8AC2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DEB4279-4F75-4192-A88A-F262A225D50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64277708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378B33A7-9559-4D95-8349-AFC9C9D6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C6078-BB86-42D0-A6D3-2E90BCF1578C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20D3C9EC-B3F2-42C9-87ED-D4601847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5D0DCA5D-BF1E-4A25-9CE9-CE9AF95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04177-7506-4126-8860-95C47CA1006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185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3.02.2022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nadpis 1">
            <a:extLst>
              <a:ext uri="{FF2B5EF4-FFF2-40B4-BE49-F238E27FC236}">
                <a16:creationId xmlns:a16="http://schemas.microsoft.com/office/drawing/2014/main" id="{D9822895-EB35-4A68-A0FA-4318D11A3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>
            <a:extLst>
              <a:ext uri="{FF2B5EF4-FFF2-40B4-BE49-F238E27FC236}">
                <a16:creationId xmlns:a16="http://schemas.microsoft.com/office/drawing/2014/main" id="{ECCF34A0-3046-4305-A992-19E5D283D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tr-TR"/>
              <a:t>Upravte styly předlohy textu.</a:t>
            </a:r>
          </a:p>
          <a:p>
            <a:pPr lvl="1"/>
            <a:r>
              <a:rPr lang="cs-CZ" altLang="tr-TR"/>
              <a:t>Druhá úroveň</a:t>
            </a:r>
          </a:p>
          <a:p>
            <a:pPr lvl="2"/>
            <a:r>
              <a:rPr lang="cs-CZ" altLang="tr-TR"/>
              <a:t>Třetí úroveň</a:t>
            </a:r>
          </a:p>
          <a:p>
            <a:pPr lvl="3"/>
            <a:r>
              <a:rPr lang="cs-CZ" altLang="tr-TR"/>
              <a:t>Čtvrtá úroveň</a:t>
            </a:r>
          </a:p>
          <a:p>
            <a:pPr lvl="4"/>
            <a:r>
              <a:rPr lang="cs-CZ" altLang="tr-TR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067BB9-3F22-4FB9-9832-2B8D015C1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4AE5923-8507-4769-9F8F-EC65CD491D06}" type="datetime1">
              <a:rPr lang="cs-CZ"/>
              <a:pPr>
                <a:defRPr/>
              </a:pPr>
              <a:t>03.02.2022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1E11BA-0927-4F59-BFC7-C7A99B95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433B8C-5E58-4F20-B179-FFA60711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5FCBE137-7D83-4D61-8703-485E11AA2831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8" r:id="rId13"/>
    <p:sldLayoutId id="2147483717" r:id="rId14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AD3BB53-C3B7-4485-842E-59AF94B7B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5410200" cy="908050"/>
          </a:xfrm>
        </p:spPr>
        <p:txBody>
          <a:bodyPr/>
          <a:lstStyle/>
          <a:p>
            <a:pPr eaLnBrk="1" hangingPunct="1"/>
            <a:r>
              <a:rPr lang="cs-CZ" altLang="cs-CZ">
                <a:solidFill>
                  <a:srgbClr val="C00000"/>
                </a:solidFill>
              </a:rPr>
              <a:t>Example: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CAD21C93-E78F-4014-830B-C07CF15F68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0" y="692151"/>
            <a:ext cx="5435600" cy="14017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Let us consider again the </a:t>
            </a:r>
            <a:r>
              <a:rPr lang="en-US" cap="all" dirty="0"/>
              <a:t>„</a:t>
            </a:r>
            <a:r>
              <a:rPr lang="en-US" cap="all" dirty="0" err="1"/>
              <a:t>and“</a:t>
            </a:r>
            <a:r>
              <a:rPr lang="en-US" dirty="0" err="1"/>
              <a:t>function</a:t>
            </a:r>
            <a:r>
              <a:rPr lang="en-US" dirty="0"/>
              <a:t> with binary input and bipolar target, now using the perceptron learning rule. For simplicity, we take </a:t>
            </a:r>
            <a:r>
              <a:rPr lang="en-US" i="1" dirty="0">
                <a:sym typeface="Symbol" panose="05050102010706020507" pitchFamily="18" charset="2"/>
              </a:rPr>
              <a:t></a:t>
            </a:r>
            <a:r>
              <a:rPr lang="en-US" i="1" dirty="0"/>
              <a:t> = 0.2 </a:t>
            </a:r>
            <a:r>
              <a:rPr lang="en-US" dirty="0"/>
              <a:t> and 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i="1" dirty="0"/>
              <a:t> = 1.</a:t>
            </a:r>
            <a:endParaRPr lang="cs-CZ" altLang="cs-CZ" sz="2400" b="1" dirty="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FE4E79B-4773-49BA-A074-D36CEDDF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pic>
        <p:nvPicPr>
          <p:cNvPr id="38917" name="Picture 9">
            <a:extLst>
              <a:ext uri="{FF2B5EF4-FFF2-40B4-BE49-F238E27FC236}">
                <a16:creationId xmlns:a16="http://schemas.microsoft.com/office/drawing/2014/main" id="{B8D70CA6-5F23-47B8-986F-348EA898A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198438"/>
            <a:ext cx="364331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9F14E5C9-C2A0-4AC3-B65E-EE9492246127}"/>
              </a:ext>
            </a:extLst>
          </p:cNvPr>
          <p:cNvGraphicFramePr>
            <a:graphicFrameLocks noGrp="1"/>
          </p:cNvGraphicFramePr>
          <p:nvPr/>
        </p:nvGraphicFramePr>
        <p:xfrm>
          <a:off x="5230813" y="2565400"/>
          <a:ext cx="5257800" cy="2925762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31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7338" algn="l"/>
                          <a:tab pos="449263" algn="l"/>
                        </a:tabLst>
                      </a:pP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-18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 CHANGES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y_in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6" name="Rectangle 93">
            <a:extLst>
              <a:ext uri="{FF2B5EF4-FFF2-40B4-BE49-F238E27FC236}">
                <a16:creationId xmlns:a16="http://schemas.microsoft.com/office/drawing/2014/main" id="{82479898-DB88-4DEC-ADE1-35996342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39007" name="Object 92">
            <a:extLst>
              <a:ext uri="{FF2B5EF4-FFF2-40B4-BE49-F238E27FC236}">
                <a16:creationId xmlns:a16="http://schemas.microsoft.com/office/drawing/2014/main" id="{78B6DAB1-4F9F-47E5-8FFD-DBF817F7A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2565401"/>
          <a:ext cx="2063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Rovnice" r:id="rId4" imgW="1231366" imgH="342751" progId="Equation.3">
                  <p:embed/>
                </p:oleObj>
              </mc:Choice>
              <mc:Fallback>
                <p:oleObj name="Rovnice" r:id="rId4" imgW="1231366" imgH="342751" progId="Equation.3">
                  <p:embed/>
                  <p:pic>
                    <p:nvPicPr>
                      <p:cNvPr id="39007" name="Object 92">
                        <a:extLst>
                          <a:ext uri="{FF2B5EF4-FFF2-40B4-BE49-F238E27FC236}">
                            <a16:creationId xmlns:a16="http://schemas.microsoft.com/office/drawing/2014/main" id="{78B6DAB1-4F9F-47E5-8FFD-DBF817F7A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565401"/>
                        <a:ext cx="206375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08" name="Rectangle 95">
            <a:extLst>
              <a:ext uri="{FF2B5EF4-FFF2-40B4-BE49-F238E27FC236}">
                <a16:creationId xmlns:a16="http://schemas.microsoft.com/office/drawing/2014/main" id="{BF3AEC77-95DB-40F6-85BE-B8E3BFC5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39009" name="Rectangle 96">
            <a:extLst>
              <a:ext uri="{FF2B5EF4-FFF2-40B4-BE49-F238E27FC236}">
                <a16:creationId xmlns:a16="http://schemas.microsoft.com/office/drawing/2014/main" id="{C20B4274-C439-4858-9361-CBF1F80E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581525"/>
            <a:ext cx="3313112" cy="922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b="1">
                <a:cs typeface="Times New Roman" panose="02020603050405020304" pitchFamily="18" charset="0"/>
              </a:rPr>
              <a:t>IF  </a:t>
            </a:r>
            <a:r>
              <a:rPr lang="cs-CZ" altLang="cs-CZ" sz="1800" b="1" i="1">
                <a:cs typeface="Times New Roman" panose="02020603050405020304" pitchFamily="18" charset="0"/>
              </a:rPr>
              <a:t>y </a:t>
            </a:r>
            <a:r>
              <a:rPr lang="cs-CZ" altLang="cs-CZ" sz="1800" b="1" i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cs-CZ" altLang="cs-CZ" sz="1800" b="1" i="1">
                <a:cs typeface="Times New Roman" panose="02020603050405020304" pitchFamily="18" charset="0"/>
              </a:rPr>
              <a:t> t: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(new) = 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(old) + </a:t>
            </a:r>
            <a:r>
              <a:rPr lang="cs-CZ" altLang="cs-CZ" sz="1800" i="1">
                <a:cs typeface="Times New Roman" panose="02020603050405020304" pitchFamily="18" charset="0"/>
              </a:rPr>
              <a:t> t x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 ,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b(new) = b(old) + </a:t>
            </a:r>
            <a:r>
              <a:rPr lang="cs-CZ" altLang="cs-CZ" sz="1800" i="1">
                <a:cs typeface="Times New Roman" panose="02020603050405020304" pitchFamily="18" charset="0"/>
              </a:rPr>
              <a:t> t.</a:t>
            </a:r>
            <a:endParaRPr lang="cs-CZ" altLang="cs-CZ" sz="1800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9010" name="Objekt 2">
            <a:extLst>
              <a:ext uri="{FF2B5EF4-FFF2-40B4-BE49-F238E27FC236}">
                <a16:creationId xmlns:a16="http://schemas.microsoft.com/office/drawing/2014/main" id="{0DFF2555-795C-4F65-92DB-80A67DB1B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251201"/>
          <a:ext cx="312896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6" imgW="1828800" imgH="711200" progId="Equation.2">
                  <p:embed/>
                </p:oleObj>
              </mc:Choice>
              <mc:Fallback>
                <p:oleObj r:id="rId6" imgW="1828800" imgH="711200" progId="Equation.2">
                  <p:embed/>
                  <p:pic>
                    <p:nvPicPr>
                      <p:cNvPr id="39010" name="Objekt 2">
                        <a:extLst>
                          <a:ext uri="{FF2B5EF4-FFF2-40B4-BE49-F238E27FC236}">
                            <a16:creationId xmlns:a16="http://schemas.microsoft.com/office/drawing/2014/main" id="{0DFF2555-795C-4F65-92DB-80A67DB1B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251201"/>
                        <a:ext cx="3128962" cy="122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03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1E7DC05-F708-4C28-B6FE-6B450900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5410200" cy="908050"/>
          </a:xfrm>
        </p:spPr>
        <p:txBody>
          <a:bodyPr/>
          <a:lstStyle/>
          <a:p>
            <a:pPr eaLnBrk="1" hangingPunct="1"/>
            <a:r>
              <a:rPr lang="cs-CZ" altLang="cs-CZ"/>
              <a:t>Solution: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B37C355E-043C-42C3-B1F6-FF7ACB7A1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55D89975-3E46-44E9-B0E0-C19892C9611F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765175"/>
          <a:ext cx="8713787" cy="2925762"/>
        </p:xfrm>
        <a:graphic>
          <a:graphicData uri="http://schemas.openxmlformats.org/drawingml/2006/table">
            <a:tbl>
              <a:tblPr/>
              <a:tblGrid>
                <a:gridCol w="7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31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7338" algn="l"/>
                          <a:tab pos="449263" algn="l"/>
                        </a:tabLst>
                      </a:pP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-18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 CHANGES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y_in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028" name="Rectangle 93">
            <a:extLst>
              <a:ext uri="{FF2B5EF4-FFF2-40B4-BE49-F238E27FC236}">
                <a16:creationId xmlns:a16="http://schemas.microsoft.com/office/drawing/2014/main" id="{689AFB73-CBFC-4114-9510-7F605DB9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40029" name="Object 2">
            <a:extLst>
              <a:ext uri="{FF2B5EF4-FFF2-40B4-BE49-F238E27FC236}">
                <a16:creationId xmlns:a16="http://schemas.microsoft.com/office/drawing/2014/main" id="{C070059E-8B40-40BD-823E-84C0C7D62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716338"/>
          <a:ext cx="4767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Rovnice" r:id="rId3" imgW="2844800" imgH="342900" progId="Equation.3">
                  <p:embed/>
                </p:oleObj>
              </mc:Choice>
              <mc:Fallback>
                <p:oleObj name="Rovnice" r:id="rId3" imgW="2844800" imgH="342900" progId="Equation.3">
                  <p:embed/>
                  <p:pic>
                    <p:nvPicPr>
                      <p:cNvPr id="40029" name="Object 2">
                        <a:extLst>
                          <a:ext uri="{FF2B5EF4-FFF2-40B4-BE49-F238E27FC236}">
                            <a16:creationId xmlns:a16="http://schemas.microsoft.com/office/drawing/2014/main" id="{C070059E-8B40-40BD-823E-84C0C7D62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716338"/>
                        <a:ext cx="4767262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0" name="Rectangle 95">
            <a:extLst>
              <a:ext uri="{FF2B5EF4-FFF2-40B4-BE49-F238E27FC236}">
                <a16:creationId xmlns:a16="http://schemas.microsoft.com/office/drawing/2014/main" id="{C71D6E09-56CE-4472-B8A8-4B3C0AED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40031" name="Rectangle 96">
            <a:extLst>
              <a:ext uri="{FF2B5EF4-FFF2-40B4-BE49-F238E27FC236}">
                <a16:creationId xmlns:a16="http://schemas.microsoft.com/office/drawing/2014/main" id="{BC2F677C-94A1-442C-8D5F-C2F74152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713163"/>
            <a:ext cx="3313113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b="1">
                <a:cs typeface="Times New Roman" panose="02020603050405020304" pitchFamily="18" charset="0"/>
              </a:rPr>
              <a:t>IF  </a:t>
            </a:r>
            <a:r>
              <a:rPr lang="cs-CZ" altLang="cs-CZ" sz="1800" b="1" i="1">
                <a:cs typeface="Times New Roman" panose="02020603050405020304" pitchFamily="18" charset="0"/>
              </a:rPr>
              <a:t>y </a:t>
            </a:r>
            <a:r>
              <a:rPr lang="cs-CZ" altLang="cs-CZ" sz="1800" b="1" i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cs-CZ" altLang="cs-CZ" sz="1800" b="1" i="1">
                <a:cs typeface="Times New Roman" panose="02020603050405020304" pitchFamily="18" charset="0"/>
              </a:rPr>
              <a:t> t: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(new) = 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(old) + </a:t>
            </a:r>
            <a:r>
              <a:rPr lang="cs-CZ" altLang="cs-CZ" sz="1800" i="1">
                <a:cs typeface="Times New Roman" panose="02020603050405020304" pitchFamily="18" charset="0"/>
              </a:rPr>
              <a:t> t x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 ,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b(new) = b(old) + </a:t>
            </a:r>
            <a:r>
              <a:rPr lang="cs-CZ" altLang="cs-CZ" sz="1800" i="1">
                <a:cs typeface="Times New Roman" panose="02020603050405020304" pitchFamily="18" charset="0"/>
              </a:rPr>
              <a:t> 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0 + 1*1*1=1</a:t>
            </a: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0 + 1*1*1=1</a:t>
            </a:r>
            <a:endParaRPr lang="cs-CZ" altLang="cs-CZ" sz="18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b(new) = 0 + 1*1=1</a:t>
            </a:r>
            <a:endParaRPr lang="cs-CZ" altLang="cs-CZ" sz="1800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0032" name="Skupina 1">
            <a:extLst>
              <a:ext uri="{FF2B5EF4-FFF2-40B4-BE49-F238E27FC236}">
                <a16:creationId xmlns:a16="http://schemas.microsoft.com/office/drawing/2014/main" id="{FEE25A55-B37D-4BEB-BC52-15062804061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25976"/>
            <a:ext cx="3479800" cy="1477963"/>
            <a:chOff x="228601" y="4626059"/>
            <a:chExt cx="3479800" cy="1477696"/>
          </a:xfrm>
        </p:grpSpPr>
        <p:graphicFrame>
          <p:nvGraphicFramePr>
            <p:cNvPr id="40033" name="Object 3">
              <a:extLst>
                <a:ext uri="{FF2B5EF4-FFF2-40B4-BE49-F238E27FC236}">
                  <a16:creationId xmlns:a16="http://schemas.microsoft.com/office/drawing/2014/main" id="{F13170B2-6CE8-46E5-A683-6D57E30FD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1" y="4657542"/>
            <a:ext cx="3479800" cy="1446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" name="Rovnice" r:id="rId5" imgW="2057400" imgH="939800" progId="Equation.3">
                    <p:embed/>
                  </p:oleObj>
                </mc:Choice>
                <mc:Fallback>
                  <p:oleObj name="Rovnice" r:id="rId5" imgW="2057400" imgH="939800" progId="Equation.3">
                    <p:embed/>
                    <p:pic>
                      <p:nvPicPr>
                        <p:cNvPr id="40033" name="Object 3">
                          <a:extLst>
                            <a:ext uri="{FF2B5EF4-FFF2-40B4-BE49-F238E27FC236}">
                              <a16:creationId xmlns:a16="http://schemas.microsoft.com/office/drawing/2014/main" id="{F13170B2-6CE8-46E5-A683-6D57E30FD0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1" y="4657542"/>
                          <a:ext cx="3479800" cy="144621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CC33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34" name="Objekt 9">
              <a:extLst>
                <a:ext uri="{FF2B5EF4-FFF2-40B4-BE49-F238E27FC236}">
                  <a16:creationId xmlns:a16="http://schemas.microsoft.com/office/drawing/2014/main" id="{0748BF12-D272-4A46-AEA2-582A25678C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1" y="4626059"/>
            <a:ext cx="3479800" cy="1088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3" r:id="rId7" imgW="1828800" imgH="711200" progId="Equation.2">
                    <p:embed/>
                  </p:oleObj>
                </mc:Choice>
                <mc:Fallback>
                  <p:oleObj r:id="rId7" imgW="1828800" imgH="711200" progId="Equation.2">
                    <p:embed/>
                    <p:pic>
                      <p:nvPicPr>
                        <p:cNvPr id="40034" name="Objekt 9">
                          <a:extLst>
                            <a:ext uri="{FF2B5EF4-FFF2-40B4-BE49-F238E27FC236}">
                              <a16:creationId xmlns:a16="http://schemas.microsoft.com/office/drawing/2014/main" id="{0748BF12-D272-4A46-AEA2-582A25678C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1" y="4626059"/>
                          <a:ext cx="3479800" cy="10880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B05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832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13420DF6-2BF1-4005-94F0-12B5FC8B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4A187BD8-9E96-4AB2-82B9-A3E2AA74366A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260350"/>
          <a:ext cx="8713787" cy="2925762"/>
        </p:xfrm>
        <a:graphic>
          <a:graphicData uri="http://schemas.openxmlformats.org/drawingml/2006/table">
            <a:tbl>
              <a:tblPr/>
              <a:tblGrid>
                <a:gridCol w="7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31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7338" algn="l"/>
                          <a:tab pos="449263" algn="l"/>
                        </a:tabLst>
                      </a:pP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-18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 CHANGES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y_in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51" name="Rectangle 93">
            <a:extLst>
              <a:ext uri="{FF2B5EF4-FFF2-40B4-BE49-F238E27FC236}">
                <a16:creationId xmlns:a16="http://schemas.microsoft.com/office/drawing/2014/main" id="{B2D344B0-F13A-450F-98C5-E285F3AD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41052" name="Object 2">
            <a:extLst>
              <a:ext uri="{FF2B5EF4-FFF2-40B4-BE49-F238E27FC236}">
                <a16:creationId xmlns:a16="http://schemas.microsoft.com/office/drawing/2014/main" id="{DC8BCD52-9AB1-44C3-B32D-4DD9E4821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3357563"/>
          <a:ext cx="4681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Rovnice" r:id="rId3" imgW="2794000" imgH="342900" progId="Equation.3">
                  <p:embed/>
                </p:oleObj>
              </mc:Choice>
              <mc:Fallback>
                <p:oleObj name="Rovnice" r:id="rId3" imgW="2794000" imgH="342900" progId="Equation.3">
                  <p:embed/>
                  <p:pic>
                    <p:nvPicPr>
                      <p:cNvPr id="41052" name="Object 2">
                        <a:extLst>
                          <a:ext uri="{FF2B5EF4-FFF2-40B4-BE49-F238E27FC236}">
                            <a16:creationId xmlns:a16="http://schemas.microsoft.com/office/drawing/2014/main" id="{DC8BCD52-9AB1-44C3-B32D-4DD9E4821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357563"/>
                        <a:ext cx="4681538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3" name="Rectangle 95">
            <a:extLst>
              <a:ext uri="{FF2B5EF4-FFF2-40B4-BE49-F238E27FC236}">
                <a16:creationId xmlns:a16="http://schemas.microsoft.com/office/drawing/2014/main" id="{7B145E00-0C2B-4D6F-A262-9F214FE0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41054" name="Rectangle 96">
            <a:extLst>
              <a:ext uri="{FF2B5EF4-FFF2-40B4-BE49-F238E27FC236}">
                <a16:creationId xmlns:a16="http://schemas.microsoft.com/office/drawing/2014/main" id="{9B8DEDEF-2F93-4D0D-B570-CED190F7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57588"/>
            <a:ext cx="3313113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b="1">
                <a:cs typeface="Times New Roman" panose="02020603050405020304" pitchFamily="18" charset="0"/>
              </a:rPr>
              <a:t>IF  </a:t>
            </a:r>
            <a:r>
              <a:rPr lang="cs-CZ" altLang="cs-CZ" sz="1800" b="1" i="1">
                <a:cs typeface="Times New Roman" panose="02020603050405020304" pitchFamily="18" charset="0"/>
              </a:rPr>
              <a:t>y </a:t>
            </a:r>
            <a:r>
              <a:rPr lang="cs-CZ" altLang="cs-CZ" sz="1800" b="1" i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cs-CZ" altLang="cs-CZ" sz="1800" b="1" i="1">
                <a:cs typeface="Times New Roman" panose="02020603050405020304" pitchFamily="18" charset="0"/>
              </a:rPr>
              <a:t> t: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(new) = 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(old) + </a:t>
            </a:r>
            <a:r>
              <a:rPr lang="cs-CZ" altLang="cs-CZ" sz="1800" i="1">
                <a:cs typeface="Times New Roman" panose="02020603050405020304" pitchFamily="18" charset="0"/>
              </a:rPr>
              <a:t> t x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 ,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b(new) = b(old) + </a:t>
            </a:r>
            <a:r>
              <a:rPr lang="cs-CZ" altLang="cs-CZ" sz="1800" i="1">
                <a:cs typeface="Times New Roman" panose="02020603050405020304" pitchFamily="18" charset="0"/>
              </a:rPr>
              <a:t> 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1 - 1*1*1=0</a:t>
            </a: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1 - 1*1*0=1</a:t>
            </a:r>
            <a:endParaRPr lang="cs-CZ" altLang="cs-CZ" sz="18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b(new) = 1 - 1*1=0</a:t>
            </a:r>
            <a:endParaRPr lang="cs-CZ" altLang="cs-CZ" sz="1800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1055" name="Skupina 1">
            <a:extLst>
              <a:ext uri="{FF2B5EF4-FFF2-40B4-BE49-F238E27FC236}">
                <a16:creationId xmlns:a16="http://schemas.microsoft.com/office/drawing/2014/main" id="{284BC823-7B5C-4C00-9CCE-35AB9FC9DC69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606925"/>
            <a:ext cx="3479800" cy="1589088"/>
            <a:chOff x="179388" y="4606438"/>
            <a:chExt cx="3479800" cy="1589087"/>
          </a:xfrm>
        </p:grpSpPr>
        <p:graphicFrame>
          <p:nvGraphicFramePr>
            <p:cNvPr id="41056" name="Object 3">
              <a:extLst>
                <a:ext uri="{FF2B5EF4-FFF2-40B4-BE49-F238E27FC236}">
                  <a16:creationId xmlns:a16="http://schemas.microsoft.com/office/drawing/2014/main" id="{21439558-3EB1-4201-9DC5-FD9592A287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388" y="4606438"/>
            <a:ext cx="3479800" cy="158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6" name="Rovnice" r:id="rId5" imgW="2057400" imgH="939800" progId="Equation.3">
                    <p:embed/>
                  </p:oleObj>
                </mc:Choice>
                <mc:Fallback>
                  <p:oleObj name="Rovnice" r:id="rId5" imgW="2057400" imgH="939800" progId="Equation.3">
                    <p:embed/>
                    <p:pic>
                      <p:nvPicPr>
                        <p:cNvPr id="41056" name="Object 3">
                          <a:extLst>
                            <a:ext uri="{FF2B5EF4-FFF2-40B4-BE49-F238E27FC236}">
                              <a16:creationId xmlns:a16="http://schemas.microsoft.com/office/drawing/2014/main" id="{21439558-3EB1-4201-9DC5-FD9592A287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4606438"/>
                          <a:ext cx="3479800" cy="15890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CC33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7" name="Objekt 8">
              <a:extLst>
                <a:ext uri="{FF2B5EF4-FFF2-40B4-BE49-F238E27FC236}">
                  <a16:creationId xmlns:a16="http://schemas.microsoft.com/office/drawing/2014/main" id="{7379887B-9724-4A92-831E-033C8B7A0C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388" y="4606438"/>
            <a:ext cx="3479800" cy="1222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7" r:id="rId7" imgW="1828800" imgH="711200" progId="Equation.2">
                    <p:embed/>
                  </p:oleObj>
                </mc:Choice>
                <mc:Fallback>
                  <p:oleObj r:id="rId7" imgW="1828800" imgH="711200" progId="Equation.2">
                    <p:embed/>
                    <p:pic>
                      <p:nvPicPr>
                        <p:cNvPr id="41057" name="Objekt 8">
                          <a:extLst>
                            <a:ext uri="{FF2B5EF4-FFF2-40B4-BE49-F238E27FC236}">
                              <a16:creationId xmlns:a16="http://schemas.microsoft.com/office/drawing/2014/main" id="{7379887B-9724-4A92-831E-033C8B7A0C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4606438"/>
                          <a:ext cx="3479800" cy="1222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B05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65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EE1B58D3-DC1C-4F2F-A058-7F1EB7D5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7FA489CC-DDC5-4A9F-805A-005FE35F37CA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260350"/>
          <a:ext cx="8713787" cy="2925762"/>
        </p:xfrm>
        <a:graphic>
          <a:graphicData uri="http://schemas.openxmlformats.org/drawingml/2006/table">
            <a:tbl>
              <a:tblPr/>
              <a:tblGrid>
                <a:gridCol w="7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31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7338" algn="l"/>
                          <a:tab pos="449263" algn="l"/>
                        </a:tabLst>
                      </a:pP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-18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 CHANGES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y_in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75" name="Rectangle 93">
            <a:extLst>
              <a:ext uri="{FF2B5EF4-FFF2-40B4-BE49-F238E27FC236}">
                <a16:creationId xmlns:a16="http://schemas.microsoft.com/office/drawing/2014/main" id="{6B94C684-B218-47B8-A07E-1385EEB8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42076" name="Object 2">
            <a:extLst>
              <a:ext uri="{FF2B5EF4-FFF2-40B4-BE49-F238E27FC236}">
                <a16:creationId xmlns:a16="http://schemas.microsoft.com/office/drawing/2014/main" id="{78B3D51C-3439-413B-A02D-CEEC7307D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3357563"/>
          <a:ext cx="47228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Rovnice" r:id="rId3" imgW="2819400" imgH="342900" progId="Equation.3">
                  <p:embed/>
                </p:oleObj>
              </mc:Choice>
              <mc:Fallback>
                <p:oleObj name="Rovnice" r:id="rId3" imgW="2819400" imgH="342900" progId="Equation.3">
                  <p:embed/>
                  <p:pic>
                    <p:nvPicPr>
                      <p:cNvPr id="42076" name="Object 2">
                        <a:extLst>
                          <a:ext uri="{FF2B5EF4-FFF2-40B4-BE49-F238E27FC236}">
                            <a16:creationId xmlns:a16="http://schemas.microsoft.com/office/drawing/2014/main" id="{78B3D51C-3439-413B-A02D-CEEC7307D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357563"/>
                        <a:ext cx="4722812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77" name="Rectangle 95">
            <a:extLst>
              <a:ext uri="{FF2B5EF4-FFF2-40B4-BE49-F238E27FC236}">
                <a16:creationId xmlns:a16="http://schemas.microsoft.com/office/drawing/2014/main" id="{51D5AB79-728A-494A-B914-49B6AAF2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42078" name="Object 3">
            <a:extLst>
              <a:ext uri="{FF2B5EF4-FFF2-40B4-BE49-F238E27FC236}">
                <a16:creationId xmlns:a16="http://schemas.microsoft.com/office/drawing/2014/main" id="{D5D89FEB-52AE-47D1-89DF-B6AAFDBEE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4005264"/>
          <a:ext cx="34798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Rovnice" r:id="rId5" imgW="2057400" imgH="939800" progId="Equation.3">
                  <p:embed/>
                </p:oleObj>
              </mc:Choice>
              <mc:Fallback>
                <p:oleObj name="Rovnice" r:id="rId5" imgW="2057400" imgH="939800" progId="Equation.3">
                  <p:embed/>
                  <p:pic>
                    <p:nvPicPr>
                      <p:cNvPr id="42078" name="Object 3">
                        <a:extLst>
                          <a:ext uri="{FF2B5EF4-FFF2-40B4-BE49-F238E27FC236}">
                            <a16:creationId xmlns:a16="http://schemas.microsoft.com/office/drawing/2014/main" id="{D5D89FEB-52AE-47D1-89DF-B6AAFDBEE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05264"/>
                        <a:ext cx="3479800" cy="1589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79" name="Rectangle 96">
            <a:extLst>
              <a:ext uri="{FF2B5EF4-FFF2-40B4-BE49-F238E27FC236}">
                <a16:creationId xmlns:a16="http://schemas.microsoft.com/office/drawing/2014/main" id="{A7902690-D8AA-4B61-A271-400C2AEB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57588"/>
            <a:ext cx="3313113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b="1">
                <a:cs typeface="Times New Roman" panose="02020603050405020304" pitchFamily="18" charset="0"/>
              </a:rPr>
              <a:t>IF  </a:t>
            </a:r>
            <a:r>
              <a:rPr lang="cs-CZ" altLang="cs-CZ" sz="1800" b="1" i="1">
                <a:cs typeface="Times New Roman" panose="02020603050405020304" pitchFamily="18" charset="0"/>
              </a:rPr>
              <a:t>y </a:t>
            </a:r>
            <a:r>
              <a:rPr lang="cs-CZ" altLang="cs-CZ" sz="1800" b="1" i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cs-CZ" altLang="cs-CZ" sz="1800" b="1" i="1">
                <a:cs typeface="Times New Roman" panose="02020603050405020304" pitchFamily="18" charset="0"/>
              </a:rPr>
              <a:t> t: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(new) = 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(old) + </a:t>
            </a:r>
            <a:r>
              <a:rPr lang="cs-CZ" altLang="cs-CZ" sz="1800" i="1">
                <a:cs typeface="Times New Roman" panose="02020603050405020304" pitchFamily="18" charset="0"/>
              </a:rPr>
              <a:t> t x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 ,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b(new) = b(old) + </a:t>
            </a:r>
            <a:r>
              <a:rPr lang="cs-CZ" altLang="cs-CZ" sz="1800" i="1">
                <a:cs typeface="Times New Roman" panose="02020603050405020304" pitchFamily="18" charset="0"/>
              </a:rPr>
              <a:t> 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0- 1*1*0=0</a:t>
            </a: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1 - 1*1*1=0</a:t>
            </a:r>
            <a:endParaRPr lang="cs-CZ" altLang="cs-CZ" sz="18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b(new) = 0 - 1*1= -1</a:t>
            </a:r>
            <a:endParaRPr lang="cs-CZ" altLang="cs-CZ" sz="1800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37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C3CCF083-4839-4FE6-B02A-F0E0EE83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9623DBC0-64EA-4D08-A8C3-201E52E742BC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260350"/>
          <a:ext cx="8713787" cy="2925762"/>
        </p:xfrm>
        <a:graphic>
          <a:graphicData uri="http://schemas.openxmlformats.org/drawingml/2006/table">
            <a:tbl>
              <a:tblPr/>
              <a:tblGrid>
                <a:gridCol w="7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31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7338" algn="l"/>
                          <a:tab pos="449263" algn="l"/>
                        </a:tabLst>
                      </a:pPr>
                      <a:endParaRPr kumimoji="0" lang="cs-CZ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-18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 CHANGES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y_in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cs-CZ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44450" marR="4445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99" name="Rectangle 93">
            <a:extLst>
              <a:ext uri="{FF2B5EF4-FFF2-40B4-BE49-F238E27FC236}">
                <a16:creationId xmlns:a16="http://schemas.microsoft.com/office/drawing/2014/main" id="{48FEF58F-899C-4975-86C2-93D20A2D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graphicFrame>
        <p:nvGraphicFramePr>
          <p:cNvPr id="43100" name="Object 2">
            <a:extLst>
              <a:ext uri="{FF2B5EF4-FFF2-40B4-BE49-F238E27FC236}">
                <a16:creationId xmlns:a16="http://schemas.microsoft.com/office/drawing/2014/main" id="{A97010D2-5971-4C12-8754-64748C3E0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4" y="3357563"/>
          <a:ext cx="5106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Rovnice" r:id="rId3" imgW="3048000" imgH="342900" progId="Equation.3">
                  <p:embed/>
                </p:oleObj>
              </mc:Choice>
              <mc:Fallback>
                <p:oleObj name="Rovnice" r:id="rId3" imgW="3048000" imgH="342900" progId="Equation.3">
                  <p:embed/>
                  <p:pic>
                    <p:nvPicPr>
                      <p:cNvPr id="43100" name="Object 2">
                        <a:extLst>
                          <a:ext uri="{FF2B5EF4-FFF2-40B4-BE49-F238E27FC236}">
                            <a16:creationId xmlns:a16="http://schemas.microsoft.com/office/drawing/2014/main" id="{A97010D2-5971-4C12-8754-64748C3E0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4" y="3357563"/>
                        <a:ext cx="5106987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01" name="Rectangle 95">
            <a:extLst>
              <a:ext uri="{FF2B5EF4-FFF2-40B4-BE49-F238E27FC236}">
                <a16:creationId xmlns:a16="http://schemas.microsoft.com/office/drawing/2014/main" id="{EAED4A29-D8BB-4A90-9A49-5AF2EF5A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43102" name="Rectangle 96">
            <a:extLst>
              <a:ext uri="{FF2B5EF4-FFF2-40B4-BE49-F238E27FC236}">
                <a16:creationId xmlns:a16="http://schemas.microsoft.com/office/drawing/2014/main" id="{0130D44F-4780-49B5-AA02-DA01AF19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57588"/>
            <a:ext cx="3313113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b="1">
                <a:cs typeface="Times New Roman" panose="02020603050405020304" pitchFamily="18" charset="0"/>
              </a:rPr>
              <a:t>IF  </a:t>
            </a:r>
            <a:r>
              <a:rPr lang="cs-CZ" altLang="cs-CZ" sz="1800" b="1" i="1">
                <a:cs typeface="Times New Roman" panose="02020603050405020304" pitchFamily="18" charset="0"/>
              </a:rPr>
              <a:t>y </a:t>
            </a:r>
            <a:r>
              <a:rPr lang="cs-CZ" altLang="cs-CZ" sz="1800" b="1" i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cs-CZ" altLang="cs-CZ" sz="1800" b="1" i="1">
                <a:cs typeface="Times New Roman" panose="02020603050405020304" pitchFamily="18" charset="0"/>
              </a:rPr>
              <a:t> t: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(new) = w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(old) + </a:t>
            </a:r>
            <a:r>
              <a:rPr lang="cs-CZ" altLang="cs-CZ" sz="1800" i="1">
                <a:cs typeface="Times New Roman" panose="02020603050405020304" pitchFamily="18" charset="0"/>
              </a:rPr>
              <a:t> t x</a:t>
            </a:r>
            <a:r>
              <a:rPr lang="cs-CZ" altLang="cs-CZ" sz="1800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 ,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cs typeface="Times New Roman" panose="02020603050405020304" pitchFamily="18" charset="0"/>
                <a:sym typeface="Symbol" panose="05050102010706020507" pitchFamily="18" charset="2"/>
              </a:rPr>
              <a:t>b(new) = b(old) + </a:t>
            </a:r>
            <a:r>
              <a:rPr lang="cs-CZ" altLang="cs-CZ" sz="1800" i="1">
                <a:cs typeface="Times New Roman" panose="02020603050405020304" pitchFamily="18" charset="0"/>
              </a:rPr>
              <a:t> 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0</a:t>
            </a:r>
            <a:endParaRPr lang="cs-CZ" altLang="cs-CZ" sz="1800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cs-CZ" altLang="cs-CZ" sz="1800" i="1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(new) = 0</a:t>
            </a:r>
            <a:endParaRPr lang="cs-CZ" altLang="cs-CZ" sz="18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cs-CZ" altLang="cs-CZ" sz="180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b(new) = -1</a:t>
            </a:r>
            <a:endParaRPr lang="cs-CZ" altLang="cs-CZ" sz="1800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103" name="Skupina 1">
            <a:extLst>
              <a:ext uri="{FF2B5EF4-FFF2-40B4-BE49-F238E27FC236}">
                <a16:creationId xmlns:a16="http://schemas.microsoft.com/office/drawing/2014/main" id="{722CE58F-6E66-4628-BEF1-FBA1262E3612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573589"/>
            <a:ext cx="3479800" cy="1589087"/>
            <a:chOff x="57149" y="4573588"/>
            <a:chExt cx="3479801" cy="1589087"/>
          </a:xfrm>
        </p:grpSpPr>
        <p:graphicFrame>
          <p:nvGraphicFramePr>
            <p:cNvPr id="43104" name="Object 3">
              <a:extLst>
                <a:ext uri="{FF2B5EF4-FFF2-40B4-BE49-F238E27FC236}">
                  <a16:creationId xmlns:a16="http://schemas.microsoft.com/office/drawing/2014/main" id="{33853490-4CBC-4CBA-9DAE-0CC4A5202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" y="4573588"/>
            <a:ext cx="3479800" cy="158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4" name="Rovnice" r:id="rId5" imgW="2057400" imgH="939800" progId="Equation.3">
                    <p:embed/>
                  </p:oleObj>
                </mc:Choice>
                <mc:Fallback>
                  <p:oleObj name="Rovnice" r:id="rId5" imgW="2057400" imgH="939800" progId="Equation.3">
                    <p:embed/>
                    <p:pic>
                      <p:nvPicPr>
                        <p:cNvPr id="43104" name="Object 3">
                          <a:extLst>
                            <a:ext uri="{FF2B5EF4-FFF2-40B4-BE49-F238E27FC236}">
                              <a16:creationId xmlns:a16="http://schemas.microsoft.com/office/drawing/2014/main" id="{33853490-4CBC-4CBA-9DAE-0CC4A52029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" y="4573588"/>
                          <a:ext cx="3479800" cy="15890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CC33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5" name="Objekt 8">
              <a:extLst>
                <a:ext uri="{FF2B5EF4-FFF2-40B4-BE49-F238E27FC236}">
                  <a16:creationId xmlns:a16="http://schemas.microsoft.com/office/drawing/2014/main" id="{CF398D4A-FB41-4B85-B813-7DB57D766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49" y="4573588"/>
            <a:ext cx="3479799" cy="1222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r:id="rId7" imgW="1828800" imgH="711200" progId="Equation.2">
                    <p:embed/>
                  </p:oleObj>
                </mc:Choice>
                <mc:Fallback>
                  <p:oleObj r:id="rId7" imgW="1828800" imgH="711200" progId="Equation.2">
                    <p:embed/>
                    <p:pic>
                      <p:nvPicPr>
                        <p:cNvPr id="43105" name="Objekt 8">
                          <a:extLst>
                            <a:ext uri="{FF2B5EF4-FFF2-40B4-BE49-F238E27FC236}">
                              <a16:creationId xmlns:a16="http://schemas.microsoft.com/office/drawing/2014/main" id="{CF398D4A-FB41-4B85-B813-7DB57D766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9" y="4573588"/>
                          <a:ext cx="3479799" cy="1222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B05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29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5</vt:i4>
      </vt:variant>
    </vt:vector>
  </HeadingPairs>
  <TitlesOfParts>
    <vt:vector size="7" baseType="lpstr">
      <vt:lpstr>Ofis Teması</vt:lpstr>
      <vt:lpstr>Motiv Office</vt:lpstr>
      <vt:lpstr>Example:</vt:lpstr>
      <vt:lpstr>Solution: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7</cp:revision>
  <dcterms:created xsi:type="dcterms:W3CDTF">2022-02-03T20:39:09Z</dcterms:created>
  <dcterms:modified xsi:type="dcterms:W3CDTF">2022-02-03T20:41:49Z</dcterms:modified>
</cp:coreProperties>
</file>