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8" r:id="rId7"/>
    <p:sldId id="269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E541B-5C5A-4CE0-8BF7-AC2816D5E38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F356-ABF2-4E48-835D-66B205EF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5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F356-ABF2-4E48-835D-66B205EF7D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22D9-F52F-4DEB-9245-234638F82263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2229-B300-4752-9FAC-E91EFF4773FD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3F90-6EC4-4FDF-92DD-ED3F0A336165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5C02-5EB7-4D83-9889-02720FECB055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05C5-1DA2-4618-956D-80C3C28EFC0A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CF1-B26C-45BA-87C4-5041E24AF9C6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BF9-1784-4E0E-B8F9-41DE1865DE97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7257-D074-4765-B4AD-DD9C4A1E8EA0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1AC-2D9B-458E-BEF9-4B0B57FC01F8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45C0-9B38-47CD-BC8D-CC549FC84D07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8341-85D8-4964-8B8F-3F4C019CD47C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4D2B-8421-4950-912D-6358D986611B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D4-E480-494D-808E-1352889904DF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72B3-94C7-4B94-9734-0E46F0569611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5BC-040D-48BE-9B28-6D356E3F0695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F3E-BAC2-4AA7-9F03-95975BD79E8E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8C0E-D732-4402-A47E-55C978CE4CBB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push dir="u"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Lights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Core phase June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Bilger Yahov </a:t>
            </a:r>
          </a:p>
          <a:p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Chishirkov</a:t>
            </a:r>
            <a:endParaRPr lang="en-US" dirty="0" smtClean="0"/>
          </a:p>
          <a:p>
            <a:r>
              <a:rPr lang="en-US" dirty="0" smtClean="0"/>
              <a:t>Ilia </a:t>
            </a:r>
            <a:r>
              <a:rPr lang="en-US" dirty="0" err="1" smtClean="0"/>
              <a:t>Nikushev</a:t>
            </a:r>
            <a:endParaRPr lang="en-US" dirty="0" smtClean="0"/>
          </a:p>
          <a:p>
            <a:r>
              <a:rPr lang="en-US" dirty="0" err="1" smtClean="0"/>
              <a:t>Lyubomir</a:t>
            </a:r>
            <a:r>
              <a:rPr lang="en-US" dirty="0" smtClean="0"/>
              <a:t> </a:t>
            </a:r>
            <a:r>
              <a:rPr lang="en-US" dirty="0" err="1" smtClean="0"/>
              <a:t>Dimov</a:t>
            </a:r>
            <a:endParaRPr lang="en-US" dirty="0" smtClean="0"/>
          </a:p>
          <a:p>
            <a:r>
              <a:rPr lang="en-US" dirty="0" err="1" smtClean="0"/>
              <a:t>Mengchuan</a:t>
            </a:r>
            <a:r>
              <a:rPr lang="en-US" dirty="0" smtClean="0"/>
              <a:t> Liu</a:t>
            </a:r>
          </a:p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Suprunenko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Core phase June 2016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7373152" y="2307465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373152" y="4166620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8592351" y="2264535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6935271" y="3224687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9078012" y="3208941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8592351" y="4166619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9018999" y="401413"/>
            <a:ext cx="2380423" cy="1531513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Teamwork always wins!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07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problem definition</a:t>
            </a:r>
          </a:p>
          <a:p>
            <a:r>
              <a:rPr lang="en-US" dirty="0" smtClean="0"/>
              <a:t>Process of development</a:t>
            </a:r>
            <a:endParaRPr lang="en-US" dirty="0" smtClean="0"/>
          </a:p>
          <a:p>
            <a:r>
              <a:rPr lang="en-US" dirty="0" smtClean="0"/>
              <a:t>Our solution</a:t>
            </a:r>
            <a:endParaRPr lang="en-US" dirty="0" smtClean="0"/>
          </a:p>
          <a:p>
            <a:r>
              <a:rPr lang="en-US" dirty="0" smtClean="0"/>
              <a:t>Demo time!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7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problem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Mr. George – mayor of C Sharp city, unhappy about the traffic problems </a:t>
            </a:r>
          </a:p>
          <a:p>
            <a:r>
              <a:rPr lang="en-US" dirty="0" smtClean="0"/>
              <a:t>The initial idea is to place some traffic lights</a:t>
            </a:r>
          </a:p>
          <a:p>
            <a:r>
              <a:rPr lang="en-US" dirty="0" smtClean="0"/>
              <a:t>Of course before doing that it’s essential to investigate if these traffic lights wont cause too many traffic jams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53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world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25" y="1859417"/>
            <a:ext cx="5716597" cy="405243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848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functional parts: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Real life traffic simulation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Three different types of crossroads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Nine free slots for crossroads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Traffic lights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2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change and modify</a:t>
            </a:r>
          </a:p>
          <a:p>
            <a:r>
              <a:rPr lang="en-US" dirty="0"/>
              <a:t>Undo/ Redo </a:t>
            </a:r>
          </a:p>
          <a:p>
            <a:r>
              <a:rPr lang="en-US" dirty="0"/>
              <a:t>Set simulation speed</a:t>
            </a:r>
          </a:p>
          <a:p>
            <a:r>
              <a:rPr lang="en-US" dirty="0" smtClean="0"/>
              <a:t>Save/Load grid</a:t>
            </a:r>
          </a:p>
          <a:p>
            <a:r>
              <a:rPr lang="en-US" dirty="0" smtClean="0"/>
              <a:t>Save results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Export to Excel!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Make a screenshot!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94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4811" y="2967335"/>
            <a:ext cx="4522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Let’s demo…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2086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179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Traffic Lights Manager</vt:lpstr>
      <vt:lpstr>Who we are?</vt:lpstr>
      <vt:lpstr>Contents</vt:lpstr>
      <vt:lpstr>Initial problem definition</vt:lpstr>
      <vt:lpstr>Ideal world</vt:lpstr>
      <vt:lpstr>Final solution</vt:lpstr>
      <vt:lpstr>Final solution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Lights Manager</dc:title>
  <dc:creator>Bilger Yahov</dc:creator>
  <cp:lastModifiedBy>Bilger Yahov</cp:lastModifiedBy>
  <cp:revision>9</cp:revision>
  <dcterms:created xsi:type="dcterms:W3CDTF">2016-06-28T18:44:20Z</dcterms:created>
  <dcterms:modified xsi:type="dcterms:W3CDTF">2016-06-29T10:20:46Z</dcterms:modified>
</cp:coreProperties>
</file>