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3" r:id="rId9"/>
    <p:sldId id="262" r:id="rId10"/>
    <p:sldId id="264" r:id="rId11"/>
    <p:sldId id="265" r:id="rId12"/>
    <p:sldId id="267" r:id="rId13"/>
    <p:sldId id="273" r:id="rId14"/>
    <p:sldId id="268" r:id="rId15"/>
    <p:sldId id="270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E541B-5C5A-4CE0-8BF7-AC2816D5E38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F356-ABF2-4E48-835D-66B205EF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5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F356-ABF2-4E48-835D-66B205EF7D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22D9-F52F-4DEB-9245-234638F82263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2229-B300-4752-9FAC-E91EFF4773FD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3F90-6EC4-4FDF-92DD-ED3F0A336165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5C02-5EB7-4D83-9889-02720FECB055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05C5-1DA2-4618-956D-80C3C28EFC0A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CF1-B26C-45BA-87C4-5041E24AF9C6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BF9-1784-4E0E-B8F9-41DE1865DE97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7257-D074-4765-B4AD-DD9C4A1E8EA0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1AC-2D9B-458E-BEF9-4B0B57FC01F8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45C0-9B38-47CD-BC8D-CC549FC84D07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8341-85D8-4964-8B8F-3F4C019CD47C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4D2B-8421-4950-912D-6358D986611B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0D4-E480-494D-808E-1352889904DF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72B3-94C7-4B94-9734-0E46F0569611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5BC-040D-48BE-9B28-6D356E3F0695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F3E-BAC2-4AA7-9F03-95975BD79E8E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8C0E-D732-4402-A47E-55C978CE4CBB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push dir="u"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Lights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Core phase June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pic>
        <p:nvPicPr>
          <p:cNvPr id="5" name="Content Placeholder 4" descr="E:\Repositories\trafficLightsProCP\Documents\Design Document - almost\Seq Diagrams new\Create a simulation 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78" y="1097280"/>
            <a:ext cx="5932591" cy="481457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47192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0596" y="2967335"/>
            <a:ext cx="6030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Tough story right?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504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project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Considering development tools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Platform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IDE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Language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Techniques and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51" y="2851148"/>
            <a:ext cx="3649785" cy="36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80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1" y="2131279"/>
            <a:ext cx="5154821" cy="3778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2" y="2464483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91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functional parts: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Real life traffic simulation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Three different types of crossroads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Nine free slots for crossroads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Traffic lights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2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21" y="2133600"/>
            <a:ext cx="5544384" cy="3778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45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change and modify</a:t>
            </a:r>
          </a:p>
          <a:p>
            <a:r>
              <a:rPr lang="en-US" dirty="0"/>
              <a:t>Undo/ Redo </a:t>
            </a:r>
          </a:p>
          <a:p>
            <a:r>
              <a:rPr lang="en-US" dirty="0"/>
              <a:t>Set simulation speed</a:t>
            </a:r>
          </a:p>
          <a:p>
            <a:r>
              <a:rPr lang="en-US" dirty="0" smtClean="0"/>
              <a:t>Save/Load grid</a:t>
            </a:r>
          </a:p>
          <a:p>
            <a:r>
              <a:rPr lang="en-US" dirty="0" smtClean="0"/>
              <a:t>Save results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Export to Excel!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Make a screenshot!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94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99" y="2133600"/>
            <a:ext cx="7269428" cy="3778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1634" y="2967335"/>
            <a:ext cx="66287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Seems cool right?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Then let us demo it!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2086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Bilger Yahov </a:t>
            </a:r>
          </a:p>
          <a:p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Chishirkov</a:t>
            </a:r>
            <a:endParaRPr lang="en-US" dirty="0" smtClean="0"/>
          </a:p>
          <a:p>
            <a:r>
              <a:rPr lang="en-US" dirty="0" smtClean="0"/>
              <a:t>Ilia </a:t>
            </a:r>
            <a:r>
              <a:rPr lang="en-US" dirty="0" err="1" smtClean="0"/>
              <a:t>Nikushev</a:t>
            </a:r>
            <a:endParaRPr lang="en-US" dirty="0" smtClean="0"/>
          </a:p>
          <a:p>
            <a:r>
              <a:rPr lang="en-US" dirty="0" err="1" smtClean="0"/>
              <a:t>Lyubomir</a:t>
            </a:r>
            <a:r>
              <a:rPr lang="en-US" dirty="0" smtClean="0"/>
              <a:t> </a:t>
            </a:r>
            <a:r>
              <a:rPr lang="en-US" dirty="0" err="1" smtClean="0"/>
              <a:t>Dimov</a:t>
            </a:r>
            <a:endParaRPr lang="en-US" dirty="0" smtClean="0"/>
          </a:p>
          <a:p>
            <a:r>
              <a:rPr lang="en-US" dirty="0" err="1" smtClean="0"/>
              <a:t>Mengchuan</a:t>
            </a:r>
            <a:r>
              <a:rPr lang="en-US" dirty="0" smtClean="0"/>
              <a:t> Liu</a:t>
            </a:r>
          </a:p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Suprunenko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Core phase June 2016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7373152" y="2307465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373152" y="4166620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8592351" y="2264535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6935271" y="3224687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9078012" y="3208941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8592351" y="4166619"/>
            <a:ext cx="579549" cy="543059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9018999" y="401413"/>
            <a:ext cx="2380423" cy="1531513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Teamwork always wins!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07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problem definition</a:t>
            </a:r>
          </a:p>
          <a:p>
            <a:r>
              <a:rPr lang="en-US" dirty="0" smtClean="0"/>
              <a:t>Gathering requirements from the client</a:t>
            </a:r>
          </a:p>
          <a:p>
            <a:r>
              <a:rPr lang="en-US" dirty="0" smtClean="0"/>
              <a:t>Preparation of documents and agreements </a:t>
            </a:r>
          </a:p>
          <a:p>
            <a:r>
              <a:rPr lang="en-US" dirty="0" smtClean="0"/>
              <a:t>Initializing the project development </a:t>
            </a:r>
          </a:p>
          <a:p>
            <a:r>
              <a:rPr lang="en-US" dirty="0" smtClean="0"/>
              <a:t>Final solution</a:t>
            </a:r>
          </a:p>
          <a:p>
            <a:r>
              <a:rPr lang="en-US" dirty="0" smtClean="0"/>
              <a:t>Demo time!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7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problem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Mr. George – mayor of C Sharp city, unhappy about the traffic problems </a:t>
            </a:r>
          </a:p>
          <a:p>
            <a:r>
              <a:rPr lang="en-US" dirty="0" smtClean="0"/>
              <a:t>The initial idea is to place some traffic lights</a:t>
            </a:r>
          </a:p>
          <a:p>
            <a:r>
              <a:rPr lang="en-US" dirty="0" smtClean="0"/>
              <a:t>Of course before doing that it’s essential to investigate if these traffic lights wont cause too many traffic jams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53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world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25" y="1859417"/>
            <a:ext cx="5716597" cy="405243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848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requirements from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Assured by: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Regular meetings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Proper arrangements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Keeping minutes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Preparing agendas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13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Preparation of documents and agreements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signed:</a:t>
            </a:r>
          </a:p>
          <a:p>
            <a:pPr>
              <a:buFont typeface="+mj-lt"/>
              <a:buAutoNum type="arabicPeriod"/>
            </a:pPr>
            <a:r>
              <a:rPr lang="en-US" dirty="0"/>
              <a:t>Project Plan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 Requirements Specification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Plan</a:t>
            </a:r>
          </a:p>
          <a:p>
            <a:pPr>
              <a:buFont typeface="+mj-lt"/>
              <a:buAutoNum type="arabicPeriod"/>
            </a:pPr>
            <a:r>
              <a:rPr lang="en-US" dirty="0"/>
              <a:t>Design Document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i="1" dirty="0"/>
              <a:t>Create a simulation</a:t>
            </a:r>
          </a:p>
          <a:p>
            <a:r>
              <a:rPr lang="en-US" dirty="0" smtClean="0"/>
              <a:t>User </a:t>
            </a:r>
            <a:r>
              <a:rPr lang="en-US" dirty="0"/>
              <a:t>prompts the system to create a new simulation.</a:t>
            </a:r>
          </a:p>
          <a:p>
            <a:r>
              <a:rPr lang="en-US" dirty="0"/>
              <a:t>System empties the grid.</a:t>
            </a:r>
          </a:p>
          <a:p>
            <a:r>
              <a:rPr lang="en-US" dirty="0"/>
              <a:t>Extensions:</a:t>
            </a:r>
          </a:p>
          <a:p>
            <a:pPr marL="0" indent="0">
              <a:buNone/>
            </a:pPr>
            <a:r>
              <a:rPr lang="en-US" dirty="0"/>
              <a:t>1a.Current grid is not empty.</a:t>
            </a:r>
          </a:p>
          <a:p>
            <a:pPr marL="0" indent="0">
              <a:buNone/>
            </a:pPr>
            <a:r>
              <a:rPr lang="en-US" dirty="0"/>
              <a:t>	1a1. System prompts the user to save their changes.</a:t>
            </a:r>
            <a:br>
              <a:rPr lang="en-US" dirty="0"/>
            </a:br>
            <a:r>
              <a:rPr lang="en-US" dirty="0"/>
              <a:t>		1a2. Case continues with 2.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1b.Current grid is empty.</a:t>
            </a:r>
            <a:br>
              <a:rPr lang="en-US" dirty="0"/>
            </a:br>
            <a:r>
              <a:rPr lang="en-US" dirty="0"/>
              <a:t>		1b1. System does nothing.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94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Core phase June 2016</a:t>
            </a:r>
            <a:endParaRPr lang="en-US" dirty="0"/>
          </a:p>
        </p:txBody>
      </p:sp>
      <p:pic>
        <p:nvPicPr>
          <p:cNvPr id="5" name="Картина 8" descr="C:\Users\user\Desktop\ProCP\Renderable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89212" y="1736188"/>
            <a:ext cx="8377340" cy="422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9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323</Words>
  <Application>Microsoft Office PowerPoint</Application>
  <PresentationFormat>Widescreen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Traffic Lights Manager</vt:lpstr>
      <vt:lpstr>Who we are?</vt:lpstr>
      <vt:lpstr>Contents</vt:lpstr>
      <vt:lpstr>Initial problem definition</vt:lpstr>
      <vt:lpstr>Ideal world</vt:lpstr>
      <vt:lpstr>Gathering requirements from the client</vt:lpstr>
      <vt:lpstr>Preparation of documents and agreements  </vt:lpstr>
      <vt:lpstr>PowerPoint Presentation</vt:lpstr>
      <vt:lpstr>PowerPoint Presentation</vt:lpstr>
      <vt:lpstr>PowerPoint Presentation</vt:lpstr>
      <vt:lpstr>PowerPoint Presentation</vt:lpstr>
      <vt:lpstr>Initializing the project development  </vt:lpstr>
      <vt:lpstr>PowerPoint Presentation</vt:lpstr>
      <vt:lpstr>Final solution</vt:lpstr>
      <vt:lpstr>PowerPoint Presentation</vt:lpstr>
      <vt:lpstr>Final solution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Lights Manager</dc:title>
  <dc:creator>Bilger Yahov</dc:creator>
  <cp:lastModifiedBy>Bilger Yahov</cp:lastModifiedBy>
  <cp:revision>6</cp:revision>
  <dcterms:created xsi:type="dcterms:W3CDTF">2016-06-28T18:44:20Z</dcterms:created>
  <dcterms:modified xsi:type="dcterms:W3CDTF">2016-06-28T19:58:19Z</dcterms:modified>
</cp:coreProperties>
</file>