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57" r:id="rId5"/>
    <p:sldId id="261" r:id="rId6"/>
    <p:sldId id="263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C0A"/>
    <a:srgbClr val="33E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8FC8-B08D-4D81-B829-DB7487CA9F97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68D2-5A3A-496A-91B3-45F89A0E1A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22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8FC8-B08D-4D81-B829-DB7487CA9F97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68D2-5A3A-496A-91B3-45F89A0E1A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18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8FC8-B08D-4D81-B829-DB7487CA9F97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68D2-5A3A-496A-91B3-45F89A0E1A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9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8FC8-B08D-4D81-B829-DB7487CA9F97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68D2-5A3A-496A-91B3-45F89A0E1A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4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8FC8-B08D-4D81-B829-DB7487CA9F97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68D2-5A3A-496A-91B3-45F89A0E1A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795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8FC8-B08D-4D81-B829-DB7487CA9F97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68D2-5A3A-496A-91B3-45F89A0E1A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44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8FC8-B08D-4D81-B829-DB7487CA9F97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68D2-5A3A-496A-91B3-45F89A0E1A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8FC8-B08D-4D81-B829-DB7487CA9F97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68D2-5A3A-496A-91B3-45F89A0E1A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39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8FC8-B08D-4D81-B829-DB7487CA9F97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68D2-5A3A-496A-91B3-45F89A0E1A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01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8FC8-B08D-4D81-B829-DB7487CA9F97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68D2-5A3A-496A-91B3-45F89A0E1A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636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8FC8-B08D-4D81-B829-DB7487CA9F97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68D2-5A3A-496A-91B3-45F89A0E1A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781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8FC8-B08D-4D81-B829-DB7487CA9F97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68D2-5A3A-496A-91B3-45F89A0E1A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332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Horozlar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ChargeMe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787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0"/>
          <a:stretch/>
        </p:blipFill>
        <p:spPr>
          <a:xfrm>
            <a:off x="170522" y="593010"/>
            <a:ext cx="8793966" cy="564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7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txBody>
          <a:bodyPr>
            <a:normAutofit/>
            <a:sp3d extrusionH="57150">
              <a:bevelT w="38100" h="38100"/>
            </a:sp3d>
          </a:bodyPr>
          <a:lstStyle/>
          <a:p>
            <a:r>
              <a:rPr lang="tr-TR" sz="6000" dirty="0" smtClean="0">
                <a:solidFill>
                  <a:srgbClr val="33EF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ChargeME Application</a:t>
            </a:r>
            <a:endParaRPr lang="tr-TR" sz="6000" dirty="0">
              <a:solidFill>
                <a:srgbClr val="33EF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400" u="sng" dirty="0" smtClean="0"/>
              <a:t>It’s an application that runs on wireless VtoV charging technology</a:t>
            </a:r>
          </a:p>
          <a:p>
            <a:r>
              <a:rPr lang="tr-TR" sz="2400" dirty="0" smtClean="0"/>
              <a:t>Enabling to create a vehicle community that are willing to share their battery capacities</a:t>
            </a:r>
          </a:p>
          <a:p>
            <a:r>
              <a:rPr lang="tr-TR" sz="2400" dirty="0" smtClean="0"/>
              <a:t>Finding locations nearby the member commuters and pairing demander and supplier vehicles</a:t>
            </a:r>
          </a:p>
          <a:p>
            <a:r>
              <a:rPr lang="tr-TR" sz="2400" dirty="0" smtClean="0"/>
              <a:t>Tracking wireless connection and charging transfer status</a:t>
            </a:r>
          </a:p>
          <a:p>
            <a:r>
              <a:rPr lang="tr-TR" sz="2400" dirty="0" smtClean="0"/>
              <a:t>Steering bonus transactions between VtoV</a:t>
            </a:r>
          </a:p>
          <a:p>
            <a:r>
              <a:rPr lang="tr-TR" sz="2400" dirty="0" smtClean="0"/>
              <a:t>Using bonus at member merchants</a:t>
            </a:r>
          </a:p>
          <a:p>
            <a:endParaRPr lang="tr-TR" sz="3400" dirty="0"/>
          </a:p>
        </p:txBody>
      </p:sp>
    </p:spTree>
    <p:extLst>
      <p:ext uri="{BB962C8B-B14F-4D97-AF65-F5344CB8AC3E}">
        <p14:creationId xmlns:p14="http://schemas.microsoft.com/office/powerpoint/2010/main" val="173402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txBody>
          <a:bodyPr>
            <a:normAutofit/>
            <a:sp3d extrusionH="57150">
              <a:bevelT w="38100" h="38100"/>
            </a:sp3d>
          </a:bodyPr>
          <a:lstStyle/>
          <a:p>
            <a:r>
              <a:rPr lang="tr-TR" sz="6000" dirty="0" smtClean="0">
                <a:solidFill>
                  <a:srgbClr val="33EF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tr-TR" sz="6000" dirty="0" smtClean="0"/>
              <a:t>.A.</a:t>
            </a:r>
            <a:r>
              <a:rPr lang="tr-TR" sz="6000" dirty="0" smtClean="0">
                <a:solidFill>
                  <a:srgbClr val="33EF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tr-TR" sz="6000" dirty="0" smtClean="0"/>
              <a:t>.</a:t>
            </a:r>
            <a:r>
              <a:rPr lang="tr-TR" sz="6000" dirty="0" smtClean="0">
                <a:solidFill>
                  <a:srgbClr val="33EF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tr-TR" sz="6000" dirty="0">
              <a:solidFill>
                <a:srgbClr val="33EF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r-TR" sz="3400" dirty="0" smtClean="0"/>
              <a:t>ChargeMe app is on the same way with Daimler C.A.S.E strategy</a:t>
            </a:r>
          </a:p>
          <a:p>
            <a:pPr marL="0" indent="0" algn="ctr">
              <a:buNone/>
            </a:pPr>
            <a:endParaRPr lang="tr-TR" sz="3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smtClean="0">
                <a:solidFill>
                  <a:srgbClr val="33EF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ChargeME Application</a:t>
            </a:r>
            <a:endParaRPr lang="tr-TR" sz="6000" dirty="0">
              <a:solidFill>
                <a:srgbClr val="33EF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31840" y="3573016"/>
            <a:ext cx="504056" cy="79208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35796" y="4325615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VtoV</a:t>
            </a:r>
          </a:p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connectivity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968" y="436510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 &amp; </a:t>
            </a:r>
          </a:p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 your energy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88024" y="3573016"/>
            <a:ext cx="144016" cy="86409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4168" y="4187115"/>
            <a:ext cx="279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Efficiency in battery usage </a:t>
            </a:r>
          </a:p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on investment of </a:t>
            </a:r>
          </a:p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charging stations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52120" y="3628436"/>
            <a:ext cx="1008112" cy="61409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969971"/>
            <a:ext cx="1224136" cy="9793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013176"/>
            <a:ext cx="1224136" cy="9793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085184"/>
            <a:ext cx="1224136" cy="9793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2499494" cy="1872208"/>
          </a:xfrm>
          <a:prstGeom prst="rect">
            <a:avLst/>
          </a:prstGeom>
        </p:spPr>
      </p:pic>
      <p:pic>
        <p:nvPicPr>
          <p:cNvPr id="20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454861"/>
            <a:ext cx="1622211" cy="162221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863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>
                <a:solidFill>
                  <a:srgbClr val="138C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ChargeMe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Time saving</a:t>
            </a:r>
          </a:p>
          <a:p>
            <a:r>
              <a:rPr lang="tr-TR" dirty="0" smtClean="0"/>
              <a:t>Supporting VtoV Connectivity</a:t>
            </a:r>
          </a:p>
          <a:p>
            <a:r>
              <a:rPr lang="tr-TR" dirty="0" smtClean="0"/>
              <a:t>Encouraging to share and enabling mobility</a:t>
            </a:r>
          </a:p>
          <a:p>
            <a:r>
              <a:rPr lang="tr-TR" dirty="0" smtClean="0"/>
              <a:t>Enabling efficiency on battery usage and reducing new charging stations investments</a:t>
            </a:r>
          </a:p>
          <a:p>
            <a:r>
              <a:rPr lang="tr-TR" dirty="0" smtClean="0"/>
              <a:t>Potantial collaboration opportunuties in new markets by using ChargeMe bonus system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874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33EF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ChargeME Application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400" dirty="0" smtClean="0"/>
              <a:t>Demonstration of ChargeME Application</a:t>
            </a:r>
            <a:endParaRPr lang="tr-TR" sz="4400" dirty="0"/>
          </a:p>
          <a:p>
            <a:pPr marL="0" indent="0" algn="ctr">
              <a:buNone/>
            </a:pPr>
            <a:endParaRPr lang="tr-TR" sz="4400" dirty="0" smtClean="0"/>
          </a:p>
          <a:p>
            <a:pPr marL="0" indent="0" algn="ctr">
              <a:buNone/>
            </a:pPr>
            <a:endParaRPr lang="tr-TR" sz="4400" dirty="0"/>
          </a:p>
          <a:p>
            <a:pPr marL="0" indent="0" algn="ctr">
              <a:buNone/>
            </a:pPr>
            <a:r>
              <a:rPr lang="tr-TR" sz="4400" dirty="0" smtClean="0"/>
              <a:t>Thanks..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13914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132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Horozlar</vt:lpstr>
      <vt:lpstr>PowerPoint Presentation</vt:lpstr>
      <vt:lpstr>ChargeME Application</vt:lpstr>
      <vt:lpstr>C.A.S.E</vt:lpstr>
      <vt:lpstr>Advantages of ChargeMe</vt:lpstr>
      <vt:lpstr>ChargeME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Horozlar</dc:title>
  <dc:creator>andres</dc:creator>
  <cp:lastModifiedBy>andres</cp:lastModifiedBy>
  <cp:revision>25</cp:revision>
  <dcterms:created xsi:type="dcterms:W3CDTF">2018-12-01T22:53:33Z</dcterms:created>
  <dcterms:modified xsi:type="dcterms:W3CDTF">2018-12-02T08:36:27Z</dcterms:modified>
</cp:coreProperties>
</file>