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61" d="100"/>
          <a:sy n="161" d="100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 panose="020B0604020202020204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 panose="020B0604020202020204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Intervalos de Confiança com Variância Conhecida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 lnSpcReduction="20000"/>
          </a:bodyPr>
          <a:lstStyle/>
          <a:p>
            <a:pPr marL="0" lvl="0" indent="0">
              <a:buNone/>
            </a:pPr>
            <a:br/>
            <a:br/>
            <a:r>
              <a:t>Diego Bilhalva</a:t>
            </a:r>
            <a:r>
              <a:rPr lang="pt-PT"/>
              <a:t>, Marcelo Amaral e João Vitor Muniz </a:t>
            </a:r>
            <a:endParaRPr lang="pt-P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Exercício 1 - IC 95% para média de N(4, 9)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91</a:t>
            </a:r>
            <a:endParaRPr>
              <a:latin typeface="Courier"/>
            </a:endParaRPr>
          </a:p>
        </p:txBody>
      </p:sp>
      <p:pic>
        <p:nvPicPr>
          <p:cNvPr id="5" name="Picture 1" descr="exercicios_files/figure-pptx/unnamed-chunk-2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3568700" y="546100"/>
            <a:ext cx="5105400" cy="3187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Intervalos de Confiança para a média de N(4,9) - IC 95%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Exercício 2 - IC 90% para média de N(25, 36)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92.66667</a:t>
            </a:r>
            <a:endParaRPr>
              <a:latin typeface="Courier"/>
            </a:endParaRPr>
          </a:p>
        </p:txBody>
      </p:sp>
      <p:pic>
        <p:nvPicPr>
          <p:cNvPr id="5" name="Picture 1" descr="exercicios_files/figure-pptx/unnamed-chunk-4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3568700" y="546100"/>
            <a:ext cx="5105400" cy="3187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Intervalos de Confiança para a média de N(25,36) - IC 90%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Considerações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 variância é conhecida, então usamos distribuição normal (z), não t de Student.</a:t>
            </a:r>
          </a:p>
          <a:p>
            <a:pPr lvl="0"/>
            <a:r>
              <a:t>Os intervalos devem conter o valor real da média em ~95% e ~90% das vezes, respectivamente.</a:t>
            </a:r>
          </a:p>
          <a:p>
            <a:pPr lvl="0"/>
            <a:r>
              <a:t>Os gráficos destacam claramente os ICs que não contêm a média verdadeira em laranja.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WPS Presentation</Application>
  <PresentationFormat/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Arial</vt:lpstr>
      <vt:lpstr>Courier</vt:lpstr>
      <vt:lpstr>Quicksand Light</vt:lpstr>
      <vt:lpstr>Calibri</vt:lpstr>
      <vt:lpstr>Trebuchet MS</vt:lpstr>
      <vt:lpstr>Microsoft YaHei</vt:lpstr>
      <vt:lpstr>Droid Sans Fallback</vt:lpstr>
      <vt:lpstr>Arial Unicode MS</vt:lpstr>
      <vt:lpstr>Office Theme</vt:lpstr>
      <vt:lpstr>Intervalos de Confiança com Variância Conhecida</vt:lpstr>
      <vt:lpstr>Exercício 1 - IC 95% para média de N(4, 9)</vt:lpstr>
      <vt:lpstr>Exercício 2 - IC 90% para média de N(25, 36)</vt:lpstr>
      <vt:lpstr>Considerações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Intervalos de Confiança com Variância Conhecida</dc:title>
  <dc:creator>Diego Bilhalva</dc:creator>
  <cp:lastModifiedBy>bilhalvadiego</cp:lastModifiedBy>
  <cp:revision>1</cp:revision>
  <dcterms:created xsi:type="dcterms:W3CDTF">2025-07-04T01:31:08Z</dcterms:created>
  <dcterms:modified xsi:type="dcterms:W3CDTF">2025-07-04T01:31:08Z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  <property fmtid="{D5CDD505-2E9C-101B-9397-08002B2CF9AE}" pid="11" name="ICV">
    <vt:lpwstr/>
  </property>
  <property fmtid="{D5CDD505-2E9C-101B-9397-08002B2CF9AE}" pid="12" name="KSOProductBuildVer">
    <vt:lpwstr>1033-11.1.0.11723</vt:lpwstr>
  </property>
</Properties>
</file>