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3207d8f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3207d8f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3207d8f1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3207d8f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3207d8f1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3207d8f1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3207d8f1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3207d8f1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3207d8f1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3207d8f1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207d8f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207d8f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207d8f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3207d8f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3207d8f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3207d8f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3207d8f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3207d8f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3207d8f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3207d8f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3207d8f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3207d8f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3207d8f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3207d8f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3207d8f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3207d8f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eb.dev/articles/webaudio-intro" TargetMode="External"/><Relationship Id="rId4" Type="http://schemas.openxmlformats.org/officeDocument/2006/relationships/hyperlink" Target="https://webaudio.github.io/web-audio-api/" TargetMode="External"/><Relationship Id="rId5" Type="http://schemas.openxmlformats.org/officeDocument/2006/relationships/hyperlink" Target="https://css-tricks.com/introduction-web-audio-api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Аудио филтри за уеб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Изготвено от: Биляна Инджева, 4MI0800106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Аудио филтри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43932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</a:t>
            </a:r>
            <a:r>
              <a:rPr lang="en-GB"/>
              <a:t>-pass</a:t>
            </a:r>
            <a:r>
              <a:rPr lang="en-GB"/>
              <a:t> филтър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Пр</a:t>
            </a:r>
            <a:r>
              <a:rPr lang="en-GB"/>
              <a:t>опуска всички честоти, но променя фазата им.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Корекция на фазови измествания при многомикрофонни записи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Създаване на фазови ефекти като phaser и flanger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Основни параметри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Честота на прекъсване (Frequency): </a:t>
            </a:r>
            <a:r>
              <a:rPr lang="en-GB"/>
              <a:t>Честотата,</a:t>
            </a:r>
            <a:r>
              <a:rPr lang="en-GB"/>
              <a:t> </a:t>
            </a:r>
            <a:r>
              <a:rPr lang="en-GB"/>
              <a:t>около която фазата се променя най-много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Качество на филтъра (Q): </a:t>
            </a:r>
            <a:r>
              <a:rPr lang="en-GB"/>
              <a:t>Определя степента</a:t>
            </a:r>
            <a:r>
              <a:rPr lang="en-GB"/>
              <a:t> </a:t>
            </a:r>
            <a:r>
              <a:rPr lang="en-GB"/>
              <a:t>на промяната на фазата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900" y="1544625"/>
            <a:ext cx="3673950" cy="2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Аудио филтри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43932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Peaking</a:t>
            </a:r>
            <a:r>
              <a:rPr lang="en-GB"/>
              <a:t> филтър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У</a:t>
            </a:r>
            <a:r>
              <a:rPr lang="en-GB"/>
              <a:t>силва или отслабва честоти в диапазон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Намаляване на неприятните резонанси в инструменти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Усилване на специфични честоти за по-голяма яснота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Основни параметри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Честота на прекъсване (Frequency): Честотата, около която филтъра работи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Качество на филтъра (Q): Определя ширината на честотния диапазон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Усилване (Gain): Определя степента на усилване или намаляване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900" y="1732624"/>
            <a:ext cx="3712825" cy="25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6"/>
            <a:ext cx="8520600" cy="415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Източници: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https://web.dev/articles/webaudio-intro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https://webaudio.github.io/web-audio-api/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https://css-tricks.com/introduction-web-audio-api/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Благодаря за вниманието!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Audio API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Мощна JavaScript библиотека за обработка на звук в реално време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Поддържа: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Създаване на музика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Анализ на звукови сигнали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Създаване на звукови ефекти за игри и медии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Основни характеристики: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Гъвкава архитектура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Висока скорост на обработка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Динамична промяна на параметрите в реално време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Аудио граф в </a:t>
            </a:r>
            <a:r>
              <a:rPr lang="en-GB"/>
              <a:t>Web Audio API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</a:t>
            </a:r>
            <a:r>
              <a:rPr lang="en-GB"/>
              <a:t>елементи</a:t>
            </a:r>
            <a:r>
              <a:rPr lang="en-GB"/>
              <a:t> в аудио графа: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AudioContext </a:t>
            </a:r>
            <a:r>
              <a:rPr lang="en-GB"/>
              <a:t>- </a:t>
            </a:r>
            <a:r>
              <a:rPr lang="en-GB"/>
              <a:t>Основният обект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OscillatorNode - Генерира звукови вълни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GainNode - Контролира силата на звука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BiquadFilterNode - Различни видове филтри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481013"/>
            <a:ext cx="80962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75" y="376225"/>
            <a:ext cx="64484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0" y="178675"/>
            <a:ext cx="5046000" cy="47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Аудио филтри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Low-pass филтър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Пропуска ниските чест</a:t>
            </a:r>
            <a:r>
              <a:rPr lang="en-GB"/>
              <a:t>оти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Усилване на басовите честоти в електронна музика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Създава звук, който симулира слушане през стени или под вода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High-pass филтър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Пропуска високите честоти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Подобряване на яснотата на вокали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Създаване на ефекти като 'телефонен' звук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Основни параметри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Честота на прекъсване (Frequency): Честотата, която определя границата за пропускане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Качество на филтъра (Q): </a:t>
            </a:r>
            <a:r>
              <a:rPr lang="en-GB"/>
              <a:t>Контролира колко рязко да се прави филтрирането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Аудио филтри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Low-shelf филтър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Усилва или потиска</a:t>
            </a:r>
            <a:r>
              <a:rPr lang="en-GB"/>
              <a:t> ниските честоти, </a:t>
            </a:r>
            <a:r>
              <a:rPr lang="en-GB"/>
              <a:t>като високите са непроменени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Потискане на нискочестотен шум за по-чист микс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Добавяне на топлина към записа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High-shelf филтър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У</a:t>
            </a:r>
            <a:r>
              <a:rPr lang="en-GB"/>
              <a:t>силва или потиска</a:t>
            </a:r>
            <a:r>
              <a:rPr lang="en-GB"/>
              <a:t> високите честоти, като ниските са непроменени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Добавяне на въздух към вокали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Основни параметри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Честота на прекъсване (Frequency): Честотата, която определя границата за пропускане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Усилване (Gain): Определя степента на усилване или намаляване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Аудио филтри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Band-pass филтър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</a:t>
            </a:r>
            <a:r>
              <a:rPr lang="en-GB"/>
              <a:t>ропуска честоти в определен диапазон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Премахване на нежелани смущения извън определен честотен диапазон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Създаване на sweep ефекти в електронна музика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Notch филтър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Пропуска честоти в извън определен диапазон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Потискане на нежелани резонанси в инструменти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Контролиране на обратна връзка при записи на живо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Основни параметри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Честота на прекъсване (Frequency): Централната честотата, която определя </a:t>
            </a:r>
            <a:r>
              <a:rPr lang="en-GB"/>
              <a:t>границата за </a:t>
            </a:r>
            <a:r>
              <a:rPr lang="en-GB"/>
              <a:t>пропускане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Качество на филтъра (Q): </a:t>
            </a:r>
            <a:r>
              <a:rPr lang="en-GB"/>
              <a:t>Определя ширината на честотния диапазон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