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310" r:id="rId3"/>
    <p:sldId id="288" r:id="rId4"/>
    <p:sldId id="313" r:id="rId5"/>
    <p:sldId id="274" r:id="rId6"/>
    <p:sldId id="275" r:id="rId7"/>
    <p:sldId id="276" r:id="rId8"/>
    <p:sldId id="282" r:id="rId9"/>
    <p:sldId id="302" r:id="rId10"/>
    <p:sldId id="314" r:id="rId11"/>
    <p:sldId id="315" r:id="rId12"/>
    <p:sldId id="289" r:id="rId13"/>
    <p:sldId id="290" r:id="rId14"/>
    <p:sldId id="286" r:id="rId15"/>
    <p:sldId id="312" r:id="rId16"/>
    <p:sldId id="316" r:id="rId17"/>
    <p:sldId id="287" r:id="rId18"/>
    <p:sldId id="291" r:id="rId19"/>
    <p:sldId id="317" r:id="rId20"/>
    <p:sldId id="309" r:id="rId21"/>
    <p:sldId id="319" r:id="rId22"/>
    <p:sldId id="318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EAEA"/>
    <a:srgbClr val="F8F8F8"/>
    <a:srgbClr val="000000"/>
    <a:srgbClr val="66CCFF"/>
    <a:srgbClr val="FFFFFF"/>
    <a:srgbClr val="4A7EBB"/>
    <a:srgbClr val="FF5050"/>
    <a:srgbClr val="0070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arts/dat.gu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S10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Интерактивност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08558-5A7A-401D-9CD2-835AB5785D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136392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9246B-FF6E-4632-9BD6-B95032C324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967" y="3136392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8927F-2250-47D2-87DB-6CDBAFB9B9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7534" y="3099816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B4172-7A33-4E3E-9C77-6254A3AA8C4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666488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1DFC47-487A-4652-A580-460EF397BE1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968" y="4666488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FF22BB-52BB-4B8B-A4B6-5AE6D01ACAD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7534" y="4657344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Орбитален контрол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на камерата</a:t>
            </a:r>
          </a:p>
          <a:p>
            <a:pPr lvl="1"/>
            <a:r>
              <a:rPr lang="bg-BG" dirty="0"/>
              <a:t>Има готови модули за разнообразни движения на камерата</a:t>
            </a:r>
          </a:p>
          <a:p>
            <a:pPr lvl="1"/>
            <a:r>
              <a:rPr lang="bg-BG" dirty="0"/>
              <a:t>Един от тези модули е </a:t>
            </a:r>
            <a:r>
              <a:rPr lang="en-US" dirty="0" err="1">
                <a:solidFill>
                  <a:schemeClr val="tx1"/>
                </a:solidFill>
              </a:rPr>
              <a:t>OrbitControls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/>
              <a:t>Роля</a:t>
            </a:r>
          </a:p>
          <a:p>
            <a:pPr lvl="1"/>
            <a:r>
              <a:rPr lang="bg-BG" dirty="0"/>
              <a:t>Чрез мишката, клавиатурата или с докосване да се върти сцената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Въртене в кръг</a:t>
            </a:r>
          </a:p>
          <a:p>
            <a:pPr lvl="1"/>
            <a:r>
              <a:rPr lang="bg-BG" dirty="0"/>
              <a:t>С левия бутон на мишката или докосване с един пръст</a:t>
            </a:r>
          </a:p>
          <a:p>
            <a:r>
              <a:rPr lang="bg-BG" dirty="0"/>
              <a:t>Приближаване или отдалечаване</a:t>
            </a:r>
          </a:p>
          <a:p>
            <a:pPr lvl="1"/>
            <a:r>
              <a:rPr lang="bg-BG" dirty="0"/>
              <a:t>Със средния бутон на мишката, с колелото на мишката или докосване с два пръста</a:t>
            </a:r>
          </a:p>
          <a:p>
            <a:r>
              <a:rPr lang="bg-BG" dirty="0"/>
              <a:t>Плъзгане</a:t>
            </a:r>
          </a:p>
          <a:p>
            <a:pPr lvl="1"/>
            <a:r>
              <a:rPr lang="bg-BG" dirty="0"/>
              <a:t>С десния бутон на мишката, със стрелките от клавиатурата или докосване с три пръста</a:t>
            </a:r>
          </a:p>
        </p:txBody>
      </p:sp>
    </p:spTree>
    <p:extLst>
      <p:ext uri="{BB962C8B-B14F-4D97-AF65-F5344CB8AC3E}">
        <p14:creationId xmlns:p14="http://schemas.microsoft.com/office/powerpoint/2010/main" val="388232111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</a:t>
            </a:r>
            <a:r>
              <a:rPr lang="bg-BG" dirty="0"/>
              <a:t>10</a:t>
            </a:r>
            <a:r>
              <a:rPr lang="en-US" dirty="0"/>
              <a:t>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Орбитален контрол</a:t>
            </a:r>
            <a:endParaRPr lang="ru-RU" dirty="0"/>
          </a:p>
          <a:p>
            <a:pPr lvl="1"/>
            <a:r>
              <a:rPr lang="bg-BG" dirty="0"/>
              <a:t>Използвайте орбиталния контрол за въртене на сцената с мишката</a:t>
            </a:r>
          </a:p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Част е от </a:t>
            </a:r>
            <a:r>
              <a:rPr lang="en-US" dirty="0"/>
              <a:t>Three.js,</a:t>
            </a:r>
            <a:r>
              <a:rPr lang="bg-BG" dirty="0"/>
              <a:t> но не е в </a:t>
            </a:r>
            <a:r>
              <a:rPr lang="en-GB" dirty="0"/>
              <a:t>three.min.js</a:t>
            </a:r>
            <a:endParaRPr lang="bg-BG" dirty="0"/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Бързо реализиране на интерактивно въртене на сцената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3E673-FF1D-42E5-9525-9998187DF3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</a:t>
            </a:r>
            <a:r>
              <a:rPr lang="bg-BG" dirty="0"/>
              <a:t>10</a:t>
            </a:r>
            <a:r>
              <a:rPr lang="en-US" dirty="0"/>
              <a:t> E0</a:t>
            </a:r>
            <a:r>
              <a:rPr lang="bg-BG" dirty="0"/>
              <a:t>5</a:t>
            </a:r>
            <a:r>
              <a:rPr lang="en-US" dirty="0"/>
              <a:t>*</a:t>
            </a:r>
            <a:r>
              <a:rPr lang="en-US" baseline="30000" dirty="0"/>
              <a:t>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Лабиринт</a:t>
            </a:r>
          </a:p>
          <a:p>
            <a:pPr lvl="1"/>
            <a:r>
              <a:rPr lang="bg-BG" dirty="0"/>
              <a:t>Даден е код, който генерира лабиринт</a:t>
            </a:r>
          </a:p>
          <a:p>
            <a:pPr lvl="1"/>
            <a:r>
              <a:rPr lang="bg-BG" dirty="0"/>
              <a:t>При всяко опресняване на страницата той се създава наново, но с различен път</a:t>
            </a:r>
          </a:p>
          <a:p>
            <a:pPr lvl="1"/>
            <a:r>
              <a:rPr lang="bg-BG" dirty="0"/>
              <a:t>Рисува се малко триъгълниче в долния ляв ъгъл на лабиринта</a:t>
            </a:r>
          </a:p>
          <a:p>
            <a:pPr lvl="1"/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Направете със стрелките на клавиатурата да се движи триъгълничето из лабиринта</a:t>
            </a:r>
          </a:p>
          <a:p>
            <a:pPr lvl="1"/>
            <a:r>
              <a:rPr lang="bg-BG" dirty="0"/>
              <a:t>Без да минава през стени</a:t>
            </a:r>
          </a:p>
          <a:p>
            <a:pPr lvl="1"/>
            <a:r>
              <a:rPr lang="bg-BG" dirty="0"/>
              <a:t>Без да ползвате допълнителен модул или библиотека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Ръчно улавяне и обработване на натискане на клавиши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658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Има функции, с които се проверява дали дадена клетка от лабиринта е проходима</a:t>
            </a:r>
          </a:p>
          <a:p>
            <a:pPr lvl="1"/>
            <a:r>
              <a:rPr lang="bg-BG" dirty="0"/>
              <a:t>За улавяне на натиснат клавиш вижте </a:t>
            </a:r>
            <a:r>
              <a:rPr lang="en-US" dirty="0" err="1">
                <a:solidFill>
                  <a:schemeClr val="tx1"/>
                </a:solidFill>
              </a:rPr>
              <a:t>addEventListener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Сложността е половин звезда, защото ако знаете как се работи със събития в </a:t>
            </a:r>
            <a:r>
              <a:rPr lang="en-US" dirty="0" err="1"/>
              <a:t>JS</a:t>
            </a:r>
            <a:r>
              <a:rPr lang="bg-BG" dirty="0"/>
              <a:t>, тежестта е 0 звезди, а ако не знаете е 1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198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D0390-B937-442A-AADC-AE612407D4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</a:t>
            </a:r>
            <a:r>
              <a:rPr lang="bg-BG" dirty="0"/>
              <a:t>10</a:t>
            </a:r>
            <a:r>
              <a:rPr lang="en-US" dirty="0"/>
              <a:t> E0</a:t>
            </a:r>
            <a:r>
              <a:rPr lang="bg-BG" dirty="0"/>
              <a:t>6*</a:t>
            </a:r>
            <a:r>
              <a:rPr lang="en-US" dirty="0"/>
              <a:t>*</a:t>
            </a:r>
            <a:endParaRPr lang="bg-BG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3</a:t>
            </a:r>
            <a:r>
              <a:rPr lang="en-US" dirty="0"/>
              <a:t>D </a:t>
            </a:r>
            <a:r>
              <a:rPr lang="bg-BG" dirty="0"/>
              <a:t>лабиринт</a:t>
            </a:r>
            <a:endParaRPr lang="ru-RU" dirty="0"/>
          </a:p>
          <a:p>
            <a:pPr lvl="1"/>
            <a:r>
              <a:rPr lang="bg-BG" dirty="0"/>
              <a:t>Направете лабиринта от </a:t>
            </a:r>
            <a:r>
              <a:rPr lang="en-US" dirty="0"/>
              <a:t>E05 </a:t>
            </a:r>
            <a:r>
              <a:rPr lang="bg-BG" dirty="0"/>
              <a:t>в</a:t>
            </a:r>
            <a:r>
              <a:rPr lang="en-US" dirty="0"/>
              <a:t> 3D</a:t>
            </a:r>
          </a:p>
          <a:p>
            <a:pPr lvl="1"/>
            <a:r>
              <a:rPr lang="bg-BG" dirty="0"/>
              <a:t>Да се вижда как ние се движим из него</a:t>
            </a:r>
          </a:p>
          <a:p>
            <a:pPr lvl="1"/>
            <a:r>
              <a:rPr lang="bg-BG" dirty="0"/>
              <a:t>Контролирането да става със стрелки</a:t>
            </a:r>
          </a:p>
          <a:p>
            <a:pPr lvl="1"/>
            <a:r>
              <a:rPr lang="bg-BG" dirty="0"/>
              <a:t>Добавете различни опции (вж. сл. </a:t>
            </a:r>
            <a:r>
              <a:rPr lang="bg-BG" dirty="0" err="1"/>
              <a:t>слд</a:t>
            </a:r>
            <a:r>
              <a:rPr lang="bg-BG" dirty="0"/>
              <a:t>.)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Заготовка за игра, миниатюрна, но все пак заготовка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Идеи за опции</a:t>
            </a:r>
          </a:p>
          <a:p>
            <a:pPr lvl="1"/>
            <a:r>
              <a:rPr lang="bg-BG" dirty="0"/>
              <a:t>Плавни движения (да не се скача от клетка в клетка)</a:t>
            </a:r>
          </a:p>
          <a:p>
            <a:pPr lvl="1"/>
            <a:r>
              <a:rPr lang="bg-BG" dirty="0"/>
              <a:t>Със скачане да се оглежда лабиринта отгоре (без прескачане на стени)</a:t>
            </a:r>
          </a:p>
          <a:p>
            <a:pPr lvl="1"/>
            <a:r>
              <a:rPr lang="bg-BG" dirty="0"/>
              <a:t>Около стените да има контур, за да се виждат по-лесно </a:t>
            </a:r>
            <a:r>
              <a:rPr lang="bg-BG" dirty="0" err="1"/>
              <a:t>отбивките</a:t>
            </a:r>
            <a:endParaRPr lang="bg-BG" dirty="0"/>
          </a:p>
          <a:p>
            <a:pPr lvl="1"/>
            <a:r>
              <a:rPr lang="bg-BG" dirty="0"/>
              <a:t>Стените да са малко по-разнообразни</a:t>
            </a:r>
          </a:p>
          <a:p>
            <a:pPr lvl="1"/>
            <a:r>
              <a:rPr lang="bg-BG" dirty="0"/>
              <a:t>При сблъсък в стена да се продължи с плъзгане покрай нея</a:t>
            </a:r>
          </a:p>
          <a:p>
            <a:pPr lvl="1"/>
            <a:r>
              <a:rPr lang="bg-BG" dirty="0"/>
              <a:t>И т.н.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dat.GUI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Библиотека </a:t>
            </a:r>
            <a:r>
              <a:rPr lang="en-US" dirty="0" err="1"/>
              <a:t>dat.GUI</a:t>
            </a:r>
            <a:endParaRPr lang="en-US" dirty="0"/>
          </a:p>
          <a:p>
            <a:pPr lvl="1"/>
            <a:r>
              <a:rPr lang="bg-BG" dirty="0" err="1"/>
              <a:t>Минималистичен</a:t>
            </a:r>
            <a:r>
              <a:rPr lang="bg-BG" dirty="0"/>
              <a:t> интерфейс</a:t>
            </a:r>
          </a:p>
          <a:p>
            <a:pPr lvl="1"/>
            <a:r>
              <a:rPr lang="bg-BG" dirty="0"/>
              <a:t>Удобен за интерактивна промяна на променливи в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Не е модул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Файл </a:t>
            </a:r>
            <a:r>
              <a:rPr lang="en-GB" dirty="0">
                <a:solidFill>
                  <a:schemeClr val="tx1"/>
                </a:solidFill>
              </a:rPr>
              <a:t>dat.gui.min.js</a:t>
            </a:r>
            <a:r>
              <a:rPr lang="bg-BG" dirty="0"/>
              <a:t>, сайт на </a:t>
            </a:r>
            <a:r>
              <a:rPr lang="en-US" dirty="0" err="1"/>
              <a:t>dat.GUI</a:t>
            </a:r>
            <a:r>
              <a:rPr lang="bg-BG" dirty="0"/>
              <a:t>:</a:t>
            </a:r>
            <a:br>
              <a:rPr lang="bg-BG" dirty="0"/>
            </a:b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GB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dataarts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dat.gui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59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AAD68-74B5-4981-B765-53D28C0566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own Arrow 2">
            <a:extLst>
              <a:ext uri="{FF2B5EF4-FFF2-40B4-BE49-F238E27FC236}">
                <a16:creationId xmlns:a16="http://schemas.microsoft.com/office/drawing/2014/main" id="{FD2D97DF-C232-4DFD-9348-3DF99396E642}"/>
              </a:ext>
            </a:extLst>
          </p:cNvPr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8A2E-10DD-4DC4-9781-7596010B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В лабиринта</a:t>
            </a:r>
          </a:p>
        </p:txBody>
      </p:sp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>
            <a:extLst>
              <a:ext uri="{FF2B5EF4-FFF2-40B4-BE49-F238E27FC236}">
                <a16:creationId xmlns:a16="http://schemas.microsoft.com/office/drawing/2014/main" id="{ECAEA7B3-B088-479E-B643-1F5B435BB9F0}"/>
              </a:ext>
            </a:extLst>
          </p:cNvPr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8583D-E71D-47D7-8D6D-EEA720BEFD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19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3AE8A-0230-4983-8563-6C6B95CB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По време на скок</a:t>
            </a:r>
          </a:p>
        </p:txBody>
      </p:sp>
    </p:spTree>
    <p:extLst>
      <p:ext uri="{BB962C8B-B14F-4D97-AF65-F5344CB8AC3E}">
        <p14:creationId xmlns:p14="http://schemas.microsoft.com/office/powerpoint/2010/main" val="309867567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78EDE-F7E0-43BC-8CC9-89FDFF76AA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9617-68C1-4598-BEA1-675EC9A0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Достигната цел</a:t>
            </a:r>
          </a:p>
        </p:txBody>
      </p:sp>
    </p:spTree>
    <p:extLst>
      <p:ext uri="{BB962C8B-B14F-4D97-AF65-F5344CB8AC3E}">
        <p14:creationId xmlns:p14="http://schemas.microsoft.com/office/powerpoint/2010/main" val="107964957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</a:t>
            </a:r>
            <a:r>
              <a:rPr lang="bg-BG" dirty="0"/>
              <a:t>10</a:t>
            </a:r>
            <a:r>
              <a:rPr lang="en-US" dirty="0"/>
              <a:t>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Скорост и размер</a:t>
            </a:r>
          </a:p>
          <a:p>
            <a:pPr lvl="1"/>
            <a:r>
              <a:rPr lang="bg-BG" dirty="0"/>
              <a:t>Даден е пример на ползване на </a:t>
            </a:r>
            <a:r>
              <a:rPr lang="en-US" dirty="0" err="1"/>
              <a:t>dat.GUI</a:t>
            </a:r>
            <a:r>
              <a:rPr lang="bg-BG" dirty="0"/>
              <a:t> за промяна на размера на куб</a:t>
            </a:r>
          </a:p>
          <a:p>
            <a:pPr lvl="1"/>
            <a:r>
              <a:rPr lang="bg-BG" dirty="0"/>
              <a:t>Направете да не е куб, а да са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bg-BG" dirty="0"/>
              <a:t> куба</a:t>
            </a:r>
          </a:p>
          <a:p>
            <a:pPr lvl="1"/>
            <a:r>
              <a:rPr lang="bg-BG" dirty="0"/>
              <a:t>Да се променя не само размерът на кубовете, но и скоростта им на въртене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Първи опит с </a:t>
            </a:r>
            <a:r>
              <a:rPr lang="en-US" dirty="0" err="1"/>
              <a:t>dat.GUI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Потребителска гледна точка</a:t>
            </a:r>
          </a:p>
          <a:p>
            <a:pPr lvl="1"/>
            <a:r>
              <a:rPr lang="bg-BG" dirty="0"/>
              <a:t>Появява се панел в горния десен ъгъл</a:t>
            </a:r>
          </a:p>
          <a:p>
            <a:pPr lvl="1"/>
            <a:r>
              <a:rPr lang="bg-BG" dirty="0"/>
              <a:t>Параметрите са по един на ред</a:t>
            </a:r>
          </a:p>
          <a:p>
            <a:pPr lvl="1"/>
            <a:r>
              <a:rPr lang="bg-BG" dirty="0"/>
              <a:t>Може с мишката да се мести слайд-бара</a:t>
            </a:r>
          </a:p>
          <a:p>
            <a:pPr lvl="1"/>
            <a:r>
              <a:rPr lang="bg-BG" dirty="0"/>
              <a:t>Може с клавиатурата да се коригира числовата стойност на параметрите</a:t>
            </a:r>
          </a:p>
          <a:p>
            <a:pPr lvl="1"/>
            <a:r>
              <a:rPr lang="bg-BG" dirty="0"/>
              <a:t>На последния ред има бутон за затваряне и отваряне на панела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9059" y="4851063"/>
            <a:ext cx="3581399" cy="109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686880" y="2438400"/>
            <a:ext cx="7380920" cy="3815959"/>
            <a:chOff x="1686880" y="2438400"/>
            <a:chExt cx="7380920" cy="3815959"/>
          </a:xfrm>
        </p:grpSpPr>
        <p:sp>
          <p:nvSpPr>
            <p:cNvPr id="4" name="Freeform 3"/>
            <p:cNvSpPr/>
            <p:nvPr/>
          </p:nvSpPr>
          <p:spPr>
            <a:xfrm>
              <a:off x="4174279" y="2573154"/>
              <a:ext cx="4079231" cy="2262593"/>
            </a:xfrm>
            <a:custGeom>
              <a:avLst/>
              <a:gdLst>
                <a:gd name="connsiteX0" fmla="*/ 3298182 w 3623182"/>
                <a:gd name="connsiteY0" fmla="*/ 0 h 2390672"/>
                <a:gd name="connsiteX1" fmla="*/ 3580570 w 3623182"/>
                <a:gd name="connsiteY1" fmla="*/ 847165 h 2390672"/>
                <a:gd name="connsiteX2" fmla="*/ 2491358 w 3623182"/>
                <a:gd name="connsiteY2" fmla="*/ 1788459 h 2390672"/>
                <a:gd name="connsiteX3" fmla="*/ 501194 w 3623182"/>
                <a:gd name="connsiteY3" fmla="*/ 1613647 h 2390672"/>
                <a:gd name="connsiteX4" fmla="*/ 43994 w 3623182"/>
                <a:gd name="connsiteY4" fmla="*/ 2326341 h 2390672"/>
                <a:gd name="connsiteX5" fmla="*/ 43994 w 3623182"/>
                <a:gd name="connsiteY5" fmla="*/ 2312894 h 2390672"/>
                <a:gd name="connsiteX0" fmla="*/ 3298182 w 3523813"/>
                <a:gd name="connsiteY0" fmla="*/ 0 h 2390672"/>
                <a:gd name="connsiteX1" fmla="*/ 3459546 w 3523813"/>
                <a:gd name="connsiteY1" fmla="*/ 995083 h 2390672"/>
                <a:gd name="connsiteX2" fmla="*/ 2491358 w 3523813"/>
                <a:gd name="connsiteY2" fmla="*/ 1788459 h 2390672"/>
                <a:gd name="connsiteX3" fmla="*/ 501194 w 3523813"/>
                <a:gd name="connsiteY3" fmla="*/ 1613647 h 2390672"/>
                <a:gd name="connsiteX4" fmla="*/ 43994 w 3523813"/>
                <a:gd name="connsiteY4" fmla="*/ 2326341 h 2390672"/>
                <a:gd name="connsiteX5" fmla="*/ 43994 w 3523813"/>
                <a:gd name="connsiteY5" fmla="*/ 2312894 h 2390672"/>
                <a:gd name="connsiteX0" fmla="*/ 3351218 w 3576849"/>
                <a:gd name="connsiteY0" fmla="*/ 0 h 2327024"/>
                <a:gd name="connsiteX1" fmla="*/ 3512582 w 3576849"/>
                <a:gd name="connsiteY1" fmla="*/ 995083 h 2327024"/>
                <a:gd name="connsiteX2" fmla="*/ 2544394 w 3576849"/>
                <a:gd name="connsiteY2" fmla="*/ 1788459 h 2327024"/>
                <a:gd name="connsiteX3" fmla="*/ 554230 w 3576849"/>
                <a:gd name="connsiteY3" fmla="*/ 1613647 h 2327024"/>
                <a:gd name="connsiteX4" fmla="*/ 97030 w 3576849"/>
                <a:gd name="connsiteY4" fmla="*/ 2326341 h 2327024"/>
                <a:gd name="connsiteX5" fmla="*/ 16348 w 3576849"/>
                <a:gd name="connsiteY5" fmla="*/ 1748118 h 2327024"/>
                <a:gd name="connsiteX0" fmla="*/ 3254188 w 3479819"/>
                <a:gd name="connsiteY0" fmla="*/ 0 h 2326341"/>
                <a:gd name="connsiteX1" fmla="*/ 3415552 w 3479819"/>
                <a:gd name="connsiteY1" fmla="*/ 995083 h 2326341"/>
                <a:gd name="connsiteX2" fmla="*/ 2447364 w 3479819"/>
                <a:gd name="connsiteY2" fmla="*/ 1788459 h 2326341"/>
                <a:gd name="connsiteX3" fmla="*/ 457200 w 3479819"/>
                <a:gd name="connsiteY3" fmla="*/ 1613647 h 2326341"/>
                <a:gd name="connsiteX4" fmla="*/ 0 w 3479819"/>
                <a:gd name="connsiteY4" fmla="*/ 2326341 h 2326341"/>
                <a:gd name="connsiteX0" fmla="*/ 3254188 w 3479819"/>
                <a:gd name="connsiteY0" fmla="*/ 0 h 2326341"/>
                <a:gd name="connsiteX1" fmla="*/ 3415552 w 3479819"/>
                <a:gd name="connsiteY1" fmla="*/ 995083 h 2326341"/>
                <a:gd name="connsiteX2" fmla="*/ 2447364 w 3479819"/>
                <a:gd name="connsiteY2" fmla="*/ 1788459 h 2326341"/>
                <a:gd name="connsiteX3" fmla="*/ 457200 w 3479819"/>
                <a:gd name="connsiteY3" fmla="*/ 1613647 h 2326341"/>
                <a:gd name="connsiteX4" fmla="*/ 0 w 3479819"/>
                <a:gd name="connsiteY4" fmla="*/ 2326341 h 2326341"/>
                <a:gd name="connsiteX0" fmla="*/ 3357883 w 3522685"/>
                <a:gd name="connsiteY0" fmla="*/ 0 h 2316914"/>
                <a:gd name="connsiteX1" fmla="*/ 3415552 w 3522685"/>
                <a:gd name="connsiteY1" fmla="*/ 985656 h 2316914"/>
                <a:gd name="connsiteX2" fmla="*/ 2447364 w 3522685"/>
                <a:gd name="connsiteY2" fmla="*/ 1779032 h 2316914"/>
                <a:gd name="connsiteX3" fmla="*/ 457200 w 3522685"/>
                <a:gd name="connsiteY3" fmla="*/ 1604220 h 2316914"/>
                <a:gd name="connsiteX4" fmla="*/ 0 w 3522685"/>
                <a:gd name="connsiteY4" fmla="*/ 2316914 h 2316914"/>
                <a:gd name="connsiteX0" fmla="*/ 3353356 w 3520413"/>
                <a:gd name="connsiteY0" fmla="*/ 0 h 2335021"/>
                <a:gd name="connsiteX1" fmla="*/ 3415552 w 3520413"/>
                <a:gd name="connsiteY1" fmla="*/ 1003763 h 2335021"/>
                <a:gd name="connsiteX2" fmla="*/ 2447364 w 3520413"/>
                <a:gd name="connsiteY2" fmla="*/ 1797139 h 2335021"/>
                <a:gd name="connsiteX3" fmla="*/ 457200 w 3520413"/>
                <a:gd name="connsiteY3" fmla="*/ 1622327 h 2335021"/>
                <a:gd name="connsiteX4" fmla="*/ 0 w 3520413"/>
                <a:gd name="connsiteY4" fmla="*/ 2335021 h 2335021"/>
                <a:gd name="connsiteX0" fmla="*/ 3353356 w 3470346"/>
                <a:gd name="connsiteY0" fmla="*/ 0 h 2335021"/>
                <a:gd name="connsiteX1" fmla="*/ 3415552 w 3470346"/>
                <a:gd name="connsiteY1" fmla="*/ 1003763 h 2335021"/>
                <a:gd name="connsiteX2" fmla="*/ 2447364 w 3470346"/>
                <a:gd name="connsiteY2" fmla="*/ 1797139 h 2335021"/>
                <a:gd name="connsiteX3" fmla="*/ 457200 w 3470346"/>
                <a:gd name="connsiteY3" fmla="*/ 1622327 h 2335021"/>
                <a:gd name="connsiteX4" fmla="*/ 0 w 3470346"/>
                <a:gd name="connsiteY4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417"/>
                <a:gd name="connsiteY0" fmla="*/ 0 h 2335021"/>
                <a:gd name="connsiteX1" fmla="*/ 2447364 w 3353417"/>
                <a:gd name="connsiteY1" fmla="*/ 1797139 h 2335021"/>
                <a:gd name="connsiteX2" fmla="*/ 457200 w 3353417"/>
                <a:gd name="connsiteY2" fmla="*/ 1622327 h 2335021"/>
                <a:gd name="connsiteX3" fmla="*/ 0 w 3353417"/>
                <a:gd name="connsiteY3" fmla="*/ 2335021 h 2335021"/>
                <a:gd name="connsiteX0" fmla="*/ 3353356 w 3353417"/>
                <a:gd name="connsiteY0" fmla="*/ 0 h 2262593"/>
                <a:gd name="connsiteX1" fmla="*/ 2447364 w 3353417"/>
                <a:gd name="connsiteY1" fmla="*/ 1797139 h 2262593"/>
                <a:gd name="connsiteX2" fmla="*/ 457200 w 3353417"/>
                <a:gd name="connsiteY2" fmla="*/ 1622327 h 2262593"/>
                <a:gd name="connsiteX3" fmla="*/ 0 w 3353417"/>
                <a:gd name="connsiteY3" fmla="*/ 2262593 h 2262593"/>
                <a:gd name="connsiteX0" fmla="*/ 3646525 w 3646586"/>
                <a:gd name="connsiteY0" fmla="*/ 0 h 2262593"/>
                <a:gd name="connsiteX1" fmla="*/ 2740533 w 3646586"/>
                <a:gd name="connsiteY1" fmla="*/ 1797139 h 2262593"/>
                <a:gd name="connsiteX2" fmla="*/ 750369 w 3646586"/>
                <a:gd name="connsiteY2" fmla="*/ 1622327 h 2262593"/>
                <a:gd name="connsiteX3" fmla="*/ 9832 w 3646586"/>
                <a:gd name="connsiteY3" fmla="*/ 1856077 h 2262593"/>
                <a:gd name="connsiteX4" fmla="*/ 293169 w 3646586"/>
                <a:gd name="connsiteY4" fmla="*/ 2262593 h 2262593"/>
                <a:gd name="connsiteX0" fmla="*/ 3646525 w 3646586"/>
                <a:gd name="connsiteY0" fmla="*/ 0 h 2262593"/>
                <a:gd name="connsiteX1" fmla="*/ 2740533 w 3646586"/>
                <a:gd name="connsiteY1" fmla="*/ 1797139 h 2262593"/>
                <a:gd name="connsiteX2" fmla="*/ 750369 w 3646586"/>
                <a:gd name="connsiteY2" fmla="*/ 1622327 h 2262593"/>
                <a:gd name="connsiteX3" fmla="*/ 9832 w 3646586"/>
                <a:gd name="connsiteY3" fmla="*/ 1856077 h 2262593"/>
                <a:gd name="connsiteX4" fmla="*/ 293169 w 3646586"/>
                <a:gd name="connsiteY4" fmla="*/ 2262593 h 2262593"/>
                <a:gd name="connsiteX0" fmla="*/ 3643203 w 3643264"/>
                <a:gd name="connsiteY0" fmla="*/ 0 h 2262593"/>
                <a:gd name="connsiteX1" fmla="*/ 2737211 w 3643264"/>
                <a:gd name="connsiteY1" fmla="*/ 1797139 h 2262593"/>
                <a:gd name="connsiteX2" fmla="*/ 747047 w 3643264"/>
                <a:gd name="connsiteY2" fmla="*/ 1622327 h 2262593"/>
                <a:gd name="connsiteX3" fmla="*/ 9909 w 3643264"/>
                <a:gd name="connsiteY3" fmla="*/ 1859477 h 2262593"/>
                <a:gd name="connsiteX4" fmla="*/ 289847 w 3643264"/>
                <a:gd name="connsiteY4" fmla="*/ 2262593 h 2262593"/>
                <a:gd name="connsiteX0" fmla="*/ 3643203 w 3643264"/>
                <a:gd name="connsiteY0" fmla="*/ 0 h 2262593"/>
                <a:gd name="connsiteX1" fmla="*/ 2737211 w 3643264"/>
                <a:gd name="connsiteY1" fmla="*/ 1797139 h 2262593"/>
                <a:gd name="connsiteX2" fmla="*/ 747047 w 3643264"/>
                <a:gd name="connsiteY2" fmla="*/ 1622327 h 2262593"/>
                <a:gd name="connsiteX3" fmla="*/ 9909 w 3643264"/>
                <a:gd name="connsiteY3" fmla="*/ 1859477 h 2262593"/>
                <a:gd name="connsiteX4" fmla="*/ 289847 w 3643264"/>
                <a:gd name="connsiteY4" fmla="*/ 2262593 h 2262593"/>
                <a:gd name="connsiteX0" fmla="*/ 3633349 w 3633410"/>
                <a:gd name="connsiteY0" fmla="*/ 0 h 2262593"/>
                <a:gd name="connsiteX1" fmla="*/ 2727357 w 3633410"/>
                <a:gd name="connsiteY1" fmla="*/ 1797139 h 2262593"/>
                <a:gd name="connsiteX2" fmla="*/ 737193 w 3633410"/>
                <a:gd name="connsiteY2" fmla="*/ 1622327 h 2262593"/>
                <a:gd name="connsiteX3" fmla="*/ 55 w 3633410"/>
                <a:gd name="connsiteY3" fmla="*/ 1859477 h 2262593"/>
                <a:gd name="connsiteX4" fmla="*/ 279993 w 3633410"/>
                <a:gd name="connsiteY4" fmla="*/ 2262593 h 2262593"/>
                <a:gd name="connsiteX0" fmla="*/ 3633340 w 3633401"/>
                <a:gd name="connsiteY0" fmla="*/ 0 h 2262593"/>
                <a:gd name="connsiteX1" fmla="*/ 2727348 w 3633401"/>
                <a:gd name="connsiteY1" fmla="*/ 1797139 h 2262593"/>
                <a:gd name="connsiteX2" fmla="*/ 737184 w 3633401"/>
                <a:gd name="connsiteY2" fmla="*/ 1622327 h 2262593"/>
                <a:gd name="connsiteX3" fmla="*/ 46 w 3633401"/>
                <a:gd name="connsiteY3" fmla="*/ 1859477 h 2262593"/>
                <a:gd name="connsiteX4" fmla="*/ 279984 w 3633401"/>
                <a:gd name="connsiteY4" fmla="*/ 2262593 h 2262593"/>
                <a:gd name="connsiteX0" fmla="*/ 3633340 w 3633401"/>
                <a:gd name="connsiteY0" fmla="*/ 0 h 2262593"/>
                <a:gd name="connsiteX1" fmla="*/ 2727348 w 3633401"/>
                <a:gd name="connsiteY1" fmla="*/ 1797139 h 2262593"/>
                <a:gd name="connsiteX2" fmla="*/ 737184 w 3633401"/>
                <a:gd name="connsiteY2" fmla="*/ 1622327 h 2262593"/>
                <a:gd name="connsiteX3" fmla="*/ 46 w 3633401"/>
                <a:gd name="connsiteY3" fmla="*/ 1859477 h 2262593"/>
                <a:gd name="connsiteX4" fmla="*/ 279984 w 3633401"/>
                <a:gd name="connsiteY4" fmla="*/ 2262593 h 2262593"/>
                <a:gd name="connsiteX0" fmla="*/ 3633340 w 3633465"/>
                <a:gd name="connsiteY0" fmla="*/ 0 h 2262593"/>
                <a:gd name="connsiteX1" fmla="*/ 2944900 w 3633465"/>
                <a:gd name="connsiteY1" fmla="*/ 1701960 h 2262593"/>
                <a:gd name="connsiteX2" fmla="*/ 737184 w 3633465"/>
                <a:gd name="connsiteY2" fmla="*/ 1622327 h 2262593"/>
                <a:gd name="connsiteX3" fmla="*/ 46 w 3633465"/>
                <a:gd name="connsiteY3" fmla="*/ 1859477 h 2262593"/>
                <a:gd name="connsiteX4" fmla="*/ 279984 w 3633465"/>
                <a:gd name="connsiteY4" fmla="*/ 2262593 h 2262593"/>
                <a:gd name="connsiteX0" fmla="*/ 3633340 w 3633407"/>
                <a:gd name="connsiteY0" fmla="*/ 0 h 2262593"/>
                <a:gd name="connsiteX1" fmla="*/ 2944900 w 3633407"/>
                <a:gd name="connsiteY1" fmla="*/ 1701960 h 2262593"/>
                <a:gd name="connsiteX2" fmla="*/ 737184 w 3633407"/>
                <a:gd name="connsiteY2" fmla="*/ 1622327 h 2262593"/>
                <a:gd name="connsiteX3" fmla="*/ 46 w 3633407"/>
                <a:gd name="connsiteY3" fmla="*/ 1859477 h 2262593"/>
                <a:gd name="connsiteX4" fmla="*/ 279984 w 3633407"/>
                <a:gd name="connsiteY4" fmla="*/ 2262593 h 2262593"/>
                <a:gd name="connsiteX0" fmla="*/ 3662074 w 3662162"/>
                <a:gd name="connsiteY0" fmla="*/ 0 h 2262593"/>
                <a:gd name="connsiteX1" fmla="*/ 2973634 w 3662162"/>
                <a:gd name="connsiteY1" fmla="*/ 1701960 h 2262593"/>
                <a:gd name="connsiteX2" fmla="*/ 1241814 w 3662162"/>
                <a:gd name="connsiteY2" fmla="*/ 1612129 h 2262593"/>
                <a:gd name="connsiteX3" fmla="*/ 28780 w 3662162"/>
                <a:gd name="connsiteY3" fmla="*/ 1859477 h 2262593"/>
                <a:gd name="connsiteX4" fmla="*/ 308718 w 3662162"/>
                <a:gd name="connsiteY4" fmla="*/ 2262593 h 2262593"/>
                <a:gd name="connsiteX0" fmla="*/ 3633603 w 3633691"/>
                <a:gd name="connsiteY0" fmla="*/ 0 h 2262593"/>
                <a:gd name="connsiteX1" fmla="*/ 2945163 w 3633691"/>
                <a:gd name="connsiteY1" fmla="*/ 1701960 h 2262593"/>
                <a:gd name="connsiteX2" fmla="*/ 1213343 w 3633691"/>
                <a:gd name="connsiteY2" fmla="*/ 1612129 h 2262593"/>
                <a:gd name="connsiteX3" fmla="*/ 309 w 3633691"/>
                <a:gd name="connsiteY3" fmla="*/ 1859477 h 2262593"/>
                <a:gd name="connsiteX4" fmla="*/ 280247 w 3633691"/>
                <a:gd name="connsiteY4" fmla="*/ 2262593 h 2262593"/>
                <a:gd name="connsiteX0" fmla="*/ 3633603 w 3633691"/>
                <a:gd name="connsiteY0" fmla="*/ 0 h 2262593"/>
                <a:gd name="connsiteX1" fmla="*/ 2945163 w 3633691"/>
                <a:gd name="connsiteY1" fmla="*/ 1701960 h 2262593"/>
                <a:gd name="connsiteX2" fmla="*/ 1213343 w 3633691"/>
                <a:gd name="connsiteY2" fmla="*/ 1612129 h 2262593"/>
                <a:gd name="connsiteX3" fmla="*/ 309 w 3633691"/>
                <a:gd name="connsiteY3" fmla="*/ 1859477 h 2262593"/>
                <a:gd name="connsiteX4" fmla="*/ 280247 w 3633691"/>
                <a:gd name="connsiteY4" fmla="*/ 2262593 h 2262593"/>
                <a:gd name="connsiteX0" fmla="*/ 3663416 w 3663502"/>
                <a:gd name="connsiteY0" fmla="*/ 0 h 2262593"/>
                <a:gd name="connsiteX1" fmla="*/ 2974976 w 3663502"/>
                <a:gd name="connsiteY1" fmla="*/ 1701960 h 2262593"/>
                <a:gd name="connsiteX2" fmla="*/ 1270350 w 3663502"/>
                <a:gd name="connsiteY2" fmla="*/ 1646121 h 2262593"/>
                <a:gd name="connsiteX3" fmla="*/ 30122 w 3663502"/>
                <a:gd name="connsiteY3" fmla="*/ 1859477 h 2262593"/>
                <a:gd name="connsiteX4" fmla="*/ 310060 w 3663502"/>
                <a:gd name="connsiteY4" fmla="*/ 2262593 h 2262593"/>
                <a:gd name="connsiteX0" fmla="*/ 3633304 w 3633390"/>
                <a:gd name="connsiteY0" fmla="*/ 0 h 2262593"/>
                <a:gd name="connsiteX1" fmla="*/ 2944864 w 3633390"/>
                <a:gd name="connsiteY1" fmla="*/ 1701960 h 2262593"/>
                <a:gd name="connsiteX2" fmla="*/ 1240238 w 3633390"/>
                <a:gd name="connsiteY2" fmla="*/ 1646121 h 2262593"/>
                <a:gd name="connsiteX3" fmla="*/ 10 w 3633390"/>
                <a:gd name="connsiteY3" fmla="*/ 1859477 h 2262593"/>
                <a:gd name="connsiteX4" fmla="*/ 279948 w 3633390"/>
                <a:gd name="connsiteY4" fmla="*/ 2262593 h 2262593"/>
                <a:gd name="connsiteX0" fmla="*/ 3633304 w 3650492"/>
                <a:gd name="connsiteY0" fmla="*/ 0 h 2262593"/>
                <a:gd name="connsiteX1" fmla="*/ 3586224 w 3650492"/>
                <a:gd name="connsiteY1" fmla="*/ 628946 h 2262593"/>
                <a:gd name="connsiteX2" fmla="*/ 2944864 w 3650492"/>
                <a:gd name="connsiteY2" fmla="*/ 1701960 h 2262593"/>
                <a:gd name="connsiteX3" fmla="*/ 1240238 w 3650492"/>
                <a:gd name="connsiteY3" fmla="*/ 1646121 h 2262593"/>
                <a:gd name="connsiteX4" fmla="*/ 10 w 3650492"/>
                <a:gd name="connsiteY4" fmla="*/ 1859477 h 2262593"/>
                <a:gd name="connsiteX5" fmla="*/ 279948 w 3650492"/>
                <a:gd name="connsiteY5" fmla="*/ 2262593 h 2262593"/>
                <a:gd name="connsiteX0" fmla="*/ 3633304 w 4271239"/>
                <a:gd name="connsiteY0" fmla="*/ 0 h 2262593"/>
                <a:gd name="connsiteX1" fmla="*/ 4259276 w 4271239"/>
                <a:gd name="connsiteY1" fmla="*/ 462382 h 2262593"/>
                <a:gd name="connsiteX2" fmla="*/ 2944864 w 4271239"/>
                <a:gd name="connsiteY2" fmla="*/ 1701960 h 2262593"/>
                <a:gd name="connsiteX3" fmla="*/ 1240238 w 4271239"/>
                <a:gd name="connsiteY3" fmla="*/ 1646121 h 2262593"/>
                <a:gd name="connsiteX4" fmla="*/ 10 w 4271239"/>
                <a:gd name="connsiteY4" fmla="*/ 1859477 h 2262593"/>
                <a:gd name="connsiteX5" fmla="*/ 279948 w 4271239"/>
                <a:gd name="connsiteY5" fmla="*/ 2262593 h 2262593"/>
                <a:gd name="connsiteX0" fmla="*/ 3633304 w 4270432"/>
                <a:gd name="connsiteY0" fmla="*/ 0 h 2262593"/>
                <a:gd name="connsiteX1" fmla="*/ 4259276 w 4270432"/>
                <a:gd name="connsiteY1" fmla="*/ 462382 h 2262593"/>
                <a:gd name="connsiteX2" fmla="*/ 2944864 w 4270432"/>
                <a:gd name="connsiteY2" fmla="*/ 1701960 h 2262593"/>
                <a:gd name="connsiteX3" fmla="*/ 1240238 w 4270432"/>
                <a:gd name="connsiteY3" fmla="*/ 1646121 h 2262593"/>
                <a:gd name="connsiteX4" fmla="*/ 10 w 4270432"/>
                <a:gd name="connsiteY4" fmla="*/ 1859477 h 2262593"/>
                <a:gd name="connsiteX5" fmla="*/ 279948 w 4270432"/>
                <a:gd name="connsiteY5" fmla="*/ 2262593 h 2262593"/>
                <a:gd name="connsiteX0" fmla="*/ 3633304 w 4270432"/>
                <a:gd name="connsiteY0" fmla="*/ 0 h 2262593"/>
                <a:gd name="connsiteX1" fmla="*/ 4259276 w 4270432"/>
                <a:gd name="connsiteY1" fmla="*/ 462382 h 2262593"/>
                <a:gd name="connsiteX2" fmla="*/ 3650810 w 4270432"/>
                <a:gd name="connsiteY2" fmla="*/ 1213618 h 2262593"/>
                <a:gd name="connsiteX3" fmla="*/ 2944864 w 4270432"/>
                <a:gd name="connsiteY3" fmla="*/ 1701960 h 2262593"/>
                <a:gd name="connsiteX4" fmla="*/ 1240238 w 4270432"/>
                <a:gd name="connsiteY4" fmla="*/ 1646121 h 2262593"/>
                <a:gd name="connsiteX5" fmla="*/ 10 w 4270432"/>
                <a:gd name="connsiteY5" fmla="*/ 1859477 h 2262593"/>
                <a:gd name="connsiteX6" fmla="*/ 279948 w 4270432"/>
                <a:gd name="connsiteY6" fmla="*/ 2262593 h 2262593"/>
                <a:gd name="connsiteX0" fmla="*/ 3633304 w 4270432"/>
                <a:gd name="connsiteY0" fmla="*/ 0 h 2262593"/>
                <a:gd name="connsiteX1" fmla="*/ 4259276 w 4270432"/>
                <a:gd name="connsiteY1" fmla="*/ 462382 h 2262593"/>
                <a:gd name="connsiteX2" fmla="*/ 3089932 w 4270432"/>
                <a:gd name="connsiteY2" fmla="*/ 1183025 h 2262593"/>
                <a:gd name="connsiteX3" fmla="*/ 2944864 w 4270432"/>
                <a:gd name="connsiteY3" fmla="*/ 1701960 h 2262593"/>
                <a:gd name="connsiteX4" fmla="*/ 1240238 w 4270432"/>
                <a:gd name="connsiteY4" fmla="*/ 1646121 h 2262593"/>
                <a:gd name="connsiteX5" fmla="*/ 10 w 4270432"/>
                <a:gd name="connsiteY5" fmla="*/ 1859477 h 2262593"/>
                <a:gd name="connsiteX6" fmla="*/ 279948 w 4270432"/>
                <a:gd name="connsiteY6" fmla="*/ 2262593 h 2262593"/>
                <a:gd name="connsiteX0" fmla="*/ 3633304 w 4270432"/>
                <a:gd name="connsiteY0" fmla="*/ 0 h 2262593"/>
                <a:gd name="connsiteX1" fmla="*/ 4259276 w 4270432"/>
                <a:gd name="connsiteY1" fmla="*/ 462382 h 2262593"/>
                <a:gd name="connsiteX2" fmla="*/ 3089932 w 4270432"/>
                <a:gd name="connsiteY2" fmla="*/ 1183025 h 2262593"/>
                <a:gd name="connsiteX3" fmla="*/ 2825890 w 4270432"/>
                <a:gd name="connsiteY3" fmla="*/ 1718956 h 2262593"/>
                <a:gd name="connsiteX4" fmla="*/ 1240238 w 4270432"/>
                <a:gd name="connsiteY4" fmla="*/ 1646121 h 2262593"/>
                <a:gd name="connsiteX5" fmla="*/ 10 w 4270432"/>
                <a:gd name="connsiteY5" fmla="*/ 1859477 h 2262593"/>
                <a:gd name="connsiteX6" fmla="*/ 279948 w 4270432"/>
                <a:gd name="connsiteY6" fmla="*/ 2262593 h 2262593"/>
                <a:gd name="connsiteX0" fmla="*/ 3633304 w 4270432"/>
                <a:gd name="connsiteY0" fmla="*/ 0 h 2262593"/>
                <a:gd name="connsiteX1" fmla="*/ 4259276 w 4270432"/>
                <a:gd name="connsiteY1" fmla="*/ 462382 h 2262593"/>
                <a:gd name="connsiteX2" fmla="*/ 3174913 w 4270432"/>
                <a:gd name="connsiteY2" fmla="*/ 1128637 h 2262593"/>
                <a:gd name="connsiteX3" fmla="*/ 2825890 w 4270432"/>
                <a:gd name="connsiteY3" fmla="*/ 1718956 h 2262593"/>
                <a:gd name="connsiteX4" fmla="*/ 1240238 w 4270432"/>
                <a:gd name="connsiteY4" fmla="*/ 1646121 h 2262593"/>
                <a:gd name="connsiteX5" fmla="*/ 10 w 4270432"/>
                <a:gd name="connsiteY5" fmla="*/ 1859477 h 2262593"/>
                <a:gd name="connsiteX6" fmla="*/ 279948 w 4270432"/>
                <a:gd name="connsiteY6" fmla="*/ 2262593 h 2262593"/>
                <a:gd name="connsiteX0" fmla="*/ 3633304 w 4259283"/>
                <a:gd name="connsiteY0" fmla="*/ 0 h 2262593"/>
                <a:gd name="connsiteX1" fmla="*/ 4259276 w 4259283"/>
                <a:gd name="connsiteY1" fmla="*/ 462382 h 2262593"/>
                <a:gd name="connsiteX2" fmla="*/ 3174913 w 4259283"/>
                <a:gd name="connsiteY2" fmla="*/ 1128637 h 2262593"/>
                <a:gd name="connsiteX3" fmla="*/ 2825890 w 4259283"/>
                <a:gd name="connsiteY3" fmla="*/ 1718956 h 2262593"/>
                <a:gd name="connsiteX4" fmla="*/ 1240238 w 4259283"/>
                <a:gd name="connsiteY4" fmla="*/ 1646121 h 2262593"/>
                <a:gd name="connsiteX5" fmla="*/ 10 w 4259283"/>
                <a:gd name="connsiteY5" fmla="*/ 1859477 h 2262593"/>
                <a:gd name="connsiteX6" fmla="*/ 279948 w 4259283"/>
                <a:gd name="connsiteY6" fmla="*/ 2262593 h 2262593"/>
                <a:gd name="connsiteX0" fmla="*/ 3633304 w 4259310"/>
                <a:gd name="connsiteY0" fmla="*/ 0 h 2262593"/>
                <a:gd name="connsiteX1" fmla="*/ 4259276 w 4259310"/>
                <a:gd name="connsiteY1" fmla="*/ 462382 h 2262593"/>
                <a:gd name="connsiteX2" fmla="*/ 3174913 w 4259310"/>
                <a:gd name="connsiteY2" fmla="*/ 1128637 h 2262593"/>
                <a:gd name="connsiteX3" fmla="*/ 2825890 w 4259310"/>
                <a:gd name="connsiteY3" fmla="*/ 1718956 h 2262593"/>
                <a:gd name="connsiteX4" fmla="*/ 1240238 w 4259310"/>
                <a:gd name="connsiteY4" fmla="*/ 1646121 h 2262593"/>
                <a:gd name="connsiteX5" fmla="*/ 10 w 4259310"/>
                <a:gd name="connsiteY5" fmla="*/ 1859477 h 2262593"/>
                <a:gd name="connsiteX6" fmla="*/ 279948 w 4259310"/>
                <a:gd name="connsiteY6" fmla="*/ 2262593 h 2262593"/>
                <a:gd name="connsiteX0" fmla="*/ 3633304 w 4079158"/>
                <a:gd name="connsiteY0" fmla="*/ 0 h 2262593"/>
                <a:gd name="connsiteX1" fmla="*/ 4079115 w 4079158"/>
                <a:gd name="connsiteY1" fmla="*/ 516770 h 2262593"/>
                <a:gd name="connsiteX2" fmla="*/ 3174913 w 4079158"/>
                <a:gd name="connsiteY2" fmla="*/ 1128637 h 2262593"/>
                <a:gd name="connsiteX3" fmla="*/ 2825890 w 4079158"/>
                <a:gd name="connsiteY3" fmla="*/ 1718956 h 2262593"/>
                <a:gd name="connsiteX4" fmla="*/ 1240238 w 4079158"/>
                <a:gd name="connsiteY4" fmla="*/ 1646121 h 2262593"/>
                <a:gd name="connsiteX5" fmla="*/ 10 w 4079158"/>
                <a:gd name="connsiteY5" fmla="*/ 1859477 h 2262593"/>
                <a:gd name="connsiteX6" fmla="*/ 279948 w 4079158"/>
                <a:gd name="connsiteY6" fmla="*/ 2262593 h 2262593"/>
                <a:gd name="connsiteX0" fmla="*/ 3633304 w 4079158"/>
                <a:gd name="connsiteY0" fmla="*/ 0 h 2262593"/>
                <a:gd name="connsiteX1" fmla="*/ 4079115 w 4079158"/>
                <a:gd name="connsiteY1" fmla="*/ 516770 h 2262593"/>
                <a:gd name="connsiteX2" fmla="*/ 3174913 w 4079158"/>
                <a:gd name="connsiteY2" fmla="*/ 1128637 h 2262593"/>
                <a:gd name="connsiteX3" fmla="*/ 2825890 w 4079158"/>
                <a:gd name="connsiteY3" fmla="*/ 1718956 h 2262593"/>
                <a:gd name="connsiteX4" fmla="*/ 1240238 w 4079158"/>
                <a:gd name="connsiteY4" fmla="*/ 1646121 h 2262593"/>
                <a:gd name="connsiteX5" fmla="*/ 10 w 4079158"/>
                <a:gd name="connsiteY5" fmla="*/ 1859477 h 2262593"/>
                <a:gd name="connsiteX6" fmla="*/ 279948 w 4079158"/>
                <a:gd name="connsiteY6" fmla="*/ 2262593 h 2262593"/>
                <a:gd name="connsiteX0" fmla="*/ 3633304 w 4079158"/>
                <a:gd name="connsiteY0" fmla="*/ 0 h 2262593"/>
                <a:gd name="connsiteX1" fmla="*/ 4079115 w 4079158"/>
                <a:gd name="connsiteY1" fmla="*/ 516770 h 2262593"/>
                <a:gd name="connsiteX2" fmla="*/ 3174913 w 4079158"/>
                <a:gd name="connsiteY2" fmla="*/ 1128637 h 2262593"/>
                <a:gd name="connsiteX3" fmla="*/ 2825890 w 4079158"/>
                <a:gd name="connsiteY3" fmla="*/ 1718956 h 2262593"/>
                <a:gd name="connsiteX4" fmla="*/ 1240238 w 4079158"/>
                <a:gd name="connsiteY4" fmla="*/ 1646121 h 2262593"/>
                <a:gd name="connsiteX5" fmla="*/ 10 w 4079158"/>
                <a:gd name="connsiteY5" fmla="*/ 1859477 h 2262593"/>
                <a:gd name="connsiteX6" fmla="*/ 279948 w 4079158"/>
                <a:gd name="connsiteY6" fmla="*/ 2262593 h 2262593"/>
                <a:gd name="connsiteX0" fmla="*/ 3633304 w 4088077"/>
                <a:gd name="connsiteY0" fmla="*/ 0 h 2262593"/>
                <a:gd name="connsiteX1" fmla="*/ 4079115 w 4088077"/>
                <a:gd name="connsiteY1" fmla="*/ 516770 h 2262593"/>
                <a:gd name="connsiteX2" fmla="*/ 3134122 w 4088077"/>
                <a:gd name="connsiteY2" fmla="*/ 1128637 h 2262593"/>
                <a:gd name="connsiteX3" fmla="*/ 2825890 w 4088077"/>
                <a:gd name="connsiteY3" fmla="*/ 1718956 h 2262593"/>
                <a:gd name="connsiteX4" fmla="*/ 1240238 w 4088077"/>
                <a:gd name="connsiteY4" fmla="*/ 1646121 h 2262593"/>
                <a:gd name="connsiteX5" fmla="*/ 10 w 4088077"/>
                <a:gd name="connsiteY5" fmla="*/ 1859477 h 2262593"/>
                <a:gd name="connsiteX6" fmla="*/ 279948 w 4088077"/>
                <a:gd name="connsiteY6" fmla="*/ 2262593 h 2262593"/>
                <a:gd name="connsiteX0" fmla="*/ 3633304 w 4079231"/>
                <a:gd name="connsiteY0" fmla="*/ 0 h 2262593"/>
                <a:gd name="connsiteX1" fmla="*/ 4079115 w 4079231"/>
                <a:gd name="connsiteY1" fmla="*/ 516770 h 2262593"/>
                <a:gd name="connsiteX2" fmla="*/ 3134122 w 4079231"/>
                <a:gd name="connsiteY2" fmla="*/ 1128637 h 2262593"/>
                <a:gd name="connsiteX3" fmla="*/ 2825890 w 4079231"/>
                <a:gd name="connsiteY3" fmla="*/ 1718956 h 2262593"/>
                <a:gd name="connsiteX4" fmla="*/ 1240238 w 4079231"/>
                <a:gd name="connsiteY4" fmla="*/ 1646121 h 2262593"/>
                <a:gd name="connsiteX5" fmla="*/ 10 w 4079231"/>
                <a:gd name="connsiteY5" fmla="*/ 1859477 h 2262593"/>
                <a:gd name="connsiteX6" fmla="*/ 279948 w 4079231"/>
                <a:gd name="connsiteY6" fmla="*/ 2262593 h 226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9231" h="2262593">
                  <a:moveTo>
                    <a:pt x="3633304" y="0"/>
                  </a:moveTo>
                  <a:cubicBezTo>
                    <a:pt x="3639054" y="206802"/>
                    <a:pt x="4087528" y="-55452"/>
                    <a:pt x="4079115" y="516770"/>
                  </a:cubicBezTo>
                  <a:cubicBezTo>
                    <a:pt x="4070702" y="1088992"/>
                    <a:pt x="3353191" y="922041"/>
                    <a:pt x="3134122" y="1128637"/>
                  </a:cubicBezTo>
                  <a:cubicBezTo>
                    <a:pt x="2915053" y="1335233"/>
                    <a:pt x="3141537" y="1632709"/>
                    <a:pt x="2825890" y="1718956"/>
                  </a:cubicBezTo>
                  <a:cubicBezTo>
                    <a:pt x="2510243" y="1805203"/>
                    <a:pt x="1711218" y="1660093"/>
                    <a:pt x="1240238" y="1646121"/>
                  </a:cubicBezTo>
                  <a:cubicBezTo>
                    <a:pt x="769258" y="1632149"/>
                    <a:pt x="-3106" y="1583369"/>
                    <a:pt x="10" y="1859477"/>
                  </a:cubicBezTo>
                  <a:cubicBezTo>
                    <a:pt x="3126" y="2135585"/>
                    <a:pt x="374360" y="1995983"/>
                    <a:pt x="279948" y="2262593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7738788" y="1481415"/>
              <a:ext cx="143433" cy="2057403"/>
            </a:xfrm>
            <a:prstGeom prst="leftBrace">
              <a:avLst>
                <a:gd name="adj1" fmla="val 47767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3337734" y="1805039"/>
              <a:ext cx="143433" cy="3445141"/>
            </a:xfrm>
            <a:prstGeom prst="leftBrace">
              <a:avLst>
                <a:gd name="adj1" fmla="val 47767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Freeform 7"/>
            <p:cNvSpPr/>
            <p:nvPr/>
          </p:nvSpPr>
          <p:spPr>
            <a:xfrm>
              <a:off x="3408359" y="3588389"/>
              <a:ext cx="3125068" cy="1881390"/>
            </a:xfrm>
            <a:custGeom>
              <a:avLst/>
              <a:gdLst>
                <a:gd name="connsiteX0" fmla="*/ 3298182 w 3623182"/>
                <a:gd name="connsiteY0" fmla="*/ 0 h 2390672"/>
                <a:gd name="connsiteX1" fmla="*/ 3580570 w 3623182"/>
                <a:gd name="connsiteY1" fmla="*/ 847165 h 2390672"/>
                <a:gd name="connsiteX2" fmla="*/ 2491358 w 3623182"/>
                <a:gd name="connsiteY2" fmla="*/ 1788459 h 2390672"/>
                <a:gd name="connsiteX3" fmla="*/ 501194 w 3623182"/>
                <a:gd name="connsiteY3" fmla="*/ 1613647 h 2390672"/>
                <a:gd name="connsiteX4" fmla="*/ 43994 w 3623182"/>
                <a:gd name="connsiteY4" fmla="*/ 2326341 h 2390672"/>
                <a:gd name="connsiteX5" fmla="*/ 43994 w 3623182"/>
                <a:gd name="connsiteY5" fmla="*/ 2312894 h 2390672"/>
                <a:gd name="connsiteX0" fmla="*/ 3298182 w 3523813"/>
                <a:gd name="connsiteY0" fmla="*/ 0 h 2390672"/>
                <a:gd name="connsiteX1" fmla="*/ 3459546 w 3523813"/>
                <a:gd name="connsiteY1" fmla="*/ 995083 h 2390672"/>
                <a:gd name="connsiteX2" fmla="*/ 2491358 w 3523813"/>
                <a:gd name="connsiteY2" fmla="*/ 1788459 h 2390672"/>
                <a:gd name="connsiteX3" fmla="*/ 501194 w 3523813"/>
                <a:gd name="connsiteY3" fmla="*/ 1613647 h 2390672"/>
                <a:gd name="connsiteX4" fmla="*/ 43994 w 3523813"/>
                <a:gd name="connsiteY4" fmla="*/ 2326341 h 2390672"/>
                <a:gd name="connsiteX5" fmla="*/ 43994 w 3523813"/>
                <a:gd name="connsiteY5" fmla="*/ 2312894 h 2390672"/>
                <a:gd name="connsiteX0" fmla="*/ 3351218 w 3576849"/>
                <a:gd name="connsiteY0" fmla="*/ 0 h 2327024"/>
                <a:gd name="connsiteX1" fmla="*/ 3512582 w 3576849"/>
                <a:gd name="connsiteY1" fmla="*/ 995083 h 2327024"/>
                <a:gd name="connsiteX2" fmla="*/ 2544394 w 3576849"/>
                <a:gd name="connsiteY2" fmla="*/ 1788459 h 2327024"/>
                <a:gd name="connsiteX3" fmla="*/ 554230 w 3576849"/>
                <a:gd name="connsiteY3" fmla="*/ 1613647 h 2327024"/>
                <a:gd name="connsiteX4" fmla="*/ 97030 w 3576849"/>
                <a:gd name="connsiteY4" fmla="*/ 2326341 h 2327024"/>
                <a:gd name="connsiteX5" fmla="*/ 16348 w 3576849"/>
                <a:gd name="connsiteY5" fmla="*/ 1748118 h 2327024"/>
                <a:gd name="connsiteX0" fmla="*/ 3254188 w 3479819"/>
                <a:gd name="connsiteY0" fmla="*/ 0 h 2326341"/>
                <a:gd name="connsiteX1" fmla="*/ 3415552 w 3479819"/>
                <a:gd name="connsiteY1" fmla="*/ 995083 h 2326341"/>
                <a:gd name="connsiteX2" fmla="*/ 2447364 w 3479819"/>
                <a:gd name="connsiteY2" fmla="*/ 1788459 h 2326341"/>
                <a:gd name="connsiteX3" fmla="*/ 457200 w 3479819"/>
                <a:gd name="connsiteY3" fmla="*/ 1613647 h 2326341"/>
                <a:gd name="connsiteX4" fmla="*/ 0 w 3479819"/>
                <a:gd name="connsiteY4" fmla="*/ 2326341 h 2326341"/>
                <a:gd name="connsiteX0" fmla="*/ 3254188 w 3479819"/>
                <a:gd name="connsiteY0" fmla="*/ 0 h 2326341"/>
                <a:gd name="connsiteX1" fmla="*/ 3415552 w 3479819"/>
                <a:gd name="connsiteY1" fmla="*/ 995083 h 2326341"/>
                <a:gd name="connsiteX2" fmla="*/ 2447364 w 3479819"/>
                <a:gd name="connsiteY2" fmla="*/ 1788459 h 2326341"/>
                <a:gd name="connsiteX3" fmla="*/ 457200 w 3479819"/>
                <a:gd name="connsiteY3" fmla="*/ 1613647 h 2326341"/>
                <a:gd name="connsiteX4" fmla="*/ 0 w 3479819"/>
                <a:gd name="connsiteY4" fmla="*/ 2326341 h 2326341"/>
                <a:gd name="connsiteX0" fmla="*/ 3357883 w 3522685"/>
                <a:gd name="connsiteY0" fmla="*/ 0 h 2316914"/>
                <a:gd name="connsiteX1" fmla="*/ 3415552 w 3522685"/>
                <a:gd name="connsiteY1" fmla="*/ 985656 h 2316914"/>
                <a:gd name="connsiteX2" fmla="*/ 2447364 w 3522685"/>
                <a:gd name="connsiteY2" fmla="*/ 1779032 h 2316914"/>
                <a:gd name="connsiteX3" fmla="*/ 457200 w 3522685"/>
                <a:gd name="connsiteY3" fmla="*/ 1604220 h 2316914"/>
                <a:gd name="connsiteX4" fmla="*/ 0 w 3522685"/>
                <a:gd name="connsiteY4" fmla="*/ 2316914 h 2316914"/>
                <a:gd name="connsiteX0" fmla="*/ 3353356 w 3520413"/>
                <a:gd name="connsiteY0" fmla="*/ 0 h 2335021"/>
                <a:gd name="connsiteX1" fmla="*/ 3415552 w 3520413"/>
                <a:gd name="connsiteY1" fmla="*/ 1003763 h 2335021"/>
                <a:gd name="connsiteX2" fmla="*/ 2447364 w 3520413"/>
                <a:gd name="connsiteY2" fmla="*/ 1797139 h 2335021"/>
                <a:gd name="connsiteX3" fmla="*/ 457200 w 3520413"/>
                <a:gd name="connsiteY3" fmla="*/ 1622327 h 2335021"/>
                <a:gd name="connsiteX4" fmla="*/ 0 w 3520413"/>
                <a:gd name="connsiteY4" fmla="*/ 2335021 h 2335021"/>
                <a:gd name="connsiteX0" fmla="*/ 3353356 w 3470346"/>
                <a:gd name="connsiteY0" fmla="*/ 0 h 2335021"/>
                <a:gd name="connsiteX1" fmla="*/ 3415552 w 3470346"/>
                <a:gd name="connsiteY1" fmla="*/ 1003763 h 2335021"/>
                <a:gd name="connsiteX2" fmla="*/ 2447364 w 3470346"/>
                <a:gd name="connsiteY2" fmla="*/ 1797139 h 2335021"/>
                <a:gd name="connsiteX3" fmla="*/ 457200 w 3470346"/>
                <a:gd name="connsiteY3" fmla="*/ 1622327 h 2335021"/>
                <a:gd name="connsiteX4" fmla="*/ 0 w 3470346"/>
                <a:gd name="connsiteY4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417"/>
                <a:gd name="connsiteY0" fmla="*/ 0 h 2335021"/>
                <a:gd name="connsiteX1" fmla="*/ 2447364 w 3353417"/>
                <a:gd name="connsiteY1" fmla="*/ 1797139 h 2335021"/>
                <a:gd name="connsiteX2" fmla="*/ 457200 w 3353417"/>
                <a:gd name="connsiteY2" fmla="*/ 1622327 h 2335021"/>
                <a:gd name="connsiteX3" fmla="*/ 0 w 3353417"/>
                <a:gd name="connsiteY3" fmla="*/ 2335021 h 2335021"/>
                <a:gd name="connsiteX0" fmla="*/ 3353356 w 3353417"/>
                <a:gd name="connsiteY0" fmla="*/ 0 h 2262593"/>
                <a:gd name="connsiteX1" fmla="*/ 2447364 w 3353417"/>
                <a:gd name="connsiteY1" fmla="*/ 1797139 h 2262593"/>
                <a:gd name="connsiteX2" fmla="*/ 457200 w 3353417"/>
                <a:gd name="connsiteY2" fmla="*/ 1622327 h 2262593"/>
                <a:gd name="connsiteX3" fmla="*/ 0 w 3353417"/>
                <a:gd name="connsiteY3" fmla="*/ 2262593 h 2262593"/>
                <a:gd name="connsiteX0" fmla="*/ 3081909 w 7312771"/>
                <a:gd name="connsiteY0" fmla="*/ 0 h 3244228"/>
                <a:gd name="connsiteX1" fmla="*/ 2175917 w 7312771"/>
                <a:gd name="connsiteY1" fmla="*/ 1797139 h 3244228"/>
                <a:gd name="connsiteX2" fmla="*/ 185753 w 7312771"/>
                <a:gd name="connsiteY2" fmla="*/ 1622327 h 3244228"/>
                <a:gd name="connsiteX3" fmla="*/ 7312694 w 7312771"/>
                <a:gd name="connsiteY3" fmla="*/ 3244228 h 3244228"/>
                <a:gd name="connsiteX0" fmla="*/ 4861478 w 7330775"/>
                <a:gd name="connsiteY0" fmla="*/ 423382 h 1704339"/>
                <a:gd name="connsiteX1" fmla="*/ 2193921 w 7330775"/>
                <a:gd name="connsiteY1" fmla="*/ 257250 h 1704339"/>
                <a:gd name="connsiteX2" fmla="*/ 203757 w 7330775"/>
                <a:gd name="connsiteY2" fmla="*/ 82438 h 1704339"/>
                <a:gd name="connsiteX3" fmla="*/ 7330698 w 7330775"/>
                <a:gd name="connsiteY3" fmla="*/ 1704339 h 1704339"/>
                <a:gd name="connsiteX0" fmla="*/ 2705354 w 5174574"/>
                <a:gd name="connsiteY0" fmla="*/ 189760 h 1470717"/>
                <a:gd name="connsiteX1" fmla="*/ 37797 w 5174574"/>
                <a:gd name="connsiteY1" fmla="*/ 23628 h 1470717"/>
                <a:gd name="connsiteX2" fmla="*/ 5174574 w 5174574"/>
                <a:gd name="connsiteY2" fmla="*/ 1470717 h 1470717"/>
                <a:gd name="connsiteX0" fmla="*/ 0 w 2469220"/>
                <a:gd name="connsiteY0" fmla="*/ 0 h 1280957"/>
                <a:gd name="connsiteX1" fmla="*/ 1783420 w 2469220"/>
                <a:gd name="connsiteY1" fmla="*/ 210385 h 1280957"/>
                <a:gd name="connsiteX2" fmla="*/ 2469220 w 2469220"/>
                <a:gd name="connsiteY2" fmla="*/ 1280957 h 1280957"/>
                <a:gd name="connsiteX0" fmla="*/ 0 w 2469220"/>
                <a:gd name="connsiteY0" fmla="*/ 0 h 1280957"/>
                <a:gd name="connsiteX1" fmla="*/ 1783420 w 2469220"/>
                <a:gd name="connsiteY1" fmla="*/ 210385 h 1280957"/>
                <a:gd name="connsiteX2" fmla="*/ 2469220 w 2469220"/>
                <a:gd name="connsiteY2" fmla="*/ 1280957 h 1280957"/>
                <a:gd name="connsiteX0" fmla="*/ 0 w 2469220"/>
                <a:gd name="connsiteY0" fmla="*/ 0 h 1280957"/>
                <a:gd name="connsiteX1" fmla="*/ 1783420 w 2469220"/>
                <a:gd name="connsiteY1" fmla="*/ 210385 h 1280957"/>
                <a:gd name="connsiteX2" fmla="*/ 2469220 w 2469220"/>
                <a:gd name="connsiteY2" fmla="*/ 1280957 h 1280957"/>
                <a:gd name="connsiteX0" fmla="*/ 0 w 2469220"/>
                <a:gd name="connsiteY0" fmla="*/ 0 h 1280957"/>
                <a:gd name="connsiteX1" fmla="*/ 1541373 w 2469220"/>
                <a:gd name="connsiteY1" fmla="*/ 277620 h 1280957"/>
                <a:gd name="connsiteX2" fmla="*/ 2469220 w 2469220"/>
                <a:gd name="connsiteY2" fmla="*/ 1280957 h 1280957"/>
                <a:gd name="connsiteX0" fmla="*/ 0 w 2494136"/>
                <a:gd name="connsiteY0" fmla="*/ 0 h 1246075"/>
                <a:gd name="connsiteX1" fmla="*/ 1566289 w 2494136"/>
                <a:gd name="connsiteY1" fmla="*/ 242738 h 1246075"/>
                <a:gd name="connsiteX2" fmla="*/ 2494136 w 2494136"/>
                <a:gd name="connsiteY2" fmla="*/ 1246075 h 1246075"/>
                <a:gd name="connsiteX0" fmla="*/ 0 w 2496628"/>
                <a:gd name="connsiteY0" fmla="*/ 0 h 1256041"/>
                <a:gd name="connsiteX1" fmla="*/ 1568781 w 2496628"/>
                <a:gd name="connsiteY1" fmla="*/ 252704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8781 w 2496628"/>
                <a:gd name="connsiteY1" fmla="*/ 252704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8781 w 2496628"/>
                <a:gd name="connsiteY1" fmla="*/ 252704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1982 w 2496628"/>
                <a:gd name="connsiteY1" fmla="*/ 92939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1982 w 2496628"/>
                <a:gd name="connsiteY1" fmla="*/ 92939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1982 w 2496628"/>
                <a:gd name="connsiteY1" fmla="*/ 92939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496628 w 2496628"/>
                <a:gd name="connsiteY2" fmla="*/ 1256041 h 1256041"/>
                <a:gd name="connsiteX0" fmla="*/ 0 w 2519761"/>
                <a:gd name="connsiteY0" fmla="*/ 0 h 1256041"/>
                <a:gd name="connsiteX1" fmla="*/ 1718348 w 2519761"/>
                <a:gd name="connsiteY1" fmla="*/ 79342 h 1256041"/>
                <a:gd name="connsiteX2" fmla="*/ 2445991 w 2519761"/>
                <a:gd name="connsiteY2" fmla="*/ 902030 h 1256041"/>
                <a:gd name="connsiteX3" fmla="*/ 2496628 w 2519761"/>
                <a:gd name="connsiteY3" fmla="*/ 1256041 h 1256041"/>
                <a:gd name="connsiteX0" fmla="*/ 0 w 2519761"/>
                <a:gd name="connsiteY0" fmla="*/ 0 h 1256041"/>
                <a:gd name="connsiteX1" fmla="*/ 1718348 w 2519761"/>
                <a:gd name="connsiteY1" fmla="*/ 79342 h 1256041"/>
                <a:gd name="connsiteX2" fmla="*/ 2445991 w 2519761"/>
                <a:gd name="connsiteY2" fmla="*/ 902030 h 1256041"/>
                <a:gd name="connsiteX3" fmla="*/ 2496628 w 2519761"/>
                <a:gd name="connsiteY3" fmla="*/ 1256041 h 1256041"/>
                <a:gd name="connsiteX0" fmla="*/ 0 w 2519761"/>
                <a:gd name="connsiteY0" fmla="*/ 0 h 1256041"/>
                <a:gd name="connsiteX1" fmla="*/ 1718348 w 2519761"/>
                <a:gd name="connsiteY1" fmla="*/ 79342 h 1256041"/>
                <a:gd name="connsiteX2" fmla="*/ 2445991 w 2519761"/>
                <a:gd name="connsiteY2" fmla="*/ 902030 h 1256041"/>
                <a:gd name="connsiteX3" fmla="*/ 2496628 w 2519761"/>
                <a:gd name="connsiteY3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509314"/>
                <a:gd name="connsiteY0" fmla="*/ 0 h 1256041"/>
                <a:gd name="connsiteX1" fmla="*/ 1109881 w 2509314"/>
                <a:gd name="connsiteY1" fmla="*/ 92939 h 1256041"/>
                <a:gd name="connsiteX2" fmla="*/ 2289625 w 2509314"/>
                <a:gd name="connsiteY2" fmla="*/ 361548 h 1256041"/>
                <a:gd name="connsiteX3" fmla="*/ 2496628 w 2509314"/>
                <a:gd name="connsiteY3" fmla="*/ 1256041 h 1256041"/>
                <a:gd name="connsiteX0" fmla="*/ 2559 w 2511873"/>
                <a:gd name="connsiteY0" fmla="*/ 0 h 1256041"/>
                <a:gd name="connsiteX1" fmla="*/ 1112440 w 2511873"/>
                <a:gd name="connsiteY1" fmla="*/ 92939 h 1256041"/>
                <a:gd name="connsiteX2" fmla="*/ 2292184 w 2511873"/>
                <a:gd name="connsiteY2" fmla="*/ 361548 h 1256041"/>
                <a:gd name="connsiteX3" fmla="*/ 2499187 w 2511873"/>
                <a:gd name="connsiteY3" fmla="*/ 1256041 h 1256041"/>
                <a:gd name="connsiteX0" fmla="*/ 2559 w 2511873"/>
                <a:gd name="connsiteY0" fmla="*/ 0 h 1256041"/>
                <a:gd name="connsiteX1" fmla="*/ 1112440 w 2511873"/>
                <a:gd name="connsiteY1" fmla="*/ 92939 h 1256041"/>
                <a:gd name="connsiteX2" fmla="*/ 2292184 w 2511873"/>
                <a:gd name="connsiteY2" fmla="*/ 361548 h 1256041"/>
                <a:gd name="connsiteX3" fmla="*/ 2499187 w 2511873"/>
                <a:gd name="connsiteY3" fmla="*/ 1256041 h 1256041"/>
                <a:gd name="connsiteX0" fmla="*/ 2570 w 2511884"/>
                <a:gd name="connsiteY0" fmla="*/ 0 h 1256041"/>
                <a:gd name="connsiteX1" fmla="*/ 1112451 w 2511884"/>
                <a:gd name="connsiteY1" fmla="*/ 92939 h 1256041"/>
                <a:gd name="connsiteX2" fmla="*/ 2292195 w 2511884"/>
                <a:gd name="connsiteY2" fmla="*/ 361548 h 1256041"/>
                <a:gd name="connsiteX3" fmla="*/ 2499198 w 2511884"/>
                <a:gd name="connsiteY3" fmla="*/ 1256041 h 1256041"/>
                <a:gd name="connsiteX0" fmla="*/ 2570 w 2708712"/>
                <a:gd name="connsiteY0" fmla="*/ 0 h 1881158"/>
                <a:gd name="connsiteX1" fmla="*/ 1112451 w 2708712"/>
                <a:gd name="connsiteY1" fmla="*/ 92939 h 1881158"/>
                <a:gd name="connsiteX2" fmla="*/ 2292195 w 2708712"/>
                <a:gd name="connsiteY2" fmla="*/ 361548 h 1881158"/>
                <a:gd name="connsiteX3" fmla="*/ 2692054 w 2708712"/>
                <a:gd name="connsiteY3" fmla="*/ 1881158 h 1881158"/>
                <a:gd name="connsiteX0" fmla="*/ 2570 w 3118657"/>
                <a:gd name="connsiteY0" fmla="*/ 0 h 1881270"/>
                <a:gd name="connsiteX1" fmla="*/ 1112451 w 3118657"/>
                <a:gd name="connsiteY1" fmla="*/ 92939 h 1881270"/>
                <a:gd name="connsiteX2" fmla="*/ 2292195 w 3118657"/>
                <a:gd name="connsiteY2" fmla="*/ 361548 h 1881270"/>
                <a:gd name="connsiteX3" fmla="*/ 2692054 w 3118657"/>
                <a:gd name="connsiteY3" fmla="*/ 1881158 h 1881270"/>
                <a:gd name="connsiteX0" fmla="*/ 2570 w 3074390"/>
                <a:gd name="connsiteY0" fmla="*/ 0 h 1881285"/>
                <a:gd name="connsiteX1" fmla="*/ 1112451 w 3074390"/>
                <a:gd name="connsiteY1" fmla="*/ 92939 h 1881285"/>
                <a:gd name="connsiteX2" fmla="*/ 2292195 w 3074390"/>
                <a:gd name="connsiteY2" fmla="*/ 361548 h 1881285"/>
                <a:gd name="connsiteX3" fmla="*/ 2692054 w 3074390"/>
                <a:gd name="connsiteY3" fmla="*/ 1881158 h 1881285"/>
                <a:gd name="connsiteX0" fmla="*/ 2570 w 2965270"/>
                <a:gd name="connsiteY0" fmla="*/ 0 h 1881158"/>
                <a:gd name="connsiteX1" fmla="*/ 1112451 w 2965270"/>
                <a:gd name="connsiteY1" fmla="*/ 92939 h 1881158"/>
                <a:gd name="connsiteX2" fmla="*/ 2292195 w 2965270"/>
                <a:gd name="connsiteY2" fmla="*/ 361548 h 1881158"/>
                <a:gd name="connsiteX3" fmla="*/ 2955867 w 2965270"/>
                <a:gd name="connsiteY3" fmla="*/ 1146540 h 1881158"/>
                <a:gd name="connsiteX4" fmla="*/ 2692054 w 2965270"/>
                <a:gd name="connsiteY4" fmla="*/ 1881158 h 1881158"/>
                <a:gd name="connsiteX0" fmla="*/ 2570 w 3112111"/>
                <a:gd name="connsiteY0" fmla="*/ 0 h 1881158"/>
                <a:gd name="connsiteX1" fmla="*/ 1112451 w 3112111"/>
                <a:gd name="connsiteY1" fmla="*/ 92939 h 1881158"/>
                <a:gd name="connsiteX2" fmla="*/ 2292195 w 3112111"/>
                <a:gd name="connsiteY2" fmla="*/ 361548 h 1881158"/>
                <a:gd name="connsiteX3" fmla="*/ 3105496 w 3112111"/>
                <a:gd name="connsiteY3" fmla="*/ 1399247 h 1881158"/>
                <a:gd name="connsiteX4" fmla="*/ 2692054 w 3112111"/>
                <a:gd name="connsiteY4" fmla="*/ 1881158 h 1881158"/>
                <a:gd name="connsiteX0" fmla="*/ 2570 w 3069505"/>
                <a:gd name="connsiteY0" fmla="*/ 0 h 1881158"/>
                <a:gd name="connsiteX1" fmla="*/ 1112451 w 3069505"/>
                <a:gd name="connsiteY1" fmla="*/ 92939 h 1881158"/>
                <a:gd name="connsiteX2" fmla="*/ 2292195 w 3069505"/>
                <a:gd name="connsiteY2" fmla="*/ 361548 h 1881158"/>
                <a:gd name="connsiteX3" fmla="*/ 3062270 w 3069505"/>
                <a:gd name="connsiteY3" fmla="*/ 1076713 h 1881158"/>
                <a:gd name="connsiteX4" fmla="*/ 2692054 w 3069505"/>
                <a:gd name="connsiteY4" fmla="*/ 1881158 h 1881158"/>
                <a:gd name="connsiteX0" fmla="*/ 2570 w 3069505"/>
                <a:gd name="connsiteY0" fmla="*/ 0 h 1881158"/>
                <a:gd name="connsiteX1" fmla="*/ 1112451 w 3069505"/>
                <a:gd name="connsiteY1" fmla="*/ 92939 h 1881158"/>
                <a:gd name="connsiteX2" fmla="*/ 2292195 w 3069505"/>
                <a:gd name="connsiteY2" fmla="*/ 361548 h 1881158"/>
                <a:gd name="connsiteX3" fmla="*/ 3062270 w 3069505"/>
                <a:gd name="connsiteY3" fmla="*/ 1076713 h 1881158"/>
                <a:gd name="connsiteX4" fmla="*/ 2692054 w 3069505"/>
                <a:gd name="connsiteY4" fmla="*/ 1881158 h 1881158"/>
                <a:gd name="connsiteX0" fmla="*/ 2570 w 3075966"/>
                <a:gd name="connsiteY0" fmla="*/ 0 h 1881158"/>
                <a:gd name="connsiteX1" fmla="*/ 1112451 w 3075966"/>
                <a:gd name="connsiteY1" fmla="*/ 92939 h 1881158"/>
                <a:gd name="connsiteX2" fmla="*/ 2292195 w 3075966"/>
                <a:gd name="connsiteY2" fmla="*/ 361548 h 1881158"/>
                <a:gd name="connsiteX3" fmla="*/ 3062270 w 3075966"/>
                <a:gd name="connsiteY3" fmla="*/ 1076713 h 1881158"/>
                <a:gd name="connsiteX4" fmla="*/ 2692054 w 3075966"/>
                <a:gd name="connsiteY4" fmla="*/ 1881158 h 1881158"/>
                <a:gd name="connsiteX0" fmla="*/ 2570 w 3090401"/>
                <a:gd name="connsiteY0" fmla="*/ 0 h 1881452"/>
                <a:gd name="connsiteX1" fmla="*/ 1112451 w 3090401"/>
                <a:gd name="connsiteY1" fmla="*/ 92939 h 1881452"/>
                <a:gd name="connsiteX2" fmla="*/ 2292195 w 3090401"/>
                <a:gd name="connsiteY2" fmla="*/ 361548 h 1881452"/>
                <a:gd name="connsiteX3" fmla="*/ 3062270 w 3090401"/>
                <a:gd name="connsiteY3" fmla="*/ 1076713 h 1881452"/>
                <a:gd name="connsiteX4" fmla="*/ 2692054 w 3090401"/>
                <a:gd name="connsiteY4" fmla="*/ 1881158 h 1881452"/>
                <a:gd name="connsiteX0" fmla="*/ 2570 w 3090401"/>
                <a:gd name="connsiteY0" fmla="*/ 0 h 1881452"/>
                <a:gd name="connsiteX1" fmla="*/ 1112451 w 3090401"/>
                <a:gd name="connsiteY1" fmla="*/ 92939 h 1881452"/>
                <a:gd name="connsiteX2" fmla="*/ 2292195 w 3090401"/>
                <a:gd name="connsiteY2" fmla="*/ 361548 h 1881452"/>
                <a:gd name="connsiteX3" fmla="*/ 3062270 w 3090401"/>
                <a:gd name="connsiteY3" fmla="*/ 1076713 h 1881452"/>
                <a:gd name="connsiteX4" fmla="*/ 2692054 w 3090401"/>
                <a:gd name="connsiteY4" fmla="*/ 1881158 h 1881452"/>
                <a:gd name="connsiteX0" fmla="*/ 2570 w 3090401"/>
                <a:gd name="connsiteY0" fmla="*/ 0 h 1881452"/>
                <a:gd name="connsiteX1" fmla="*/ 1112451 w 3090401"/>
                <a:gd name="connsiteY1" fmla="*/ 92939 h 1881452"/>
                <a:gd name="connsiteX2" fmla="*/ 2292195 w 3090401"/>
                <a:gd name="connsiteY2" fmla="*/ 361548 h 1881452"/>
                <a:gd name="connsiteX3" fmla="*/ 3062270 w 3090401"/>
                <a:gd name="connsiteY3" fmla="*/ 1076713 h 1881452"/>
                <a:gd name="connsiteX4" fmla="*/ 2692054 w 3090401"/>
                <a:gd name="connsiteY4" fmla="*/ 1881158 h 1881452"/>
                <a:gd name="connsiteX0" fmla="*/ 2570 w 3125068"/>
                <a:gd name="connsiteY0" fmla="*/ 0 h 1881390"/>
                <a:gd name="connsiteX1" fmla="*/ 1112451 w 3125068"/>
                <a:gd name="connsiteY1" fmla="*/ 92939 h 1881390"/>
                <a:gd name="connsiteX2" fmla="*/ 2292195 w 3125068"/>
                <a:gd name="connsiteY2" fmla="*/ 361548 h 1881390"/>
                <a:gd name="connsiteX3" fmla="*/ 3062270 w 3125068"/>
                <a:gd name="connsiteY3" fmla="*/ 1076713 h 1881390"/>
                <a:gd name="connsiteX4" fmla="*/ 2692054 w 3125068"/>
                <a:gd name="connsiteY4" fmla="*/ 1881158 h 188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068" h="1881390">
                  <a:moveTo>
                    <a:pt x="2570" y="0"/>
                  </a:moveTo>
                  <a:cubicBezTo>
                    <a:pt x="-49316" y="323835"/>
                    <a:pt x="696855" y="104066"/>
                    <a:pt x="1112451" y="92939"/>
                  </a:cubicBezTo>
                  <a:cubicBezTo>
                    <a:pt x="1528047" y="81812"/>
                    <a:pt x="2193331" y="-98348"/>
                    <a:pt x="2292195" y="361548"/>
                  </a:cubicBezTo>
                  <a:cubicBezTo>
                    <a:pt x="2391059" y="821444"/>
                    <a:pt x="2879249" y="733668"/>
                    <a:pt x="3062270" y="1076713"/>
                  </a:cubicBezTo>
                  <a:cubicBezTo>
                    <a:pt x="3245291" y="1419758"/>
                    <a:pt x="2999813" y="1893388"/>
                    <a:pt x="2692054" y="1881158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8081683" y="3225739"/>
              <a:ext cx="143433" cy="1828800"/>
            </a:xfrm>
            <a:prstGeom prst="leftBrace">
              <a:avLst>
                <a:gd name="adj1" fmla="val 47767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756134" y="4215369"/>
              <a:ext cx="3398881" cy="2038990"/>
            </a:xfrm>
            <a:custGeom>
              <a:avLst/>
              <a:gdLst>
                <a:gd name="connsiteX0" fmla="*/ 3298182 w 3623182"/>
                <a:gd name="connsiteY0" fmla="*/ 0 h 2390672"/>
                <a:gd name="connsiteX1" fmla="*/ 3580570 w 3623182"/>
                <a:gd name="connsiteY1" fmla="*/ 847165 h 2390672"/>
                <a:gd name="connsiteX2" fmla="*/ 2491358 w 3623182"/>
                <a:gd name="connsiteY2" fmla="*/ 1788459 h 2390672"/>
                <a:gd name="connsiteX3" fmla="*/ 501194 w 3623182"/>
                <a:gd name="connsiteY3" fmla="*/ 1613647 h 2390672"/>
                <a:gd name="connsiteX4" fmla="*/ 43994 w 3623182"/>
                <a:gd name="connsiteY4" fmla="*/ 2326341 h 2390672"/>
                <a:gd name="connsiteX5" fmla="*/ 43994 w 3623182"/>
                <a:gd name="connsiteY5" fmla="*/ 2312894 h 2390672"/>
                <a:gd name="connsiteX0" fmla="*/ 3298182 w 3523813"/>
                <a:gd name="connsiteY0" fmla="*/ 0 h 2390672"/>
                <a:gd name="connsiteX1" fmla="*/ 3459546 w 3523813"/>
                <a:gd name="connsiteY1" fmla="*/ 995083 h 2390672"/>
                <a:gd name="connsiteX2" fmla="*/ 2491358 w 3523813"/>
                <a:gd name="connsiteY2" fmla="*/ 1788459 h 2390672"/>
                <a:gd name="connsiteX3" fmla="*/ 501194 w 3523813"/>
                <a:gd name="connsiteY3" fmla="*/ 1613647 h 2390672"/>
                <a:gd name="connsiteX4" fmla="*/ 43994 w 3523813"/>
                <a:gd name="connsiteY4" fmla="*/ 2326341 h 2390672"/>
                <a:gd name="connsiteX5" fmla="*/ 43994 w 3523813"/>
                <a:gd name="connsiteY5" fmla="*/ 2312894 h 2390672"/>
                <a:gd name="connsiteX0" fmla="*/ 3351218 w 3576849"/>
                <a:gd name="connsiteY0" fmla="*/ 0 h 2327024"/>
                <a:gd name="connsiteX1" fmla="*/ 3512582 w 3576849"/>
                <a:gd name="connsiteY1" fmla="*/ 995083 h 2327024"/>
                <a:gd name="connsiteX2" fmla="*/ 2544394 w 3576849"/>
                <a:gd name="connsiteY2" fmla="*/ 1788459 h 2327024"/>
                <a:gd name="connsiteX3" fmla="*/ 554230 w 3576849"/>
                <a:gd name="connsiteY3" fmla="*/ 1613647 h 2327024"/>
                <a:gd name="connsiteX4" fmla="*/ 97030 w 3576849"/>
                <a:gd name="connsiteY4" fmla="*/ 2326341 h 2327024"/>
                <a:gd name="connsiteX5" fmla="*/ 16348 w 3576849"/>
                <a:gd name="connsiteY5" fmla="*/ 1748118 h 2327024"/>
                <a:gd name="connsiteX0" fmla="*/ 3254188 w 3479819"/>
                <a:gd name="connsiteY0" fmla="*/ 0 h 2326341"/>
                <a:gd name="connsiteX1" fmla="*/ 3415552 w 3479819"/>
                <a:gd name="connsiteY1" fmla="*/ 995083 h 2326341"/>
                <a:gd name="connsiteX2" fmla="*/ 2447364 w 3479819"/>
                <a:gd name="connsiteY2" fmla="*/ 1788459 h 2326341"/>
                <a:gd name="connsiteX3" fmla="*/ 457200 w 3479819"/>
                <a:gd name="connsiteY3" fmla="*/ 1613647 h 2326341"/>
                <a:gd name="connsiteX4" fmla="*/ 0 w 3479819"/>
                <a:gd name="connsiteY4" fmla="*/ 2326341 h 2326341"/>
                <a:gd name="connsiteX0" fmla="*/ 3254188 w 3479819"/>
                <a:gd name="connsiteY0" fmla="*/ 0 h 2326341"/>
                <a:gd name="connsiteX1" fmla="*/ 3415552 w 3479819"/>
                <a:gd name="connsiteY1" fmla="*/ 995083 h 2326341"/>
                <a:gd name="connsiteX2" fmla="*/ 2447364 w 3479819"/>
                <a:gd name="connsiteY2" fmla="*/ 1788459 h 2326341"/>
                <a:gd name="connsiteX3" fmla="*/ 457200 w 3479819"/>
                <a:gd name="connsiteY3" fmla="*/ 1613647 h 2326341"/>
                <a:gd name="connsiteX4" fmla="*/ 0 w 3479819"/>
                <a:gd name="connsiteY4" fmla="*/ 2326341 h 2326341"/>
                <a:gd name="connsiteX0" fmla="*/ 3357883 w 3522685"/>
                <a:gd name="connsiteY0" fmla="*/ 0 h 2316914"/>
                <a:gd name="connsiteX1" fmla="*/ 3415552 w 3522685"/>
                <a:gd name="connsiteY1" fmla="*/ 985656 h 2316914"/>
                <a:gd name="connsiteX2" fmla="*/ 2447364 w 3522685"/>
                <a:gd name="connsiteY2" fmla="*/ 1779032 h 2316914"/>
                <a:gd name="connsiteX3" fmla="*/ 457200 w 3522685"/>
                <a:gd name="connsiteY3" fmla="*/ 1604220 h 2316914"/>
                <a:gd name="connsiteX4" fmla="*/ 0 w 3522685"/>
                <a:gd name="connsiteY4" fmla="*/ 2316914 h 2316914"/>
                <a:gd name="connsiteX0" fmla="*/ 3353356 w 3520413"/>
                <a:gd name="connsiteY0" fmla="*/ 0 h 2335021"/>
                <a:gd name="connsiteX1" fmla="*/ 3415552 w 3520413"/>
                <a:gd name="connsiteY1" fmla="*/ 1003763 h 2335021"/>
                <a:gd name="connsiteX2" fmla="*/ 2447364 w 3520413"/>
                <a:gd name="connsiteY2" fmla="*/ 1797139 h 2335021"/>
                <a:gd name="connsiteX3" fmla="*/ 457200 w 3520413"/>
                <a:gd name="connsiteY3" fmla="*/ 1622327 h 2335021"/>
                <a:gd name="connsiteX4" fmla="*/ 0 w 3520413"/>
                <a:gd name="connsiteY4" fmla="*/ 2335021 h 2335021"/>
                <a:gd name="connsiteX0" fmla="*/ 3353356 w 3470346"/>
                <a:gd name="connsiteY0" fmla="*/ 0 h 2335021"/>
                <a:gd name="connsiteX1" fmla="*/ 3415552 w 3470346"/>
                <a:gd name="connsiteY1" fmla="*/ 1003763 h 2335021"/>
                <a:gd name="connsiteX2" fmla="*/ 2447364 w 3470346"/>
                <a:gd name="connsiteY2" fmla="*/ 1797139 h 2335021"/>
                <a:gd name="connsiteX3" fmla="*/ 457200 w 3470346"/>
                <a:gd name="connsiteY3" fmla="*/ 1622327 h 2335021"/>
                <a:gd name="connsiteX4" fmla="*/ 0 w 3470346"/>
                <a:gd name="connsiteY4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356"/>
                <a:gd name="connsiteY0" fmla="*/ 0 h 2335021"/>
                <a:gd name="connsiteX1" fmla="*/ 2447364 w 3353356"/>
                <a:gd name="connsiteY1" fmla="*/ 1797139 h 2335021"/>
                <a:gd name="connsiteX2" fmla="*/ 457200 w 3353356"/>
                <a:gd name="connsiteY2" fmla="*/ 1622327 h 2335021"/>
                <a:gd name="connsiteX3" fmla="*/ 0 w 3353356"/>
                <a:gd name="connsiteY3" fmla="*/ 2335021 h 2335021"/>
                <a:gd name="connsiteX0" fmla="*/ 3353356 w 3353417"/>
                <a:gd name="connsiteY0" fmla="*/ 0 h 2335021"/>
                <a:gd name="connsiteX1" fmla="*/ 2447364 w 3353417"/>
                <a:gd name="connsiteY1" fmla="*/ 1797139 h 2335021"/>
                <a:gd name="connsiteX2" fmla="*/ 457200 w 3353417"/>
                <a:gd name="connsiteY2" fmla="*/ 1622327 h 2335021"/>
                <a:gd name="connsiteX3" fmla="*/ 0 w 3353417"/>
                <a:gd name="connsiteY3" fmla="*/ 2335021 h 2335021"/>
                <a:gd name="connsiteX0" fmla="*/ 3353356 w 3353417"/>
                <a:gd name="connsiteY0" fmla="*/ 0 h 2262593"/>
                <a:gd name="connsiteX1" fmla="*/ 2447364 w 3353417"/>
                <a:gd name="connsiteY1" fmla="*/ 1797139 h 2262593"/>
                <a:gd name="connsiteX2" fmla="*/ 457200 w 3353417"/>
                <a:gd name="connsiteY2" fmla="*/ 1622327 h 2262593"/>
                <a:gd name="connsiteX3" fmla="*/ 0 w 3353417"/>
                <a:gd name="connsiteY3" fmla="*/ 2262593 h 2262593"/>
                <a:gd name="connsiteX0" fmla="*/ 3081909 w 7312771"/>
                <a:gd name="connsiteY0" fmla="*/ 0 h 3244228"/>
                <a:gd name="connsiteX1" fmla="*/ 2175917 w 7312771"/>
                <a:gd name="connsiteY1" fmla="*/ 1797139 h 3244228"/>
                <a:gd name="connsiteX2" fmla="*/ 185753 w 7312771"/>
                <a:gd name="connsiteY2" fmla="*/ 1622327 h 3244228"/>
                <a:gd name="connsiteX3" fmla="*/ 7312694 w 7312771"/>
                <a:gd name="connsiteY3" fmla="*/ 3244228 h 3244228"/>
                <a:gd name="connsiteX0" fmla="*/ 4861478 w 7330775"/>
                <a:gd name="connsiteY0" fmla="*/ 423382 h 1704339"/>
                <a:gd name="connsiteX1" fmla="*/ 2193921 w 7330775"/>
                <a:gd name="connsiteY1" fmla="*/ 257250 h 1704339"/>
                <a:gd name="connsiteX2" fmla="*/ 203757 w 7330775"/>
                <a:gd name="connsiteY2" fmla="*/ 82438 h 1704339"/>
                <a:gd name="connsiteX3" fmla="*/ 7330698 w 7330775"/>
                <a:gd name="connsiteY3" fmla="*/ 1704339 h 1704339"/>
                <a:gd name="connsiteX0" fmla="*/ 2705354 w 5174574"/>
                <a:gd name="connsiteY0" fmla="*/ 189760 h 1470717"/>
                <a:gd name="connsiteX1" fmla="*/ 37797 w 5174574"/>
                <a:gd name="connsiteY1" fmla="*/ 23628 h 1470717"/>
                <a:gd name="connsiteX2" fmla="*/ 5174574 w 5174574"/>
                <a:gd name="connsiteY2" fmla="*/ 1470717 h 1470717"/>
                <a:gd name="connsiteX0" fmla="*/ 0 w 2469220"/>
                <a:gd name="connsiteY0" fmla="*/ 0 h 1280957"/>
                <a:gd name="connsiteX1" fmla="*/ 1783420 w 2469220"/>
                <a:gd name="connsiteY1" fmla="*/ 210385 h 1280957"/>
                <a:gd name="connsiteX2" fmla="*/ 2469220 w 2469220"/>
                <a:gd name="connsiteY2" fmla="*/ 1280957 h 1280957"/>
                <a:gd name="connsiteX0" fmla="*/ 0 w 2469220"/>
                <a:gd name="connsiteY0" fmla="*/ 0 h 1280957"/>
                <a:gd name="connsiteX1" fmla="*/ 1783420 w 2469220"/>
                <a:gd name="connsiteY1" fmla="*/ 210385 h 1280957"/>
                <a:gd name="connsiteX2" fmla="*/ 2469220 w 2469220"/>
                <a:gd name="connsiteY2" fmla="*/ 1280957 h 1280957"/>
                <a:gd name="connsiteX0" fmla="*/ 0 w 2469220"/>
                <a:gd name="connsiteY0" fmla="*/ 0 h 1280957"/>
                <a:gd name="connsiteX1" fmla="*/ 1783420 w 2469220"/>
                <a:gd name="connsiteY1" fmla="*/ 210385 h 1280957"/>
                <a:gd name="connsiteX2" fmla="*/ 2469220 w 2469220"/>
                <a:gd name="connsiteY2" fmla="*/ 1280957 h 1280957"/>
                <a:gd name="connsiteX0" fmla="*/ 0 w 2469220"/>
                <a:gd name="connsiteY0" fmla="*/ 0 h 1280957"/>
                <a:gd name="connsiteX1" fmla="*/ 1541373 w 2469220"/>
                <a:gd name="connsiteY1" fmla="*/ 277620 h 1280957"/>
                <a:gd name="connsiteX2" fmla="*/ 2469220 w 2469220"/>
                <a:gd name="connsiteY2" fmla="*/ 1280957 h 1280957"/>
                <a:gd name="connsiteX0" fmla="*/ 0 w 2494136"/>
                <a:gd name="connsiteY0" fmla="*/ 0 h 1246075"/>
                <a:gd name="connsiteX1" fmla="*/ 1566289 w 2494136"/>
                <a:gd name="connsiteY1" fmla="*/ 242738 h 1246075"/>
                <a:gd name="connsiteX2" fmla="*/ 2494136 w 2494136"/>
                <a:gd name="connsiteY2" fmla="*/ 1246075 h 1246075"/>
                <a:gd name="connsiteX0" fmla="*/ 0 w 2496628"/>
                <a:gd name="connsiteY0" fmla="*/ 0 h 1256041"/>
                <a:gd name="connsiteX1" fmla="*/ 1568781 w 2496628"/>
                <a:gd name="connsiteY1" fmla="*/ 252704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8781 w 2496628"/>
                <a:gd name="connsiteY1" fmla="*/ 252704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8781 w 2496628"/>
                <a:gd name="connsiteY1" fmla="*/ 252704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1982 w 2496628"/>
                <a:gd name="connsiteY1" fmla="*/ 92939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1982 w 2496628"/>
                <a:gd name="connsiteY1" fmla="*/ 92939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561982 w 2496628"/>
                <a:gd name="connsiteY1" fmla="*/ 92939 h 1256041"/>
                <a:gd name="connsiteX2" fmla="*/ 2496628 w 2496628"/>
                <a:gd name="connsiteY2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496628 w 2496628"/>
                <a:gd name="connsiteY2" fmla="*/ 1256041 h 1256041"/>
                <a:gd name="connsiteX0" fmla="*/ 0 w 2519761"/>
                <a:gd name="connsiteY0" fmla="*/ 0 h 1256041"/>
                <a:gd name="connsiteX1" fmla="*/ 1718348 w 2519761"/>
                <a:gd name="connsiteY1" fmla="*/ 79342 h 1256041"/>
                <a:gd name="connsiteX2" fmla="*/ 2445991 w 2519761"/>
                <a:gd name="connsiteY2" fmla="*/ 902030 h 1256041"/>
                <a:gd name="connsiteX3" fmla="*/ 2496628 w 2519761"/>
                <a:gd name="connsiteY3" fmla="*/ 1256041 h 1256041"/>
                <a:gd name="connsiteX0" fmla="*/ 0 w 2519761"/>
                <a:gd name="connsiteY0" fmla="*/ 0 h 1256041"/>
                <a:gd name="connsiteX1" fmla="*/ 1718348 w 2519761"/>
                <a:gd name="connsiteY1" fmla="*/ 79342 h 1256041"/>
                <a:gd name="connsiteX2" fmla="*/ 2445991 w 2519761"/>
                <a:gd name="connsiteY2" fmla="*/ 902030 h 1256041"/>
                <a:gd name="connsiteX3" fmla="*/ 2496628 w 2519761"/>
                <a:gd name="connsiteY3" fmla="*/ 1256041 h 1256041"/>
                <a:gd name="connsiteX0" fmla="*/ 0 w 2519761"/>
                <a:gd name="connsiteY0" fmla="*/ 0 h 1256041"/>
                <a:gd name="connsiteX1" fmla="*/ 1718348 w 2519761"/>
                <a:gd name="connsiteY1" fmla="*/ 79342 h 1256041"/>
                <a:gd name="connsiteX2" fmla="*/ 2445991 w 2519761"/>
                <a:gd name="connsiteY2" fmla="*/ 902030 h 1256041"/>
                <a:gd name="connsiteX3" fmla="*/ 2496628 w 2519761"/>
                <a:gd name="connsiteY3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718348 w 2496628"/>
                <a:gd name="connsiteY1" fmla="*/ 79342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496628"/>
                <a:gd name="connsiteY0" fmla="*/ 0 h 1256041"/>
                <a:gd name="connsiteX1" fmla="*/ 1109881 w 2496628"/>
                <a:gd name="connsiteY1" fmla="*/ 92939 h 1256041"/>
                <a:gd name="connsiteX2" fmla="*/ 2289625 w 2496628"/>
                <a:gd name="connsiteY2" fmla="*/ 361548 h 1256041"/>
                <a:gd name="connsiteX3" fmla="*/ 2496628 w 2496628"/>
                <a:gd name="connsiteY3" fmla="*/ 1256041 h 1256041"/>
                <a:gd name="connsiteX0" fmla="*/ 0 w 2509314"/>
                <a:gd name="connsiteY0" fmla="*/ 0 h 1256041"/>
                <a:gd name="connsiteX1" fmla="*/ 1109881 w 2509314"/>
                <a:gd name="connsiteY1" fmla="*/ 92939 h 1256041"/>
                <a:gd name="connsiteX2" fmla="*/ 2289625 w 2509314"/>
                <a:gd name="connsiteY2" fmla="*/ 361548 h 1256041"/>
                <a:gd name="connsiteX3" fmla="*/ 2496628 w 2509314"/>
                <a:gd name="connsiteY3" fmla="*/ 1256041 h 1256041"/>
                <a:gd name="connsiteX0" fmla="*/ 2559 w 2511873"/>
                <a:gd name="connsiteY0" fmla="*/ 0 h 1256041"/>
                <a:gd name="connsiteX1" fmla="*/ 1112440 w 2511873"/>
                <a:gd name="connsiteY1" fmla="*/ 92939 h 1256041"/>
                <a:gd name="connsiteX2" fmla="*/ 2292184 w 2511873"/>
                <a:gd name="connsiteY2" fmla="*/ 361548 h 1256041"/>
                <a:gd name="connsiteX3" fmla="*/ 2499187 w 2511873"/>
                <a:gd name="connsiteY3" fmla="*/ 1256041 h 1256041"/>
                <a:gd name="connsiteX0" fmla="*/ 2559 w 2511873"/>
                <a:gd name="connsiteY0" fmla="*/ 0 h 1256041"/>
                <a:gd name="connsiteX1" fmla="*/ 1112440 w 2511873"/>
                <a:gd name="connsiteY1" fmla="*/ 92939 h 1256041"/>
                <a:gd name="connsiteX2" fmla="*/ 2292184 w 2511873"/>
                <a:gd name="connsiteY2" fmla="*/ 361548 h 1256041"/>
                <a:gd name="connsiteX3" fmla="*/ 2499187 w 2511873"/>
                <a:gd name="connsiteY3" fmla="*/ 1256041 h 1256041"/>
                <a:gd name="connsiteX0" fmla="*/ 2570 w 2511884"/>
                <a:gd name="connsiteY0" fmla="*/ 0 h 1256041"/>
                <a:gd name="connsiteX1" fmla="*/ 1112451 w 2511884"/>
                <a:gd name="connsiteY1" fmla="*/ 92939 h 1256041"/>
                <a:gd name="connsiteX2" fmla="*/ 2292195 w 2511884"/>
                <a:gd name="connsiteY2" fmla="*/ 361548 h 1256041"/>
                <a:gd name="connsiteX3" fmla="*/ 2499198 w 2511884"/>
                <a:gd name="connsiteY3" fmla="*/ 1256041 h 1256041"/>
                <a:gd name="connsiteX0" fmla="*/ 2028238 w 4440958"/>
                <a:gd name="connsiteY0" fmla="*/ 0 h 1171200"/>
                <a:gd name="connsiteX1" fmla="*/ 3138119 w 4440958"/>
                <a:gd name="connsiteY1" fmla="*/ 92939 h 1171200"/>
                <a:gd name="connsiteX2" fmla="*/ 4317863 w 4440958"/>
                <a:gd name="connsiteY2" fmla="*/ 361548 h 1171200"/>
                <a:gd name="connsiteX3" fmla="*/ 0 w 4440958"/>
                <a:gd name="connsiteY3" fmla="*/ 1171200 h 1171200"/>
                <a:gd name="connsiteX0" fmla="*/ 2028238 w 4440958"/>
                <a:gd name="connsiteY0" fmla="*/ 0 h 1212139"/>
                <a:gd name="connsiteX1" fmla="*/ 3138119 w 4440958"/>
                <a:gd name="connsiteY1" fmla="*/ 92939 h 1212139"/>
                <a:gd name="connsiteX2" fmla="*/ 4317863 w 4440958"/>
                <a:gd name="connsiteY2" fmla="*/ 361548 h 1212139"/>
                <a:gd name="connsiteX3" fmla="*/ 0 w 4440958"/>
                <a:gd name="connsiteY3" fmla="*/ 1171200 h 1212139"/>
                <a:gd name="connsiteX0" fmla="*/ 3395125 w 4425267"/>
                <a:gd name="connsiteY0" fmla="*/ 0 h 1768321"/>
                <a:gd name="connsiteX1" fmla="*/ 3138119 w 4425267"/>
                <a:gd name="connsiteY1" fmla="*/ 649121 h 1768321"/>
                <a:gd name="connsiteX2" fmla="*/ 4317863 w 4425267"/>
                <a:gd name="connsiteY2" fmla="*/ 917730 h 1768321"/>
                <a:gd name="connsiteX3" fmla="*/ 0 w 4425267"/>
                <a:gd name="connsiteY3" fmla="*/ 1727382 h 1768321"/>
                <a:gd name="connsiteX0" fmla="*/ 3395125 w 3461177"/>
                <a:gd name="connsiteY0" fmla="*/ 0 h 1727382"/>
                <a:gd name="connsiteX1" fmla="*/ 3138119 w 3461177"/>
                <a:gd name="connsiteY1" fmla="*/ 649121 h 1727382"/>
                <a:gd name="connsiteX2" fmla="*/ 0 w 3461177"/>
                <a:gd name="connsiteY2" fmla="*/ 1727382 h 1727382"/>
                <a:gd name="connsiteX0" fmla="*/ 3395125 w 3395125"/>
                <a:gd name="connsiteY0" fmla="*/ 0 h 1847424"/>
                <a:gd name="connsiteX1" fmla="*/ 2294420 w 3395125"/>
                <a:gd name="connsiteY1" fmla="*/ 1761484 h 1847424"/>
                <a:gd name="connsiteX2" fmla="*/ 0 w 3395125"/>
                <a:gd name="connsiteY2" fmla="*/ 1727382 h 1847424"/>
                <a:gd name="connsiteX0" fmla="*/ 3395125 w 3398881"/>
                <a:gd name="connsiteY0" fmla="*/ 0 h 1847424"/>
                <a:gd name="connsiteX1" fmla="*/ 2294420 w 3398881"/>
                <a:gd name="connsiteY1" fmla="*/ 1761484 h 1847424"/>
                <a:gd name="connsiteX2" fmla="*/ 0 w 3398881"/>
                <a:gd name="connsiteY2" fmla="*/ 1727382 h 1847424"/>
                <a:gd name="connsiteX0" fmla="*/ 3395125 w 3398881"/>
                <a:gd name="connsiteY0" fmla="*/ 0 h 2038990"/>
                <a:gd name="connsiteX1" fmla="*/ 2294420 w 3398881"/>
                <a:gd name="connsiteY1" fmla="*/ 1761484 h 2038990"/>
                <a:gd name="connsiteX2" fmla="*/ 0 w 3398881"/>
                <a:gd name="connsiteY2" fmla="*/ 1727382 h 203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8881" h="2038990">
                  <a:moveTo>
                    <a:pt x="3395125" y="0"/>
                  </a:moveTo>
                  <a:cubicBezTo>
                    <a:pt x="3451647" y="913010"/>
                    <a:pt x="2860274" y="1473587"/>
                    <a:pt x="2294420" y="1761484"/>
                  </a:cubicBezTo>
                  <a:cubicBezTo>
                    <a:pt x="1728566" y="2049381"/>
                    <a:pt x="521800" y="2219181"/>
                    <a:pt x="0" y="1727382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8177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BF2EE-2ED3-42F0-BF03-8FBB94EF0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</a:t>
            </a:r>
            <a:r>
              <a:rPr lang="bg-BG" dirty="0"/>
              <a:t>10</a:t>
            </a:r>
            <a:r>
              <a:rPr lang="en-US" dirty="0"/>
              <a:t>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на параметри</a:t>
            </a:r>
          </a:p>
          <a:p>
            <a:pPr lvl="1"/>
            <a:r>
              <a:rPr lang="bg-BG" dirty="0"/>
              <a:t>Направете размерите на кубчетата по осите </a:t>
            </a:r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</a:t>
            </a:r>
            <a:r>
              <a:rPr lang="bg-BG" dirty="0"/>
              <a:t> да се променят независимо</a:t>
            </a:r>
          </a:p>
          <a:p>
            <a:pPr lvl="1"/>
            <a:r>
              <a:rPr lang="bg-BG" dirty="0"/>
              <a:t>Тези размери да са групирани в панела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 err="1"/>
              <a:t>поддърво</a:t>
            </a:r>
            <a:r>
              <a:rPr lang="bg-BG" dirty="0"/>
              <a:t> с име „Размер“ и </a:t>
            </a:r>
            <a:r>
              <a:rPr lang="bg-BG" dirty="0" err="1"/>
              <a:t>поделементи</a:t>
            </a:r>
            <a:r>
              <a:rPr lang="bg-BG" dirty="0"/>
              <a:t> „по </a:t>
            </a:r>
            <a:r>
              <a:rPr lang="en-US" dirty="0"/>
              <a:t>X”, </a:t>
            </a:r>
            <a:r>
              <a:rPr lang="bg-BG" dirty="0"/>
              <a:t>„по </a:t>
            </a:r>
            <a:r>
              <a:rPr lang="en-US" dirty="0"/>
              <a:t>Y”</a:t>
            </a:r>
            <a:r>
              <a:rPr lang="bg-BG" dirty="0"/>
              <a:t> и „по</a:t>
            </a:r>
            <a:r>
              <a:rPr lang="en-US" dirty="0"/>
              <a:t> Z</a:t>
            </a:r>
            <a:r>
              <a:rPr lang="bg-BG" dirty="0"/>
              <a:t>“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Създаване на структура от параметри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73A32-1F5F-4B05-9A96-F6405ABE5E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</a:t>
            </a:r>
            <a:r>
              <a:rPr lang="bg-BG" dirty="0"/>
              <a:t>10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Цвят</a:t>
            </a:r>
          </a:p>
          <a:p>
            <a:pPr lvl="1"/>
            <a:r>
              <a:rPr lang="bg-BG" dirty="0"/>
              <a:t>Дадена е сцена с </a:t>
            </a:r>
            <a:r>
              <a:rPr lang="bg-BG" dirty="0" err="1"/>
              <a:t>топащи</a:t>
            </a:r>
            <a:r>
              <a:rPr lang="bg-BG" dirty="0"/>
              <a:t> се топки</a:t>
            </a:r>
          </a:p>
          <a:p>
            <a:pPr lvl="1"/>
            <a:r>
              <a:rPr lang="bg-BG" dirty="0"/>
              <a:t>С </a:t>
            </a:r>
            <a:r>
              <a:rPr lang="en-US" dirty="0" err="1"/>
              <a:t>dat.GUI</a:t>
            </a:r>
            <a:r>
              <a:rPr lang="bg-BG" dirty="0"/>
              <a:t> сменяйте интерактивно цвета и силата на светлината отгоре</a:t>
            </a:r>
          </a:p>
          <a:p>
            <a:pPr lvl="1"/>
            <a:r>
              <a:rPr lang="bg-BG" dirty="0"/>
              <a:t>По възможност чрез контрола за цвят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Самостоятелно намиране как да се работи с компонента за избор на цвят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A01FF2-F26C-4AE9-9D38-21B2BB4101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19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On-screen Show (4:3)</PresentationFormat>
  <Paragraphs>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dat.GUI</vt:lpstr>
      <vt:lpstr>Задача S10 E01</vt:lpstr>
      <vt:lpstr>PowerPoint Presentation</vt:lpstr>
      <vt:lpstr>PowerPoint Presentation</vt:lpstr>
      <vt:lpstr>Задача S10 E02</vt:lpstr>
      <vt:lpstr>PowerPoint Presentation</vt:lpstr>
      <vt:lpstr>Задача S10 E03</vt:lpstr>
      <vt:lpstr>PowerPoint Presentation</vt:lpstr>
      <vt:lpstr>Орбитален контрол</vt:lpstr>
      <vt:lpstr>PowerPoint Presentation</vt:lpstr>
      <vt:lpstr>Задача S10 E04</vt:lpstr>
      <vt:lpstr>PowerPoint Presentation</vt:lpstr>
      <vt:lpstr>Задача S10 E05*/2</vt:lpstr>
      <vt:lpstr>PowerPoint Presentation</vt:lpstr>
      <vt:lpstr>PowerPoint Presentation</vt:lpstr>
      <vt:lpstr>PowerPoint Presentation</vt:lpstr>
      <vt:lpstr>Задача S10 E06**</vt:lpstr>
      <vt:lpstr>PowerPoint Presentation</vt:lpstr>
      <vt:lpstr>PowerPoint Presentation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2021-07-20T10:37:41Z</dcterms:modified>
</cp:coreProperties>
</file>