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88" r:id="rId3"/>
    <p:sldId id="274" r:id="rId4"/>
    <p:sldId id="275" r:id="rId5"/>
    <p:sldId id="276" r:id="rId6"/>
    <p:sldId id="282" r:id="rId7"/>
    <p:sldId id="283" r:id="rId8"/>
    <p:sldId id="286" r:id="rId9"/>
    <p:sldId id="287" r:id="rId10"/>
    <p:sldId id="289" r:id="rId11"/>
    <p:sldId id="290" r:id="rId12"/>
    <p:sldId id="291" r:id="rId13"/>
    <p:sldId id="292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4A7EBB"/>
    <a:srgbClr val="FF5050"/>
    <a:srgbClr val="0070C0"/>
    <a:srgbClr val="00CC00"/>
    <a:srgbClr val="FF9999"/>
    <a:srgbClr val="333333"/>
    <a:srgbClr val="36D64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0" autoAdjust="0"/>
    <p:restoredTop sz="84808" autoAdjust="0"/>
  </p:normalViewPr>
  <p:slideViewPr>
    <p:cSldViewPr>
      <p:cViewPr varScale="1">
        <p:scale>
          <a:sx n="84" d="100"/>
          <a:sy n="84" d="100"/>
        </p:scale>
        <p:origin x="140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13-Jul-21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9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проф. д-р П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АВЕЛ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Б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ОЙЧЕВ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КИТ-ФМИ-СУ   •   2021</a:t>
            </a:r>
            <a:endParaRPr lang="en-US" sz="1600" spc="0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13-Jul-21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Упражнение </a:t>
            </a:r>
            <a:r>
              <a:rPr lang="en-US" dirty="0"/>
              <a:t>S02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Игра с кубчета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231A13-C62E-480E-A989-FA2CAEF5529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5579" y="3200400"/>
            <a:ext cx="2527324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3180AA-48AC-4211-8020-C8910961C2E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5627" y="3200400"/>
            <a:ext cx="2527324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428959-E2B2-400A-8EFD-FAA07123481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5676" y="3200400"/>
            <a:ext cx="2527324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592713-33F5-48D7-823C-4AECF097F57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5579" y="4724400"/>
            <a:ext cx="2527324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D34F9B-12C1-47D7-A378-30438397CF90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5627" y="4724400"/>
            <a:ext cx="2527325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5A9D95-4902-4941-B427-9D0C80EEC73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5676" y="4724400"/>
            <a:ext cx="2527324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S02 E05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Град</a:t>
            </a:r>
          </a:p>
          <a:p>
            <a:pPr lvl="1"/>
            <a:r>
              <a:rPr lang="bg-BG" dirty="0"/>
              <a:t>Създайте град</a:t>
            </a:r>
          </a:p>
          <a:p>
            <a:pPr lvl="1"/>
            <a:r>
              <a:rPr lang="bg-BG" dirty="0"/>
              <a:t>Сградите са вертикални паралелепипеди</a:t>
            </a:r>
          </a:p>
          <a:p>
            <a:pPr lvl="1"/>
            <a:r>
              <a:rPr lang="bg-BG" dirty="0"/>
              <a:t>Равномерно разположение, но със случайни размери (в разумни граници)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Подравняване (отдолу) на обекти</a:t>
            </a:r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77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50FE47-B62B-4000-85D0-AAEAFE21DE5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421" y="1447800"/>
            <a:ext cx="7301160" cy="3962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005831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S02 E0</a:t>
            </a:r>
            <a:r>
              <a:rPr lang="bg-BG" dirty="0"/>
              <a:t>6*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Куб без </a:t>
            </a:r>
            <a:r>
              <a:rPr lang="ru-RU" dirty="0" err="1"/>
              <a:t>върхове</a:t>
            </a:r>
            <a:endParaRPr lang="ru-RU" dirty="0"/>
          </a:p>
          <a:p>
            <a:pPr lvl="1"/>
            <a:r>
              <a:rPr lang="bg-BG" dirty="0"/>
              <a:t>Създайте голям куб, от върховете на който са изрязани 8 малки кубчета </a:t>
            </a:r>
          </a:p>
          <a:p>
            <a:pPr lvl="1"/>
            <a:r>
              <a:rPr lang="bg-BG" dirty="0"/>
              <a:t>Но във вътрешните ъгли на изрязаното има добавени 8 още по-малки кубчета</a:t>
            </a:r>
          </a:p>
          <a:p>
            <a:pPr lvl="1"/>
            <a:r>
              <a:rPr lang="bg-BG" dirty="0"/>
              <a:t>Ползвайте по-малко от 10 обекта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Минимизиране на броя обекти</a:t>
            </a:r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18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152913-792B-4FA5-9E49-BC7E2604752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421" y="1447800"/>
            <a:ext cx="7308180" cy="39662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B1CE75-ADB4-41F9-BC21-477EA6AFE4F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39923" y="2788920"/>
            <a:ext cx="1219201" cy="1219200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C83229-5223-4522-9E67-33C9EC5867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7184" y="3697656"/>
            <a:ext cx="3044523" cy="3044520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3" name="Straight Arrow Connector 2"/>
          <p:cNvCxnSpPr>
            <a:cxnSpLocks/>
          </p:cNvCxnSpPr>
          <p:nvPr/>
        </p:nvCxnSpPr>
        <p:spPr>
          <a:xfrm flipV="1">
            <a:off x="3035808" y="3739896"/>
            <a:ext cx="1380744" cy="804672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513929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Разгледайте примера към задачата</a:t>
            </a:r>
          </a:p>
          <a:p>
            <a:pPr lvl="1"/>
            <a:r>
              <a:rPr lang="bg-BG" dirty="0"/>
              <a:t>Има куб и въртяща се сцена, но не гледайте как е направено въртенето</a:t>
            </a:r>
          </a:p>
          <a:p>
            <a:pPr lvl="1"/>
            <a:r>
              <a:rPr lang="bg-BG" dirty="0"/>
              <a:t>Махнете куба и сложете 8 малки куба във върховете на въображаем куб</a:t>
            </a:r>
            <a:endParaRPr lang="bg-BG" sz="1000" dirty="0"/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Да се ориентираме в </a:t>
            </a:r>
            <a:r>
              <a:rPr lang="en-US" dirty="0"/>
              <a:t>3D</a:t>
            </a:r>
            <a:endParaRPr lang="bg-BG" dirty="0"/>
          </a:p>
          <a:p>
            <a:pPr lvl="1"/>
            <a:endParaRPr lang="bg-BG" dirty="0">
              <a:solidFill>
                <a:schemeClr val="tx1"/>
              </a:solidFill>
              <a:latin typeface="Consolas" pitchFamily="49" charset="0"/>
            </a:endParaRPr>
          </a:p>
          <a:p>
            <a:pPr lvl="1"/>
            <a:endParaRPr lang="bg-BG" sz="1000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S02 E01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914400" y="152400"/>
            <a:ext cx="8229600" cy="6553200"/>
          </a:xfrm>
        </p:spPr>
        <p:txBody>
          <a:bodyPr/>
          <a:lstStyle/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324820-8C2B-44C1-BF40-56C7E79F058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S02 E02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Златни греди</a:t>
            </a:r>
            <a:endParaRPr lang="bg-BG" dirty="0">
              <a:latin typeface="Calibri"/>
            </a:endParaRPr>
          </a:p>
          <a:p>
            <a:pPr lvl="1"/>
            <a:r>
              <a:rPr lang="bg-BG" dirty="0"/>
              <a:t>Свържете кубовете със златни греди</a:t>
            </a:r>
          </a:p>
          <a:p>
            <a:pPr lvl="1"/>
            <a:r>
              <a:rPr lang="bg-BG" dirty="0"/>
              <a:t>Гредите са тънки дълги паралелепипеди</a:t>
            </a:r>
            <a:endParaRPr lang="bg-BG" sz="1000" dirty="0"/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Позициониране на обект спрямо друг, вече създаден обект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985431-D979-4ADD-864B-27098EDC72B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Задача </a:t>
            </a:r>
            <a:r>
              <a:rPr lang="en-US"/>
              <a:t>S02 E03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Квадрат от кубове</a:t>
            </a:r>
          </a:p>
          <a:p>
            <a:pPr lvl="1"/>
            <a:r>
              <a:rPr lang="en-US" dirty="0" err="1"/>
              <a:t>NxN</a:t>
            </a:r>
            <a:r>
              <a:rPr lang="bg-BG" dirty="0"/>
              <a:t> куба разположени равномерно в центриран квадрат</a:t>
            </a:r>
          </a:p>
          <a:p>
            <a:pPr lvl="1"/>
            <a:r>
              <a:rPr lang="bg-BG" dirty="0"/>
              <a:t>Не се допират помежду си</a:t>
            </a:r>
          </a:p>
          <a:p>
            <a:pPr lvl="1"/>
            <a:r>
              <a:rPr lang="bg-BG" dirty="0"/>
              <a:t>Ако се смени </a:t>
            </a:r>
            <a:r>
              <a:rPr lang="en-US" dirty="0"/>
              <a:t>N, </a:t>
            </a:r>
            <a:r>
              <a:rPr lang="bg-BG" dirty="0"/>
              <a:t>променя се и резултатът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За да тренираме създаване на нефиксиран брой обекти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4C74C0-C4C0-4B3A-B64F-98C56BCF966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Задача </a:t>
            </a:r>
            <a:r>
              <a:rPr lang="en-US"/>
              <a:t>S02 E04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Куб от кубове</a:t>
            </a:r>
          </a:p>
          <a:p>
            <a:pPr lvl="1"/>
            <a:r>
              <a:rPr lang="bg-BG" dirty="0"/>
              <a:t>Създайте N на брой малки кубчета</a:t>
            </a:r>
          </a:p>
          <a:p>
            <a:pPr lvl="1"/>
            <a:r>
              <a:rPr lang="bg-BG" dirty="0"/>
              <a:t>Пръснати случайно във вътрешността на голям въображаем куб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Първи опит със случайно разположени обекти в някаква зона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83AC12-3601-41D7-B852-546A2D8BEF9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Office PowerPoint</Application>
  <PresentationFormat>On-screen Show (4:3)</PresentationFormat>
  <Paragraphs>49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Consolas</vt:lpstr>
      <vt:lpstr>Office Theme</vt:lpstr>
      <vt:lpstr>PowerPoint Presentation</vt:lpstr>
      <vt:lpstr>Задача S02 E01</vt:lpstr>
      <vt:lpstr>PowerPoint Presentation</vt:lpstr>
      <vt:lpstr>Задача S02 E02</vt:lpstr>
      <vt:lpstr>PowerPoint Presentation</vt:lpstr>
      <vt:lpstr>Задача S02 E03</vt:lpstr>
      <vt:lpstr>PowerPoint Presentation</vt:lpstr>
      <vt:lpstr>Задача S02 E04</vt:lpstr>
      <vt:lpstr>PowerPoint Presentation</vt:lpstr>
      <vt:lpstr>Задача S02 E05</vt:lpstr>
      <vt:lpstr>PowerPoint Presentation</vt:lpstr>
      <vt:lpstr>Задача S02 E06*</vt:lpstr>
      <vt:lpstr>PowerPoint Presentation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2012-07-28T11:33:16Z</dcterms:created>
  <dcterms:modified xsi:type="dcterms:W3CDTF">2021-07-13T11:25:33Z</dcterms:modified>
</cp:coreProperties>
</file>