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Raleway"/>
      <p:regular r:id="rId43"/>
      <p:bold r:id="rId44"/>
      <p:italic r:id="rId45"/>
      <p:boldItalic r:id="rId46"/>
    </p:embeddedFont>
    <p:embeddedFont>
      <p:font typeface="Lato"/>
      <p:regular r:id="rId47"/>
      <p:bold r:id="rId48"/>
      <p:italic r:id="rId49"/>
      <p:boldItalic r:id="rId50"/>
    </p:embeddedFont>
    <p:embeddedFont>
      <p:font typeface="Fira Sans Extra Condensed Medium"/>
      <p:regular r:id="rId51"/>
      <p:bold r:id="rId52"/>
      <p:italic r:id="rId53"/>
      <p:boldItalic r:id="rId54"/>
    </p:embeddedFont>
    <p:embeddedFont>
      <p:font typeface="Raleway Light"/>
      <p:regular r:id="rId55"/>
      <p:bold r:id="rId56"/>
      <p:italic r:id="rId57"/>
      <p:boldItalic r:id="rId58"/>
    </p:embeddedFont>
    <p:embeddedFont>
      <p:font typeface="Barlow Semi Condensed SemiBold"/>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bold.fntdata"/><Relationship Id="rId47" Type="http://schemas.openxmlformats.org/officeDocument/2006/relationships/font" Target="fonts/Lato-regular.fntdata"/><Relationship Id="rId49"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arlowSemiCondensedSemiBold-boldItalic.fntdata"/><Relationship Id="rId61" Type="http://schemas.openxmlformats.org/officeDocument/2006/relationships/font" Target="fonts/BarlowSemiCondensedSemi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BarlowSemiCondensedSemiBol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ExtraCondensedMedium-regular.fntdata"/><Relationship Id="rId50" Type="http://schemas.openxmlformats.org/officeDocument/2006/relationships/font" Target="fonts/Lato-boldItalic.fntdata"/><Relationship Id="rId53" Type="http://schemas.openxmlformats.org/officeDocument/2006/relationships/font" Target="fonts/FiraSansExtraCondensedMedium-italic.fntdata"/><Relationship Id="rId52" Type="http://schemas.openxmlformats.org/officeDocument/2006/relationships/font" Target="fonts/FiraSansExtraCondensedMedium-bold.fntdata"/><Relationship Id="rId11" Type="http://schemas.openxmlformats.org/officeDocument/2006/relationships/slide" Target="slides/slide6.xml"/><Relationship Id="rId55" Type="http://schemas.openxmlformats.org/officeDocument/2006/relationships/font" Target="fonts/RalewayLight-regular.fntdata"/><Relationship Id="rId10" Type="http://schemas.openxmlformats.org/officeDocument/2006/relationships/slide" Target="slides/slide5.xml"/><Relationship Id="rId54" Type="http://schemas.openxmlformats.org/officeDocument/2006/relationships/font" Target="fonts/FiraSansExtraCondensedMedium-boldItalic.fntdata"/><Relationship Id="rId13" Type="http://schemas.openxmlformats.org/officeDocument/2006/relationships/slide" Target="slides/slide8.xml"/><Relationship Id="rId57" Type="http://schemas.openxmlformats.org/officeDocument/2006/relationships/font" Target="fonts/RalewayLight-italic.fntdata"/><Relationship Id="rId12" Type="http://schemas.openxmlformats.org/officeDocument/2006/relationships/slide" Target="slides/slide7.xml"/><Relationship Id="rId56" Type="http://schemas.openxmlformats.org/officeDocument/2006/relationships/font" Target="fonts/RalewayLight-bold.fntdata"/><Relationship Id="rId15" Type="http://schemas.openxmlformats.org/officeDocument/2006/relationships/slide" Target="slides/slide10.xml"/><Relationship Id="rId59" Type="http://schemas.openxmlformats.org/officeDocument/2006/relationships/font" Target="fonts/BarlowSemiCondensedSemiBold-regular.fntdata"/><Relationship Id="rId14" Type="http://schemas.openxmlformats.org/officeDocument/2006/relationships/slide" Target="slides/slide9.xml"/><Relationship Id="rId58" Type="http://schemas.openxmlformats.org/officeDocument/2006/relationships/font" Target="fonts/RalewayLight-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a099b2600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a099b2600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ba3fe4d10_0_9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2aba3fe4d10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aba3fe4d10_0_1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2aba3fe4d10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ba3fe4d10_0_8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2aba3fe4d10_0_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aba3fe4d10_0_6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2aba3fe4d10_0_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aba3fe4d10_0_2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aba3fe4d10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ba3fe4d10_0_3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g2aba3fe4d10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aba3fe4d10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aba3fe4d10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aba3fe4d10_0_2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aba3fe4d10_0_2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aba3fe4d10_0_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g2aba3fe4d10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aba3fe4d10_0_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2aba3fe4d10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663dd0b4c_0_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g24663dd0b4c_0_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ba3fe4d10_0_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g2aba3fe4d10_0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aba3fe4d10_0_9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2aba3fe4d10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aba3fe4d10_0_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aba3fe4d10_0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aba3fe4d10_0_2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g2aba3fe4d10_0_2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aba3fe4d10_0_2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g2aba3fe4d10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4663dd0b4c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4663dd0b4c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ba3fe4d1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ba3fe4d1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aba3fe4d10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aba3fe4d10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aba3fe4d10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aba3fe4d10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aba3fe4d1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aba3fe4d1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4663dd0b4c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4663dd0b4c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aba3fe4d1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aba3fe4d1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aba3fe4d1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aba3fe4d1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aba3fe4d1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aba3fe4d1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aba3fe4d1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aba3fe4d1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aba3fe4d1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aba3fe4d1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aba3fe4d10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aba3fe4d10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aba3fe4d1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aba3fe4d1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4663dd0b4c_0_1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4663dd0b4c_0_1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ba3fe4d10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ba3fe4d10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4663dd0b4c_0_1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4663dd0b4c_0_1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4663dd0b4c_0_1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4663dd0b4c_0_1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4663dd0b4c_0_4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24663dd0b4c_0_4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aba3fe4d10_0_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aba3fe4d10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aba3fe4d10_0_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g2aba3fe4d10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9_1_1_1">
    <p:spTree>
      <p:nvGrpSpPr>
        <p:cNvPr id="82" name="Shape 8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p:cSld name="SECTION_HEADER_1">
    <p:spTree>
      <p:nvGrpSpPr>
        <p:cNvPr id="83" name="Shape 83"/>
        <p:cNvGrpSpPr/>
        <p:nvPr/>
      </p:nvGrpSpPr>
      <p:grpSpPr>
        <a:xfrm>
          <a:off x="0" y="0"/>
          <a:ext cx="0" cy="0"/>
          <a:chOff x="0" y="0"/>
          <a:chExt cx="0" cy="0"/>
        </a:xfrm>
      </p:grpSpPr>
      <p:sp>
        <p:nvSpPr>
          <p:cNvPr id="84" name="Google Shape;84;p14"/>
          <p:cNvSpPr txBox="1"/>
          <p:nvPr>
            <p:ph type="title"/>
          </p:nvPr>
        </p:nvSpPr>
        <p:spPr>
          <a:xfrm>
            <a:off x="1795350" y="1724550"/>
            <a:ext cx="5553300" cy="1694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rgbClr val="41294A"/>
              </a:buClr>
              <a:buSzPts val="4200"/>
              <a:buNone/>
              <a:defRPr sz="4800"/>
            </a:lvl1pPr>
            <a:lvl2pPr lvl="1" rtl="0" algn="ctr">
              <a:spcBef>
                <a:spcPts val="0"/>
              </a:spcBef>
              <a:spcAft>
                <a:spcPts val="0"/>
              </a:spcAft>
              <a:buClr>
                <a:srgbClr val="41294A"/>
              </a:buClr>
              <a:buSzPts val="4200"/>
              <a:buNone/>
              <a:defRPr sz="4200">
                <a:solidFill>
                  <a:srgbClr val="41294A"/>
                </a:solidFill>
              </a:defRPr>
            </a:lvl2pPr>
            <a:lvl3pPr lvl="2" rtl="0" algn="ctr">
              <a:spcBef>
                <a:spcPts val="0"/>
              </a:spcBef>
              <a:spcAft>
                <a:spcPts val="0"/>
              </a:spcAft>
              <a:buClr>
                <a:srgbClr val="41294A"/>
              </a:buClr>
              <a:buSzPts val="4200"/>
              <a:buNone/>
              <a:defRPr sz="4200">
                <a:solidFill>
                  <a:srgbClr val="41294A"/>
                </a:solidFill>
              </a:defRPr>
            </a:lvl3pPr>
            <a:lvl4pPr lvl="3" rtl="0" algn="ctr">
              <a:spcBef>
                <a:spcPts val="0"/>
              </a:spcBef>
              <a:spcAft>
                <a:spcPts val="0"/>
              </a:spcAft>
              <a:buClr>
                <a:srgbClr val="41294A"/>
              </a:buClr>
              <a:buSzPts val="4200"/>
              <a:buNone/>
              <a:defRPr sz="4200">
                <a:solidFill>
                  <a:srgbClr val="41294A"/>
                </a:solidFill>
              </a:defRPr>
            </a:lvl4pPr>
            <a:lvl5pPr lvl="4" rtl="0" algn="ctr">
              <a:spcBef>
                <a:spcPts val="0"/>
              </a:spcBef>
              <a:spcAft>
                <a:spcPts val="0"/>
              </a:spcAft>
              <a:buClr>
                <a:srgbClr val="41294A"/>
              </a:buClr>
              <a:buSzPts val="4200"/>
              <a:buNone/>
              <a:defRPr sz="4200">
                <a:solidFill>
                  <a:srgbClr val="41294A"/>
                </a:solidFill>
              </a:defRPr>
            </a:lvl5pPr>
            <a:lvl6pPr lvl="5" rtl="0" algn="ctr">
              <a:spcBef>
                <a:spcPts val="0"/>
              </a:spcBef>
              <a:spcAft>
                <a:spcPts val="0"/>
              </a:spcAft>
              <a:buClr>
                <a:srgbClr val="41294A"/>
              </a:buClr>
              <a:buSzPts val="4200"/>
              <a:buNone/>
              <a:defRPr sz="4200">
                <a:solidFill>
                  <a:srgbClr val="41294A"/>
                </a:solidFill>
              </a:defRPr>
            </a:lvl6pPr>
            <a:lvl7pPr lvl="6" rtl="0" algn="ctr">
              <a:spcBef>
                <a:spcPts val="0"/>
              </a:spcBef>
              <a:spcAft>
                <a:spcPts val="0"/>
              </a:spcAft>
              <a:buClr>
                <a:srgbClr val="41294A"/>
              </a:buClr>
              <a:buSzPts val="4200"/>
              <a:buNone/>
              <a:defRPr sz="4200">
                <a:solidFill>
                  <a:srgbClr val="41294A"/>
                </a:solidFill>
              </a:defRPr>
            </a:lvl7pPr>
            <a:lvl8pPr lvl="7" rtl="0" algn="ctr">
              <a:spcBef>
                <a:spcPts val="0"/>
              </a:spcBef>
              <a:spcAft>
                <a:spcPts val="0"/>
              </a:spcAft>
              <a:buClr>
                <a:srgbClr val="41294A"/>
              </a:buClr>
              <a:buSzPts val="4200"/>
              <a:buNone/>
              <a:defRPr sz="4200">
                <a:solidFill>
                  <a:srgbClr val="41294A"/>
                </a:solidFill>
              </a:defRPr>
            </a:lvl8pPr>
            <a:lvl9pPr lvl="8" rtl="0" algn="ctr">
              <a:spcBef>
                <a:spcPts val="0"/>
              </a:spcBef>
              <a:spcAft>
                <a:spcPts val="0"/>
              </a:spcAft>
              <a:buClr>
                <a:srgbClr val="41294A"/>
              </a:buClr>
              <a:buSzPts val="4200"/>
              <a:buNone/>
              <a:defRPr sz="4200">
                <a:solidFill>
                  <a:srgbClr val="41294A"/>
                </a:solidFill>
              </a:defRPr>
            </a:lvl9pPr>
          </a:lstStyle>
          <a:p/>
        </p:txBody>
      </p:sp>
      <p:sp>
        <p:nvSpPr>
          <p:cNvPr id="85" name="Google Shape;85;p14"/>
          <p:cNvSpPr txBox="1"/>
          <p:nvPr>
            <p:ph idx="1" type="subTitle"/>
          </p:nvPr>
        </p:nvSpPr>
        <p:spPr>
          <a:xfrm>
            <a:off x="1795350" y="3362050"/>
            <a:ext cx="5553300" cy="3948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rgbClr val="41294A"/>
              </a:buClr>
              <a:buSzPts val="2100"/>
              <a:buNone/>
              <a:defRPr sz="1400"/>
            </a:lvl1pPr>
            <a:lvl2pPr lvl="1" rtl="0" algn="ctr">
              <a:lnSpc>
                <a:spcPct val="100000"/>
              </a:lnSpc>
              <a:spcBef>
                <a:spcPts val="0"/>
              </a:spcBef>
              <a:spcAft>
                <a:spcPts val="0"/>
              </a:spcAft>
              <a:buClr>
                <a:srgbClr val="41294A"/>
              </a:buClr>
              <a:buSzPts val="2100"/>
              <a:buNone/>
              <a:defRPr sz="2100">
                <a:solidFill>
                  <a:srgbClr val="41294A"/>
                </a:solidFill>
              </a:defRPr>
            </a:lvl2pPr>
            <a:lvl3pPr lvl="2" rtl="0" algn="ctr">
              <a:lnSpc>
                <a:spcPct val="100000"/>
              </a:lnSpc>
              <a:spcBef>
                <a:spcPts val="0"/>
              </a:spcBef>
              <a:spcAft>
                <a:spcPts val="0"/>
              </a:spcAft>
              <a:buClr>
                <a:srgbClr val="41294A"/>
              </a:buClr>
              <a:buSzPts val="2100"/>
              <a:buNone/>
              <a:defRPr sz="2100">
                <a:solidFill>
                  <a:srgbClr val="41294A"/>
                </a:solidFill>
              </a:defRPr>
            </a:lvl3pPr>
            <a:lvl4pPr lvl="3" rtl="0" algn="ctr">
              <a:lnSpc>
                <a:spcPct val="100000"/>
              </a:lnSpc>
              <a:spcBef>
                <a:spcPts val="0"/>
              </a:spcBef>
              <a:spcAft>
                <a:spcPts val="0"/>
              </a:spcAft>
              <a:buClr>
                <a:srgbClr val="41294A"/>
              </a:buClr>
              <a:buSzPts val="2100"/>
              <a:buNone/>
              <a:defRPr sz="2100">
                <a:solidFill>
                  <a:srgbClr val="41294A"/>
                </a:solidFill>
              </a:defRPr>
            </a:lvl4pPr>
            <a:lvl5pPr lvl="4" rtl="0" algn="ctr">
              <a:lnSpc>
                <a:spcPct val="100000"/>
              </a:lnSpc>
              <a:spcBef>
                <a:spcPts val="0"/>
              </a:spcBef>
              <a:spcAft>
                <a:spcPts val="0"/>
              </a:spcAft>
              <a:buClr>
                <a:srgbClr val="41294A"/>
              </a:buClr>
              <a:buSzPts val="2100"/>
              <a:buNone/>
              <a:defRPr sz="2100">
                <a:solidFill>
                  <a:srgbClr val="41294A"/>
                </a:solidFill>
              </a:defRPr>
            </a:lvl5pPr>
            <a:lvl6pPr lvl="5" rtl="0" algn="ctr">
              <a:lnSpc>
                <a:spcPct val="100000"/>
              </a:lnSpc>
              <a:spcBef>
                <a:spcPts val="0"/>
              </a:spcBef>
              <a:spcAft>
                <a:spcPts val="0"/>
              </a:spcAft>
              <a:buClr>
                <a:srgbClr val="41294A"/>
              </a:buClr>
              <a:buSzPts val="2100"/>
              <a:buNone/>
              <a:defRPr sz="2100">
                <a:solidFill>
                  <a:srgbClr val="41294A"/>
                </a:solidFill>
              </a:defRPr>
            </a:lvl6pPr>
            <a:lvl7pPr lvl="6" rtl="0" algn="ctr">
              <a:lnSpc>
                <a:spcPct val="100000"/>
              </a:lnSpc>
              <a:spcBef>
                <a:spcPts val="0"/>
              </a:spcBef>
              <a:spcAft>
                <a:spcPts val="0"/>
              </a:spcAft>
              <a:buClr>
                <a:srgbClr val="41294A"/>
              </a:buClr>
              <a:buSzPts val="2100"/>
              <a:buNone/>
              <a:defRPr sz="2100">
                <a:solidFill>
                  <a:srgbClr val="41294A"/>
                </a:solidFill>
              </a:defRPr>
            </a:lvl7pPr>
            <a:lvl8pPr lvl="7" rtl="0" algn="ctr">
              <a:lnSpc>
                <a:spcPct val="100000"/>
              </a:lnSpc>
              <a:spcBef>
                <a:spcPts val="0"/>
              </a:spcBef>
              <a:spcAft>
                <a:spcPts val="0"/>
              </a:spcAft>
              <a:buClr>
                <a:srgbClr val="41294A"/>
              </a:buClr>
              <a:buSzPts val="2100"/>
              <a:buNone/>
              <a:defRPr sz="2100">
                <a:solidFill>
                  <a:srgbClr val="41294A"/>
                </a:solidFill>
              </a:defRPr>
            </a:lvl8pPr>
            <a:lvl9pPr lvl="8" rtl="0" algn="ctr">
              <a:lnSpc>
                <a:spcPct val="100000"/>
              </a:lnSpc>
              <a:spcBef>
                <a:spcPts val="0"/>
              </a:spcBef>
              <a:spcAft>
                <a:spcPts val="0"/>
              </a:spcAft>
              <a:buClr>
                <a:srgbClr val="41294A"/>
              </a:buClr>
              <a:buSzPts val="2100"/>
              <a:buNone/>
              <a:defRPr sz="2100">
                <a:solidFill>
                  <a:srgbClr val="41294A"/>
                </a:solidFill>
              </a:defRPr>
            </a:lvl9pPr>
          </a:lstStyle>
          <a:p/>
        </p:txBody>
      </p:sp>
      <p:sp>
        <p:nvSpPr>
          <p:cNvPr id="86" name="Google Shape;86;p14"/>
          <p:cNvSpPr txBox="1"/>
          <p:nvPr>
            <p:ph hasCustomPrompt="1" idx="2" type="title"/>
          </p:nvPr>
        </p:nvSpPr>
        <p:spPr>
          <a:xfrm>
            <a:off x="3055306" y="315950"/>
            <a:ext cx="3033300" cy="979500"/>
          </a:xfrm>
          <a:prstGeom prst="rect">
            <a:avLst/>
          </a:prstGeom>
          <a:noFill/>
        </p:spPr>
        <p:txBody>
          <a:bodyPr anchorCtr="0" anchor="ctr" bIns="91425" lIns="91425" spcFirstLastPara="1" rIns="91425" wrap="square" tIns="91425">
            <a:normAutofit/>
          </a:bodyPr>
          <a:lstStyle>
            <a:lvl1pPr lvl="0" rtl="0" algn="ctr">
              <a:spcBef>
                <a:spcPts val="0"/>
              </a:spcBef>
              <a:spcAft>
                <a:spcPts val="0"/>
              </a:spcAft>
              <a:buClr>
                <a:srgbClr val="999999"/>
              </a:buClr>
              <a:buSzPts val="3600"/>
              <a:buNone/>
              <a:defRPr b="0" sz="6000"/>
            </a:lvl1pPr>
            <a:lvl2pPr lvl="1"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Clr>
                <a:srgbClr val="999999"/>
              </a:buClr>
              <a:buSzPts val="4800"/>
              <a:buFont typeface="Fira Sans Extra Condensed Medium"/>
              <a:buNone/>
              <a:defRPr sz="4800">
                <a:solidFill>
                  <a:srgbClr val="999999"/>
                </a:solidFill>
                <a:latin typeface="Fira Sans Extra Condensed Medium"/>
                <a:ea typeface="Fira Sans Extra Condensed Medium"/>
                <a:cs typeface="Fira Sans Extra Condensed Medium"/>
                <a:sym typeface="Fira Sans Extra Condensed Medium"/>
              </a:defRPr>
            </a:lvl9pPr>
          </a:lstStyle>
          <a:p>
            <a:r>
              <a:t>xx%</a:t>
            </a:r>
          </a:p>
        </p:txBody>
      </p:sp>
      <p:sp>
        <p:nvSpPr>
          <p:cNvPr id="87" name="Google Shape;87;p14"/>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
        <p:nvSpPr>
          <p:cNvPr id="88" name="Google Shape;88;p14"/>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9" name="Shape 89"/>
        <p:cNvGrpSpPr/>
        <p:nvPr/>
      </p:nvGrpSpPr>
      <p:grpSpPr>
        <a:xfrm>
          <a:off x="0" y="0"/>
          <a:ext cx="0" cy="0"/>
          <a:chOff x="0" y="0"/>
          <a:chExt cx="0" cy="0"/>
        </a:xfrm>
      </p:grpSpPr>
      <p:sp>
        <p:nvSpPr>
          <p:cNvPr id="90" name="Google Shape;90;p15"/>
          <p:cNvSpPr txBox="1"/>
          <p:nvPr>
            <p:ph type="title"/>
          </p:nvPr>
        </p:nvSpPr>
        <p:spPr>
          <a:xfrm>
            <a:off x="457200" y="205978"/>
            <a:ext cx="8229600" cy="857400"/>
          </a:xfrm>
          <a:prstGeom prst="rect">
            <a:avLst/>
          </a:prstGeom>
          <a:noFill/>
          <a:ln>
            <a:noFill/>
          </a:ln>
        </p:spPr>
        <p:txBody>
          <a:bodyPr anchorCtr="0" anchor="ctr" bIns="40825" lIns="81650" spcFirstLastPara="1" rIns="81650" wrap="square" tIns="40825">
            <a:normAutofit/>
          </a:bodyPr>
          <a:lstStyle>
            <a:lvl1pPr lvl="0" rtl="0" algn="ctr">
              <a:spcBef>
                <a:spcPts val="0"/>
              </a:spcBef>
              <a:spcAft>
                <a:spcPts val="0"/>
              </a:spcAft>
              <a:buClr>
                <a:schemeClr val="dk1"/>
              </a:buClr>
              <a:buSzPts val="7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1" name="Google Shape;91;p15"/>
          <p:cNvSpPr txBox="1"/>
          <p:nvPr>
            <p:ph idx="1" type="body"/>
          </p:nvPr>
        </p:nvSpPr>
        <p:spPr>
          <a:xfrm>
            <a:off x="457200" y="1200152"/>
            <a:ext cx="8229600" cy="3394500"/>
          </a:xfrm>
          <a:prstGeom prst="rect">
            <a:avLst/>
          </a:prstGeom>
          <a:noFill/>
          <a:ln>
            <a:noFill/>
          </a:ln>
        </p:spPr>
        <p:txBody>
          <a:bodyPr anchorCtr="0" anchor="t" bIns="40825" lIns="81650" spcFirstLastPara="1" rIns="81650" wrap="square" tIns="40825">
            <a:normAutofit/>
          </a:bodyPr>
          <a:lstStyle>
            <a:lvl1pPr indent="-273050" lvl="0" marL="457200" rtl="0" algn="l">
              <a:spcBef>
                <a:spcPts val="100"/>
              </a:spcBef>
              <a:spcAft>
                <a:spcPts val="0"/>
              </a:spcAft>
              <a:buClr>
                <a:schemeClr val="dk1"/>
              </a:buClr>
              <a:buSzPts val="700"/>
              <a:buChar char="●"/>
              <a:defRPr/>
            </a:lvl1pPr>
            <a:lvl2pPr indent="-273050" lvl="1" marL="914400" rtl="0" algn="l">
              <a:spcBef>
                <a:spcPts val="1200"/>
              </a:spcBef>
              <a:spcAft>
                <a:spcPts val="0"/>
              </a:spcAft>
              <a:buClr>
                <a:schemeClr val="dk1"/>
              </a:buClr>
              <a:buSzPts val="700"/>
              <a:buChar char="○"/>
              <a:defRPr/>
            </a:lvl2pPr>
            <a:lvl3pPr indent="-273050" lvl="2" marL="1371600" rtl="0" algn="l">
              <a:spcBef>
                <a:spcPts val="1200"/>
              </a:spcBef>
              <a:spcAft>
                <a:spcPts val="0"/>
              </a:spcAft>
              <a:buClr>
                <a:schemeClr val="dk1"/>
              </a:buClr>
              <a:buSzPts val="700"/>
              <a:buChar char="■"/>
              <a:defRPr/>
            </a:lvl3pPr>
            <a:lvl4pPr indent="-273050" lvl="3" marL="1828800" rtl="0" algn="l">
              <a:spcBef>
                <a:spcPts val="1200"/>
              </a:spcBef>
              <a:spcAft>
                <a:spcPts val="0"/>
              </a:spcAft>
              <a:buClr>
                <a:schemeClr val="dk1"/>
              </a:buClr>
              <a:buSzPts val="700"/>
              <a:buChar char="●"/>
              <a:defRPr/>
            </a:lvl4pPr>
            <a:lvl5pPr indent="-273050" lvl="4" marL="2286000" rtl="0" algn="l">
              <a:spcBef>
                <a:spcPts val="1200"/>
              </a:spcBef>
              <a:spcAft>
                <a:spcPts val="0"/>
              </a:spcAft>
              <a:buClr>
                <a:schemeClr val="dk1"/>
              </a:buClr>
              <a:buSzPts val="700"/>
              <a:buChar char="○"/>
              <a:defRPr/>
            </a:lvl5pPr>
            <a:lvl6pPr indent="-273050" lvl="5" marL="2743200" rtl="0" algn="l">
              <a:spcBef>
                <a:spcPts val="1200"/>
              </a:spcBef>
              <a:spcAft>
                <a:spcPts val="0"/>
              </a:spcAft>
              <a:buClr>
                <a:schemeClr val="dk1"/>
              </a:buClr>
              <a:buSzPts val="700"/>
              <a:buChar char="■"/>
              <a:defRPr/>
            </a:lvl6pPr>
            <a:lvl7pPr indent="-273050" lvl="6" marL="3200400" rtl="0" algn="l">
              <a:spcBef>
                <a:spcPts val="1200"/>
              </a:spcBef>
              <a:spcAft>
                <a:spcPts val="0"/>
              </a:spcAft>
              <a:buClr>
                <a:schemeClr val="dk1"/>
              </a:buClr>
              <a:buSzPts val="700"/>
              <a:buChar char="●"/>
              <a:defRPr/>
            </a:lvl7pPr>
            <a:lvl8pPr indent="-273050" lvl="7" marL="3657600" rtl="0" algn="l">
              <a:spcBef>
                <a:spcPts val="1200"/>
              </a:spcBef>
              <a:spcAft>
                <a:spcPts val="0"/>
              </a:spcAft>
              <a:buClr>
                <a:schemeClr val="dk1"/>
              </a:buClr>
              <a:buSzPts val="700"/>
              <a:buChar char="○"/>
              <a:defRPr/>
            </a:lvl8pPr>
            <a:lvl9pPr indent="-273050" lvl="8" marL="4114800" rtl="0" algn="l">
              <a:spcBef>
                <a:spcPts val="1200"/>
              </a:spcBef>
              <a:spcAft>
                <a:spcPts val="1200"/>
              </a:spcAft>
              <a:buClr>
                <a:schemeClr val="dk1"/>
              </a:buClr>
              <a:buSzPts val="700"/>
              <a:buChar char="■"/>
              <a:defRPr/>
            </a:lvl9pPr>
          </a:lstStyle>
          <a:p/>
        </p:txBody>
      </p:sp>
      <p:sp>
        <p:nvSpPr>
          <p:cNvPr id="92" name="Google Shape;92;p15"/>
          <p:cNvSpPr txBox="1"/>
          <p:nvPr>
            <p:ph idx="10" type="dt"/>
          </p:nvPr>
        </p:nvSpPr>
        <p:spPr>
          <a:xfrm>
            <a:off x="457200" y="4767264"/>
            <a:ext cx="2133600" cy="273900"/>
          </a:xfrm>
          <a:prstGeom prst="rect">
            <a:avLst/>
          </a:prstGeom>
          <a:noFill/>
          <a:ln>
            <a:noFill/>
          </a:ln>
        </p:spPr>
        <p:txBody>
          <a:bodyPr anchorCtr="0" anchor="ctr" bIns="40825" lIns="81650" spcFirstLastPara="1" rIns="81650" wrap="square" tIns="40825">
            <a:noAutofit/>
          </a:bodyPr>
          <a:lstStyle>
            <a:lvl1pPr lvl="0" rtl="0" algn="l">
              <a:lnSpc>
                <a:spcPct val="100000"/>
              </a:lnSpc>
              <a:spcBef>
                <a:spcPts val="0"/>
              </a:spcBef>
              <a:spcAft>
                <a:spcPts val="0"/>
              </a:spcAft>
              <a:buClr>
                <a:srgbClr val="888888"/>
              </a:buClr>
              <a:buSzPts val="700"/>
              <a:buChar char="●"/>
              <a:defRPr sz="500"/>
            </a:lvl1pPr>
            <a:lvl2pPr lvl="1" rtl="0" algn="ctr">
              <a:lnSpc>
                <a:spcPct val="100000"/>
              </a:lnSpc>
              <a:spcBef>
                <a:spcPts val="0"/>
              </a:spcBef>
              <a:spcAft>
                <a:spcPts val="0"/>
              </a:spcAft>
              <a:buClr>
                <a:srgbClr val="000000"/>
              </a:buClr>
              <a:buSzPts val="700"/>
              <a:buChar char="○"/>
              <a:defRPr sz="500"/>
            </a:lvl2pPr>
            <a:lvl3pPr lvl="2" rtl="0" algn="ctr">
              <a:lnSpc>
                <a:spcPct val="100000"/>
              </a:lnSpc>
              <a:spcBef>
                <a:spcPts val="0"/>
              </a:spcBef>
              <a:spcAft>
                <a:spcPts val="0"/>
              </a:spcAft>
              <a:buClr>
                <a:srgbClr val="000000"/>
              </a:buClr>
              <a:buSzPts val="700"/>
              <a:buChar char="■"/>
              <a:defRPr sz="500"/>
            </a:lvl3pPr>
            <a:lvl4pPr lvl="3" rtl="0" algn="ctr">
              <a:lnSpc>
                <a:spcPct val="100000"/>
              </a:lnSpc>
              <a:spcBef>
                <a:spcPts val="0"/>
              </a:spcBef>
              <a:spcAft>
                <a:spcPts val="0"/>
              </a:spcAft>
              <a:buClr>
                <a:srgbClr val="000000"/>
              </a:buClr>
              <a:buSzPts val="700"/>
              <a:buChar char="●"/>
              <a:defRPr sz="500"/>
            </a:lvl4pPr>
            <a:lvl5pPr lvl="4" rtl="0" algn="ctr">
              <a:lnSpc>
                <a:spcPct val="100000"/>
              </a:lnSpc>
              <a:spcBef>
                <a:spcPts val="0"/>
              </a:spcBef>
              <a:spcAft>
                <a:spcPts val="0"/>
              </a:spcAft>
              <a:buClr>
                <a:srgbClr val="000000"/>
              </a:buClr>
              <a:buSzPts val="700"/>
              <a:buChar char="○"/>
              <a:defRPr sz="500"/>
            </a:lvl5pPr>
            <a:lvl6pPr lvl="5" rtl="0" algn="ctr">
              <a:lnSpc>
                <a:spcPct val="100000"/>
              </a:lnSpc>
              <a:spcBef>
                <a:spcPts val="0"/>
              </a:spcBef>
              <a:spcAft>
                <a:spcPts val="0"/>
              </a:spcAft>
              <a:buClr>
                <a:srgbClr val="000000"/>
              </a:buClr>
              <a:buSzPts val="700"/>
              <a:buChar char="■"/>
              <a:defRPr sz="500"/>
            </a:lvl6pPr>
            <a:lvl7pPr lvl="6" rtl="0" algn="ctr">
              <a:lnSpc>
                <a:spcPct val="100000"/>
              </a:lnSpc>
              <a:spcBef>
                <a:spcPts val="0"/>
              </a:spcBef>
              <a:spcAft>
                <a:spcPts val="0"/>
              </a:spcAft>
              <a:buClr>
                <a:srgbClr val="000000"/>
              </a:buClr>
              <a:buSzPts val="700"/>
              <a:buChar char="●"/>
              <a:defRPr sz="500"/>
            </a:lvl7pPr>
            <a:lvl8pPr lvl="7" rtl="0" algn="ctr">
              <a:lnSpc>
                <a:spcPct val="100000"/>
              </a:lnSpc>
              <a:spcBef>
                <a:spcPts val="0"/>
              </a:spcBef>
              <a:spcAft>
                <a:spcPts val="0"/>
              </a:spcAft>
              <a:buClr>
                <a:srgbClr val="000000"/>
              </a:buClr>
              <a:buSzPts val="700"/>
              <a:buChar char="○"/>
              <a:defRPr sz="500"/>
            </a:lvl8pPr>
            <a:lvl9pPr lvl="8" rtl="0" algn="ctr">
              <a:lnSpc>
                <a:spcPct val="100000"/>
              </a:lnSpc>
              <a:spcBef>
                <a:spcPts val="0"/>
              </a:spcBef>
              <a:spcAft>
                <a:spcPts val="0"/>
              </a:spcAft>
              <a:buClr>
                <a:srgbClr val="000000"/>
              </a:buClr>
              <a:buSzPts val="700"/>
              <a:buChar char="■"/>
              <a:defRPr sz="500"/>
            </a:lvl9pPr>
          </a:lstStyle>
          <a:p/>
        </p:txBody>
      </p:sp>
      <p:sp>
        <p:nvSpPr>
          <p:cNvPr id="93" name="Google Shape;93;p15"/>
          <p:cNvSpPr txBox="1"/>
          <p:nvPr>
            <p:ph idx="11" type="ftr"/>
          </p:nvPr>
        </p:nvSpPr>
        <p:spPr>
          <a:xfrm>
            <a:off x="3124200" y="4767264"/>
            <a:ext cx="2895600" cy="273900"/>
          </a:xfrm>
          <a:prstGeom prst="rect">
            <a:avLst/>
          </a:prstGeom>
          <a:noFill/>
          <a:ln>
            <a:noFill/>
          </a:ln>
        </p:spPr>
        <p:txBody>
          <a:bodyPr anchorCtr="0" anchor="ctr" bIns="40825" lIns="81650" spcFirstLastPara="1" rIns="81650" wrap="square" tIns="40825">
            <a:noAutofit/>
          </a:bodyPr>
          <a:lstStyle>
            <a:lvl1pPr lvl="0" rtl="0" algn="ctr">
              <a:lnSpc>
                <a:spcPct val="100000"/>
              </a:lnSpc>
              <a:spcBef>
                <a:spcPts val="0"/>
              </a:spcBef>
              <a:spcAft>
                <a:spcPts val="0"/>
              </a:spcAft>
              <a:buClr>
                <a:srgbClr val="888888"/>
              </a:buClr>
              <a:buSzPts val="700"/>
              <a:buChar char="●"/>
              <a:defRPr sz="500"/>
            </a:lvl1pPr>
            <a:lvl2pPr lvl="1" rtl="0" algn="ctr">
              <a:lnSpc>
                <a:spcPct val="100000"/>
              </a:lnSpc>
              <a:spcBef>
                <a:spcPts val="0"/>
              </a:spcBef>
              <a:spcAft>
                <a:spcPts val="0"/>
              </a:spcAft>
              <a:buClr>
                <a:srgbClr val="000000"/>
              </a:buClr>
              <a:buSzPts val="700"/>
              <a:buChar char="○"/>
              <a:defRPr sz="500"/>
            </a:lvl2pPr>
            <a:lvl3pPr lvl="2" rtl="0" algn="ctr">
              <a:lnSpc>
                <a:spcPct val="100000"/>
              </a:lnSpc>
              <a:spcBef>
                <a:spcPts val="0"/>
              </a:spcBef>
              <a:spcAft>
                <a:spcPts val="0"/>
              </a:spcAft>
              <a:buClr>
                <a:srgbClr val="000000"/>
              </a:buClr>
              <a:buSzPts val="700"/>
              <a:buChar char="■"/>
              <a:defRPr sz="500"/>
            </a:lvl3pPr>
            <a:lvl4pPr lvl="3" rtl="0" algn="ctr">
              <a:lnSpc>
                <a:spcPct val="100000"/>
              </a:lnSpc>
              <a:spcBef>
                <a:spcPts val="0"/>
              </a:spcBef>
              <a:spcAft>
                <a:spcPts val="0"/>
              </a:spcAft>
              <a:buClr>
                <a:srgbClr val="000000"/>
              </a:buClr>
              <a:buSzPts val="700"/>
              <a:buChar char="●"/>
              <a:defRPr sz="500"/>
            </a:lvl4pPr>
            <a:lvl5pPr lvl="4" rtl="0" algn="ctr">
              <a:lnSpc>
                <a:spcPct val="100000"/>
              </a:lnSpc>
              <a:spcBef>
                <a:spcPts val="0"/>
              </a:spcBef>
              <a:spcAft>
                <a:spcPts val="0"/>
              </a:spcAft>
              <a:buClr>
                <a:srgbClr val="000000"/>
              </a:buClr>
              <a:buSzPts val="700"/>
              <a:buChar char="○"/>
              <a:defRPr sz="500"/>
            </a:lvl5pPr>
            <a:lvl6pPr lvl="5" rtl="0" algn="ctr">
              <a:lnSpc>
                <a:spcPct val="100000"/>
              </a:lnSpc>
              <a:spcBef>
                <a:spcPts val="0"/>
              </a:spcBef>
              <a:spcAft>
                <a:spcPts val="0"/>
              </a:spcAft>
              <a:buClr>
                <a:srgbClr val="000000"/>
              </a:buClr>
              <a:buSzPts val="700"/>
              <a:buChar char="■"/>
              <a:defRPr sz="500"/>
            </a:lvl6pPr>
            <a:lvl7pPr lvl="6" rtl="0" algn="ctr">
              <a:lnSpc>
                <a:spcPct val="100000"/>
              </a:lnSpc>
              <a:spcBef>
                <a:spcPts val="0"/>
              </a:spcBef>
              <a:spcAft>
                <a:spcPts val="0"/>
              </a:spcAft>
              <a:buClr>
                <a:srgbClr val="000000"/>
              </a:buClr>
              <a:buSzPts val="700"/>
              <a:buChar char="●"/>
              <a:defRPr sz="500"/>
            </a:lvl7pPr>
            <a:lvl8pPr lvl="7" rtl="0" algn="ctr">
              <a:lnSpc>
                <a:spcPct val="100000"/>
              </a:lnSpc>
              <a:spcBef>
                <a:spcPts val="0"/>
              </a:spcBef>
              <a:spcAft>
                <a:spcPts val="0"/>
              </a:spcAft>
              <a:buClr>
                <a:srgbClr val="000000"/>
              </a:buClr>
              <a:buSzPts val="700"/>
              <a:buChar char="○"/>
              <a:defRPr sz="500"/>
            </a:lvl8pPr>
            <a:lvl9pPr lvl="8" rtl="0" algn="ctr">
              <a:lnSpc>
                <a:spcPct val="100000"/>
              </a:lnSpc>
              <a:spcBef>
                <a:spcPts val="0"/>
              </a:spcBef>
              <a:spcAft>
                <a:spcPts val="0"/>
              </a:spcAft>
              <a:buClr>
                <a:srgbClr val="000000"/>
              </a:buClr>
              <a:buSzPts val="700"/>
              <a:buChar char="■"/>
              <a:defRPr sz="500"/>
            </a:lvl9pPr>
          </a:lstStyle>
          <a:p/>
        </p:txBody>
      </p:sp>
      <p:sp>
        <p:nvSpPr>
          <p:cNvPr id="94" name="Google Shape;94;p15"/>
          <p:cNvSpPr txBox="1"/>
          <p:nvPr>
            <p:ph idx="12" type="sldNum"/>
          </p:nvPr>
        </p:nvSpPr>
        <p:spPr>
          <a:xfrm>
            <a:off x="6553200" y="4767264"/>
            <a:ext cx="2133600" cy="273900"/>
          </a:xfrm>
          <a:prstGeom prst="rect">
            <a:avLst/>
          </a:prstGeom>
          <a:noFill/>
          <a:ln>
            <a:noFill/>
          </a:ln>
        </p:spPr>
        <p:txBody>
          <a:bodyPr anchorCtr="0" anchor="ctr" bIns="40825" lIns="81650" spcFirstLastPara="1" rIns="81650" wrap="square" tIns="40825">
            <a:normAutofit/>
          </a:bodyPr>
          <a:lstStyle>
            <a:lvl1pPr indent="0" lvl="0" marL="0" rtl="0" algn="r">
              <a:lnSpc>
                <a:spcPct val="100000"/>
              </a:lnSpc>
              <a:spcBef>
                <a:spcPts val="0"/>
              </a:spcBef>
              <a:spcAft>
                <a:spcPts val="0"/>
              </a:spcAft>
              <a:buClr>
                <a:srgbClr val="888888"/>
              </a:buClr>
              <a:buSzPts val="1100"/>
              <a:buFont typeface="Helvetica Neue"/>
              <a:buNone/>
              <a:defRPr/>
            </a:lvl1pPr>
            <a:lvl2pPr indent="0" lvl="1" marL="0" rtl="0" algn="r">
              <a:lnSpc>
                <a:spcPct val="100000"/>
              </a:lnSpc>
              <a:spcBef>
                <a:spcPts val="0"/>
              </a:spcBef>
              <a:spcAft>
                <a:spcPts val="0"/>
              </a:spcAft>
              <a:buClr>
                <a:srgbClr val="888888"/>
              </a:buClr>
              <a:buSzPts val="1100"/>
              <a:buFont typeface="Helvetica Neue"/>
              <a:buNone/>
              <a:defRPr/>
            </a:lvl2pPr>
            <a:lvl3pPr indent="0" lvl="2" marL="0" rtl="0" algn="r">
              <a:lnSpc>
                <a:spcPct val="100000"/>
              </a:lnSpc>
              <a:spcBef>
                <a:spcPts val="0"/>
              </a:spcBef>
              <a:spcAft>
                <a:spcPts val="0"/>
              </a:spcAft>
              <a:buClr>
                <a:srgbClr val="888888"/>
              </a:buClr>
              <a:buSzPts val="1100"/>
              <a:buFont typeface="Helvetica Neue"/>
              <a:buNone/>
              <a:defRPr/>
            </a:lvl3pPr>
            <a:lvl4pPr indent="0" lvl="3" marL="0" rtl="0" algn="r">
              <a:lnSpc>
                <a:spcPct val="100000"/>
              </a:lnSpc>
              <a:spcBef>
                <a:spcPts val="0"/>
              </a:spcBef>
              <a:spcAft>
                <a:spcPts val="0"/>
              </a:spcAft>
              <a:buClr>
                <a:srgbClr val="888888"/>
              </a:buClr>
              <a:buSzPts val="1100"/>
              <a:buFont typeface="Helvetica Neue"/>
              <a:buNone/>
              <a:defRPr/>
            </a:lvl4pPr>
            <a:lvl5pPr indent="0" lvl="4" marL="0" rtl="0" algn="r">
              <a:lnSpc>
                <a:spcPct val="100000"/>
              </a:lnSpc>
              <a:spcBef>
                <a:spcPts val="0"/>
              </a:spcBef>
              <a:spcAft>
                <a:spcPts val="0"/>
              </a:spcAft>
              <a:buClr>
                <a:srgbClr val="888888"/>
              </a:buClr>
              <a:buSzPts val="1100"/>
              <a:buFont typeface="Helvetica Neue"/>
              <a:buNone/>
              <a:defRPr/>
            </a:lvl5pPr>
            <a:lvl6pPr indent="0" lvl="5" marL="0" rtl="0" algn="r">
              <a:lnSpc>
                <a:spcPct val="100000"/>
              </a:lnSpc>
              <a:spcBef>
                <a:spcPts val="0"/>
              </a:spcBef>
              <a:spcAft>
                <a:spcPts val="0"/>
              </a:spcAft>
              <a:buClr>
                <a:srgbClr val="888888"/>
              </a:buClr>
              <a:buSzPts val="1100"/>
              <a:buFont typeface="Helvetica Neue"/>
              <a:buNone/>
              <a:defRPr/>
            </a:lvl6pPr>
            <a:lvl7pPr indent="0" lvl="6" marL="0" rtl="0" algn="r">
              <a:lnSpc>
                <a:spcPct val="100000"/>
              </a:lnSpc>
              <a:spcBef>
                <a:spcPts val="0"/>
              </a:spcBef>
              <a:spcAft>
                <a:spcPts val="0"/>
              </a:spcAft>
              <a:buClr>
                <a:srgbClr val="888888"/>
              </a:buClr>
              <a:buSzPts val="1100"/>
              <a:buFont typeface="Helvetica Neue"/>
              <a:buNone/>
              <a:defRPr/>
            </a:lvl7pPr>
            <a:lvl8pPr indent="0" lvl="7" marL="0" rtl="0" algn="r">
              <a:lnSpc>
                <a:spcPct val="100000"/>
              </a:lnSpc>
              <a:spcBef>
                <a:spcPts val="0"/>
              </a:spcBef>
              <a:spcAft>
                <a:spcPts val="0"/>
              </a:spcAft>
              <a:buClr>
                <a:srgbClr val="888888"/>
              </a:buClr>
              <a:buSzPts val="1100"/>
              <a:buFont typeface="Helvetica Neue"/>
              <a:buNone/>
              <a:defRPr/>
            </a:lvl8pPr>
            <a:lvl9pPr indent="0" lvl="8" marL="0" rtl="0" algn="r">
              <a:lnSpc>
                <a:spcPct val="100000"/>
              </a:lnSpc>
              <a:spcBef>
                <a:spcPts val="0"/>
              </a:spcBef>
              <a:spcAft>
                <a:spcPts val="0"/>
              </a:spcAft>
              <a:buClr>
                <a:srgbClr val="888888"/>
              </a:buClr>
              <a:buSzPts val="1100"/>
              <a:buFont typeface="Helvetica Neue"/>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5" name="Shape 95"/>
        <p:cNvGrpSpPr/>
        <p:nvPr/>
      </p:nvGrpSpPr>
      <p:grpSpPr>
        <a:xfrm>
          <a:off x="0" y="0"/>
          <a:ext cx="0" cy="0"/>
          <a:chOff x="0" y="0"/>
          <a:chExt cx="0" cy="0"/>
        </a:xfrm>
      </p:grpSpPr>
      <p:sp>
        <p:nvSpPr>
          <p:cNvPr id="96" name="Google Shape;96;p16"/>
          <p:cNvSpPr/>
          <p:nvPr/>
        </p:nvSpPr>
        <p:spPr>
          <a:xfrm>
            <a:off x="0" y="2451225"/>
            <a:ext cx="9144000" cy="2351100"/>
          </a:xfrm>
          <a:prstGeom prst="rect">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txBox="1"/>
          <p:nvPr>
            <p:ph idx="1" type="subTitle"/>
          </p:nvPr>
        </p:nvSpPr>
        <p:spPr>
          <a:xfrm>
            <a:off x="1400850" y="3078992"/>
            <a:ext cx="2685600" cy="1095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solidFill>
                  <a:srgbClr val="F3F3F3"/>
                </a:solidFill>
              </a:defRPr>
            </a:lvl1pPr>
            <a:lvl2pPr lvl="1" rtl="0" algn="ctr">
              <a:lnSpc>
                <a:spcPct val="100000"/>
              </a:lnSpc>
              <a:spcBef>
                <a:spcPts val="1200"/>
              </a:spcBef>
              <a:spcAft>
                <a:spcPts val="0"/>
              </a:spcAft>
              <a:buNone/>
              <a:defRPr sz="1400">
                <a:solidFill>
                  <a:srgbClr val="F3F3F3"/>
                </a:solidFill>
              </a:defRPr>
            </a:lvl2pPr>
            <a:lvl3pPr lvl="2" rtl="0" algn="ctr">
              <a:lnSpc>
                <a:spcPct val="100000"/>
              </a:lnSpc>
              <a:spcBef>
                <a:spcPts val="1200"/>
              </a:spcBef>
              <a:spcAft>
                <a:spcPts val="0"/>
              </a:spcAft>
              <a:buNone/>
              <a:defRPr sz="1400">
                <a:solidFill>
                  <a:srgbClr val="F3F3F3"/>
                </a:solidFill>
              </a:defRPr>
            </a:lvl3pPr>
            <a:lvl4pPr lvl="3" rtl="0" algn="ctr">
              <a:lnSpc>
                <a:spcPct val="100000"/>
              </a:lnSpc>
              <a:spcBef>
                <a:spcPts val="1200"/>
              </a:spcBef>
              <a:spcAft>
                <a:spcPts val="0"/>
              </a:spcAft>
              <a:buNone/>
              <a:defRPr sz="1400">
                <a:solidFill>
                  <a:srgbClr val="F3F3F3"/>
                </a:solidFill>
              </a:defRPr>
            </a:lvl4pPr>
            <a:lvl5pPr lvl="4" rtl="0" algn="ctr">
              <a:lnSpc>
                <a:spcPct val="100000"/>
              </a:lnSpc>
              <a:spcBef>
                <a:spcPts val="1200"/>
              </a:spcBef>
              <a:spcAft>
                <a:spcPts val="0"/>
              </a:spcAft>
              <a:buNone/>
              <a:defRPr sz="1400">
                <a:solidFill>
                  <a:srgbClr val="F3F3F3"/>
                </a:solidFill>
              </a:defRPr>
            </a:lvl5pPr>
            <a:lvl6pPr lvl="5" rtl="0" algn="ctr">
              <a:lnSpc>
                <a:spcPct val="100000"/>
              </a:lnSpc>
              <a:spcBef>
                <a:spcPts val="1200"/>
              </a:spcBef>
              <a:spcAft>
                <a:spcPts val="0"/>
              </a:spcAft>
              <a:buNone/>
              <a:defRPr sz="1400">
                <a:solidFill>
                  <a:srgbClr val="F3F3F3"/>
                </a:solidFill>
              </a:defRPr>
            </a:lvl6pPr>
            <a:lvl7pPr lvl="6" rtl="0" algn="ctr">
              <a:lnSpc>
                <a:spcPct val="100000"/>
              </a:lnSpc>
              <a:spcBef>
                <a:spcPts val="1200"/>
              </a:spcBef>
              <a:spcAft>
                <a:spcPts val="0"/>
              </a:spcAft>
              <a:buNone/>
              <a:defRPr sz="1400">
                <a:solidFill>
                  <a:srgbClr val="F3F3F3"/>
                </a:solidFill>
              </a:defRPr>
            </a:lvl7pPr>
            <a:lvl8pPr lvl="7" rtl="0" algn="ctr">
              <a:lnSpc>
                <a:spcPct val="100000"/>
              </a:lnSpc>
              <a:spcBef>
                <a:spcPts val="1200"/>
              </a:spcBef>
              <a:spcAft>
                <a:spcPts val="0"/>
              </a:spcAft>
              <a:buNone/>
              <a:defRPr sz="1400">
                <a:solidFill>
                  <a:srgbClr val="F3F3F3"/>
                </a:solidFill>
              </a:defRPr>
            </a:lvl8pPr>
            <a:lvl9pPr lvl="8" rtl="0" algn="ctr">
              <a:lnSpc>
                <a:spcPct val="100000"/>
              </a:lnSpc>
              <a:spcBef>
                <a:spcPts val="1200"/>
              </a:spcBef>
              <a:spcAft>
                <a:spcPts val="1200"/>
              </a:spcAft>
              <a:buNone/>
              <a:defRPr sz="1400">
                <a:solidFill>
                  <a:srgbClr val="F3F3F3"/>
                </a:solidFill>
              </a:defRPr>
            </a:lvl9pPr>
          </a:lstStyle>
          <a:p/>
        </p:txBody>
      </p:sp>
      <p:sp>
        <p:nvSpPr>
          <p:cNvPr id="98" name="Google Shape;98;p16"/>
          <p:cNvSpPr txBox="1"/>
          <p:nvPr>
            <p:ph type="ctrTitle"/>
          </p:nvPr>
        </p:nvSpPr>
        <p:spPr>
          <a:xfrm>
            <a:off x="720050" y="359450"/>
            <a:ext cx="3214200" cy="8349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9" name="Google Shape;99;p16"/>
          <p:cNvSpPr txBox="1"/>
          <p:nvPr>
            <p:ph idx="2" type="subTitle"/>
          </p:nvPr>
        </p:nvSpPr>
        <p:spPr>
          <a:xfrm>
            <a:off x="5057550" y="3078955"/>
            <a:ext cx="2685600" cy="1095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None/>
              <a:defRPr sz="1400">
                <a:solidFill>
                  <a:srgbClr val="F3F3F3"/>
                </a:solidFill>
              </a:defRPr>
            </a:lvl1pPr>
            <a:lvl2pPr lvl="1" rtl="0" algn="ctr">
              <a:lnSpc>
                <a:spcPct val="100000"/>
              </a:lnSpc>
              <a:spcBef>
                <a:spcPts val="1200"/>
              </a:spcBef>
              <a:spcAft>
                <a:spcPts val="0"/>
              </a:spcAft>
              <a:buNone/>
              <a:defRPr sz="1400">
                <a:solidFill>
                  <a:srgbClr val="F3F3F3"/>
                </a:solidFill>
              </a:defRPr>
            </a:lvl2pPr>
            <a:lvl3pPr lvl="2" rtl="0" algn="ctr">
              <a:lnSpc>
                <a:spcPct val="100000"/>
              </a:lnSpc>
              <a:spcBef>
                <a:spcPts val="1200"/>
              </a:spcBef>
              <a:spcAft>
                <a:spcPts val="0"/>
              </a:spcAft>
              <a:buNone/>
              <a:defRPr sz="1400">
                <a:solidFill>
                  <a:srgbClr val="F3F3F3"/>
                </a:solidFill>
              </a:defRPr>
            </a:lvl3pPr>
            <a:lvl4pPr lvl="3" rtl="0" algn="ctr">
              <a:lnSpc>
                <a:spcPct val="100000"/>
              </a:lnSpc>
              <a:spcBef>
                <a:spcPts val="1200"/>
              </a:spcBef>
              <a:spcAft>
                <a:spcPts val="0"/>
              </a:spcAft>
              <a:buNone/>
              <a:defRPr sz="1400">
                <a:solidFill>
                  <a:srgbClr val="F3F3F3"/>
                </a:solidFill>
              </a:defRPr>
            </a:lvl4pPr>
            <a:lvl5pPr lvl="4" rtl="0" algn="ctr">
              <a:lnSpc>
                <a:spcPct val="100000"/>
              </a:lnSpc>
              <a:spcBef>
                <a:spcPts val="1200"/>
              </a:spcBef>
              <a:spcAft>
                <a:spcPts val="0"/>
              </a:spcAft>
              <a:buNone/>
              <a:defRPr sz="1400">
                <a:solidFill>
                  <a:srgbClr val="F3F3F3"/>
                </a:solidFill>
              </a:defRPr>
            </a:lvl5pPr>
            <a:lvl6pPr lvl="5" rtl="0" algn="ctr">
              <a:lnSpc>
                <a:spcPct val="100000"/>
              </a:lnSpc>
              <a:spcBef>
                <a:spcPts val="1200"/>
              </a:spcBef>
              <a:spcAft>
                <a:spcPts val="0"/>
              </a:spcAft>
              <a:buNone/>
              <a:defRPr sz="1400">
                <a:solidFill>
                  <a:srgbClr val="F3F3F3"/>
                </a:solidFill>
              </a:defRPr>
            </a:lvl6pPr>
            <a:lvl7pPr lvl="6" rtl="0" algn="ctr">
              <a:lnSpc>
                <a:spcPct val="100000"/>
              </a:lnSpc>
              <a:spcBef>
                <a:spcPts val="1200"/>
              </a:spcBef>
              <a:spcAft>
                <a:spcPts val="0"/>
              </a:spcAft>
              <a:buNone/>
              <a:defRPr sz="1400">
                <a:solidFill>
                  <a:srgbClr val="F3F3F3"/>
                </a:solidFill>
              </a:defRPr>
            </a:lvl7pPr>
            <a:lvl8pPr lvl="7" rtl="0" algn="ctr">
              <a:lnSpc>
                <a:spcPct val="100000"/>
              </a:lnSpc>
              <a:spcBef>
                <a:spcPts val="1200"/>
              </a:spcBef>
              <a:spcAft>
                <a:spcPts val="0"/>
              </a:spcAft>
              <a:buNone/>
              <a:defRPr sz="1400">
                <a:solidFill>
                  <a:srgbClr val="F3F3F3"/>
                </a:solidFill>
              </a:defRPr>
            </a:lvl8pPr>
            <a:lvl9pPr lvl="8" rtl="0" algn="ctr">
              <a:lnSpc>
                <a:spcPct val="100000"/>
              </a:lnSpc>
              <a:spcBef>
                <a:spcPts val="1200"/>
              </a:spcBef>
              <a:spcAft>
                <a:spcPts val="1200"/>
              </a:spcAft>
              <a:buNone/>
              <a:defRPr sz="1400">
                <a:solidFill>
                  <a:srgbClr val="F3F3F3"/>
                </a:solidFill>
              </a:defRPr>
            </a:lvl9pPr>
          </a:lstStyle>
          <a:p/>
        </p:txBody>
      </p:sp>
      <p:sp>
        <p:nvSpPr>
          <p:cNvPr id="100" name="Google Shape;100;p16"/>
          <p:cNvSpPr txBox="1"/>
          <p:nvPr>
            <p:ph idx="3" type="subTitle"/>
          </p:nvPr>
        </p:nvSpPr>
        <p:spPr>
          <a:xfrm>
            <a:off x="1400850" y="2409150"/>
            <a:ext cx="2685600" cy="781200"/>
          </a:xfrm>
          <a:prstGeom prst="rect">
            <a:avLst/>
          </a:prstGeom>
          <a:noFill/>
        </p:spPr>
        <p:txBody>
          <a:bodyPr anchorCtr="0" anchor="b" bIns="0" lIns="91425" spcFirstLastPara="1" rIns="91425" wrap="square" tIns="91425">
            <a:normAutofit/>
          </a:bodyPr>
          <a:lstStyle>
            <a:lvl1pPr lvl="0" rtl="0" algn="ctr">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200"/>
              </a:spcBef>
              <a:spcAft>
                <a:spcPts val="12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sp>
        <p:nvSpPr>
          <p:cNvPr id="101" name="Google Shape;101;p16"/>
          <p:cNvSpPr txBox="1"/>
          <p:nvPr>
            <p:ph idx="4" type="subTitle"/>
          </p:nvPr>
        </p:nvSpPr>
        <p:spPr>
          <a:xfrm>
            <a:off x="5057550" y="2409150"/>
            <a:ext cx="2685600" cy="781200"/>
          </a:xfrm>
          <a:prstGeom prst="rect">
            <a:avLst/>
          </a:prstGeom>
          <a:noFill/>
        </p:spPr>
        <p:txBody>
          <a:bodyPr anchorCtr="0" anchor="b" bIns="0" lIns="91425" spcFirstLastPara="1" rIns="91425" wrap="square" tIns="91425">
            <a:normAutofit/>
          </a:bodyPr>
          <a:lstStyle>
            <a:lvl1pPr lvl="0" rtl="0" algn="ctr">
              <a:lnSpc>
                <a:spcPct val="100000"/>
              </a:lnSpc>
              <a:spcBef>
                <a:spcPts val="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1pPr>
            <a:lvl2pPr lvl="1"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2pPr>
            <a:lvl3pPr lvl="2"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3pPr>
            <a:lvl4pPr lvl="3"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4pPr>
            <a:lvl5pPr lvl="4"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5pPr>
            <a:lvl6pPr lvl="5"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6pPr>
            <a:lvl7pPr lvl="6"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7pPr>
            <a:lvl8pPr lvl="7" rtl="0" algn="ctr">
              <a:lnSpc>
                <a:spcPct val="100000"/>
              </a:lnSpc>
              <a:spcBef>
                <a:spcPts val="1200"/>
              </a:spcBef>
              <a:spcAft>
                <a:spcPts val="0"/>
              </a:spcAft>
              <a:buNone/>
              <a:defRPr sz="1800">
                <a:solidFill>
                  <a:srgbClr val="F3F3F3"/>
                </a:solidFill>
                <a:latin typeface="Barlow Semi Condensed SemiBold"/>
                <a:ea typeface="Barlow Semi Condensed SemiBold"/>
                <a:cs typeface="Barlow Semi Condensed SemiBold"/>
                <a:sym typeface="Barlow Semi Condensed SemiBold"/>
              </a:defRPr>
            </a:lvl8pPr>
            <a:lvl9pPr lvl="8" rtl="0" algn="ctr">
              <a:lnSpc>
                <a:spcPct val="100000"/>
              </a:lnSpc>
              <a:spcBef>
                <a:spcPts val="1200"/>
              </a:spcBef>
              <a:spcAft>
                <a:spcPts val="1200"/>
              </a:spcAft>
              <a:buNone/>
              <a:defRPr sz="1800">
                <a:solidFill>
                  <a:srgbClr val="F3F3F3"/>
                </a:solidFill>
                <a:latin typeface="Barlow Semi Condensed SemiBold"/>
                <a:ea typeface="Barlow Semi Condensed SemiBold"/>
                <a:cs typeface="Barlow Semi Condensed SemiBold"/>
                <a:sym typeface="Barlow Semi Condensed SemiBold"/>
              </a:defRPr>
            </a:lvl9pPr>
          </a:lstStyle>
          <a:p/>
        </p:txBody>
      </p:sp>
      <p:grpSp>
        <p:nvGrpSpPr>
          <p:cNvPr id="102" name="Google Shape;102;p16"/>
          <p:cNvGrpSpPr/>
          <p:nvPr/>
        </p:nvGrpSpPr>
        <p:grpSpPr>
          <a:xfrm>
            <a:off x="8350757" y="149679"/>
            <a:ext cx="627300" cy="1446850"/>
            <a:chOff x="6656382" y="-78921"/>
            <a:chExt cx="627300" cy="1446850"/>
          </a:xfrm>
        </p:grpSpPr>
        <p:sp>
          <p:nvSpPr>
            <p:cNvPr id="103" name="Google Shape;103;p16"/>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6"/>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6"/>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MAIN_POINT_1_1_1">
    <p:spTree>
      <p:nvGrpSpPr>
        <p:cNvPr id="121" name="Shape 121"/>
        <p:cNvGrpSpPr/>
        <p:nvPr/>
      </p:nvGrpSpPr>
      <p:grpSpPr>
        <a:xfrm>
          <a:off x="0" y="0"/>
          <a:ext cx="0" cy="0"/>
          <a:chOff x="0" y="0"/>
          <a:chExt cx="0" cy="0"/>
        </a:xfrm>
      </p:grpSpPr>
      <p:sp>
        <p:nvSpPr>
          <p:cNvPr id="122" name="Google Shape;122;p17"/>
          <p:cNvSpPr txBox="1"/>
          <p:nvPr>
            <p:ph type="title"/>
          </p:nvPr>
        </p:nvSpPr>
        <p:spPr>
          <a:xfrm>
            <a:off x="5238250" y="1658400"/>
            <a:ext cx="2090700" cy="1345500"/>
          </a:xfrm>
          <a:prstGeom prst="rect">
            <a:avLst/>
          </a:prstGeom>
          <a:noFill/>
          <a:ln>
            <a:noFill/>
          </a:ln>
        </p:spPr>
        <p:txBody>
          <a:bodyPr anchorCtr="0" anchor="b" bIns="0" lIns="91425" spcFirstLastPara="1" rIns="0" wrap="square" tIns="0">
            <a:normAutofit/>
          </a:bodyPr>
          <a:lstStyle>
            <a:lvl1pPr lvl="0" rtl="0">
              <a:spcBef>
                <a:spcPts val="0"/>
              </a:spcBef>
              <a:spcAft>
                <a:spcPts val="0"/>
              </a:spcAft>
              <a:buSzPts val="2200"/>
              <a:buNone/>
              <a:defRPr i="0" sz="24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sp>
        <p:nvSpPr>
          <p:cNvPr id="123" name="Google Shape;123;p17"/>
          <p:cNvSpPr txBox="1"/>
          <p:nvPr>
            <p:ph idx="1" type="subTitle"/>
          </p:nvPr>
        </p:nvSpPr>
        <p:spPr>
          <a:xfrm>
            <a:off x="5238250" y="3480175"/>
            <a:ext cx="2498400" cy="888300"/>
          </a:xfrm>
          <a:prstGeom prst="rect">
            <a:avLst/>
          </a:prstGeom>
        </p:spPr>
        <p:txBody>
          <a:bodyPr anchorCtr="0" anchor="ctr" bIns="91425" lIns="91425" spcFirstLastPara="1" rIns="0" wrap="square" tIns="91425">
            <a:normAutofit/>
          </a:bodyPr>
          <a:lstStyle>
            <a:lvl1pPr lvl="0" rtl="0">
              <a:lnSpc>
                <a:spcPct val="100000"/>
              </a:lnSpc>
              <a:spcBef>
                <a:spcPts val="0"/>
              </a:spcBef>
              <a:spcAft>
                <a:spcPts val="0"/>
              </a:spcAft>
              <a:buNone/>
              <a:defRPr sz="1400"/>
            </a:lvl1pPr>
            <a:lvl2pPr lvl="1" rtl="0">
              <a:lnSpc>
                <a:spcPct val="100000"/>
              </a:lnSpc>
              <a:spcBef>
                <a:spcPts val="1200"/>
              </a:spcBef>
              <a:spcAft>
                <a:spcPts val="0"/>
              </a:spcAft>
              <a:buNone/>
              <a:defRPr sz="1400">
                <a:solidFill>
                  <a:schemeClr val="dk2"/>
                </a:solidFill>
              </a:defRPr>
            </a:lvl2pPr>
            <a:lvl3pPr lvl="2" rtl="0">
              <a:lnSpc>
                <a:spcPct val="100000"/>
              </a:lnSpc>
              <a:spcBef>
                <a:spcPts val="1200"/>
              </a:spcBef>
              <a:spcAft>
                <a:spcPts val="0"/>
              </a:spcAft>
              <a:buNone/>
              <a:defRPr sz="1400">
                <a:solidFill>
                  <a:schemeClr val="dk2"/>
                </a:solidFill>
              </a:defRPr>
            </a:lvl3pPr>
            <a:lvl4pPr lvl="3" rtl="0">
              <a:lnSpc>
                <a:spcPct val="100000"/>
              </a:lnSpc>
              <a:spcBef>
                <a:spcPts val="1200"/>
              </a:spcBef>
              <a:spcAft>
                <a:spcPts val="0"/>
              </a:spcAft>
              <a:buNone/>
              <a:defRPr sz="1400">
                <a:solidFill>
                  <a:schemeClr val="dk2"/>
                </a:solidFill>
              </a:defRPr>
            </a:lvl4pPr>
            <a:lvl5pPr lvl="4" rtl="0">
              <a:lnSpc>
                <a:spcPct val="100000"/>
              </a:lnSpc>
              <a:spcBef>
                <a:spcPts val="1200"/>
              </a:spcBef>
              <a:spcAft>
                <a:spcPts val="0"/>
              </a:spcAft>
              <a:buNone/>
              <a:defRPr sz="1400">
                <a:solidFill>
                  <a:schemeClr val="dk2"/>
                </a:solidFill>
              </a:defRPr>
            </a:lvl5pPr>
            <a:lvl6pPr lvl="5" rtl="0">
              <a:lnSpc>
                <a:spcPct val="100000"/>
              </a:lnSpc>
              <a:spcBef>
                <a:spcPts val="1200"/>
              </a:spcBef>
              <a:spcAft>
                <a:spcPts val="0"/>
              </a:spcAft>
              <a:buNone/>
              <a:defRPr sz="1400">
                <a:solidFill>
                  <a:schemeClr val="dk2"/>
                </a:solidFill>
              </a:defRPr>
            </a:lvl6pPr>
            <a:lvl7pPr lvl="6" rtl="0">
              <a:lnSpc>
                <a:spcPct val="100000"/>
              </a:lnSpc>
              <a:spcBef>
                <a:spcPts val="1200"/>
              </a:spcBef>
              <a:spcAft>
                <a:spcPts val="0"/>
              </a:spcAft>
              <a:buNone/>
              <a:defRPr sz="1400">
                <a:solidFill>
                  <a:schemeClr val="dk2"/>
                </a:solidFill>
              </a:defRPr>
            </a:lvl7pPr>
            <a:lvl8pPr lvl="7" rtl="0">
              <a:lnSpc>
                <a:spcPct val="100000"/>
              </a:lnSpc>
              <a:spcBef>
                <a:spcPts val="1200"/>
              </a:spcBef>
              <a:spcAft>
                <a:spcPts val="0"/>
              </a:spcAft>
              <a:buNone/>
              <a:defRPr sz="1400">
                <a:solidFill>
                  <a:schemeClr val="dk2"/>
                </a:solidFill>
              </a:defRPr>
            </a:lvl8pPr>
            <a:lvl9pPr lvl="8" rtl="0">
              <a:lnSpc>
                <a:spcPct val="100000"/>
              </a:lnSpc>
              <a:spcBef>
                <a:spcPts val="1200"/>
              </a:spcBef>
              <a:spcAft>
                <a:spcPts val="1200"/>
              </a:spcAft>
              <a:buNone/>
              <a:defRPr sz="1400">
                <a:solidFill>
                  <a:schemeClr val="dk2"/>
                </a:solidFill>
              </a:defRPr>
            </a:lvl9pPr>
          </a:lstStyle>
          <a:p/>
        </p:txBody>
      </p:sp>
      <p:sp>
        <p:nvSpPr>
          <p:cNvPr id="124" name="Google Shape;124;p17"/>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2">
  <p:cSld name="TITLE_ONLY_2_1_2">
    <p:spTree>
      <p:nvGrpSpPr>
        <p:cNvPr id="125" name="Shape 125"/>
        <p:cNvGrpSpPr/>
        <p:nvPr/>
      </p:nvGrpSpPr>
      <p:grpSpPr>
        <a:xfrm>
          <a:off x="0" y="0"/>
          <a:ext cx="0" cy="0"/>
          <a:chOff x="0" y="0"/>
          <a:chExt cx="0" cy="0"/>
        </a:xfrm>
      </p:grpSpPr>
      <p:sp>
        <p:nvSpPr>
          <p:cNvPr id="126" name="Google Shape;126;p18"/>
          <p:cNvSpPr txBox="1"/>
          <p:nvPr>
            <p:ph type="ctrTitle"/>
          </p:nvPr>
        </p:nvSpPr>
        <p:spPr>
          <a:xfrm>
            <a:off x="720050" y="359450"/>
            <a:ext cx="3214200" cy="8349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27" name="Google Shape;127;p18"/>
          <p:cNvGrpSpPr/>
          <p:nvPr/>
        </p:nvGrpSpPr>
        <p:grpSpPr>
          <a:xfrm rot="5400000">
            <a:off x="8186507" y="4182606"/>
            <a:ext cx="627300" cy="1446850"/>
            <a:chOff x="6656382" y="-78921"/>
            <a:chExt cx="627300" cy="1446850"/>
          </a:xfrm>
        </p:grpSpPr>
        <p:sp>
          <p:nvSpPr>
            <p:cNvPr id="128" name="Google Shape;128;p18"/>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8"/>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8"/>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8"/>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8"/>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8"/>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8"/>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8"/>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8"/>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8"/>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8"/>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8"/>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8"/>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8"/>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8"/>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18"/>
          <p:cNvSpPr/>
          <p:nvPr/>
        </p:nvSpPr>
        <p:spPr>
          <a:xfrm>
            <a:off x="-157950" y="4149775"/>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3">
  <p:cSld name="TITLE_ONLY_2_1_1">
    <p:spTree>
      <p:nvGrpSpPr>
        <p:cNvPr id="147" name="Shape 147"/>
        <p:cNvGrpSpPr/>
        <p:nvPr/>
      </p:nvGrpSpPr>
      <p:grpSpPr>
        <a:xfrm>
          <a:off x="0" y="0"/>
          <a:ext cx="0" cy="0"/>
          <a:chOff x="0" y="0"/>
          <a:chExt cx="0" cy="0"/>
        </a:xfrm>
      </p:grpSpPr>
      <p:sp>
        <p:nvSpPr>
          <p:cNvPr id="148" name="Google Shape;148;p19"/>
          <p:cNvSpPr txBox="1"/>
          <p:nvPr>
            <p:ph type="ctrTitle"/>
          </p:nvPr>
        </p:nvSpPr>
        <p:spPr>
          <a:xfrm>
            <a:off x="720050" y="359450"/>
            <a:ext cx="3214200" cy="8349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49" name="Google Shape;149;p19"/>
          <p:cNvGrpSpPr/>
          <p:nvPr/>
        </p:nvGrpSpPr>
        <p:grpSpPr>
          <a:xfrm rot="5400000">
            <a:off x="8186507" y="4182606"/>
            <a:ext cx="627300" cy="1446850"/>
            <a:chOff x="6656382" y="-78921"/>
            <a:chExt cx="627300" cy="1446850"/>
          </a:xfrm>
        </p:grpSpPr>
        <p:sp>
          <p:nvSpPr>
            <p:cNvPr id="150" name="Google Shape;150;p19"/>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9"/>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9"/>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9"/>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9"/>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9"/>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9"/>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9"/>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9"/>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9"/>
          <p:cNvSpPr/>
          <p:nvPr/>
        </p:nvSpPr>
        <p:spPr>
          <a:xfrm rot="10800000">
            <a:off x="7346604" y="587"/>
            <a:ext cx="1808700" cy="1006100"/>
          </a:xfrm>
          <a:custGeom>
            <a:rect b="b" l="l" r="r" t="t"/>
            <a:pathLst>
              <a:path extrusionOk="0" h="40244" w="72348">
                <a:moveTo>
                  <a:pt x="0" y="4522"/>
                </a:moveTo>
                <a:lnTo>
                  <a:pt x="40244" y="0"/>
                </a:lnTo>
                <a:lnTo>
                  <a:pt x="72348" y="40244"/>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design 1">
  <p:cSld name="TITLE_ONLY_2">
    <p:spTree>
      <p:nvGrpSpPr>
        <p:cNvPr id="169" name="Shape 169"/>
        <p:cNvGrpSpPr/>
        <p:nvPr/>
      </p:nvGrpSpPr>
      <p:grpSpPr>
        <a:xfrm>
          <a:off x="0" y="0"/>
          <a:ext cx="0" cy="0"/>
          <a:chOff x="0" y="0"/>
          <a:chExt cx="0" cy="0"/>
        </a:xfrm>
      </p:grpSpPr>
      <p:sp>
        <p:nvSpPr>
          <p:cNvPr id="170" name="Google Shape;170;p20"/>
          <p:cNvSpPr txBox="1"/>
          <p:nvPr>
            <p:ph type="ctrTitle"/>
          </p:nvPr>
        </p:nvSpPr>
        <p:spPr>
          <a:xfrm>
            <a:off x="720050" y="359450"/>
            <a:ext cx="3214200" cy="8349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b="0"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grpSp>
        <p:nvGrpSpPr>
          <p:cNvPr id="171" name="Google Shape;171;p20"/>
          <p:cNvGrpSpPr/>
          <p:nvPr/>
        </p:nvGrpSpPr>
        <p:grpSpPr>
          <a:xfrm rot="5400000">
            <a:off x="8186507" y="4182606"/>
            <a:ext cx="627300" cy="1446850"/>
            <a:chOff x="6656382" y="-78921"/>
            <a:chExt cx="627300" cy="1446850"/>
          </a:xfrm>
        </p:grpSpPr>
        <p:sp>
          <p:nvSpPr>
            <p:cNvPr id="172" name="Google Shape;172;p20"/>
            <p:cNvSpPr/>
            <p:nvPr/>
          </p:nvSpPr>
          <p:spPr>
            <a:xfrm>
              <a:off x="66563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0"/>
            <p:cNvSpPr/>
            <p:nvPr/>
          </p:nvSpPr>
          <p:spPr>
            <a:xfrm>
              <a:off x="66563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0"/>
            <p:cNvSpPr/>
            <p:nvPr/>
          </p:nvSpPr>
          <p:spPr>
            <a:xfrm>
              <a:off x="66563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66563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p:nvPr/>
          </p:nvSpPr>
          <p:spPr>
            <a:xfrm>
              <a:off x="66563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0"/>
            <p:cNvSpPr/>
            <p:nvPr/>
          </p:nvSpPr>
          <p:spPr>
            <a:xfrm>
              <a:off x="66563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0"/>
            <p:cNvSpPr/>
            <p:nvPr/>
          </p:nvSpPr>
          <p:spPr>
            <a:xfrm>
              <a:off x="69389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0"/>
            <p:cNvSpPr/>
            <p:nvPr/>
          </p:nvSpPr>
          <p:spPr>
            <a:xfrm>
              <a:off x="69389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p:nvPr/>
          </p:nvSpPr>
          <p:spPr>
            <a:xfrm>
              <a:off x="69389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0"/>
            <p:cNvSpPr/>
            <p:nvPr/>
          </p:nvSpPr>
          <p:spPr>
            <a:xfrm>
              <a:off x="69389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69389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69389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7221582"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7221582"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7221582"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7221582"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7221582"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7221582" y="-78921"/>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0" name="Google Shape;190;p20"/>
          <p:cNvSpPr/>
          <p:nvPr/>
        </p:nvSpPr>
        <p:spPr>
          <a:xfrm>
            <a:off x="-112925" y="3233575"/>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ONE_COLUMN_TEXT_2">
    <p:spTree>
      <p:nvGrpSpPr>
        <p:cNvPr id="191" name="Shape 191"/>
        <p:cNvGrpSpPr/>
        <p:nvPr/>
      </p:nvGrpSpPr>
      <p:grpSpPr>
        <a:xfrm>
          <a:off x="0" y="0"/>
          <a:ext cx="0" cy="0"/>
          <a:chOff x="0" y="0"/>
          <a:chExt cx="0" cy="0"/>
        </a:xfrm>
      </p:grpSpPr>
      <p:sp>
        <p:nvSpPr>
          <p:cNvPr id="192" name="Google Shape;192;p21"/>
          <p:cNvSpPr/>
          <p:nvPr/>
        </p:nvSpPr>
        <p:spPr>
          <a:xfrm>
            <a:off x="-16825" y="-95500"/>
            <a:ext cx="8461350" cy="5256550"/>
          </a:xfrm>
          <a:custGeom>
            <a:rect b="b" l="l" r="r" t="t"/>
            <a:pathLst>
              <a:path extrusionOk="0" h="210262" w="338454">
                <a:moveTo>
                  <a:pt x="266558" y="0"/>
                </a:moveTo>
                <a:lnTo>
                  <a:pt x="338454" y="106940"/>
                </a:lnTo>
                <a:lnTo>
                  <a:pt x="310419" y="210262"/>
                </a:lnTo>
                <a:lnTo>
                  <a:pt x="0" y="196245"/>
                </a:lnTo>
              </a:path>
            </a:pathLst>
          </a:custGeom>
          <a:noFill/>
          <a:ln cap="flat" cmpd="sng" w="19050">
            <a:solidFill>
              <a:srgbClr val="434343"/>
            </a:solidFill>
            <a:prstDash val="solid"/>
            <a:round/>
            <a:headEnd len="med" w="med" type="none"/>
            <a:tailEnd len="med" w="med" type="none"/>
          </a:ln>
        </p:spPr>
      </p:sp>
      <p:grpSp>
        <p:nvGrpSpPr>
          <p:cNvPr id="193" name="Google Shape;193;p21"/>
          <p:cNvGrpSpPr/>
          <p:nvPr/>
        </p:nvGrpSpPr>
        <p:grpSpPr>
          <a:xfrm>
            <a:off x="198233" y="198029"/>
            <a:ext cx="344700" cy="1169900"/>
            <a:chOff x="198233" y="198029"/>
            <a:chExt cx="344700" cy="1169900"/>
          </a:xfrm>
        </p:grpSpPr>
        <p:sp>
          <p:nvSpPr>
            <p:cNvPr id="194" name="Google Shape;194;p21"/>
            <p:cNvSpPr/>
            <p:nvPr/>
          </p:nvSpPr>
          <p:spPr>
            <a:xfrm>
              <a:off x="1982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480833" y="1980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1982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480833" y="4749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1982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480833" y="7519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1982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480833" y="102887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1982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480833" y="1305829"/>
              <a:ext cx="62100" cy="62100"/>
            </a:xfrm>
            <a:prstGeom prst="ellipse">
              <a:avLst/>
            </a:prstGeom>
            <a:solidFill>
              <a:srgbClr val="4343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4" name="Google Shape;204;p21"/>
          <p:cNvSpPr txBox="1"/>
          <p:nvPr>
            <p:ph type="ctrTitle"/>
          </p:nvPr>
        </p:nvSpPr>
        <p:spPr>
          <a:xfrm>
            <a:off x="720000" y="1405200"/>
            <a:ext cx="2958300" cy="9696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b="0" sz="6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05" name="Google Shape;205;p21"/>
          <p:cNvSpPr txBox="1"/>
          <p:nvPr>
            <p:ph idx="1" type="subTitle"/>
          </p:nvPr>
        </p:nvSpPr>
        <p:spPr>
          <a:xfrm>
            <a:off x="720000" y="2571750"/>
            <a:ext cx="4073400" cy="16932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None/>
              <a:defRPr sz="1600"/>
            </a:lvl1pPr>
            <a:lvl2pPr lvl="1" rtl="0">
              <a:lnSpc>
                <a:spcPct val="100000"/>
              </a:lnSpc>
              <a:spcBef>
                <a:spcPts val="1200"/>
              </a:spcBef>
              <a:spcAft>
                <a:spcPts val="0"/>
              </a:spcAft>
              <a:buNone/>
              <a:defRPr sz="1600"/>
            </a:lvl2pPr>
            <a:lvl3pPr lvl="2" rtl="0">
              <a:lnSpc>
                <a:spcPct val="100000"/>
              </a:lnSpc>
              <a:spcBef>
                <a:spcPts val="1200"/>
              </a:spcBef>
              <a:spcAft>
                <a:spcPts val="0"/>
              </a:spcAft>
              <a:buNone/>
              <a:defRPr sz="1600"/>
            </a:lvl3pPr>
            <a:lvl4pPr lvl="3" rtl="0">
              <a:lnSpc>
                <a:spcPct val="100000"/>
              </a:lnSpc>
              <a:spcBef>
                <a:spcPts val="1200"/>
              </a:spcBef>
              <a:spcAft>
                <a:spcPts val="0"/>
              </a:spcAft>
              <a:buNone/>
              <a:defRPr sz="1600"/>
            </a:lvl4pPr>
            <a:lvl5pPr lvl="4" rtl="0">
              <a:lnSpc>
                <a:spcPct val="100000"/>
              </a:lnSpc>
              <a:spcBef>
                <a:spcPts val="1200"/>
              </a:spcBef>
              <a:spcAft>
                <a:spcPts val="0"/>
              </a:spcAft>
              <a:buNone/>
              <a:defRPr sz="1600"/>
            </a:lvl5pPr>
            <a:lvl6pPr lvl="5" rtl="0">
              <a:lnSpc>
                <a:spcPct val="100000"/>
              </a:lnSpc>
              <a:spcBef>
                <a:spcPts val="1200"/>
              </a:spcBef>
              <a:spcAft>
                <a:spcPts val="0"/>
              </a:spcAft>
              <a:buNone/>
              <a:defRPr sz="1600"/>
            </a:lvl6pPr>
            <a:lvl7pPr lvl="6" rtl="0">
              <a:lnSpc>
                <a:spcPct val="100000"/>
              </a:lnSpc>
              <a:spcBef>
                <a:spcPts val="1200"/>
              </a:spcBef>
              <a:spcAft>
                <a:spcPts val="0"/>
              </a:spcAft>
              <a:buNone/>
              <a:defRPr sz="1600"/>
            </a:lvl7pPr>
            <a:lvl8pPr lvl="7" rtl="0">
              <a:lnSpc>
                <a:spcPct val="100000"/>
              </a:lnSpc>
              <a:spcBef>
                <a:spcPts val="1200"/>
              </a:spcBef>
              <a:spcAft>
                <a:spcPts val="0"/>
              </a:spcAft>
              <a:buNone/>
              <a:defRPr sz="1600"/>
            </a:lvl8pPr>
            <a:lvl9pPr lvl="8" rtl="0">
              <a:lnSpc>
                <a:spcPct val="100000"/>
              </a:lnSpc>
              <a:spcBef>
                <a:spcPts val="1200"/>
              </a:spcBef>
              <a:spcAft>
                <a:spcPts val="1200"/>
              </a:spcAft>
              <a:buNone/>
              <a:defRPr sz="1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MAIN_POINT_1_1_2">
    <p:spTree>
      <p:nvGrpSpPr>
        <p:cNvPr id="206" name="Shape 206"/>
        <p:cNvGrpSpPr/>
        <p:nvPr/>
      </p:nvGrpSpPr>
      <p:grpSpPr>
        <a:xfrm>
          <a:off x="0" y="0"/>
          <a:ext cx="0" cy="0"/>
          <a:chOff x="0" y="0"/>
          <a:chExt cx="0" cy="0"/>
        </a:xfrm>
      </p:grpSpPr>
      <p:sp>
        <p:nvSpPr>
          <p:cNvPr id="207" name="Google Shape;207;p22"/>
          <p:cNvSpPr txBox="1"/>
          <p:nvPr>
            <p:ph type="title"/>
          </p:nvPr>
        </p:nvSpPr>
        <p:spPr>
          <a:xfrm>
            <a:off x="2934650" y="1658400"/>
            <a:ext cx="1350300" cy="1345500"/>
          </a:xfrm>
          <a:prstGeom prst="rect">
            <a:avLst/>
          </a:prstGeom>
          <a:noFill/>
          <a:ln>
            <a:noFill/>
          </a:ln>
        </p:spPr>
        <p:txBody>
          <a:bodyPr anchorCtr="0" anchor="b" bIns="0" lIns="0" spcFirstLastPara="1" rIns="72000" wrap="square" tIns="0">
            <a:normAutofit/>
          </a:bodyPr>
          <a:lstStyle>
            <a:lvl1pPr lvl="0" rtl="0" algn="r">
              <a:spcBef>
                <a:spcPts val="0"/>
              </a:spcBef>
              <a:spcAft>
                <a:spcPts val="0"/>
              </a:spcAft>
              <a:buSzPts val="2200"/>
              <a:buNone/>
              <a:defRPr i="0" sz="2400"/>
            </a:lvl1pPr>
            <a:lvl2pPr lvl="1" rtl="0" algn="r">
              <a:spcBef>
                <a:spcPts val="0"/>
              </a:spcBef>
              <a:spcAft>
                <a:spcPts val="0"/>
              </a:spcAft>
              <a:buSzPts val="2500"/>
              <a:buNone/>
              <a:defRPr sz="2500"/>
            </a:lvl2pPr>
            <a:lvl3pPr lvl="2" rtl="0" algn="r">
              <a:spcBef>
                <a:spcPts val="0"/>
              </a:spcBef>
              <a:spcAft>
                <a:spcPts val="0"/>
              </a:spcAft>
              <a:buSzPts val="2500"/>
              <a:buNone/>
              <a:defRPr sz="2500"/>
            </a:lvl3pPr>
            <a:lvl4pPr lvl="3" rtl="0" algn="r">
              <a:spcBef>
                <a:spcPts val="0"/>
              </a:spcBef>
              <a:spcAft>
                <a:spcPts val="0"/>
              </a:spcAft>
              <a:buSzPts val="2500"/>
              <a:buNone/>
              <a:defRPr sz="2500"/>
            </a:lvl4pPr>
            <a:lvl5pPr lvl="4" rtl="0" algn="r">
              <a:spcBef>
                <a:spcPts val="0"/>
              </a:spcBef>
              <a:spcAft>
                <a:spcPts val="0"/>
              </a:spcAft>
              <a:buSzPts val="2500"/>
              <a:buNone/>
              <a:defRPr sz="2500"/>
            </a:lvl5pPr>
            <a:lvl6pPr lvl="5" rtl="0" algn="r">
              <a:spcBef>
                <a:spcPts val="0"/>
              </a:spcBef>
              <a:spcAft>
                <a:spcPts val="0"/>
              </a:spcAft>
              <a:buSzPts val="2500"/>
              <a:buNone/>
              <a:defRPr sz="2500"/>
            </a:lvl6pPr>
            <a:lvl7pPr lvl="6" rtl="0" algn="r">
              <a:spcBef>
                <a:spcPts val="0"/>
              </a:spcBef>
              <a:spcAft>
                <a:spcPts val="0"/>
              </a:spcAft>
              <a:buSzPts val="2500"/>
              <a:buNone/>
              <a:defRPr sz="2500"/>
            </a:lvl7pPr>
            <a:lvl8pPr lvl="7" rtl="0" algn="r">
              <a:spcBef>
                <a:spcPts val="0"/>
              </a:spcBef>
              <a:spcAft>
                <a:spcPts val="0"/>
              </a:spcAft>
              <a:buSzPts val="2500"/>
              <a:buNone/>
              <a:defRPr sz="2500"/>
            </a:lvl8pPr>
            <a:lvl9pPr lvl="8" rtl="0" algn="r">
              <a:spcBef>
                <a:spcPts val="0"/>
              </a:spcBef>
              <a:spcAft>
                <a:spcPts val="0"/>
              </a:spcAft>
              <a:buSzPts val="2500"/>
              <a:buNone/>
              <a:defRPr sz="2500"/>
            </a:lvl9pPr>
          </a:lstStyle>
          <a:p/>
        </p:txBody>
      </p:sp>
      <p:sp>
        <p:nvSpPr>
          <p:cNvPr id="208" name="Google Shape;208;p22"/>
          <p:cNvSpPr txBox="1"/>
          <p:nvPr>
            <p:ph idx="1" type="subTitle"/>
          </p:nvPr>
        </p:nvSpPr>
        <p:spPr>
          <a:xfrm>
            <a:off x="1511850" y="3464300"/>
            <a:ext cx="2772900" cy="888300"/>
          </a:xfrm>
          <a:prstGeom prst="rect">
            <a:avLst/>
          </a:prstGeom>
        </p:spPr>
        <p:txBody>
          <a:bodyPr anchorCtr="0" anchor="ctr" bIns="91425" lIns="91425" spcFirstLastPara="1" rIns="72000" wrap="square" tIns="91425">
            <a:normAutofit/>
          </a:bodyPr>
          <a:lstStyle>
            <a:lvl1pPr lvl="0" rtl="0" algn="r">
              <a:lnSpc>
                <a:spcPct val="100000"/>
              </a:lnSpc>
              <a:spcBef>
                <a:spcPts val="0"/>
              </a:spcBef>
              <a:spcAft>
                <a:spcPts val="0"/>
              </a:spcAft>
              <a:buNone/>
              <a:defRPr sz="1400"/>
            </a:lvl1pPr>
            <a:lvl2pPr lvl="1" rtl="0" algn="r">
              <a:lnSpc>
                <a:spcPct val="100000"/>
              </a:lnSpc>
              <a:spcBef>
                <a:spcPts val="1200"/>
              </a:spcBef>
              <a:spcAft>
                <a:spcPts val="0"/>
              </a:spcAft>
              <a:buNone/>
              <a:defRPr sz="1400"/>
            </a:lvl2pPr>
            <a:lvl3pPr lvl="2" rtl="0" algn="r">
              <a:lnSpc>
                <a:spcPct val="100000"/>
              </a:lnSpc>
              <a:spcBef>
                <a:spcPts val="1200"/>
              </a:spcBef>
              <a:spcAft>
                <a:spcPts val="0"/>
              </a:spcAft>
              <a:buNone/>
              <a:defRPr sz="1400"/>
            </a:lvl3pPr>
            <a:lvl4pPr lvl="3" rtl="0" algn="r">
              <a:lnSpc>
                <a:spcPct val="100000"/>
              </a:lnSpc>
              <a:spcBef>
                <a:spcPts val="1200"/>
              </a:spcBef>
              <a:spcAft>
                <a:spcPts val="0"/>
              </a:spcAft>
              <a:buNone/>
              <a:defRPr sz="1400"/>
            </a:lvl4pPr>
            <a:lvl5pPr lvl="4" rtl="0" algn="r">
              <a:lnSpc>
                <a:spcPct val="100000"/>
              </a:lnSpc>
              <a:spcBef>
                <a:spcPts val="1200"/>
              </a:spcBef>
              <a:spcAft>
                <a:spcPts val="0"/>
              </a:spcAft>
              <a:buNone/>
              <a:defRPr sz="1400"/>
            </a:lvl5pPr>
            <a:lvl6pPr lvl="5" rtl="0" algn="r">
              <a:lnSpc>
                <a:spcPct val="100000"/>
              </a:lnSpc>
              <a:spcBef>
                <a:spcPts val="1200"/>
              </a:spcBef>
              <a:spcAft>
                <a:spcPts val="0"/>
              </a:spcAft>
              <a:buNone/>
              <a:defRPr sz="1400"/>
            </a:lvl6pPr>
            <a:lvl7pPr lvl="6" rtl="0" algn="r">
              <a:lnSpc>
                <a:spcPct val="100000"/>
              </a:lnSpc>
              <a:spcBef>
                <a:spcPts val="1200"/>
              </a:spcBef>
              <a:spcAft>
                <a:spcPts val="0"/>
              </a:spcAft>
              <a:buNone/>
              <a:defRPr sz="1400"/>
            </a:lvl7pPr>
            <a:lvl8pPr lvl="7" rtl="0" algn="r">
              <a:lnSpc>
                <a:spcPct val="100000"/>
              </a:lnSpc>
              <a:spcBef>
                <a:spcPts val="1200"/>
              </a:spcBef>
              <a:spcAft>
                <a:spcPts val="0"/>
              </a:spcAft>
              <a:buNone/>
              <a:defRPr sz="1400"/>
            </a:lvl8pPr>
            <a:lvl9pPr lvl="8" rtl="0" algn="r">
              <a:lnSpc>
                <a:spcPct val="100000"/>
              </a:lnSpc>
              <a:spcBef>
                <a:spcPts val="1200"/>
              </a:spcBef>
              <a:spcAft>
                <a:spcPts val="1200"/>
              </a:spcAft>
              <a:buNone/>
              <a:defRPr sz="1400"/>
            </a:lvl9pPr>
          </a:lstStyle>
          <a:p/>
        </p:txBody>
      </p:sp>
      <p:sp>
        <p:nvSpPr>
          <p:cNvPr id="209" name="Google Shape;209;p22"/>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BIG_NUMBER_2">
    <p:spTree>
      <p:nvGrpSpPr>
        <p:cNvPr id="210" name="Shape 210"/>
        <p:cNvGrpSpPr/>
        <p:nvPr/>
      </p:nvGrpSpPr>
      <p:grpSpPr>
        <a:xfrm>
          <a:off x="0" y="0"/>
          <a:ext cx="0" cy="0"/>
          <a:chOff x="0" y="0"/>
          <a:chExt cx="0" cy="0"/>
        </a:xfrm>
      </p:grpSpPr>
      <p:sp>
        <p:nvSpPr>
          <p:cNvPr id="211" name="Google Shape;211;p23"/>
          <p:cNvSpPr txBox="1"/>
          <p:nvPr>
            <p:ph idx="1" type="subTitle"/>
          </p:nvPr>
        </p:nvSpPr>
        <p:spPr>
          <a:xfrm>
            <a:off x="1734975" y="3204600"/>
            <a:ext cx="5674200" cy="5979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2"/>
              </a:buClr>
              <a:buSzPts val="1200"/>
              <a:buNone/>
              <a:defRPr sz="1400"/>
            </a:lvl1pPr>
            <a:lvl2pPr lvl="1" rtl="0" algn="ctr">
              <a:lnSpc>
                <a:spcPct val="100000"/>
              </a:lnSpc>
              <a:spcBef>
                <a:spcPts val="0"/>
              </a:spcBef>
              <a:spcAft>
                <a:spcPts val="0"/>
              </a:spcAft>
              <a:buClr>
                <a:schemeClr val="dk2"/>
              </a:buClr>
              <a:buSzPts val="1200"/>
              <a:buNone/>
              <a:defRPr sz="1200">
                <a:solidFill>
                  <a:schemeClr val="dk2"/>
                </a:solidFill>
              </a:defRPr>
            </a:lvl2pPr>
            <a:lvl3pPr lvl="2" rtl="0" algn="ctr">
              <a:lnSpc>
                <a:spcPct val="100000"/>
              </a:lnSpc>
              <a:spcBef>
                <a:spcPts val="0"/>
              </a:spcBef>
              <a:spcAft>
                <a:spcPts val="0"/>
              </a:spcAft>
              <a:buClr>
                <a:schemeClr val="dk2"/>
              </a:buClr>
              <a:buSzPts val="1200"/>
              <a:buNone/>
              <a:defRPr sz="1200">
                <a:solidFill>
                  <a:schemeClr val="dk2"/>
                </a:solidFill>
              </a:defRPr>
            </a:lvl3pPr>
            <a:lvl4pPr lvl="3" rtl="0" algn="ctr">
              <a:lnSpc>
                <a:spcPct val="100000"/>
              </a:lnSpc>
              <a:spcBef>
                <a:spcPts val="0"/>
              </a:spcBef>
              <a:spcAft>
                <a:spcPts val="0"/>
              </a:spcAft>
              <a:buClr>
                <a:schemeClr val="dk2"/>
              </a:buClr>
              <a:buSzPts val="1200"/>
              <a:buNone/>
              <a:defRPr sz="1200">
                <a:solidFill>
                  <a:schemeClr val="dk2"/>
                </a:solidFill>
              </a:defRPr>
            </a:lvl4pPr>
            <a:lvl5pPr lvl="4" rtl="0" algn="ctr">
              <a:lnSpc>
                <a:spcPct val="100000"/>
              </a:lnSpc>
              <a:spcBef>
                <a:spcPts val="0"/>
              </a:spcBef>
              <a:spcAft>
                <a:spcPts val="0"/>
              </a:spcAft>
              <a:buClr>
                <a:schemeClr val="dk2"/>
              </a:buClr>
              <a:buSzPts val="1200"/>
              <a:buNone/>
              <a:defRPr sz="1200">
                <a:solidFill>
                  <a:schemeClr val="dk2"/>
                </a:solidFill>
              </a:defRPr>
            </a:lvl5pPr>
            <a:lvl6pPr lvl="5" rtl="0" algn="ctr">
              <a:lnSpc>
                <a:spcPct val="100000"/>
              </a:lnSpc>
              <a:spcBef>
                <a:spcPts val="0"/>
              </a:spcBef>
              <a:spcAft>
                <a:spcPts val="0"/>
              </a:spcAft>
              <a:buClr>
                <a:schemeClr val="dk2"/>
              </a:buClr>
              <a:buSzPts val="1200"/>
              <a:buNone/>
              <a:defRPr sz="1200">
                <a:solidFill>
                  <a:schemeClr val="dk2"/>
                </a:solidFill>
              </a:defRPr>
            </a:lvl6pPr>
            <a:lvl7pPr lvl="6" rtl="0" algn="ctr">
              <a:lnSpc>
                <a:spcPct val="100000"/>
              </a:lnSpc>
              <a:spcBef>
                <a:spcPts val="0"/>
              </a:spcBef>
              <a:spcAft>
                <a:spcPts val="0"/>
              </a:spcAft>
              <a:buClr>
                <a:schemeClr val="dk2"/>
              </a:buClr>
              <a:buSzPts val="1200"/>
              <a:buNone/>
              <a:defRPr sz="1200">
                <a:solidFill>
                  <a:schemeClr val="dk2"/>
                </a:solidFill>
              </a:defRPr>
            </a:lvl7pPr>
            <a:lvl8pPr lvl="7" rtl="0" algn="ctr">
              <a:lnSpc>
                <a:spcPct val="100000"/>
              </a:lnSpc>
              <a:spcBef>
                <a:spcPts val="0"/>
              </a:spcBef>
              <a:spcAft>
                <a:spcPts val="0"/>
              </a:spcAft>
              <a:buClr>
                <a:schemeClr val="dk2"/>
              </a:buClr>
              <a:buSzPts val="1200"/>
              <a:buNone/>
              <a:defRPr sz="1200">
                <a:solidFill>
                  <a:schemeClr val="dk2"/>
                </a:solidFill>
              </a:defRPr>
            </a:lvl8pPr>
            <a:lvl9pPr lvl="8" rtl="0" algn="ctr">
              <a:lnSpc>
                <a:spcPct val="100000"/>
              </a:lnSpc>
              <a:spcBef>
                <a:spcPts val="0"/>
              </a:spcBef>
              <a:spcAft>
                <a:spcPts val="0"/>
              </a:spcAft>
              <a:buClr>
                <a:schemeClr val="dk2"/>
              </a:buClr>
              <a:buSzPts val="1200"/>
              <a:buNone/>
              <a:defRPr sz="1200">
                <a:solidFill>
                  <a:schemeClr val="dk2"/>
                </a:solidFill>
              </a:defRPr>
            </a:lvl9pPr>
          </a:lstStyle>
          <a:p/>
        </p:txBody>
      </p:sp>
      <p:sp>
        <p:nvSpPr>
          <p:cNvPr id="212" name="Google Shape;212;p23"/>
          <p:cNvSpPr txBox="1"/>
          <p:nvPr>
            <p:ph hasCustomPrompt="1" type="title"/>
          </p:nvPr>
        </p:nvSpPr>
        <p:spPr>
          <a:xfrm>
            <a:off x="720000" y="1321725"/>
            <a:ext cx="77040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Char char="+"/>
              <a:defRPr sz="9600"/>
            </a:lvl1pPr>
            <a:lvl2pPr lvl="1" rtl="0" algn="ctr">
              <a:spcBef>
                <a:spcPts val="0"/>
              </a:spcBef>
              <a:spcAft>
                <a:spcPts val="0"/>
              </a:spcAft>
              <a:buSzPts val="12000"/>
              <a:buChar char="+"/>
              <a:defRPr sz="12000"/>
            </a:lvl2pPr>
            <a:lvl3pPr lvl="2" rtl="0" algn="ctr">
              <a:spcBef>
                <a:spcPts val="0"/>
              </a:spcBef>
              <a:spcAft>
                <a:spcPts val="0"/>
              </a:spcAft>
              <a:buSzPts val="12000"/>
              <a:buChar char="+"/>
              <a:defRPr sz="12000"/>
            </a:lvl3pPr>
            <a:lvl4pPr lvl="3" rtl="0" algn="ctr">
              <a:spcBef>
                <a:spcPts val="0"/>
              </a:spcBef>
              <a:spcAft>
                <a:spcPts val="0"/>
              </a:spcAft>
              <a:buSzPts val="12000"/>
              <a:buChar char="+"/>
              <a:defRPr sz="12000"/>
            </a:lvl4pPr>
            <a:lvl5pPr lvl="4" rtl="0" algn="ctr">
              <a:spcBef>
                <a:spcPts val="0"/>
              </a:spcBef>
              <a:spcAft>
                <a:spcPts val="0"/>
              </a:spcAft>
              <a:buSzPts val="12000"/>
              <a:buChar char="+"/>
              <a:defRPr sz="12000"/>
            </a:lvl5pPr>
            <a:lvl6pPr lvl="5" rtl="0" algn="ctr">
              <a:spcBef>
                <a:spcPts val="0"/>
              </a:spcBef>
              <a:spcAft>
                <a:spcPts val="0"/>
              </a:spcAft>
              <a:buSzPts val="12000"/>
              <a:buChar char="+"/>
              <a:defRPr sz="12000"/>
            </a:lvl6pPr>
            <a:lvl7pPr lvl="6" rtl="0" algn="ctr">
              <a:spcBef>
                <a:spcPts val="0"/>
              </a:spcBef>
              <a:spcAft>
                <a:spcPts val="0"/>
              </a:spcAft>
              <a:buSzPts val="12000"/>
              <a:buChar char="+"/>
              <a:defRPr sz="12000"/>
            </a:lvl7pPr>
            <a:lvl8pPr lvl="7" rtl="0" algn="ctr">
              <a:spcBef>
                <a:spcPts val="0"/>
              </a:spcBef>
              <a:spcAft>
                <a:spcPts val="0"/>
              </a:spcAft>
              <a:buSzPts val="12000"/>
              <a:buChar char="+"/>
              <a:defRPr sz="12000"/>
            </a:lvl8pPr>
            <a:lvl9pPr lvl="8" rtl="0" algn="ctr">
              <a:spcBef>
                <a:spcPts val="0"/>
              </a:spcBef>
              <a:spcAft>
                <a:spcPts val="0"/>
              </a:spcAft>
              <a:buSzPts val="12000"/>
              <a:buChar char="+"/>
              <a:defRPr sz="12000"/>
            </a:lvl9pPr>
          </a:lstStyle>
          <a:p>
            <a:r>
              <a:t>xx%</a:t>
            </a:r>
          </a:p>
        </p:txBody>
      </p:sp>
      <p:sp>
        <p:nvSpPr>
          <p:cNvPr id="213" name="Google Shape;213;p23"/>
          <p:cNvSpPr/>
          <p:nvPr/>
        </p:nvSpPr>
        <p:spPr>
          <a:xfrm rot="10800000">
            <a:off x="-112925" y="0"/>
            <a:ext cx="9360025" cy="1927400"/>
          </a:xfrm>
          <a:custGeom>
            <a:rect b="b" l="l" r="r" t="t"/>
            <a:pathLst>
              <a:path extrusionOk="0" h="77096" w="374401">
                <a:moveTo>
                  <a:pt x="0" y="0"/>
                </a:moveTo>
                <a:lnTo>
                  <a:pt x="41826" y="77096"/>
                </a:lnTo>
                <a:lnTo>
                  <a:pt x="374401" y="41826"/>
                </a:lnTo>
              </a:path>
            </a:pathLst>
          </a:custGeom>
          <a:noFill/>
          <a:ln cap="flat" cmpd="sng" w="19050">
            <a:solidFill>
              <a:srgbClr val="434343"/>
            </a:solidFill>
            <a:prstDash val="solid"/>
            <a:round/>
            <a:headEnd len="med" w="med" type="none"/>
            <a:tailEnd len="med" w="med"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hyperlink" Target="https://e-ciela.net/specializirani-produkti/41-siela-energetika-i-okolna-sreda.html?utm_source=lex.bg&amp;utm_medium=laws&amp;utm_campaign=lex_context&amp;utm_id=1" TargetMode="External"/><Relationship Id="rId4" Type="http://schemas.openxmlformats.org/officeDocument/2006/relationships/hyperlink" Target="https://e-ciela.net/specializirani-produkti/41-siela-energetika-i-okolna-sreda.html?utm_source=lex.bg&amp;utm_medium=laws&amp;utm_campaign=lex_context&amp;utm_id=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hyperlink" Target="https://edelivery.egov.b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s://data.egov.bg/"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lex.bg/bg/laws/ldoc/213566708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e-ciela.net/specializirani-produkti/41-siela-energetika-i-okolna-sreda.html?utm_source=lex.bg&amp;utm_medium=laws&amp;utm_campaign=lex_context&amp;utm_id=1"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pendefinition.org/history/"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4"/>
          <p:cNvSpPr txBox="1"/>
          <p:nvPr>
            <p:ph type="title"/>
          </p:nvPr>
        </p:nvSpPr>
        <p:spPr>
          <a:xfrm>
            <a:off x="729450" y="1397500"/>
            <a:ext cx="7688700" cy="66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rgbClr val="000000"/>
                </a:solidFill>
              </a:rPr>
              <a:t>Отворени данни</a:t>
            </a:r>
            <a:endParaRPr sz="3000">
              <a:solidFill>
                <a:srgbClr val="000000"/>
              </a:solidFill>
            </a:endParaRPr>
          </a:p>
          <a:p>
            <a:pPr indent="0" lvl="0" marL="0" rtl="0" algn="l">
              <a:lnSpc>
                <a:spcPct val="115000"/>
              </a:lnSpc>
              <a:spcBef>
                <a:spcPts val="1100"/>
              </a:spcBef>
              <a:spcAft>
                <a:spcPts val="0"/>
              </a:spcAft>
              <a:buNone/>
            </a:pPr>
            <a:r>
              <a:t/>
            </a:r>
            <a:endParaRPr sz="2800">
              <a:solidFill>
                <a:srgbClr val="000000"/>
              </a:solidFill>
            </a:endParaRPr>
          </a:p>
          <a:p>
            <a:pPr indent="0" lvl="0" marL="0" marR="0" rtl="0" algn="l">
              <a:lnSpc>
                <a:spcPct val="115000"/>
              </a:lnSpc>
              <a:spcBef>
                <a:spcPts val="0"/>
              </a:spcBef>
              <a:spcAft>
                <a:spcPts val="0"/>
              </a:spcAft>
              <a:buNone/>
            </a:pPr>
            <a:r>
              <a:rPr lang="en" sz="2800">
                <a:solidFill>
                  <a:srgbClr val="000000"/>
                </a:solidFill>
              </a:rPr>
              <a:t> </a:t>
            </a:r>
            <a:endParaRPr sz="2800">
              <a:solidFill>
                <a:srgbClr val="000000"/>
              </a:solidFill>
            </a:endParaRPr>
          </a:p>
          <a:p>
            <a:pPr indent="0" lvl="0" marL="0" marR="0" rtl="0" algn="l">
              <a:lnSpc>
                <a:spcPct val="115000"/>
              </a:lnSpc>
              <a:spcBef>
                <a:spcPts val="0"/>
              </a:spcBef>
              <a:spcAft>
                <a:spcPts val="0"/>
              </a:spcAft>
              <a:buNone/>
            </a:pPr>
            <a:r>
              <a:t/>
            </a:r>
            <a:endParaRPr sz="1600">
              <a:solidFill>
                <a:srgbClr val="000000"/>
              </a:solidFill>
            </a:endParaRPr>
          </a:p>
        </p:txBody>
      </p:sp>
      <p:sp>
        <p:nvSpPr>
          <p:cNvPr id="219" name="Google Shape;219;p24"/>
          <p:cNvSpPr txBox="1"/>
          <p:nvPr>
            <p:ph idx="1" type="body"/>
          </p:nvPr>
        </p:nvSpPr>
        <p:spPr>
          <a:xfrm>
            <a:off x="729450" y="2017700"/>
            <a:ext cx="7688700" cy="2575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t/>
            </a:r>
            <a:endParaRPr sz="1400">
              <a:solidFill>
                <a:srgbClr val="000000"/>
              </a:solidFill>
              <a:latin typeface="Raleway"/>
              <a:ea typeface="Raleway"/>
              <a:cs typeface="Raleway"/>
              <a:sym typeface="Raleway"/>
            </a:endParaRPr>
          </a:p>
          <a:p>
            <a:pPr indent="0" lvl="0" marL="0" rtl="0" algn="l">
              <a:spcBef>
                <a:spcPts val="0"/>
              </a:spcBef>
              <a:spcAft>
                <a:spcPts val="0"/>
              </a:spcAft>
              <a:buNone/>
            </a:pPr>
            <a:r>
              <a:t/>
            </a:r>
            <a:endParaRPr b="1" sz="1400">
              <a:solidFill>
                <a:srgbClr val="000000"/>
              </a:solidFill>
              <a:latin typeface="Raleway"/>
              <a:ea typeface="Raleway"/>
              <a:cs typeface="Raleway"/>
              <a:sym typeface="Raleway"/>
            </a:endParaRPr>
          </a:p>
          <a:p>
            <a:pPr indent="0" lvl="0" marL="0" rtl="0" algn="l">
              <a:spcBef>
                <a:spcPts val="0"/>
              </a:spcBef>
              <a:spcAft>
                <a:spcPts val="0"/>
              </a:spcAft>
              <a:buNone/>
            </a:pPr>
            <a:r>
              <a:t/>
            </a:r>
            <a:endParaRPr b="1" sz="1400">
              <a:solidFill>
                <a:srgbClr val="000000"/>
              </a:solidFill>
              <a:latin typeface="Raleway"/>
              <a:ea typeface="Raleway"/>
              <a:cs typeface="Raleway"/>
              <a:sym typeface="Raleway"/>
            </a:endParaRPr>
          </a:p>
          <a:p>
            <a:pPr indent="0" lvl="0" marL="0" rtl="0" algn="l">
              <a:spcBef>
                <a:spcPts val="0"/>
              </a:spcBef>
              <a:spcAft>
                <a:spcPts val="0"/>
              </a:spcAft>
              <a:buNone/>
            </a:pPr>
            <a:r>
              <a:t/>
            </a:r>
            <a:endParaRPr sz="2400">
              <a:solidFill>
                <a:srgbClr val="000000"/>
              </a:solidFill>
              <a:latin typeface="Raleway"/>
              <a:ea typeface="Raleway"/>
              <a:cs typeface="Raleway"/>
              <a:sym typeface="Raleway"/>
            </a:endParaRPr>
          </a:p>
          <a:p>
            <a:pPr indent="0" lvl="0" marL="0" rtl="0" algn="l">
              <a:spcBef>
                <a:spcPts val="0"/>
              </a:spcBef>
              <a:spcAft>
                <a:spcPts val="0"/>
              </a:spcAft>
              <a:buNone/>
            </a:pPr>
            <a:r>
              <a:t/>
            </a:r>
            <a:endParaRPr sz="2400">
              <a:solidFill>
                <a:srgbClr val="000000"/>
              </a:solidFill>
              <a:latin typeface="Raleway"/>
              <a:ea typeface="Raleway"/>
              <a:cs typeface="Raleway"/>
              <a:sym typeface="Raleway"/>
            </a:endParaRPr>
          </a:p>
          <a:p>
            <a:pPr indent="0" lvl="0" marL="0" rtl="0" algn="l">
              <a:spcBef>
                <a:spcPts val="0"/>
              </a:spcBef>
              <a:spcAft>
                <a:spcPts val="0"/>
              </a:spcAft>
              <a:buNone/>
            </a:pPr>
            <a:r>
              <a:t/>
            </a:r>
            <a:endParaRPr sz="2257">
              <a:solidFill>
                <a:srgbClr val="000000"/>
              </a:solidFill>
              <a:latin typeface="Raleway"/>
              <a:ea typeface="Raleway"/>
              <a:cs typeface="Raleway"/>
              <a:sym typeface="Raleway"/>
            </a:endParaRPr>
          </a:p>
          <a:p>
            <a:pPr indent="0" lvl="0" marL="0" rtl="0" algn="l">
              <a:spcBef>
                <a:spcPts val="0"/>
              </a:spcBef>
              <a:spcAft>
                <a:spcPts val="0"/>
              </a:spcAft>
              <a:buNone/>
            </a:pPr>
            <a:r>
              <a:t/>
            </a:r>
            <a:endParaRPr sz="2257">
              <a:solidFill>
                <a:srgbClr val="000000"/>
              </a:solidFill>
              <a:latin typeface="Raleway"/>
              <a:ea typeface="Raleway"/>
              <a:cs typeface="Raleway"/>
              <a:sym typeface="Raleway"/>
            </a:endParaRPr>
          </a:p>
          <a:p>
            <a:pPr indent="0" lvl="0" marL="0" rtl="0" algn="l">
              <a:lnSpc>
                <a:spcPct val="120000"/>
              </a:lnSpc>
              <a:spcBef>
                <a:spcPts val="0"/>
              </a:spcBef>
              <a:spcAft>
                <a:spcPts val="0"/>
              </a:spcAft>
              <a:buNone/>
            </a:pPr>
            <a:r>
              <a:rPr lang="en" sz="2257">
                <a:solidFill>
                  <a:srgbClr val="000000"/>
                </a:solidFill>
                <a:latin typeface="Raleway"/>
                <a:ea typeface="Raleway"/>
                <a:cs typeface="Raleway"/>
                <a:sym typeface="Raleway"/>
              </a:rPr>
              <a:t>Социално-правни аспекти на информационните технологии</a:t>
            </a:r>
            <a:endParaRPr sz="2257">
              <a:solidFill>
                <a:srgbClr val="000000"/>
              </a:solidFill>
              <a:latin typeface="Raleway"/>
              <a:ea typeface="Raleway"/>
              <a:cs typeface="Raleway"/>
              <a:sym typeface="Raleway"/>
            </a:endParaRPr>
          </a:p>
          <a:p>
            <a:pPr indent="0" lvl="0" marL="0" rtl="0" algn="l">
              <a:lnSpc>
                <a:spcPct val="120000"/>
              </a:lnSpc>
              <a:spcBef>
                <a:spcPts val="0"/>
              </a:spcBef>
              <a:spcAft>
                <a:spcPts val="0"/>
              </a:spcAft>
              <a:buNone/>
            </a:pPr>
            <a:r>
              <a:t/>
            </a:r>
            <a:endParaRPr sz="2257">
              <a:solidFill>
                <a:srgbClr val="000000"/>
              </a:solidFill>
              <a:latin typeface="Raleway"/>
              <a:ea typeface="Raleway"/>
              <a:cs typeface="Raleway"/>
              <a:sym typeface="Raleway"/>
            </a:endParaRPr>
          </a:p>
          <a:p>
            <a:pPr indent="0" lvl="0" marL="0" marR="0" rtl="0" algn="l">
              <a:lnSpc>
                <a:spcPct val="115000"/>
              </a:lnSpc>
              <a:spcBef>
                <a:spcPts val="0"/>
              </a:spcBef>
              <a:spcAft>
                <a:spcPts val="0"/>
              </a:spcAft>
              <a:buNone/>
            </a:pPr>
            <a:r>
              <a:rPr lang="en" sz="2257">
                <a:solidFill>
                  <a:srgbClr val="000000"/>
                </a:solidFill>
                <a:latin typeface="Raleway"/>
                <a:ea typeface="Raleway"/>
                <a:cs typeface="Raleway"/>
                <a:sym typeface="Raleway"/>
              </a:rPr>
              <a:t>Ана Лазарова</a:t>
            </a:r>
            <a:endParaRPr sz="1687">
              <a:solidFill>
                <a:srgbClr val="000000"/>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type="title"/>
          </p:nvPr>
        </p:nvSpPr>
        <p:spPr>
          <a:xfrm>
            <a:off x="1004400" y="509125"/>
            <a:ext cx="71556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Повторно използване на ИОС</a:t>
            </a:r>
            <a:endParaRPr sz="2320"/>
          </a:p>
        </p:txBody>
      </p:sp>
      <p:sp>
        <p:nvSpPr>
          <p:cNvPr id="272" name="Google Shape;272;p33"/>
          <p:cNvSpPr txBox="1"/>
          <p:nvPr/>
        </p:nvSpPr>
        <p:spPr>
          <a:xfrm>
            <a:off x="955800" y="1611900"/>
            <a:ext cx="7121100" cy="2420100"/>
          </a:xfrm>
          <a:prstGeom prst="rect">
            <a:avLst/>
          </a:prstGeom>
          <a:noFill/>
          <a:ln>
            <a:noFill/>
          </a:ln>
        </p:spPr>
        <p:txBody>
          <a:bodyPr anchorCtr="0" anchor="ctr" bIns="40825" lIns="81650" spcFirstLastPara="1" rIns="81650" wrap="square" tIns="40825">
            <a:noAutofit/>
          </a:bodyPr>
          <a:lstStyle/>
          <a:p>
            <a:pPr indent="0" lvl="0" marL="457200" marR="0" rtl="0" algn="l">
              <a:lnSpc>
                <a:spcPct val="115000"/>
              </a:lnSpc>
              <a:spcBef>
                <a:spcPts val="500"/>
              </a:spcBef>
              <a:spcAft>
                <a:spcPts val="0"/>
              </a:spcAft>
              <a:buNone/>
            </a:pPr>
            <a:r>
              <a:t/>
            </a:r>
            <a:endParaRPr>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t/>
            </a:r>
            <a:endParaRPr sz="1300">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rPr lang="en" sz="1300">
                <a:solidFill>
                  <a:srgbClr val="2F2B20"/>
                </a:solidFill>
                <a:latin typeface="Raleway"/>
                <a:ea typeface="Raleway"/>
                <a:cs typeface="Raleway"/>
                <a:sym typeface="Raleway"/>
              </a:rPr>
              <a:t>“Пространствени данни” са данни по смисъла на Закона за достъп до пространствени данни.</a:t>
            </a:r>
            <a:endParaRPr sz="1300">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rPr lang="en" sz="1300">
                <a:solidFill>
                  <a:srgbClr val="2F2B20"/>
                </a:solidFill>
                <a:latin typeface="Raleway"/>
                <a:ea typeface="Raleway"/>
                <a:cs typeface="Raleway"/>
                <a:sym typeface="Raleway"/>
              </a:rPr>
              <a:t>ЗДПД урежда изграждането, поддържането и използването на инфраструктура за пространствена информация, осигуряването на достъп до пространствени данни и предоставянето на услуги за данните в областта на </a:t>
            </a:r>
            <a:r>
              <a:rPr lang="en" sz="1300">
                <a:solidFill>
                  <a:srgbClr val="2F2B20"/>
                </a:solidFill>
                <a:uFill>
                  <a:noFill/>
                </a:uFill>
                <a:latin typeface="Raleway"/>
                <a:ea typeface="Raleway"/>
                <a:cs typeface="Raleway"/>
                <a:sym typeface="Raleway"/>
                <a:hlinkClick r:id="rId3">
                  <a:extLst>
                    <a:ext uri="{A12FA001-AC4F-418D-AE19-62706E023703}">
                      <ahyp:hlinkClr val="tx"/>
                    </a:ext>
                  </a:extLst>
                </a:hlinkClick>
              </a:rPr>
              <a:t>околната среда</a:t>
            </a:r>
            <a:r>
              <a:rPr lang="en" sz="1300">
                <a:solidFill>
                  <a:srgbClr val="2F2B20"/>
                </a:solidFill>
                <a:latin typeface="Raleway"/>
                <a:ea typeface="Raleway"/>
                <a:cs typeface="Raleway"/>
                <a:sym typeface="Raleway"/>
              </a:rPr>
              <a:t> или дейностите, които могат да окажат влияние върху </a:t>
            </a:r>
            <a:r>
              <a:rPr lang="en" sz="1300">
                <a:solidFill>
                  <a:srgbClr val="2F2B20"/>
                </a:solidFill>
                <a:uFill>
                  <a:noFill/>
                </a:uFill>
                <a:latin typeface="Raleway"/>
                <a:ea typeface="Raleway"/>
                <a:cs typeface="Raleway"/>
                <a:sym typeface="Raleway"/>
                <a:hlinkClick r:id="rId4">
                  <a:extLst>
                    <a:ext uri="{A12FA001-AC4F-418D-AE19-62706E023703}">
                      <ahyp:hlinkClr val="tx"/>
                    </a:ext>
                  </a:extLst>
                </a:hlinkClick>
              </a:rPr>
              <a:t>околната среда</a:t>
            </a:r>
            <a:r>
              <a:rPr lang="en" sz="1300">
                <a:solidFill>
                  <a:srgbClr val="2F2B20"/>
                </a:solidFill>
                <a:latin typeface="Raleway"/>
                <a:ea typeface="Raleway"/>
                <a:cs typeface="Raleway"/>
                <a:sym typeface="Raleway"/>
              </a:rPr>
              <a:t>, чрез гарантиране на съвместимост и сигурност при обмена на данни.</a:t>
            </a:r>
            <a:endParaRPr sz="1300">
              <a:solidFill>
                <a:srgbClr val="2F2B20"/>
              </a:solidFill>
              <a:latin typeface="Raleway"/>
              <a:ea typeface="Raleway"/>
              <a:cs typeface="Raleway"/>
              <a:sym typeface="Raleway"/>
            </a:endParaRPr>
          </a:p>
          <a:p>
            <a:pPr indent="0" lvl="0" marL="0" rtl="0" algn="l">
              <a:lnSpc>
                <a:spcPct val="115000"/>
              </a:lnSpc>
              <a:spcBef>
                <a:spcPts val="0"/>
              </a:spcBef>
              <a:spcAft>
                <a:spcPts val="0"/>
              </a:spcAft>
              <a:buNone/>
            </a:pPr>
            <a:r>
              <a:t/>
            </a:r>
            <a:endParaRPr sz="900">
              <a:highlight>
                <a:srgbClr val="FFFFFF"/>
              </a:highlight>
              <a:latin typeface="Verdana"/>
              <a:ea typeface="Verdana"/>
              <a:cs typeface="Verdana"/>
              <a:sym typeface="Verdana"/>
            </a:endParaRPr>
          </a:p>
          <a:p>
            <a:pPr indent="0" lvl="0" marL="457200" marR="0" rtl="0" algn="l">
              <a:lnSpc>
                <a:spcPct val="115000"/>
              </a:lnSpc>
              <a:spcBef>
                <a:spcPts val="500"/>
              </a:spcBef>
              <a:spcAft>
                <a:spcPts val="0"/>
              </a:spcAft>
              <a:buNone/>
            </a:pPr>
            <a:r>
              <a:t/>
            </a:r>
            <a:endParaRPr>
              <a:solidFill>
                <a:srgbClr val="2F2B20"/>
              </a:solidFill>
              <a:latin typeface="Raleway"/>
              <a:ea typeface="Raleway"/>
              <a:cs typeface="Raleway"/>
              <a:sym typeface="Raleway"/>
            </a:endParaRPr>
          </a:p>
          <a:p>
            <a:pPr indent="0" lvl="0" marL="342900" marR="0" rtl="0" algn="l">
              <a:lnSpc>
                <a:spcPct val="105000"/>
              </a:lnSpc>
              <a:spcBef>
                <a:spcPts val="0"/>
              </a:spcBef>
              <a:spcAft>
                <a:spcPts val="0"/>
              </a:spcAft>
              <a:buNone/>
            </a:pPr>
            <a:r>
              <a:t/>
            </a:r>
            <a:endParaRPr sz="2200">
              <a:solidFill>
                <a:schemeClr val="accent1"/>
              </a:solidFill>
              <a:latin typeface="Raleway Light"/>
              <a:ea typeface="Raleway Light"/>
              <a:cs typeface="Raleway Light"/>
              <a:sym typeface="Raleway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500"/>
                                        <p:tgtEl>
                                          <p:spTgt spid="272">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500"/>
                                        <p:tgtEl>
                                          <p:spTgt spid="272">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1500"/>
                                        <p:tgtEl>
                                          <p:spTgt spid="272">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1500"/>
                                        <p:tgtEl>
                                          <p:spTgt spid="272">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1500"/>
                                        <p:tgtEl>
                                          <p:spTgt spid="272">
                                            <p:txEl>
                                              <p:pRg end="4" st="4"/>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1500"/>
                                        <p:tgtEl>
                                          <p:spTgt spid="272">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1500"/>
                                        <p:tgtEl>
                                          <p:spTgt spid="27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Участници - задължени лица </a:t>
            </a:r>
            <a:endParaRPr sz="2320"/>
          </a:p>
        </p:txBody>
      </p:sp>
      <p:sp>
        <p:nvSpPr>
          <p:cNvPr id="278" name="Google Shape;278;p34"/>
          <p:cNvSpPr txBox="1"/>
          <p:nvPr/>
        </p:nvSpPr>
        <p:spPr>
          <a:xfrm>
            <a:off x="1066950" y="2195100"/>
            <a:ext cx="7010100" cy="1836900"/>
          </a:xfrm>
          <a:prstGeom prst="rect">
            <a:avLst/>
          </a:prstGeom>
          <a:noFill/>
          <a:ln>
            <a:noFill/>
          </a:ln>
        </p:spPr>
        <p:txBody>
          <a:bodyPr anchorCtr="0" anchor="ctr" bIns="40825" lIns="81650" spcFirstLastPara="1" rIns="81650" wrap="square" tIns="40825">
            <a:noAutofit/>
          </a:bodyPr>
          <a:lstStyle/>
          <a:p>
            <a:pPr indent="0" lvl="0" marL="0" marR="0" rtl="0" algn="l">
              <a:lnSpc>
                <a:spcPct val="115000"/>
              </a:lnSpc>
              <a:spcBef>
                <a:spcPts val="500"/>
              </a:spcBef>
              <a:spcAft>
                <a:spcPts val="0"/>
              </a:spcAft>
              <a:buNone/>
            </a:pPr>
            <a:r>
              <a:rPr lang="en" sz="1300">
                <a:solidFill>
                  <a:srgbClr val="2F2B20"/>
                </a:solidFill>
                <a:latin typeface="Raleway"/>
                <a:ea typeface="Raleway"/>
                <a:cs typeface="Raleway"/>
                <a:sym typeface="Raleway"/>
              </a:rPr>
              <a:t>Задължени субекти за предоставяне на информация от обществения сектор за повторно използване са т.нар. </a:t>
            </a:r>
            <a:r>
              <a:rPr b="1" lang="en" sz="1300">
                <a:solidFill>
                  <a:srgbClr val="2F2B20"/>
                </a:solidFill>
                <a:latin typeface="Raleway"/>
                <a:ea typeface="Raleway"/>
                <a:cs typeface="Raleway"/>
                <a:sym typeface="Raleway"/>
              </a:rPr>
              <a:t>организации от обществения сектор</a:t>
            </a:r>
            <a:r>
              <a:rPr lang="en" sz="1300">
                <a:solidFill>
                  <a:srgbClr val="2F2B20"/>
                </a:solidFill>
                <a:latin typeface="Raleway"/>
                <a:ea typeface="Raleway"/>
                <a:cs typeface="Raleway"/>
                <a:sym typeface="Raleway"/>
              </a:rPr>
              <a:t>:</a:t>
            </a:r>
            <a:endParaRPr sz="1300">
              <a:solidFill>
                <a:srgbClr val="2F2B20"/>
              </a:solidFill>
              <a:latin typeface="Raleway"/>
              <a:ea typeface="Raleway"/>
              <a:cs typeface="Raleway"/>
              <a:sym typeface="Raleway"/>
            </a:endParaRPr>
          </a:p>
          <a:p>
            <a:pPr indent="-311150" lvl="0" marL="457200" marR="0" rtl="0" algn="l">
              <a:lnSpc>
                <a:spcPct val="115000"/>
              </a:lnSpc>
              <a:spcBef>
                <a:spcPts val="500"/>
              </a:spcBef>
              <a:spcAft>
                <a:spcPts val="0"/>
              </a:spcAft>
              <a:buClr>
                <a:srgbClr val="2F2B20"/>
              </a:buClr>
              <a:buSzPts val="1300"/>
              <a:buFont typeface="Raleway"/>
              <a:buChar char="●"/>
            </a:pPr>
            <a:r>
              <a:rPr lang="en" sz="1300">
                <a:solidFill>
                  <a:srgbClr val="2F2B20"/>
                </a:solidFill>
                <a:latin typeface="Raleway"/>
                <a:ea typeface="Raleway"/>
                <a:cs typeface="Raleway"/>
                <a:sym typeface="Raleway"/>
              </a:rPr>
              <a:t>държавните </a:t>
            </a:r>
            <a:r>
              <a:rPr lang="en" sz="1300">
                <a:solidFill>
                  <a:srgbClr val="2F2B20"/>
                </a:solidFill>
                <a:highlight>
                  <a:schemeClr val="accent6"/>
                </a:highlight>
                <a:latin typeface="Raleway"/>
                <a:ea typeface="Raleway"/>
                <a:cs typeface="Raleway"/>
                <a:sym typeface="Raleway"/>
              </a:rPr>
              <a:t>органи</a:t>
            </a:r>
            <a:r>
              <a:rPr lang="en" sz="1300">
                <a:solidFill>
                  <a:srgbClr val="2F2B20"/>
                </a:solidFill>
                <a:latin typeface="Raleway"/>
                <a:ea typeface="Raleway"/>
                <a:cs typeface="Raleway"/>
                <a:sym typeface="Raleway"/>
              </a:rPr>
              <a:t>, техните териториални звена, териториалните органи на изпълнителната власт и органите на местното самоуправление в България;</a:t>
            </a:r>
            <a:endParaRPr sz="1300">
              <a:solidFill>
                <a:srgbClr val="2F2B20"/>
              </a:solidFill>
              <a:latin typeface="Raleway"/>
              <a:ea typeface="Raleway"/>
              <a:cs typeface="Raleway"/>
              <a:sym typeface="Raleway"/>
            </a:endParaRPr>
          </a:p>
          <a:p>
            <a:pPr indent="-311150" lvl="0" marL="457200" marR="0" rtl="0" algn="l">
              <a:lnSpc>
                <a:spcPct val="115000"/>
              </a:lnSpc>
              <a:spcBef>
                <a:spcPts val="0"/>
              </a:spcBef>
              <a:spcAft>
                <a:spcPts val="0"/>
              </a:spcAft>
              <a:buClr>
                <a:srgbClr val="2F2B20"/>
              </a:buClr>
              <a:buSzPts val="1300"/>
              <a:buFont typeface="Raleway"/>
              <a:buChar char="●"/>
            </a:pPr>
            <a:r>
              <a:rPr lang="en" sz="1300">
                <a:solidFill>
                  <a:srgbClr val="2F2B20"/>
                </a:solidFill>
                <a:highlight>
                  <a:schemeClr val="accent4"/>
                </a:highlight>
                <a:latin typeface="Raleway"/>
                <a:ea typeface="Raleway"/>
                <a:cs typeface="Raleway"/>
                <a:sym typeface="Raleway"/>
              </a:rPr>
              <a:t>публичноправните организации</a:t>
            </a:r>
            <a:r>
              <a:rPr lang="en" sz="1300">
                <a:solidFill>
                  <a:srgbClr val="2F2B20"/>
                </a:solidFill>
                <a:latin typeface="Raleway"/>
                <a:ea typeface="Raleway"/>
                <a:cs typeface="Raleway"/>
                <a:sym typeface="Raleway"/>
              </a:rPr>
              <a:t>;</a:t>
            </a:r>
            <a:endParaRPr sz="1300">
              <a:solidFill>
                <a:srgbClr val="2F2B20"/>
              </a:solidFill>
              <a:latin typeface="Raleway"/>
              <a:ea typeface="Raleway"/>
              <a:cs typeface="Raleway"/>
              <a:sym typeface="Raleway"/>
            </a:endParaRPr>
          </a:p>
          <a:p>
            <a:pPr indent="-311150" lvl="0" marL="457200" marR="0" rtl="0" algn="l">
              <a:lnSpc>
                <a:spcPct val="115000"/>
              </a:lnSpc>
              <a:spcBef>
                <a:spcPts val="0"/>
              </a:spcBef>
              <a:spcAft>
                <a:spcPts val="0"/>
              </a:spcAft>
              <a:buClr>
                <a:srgbClr val="2F2B20"/>
              </a:buClr>
              <a:buSzPts val="1300"/>
              <a:buFont typeface="Raleway"/>
              <a:buChar char="●"/>
            </a:pPr>
            <a:r>
              <a:rPr lang="en" sz="1300">
                <a:solidFill>
                  <a:srgbClr val="2F2B20"/>
                </a:solidFill>
                <a:latin typeface="Raleway"/>
                <a:ea typeface="Raleway"/>
                <a:cs typeface="Raleway"/>
                <a:sym typeface="Raleway"/>
              </a:rPr>
              <a:t>организации, </a:t>
            </a:r>
            <a:r>
              <a:rPr lang="en" sz="1300">
                <a:solidFill>
                  <a:srgbClr val="2F2B20"/>
                </a:solidFill>
                <a:highlight>
                  <a:schemeClr val="lt2"/>
                </a:highlight>
                <a:latin typeface="Raleway"/>
                <a:ea typeface="Raleway"/>
                <a:cs typeface="Raleway"/>
                <a:sym typeface="Raleway"/>
              </a:rPr>
              <a:t>осъществяващи научни изследвания</a:t>
            </a:r>
            <a:r>
              <a:rPr lang="en" sz="1300">
                <a:solidFill>
                  <a:srgbClr val="2F2B20"/>
                </a:solidFill>
                <a:latin typeface="Raleway"/>
                <a:ea typeface="Raleway"/>
                <a:cs typeface="Raleway"/>
                <a:sym typeface="Raleway"/>
              </a:rPr>
              <a:t>, и организации, </a:t>
            </a:r>
            <a:r>
              <a:rPr lang="en" sz="1300">
                <a:solidFill>
                  <a:srgbClr val="2F2B20"/>
                </a:solidFill>
                <a:highlight>
                  <a:schemeClr val="lt2"/>
                </a:highlight>
                <a:latin typeface="Raleway"/>
                <a:ea typeface="Raleway"/>
                <a:cs typeface="Raleway"/>
                <a:sym typeface="Raleway"/>
              </a:rPr>
              <a:t>финансиращи научни изследвания</a:t>
            </a:r>
            <a:r>
              <a:rPr lang="en" sz="1300">
                <a:solidFill>
                  <a:srgbClr val="2F2B20"/>
                </a:solidFill>
                <a:latin typeface="Raleway"/>
                <a:ea typeface="Raleway"/>
                <a:cs typeface="Raleway"/>
                <a:sym typeface="Raleway"/>
              </a:rPr>
              <a:t>, включително висши училища за научноизследователските данни.</a:t>
            </a:r>
            <a:endParaRPr sz="1300">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rPr lang="en" sz="1300">
                <a:solidFill>
                  <a:srgbClr val="2F2B20"/>
                </a:solidFill>
                <a:latin typeface="Raleway"/>
                <a:ea typeface="Raleway"/>
                <a:cs typeface="Raleway"/>
                <a:sym typeface="Raleway"/>
              </a:rPr>
              <a:t>Организациите от обществения сектор са </a:t>
            </a:r>
            <a:r>
              <a:rPr b="1" lang="en" sz="1300">
                <a:solidFill>
                  <a:srgbClr val="2F2B20"/>
                </a:solidFill>
                <a:latin typeface="Raleway"/>
                <a:ea typeface="Raleway"/>
                <a:cs typeface="Raleway"/>
                <a:sym typeface="Raleway"/>
              </a:rPr>
              <a:t>длъжни да предоставят информация от обществения сектор за повторно използване</a:t>
            </a:r>
            <a:r>
              <a:rPr lang="en" sz="1300">
                <a:solidFill>
                  <a:srgbClr val="2F2B20"/>
                </a:solidFill>
                <a:latin typeface="Raleway"/>
                <a:ea typeface="Raleway"/>
                <a:cs typeface="Raleway"/>
                <a:sym typeface="Raleway"/>
              </a:rPr>
              <a:t>, с изключение на предвидените в ЗДОИ случаи.</a:t>
            </a:r>
            <a:endParaRPr sz="2200">
              <a:solidFill>
                <a:schemeClr val="accent1"/>
              </a:solidFill>
              <a:latin typeface="Raleway Light"/>
              <a:ea typeface="Raleway Light"/>
              <a:cs typeface="Raleway Light"/>
              <a:sym typeface="Raleway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500"/>
                                        <p:tgtEl>
                                          <p:spTgt spid="278">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78">
                                            <p:txEl>
                                              <p:pRg end="1" st="1"/>
                                            </p:txEl>
                                          </p:spTgt>
                                        </p:tgtEl>
                                        <p:attrNameLst>
                                          <p:attrName>style.visibility</p:attrName>
                                        </p:attrNameLst>
                                      </p:cBhvr>
                                      <p:to>
                                        <p:strVal val="visible"/>
                                      </p:to>
                                    </p:set>
                                    <p:animEffect filter="fade" transition="in">
                                      <p:cBhvr>
                                        <p:cTn dur="1500"/>
                                        <p:tgtEl>
                                          <p:spTgt spid="278">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78">
                                            <p:txEl>
                                              <p:pRg end="2" st="2"/>
                                            </p:txEl>
                                          </p:spTgt>
                                        </p:tgtEl>
                                        <p:attrNameLst>
                                          <p:attrName>style.visibility</p:attrName>
                                        </p:attrNameLst>
                                      </p:cBhvr>
                                      <p:to>
                                        <p:strVal val="visible"/>
                                      </p:to>
                                    </p:set>
                                    <p:animEffect filter="fade" transition="in">
                                      <p:cBhvr>
                                        <p:cTn dur="1500"/>
                                        <p:tgtEl>
                                          <p:spTgt spid="278">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78">
                                            <p:txEl>
                                              <p:pRg end="3" st="3"/>
                                            </p:txEl>
                                          </p:spTgt>
                                        </p:tgtEl>
                                        <p:attrNameLst>
                                          <p:attrName>style.visibility</p:attrName>
                                        </p:attrNameLst>
                                      </p:cBhvr>
                                      <p:to>
                                        <p:strVal val="visible"/>
                                      </p:to>
                                    </p:set>
                                    <p:animEffect filter="fade" transition="in">
                                      <p:cBhvr>
                                        <p:cTn dur="1500"/>
                                        <p:tgtEl>
                                          <p:spTgt spid="278">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78">
                                            <p:txEl>
                                              <p:pRg end="4" st="4"/>
                                            </p:txEl>
                                          </p:spTgt>
                                        </p:tgtEl>
                                        <p:attrNameLst>
                                          <p:attrName>style.visibility</p:attrName>
                                        </p:attrNameLst>
                                      </p:cBhvr>
                                      <p:to>
                                        <p:strVal val="visible"/>
                                      </p:to>
                                    </p:set>
                                    <p:animEffect filter="fade" transition="in">
                                      <p:cBhvr>
                                        <p:cTn dur="1500"/>
                                        <p:tgtEl>
                                          <p:spTgt spid="27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5"/>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15000"/>
              </a:lnSpc>
              <a:spcBef>
                <a:spcPts val="500"/>
              </a:spcBef>
              <a:spcAft>
                <a:spcPts val="0"/>
              </a:spcAft>
              <a:buNone/>
            </a:pPr>
            <a:r>
              <a:t/>
            </a:r>
            <a:endParaRPr b="0" sz="1300">
              <a:solidFill>
                <a:srgbClr val="2F2B20"/>
              </a:solidFill>
            </a:endParaRPr>
          </a:p>
          <a:p>
            <a:pPr indent="0" lvl="0" marL="0" marR="0" rtl="0" algn="l">
              <a:lnSpc>
                <a:spcPct val="100000"/>
              </a:lnSpc>
              <a:spcBef>
                <a:spcPts val="0"/>
              </a:spcBef>
              <a:spcAft>
                <a:spcPts val="0"/>
              </a:spcAft>
              <a:buSzPts val="990"/>
              <a:buNone/>
            </a:pPr>
            <a:r>
              <a:rPr lang="en" sz="2320"/>
              <a:t>Участници - задължени лица </a:t>
            </a:r>
            <a:endParaRPr sz="2320"/>
          </a:p>
        </p:txBody>
      </p:sp>
      <p:sp>
        <p:nvSpPr>
          <p:cNvPr id="284" name="Google Shape;284;p35"/>
          <p:cNvSpPr txBox="1"/>
          <p:nvPr/>
        </p:nvSpPr>
        <p:spPr>
          <a:xfrm>
            <a:off x="903250" y="1630225"/>
            <a:ext cx="7173900" cy="3116400"/>
          </a:xfrm>
          <a:prstGeom prst="rect">
            <a:avLst/>
          </a:prstGeom>
          <a:noFill/>
          <a:ln>
            <a:noFill/>
          </a:ln>
        </p:spPr>
        <p:txBody>
          <a:bodyPr anchorCtr="0" anchor="ctr" bIns="40825" lIns="81650" spcFirstLastPara="1" rIns="81650" wrap="square" tIns="40825">
            <a:noAutofit/>
          </a:bodyPr>
          <a:lstStyle/>
          <a:p>
            <a:pPr indent="0" lvl="0" marL="0" marR="0" rtl="0" algn="l">
              <a:lnSpc>
                <a:spcPct val="115000"/>
              </a:lnSpc>
              <a:spcBef>
                <a:spcPts val="500"/>
              </a:spcBef>
              <a:spcAft>
                <a:spcPts val="0"/>
              </a:spcAft>
              <a:buNone/>
            </a:pPr>
            <a:r>
              <a:rPr lang="en" sz="1300">
                <a:solidFill>
                  <a:srgbClr val="2F2B20"/>
                </a:solidFill>
                <a:latin typeface="Raleway"/>
                <a:ea typeface="Raleway"/>
                <a:cs typeface="Raleway"/>
                <a:sym typeface="Raleway"/>
              </a:rPr>
              <a:t>“</a:t>
            </a:r>
            <a:r>
              <a:rPr lang="en" sz="1300">
                <a:solidFill>
                  <a:srgbClr val="2F2B20"/>
                </a:solidFill>
                <a:latin typeface="Raleway"/>
                <a:ea typeface="Raleway"/>
                <a:cs typeface="Raleway"/>
                <a:sym typeface="Raleway"/>
              </a:rPr>
              <a:t>Публичноправна организация" е юридическо лице, което:</a:t>
            </a:r>
            <a:endParaRPr sz="1300">
              <a:solidFill>
                <a:srgbClr val="2F2B20"/>
              </a:solidFill>
              <a:latin typeface="Raleway"/>
              <a:ea typeface="Raleway"/>
              <a:cs typeface="Raleway"/>
              <a:sym typeface="Raleway"/>
            </a:endParaRPr>
          </a:p>
          <a:p>
            <a:pPr indent="-304800" lvl="0" marL="457200" marR="0" rtl="0" algn="l">
              <a:lnSpc>
                <a:spcPct val="115000"/>
              </a:lnSpc>
              <a:spcBef>
                <a:spcPts val="500"/>
              </a:spcBef>
              <a:spcAft>
                <a:spcPts val="0"/>
              </a:spcAft>
              <a:buClr>
                <a:srgbClr val="2F2B20"/>
              </a:buClr>
              <a:buSzPts val="1200"/>
              <a:buFont typeface="Raleway"/>
              <a:buChar char="●"/>
            </a:pPr>
            <a:r>
              <a:rPr lang="en" sz="1200">
                <a:solidFill>
                  <a:srgbClr val="2F2B20"/>
                </a:solidFill>
                <a:latin typeface="Raleway"/>
                <a:ea typeface="Raleway"/>
                <a:cs typeface="Raleway"/>
                <a:sym typeface="Raleway"/>
              </a:rPr>
              <a:t>повече от половината от приходите му за предходната бюджетна година се финансират от държавния бюджет, от бюджетите на държавното обществено осигуряване или на НЗОК, от общинските бюджети и др.;</a:t>
            </a:r>
            <a:endParaRPr sz="1200">
              <a:solidFill>
                <a:srgbClr val="2F2B20"/>
              </a:solidFill>
              <a:latin typeface="Raleway"/>
              <a:ea typeface="Raleway"/>
              <a:cs typeface="Raleway"/>
              <a:sym typeface="Raleway"/>
            </a:endParaRPr>
          </a:p>
          <a:p>
            <a:pPr indent="-304800" lvl="0" marL="457200" marR="0" rtl="0" algn="l">
              <a:lnSpc>
                <a:spcPct val="115000"/>
              </a:lnSpc>
              <a:spcBef>
                <a:spcPts val="0"/>
              </a:spcBef>
              <a:spcAft>
                <a:spcPts val="0"/>
              </a:spcAft>
              <a:buClr>
                <a:srgbClr val="2F2B20"/>
              </a:buClr>
              <a:buSzPts val="1200"/>
              <a:buFont typeface="Raleway"/>
              <a:buChar char="●"/>
            </a:pPr>
            <a:r>
              <a:rPr lang="en" sz="1200">
                <a:solidFill>
                  <a:srgbClr val="2F2B20"/>
                </a:solidFill>
                <a:latin typeface="Raleway"/>
                <a:ea typeface="Raleway"/>
                <a:cs typeface="Raleway"/>
                <a:sym typeface="Raleway"/>
              </a:rPr>
              <a:t>повече от половината от членовете на неговия управителен или контролен орган се определят от възложители по ЗОП и др.; или е обект на друг тип оправленски контрол (доминиращо влияние върху дейността);</a:t>
            </a:r>
            <a:endParaRPr sz="1200">
              <a:solidFill>
                <a:srgbClr val="2F2B20"/>
              </a:solidFill>
              <a:latin typeface="Raleway"/>
              <a:ea typeface="Raleway"/>
              <a:cs typeface="Raleway"/>
              <a:sym typeface="Raleway"/>
            </a:endParaRPr>
          </a:p>
          <a:p>
            <a:pPr indent="-304800" lvl="0" marL="457200" marR="0" rtl="0" algn="l">
              <a:lnSpc>
                <a:spcPct val="115000"/>
              </a:lnSpc>
              <a:spcBef>
                <a:spcPts val="0"/>
              </a:spcBef>
              <a:spcAft>
                <a:spcPts val="0"/>
              </a:spcAft>
              <a:buClr>
                <a:srgbClr val="2F2B20"/>
              </a:buClr>
              <a:buSzPts val="1200"/>
              <a:buFont typeface="Raleway"/>
              <a:buChar char="●"/>
            </a:pPr>
            <a:r>
              <a:rPr lang="en" sz="1200">
                <a:solidFill>
                  <a:srgbClr val="2F2B20"/>
                </a:solidFill>
                <a:latin typeface="Raleway"/>
                <a:ea typeface="Raleway"/>
                <a:cs typeface="Raleway"/>
                <a:sym typeface="Raleway"/>
              </a:rPr>
              <a:t>над 50 на сто от капитала е собственост на държавата, община или на друга публичноправна организация;</a:t>
            </a:r>
            <a:endParaRPr sz="1200">
              <a:solidFill>
                <a:srgbClr val="2F2B20"/>
              </a:solidFill>
              <a:latin typeface="Raleway"/>
              <a:ea typeface="Raleway"/>
              <a:cs typeface="Raleway"/>
              <a:sym typeface="Raleway"/>
            </a:endParaRPr>
          </a:p>
          <a:p>
            <a:pPr indent="-304800" lvl="0" marL="457200" marR="0" rtl="0" algn="l">
              <a:lnSpc>
                <a:spcPct val="115000"/>
              </a:lnSpc>
              <a:spcBef>
                <a:spcPts val="0"/>
              </a:spcBef>
              <a:spcAft>
                <a:spcPts val="0"/>
              </a:spcAft>
              <a:buClr>
                <a:srgbClr val="2F2B20"/>
              </a:buClr>
              <a:buSzPts val="1200"/>
              <a:buFont typeface="Raleway"/>
              <a:buChar char="●"/>
            </a:pPr>
            <a:r>
              <a:rPr lang="en" sz="1200">
                <a:solidFill>
                  <a:srgbClr val="2F2B20"/>
                </a:solidFill>
                <a:latin typeface="Raleway"/>
                <a:ea typeface="Raleway"/>
                <a:cs typeface="Raleway"/>
                <a:sym typeface="Raleway"/>
              </a:rPr>
              <a:t>лечебно заведение - търговско дружество, на което повече от 50 на сто от приходите за предходната година са за сметка на държавния и/или общинския бюджет и/или бюджета на НЗОК;</a:t>
            </a:r>
            <a:endParaRPr sz="1200">
              <a:solidFill>
                <a:srgbClr val="2F2B20"/>
              </a:solidFill>
              <a:latin typeface="Raleway"/>
              <a:ea typeface="Raleway"/>
              <a:cs typeface="Raleway"/>
              <a:sym typeface="Raleway"/>
            </a:endParaRPr>
          </a:p>
          <a:p>
            <a:pPr indent="-304800" lvl="0" marL="457200" marR="0" rtl="0" algn="l">
              <a:lnSpc>
                <a:spcPct val="115000"/>
              </a:lnSpc>
              <a:spcBef>
                <a:spcPts val="0"/>
              </a:spcBef>
              <a:spcAft>
                <a:spcPts val="0"/>
              </a:spcAft>
              <a:buClr>
                <a:srgbClr val="2F2B20"/>
              </a:buClr>
              <a:buSzPts val="1200"/>
              <a:buFont typeface="Raleway"/>
              <a:buChar char="●"/>
            </a:pPr>
            <a:r>
              <a:rPr lang="en" sz="1200">
                <a:solidFill>
                  <a:srgbClr val="2F2B20"/>
                </a:solidFill>
                <a:latin typeface="Raleway"/>
                <a:ea typeface="Raleway"/>
                <a:cs typeface="Raleway"/>
                <a:sym typeface="Raleway"/>
              </a:rPr>
              <a:t>библиотека на висши училища, обществена библиотека по смисъла на Закона за обществените библиотеки, музей или архив, чиято дейност се финансира със средства от държавния бюджет или от общинските бюджети;</a:t>
            </a:r>
            <a:endParaRPr b="1" sz="950">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500"/>
                                        <p:tgtEl>
                                          <p:spTgt spid="284">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500"/>
                                        <p:tgtEl>
                                          <p:spTgt spid="284">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500"/>
                                        <p:tgtEl>
                                          <p:spTgt spid="284">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1500"/>
                                        <p:tgtEl>
                                          <p:spTgt spid="284">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84">
                                            <p:txEl>
                                              <p:pRg end="4" st="4"/>
                                            </p:txEl>
                                          </p:spTgt>
                                        </p:tgtEl>
                                        <p:attrNameLst>
                                          <p:attrName>style.visibility</p:attrName>
                                        </p:attrNameLst>
                                      </p:cBhvr>
                                      <p:to>
                                        <p:strVal val="visible"/>
                                      </p:to>
                                    </p:set>
                                    <p:animEffect filter="fade" transition="in">
                                      <p:cBhvr>
                                        <p:cTn dur="1500"/>
                                        <p:tgtEl>
                                          <p:spTgt spid="284">
                                            <p:txEl>
                                              <p:pRg end="4" st="4"/>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84">
                                            <p:txEl>
                                              <p:pRg end="5" st="5"/>
                                            </p:txEl>
                                          </p:spTgt>
                                        </p:tgtEl>
                                        <p:attrNameLst>
                                          <p:attrName>style.visibility</p:attrName>
                                        </p:attrNameLst>
                                      </p:cBhvr>
                                      <p:to>
                                        <p:strVal val="visible"/>
                                      </p:to>
                                    </p:set>
                                    <p:animEffect filter="fade" transition="in">
                                      <p:cBhvr>
                                        <p:cTn dur="1500"/>
                                        <p:tgtEl>
                                          <p:spTgt spid="28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6"/>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Участници - задължени лица </a:t>
            </a:r>
            <a:endParaRPr sz="2320"/>
          </a:p>
        </p:txBody>
      </p:sp>
      <p:sp>
        <p:nvSpPr>
          <p:cNvPr id="290" name="Google Shape;290;p36"/>
          <p:cNvSpPr txBox="1"/>
          <p:nvPr/>
        </p:nvSpPr>
        <p:spPr>
          <a:xfrm>
            <a:off x="961650" y="1595700"/>
            <a:ext cx="7010100" cy="2298600"/>
          </a:xfrm>
          <a:prstGeom prst="rect">
            <a:avLst/>
          </a:prstGeom>
          <a:noFill/>
          <a:ln>
            <a:noFill/>
          </a:ln>
        </p:spPr>
        <p:txBody>
          <a:bodyPr anchorCtr="0" anchor="t" bIns="40825" lIns="81650" spcFirstLastPara="1" rIns="81650" wrap="square" tIns="40825">
            <a:noAutofit/>
          </a:bodyPr>
          <a:lstStyle/>
          <a:p>
            <a:pPr indent="-311150" lvl="0" marL="457200" marR="0" rtl="0" algn="l">
              <a:lnSpc>
                <a:spcPct val="115000"/>
              </a:lnSpc>
              <a:spcBef>
                <a:spcPts val="500"/>
              </a:spcBef>
              <a:spcAft>
                <a:spcPts val="0"/>
              </a:spcAft>
              <a:buClr>
                <a:srgbClr val="2F2B20"/>
              </a:buClr>
              <a:buSzPts val="1300"/>
              <a:buFont typeface="Raleway"/>
              <a:buChar char="●"/>
            </a:pPr>
            <a:r>
              <a:rPr lang="en" sz="1300">
                <a:solidFill>
                  <a:srgbClr val="2F2B20"/>
                </a:solidFill>
                <a:latin typeface="Raleway"/>
                <a:ea typeface="Raleway"/>
                <a:cs typeface="Raleway"/>
                <a:sym typeface="Raleway"/>
              </a:rPr>
              <a:t>О</a:t>
            </a:r>
            <a:r>
              <a:rPr lang="en" sz="1300">
                <a:solidFill>
                  <a:srgbClr val="2F2B20"/>
                </a:solidFill>
                <a:latin typeface="Raleway"/>
                <a:ea typeface="Raleway"/>
                <a:cs typeface="Raleway"/>
                <a:sym typeface="Raleway"/>
              </a:rPr>
              <a:t>рганизации, осъществяващи научни изследвания</a:t>
            </a:r>
            <a:endParaRPr sz="1300">
              <a:solidFill>
                <a:srgbClr val="2F2B20"/>
              </a:solidFill>
              <a:latin typeface="Raleway"/>
              <a:ea typeface="Raleway"/>
              <a:cs typeface="Raleway"/>
              <a:sym typeface="Raleway"/>
            </a:endParaRPr>
          </a:p>
          <a:p>
            <a:pPr indent="-311150" lvl="0" marL="457200" marR="0" rtl="0" algn="l">
              <a:lnSpc>
                <a:spcPct val="115000"/>
              </a:lnSpc>
              <a:spcBef>
                <a:spcPts val="0"/>
              </a:spcBef>
              <a:spcAft>
                <a:spcPts val="0"/>
              </a:spcAft>
              <a:buClr>
                <a:srgbClr val="2F2B20"/>
              </a:buClr>
              <a:buSzPts val="1300"/>
              <a:buFont typeface="Raleway"/>
              <a:buChar char="●"/>
            </a:pPr>
            <a:r>
              <a:rPr lang="en" sz="1300">
                <a:solidFill>
                  <a:srgbClr val="2F2B20"/>
                </a:solidFill>
                <a:latin typeface="Raleway"/>
                <a:ea typeface="Raleway"/>
                <a:cs typeface="Raleway"/>
                <a:sym typeface="Raleway"/>
              </a:rPr>
              <a:t>Организации, финансиращи научни изследвания</a:t>
            </a:r>
            <a:endParaRPr sz="1300">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t/>
            </a:r>
            <a:endParaRPr sz="1300">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t/>
            </a:r>
            <a:endParaRPr sz="1300">
              <a:solidFill>
                <a:srgbClr val="2F2B20"/>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0">
                                            <p:txEl>
                                              <p:pRg end="0" st="0"/>
                                            </p:txEl>
                                          </p:spTgt>
                                        </p:tgtEl>
                                        <p:attrNameLst>
                                          <p:attrName>style.visibility</p:attrName>
                                        </p:attrNameLst>
                                      </p:cBhvr>
                                      <p:to>
                                        <p:strVal val="visible"/>
                                      </p:to>
                                    </p:set>
                                    <p:animEffect filter="fade" transition="in">
                                      <p:cBhvr>
                                        <p:cTn dur="1500"/>
                                        <p:tgtEl>
                                          <p:spTgt spid="290">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90">
                                            <p:txEl>
                                              <p:pRg end="1" st="1"/>
                                            </p:txEl>
                                          </p:spTgt>
                                        </p:tgtEl>
                                        <p:attrNameLst>
                                          <p:attrName>style.visibility</p:attrName>
                                        </p:attrNameLst>
                                      </p:cBhvr>
                                      <p:to>
                                        <p:strVal val="visible"/>
                                      </p:to>
                                    </p:set>
                                    <p:animEffect filter="fade" transition="in">
                                      <p:cBhvr>
                                        <p:cTn dur="1500"/>
                                        <p:tgtEl>
                                          <p:spTgt spid="290">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0">
                                            <p:txEl>
                                              <p:pRg end="2" st="2"/>
                                            </p:txEl>
                                          </p:spTgt>
                                        </p:tgtEl>
                                        <p:attrNameLst>
                                          <p:attrName>style.visibility</p:attrName>
                                        </p:attrNameLst>
                                      </p:cBhvr>
                                      <p:to>
                                        <p:strVal val="visible"/>
                                      </p:to>
                                    </p:set>
                                    <p:animEffect filter="fade" transition="in">
                                      <p:cBhvr>
                                        <p:cTn dur="1500"/>
                                        <p:tgtEl>
                                          <p:spTgt spid="290">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90">
                                            <p:txEl>
                                              <p:pRg end="3" st="3"/>
                                            </p:txEl>
                                          </p:spTgt>
                                        </p:tgtEl>
                                        <p:attrNameLst>
                                          <p:attrName>style.visibility</p:attrName>
                                        </p:attrNameLst>
                                      </p:cBhvr>
                                      <p:to>
                                        <p:strVal val="visible"/>
                                      </p:to>
                                    </p:set>
                                    <p:animEffect filter="fade" transition="in">
                                      <p:cBhvr>
                                        <p:cTn dur="1500"/>
                                        <p:tgtEl>
                                          <p:spTgt spid="29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Участници - </a:t>
            </a:r>
            <a:r>
              <a:rPr lang="en" sz="2320"/>
              <a:t>субекти на право на повторно използване</a:t>
            </a:r>
            <a:r>
              <a:rPr lang="en" sz="2320"/>
              <a:t> </a:t>
            </a:r>
            <a:endParaRPr sz="2320"/>
          </a:p>
        </p:txBody>
      </p:sp>
      <p:sp>
        <p:nvSpPr>
          <p:cNvPr id="296" name="Google Shape;296;p37"/>
          <p:cNvSpPr txBox="1"/>
          <p:nvPr/>
        </p:nvSpPr>
        <p:spPr>
          <a:xfrm>
            <a:off x="1066950" y="1773900"/>
            <a:ext cx="7010100" cy="2258100"/>
          </a:xfrm>
          <a:prstGeom prst="rect">
            <a:avLst/>
          </a:prstGeom>
          <a:noFill/>
          <a:ln>
            <a:noFill/>
          </a:ln>
        </p:spPr>
        <p:txBody>
          <a:bodyPr anchorCtr="0" anchor="t" bIns="40825" lIns="81650" spcFirstLastPara="1" rIns="81650" wrap="square" tIns="40825">
            <a:noAutofit/>
          </a:bodyPr>
          <a:lstStyle/>
          <a:p>
            <a:pPr indent="-311150" lvl="0" marL="457200" marR="0" rtl="0" algn="l">
              <a:lnSpc>
                <a:spcPct val="115000"/>
              </a:lnSpc>
              <a:spcBef>
                <a:spcPts val="500"/>
              </a:spcBef>
              <a:spcAft>
                <a:spcPts val="0"/>
              </a:spcAft>
              <a:buClr>
                <a:srgbClr val="2F2B20"/>
              </a:buClr>
              <a:buSzPts val="1300"/>
              <a:buFont typeface="Raleway"/>
              <a:buChar char="●"/>
            </a:pPr>
            <a:r>
              <a:rPr lang="en" sz="1300">
                <a:solidFill>
                  <a:srgbClr val="2F2B20"/>
                </a:solidFill>
                <a:latin typeface="Raleway"/>
                <a:ea typeface="Raleway"/>
                <a:cs typeface="Raleway"/>
                <a:sym typeface="Raleway"/>
              </a:rPr>
              <a:t>всеки гражданин на Република България има право на достъп до обществена информация при условията и по реда, определени в ЗДОИ, освен ако в друг закон е предвиден специален ред за търсене, получаване и разпространяване на такава информация.</a:t>
            </a:r>
            <a:endParaRPr sz="1300">
              <a:solidFill>
                <a:srgbClr val="2F2B20"/>
              </a:solidFill>
              <a:latin typeface="Raleway"/>
              <a:ea typeface="Raleway"/>
              <a:cs typeface="Raleway"/>
              <a:sym typeface="Raleway"/>
            </a:endParaRPr>
          </a:p>
          <a:p>
            <a:pPr indent="-311150" lvl="0" marL="457200" marR="0" rtl="0" algn="l">
              <a:lnSpc>
                <a:spcPct val="115000"/>
              </a:lnSpc>
              <a:spcBef>
                <a:spcPts val="0"/>
              </a:spcBef>
              <a:spcAft>
                <a:spcPts val="0"/>
              </a:spcAft>
              <a:buClr>
                <a:srgbClr val="2F2B20"/>
              </a:buClr>
              <a:buSzPts val="1300"/>
              <a:buFont typeface="Raleway"/>
              <a:buChar char="●"/>
            </a:pPr>
            <a:r>
              <a:rPr lang="en" sz="1300">
                <a:solidFill>
                  <a:srgbClr val="2F2B20"/>
                </a:solidFill>
                <a:latin typeface="Raleway"/>
                <a:ea typeface="Raleway"/>
                <a:cs typeface="Raleway"/>
                <a:sym typeface="Raleway"/>
              </a:rPr>
              <a:t>чужденците и лицата без гражданство се ползват с правото по ал. 1.</a:t>
            </a:r>
            <a:endParaRPr sz="1300">
              <a:solidFill>
                <a:srgbClr val="2F2B20"/>
              </a:solidFill>
              <a:latin typeface="Raleway"/>
              <a:ea typeface="Raleway"/>
              <a:cs typeface="Raleway"/>
              <a:sym typeface="Raleway"/>
            </a:endParaRPr>
          </a:p>
          <a:p>
            <a:pPr indent="-311150" lvl="0" marL="457200" marR="0" rtl="0" algn="l">
              <a:lnSpc>
                <a:spcPct val="115000"/>
              </a:lnSpc>
              <a:spcBef>
                <a:spcPts val="0"/>
              </a:spcBef>
              <a:spcAft>
                <a:spcPts val="0"/>
              </a:spcAft>
              <a:buClr>
                <a:srgbClr val="2F2B20"/>
              </a:buClr>
              <a:buSzPts val="1300"/>
              <a:buFont typeface="Raleway"/>
              <a:buChar char="●"/>
            </a:pPr>
            <a:r>
              <a:rPr lang="en" sz="1300">
                <a:solidFill>
                  <a:srgbClr val="2F2B20"/>
                </a:solidFill>
                <a:latin typeface="Raleway"/>
                <a:ea typeface="Raleway"/>
                <a:cs typeface="Raleway"/>
                <a:sym typeface="Raleway"/>
              </a:rPr>
              <a:t>всички юридически лица</a:t>
            </a:r>
            <a:endParaRPr sz="900">
              <a:latin typeface="Verdana"/>
              <a:ea typeface="Verdana"/>
              <a:cs typeface="Verdana"/>
              <a:sym typeface="Verdana"/>
            </a:endParaRPr>
          </a:p>
          <a:p>
            <a:pPr indent="0" lvl="0" marL="0" rtl="0" algn="l">
              <a:lnSpc>
                <a:spcPct val="115000"/>
              </a:lnSpc>
              <a:spcBef>
                <a:spcPts val="0"/>
              </a:spcBef>
              <a:spcAft>
                <a:spcPts val="0"/>
              </a:spcAft>
              <a:buNone/>
            </a:pPr>
            <a:r>
              <a:t/>
            </a:r>
            <a:endParaRPr b="1" sz="1050">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1500"/>
                                        <p:tgtEl>
                                          <p:spTgt spid="296">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1500"/>
                                        <p:tgtEl>
                                          <p:spTgt spid="296">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96">
                                            <p:txEl>
                                              <p:pRg end="2" st="2"/>
                                            </p:txEl>
                                          </p:spTgt>
                                        </p:tgtEl>
                                        <p:attrNameLst>
                                          <p:attrName>style.visibility</p:attrName>
                                        </p:attrNameLst>
                                      </p:cBhvr>
                                      <p:to>
                                        <p:strVal val="visible"/>
                                      </p:to>
                                    </p:set>
                                    <p:animEffect filter="fade" transition="in">
                                      <p:cBhvr>
                                        <p:cTn dur="1500"/>
                                        <p:tgtEl>
                                          <p:spTgt spid="296">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96">
                                            <p:txEl>
                                              <p:pRg end="3" st="3"/>
                                            </p:txEl>
                                          </p:spTgt>
                                        </p:tgtEl>
                                        <p:attrNameLst>
                                          <p:attrName>style.visibility</p:attrName>
                                        </p:attrNameLst>
                                      </p:cBhvr>
                                      <p:to>
                                        <p:strVal val="visible"/>
                                      </p:to>
                                    </p:set>
                                    <p:animEffect filter="fade" transition="in">
                                      <p:cBhvr>
                                        <p:cTn dur="1500"/>
                                        <p:tgtEl>
                                          <p:spTgt spid="29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8"/>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Предоставяне на ИОС</a:t>
            </a:r>
            <a:endParaRPr sz="2320"/>
          </a:p>
        </p:txBody>
      </p:sp>
      <p:sp>
        <p:nvSpPr>
          <p:cNvPr id="302" name="Google Shape;302;p38"/>
          <p:cNvSpPr txBox="1"/>
          <p:nvPr/>
        </p:nvSpPr>
        <p:spPr>
          <a:xfrm>
            <a:off x="1066950" y="1630225"/>
            <a:ext cx="7010100" cy="2913900"/>
          </a:xfrm>
          <a:prstGeom prst="rect">
            <a:avLst/>
          </a:prstGeom>
          <a:noFill/>
          <a:ln>
            <a:noFill/>
          </a:ln>
        </p:spPr>
        <p:txBody>
          <a:bodyPr anchorCtr="0" anchor="t" bIns="40825" lIns="81650" spcFirstLastPara="1" rIns="81650" wrap="square" tIns="40825">
            <a:noAutofit/>
          </a:bodyPr>
          <a:lstStyle/>
          <a:p>
            <a:pPr indent="0" lvl="0" marL="0" rtl="0" algn="l">
              <a:lnSpc>
                <a:spcPct val="115000"/>
              </a:lnSpc>
              <a:spcBef>
                <a:spcPts val="0"/>
              </a:spcBef>
              <a:spcAft>
                <a:spcPts val="0"/>
              </a:spcAft>
              <a:buNone/>
            </a:pPr>
            <a:r>
              <a:rPr lang="en" sz="1300">
                <a:latin typeface="Raleway"/>
                <a:ea typeface="Raleway"/>
                <a:cs typeface="Raleway"/>
                <a:sym typeface="Raleway"/>
              </a:rPr>
              <a:t>По искане на заявителя и при възможност исканата информация се предоставя по електронен път:</a:t>
            </a:r>
            <a:endParaRPr sz="1300">
              <a:latin typeface="Raleway"/>
              <a:ea typeface="Raleway"/>
              <a:cs typeface="Raleway"/>
              <a:sym typeface="Raleway"/>
            </a:endParaRPr>
          </a:p>
          <a:p>
            <a:pPr indent="-311150" lvl="0" marL="457200" rtl="0" algn="l">
              <a:lnSpc>
                <a:spcPct val="115000"/>
              </a:lnSpc>
              <a:spcBef>
                <a:spcPts val="0"/>
              </a:spcBef>
              <a:spcAft>
                <a:spcPts val="0"/>
              </a:spcAft>
              <a:buSzPts val="1300"/>
              <a:buFont typeface="Raleway"/>
              <a:buAutoNum type="arabicPeriod"/>
            </a:pPr>
            <a:r>
              <a:rPr lang="en" sz="1300">
                <a:latin typeface="Raleway"/>
                <a:ea typeface="Raleway"/>
                <a:cs typeface="Raleway"/>
                <a:sym typeface="Raleway"/>
              </a:rPr>
              <a:t>чрез </a:t>
            </a:r>
            <a:r>
              <a:rPr lang="en" sz="1300">
                <a:highlight>
                  <a:schemeClr val="accent4"/>
                </a:highlight>
                <a:latin typeface="Raleway"/>
                <a:ea typeface="Raleway"/>
                <a:cs typeface="Raleway"/>
                <a:sym typeface="Raleway"/>
              </a:rPr>
              <a:t>публикуване на портала за отворени данни</a:t>
            </a:r>
            <a:r>
              <a:rPr lang="en" sz="1300">
                <a:latin typeface="Raleway"/>
                <a:ea typeface="Raleway"/>
                <a:cs typeface="Raleway"/>
                <a:sym typeface="Raleway"/>
              </a:rPr>
              <a:t>;</a:t>
            </a:r>
            <a:endParaRPr sz="1300">
              <a:latin typeface="Raleway"/>
              <a:ea typeface="Raleway"/>
              <a:cs typeface="Raleway"/>
              <a:sym typeface="Raleway"/>
            </a:endParaRPr>
          </a:p>
          <a:p>
            <a:pPr indent="-311150" lvl="0" marL="457200" rtl="0" algn="l">
              <a:lnSpc>
                <a:spcPct val="115000"/>
              </a:lnSpc>
              <a:spcBef>
                <a:spcPts val="0"/>
              </a:spcBef>
              <a:spcAft>
                <a:spcPts val="0"/>
              </a:spcAft>
              <a:buSzPts val="1300"/>
              <a:buFont typeface="Raleway"/>
              <a:buAutoNum type="arabicPeriod"/>
            </a:pPr>
            <a:r>
              <a:rPr lang="en" sz="1300">
                <a:latin typeface="Raleway"/>
                <a:ea typeface="Raleway"/>
                <a:cs typeface="Raleway"/>
                <a:sym typeface="Raleway"/>
              </a:rPr>
              <a:t>чрез квалифицирана услуга за електронна препоръчана поща;</a:t>
            </a:r>
            <a:endParaRPr sz="1300">
              <a:latin typeface="Raleway"/>
              <a:ea typeface="Raleway"/>
              <a:cs typeface="Raleway"/>
              <a:sym typeface="Raleway"/>
            </a:endParaRPr>
          </a:p>
          <a:p>
            <a:pPr indent="-311150" lvl="0" marL="457200" rtl="0" algn="l">
              <a:lnSpc>
                <a:spcPct val="115000"/>
              </a:lnSpc>
              <a:spcBef>
                <a:spcPts val="0"/>
              </a:spcBef>
              <a:spcAft>
                <a:spcPts val="0"/>
              </a:spcAft>
              <a:buSzPts val="1300"/>
              <a:buFont typeface="Raleway"/>
              <a:buAutoNum type="arabicPeriod"/>
            </a:pPr>
            <a:r>
              <a:rPr lang="en" sz="1300">
                <a:latin typeface="Raleway"/>
                <a:ea typeface="Raleway"/>
                <a:cs typeface="Raleway"/>
                <a:sym typeface="Raleway"/>
              </a:rPr>
              <a:t>чрез </a:t>
            </a:r>
            <a:r>
              <a:rPr lang="en" sz="1300">
                <a:solidFill>
                  <a:srgbClr val="333333"/>
                </a:solidFill>
                <a:uFill>
                  <a:noFill/>
                </a:uFill>
                <a:latin typeface="Raleway"/>
                <a:ea typeface="Raleway"/>
                <a:cs typeface="Raleway"/>
                <a:sym typeface="Raleway"/>
                <a:hlinkClick r:id="rId3">
                  <a:extLst>
                    <a:ext uri="{A12FA001-AC4F-418D-AE19-62706E023703}">
                      <ahyp:hlinkClr val="tx"/>
                    </a:ext>
                  </a:extLst>
                </a:hlinkClick>
              </a:rPr>
              <a:t>системата за сигурно електронно връчване</a:t>
            </a:r>
            <a:r>
              <a:rPr lang="en" sz="1300">
                <a:latin typeface="Raleway"/>
                <a:ea typeface="Raleway"/>
                <a:cs typeface="Raleway"/>
                <a:sym typeface="Raleway"/>
              </a:rPr>
              <a:t>;</a:t>
            </a:r>
            <a:endParaRPr sz="1300">
              <a:latin typeface="Raleway"/>
              <a:ea typeface="Raleway"/>
              <a:cs typeface="Raleway"/>
              <a:sym typeface="Raleway"/>
            </a:endParaRPr>
          </a:p>
          <a:p>
            <a:pPr indent="-311150" lvl="0" marL="457200" rtl="0" algn="l">
              <a:lnSpc>
                <a:spcPct val="115000"/>
              </a:lnSpc>
              <a:spcBef>
                <a:spcPts val="0"/>
              </a:spcBef>
              <a:spcAft>
                <a:spcPts val="0"/>
              </a:spcAft>
              <a:buSzPts val="1300"/>
              <a:buFont typeface="Raleway"/>
              <a:buAutoNum type="arabicPeriod"/>
            </a:pPr>
            <a:r>
              <a:rPr lang="en" sz="1300">
                <a:latin typeface="Raleway"/>
                <a:ea typeface="Raleway"/>
                <a:cs typeface="Raleway"/>
                <a:sym typeface="Raleway"/>
              </a:rPr>
              <a:t>на адреса на електронна поща или по други подходящи начини.</a:t>
            </a:r>
            <a:endParaRPr sz="1300">
              <a:latin typeface="Raleway"/>
              <a:ea typeface="Raleway"/>
              <a:cs typeface="Raleway"/>
              <a:sym typeface="Raleway"/>
            </a:endParaRPr>
          </a:p>
          <a:p>
            <a:pPr indent="0" lvl="0" marL="0" rtl="0" algn="l">
              <a:lnSpc>
                <a:spcPct val="115000"/>
              </a:lnSpc>
              <a:spcBef>
                <a:spcPts val="0"/>
              </a:spcBef>
              <a:spcAft>
                <a:spcPts val="0"/>
              </a:spcAft>
              <a:buNone/>
            </a:pPr>
            <a:r>
              <a:rPr lang="en" sz="1300">
                <a:latin typeface="Raleway"/>
                <a:ea typeface="Raleway"/>
                <a:cs typeface="Raleway"/>
                <a:sym typeface="Raleway"/>
              </a:rPr>
              <a:t>Информацията от обществения сектор се предоставя във формат и на език, на който тя е събрана, съответно създадена, или в друг формат по преценка на организацията от обществения сектор и в отворен, машинночетим формат, заедно със съответните метаданни. </a:t>
            </a:r>
            <a:endParaRPr sz="1100">
              <a:latin typeface="Verdana"/>
              <a:ea typeface="Verdana"/>
              <a:cs typeface="Verdana"/>
              <a:sym typeface="Verdana"/>
            </a:endParaRPr>
          </a:p>
          <a:p>
            <a:pPr indent="0" lvl="0" marL="0" rtl="0" algn="l">
              <a:lnSpc>
                <a:spcPct val="115000"/>
              </a:lnSpc>
              <a:spcBef>
                <a:spcPts val="0"/>
              </a:spcBef>
              <a:spcAft>
                <a:spcPts val="0"/>
              </a:spcAft>
              <a:buNone/>
            </a:pPr>
            <a:r>
              <a:t/>
            </a:r>
            <a:endParaRPr b="1" sz="1050">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1500"/>
                                        <p:tgtEl>
                                          <p:spTgt spid="302">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1500"/>
                                        <p:tgtEl>
                                          <p:spTgt spid="302">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1500"/>
                                        <p:tgtEl>
                                          <p:spTgt spid="302">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1500"/>
                                        <p:tgtEl>
                                          <p:spTgt spid="302">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1500"/>
                                        <p:tgtEl>
                                          <p:spTgt spid="302">
                                            <p:txEl>
                                              <p:pRg end="4" st="4"/>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302">
                                            <p:txEl>
                                              <p:pRg end="5" st="5"/>
                                            </p:txEl>
                                          </p:spTgt>
                                        </p:tgtEl>
                                        <p:attrNameLst>
                                          <p:attrName>style.visibility</p:attrName>
                                        </p:attrNameLst>
                                      </p:cBhvr>
                                      <p:to>
                                        <p:strVal val="visible"/>
                                      </p:to>
                                    </p:set>
                                    <p:animEffect filter="fade" transition="in">
                                      <p:cBhvr>
                                        <p:cTn dur="1500"/>
                                        <p:tgtEl>
                                          <p:spTgt spid="302">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302">
                                            <p:txEl>
                                              <p:pRg end="6" st="6"/>
                                            </p:txEl>
                                          </p:spTgt>
                                        </p:tgtEl>
                                        <p:attrNameLst>
                                          <p:attrName>style.visibility</p:attrName>
                                        </p:attrNameLst>
                                      </p:cBhvr>
                                      <p:to>
                                        <p:strVal val="visible"/>
                                      </p:to>
                                    </p:set>
                                    <p:animEffect filter="fade" transition="in">
                                      <p:cBhvr>
                                        <p:cTn dur="1500"/>
                                        <p:tgtEl>
                                          <p:spTgt spid="302">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729450" y="1318650"/>
            <a:ext cx="4673400" cy="1597500"/>
          </a:xfrm>
          <a:prstGeom prst="rect">
            <a:avLst/>
          </a:prstGeom>
        </p:spPr>
        <p:txBody>
          <a:bodyPr anchorCtr="0" anchor="t" bIns="91425" lIns="91425" spcFirstLastPara="1" rIns="91425" wrap="square" tIns="91425">
            <a:noAutofit/>
          </a:bodyPr>
          <a:lstStyle/>
          <a:p>
            <a:pPr indent="0" lvl="0" marL="0" rtl="0" algn="l">
              <a:lnSpc>
                <a:spcPct val="115000"/>
              </a:lnSpc>
              <a:spcBef>
                <a:spcPts val="1900"/>
              </a:spcBef>
              <a:spcAft>
                <a:spcPts val="0"/>
              </a:spcAft>
              <a:buSzPts val="990"/>
              <a:buNone/>
            </a:pPr>
            <a:r>
              <a:rPr lang="en" sz="1860">
                <a:solidFill>
                  <a:srgbClr val="222222"/>
                </a:solidFill>
              </a:rPr>
              <a:t>Портал за отворени данни </a:t>
            </a:r>
            <a:endParaRPr sz="1860">
              <a:solidFill>
                <a:srgbClr val="222222"/>
              </a:solidFill>
            </a:endParaRPr>
          </a:p>
          <a:p>
            <a:pPr indent="0" lvl="0" marL="0" rtl="0" algn="l">
              <a:lnSpc>
                <a:spcPct val="115000"/>
              </a:lnSpc>
              <a:spcBef>
                <a:spcPts val="1900"/>
              </a:spcBef>
              <a:spcAft>
                <a:spcPts val="0"/>
              </a:spcAft>
              <a:buSzPts val="990"/>
              <a:buNone/>
            </a:pPr>
            <a:r>
              <a:rPr b="0" lang="en" sz="1360">
                <a:solidFill>
                  <a:srgbClr val="222222"/>
                </a:solidFill>
              </a:rPr>
              <a:t>ДА "Електронно управление"</a:t>
            </a:r>
            <a:endParaRPr b="0" sz="1360">
              <a:solidFill>
                <a:srgbClr val="222222"/>
              </a:solidFill>
            </a:endParaRPr>
          </a:p>
          <a:p>
            <a:pPr indent="0" lvl="0" marL="0" rtl="0" algn="l">
              <a:spcBef>
                <a:spcPts val="900"/>
              </a:spcBef>
              <a:spcAft>
                <a:spcPts val="0"/>
              </a:spcAft>
              <a:buSzPts val="990"/>
              <a:buNone/>
            </a:pPr>
            <a:r>
              <a:t/>
            </a:r>
            <a:endParaRPr sz="2340"/>
          </a:p>
        </p:txBody>
      </p:sp>
      <p:pic>
        <p:nvPicPr>
          <p:cNvPr id="308" name="Google Shape;308;p39"/>
          <p:cNvPicPr preferRelativeResize="0"/>
          <p:nvPr/>
        </p:nvPicPr>
        <p:blipFill>
          <a:blip r:embed="rId3">
            <a:alphaModFix/>
          </a:blip>
          <a:stretch>
            <a:fillRect/>
          </a:stretch>
        </p:blipFill>
        <p:spPr>
          <a:xfrm>
            <a:off x="4424175" y="1733400"/>
            <a:ext cx="3886676" cy="2829300"/>
          </a:xfrm>
          <a:prstGeom prst="rect">
            <a:avLst/>
          </a:prstGeom>
          <a:noFill/>
          <a:ln>
            <a:noFill/>
          </a:ln>
        </p:spPr>
      </p:pic>
      <p:sp>
        <p:nvSpPr>
          <p:cNvPr id="309" name="Google Shape;309;p39"/>
          <p:cNvSpPr txBox="1"/>
          <p:nvPr/>
        </p:nvSpPr>
        <p:spPr>
          <a:xfrm>
            <a:off x="380700" y="2284200"/>
            <a:ext cx="3985200" cy="2513400"/>
          </a:xfrm>
          <a:prstGeom prst="rect">
            <a:avLst/>
          </a:prstGeom>
          <a:noFill/>
          <a:ln>
            <a:noFill/>
          </a:ln>
        </p:spPr>
        <p:txBody>
          <a:bodyPr anchorCtr="0" anchor="t" bIns="91425" lIns="91425" spcFirstLastPara="1" rIns="91425" wrap="square" tIns="91425">
            <a:spAutoFit/>
          </a:bodyPr>
          <a:lstStyle/>
          <a:p>
            <a:pPr indent="-298450" lvl="0" marL="457200" rtl="0" algn="just">
              <a:lnSpc>
                <a:spcPct val="115000"/>
              </a:lnSpc>
              <a:spcBef>
                <a:spcPts val="0"/>
              </a:spcBef>
              <a:spcAft>
                <a:spcPts val="0"/>
              </a:spcAft>
              <a:buClr>
                <a:srgbClr val="222222"/>
              </a:buClr>
              <a:buSzPts val="1100"/>
              <a:buFont typeface="Raleway"/>
              <a:buChar char="●"/>
            </a:pPr>
            <a:r>
              <a:rPr lang="en" sz="1100">
                <a:solidFill>
                  <a:srgbClr val="222222"/>
                </a:solidFill>
                <a:latin typeface="Raleway"/>
                <a:ea typeface="Raleway"/>
                <a:cs typeface="Raleway"/>
                <a:sym typeface="Raleway"/>
              </a:rPr>
              <a:t>единна, централна, публична уеб-базирана информационна система, която осигурява публикуването и управлението на информация за повторно използване в отворен, машинночетим формат заедно със съответните метаданни.</a:t>
            </a:r>
            <a:endParaRPr sz="1100">
              <a:solidFill>
                <a:srgbClr val="222222"/>
              </a:solidFill>
              <a:latin typeface="Raleway"/>
              <a:ea typeface="Raleway"/>
              <a:cs typeface="Raleway"/>
              <a:sym typeface="Raleway"/>
            </a:endParaRPr>
          </a:p>
          <a:p>
            <a:pPr indent="-304800" lvl="1" marL="914400" rtl="0" algn="just">
              <a:lnSpc>
                <a:spcPct val="115000"/>
              </a:lnSpc>
              <a:spcBef>
                <a:spcPts val="0"/>
              </a:spcBef>
              <a:spcAft>
                <a:spcPts val="0"/>
              </a:spcAft>
              <a:buClr>
                <a:srgbClr val="222222"/>
              </a:buClr>
              <a:buSzPts val="1200"/>
              <a:buFont typeface="Raleway"/>
              <a:buChar char="○"/>
            </a:pPr>
            <a:r>
              <a:rPr lang="en" sz="1200">
                <a:solidFill>
                  <a:srgbClr val="222222"/>
                </a:solidFill>
                <a:latin typeface="Raleway"/>
                <a:ea typeface="Raleway"/>
                <a:cs typeface="Raleway"/>
                <a:sym typeface="Raleway"/>
              </a:rPr>
              <a:t> </a:t>
            </a:r>
            <a:endParaRPr sz="1200">
              <a:solidFill>
                <a:srgbClr val="222222"/>
              </a:solidFill>
              <a:latin typeface="Raleway"/>
              <a:ea typeface="Raleway"/>
              <a:cs typeface="Raleway"/>
              <a:sym typeface="Raleway"/>
            </a:endParaRPr>
          </a:p>
          <a:p>
            <a:pPr indent="-298450" lvl="0" marL="457200" rtl="0" algn="just">
              <a:lnSpc>
                <a:spcPct val="115000"/>
              </a:lnSpc>
              <a:spcBef>
                <a:spcPts val="0"/>
              </a:spcBef>
              <a:spcAft>
                <a:spcPts val="0"/>
              </a:spcAft>
              <a:buSzPts val="1100"/>
              <a:buFont typeface="Raleway"/>
              <a:buChar char="●"/>
            </a:pPr>
            <a:r>
              <a:rPr lang="en" sz="1100">
                <a:solidFill>
                  <a:srgbClr val="222222"/>
                </a:solidFill>
                <a:latin typeface="Raleway"/>
                <a:ea typeface="Raleway"/>
                <a:cs typeface="Raleway"/>
                <a:sym typeface="Raleway"/>
              </a:rPr>
              <a:t>публикуването на информацията от обществения сектор в отворен машинночетим формат се извършва на Портала за отворени данни (</a:t>
            </a:r>
            <a:r>
              <a:rPr lang="en" sz="1100" u="sng">
                <a:solidFill>
                  <a:srgbClr val="01487F"/>
                </a:solidFill>
                <a:latin typeface="Raleway"/>
                <a:ea typeface="Raleway"/>
                <a:cs typeface="Raleway"/>
                <a:sym typeface="Raleway"/>
                <a:hlinkClick r:id="rId4">
                  <a:extLst>
                    <a:ext uri="{A12FA001-AC4F-418D-AE19-62706E023703}">
                      <ahyp:hlinkClr val="tx"/>
                    </a:ext>
                  </a:extLst>
                </a:hlinkClick>
              </a:rPr>
              <a:t>https://data.egov.bg/</a:t>
            </a:r>
            <a:r>
              <a:rPr lang="en" sz="1100">
                <a:solidFill>
                  <a:srgbClr val="222222"/>
                </a:solidFill>
                <a:latin typeface="Raleway"/>
                <a:ea typeface="Raleway"/>
                <a:cs typeface="Raleway"/>
                <a:sym typeface="Raleway"/>
              </a:rPr>
              <a:t>) и е задължение за организациите от обществения сектор.</a:t>
            </a:r>
            <a:endParaRPr sz="1300">
              <a:solidFill>
                <a:schemeClr val="accent1"/>
              </a:solidFill>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Предоставяне на ИОС</a:t>
            </a:r>
            <a:endParaRPr sz="2320"/>
          </a:p>
        </p:txBody>
      </p:sp>
      <p:sp>
        <p:nvSpPr>
          <p:cNvPr id="315" name="Google Shape;315;p40"/>
          <p:cNvSpPr txBox="1"/>
          <p:nvPr/>
        </p:nvSpPr>
        <p:spPr>
          <a:xfrm>
            <a:off x="1066950" y="1630225"/>
            <a:ext cx="7010100" cy="2913900"/>
          </a:xfrm>
          <a:prstGeom prst="rect">
            <a:avLst/>
          </a:prstGeom>
          <a:noFill/>
          <a:ln>
            <a:noFill/>
          </a:ln>
        </p:spPr>
        <p:txBody>
          <a:bodyPr anchorCtr="0" anchor="t" bIns="40825" lIns="81650" spcFirstLastPara="1" rIns="81650" wrap="square" tIns="40825">
            <a:noAutofit/>
          </a:bodyPr>
          <a:lstStyle/>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ООС не са длъжни да предоставят информация за повторно използване, когато това изисква нейното създаване или адаптиране или когато е свързано с предоставяне на части от документи или други материали, което изисква непропорционално много усилия, излизащи извън рамките на обичайната операция.</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ООС не са длъжни да продължават създаването или събирането на определен вид информация за нуждите на повторното и използване от друга организация от обществения сектор или всяко друго лице.</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highlight>
                  <a:srgbClr val="FFFFFF"/>
                </a:highlight>
                <a:latin typeface="Raleway"/>
                <a:ea typeface="Raleway"/>
                <a:cs typeface="Raleway"/>
                <a:sym typeface="Raleway"/>
              </a:rPr>
              <a:t>Забранява се сключването на </a:t>
            </a:r>
            <a:r>
              <a:rPr lang="en" sz="1200">
                <a:highlight>
                  <a:schemeClr val="accent4"/>
                </a:highlight>
                <a:latin typeface="Raleway"/>
                <a:ea typeface="Raleway"/>
                <a:cs typeface="Raleway"/>
                <a:sym typeface="Raleway"/>
              </a:rPr>
              <a:t>договори за изключително предоставяне на информация от обществения сектор </a:t>
            </a:r>
            <a:r>
              <a:rPr lang="en" sz="1200">
                <a:highlight>
                  <a:srgbClr val="FFFFFF"/>
                </a:highlight>
                <a:latin typeface="Raleway"/>
                <a:ea typeface="Raleway"/>
                <a:cs typeface="Raleway"/>
                <a:sym typeface="Raleway"/>
              </a:rPr>
              <a:t>както и на договори, които, без изрично да са за изключително предоставяне на информация от обществения сектор, целят или могат да доведат до ограничаване на повторното използване на информация от обществения сектор от субекти, различни от третата страна, участваща в договора.</a:t>
            </a:r>
            <a:endParaRPr b="1" sz="1050">
              <a:highlight>
                <a:srgbClr val="FFFFFF"/>
              </a:highlight>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animEffect filter="fade" transition="in">
                                      <p:cBhvr>
                                        <p:cTn dur="1500"/>
                                        <p:tgtEl>
                                          <p:spTgt spid="315">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animEffect filter="fade" transition="in">
                                      <p:cBhvr>
                                        <p:cTn dur="1500"/>
                                        <p:tgtEl>
                                          <p:spTgt spid="315">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animEffect filter="fade" transition="in">
                                      <p:cBhvr>
                                        <p:cTn dur="1500"/>
                                        <p:tgtEl>
                                          <p:spTgt spid="31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Условия за публикуване на ИОС</a:t>
            </a:r>
            <a:endParaRPr sz="2320"/>
          </a:p>
        </p:txBody>
      </p:sp>
      <p:sp>
        <p:nvSpPr>
          <p:cNvPr id="321" name="Google Shape;321;p41"/>
          <p:cNvSpPr txBox="1"/>
          <p:nvPr/>
        </p:nvSpPr>
        <p:spPr>
          <a:xfrm>
            <a:off x="1066950" y="1630225"/>
            <a:ext cx="7010100" cy="2703300"/>
          </a:xfrm>
          <a:prstGeom prst="rect">
            <a:avLst/>
          </a:prstGeom>
          <a:noFill/>
          <a:ln>
            <a:noFill/>
          </a:ln>
        </p:spPr>
        <p:txBody>
          <a:bodyPr anchorCtr="0" anchor="ctr" bIns="40825" lIns="81650" spcFirstLastPara="1" rIns="81650" wrap="square" tIns="40825">
            <a:noAutofit/>
          </a:bodyPr>
          <a:lstStyle/>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С </a:t>
            </a:r>
            <a:r>
              <a:rPr lang="en" sz="1200">
                <a:highlight>
                  <a:schemeClr val="accent6"/>
                </a:highlight>
                <a:latin typeface="Raleway"/>
                <a:ea typeface="Raleway"/>
                <a:cs typeface="Raleway"/>
                <a:sym typeface="Raleway"/>
              </a:rPr>
              <a:t>наредба</a:t>
            </a:r>
            <a:r>
              <a:rPr lang="en" sz="1200">
                <a:latin typeface="Raleway"/>
                <a:ea typeface="Raleway"/>
                <a:cs typeface="Raleway"/>
                <a:sym typeface="Raleway"/>
              </a:rPr>
              <a:t> се определят стандартни условия (стандартни лицензи) за повторно използване на информация от обществения сектор и за публикуване на информация от обществения сектор в отворен формат за търговски или нетърговски цели. Тези условия не могат да налагат ненужни ограничения върху възможностите за повторно използване или да ограничават конкуренцията.</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Информация, представляваща обект на </a:t>
            </a:r>
            <a:r>
              <a:rPr lang="en" sz="1200">
                <a:highlight>
                  <a:schemeClr val="accent4"/>
                </a:highlight>
                <a:latin typeface="Raleway"/>
                <a:ea typeface="Raleway"/>
                <a:cs typeface="Raleway"/>
                <a:sym typeface="Raleway"/>
              </a:rPr>
              <a:t>интелектуална собственост</a:t>
            </a:r>
            <a:r>
              <a:rPr lang="en" sz="1200">
                <a:latin typeface="Raleway"/>
                <a:ea typeface="Raleway"/>
                <a:cs typeface="Raleway"/>
                <a:sym typeface="Raleway"/>
              </a:rPr>
              <a:t>, за която библиотеки, включително библиотеки на висши училища, музеи и архиви, имат право на използване, се предоставя за повторно използване, ако такова повторно използване е разрешено от носителя на правата.</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Повторното използване на информация от </a:t>
            </a:r>
            <a:r>
              <a:rPr lang="en" sz="1200">
                <a:highlight>
                  <a:schemeClr val="lt2"/>
                </a:highlight>
                <a:latin typeface="Raleway"/>
                <a:ea typeface="Raleway"/>
                <a:cs typeface="Raleway"/>
                <a:sym typeface="Raleway"/>
              </a:rPr>
              <a:t>архиви</a:t>
            </a:r>
            <a:r>
              <a:rPr lang="en" sz="1200">
                <a:latin typeface="Raleway"/>
                <a:ea typeface="Raleway"/>
                <a:cs typeface="Raleway"/>
                <a:sym typeface="Raleway"/>
              </a:rPr>
              <a:t> - документи от Националния архивен фонд, се извършва при условията и по реда на глава шеста от Закона за Националния архивен фонд и при спазването на този закон.</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sz="9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animEffect filter="fade" transition="in">
                                      <p:cBhvr>
                                        <p:cTn dur="1500"/>
                                        <p:tgtEl>
                                          <p:spTgt spid="321">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animEffect filter="fade" transition="in">
                                      <p:cBhvr>
                                        <p:cTn dur="1500"/>
                                        <p:tgtEl>
                                          <p:spTgt spid="321">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animEffect filter="fade" transition="in">
                                      <p:cBhvr>
                                        <p:cTn dur="1500"/>
                                        <p:tgtEl>
                                          <p:spTgt spid="321">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animEffect filter="fade" transition="in">
                                      <p:cBhvr>
                                        <p:cTn dur="1500"/>
                                        <p:tgtEl>
                                          <p:spTgt spid="3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Предоставяне на динамични данни</a:t>
            </a:r>
            <a:endParaRPr sz="2320"/>
          </a:p>
        </p:txBody>
      </p:sp>
      <p:sp>
        <p:nvSpPr>
          <p:cNvPr id="327" name="Google Shape;327;p42"/>
          <p:cNvSpPr txBox="1"/>
          <p:nvPr/>
        </p:nvSpPr>
        <p:spPr>
          <a:xfrm>
            <a:off x="1066950" y="1630225"/>
            <a:ext cx="7010100" cy="2654700"/>
          </a:xfrm>
          <a:prstGeom prst="rect">
            <a:avLst/>
          </a:prstGeom>
          <a:noFill/>
          <a:ln>
            <a:noFill/>
          </a:ln>
        </p:spPr>
        <p:txBody>
          <a:bodyPr anchorCtr="0" anchor="ctr" bIns="40825" lIns="81650" spcFirstLastPara="1" rIns="81650" wrap="square" tIns="40825">
            <a:noAutofit/>
          </a:bodyPr>
          <a:lstStyle/>
          <a:p>
            <a:pPr indent="-304800" lvl="0" marL="457200" marR="0" rtl="0" algn="l">
              <a:lnSpc>
                <a:spcPct val="115000"/>
              </a:lnSpc>
              <a:spcBef>
                <a:spcPts val="0"/>
              </a:spcBef>
              <a:spcAft>
                <a:spcPts val="0"/>
              </a:spcAft>
              <a:buSzPts val="1200"/>
              <a:buFont typeface="Raleway"/>
              <a:buChar char="●"/>
            </a:pPr>
            <a:r>
              <a:rPr lang="en" sz="1200">
                <a:latin typeface="Raleway"/>
                <a:ea typeface="Raleway"/>
                <a:cs typeface="Raleway"/>
                <a:sym typeface="Raleway"/>
              </a:rPr>
              <a:t>Организациите от обществения сектор предоставят </a:t>
            </a:r>
            <a:r>
              <a:rPr b="1" lang="en" sz="1200">
                <a:latin typeface="Raleway"/>
                <a:ea typeface="Raleway"/>
                <a:cs typeface="Raleway"/>
                <a:sym typeface="Raleway"/>
              </a:rPr>
              <a:t>динамични данни </a:t>
            </a:r>
            <a:r>
              <a:rPr lang="en" sz="1200">
                <a:latin typeface="Raleway"/>
                <a:ea typeface="Raleway"/>
                <a:cs typeface="Raleway"/>
                <a:sym typeface="Raleway"/>
              </a:rPr>
              <a:t>за повторно използване с помощта на подходящи приложно-програмни интерфейси (API) непосредствено след придобиването на данните, а когато е приложимо - под формата на информационен масив за изтегляне.</a:t>
            </a:r>
            <a:endParaRPr sz="1200">
              <a:latin typeface="Raleway"/>
              <a:ea typeface="Raleway"/>
              <a:cs typeface="Raleway"/>
              <a:sym typeface="Raleway"/>
            </a:endParaRPr>
          </a:p>
          <a:p>
            <a:pPr indent="-304800" lvl="0" marL="457200" marR="0" rtl="0" algn="l">
              <a:lnSpc>
                <a:spcPct val="115000"/>
              </a:lnSpc>
              <a:spcBef>
                <a:spcPts val="0"/>
              </a:spcBef>
              <a:spcAft>
                <a:spcPts val="0"/>
              </a:spcAft>
              <a:buSzPts val="1200"/>
              <a:buFont typeface="Raleway"/>
              <a:buChar char="●"/>
            </a:pPr>
            <a:r>
              <a:rPr lang="en" sz="1200">
                <a:latin typeface="Raleway"/>
                <a:ea typeface="Raleway"/>
                <a:cs typeface="Raleway"/>
                <a:sym typeface="Raleway"/>
              </a:rPr>
              <a:t>Когато предоставянето на динамичните данни за повторно използване непосредствено след тяхното придобиване би надхвърлило финансовите и техническите възможности на организацията от обществения сектор, налагайки по този начин </a:t>
            </a:r>
            <a:r>
              <a:rPr lang="en" sz="1200">
                <a:highlight>
                  <a:schemeClr val="lt2"/>
                </a:highlight>
                <a:latin typeface="Raleway"/>
                <a:ea typeface="Raleway"/>
                <a:cs typeface="Raleway"/>
                <a:sym typeface="Raleway"/>
              </a:rPr>
              <a:t>непропорционално усилие</a:t>
            </a:r>
            <a:r>
              <a:rPr lang="en" sz="1200">
                <a:latin typeface="Raleway"/>
                <a:ea typeface="Raleway"/>
                <a:cs typeface="Raleway"/>
                <a:sym typeface="Raleway"/>
              </a:rPr>
              <a:t>, тези динамични данни се предоставят за повторно използване в срок или с временни технически ограничения, които не накърняват неоправдано използването на техния икономически и социален потенциал.</a:t>
            </a:r>
            <a:endParaRPr sz="12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animEffect filter="fade" transition="in">
                                      <p:cBhvr>
                                        <p:cTn dur="1500"/>
                                        <p:tgtEl>
                                          <p:spTgt spid="327">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animEffect filter="fade" transition="in">
                                      <p:cBhvr>
                                        <p:cTn dur="1500"/>
                                        <p:tgtEl>
                                          <p:spTgt spid="32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5"/>
          <p:cNvSpPr txBox="1"/>
          <p:nvPr>
            <p:ph type="title"/>
          </p:nvPr>
        </p:nvSpPr>
        <p:spPr>
          <a:xfrm>
            <a:off x="1066949" y="905325"/>
            <a:ext cx="6281700" cy="780900"/>
          </a:xfrm>
          <a:prstGeom prst="rect">
            <a:avLst/>
          </a:prstGeom>
          <a:noFill/>
          <a:ln>
            <a:noFill/>
          </a:ln>
        </p:spPr>
        <p:txBody>
          <a:bodyPr anchorCtr="0" anchor="ctr" bIns="40825" lIns="81650" spcFirstLastPara="1" rIns="81650" wrap="square" tIns="40825">
            <a:normAutofit/>
          </a:bodyPr>
          <a:lstStyle/>
          <a:p>
            <a:pPr indent="0" lvl="0" marL="0" rtl="0" algn="l">
              <a:spcBef>
                <a:spcPts val="0"/>
              </a:spcBef>
              <a:spcAft>
                <a:spcPts val="0"/>
              </a:spcAft>
              <a:buClr>
                <a:schemeClr val="dk1"/>
              </a:buClr>
              <a:buSzPts val="3900"/>
              <a:buFont typeface="Calibri"/>
              <a:buNone/>
            </a:pPr>
            <a:r>
              <a:rPr lang="en" sz="2320"/>
              <a:t>Режим на използване на данни</a:t>
            </a:r>
            <a:endParaRPr b="0" sz="3200">
              <a:solidFill>
                <a:schemeClr val="dk1"/>
              </a:solidFill>
            </a:endParaRPr>
          </a:p>
        </p:txBody>
      </p:sp>
      <p:sp>
        <p:nvSpPr>
          <p:cNvPr id="225" name="Google Shape;225;p25"/>
          <p:cNvSpPr txBox="1"/>
          <p:nvPr/>
        </p:nvSpPr>
        <p:spPr>
          <a:xfrm>
            <a:off x="827975" y="1765800"/>
            <a:ext cx="7249200" cy="2745900"/>
          </a:xfrm>
          <a:prstGeom prst="rect">
            <a:avLst/>
          </a:prstGeom>
          <a:noFill/>
          <a:ln>
            <a:noFill/>
          </a:ln>
        </p:spPr>
        <p:txBody>
          <a:bodyPr anchorCtr="0" anchor="ctr" bIns="40825" lIns="81650" spcFirstLastPara="1" rIns="81650" wrap="square" tIns="40825">
            <a:noAutofit/>
          </a:bodyPr>
          <a:lstStyle/>
          <a:p>
            <a:pPr indent="-280193" lvl="0" marL="457200" rtl="0" algn="l">
              <a:lnSpc>
                <a:spcPct val="115000"/>
              </a:lnSpc>
              <a:spcBef>
                <a:spcPts val="500"/>
              </a:spcBef>
              <a:spcAft>
                <a:spcPts val="0"/>
              </a:spcAft>
              <a:buClr>
                <a:schemeClr val="dk2"/>
              </a:buClr>
              <a:buSzPts val="813"/>
              <a:buFont typeface="Raleway"/>
              <a:buChar char="●"/>
            </a:pPr>
            <a:r>
              <a:rPr lang="en">
                <a:solidFill>
                  <a:schemeClr val="dk2"/>
                </a:solidFill>
                <a:latin typeface="Raleway"/>
                <a:ea typeface="Raleway"/>
                <a:cs typeface="Raleway"/>
                <a:sym typeface="Raleway"/>
              </a:rPr>
              <a:t>Данни </a:t>
            </a:r>
            <a:endParaRPr>
              <a:solidFill>
                <a:schemeClr val="dk2"/>
              </a:solidFill>
              <a:latin typeface="Raleway"/>
              <a:ea typeface="Raleway"/>
              <a:cs typeface="Raleway"/>
              <a:sym typeface="Raleway"/>
            </a:endParaRPr>
          </a:p>
          <a:p>
            <a:pPr indent="-272256" lvl="1" marL="914400" marR="0" rtl="0" algn="l">
              <a:lnSpc>
                <a:spcPct val="115000"/>
              </a:lnSpc>
              <a:spcBef>
                <a:spcPts val="0"/>
              </a:spcBef>
              <a:spcAft>
                <a:spcPts val="0"/>
              </a:spcAft>
              <a:buClr>
                <a:schemeClr val="dk2"/>
              </a:buClr>
              <a:buSzPts val="688"/>
              <a:buFont typeface="Raleway"/>
              <a:buChar char="○"/>
            </a:pPr>
            <a:r>
              <a:rPr lang="en">
                <a:solidFill>
                  <a:schemeClr val="dk2"/>
                </a:solidFill>
                <a:latin typeface="Raleway"/>
                <a:ea typeface="Raleway"/>
                <a:cs typeface="Raleway"/>
                <a:sym typeface="Raleway"/>
              </a:rPr>
              <a:t>Регламент (ЕС) 2018/1807 за неличните данни; </a:t>
            </a:r>
            <a:r>
              <a:rPr lang="en">
                <a:solidFill>
                  <a:schemeClr val="dk2"/>
                </a:solidFill>
                <a:latin typeface="Raleway"/>
                <a:ea typeface="Raleway"/>
                <a:cs typeface="Raleway"/>
                <a:sym typeface="Raleway"/>
              </a:rPr>
              <a:t>Акт за управление на данните (Регламент (ЕС) 2022/868); Акт за данните (Регламент </a:t>
            </a:r>
            <a:r>
              <a:rPr lang="en">
                <a:solidFill>
                  <a:schemeClr val="dk2"/>
                </a:solidFill>
                <a:latin typeface="Raleway"/>
                <a:ea typeface="Raleway"/>
                <a:cs typeface="Raleway"/>
                <a:sym typeface="Raleway"/>
              </a:rPr>
              <a:t>2023/2854</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a:p>
            <a:pPr indent="-280193" lvl="0" marL="457200" rtl="0" algn="l">
              <a:lnSpc>
                <a:spcPct val="115000"/>
              </a:lnSpc>
              <a:spcBef>
                <a:spcPts val="0"/>
              </a:spcBef>
              <a:spcAft>
                <a:spcPts val="0"/>
              </a:spcAft>
              <a:buClr>
                <a:schemeClr val="dk2"/>
              </a:buClr>
              <a:buSzPts val="813"/>
              <a:buFont typeface="Raleway"/>
              <a:buChar char="●"/>
            </a:pPr>
            <a:r>
              <a:rPr lang="en">
                <a:solidFill>
                  <a:schemeClr val="dk2"/>
                </a:solidFill>
                <a:latin typeface="Raleway"/>
                <a:ea typeface="Raleway"/>
                <a:cs typeface="Raleway"/>
                <a:sym typeface="Raleway"/>
              </a:rPr>
              <a:t>Лични данни</a:t>
            </a:r>
            <a:endParaRPr>
              <a:solidFill>
                <a:schemeClr val="dk2"/>
              </a:solidFill>
              <a:latin typeface="Raleway"/>
              <a:ea typeface="Raleway"/>
              <a:cs typeface="Raleway"/>
              <a:sym typeface="Raleway"/>
            </a:endParaRPr>
          </a:p>
          <a:p>
            <a:pPr indent="-272256" lvl="1" marL="914400" marR="0" rtl="0" algn="l">
              <a:lnSpc>
                <a:spcPct val="115000"/>
              </a:lnSpc>
              <a:spcBef>
                <a:spcPts val="0"/>
              </a:spcBef>
              <a:spcAft>
                <a:spcPts val="0"/>
              </a:spcAft>
              <a:buClr>
                <a:schemeClr val="dk2"/>
              </a:buClr>
              <a:buSzPts val="688"/>
              <a:buFont typeface="Raleway"/>
              <a:buChar char="○"/>
            </a:pPr>
            <a:r>
              <a:rPr lang="en">
                <a:solidFill>
                  <a:schemeClr val="dk2"/>
                </a:solidFill>
                <a:latin typeface="Raleway"/>
                <a:ea typeface="Raleway"/>
                <a:cs typeface="Raleway"/>
                <a:sym typeface="Raleway"/>
              </a:rPr>
              <a:t>GDPR (Регламент (ЕС) 2016/679); ЗЗЛД</a:t>
            </a:r>
            <a:endParaRPr>
              <a:solidFill>
                <a:schemeClr val="dk2"/>
              </a:solidFill>
              <a:latin typeface="Raleway"/>
              <a:ea typeface="Raleway"/>
              <a:cs typeface="Raleway"/>
              <a:sym typeface="Raleway"/>
            </a:endParaRPr>
          </a:p>
          <a:p>
            <a:pPr indent="-280193" lvl="0" marL="457200" marR="0" rtl="0" algn="l">
              <a:lnSpc>
                <a:spcPct val="115000"/>
              </a:lnSpc>
              <a:spcBef>
                <a:spcPts val="0"/>
              </a:spcBef>
              <a:spcAft>
                <a:spcPts val="0"/>
              </a:spcAft>
              <a:buClr>
                <a:schemeClr val="dk2"/>
              </a:buClr>
              <a:buSzPts val="813"/>
              <a:buFont typeface="Raleway"/>
              <a:buChar char="●"/>
            </a:pPr>
            <a:r>
              <a:rPr lang="en">
                <a:solidFill>
                  <a:schemeClr val="dk2"/>
                </a:solidFill>
                <a:latin typeface="Raleway"/>
                <a:ea typeface="Raleway"/>
                <a:cs typeface="Raleway"/>
                <a:sym typeface="Raleway"/>
              </a:rPr>
              <a:t>Обществена информация</a:t>
            </a:r>
            <a:endParaRPr>
              <a:solidFill>
                <a:schemeClr val="dk2"/>
              </a:solidFill>
              <a:latin typeface="Raleway"/>
              <a:ea typeface="Raleway"/>
              <a:cs typeface="Raleway"/>
              <a:sym typeface="Raleway"/>
            </a:endParaRPr>
          </a:p>
          <a:p>
            <a:pPr indent="-272256" lvl="1" marL="914400" marR="0" rtl="0" algn="l">
              <a:lnSpc>
                <a:spcPct val="115000"/>
              </a:lnSpc>
              <a:spcBef>
                <a:spcPts val="0"/>
              </a:spcBef>
              <a:spcAft>
                <a:spcPts val="0"/>
              </a:spcAft>
              <a:buClr>
                <a:schemeClr val="dk2"/>
              </a:buClr>
              <a:buSzPts val="688"/>
              <a:buFont typeface="Raleway"/>
              <a:buChar char="○"/>
            </a:pPr>
            <a:r>
              <a:rPr lang="en">
                <a:solidFill>
                  <a:schemeClr val="dk2"/>
                </a:solidFill>
                <a:latin typeface="Raleway"/>
                <a:ea typeface="Raleway"/>
                <a:cs typeface="Raleway"/>
                <a:sym typeface="Raleway"/>
              </a:rPr>
              <a:t>Директива (ЕС) 2019/1024, ЗДОИ</a:t>
            </a:r>
            <a:endParaRPr>
              <a:solidFill>
                <a:schemeClr val="dk2"/>
              </a:solidFill>
              <a:latin typeface="Raleway"/>
              <a:ea typeface="Raleway"/>
              <a:cs typeface="Raleway"/>
              <a:sym typeface="Raleway"/>
            </a:endParaRPr>
          </a:p>
          <a:p>
            <a:pPr indent="-280193" lvl="0" marL="457200" marR="0" rtl="0" algn="l">
              <a:lnSpc>
                <a:spcPct val="115000"/>
              </a:lnSpc>
              <a:spcBef>
                <a:spcPts val="0"/>
              </a:spcBef>
              <a:spcAft>
                <a:spcPts val="0"/>
              </a:spcAft>
              <a:buClr>
                <a:schemeClr val="dk2"/>
              </a:buClr>
              <a:buSzPts val="813"/>
              <a:buFont typeface="Raleway"/>
              <a:buChar char="●"/>
            </a:pPr>
            <a:r>
              <a:rPr lang="en">
                <a:solidFill>
                  <a:schemeClr val="dk2"/>
                </a:solidFill>
                <a:latin typeface="Raleway"/>
                <a:ea typeface="Raleway"/>
                <a:cs typeface="Raleway"/>
                <a:sym typeface="Raleway"/>
              </a:rPr>
              <a:t>Информация от обществения сектор</a:t>
            </a:r>
            <a:endParaRPr>
              <a:solidFill>
                <a:schemeClr val="dk2"/>
              </a:solidFill>
              <a:latin typeface="Raleway"/>
              <a:ea typeface="Raleway"/>
              <a:cs typeface="Raleway"/>
              <a:sym typeface="Raleway"/>
            </a:endParaRPr>
          </a:p>
          <a:p>
            <a:pPr indent="-272256" lvl="1" marL="914400" marR="0" rtl="0" algn="l">
              <a:lnSpc>
                <a:spcPct val="115000"/>
              </a:lnSpc>
              <a:spcBef>
                <a:spcPts val="0"/>
              </a:spcBef>
              <a:spcAft>
                <a:spcPts val="0"/>
              </a:spcAft>
              <a:buClr>
                <a:schemeClr val="dk2"/>
              </a:buClr>
              <a:buSzPts val="688"/>
              <a:buFont typeface="Raleway"/>
              <a:buChar char="○"/>
            </a:pPr>
            <a:r>
              <a:rPr lang="en">
                <a:solidFill>
                  <a:schemeClr val="dk2"/>
                </a:solidFill>
                <a:latin typeface="Raleway"/>
                <a:ea typeface="Raleway"/>
                <a:cs typeface="Raleway"/>
                <a:sym typeface="Raleway"/>
              </a:rPr>
              <a:t>Директива (ЕС) 2019/102, ЗДОИ</a:t>
            </a:r>
            <a:endParaRPr>
              <a:solidFill>
                <a:schemeClr val="dk2"/>
              </a:solidFill>
              <a:latin typeface="Raleway"/>
              <a:ea typeface="Raleway"/>
              <a:cs typeface="Raleway"/>
              <a:sym typeface="Raleway"/>
            </a:endParaRPr>
          </a:p>
          <a:p>
            <a:pPr indent="-272256" lvl="1" marL="914400" marR="0" rtl="0" algn="l">
              <a:lnSpc>
                <a:spcPct val="115000"/>
              </a:lnSpc>
              <a:spcBef>
                <a:spcPts val="0"/>
              </a:spcBef>
              <a:spcAft>
                <a:spcPts val="0"/>
              </a:spcAft>
              <a:buClr>
                <a:schemeClr val="dk2"/>
              </a:buClr>
              <a:buSzPts val="688"/>
              <a:buFont typeface="Raleway"/>
              <a:buChar char="○"/>
            </a:pPr>
            <a:r>
              <a:rPr lang="en">
                <a:solidFill>
                  <a:schemeClr val="dk2"/>
                </a:solidFill>
                <a:latin typeface="Raleway"/>
                <a:ea typeface="Raleway"/>
                <a:cs typeface="Raleway"/>
                <a:sym typeface="Raleway"/>
              </a:rPr>
              <a:t>Пространствени данни (</a:t>
            </a:r>
            <a:r>
              <a:rPr lang="en" u="sng">
                <a:solidFill>
                  <a:schemeClr val="hlink"/>
                </a:solidFill>
                <a:latin typeface="Raleway"/>
                <a:ea typeface="Raleway"/>
                <a:cs typeface="Raleway"/>
                <a:sym typeface="Raleway"/>
                <a:hlinkClick r:id="rId3"/>
              </a:rPr>
              <a:t>Закон за достъп до пространствени данни</a:t>
            </a:r>
            <a:r>
              <a:rPr lang="en">
                <a:solidFill>
                  <a:schemeClr val="dk2"/>
                </a:solidFill>
                <a:latin typeface="Raleway"/>
                <a:ea typeface="Raleway"/>
                <a:cs typeface="Raleway"/>
                <a:sym typeface="Raleway"/>
              </a:rPr>
              <a:t>)</a:t>
            </a:r>
            <a:endParaRPr>
              <a:solidFill>
                <a:schemeClr val="dk2"/>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animEffect filter="fade" transition="in">
                                      <p:cBhvr>
                                        <p:cTn dur="1000"/>
                                        <p:tgtEl>
                                          <p:spTgt spid="2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animEffect filter="fade" transition="in">
                                      <p:cBhvr>
                                        <p:cTn dur="1000"/>
                                        <p:tgtEl>
                                          <p:spTgt spid="2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animEffect filter="fade" transition="in">
                                      <p:cBhvr>
                                        <p:cTn dur="1000"/>
                                        <p:tgtEl>
                                          <p:spTgt spid="22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animEffect filter="fade" transition="in">
                                      <p:cBhvr>
                                        <p:cTn dur="1000"/>
                                        <p:tgtEl>
                                          <p:spTgt spid="22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animEffect filter="fade" transition="in">
                                      <p:cBhvr>
                                        <p:cTn dur="1000"/>
                                        <p:tgtEl>
                                          <p:spTgt spid="22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animEffect filter="fade" transition="in">
                                      <p:cBhvr>
                                        <p:cTn dur="1000"/>
                                        <p:tgtEl>
                                          <p:spTgt spid="22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animEffect filter="fade" transition="in">
                                      <p:cBhvr>
                                        <p:cTn dur="1000"/>
                                        <p:tgtEl>
                                          <p:spTgt spid="22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animEffect filter="fade" transition="in">
                                      <p:cBhvr>
                                        <p:cTn dur="1000"/>
                                        <p:tgtEl>
                                          <p:spTgt spid="225">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xEl>
                                              <p:pRg end="8" st="8"/>
                                            </p:txEl>
                                          </p:spTgt>
                                        </p:tgtEl>
                                        <p:attrNameLst>
                                          <p:attrName>style.visibility</p:attrName>
                                        </p:attrNameLst>
                                      </p:cBhvr>
                                      <p:to>
                                        <p:strVal val="visible"/>
                                      </p:to>
                                    </p:set>
                                    <p:animEffect filter="fade" transition="in">
                                      <p:cBhvr>
                                        <p:cTn dur="1000"/>
                                        <p:tgtEl>
                                          <p:spTgt spid="225">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3"/>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Предоставян</a:t>
            </a:r>
            <a:r>
              <a:rPr lang="en" sz="2320"/>
              <a:t>е на научноизследователски данни и набори от данни с висока стойност</a:t>
            </a:r>
            <a:endParaRPr sz="2320"/>
          </a:p>
        </p:txBody>
      </p:sp>
      <p:sp>
        <p:nvSpPr>
          <p:cNvPr id="333" name="Google Shape;333;p43"/>
          <p:cNvSpPr txBox="1"/>
          <p:nvPr/>
        </p:nvSpPr>
        <p:spPr>
          <a:xfrm>
            <a:off x="1066950" y="1630225"/>
            <a:ext cx="7010100" cy="2719500"/>
          </a:xfrm>
          <a:prstGeom prst="rect">
            <a:avLst/>
          </a:prstGeom>
          <a:noFill/>
          <a:ln>
            <a:noFill/>
          </a:ln>
        </p:spPr>
        <p:txBody>
          <a:bodyPr anchorCtr="0" anchor="ctr" bIns="40825" lIns="81650" spcFirstLastPara="1" rIns="81650" wrap="square" tIns="40825">
            <a:noAutofit/>
          </a:bodyPr>
          <a:lstStyle/>
          <a:p>
            <a:pPr indent="-304800" lvl="0" marL="457200" marR="0" rtl="0" algn="l">
              <a:lnSpc>
                <a:spcPct val="115000"/>
              </a:lnSpc>
              <a:spcBef>
                <a:spcPts val="0"/>
              </a:spcBef>
              <a:spcAft>
                <a:spcPts val="0"/>
              </a:spcAft>
              <a:buSzPts val="1200"/>
              <a:buFont typeface="Raleway"/>
              <a:buChar char="●"/>
            </a:pPr>
            <a:r>
              <a:rPr lang="en" sz="1200">
                <a:latin typeface="Raleway"/>
                <a:ea typeface="Raleway"/>
                <a:cs typeface="Raleway"/>
                <a:sym typeface="Raleway"/>
              </a:rPr>
              <a:t>Организациите от обществения сектор, организациите, осъществяващи научни изследвания, и организациите, финансиращи научни изследвания, предоставят в </a:t>
            </a:r>
            <a:r>
              <a:rPr lang="en" sz="1200">
                <a:highlight>
                  <a:schemeClr val="accent6"/>
                </a:highlight>
                <a:latin typeface="Raleway"/>
                <a:ea typeface="Raleway"/>
                <a:cs typeface="Raleway"/>
                <a:sym typeface="Raleway"/>
              </a:rPr>
              <a:t>отворен машинночетим формат </a:t>
            </a:r>
            <a:r>
              <a:rPr lang="en" sz="1200">
                <a:latin typeface="Raleway"/>
                <a:ea typeface="Raleway"/>
                <a:cs typeface="Raleway"/>
                <a:sym typeface="Raleway"/>
              </a:rPr>
              <a:t>със </a:t>
            </a:r>
            <a:r>
              <a:rPr lang="en" sz="1200">
                <a:highlight>
                  <a:schemeClr val="accent4"/>
                </a:highlight>
                <a:latin typeface="Raleway"/>
                <a:ea typeface="Raleway"/>
                <a:cs typeface="Raleway"/>
                <a:sym typeface="Raleway"/>
              </a:rPr>
              <a:t>свободен достъп</a:t>
            </a:r>
            <a:r>
              <a:rPr lang="en" sz="1200">
                <a:latin typeface="Raleway"/>
                <a:ea typeface="Raleway"/>
                <a:cs typeface="Raleway"/>
                <a:sym typeface="Raleway"/>
              </a:rPr>
              <a:t> научноизследователските данни, </a:t>
            </a:r>
            <a:r>
              <a:rPr b="1" lang="en" sz="1200">
                <a:latin typeface="Raleway"/>
                <a:ea typeface="Raleway"/>
                <a:cs typeface="Raleway"/>
                <a:sym typeface="Raleway"/>
              </a:rPr>
              <a:t>получили публично финансиране</a:t>
            </a:r>
            <a:r>
              <a:rPr lang="en" sz="1200">
                <a:latin typeface="Raleway"/>
                <a:ea typeface="Raleway"/>
                <a:cs typeface="Raleway"/>
                <a:sym typeface="Raleway"/>
              </a:rPr>
              <a:t> и представляващи набори от данни </a:t>
            </a:r>
            <a:r>
              <a:rPr b="1" lang="en" sz="1200">
                <a:latin typeface="Raleway"/>
                <a:ea typeface="Raleway"/>
                <a:cs typeface="Raleway"/>
                <a:sym typeface="Raleway"/>
              </a:rPr>
              <a:t>с висока стойност</a:t>
            </a:r>
            <a:r>
              <a:rPr lang="en" sz="1200">
                <a:latin typeface="Raleway"/>
                <a:ea typeface="Raleway"/>
                <a:cs typeface="Raleway"/>
                <a:sym typeface="Raleway"/>
              </a:rPr>
              <a:t>.</a:t>
            </a:r>
            <a:endParaRPr sz="1200">
              <a:latin typeface="Raleway"/>
              <a:ea typeface="Raleway"/>
              <a:cs typeface="Raleway"/>
              <a:sym typeface="Raleway"/>
            </a:endParaRPr>
          </a:p>
          <a:p>
            <a:pPr indent="-304800" lvl="0" marL="457200" marR="0" rtl="0" algn="l">
              <a:lnSpc>
                <a:spcPct val="115000"/>
              </a:lnSpc>
              <a:spcBef>
                <a:spcPts val="0"/>
              </a:spcBef>
              <a:spcAft>
                <a:spcPts val="0"/>
              </a:spcAft>
              <a:buSzPts val="1200"/>
              <a:buFont typeface="Raleway"/>
              <a:buChar char="●"/>
            </a:pPr>
            <a:r>
              <a:rPr lang="en" sz="1200">
                <a:latin typeface="Raleway"/>
                <a:ea typeface="Raleway"/>
                <a:cs typeface="Raleway"/>
                <a:sym typeface="Raleway"/>
              </a:rPr>
              <a:t>Публично финансираните научноизследователски данни могат да се използват повторно за търговски или нетърговски цели, когато вече са публично достъпни чрез институционален или тематичен регистър. </a:t>
            </a:r>
            <a:endParaRPr sz="1200">
              <a:latin typeface="Raleway"/>
              <a:ea typeface="Raleway"/>
              <a:cs typeface="Raleway"/>
              <a:sym typeface="Raleway"/>
            </a:endParaRPr>
          </a:p>
          <a:p>
            <a:pPr indent="-304800" lvl="0" marL="457200" marR="0" rtl="0" algn="l">
              <a:lnSpc>
                <a:spcPct val="115000"/>
              </a:lnSpc>
              <a:spcBef>
                <a:spcPts val="0"/>
              </a:spcBef>
              <a:spcAft>
                <a:spcPts val="0"/>
              </a:spcAft>
              <a:buSzPts val="1200"/>
              <a:buFont typeface="Raleway"/>
              <a:buChar char="●"/>
            </a:pPr>
            <a:r>
              <a:rPr lang="en" sz="1200">
                <a:latin typeface="Raleway"/>
                <a:ea typeface="Raleway"/>
                <a:cs typeface="Raleway"/>
                <a:sym typeface="Raleway"/>
              </a:rPr>
              <a:t>Наборите от данни с висока стойност са достъпни за изтегляне безплатно в машинночетим формат, предоставят се чрез приложно-програмен интерфейс (API) и ако е приложимо - се предоставят под формата на информационен масив за изтегляне.</a:t>
            </a:r>
            <a:endParaRPr sz="1200">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animEffect filter="fade" transition="in">
                                      <p:cBhvr>
                                        <p:cTn dur="1500"/>
                                        <p:tgtEl>
                                          <p:spTgt spid="333">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animEffect filter="fade" transition="in">
                                      <p:cBhvr>
                                        <p:cTn dur="1500"/>
                                        <p:tgtEl>
                                          <p:spTgt spid="333">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animEffect filter="fade" transition="in">
                                      <p:cBhvr>
                                        <p:cTn dur="1500"/>
                                        <p:tgtEl>
                                          <p:spTgt spid="33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4"/>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Предоставяне на научноизследователски данни и набори от данни с висока стойност</a:t>
            </a:r>
            <a:endParaRPr sz="2320"/>
          </a:p>
        </p:txBody>
      </p:sp>
      <p:sp>
        <p:nvSpPr>
          <p:cNvPr id="339" name="Google Shape;339;p44"/>
          <p:cNvSpPr txBox="1"/>
          <p:nvPr/>
        </p:nvSpPr>
        <p:spPr>
          <a:xfrm>
            <a:off x="1066950" y="1830600"/>
            <a:ext cx="7010100" cy="3069900"/>
          </a:xfrm>
          <a:prstGeom prst="rect">
            <a:avLst/>
          </a:prstGeom>
          <a:noFill/>
          <a:ln>
            <a:noFill/>
          </a:ln>
        </p:spPr>
        <p:txBody>
          <a:bodyPr anchorCtr="0" anchor="ctr" bIns="40825" lIns="81650" spcFirstLastPara="1" rIns="81650" wrap="square" tIns="40825">
            <a:noAutofit/>
          </a:bodyPr>
          <a:lstStyle/>
          <a:p>
            <a:pPr indent="-304800" lvl="0" marL="457200" marR="0" rtl="0" algn="l">
              <a:lnSpc>
                <a:spcPct val="115000"/>
              </a:lnSpc>
              <a:spcBef>
                <a:spcPts val="0"/>
              </a:spcBef>
              <a:spcAft>
                <a:spcPts val="0"/>
              </a:spcAft>
              <a:buSzPts val="1200"/>
              <a:buFont typeface="Raleway"/>
              <a:buChar char="●"/>
            </a:pPr>
            <a:r>
              <a:rPr lang="en" sz="1200">
                <a:latin typeface="Raleway"/>
                <a:ea typeface="Raleway"/>
                <a:cs typeface="Raleway"/>
                <a:sym typeface="Raleway"/>
              </a:rPr>
              <a:t>"Научноизследователски данни" е информация в цифрова форма, </a:t>
            </a:r>
            <a:r>
              <a:rPr lang="en" sz="1200">
                <a:highlight>
                  <a:schemeClr val="accent4"/>
                </a:highlight>
                <a:latin typeface="Raleway"/>
                <a:ea typeface="Raleway"/>
                <a:cs typeface="Raleway"/>
                <a:sym typeface="Raleway"/>
              </a:rPr>
              <a:t>различна от научните публикации</a:t>
            </a:r>
            <a:r>
              <a:rPr lang="en" sz="1200">
                <a:latin typeface="Raleway"/>
                <a:ea typeface="Raleway"/>
                <a:cs typeface="Raleway"/>
                <a:sym typeface="Raleway"/>
              </a:rPr>
              <a:t>, която е събрана или генерирана в хода на научноизследователската дейност и се използва като доказателство в процеса на научното изследване, или е общоприета в научноизследователската общност като необходима за потвърждаване на констатациите и резултатите от изследванията.</a:t>
            </a:r>
            <a:endParaRPr sz="1200">
              <a:latin typeface="Raleway"/>
              <a:ea typeface="Raleway"/>
              <a:cs typeface="Raleway"/>
              <a:sym typeface="Raleway"/>
            </a:endParaRPr>
          </a:p>
          <a:p>
            <a:pPr indent="0" lvl="0" marL="457200" marR="0" rtl="0" algn="l">
              <a:lnSpc>
                <a:spcPct val="115000"/>
              </a:lnSpc>
              <a:spcBef>
                <a:spcPts val="0"/>
              </a:spcBef>
              <a:spcAft>
                <a:spcPts val="0"/>
              </a:spcAft>
              <a:buNone/>
            </a:pPr>
            <a:r>
              <a:t/>
            </a:r>
            <a:endParaRPr sz="1200">
              <a:latin typeface="Raleway"/>
              <a:ea typeface="Raleway"/>
              <a:cs typeface="Raleway"/>
              <a:sym typeface="Raleway"/>
            </a:endParaRPr>
          </a:p>
          <a:p>
            <a:pPr indent="-304800" lvl="0" marL="457200" marR="0" rtl="0" algn="l">
              <a:lnSpc>
                <a:spcPct val="115000"/>
              </a:lnSpc>
              <a:spcBef>
                <a:spcPts val="0"/>
              </a:spcBef>
              <a:spcAft>
                <a:spcPts val="0"/>
              </a:spcAft>
              <a:buSzPts val="1200"/>
              <a:buFont typeface="Raleway"/>
              <a:buChar char="●"/>
            </a:pPr>
            <a:r>
              <a:rPr lang="en" sz="1200">
                <a:latin typeface="Raleway"/>
                <a:ea typeface="Raleway"/>
                <a:cs typeface="Raleway"/>
                <a:sym typeface="Raleway"/>
              </a:rPr>
              <a:t>"Набори от данни с висока стойност" е информация от обществения сектор, чието повторно използване се свързва със значителни ползи за обществото, </a:t>
            </a:r>
            <a:r>
              <a:rPr lang="en" sz="1200">
                <a:uFill>
                  <a:noFill/>
                </a:uFill>
                <a:latin typeface="Raleway"/>
                <a:ea typeface="Raleway"/>
                <a:cs typeface="Raleway"/>
                <a:sym typeface="Raleway"/>
                <a:hlinkClick r:id="rId3"/>
              </a:rPr>
              <a:t>околната среда</a:t>
            </a:r>
            <a:r>
              <a:rPr lang="en" sz="1200">
                <a:latin typeface="Raleway"/>
                <a:ea typeface="Raleway"/>
                <a:cs typeface="Raleway"/>
                <a:sym typeface="Raleway"/>
              </a:rPr>
              <a:t> и икономиката, по-специално поради нейната пригодност за създаване на услуги с добавена стойност, приложения и нови висококачествени и достойни работни места, както и поради броя на потенциалните ползватели на услуги с добавена стойност и на приложенията, създадени въз основа на тези набори от данни.</a:t>
            </a:r>
            <a:endParaRPr b="1" sz="900">
              <a:latin typeface="Verdana"/>
              <a:ea typeface="Verdana"/>
              <a:cs typeface="Verdana"/>
              <a:sym typeface="Verdana"/>
            </a:endParaRPr>
          </a:p>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sz="9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1500"/>
                                        <p:tgtEl>
                                          <p:spTgt spid="339">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1500"/>
                                        <p:tgtEl>
                                          <p:spTgt spid="339">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1500"/>
                                        <p:tgtEl>
                                          <p:spTgt spid="339">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1500"/>
                                        <p:tgtEl>
                                          <p:spTgt spid="339">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animEffect filter="fade" transition="in">
                                      <p:cBhvr>
                                        <p:cTn dur="1500"/>
                                        <p:tgtEl>
                                          <p:spTgt spid="33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Улеснение за търсене на информация</a:t>
            </a:r>
            <a:endParaRPr sz="2320"/>
          </a:p>
        </p:txBody>
      </p:sp>
      <p:sp>
        <p:nvSpPr>
          <p:cNvPr id="345" name="Google Shape;345;p45"/>
          <p:cNvSpPr txBox="1"/>
          <p:nvPr/>
        </p:nvSpPr>
        <p:spPr>
          <a:xfrm>
            <a:off x="1066950" y="1630225"/>
            <a:ext cx="7010100" cy="2401800"/>
          </a:xfrm>
          <a:prstGeom prst="rect">
            <a:avLst/>
          </a:prstGeom>
          <a:noFill/>
          <a:ln>
            <a:noFill/>
          </a:ln>
        </p:spPr>
        <p:txBody>
          <a:bodyPr anchorCtr="0" anchor="ctr" bIns="40825" lIns="81650" spcFirstLastPara="1" rIns="81650" wrap="square" tIns="40825">
            <a:noAutofit/>
          </a:bodyPr>
          <a:lstStyle/>
          <a:p>
            <a:pPr indent="-304800" lvl="0" marL="457200" marR="0" rtl="0" algn="l">
              <a:lnSpc>
                <a:spcPct val="115000"/>
              </a:lnSpc>
              <a:spcBef>
                <a:spcPts val="0"/>
              </a:spcBef>
              <a:spcAft>
                <a:spcPts val="0"/>
              </a:spcAft>
              <a:buSzPts val="1200"/>
              <a:buFont typeface="Raleway"/>
              <a:buChar char="●"/>
            </a:pPr>
            <a:r>
              <a:rPr lang="en" sz="1200">
                <a:latin typeface="Raleway"/>
                <a:ea typeface="Raleway"/>
                <a:cs typeface="Raleway"/>
                <a:sym typeface="Raleway"/>
              </a:rPr>
              <a:t>Организациите от обществения сектор осигуряват </a:t>
            </a:r>
            <a:r>
              <a:rPr b="1" lang="en" sz="1200">
                <a:latin typeface="Raleway"/>
                <a:ea typeface="Raleway"/>
                <a:cs typeface="Raleway"/>
                <a:sym typeface="Raleway"/>
              </a:rPr>
              <a:t>условия за улеснено търсене </a:t>
            </a:r>
            <a:r>
              <a:rPr lang="en" sz="1200">
                <a:latin typeface="Raleway"/>
                <a:ea typeface="Raleway"/>
                <a:cs typeface="Raleway"/>
                <a:sym typeface="Raleway"/>
              </a:rPr>
              <a:t>на информация от обществения сектор, като </a:t>
            </a:r>
            <a:r>
              <a:rPr b="1" lang="en" sz="1200">
                <a:latin typeface="Raleway"/>
                <a:ea typeface="Raleway"/>
                <a:cs typeface="Raleway"/>
                <a:sym typeface="Raleway"/>
              </a:rPr>
              <a:t>поддържат и публикуват списъци с основни документи и съответните метаданни</a:t>
            </a:r>
            <a:r>
              <a:rPr lang="en" sz="1200">
                <a:latin typeface="Raleway"/>
                <a:ea typeface="Raleway"/>
                <a:cs typeface="Raleway"/>
                <a:sym typeface="Raleway"/>
              </a:rPr>
              <a:t> чрез различни механизми за онлайн достъп и в машинночетим формат или по друг подходящ начин. При възможност организациите от обществения сектор осигуряват условия за многоезично търсене на документи и осигуряват възможност за обобщаване на метаданните.</a:t>
            </a:r>
            <a:endParaRPr sz="1200">
              <a:latin typeface="Raleway"/>
              <a:ea typeface="Raleway"/>
              <a:cs typeface="Raleway"/>
              <a:sym typeface="Raleway"/>
            </a:endParaRPr>
          </a:p>
          <a:p>
            <a:pPr indent="-304800" lvl="0" marL="457200" marR="0" rtl="0" algn="l">
              <a:lnSpc>
                <a:spcPct val="115000"/>
              </a:lnSpc>
              <a:spcBef>
                <a:spcPts val="0"/>
              </a:spcBef>
              <a:spcAft>
                <a:spcPts val="0"/>
              </a:spcAft>
              <a:buSzPts val="1200"/>
              <a:buFont typeface="Raleway"/>
              <a:buChar char="●"/>
            </a:pPr>
            <a:r>
              <a:rPr lang="en" sz="1200">
                <a:latin typeface="Raleway"/>
                <a:ea typeface="Raleway"/>
                <a:cs typeface="Raleway"/>
                <a:sym typeface="Raleway"/>
              </a:rPr>
              <a:t>Организациите от обществения сектор предвиждат </a:t>
            </a:r>
            <a:r>
              <a:rPr b="1" lang="en" sz="1200">
                <a:latin typeface="Raleway"/>
                <a:ea typeface="Raleway"/>
                <a:cs typeface="Raleway"/>
                <a:sym typeface="Raleway"/>
              </a:rPr>
              <a:t>практически механизми за улесняване на ефективното повторно използване </a:t>
            </a:r>
            <a:r>
              <a:rPr lang="en" sz="1200">
                <a:latin typeface="Raleway"/>
                <a:ea typeface="Raleway"/>
                <a:cs typeface="Raleway"/>
                <a:sym typeface="Raleway"/>
              </a:rPr>
              <a:t>на информация от обществения сектор, включително чрез предоставяне на информация относно правата за повторно използване и осигуряване на помощ и насоки.</a:t>
            </a:r>
            <a:endParaRPr sz="1200">
              <a:latin typeface="Raleway"/>
              <a:ea typeface="Raleway"/>
              <a:cs typeface="Raleway"/>
              <a:sym typeface="Raleway"/>
            </a:endParaRPr>
          </a:p>
          <a:p>
            <a:pPr indent="0" lvl="0" marL="0" rtl="0" algn="l">
              <a:lnSpc>
                <a:spcPct val="115000"/>
              </a:lnSpc>
              <a:spcBef>
                <a:spcPts val="0"/>
              </a:spcBef>
              <a:spcAft>
                <a:spcPts val="0"/>
              </a:spcAft>
              <a:buNone/>
            </a:pPr>
            <a:r>
              <a:t/>
            </a:r>
            <a:endParaRPr b="1" sz="900">
              <a:latin typeface="Verdana"/>
              <a:ea typeface="Verdana"/>
              <a:cs typeface="Verdana"/>
              <a:sym typeface="Verdan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45">
                                            <p:txEl>
                                              <p:pRg end="0" st="0"/>
                                            </p:txEl>
                                          </p:spTgt>
                                        </p:tgtEl>
                                        <p:attrNameLst>
                                          <p:attrName>style.visibility</p:attrName>
                                        </p:attrNameLst>
                                      </p:cBhvr>
                                      <p:to>
                                        <p:strVal val="visible"/>
                                      </p:to>
                                    </p:set>
                                    <p:animEffect filter="fade" transition="in">
                                      <p:cBhvr>
                                        <p:cTn dur="1500"/>
                                        <p:tgtEl>
                                          <p:spTgt spid="345">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45">
                                            <p:txEl>
                                              <p:pRg end="1" st="1"/>
                                            </p:txEl>
                                          </p:spTgt>
                                        </p:tgtEl>
                                        <p:attrNameLst>
                                          <p:attrName>style.visibility</p:attrName>
                                        </p:attrNameLst>
                                      </p:cBhvr>
                                      <p:to>
                                        <p:strVal val="visible"/>
                                      </p:to>
                                    </p:set>
                                    <p:animEffect filter="fade" transition="in">
                                      <p:cBhvr>
                                        <p:cTn dur="1500"/>
                                        <p:tgtEl>
                                          <p:spTgt spid="345">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45">
                                            <p:txEl>
                                              <p:pRg end="2" st="2"/>
                                            </p:txEl>
                                          </p:spTgt>
                                        </p:tgtEl>
                                        <p:attrNameLst>
                                          <p:attrName>style.visibility</p:attrName>
                                        </p:attrNameLst>
                                      </p:cBhvr>
                                      <p:to>
                                        <p:strVal val="visible"/>
                                      </p:to>
                                    </p:set>
                                    <p:animEffect filter="fade" transition="in">
                                      <p:cBhvr>
                                        <p:cTn dur="1500"/>
                                        <p:tgtEl>
                                          <p:spTgt spid="34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6"/>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Изключения</a:t>
            </a:r>
            <a:endParaRPr sz="2320"/>
          </a:p>
        </p:txBody>
      </p:sp>
      <p:sp>
        <p:nvSpPr>
          <p:cNvPr id="351" name="Google Shape;351;p46"/>
          <p:cNvSpPr txBox="1"/>
          <p:nvPr/>
        </p:nvSpPr>
        <p:spPr>
          <a:xfrm>
            <a:off x="1066950" y="1630225"/>
            <a:ext cx="7010100" cy="2401800"/>
          </a:xfrm>
          <a:prstGeom prst="rect">
            <a:avLst/>
          </a:prstGeom>
          <a:noFill/>
          <a:ln>
            <a:noFill/>
          </a:ln>
        </p:spPr>
        <p:txBody>
          <a:bodyPr anchorCtr="0" anchor="ctr" bIns="40825" lIns="81650" spcFirstLastPara="1" rIns="81650" wrap="square" tIns="40825">
            <a:noAutofit/>
          </a:bodyPr>
          <a:lstStyle/>
          <a:p>
            <a:pPr indent="0" lvl="0" marL="0" rtl="0" algn="l">
              <a:lnSpc>
                <a:spcPct val="115000"/>
              </a:lnSpc>
              <a:spcBef>
                <a:spcPts val="0"/>
              </a:spcBef>
              <a:spcAft>
                <a:spcPts val="0"/>
              </a:spcAft>
              <a:buNone/>
            </a:pPr>
            <a:r>
              <a:rPr lang="en" sz="1200">
                <a:highlight>
                  <a:srgbClr val="FFFFFF"/>
                </a:highlight>
                <a:latin typeface="Raleway"/>
                <a:ea typeface="Raleway"/>
                <a:cs typeface="Raleway"/>
                <a:sym typeface="Raleway"/>
              </a:rPr>
              <a:t>Не се допускат ограничения на правото на достъп до обществена информация и на повторно използване на информация от обществения сектор, освен когато: </a:t>
            </a:r>
            <a:endParaRPr sz="1200">
              <a:highlight>
                <a:srgbClr val="FFFFFF"/>
              </a:highlight>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highlight>
                  <a:srgbClr val="FFFFFF"/>
                </a:highlight>
                <a:latin typeface="Raleway"/>
                <a:ea typeface="Raleway"/>
                <a:cs typeface="Raleway"/>
                <a:sym typeface="Raleway"/>
              </a:rPr>
              <a:t>тя е класифицирана информация или друга защитена тайна; </a:t>
            </a:r>
            <a:r>
              <a:rPr lang="en" sz="1200">
                <a:latin typeface="Raleway"/>
                <a:ea typeface="Raleway"/>
                <a:cs typeface="Raleway"/>
                <a:sym typeface="Raleway"/>
              </a:rPr>
              <a:t>съдържаща статистическа тайна, производствена или търговска тайна или професионална тайна по смисъла на закон</a:t>
            </a:r>
            <a:r>
              <a:rPr lang="en" sz="1200">
                <a:highlight>
                  <a:srgbClr val="FFFFFF"/>
                </a:highlight>
                <a:latin typeface="Raleway"/>
                <a:ea typeface="Raleway"/>
                <a:cs typeface="Raleway"/>
                <a:sym typeface="Raleway"/>
              </a:rPr>
              <a:t>;</a:t>
            </a:r>
            <a:endParaRPr sz="1200">
              <a:highlight>
                <a:srgbClr val="FFFFFF"/>
              </a:highlight>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насочено срещу правата и доброто име на други лица, както и срещу националната сигурност, обществения ред, здравето на гражданите и морала;</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ИОС, чието съдържание е свързано с дейност, попадаща извън правомощията и функциите на организациите от обществения сектор;</a:t>
            </a:r>
            <a:endParaRPr b="1" sz="1350">
              <a:highlight>
                <a:srgbClr val="FFFFFF"/>
              </a:highlight>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1">
                                            <p:txEl>
                                              <p:pRg end="0" st="0"/>
                                            </p:txEl>
                                          </p:spTgt>
                                        </p:tgtEl>
                                        <p:attrNameLst>
                                          <p:attrName>style.visibility</p:attrName>
                                        </p:attrNameLst>
                                      </p:cBhvr>
                                      <p:to>
                                        <p:strVal val="visible"/>
                                      </p:to>
                                    </p:set>
                                    <p:animEffect filter="fade" transition="in">
                                      <p:cBhvr>
                                        <p:cTn dur="1500"/>
                                        <p:tgtEl>
                                          <p:spTgt spid="351">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1">
                                            <p:txEl>
                                              <p:pRg end="1" st="1"/>
                                            </p:txEl>
                                          </p:spTgt>
                                        </p:tgtEl>
                                        <p:attrNameLst>
                                          <p:attrName>style.visibility</p:attrName>
                                        </p:attrNameLst>
                                      </p:cBhvr>
                                      <p:to>
                                        <p:strVal val="visible"/>
                                      </p:to>
                                    </p:set>
                                    <p:animEffect filter="fade" transition="in">
                                      <p:cBhvr>
                                        <p:cTn dur="1500"/>
                                        <p:tgtEl>
                                          <p:spTgt spid="351">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51">
                                            <p:txEl>
                                              <p:pRg end="2" st="2"/>
                                            </p:txEl>
                                          </p:spTgt>
                                        </p:tgtEl>
                                        <p:attrNameLst>
                                          <p:attrName>style.visibility</p:attrName>
                                        </p:attrNameLst>
                                      </p:cBhvr>
                                      <p:to>
                                        <p:strVal val="visible"/>
                                      </p:to>
                                    </p:set>
                                    <p:animEffect filter="fade" transition="in">
                                      <p:cBhvr>
                                        <p:cTn dur="1500"/>
                                        <p:tgtEl>
                                          <p:spTgt spid="351">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51">
                                            <p:txEl>
                                              <p:pRg end="3" st="3"/>
                                            </p:txEl>
                                          </p:spTgt>
                                        </p:tgtEl>
                                        <p:attrNameLst>
                                          <p:attrName>style.visibility</p:attrName>
                                        </p:attrNameLst>
                                      </p:cBhvr>
                                      <p:to>
                                        <p:strVal val="visible"/>
                                      </p:to>
                                    </p:set>
                                    <p:animEffect filter="fade" transition="in">
                                      <p:cBhvr>
                                        <p:cTn dur="1500"/>
                                        <p:tgtEl>
                                          <p:spTgt spid="35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7"/>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Изключения</a:t>
            </a:r>
            <a:endParaRPr sz="2320"/>
          </a:p>
        </p:txBody>
      </p:sp>
      <p:sp>
        <p:nvSpPr>
          <p:cNvPr id="357" name="Google Shape;357;p47"/>
          <p:cNvSpPr txBox="1"/>
          <p:nvPr/>
        </p:nvSpPr>
        <p:spPr>
          <a:xfrm>
            <a:off x="1066950" y="1630225"/>
            <a:ext cx="7010100" cy="3156900"/>
          </a:xfrm>
          <a:prstGeom prst="rect">
            <a:avLst/>
          </a:prstGeom>
          <a:noFill/>
          <a:ln>
            <a:noFill/>
          </a:ln>
        </p:spPr>
        <p:txBody>
          <a:bodyPr anchorCtr="0" anchor="ctr" bIns="40825" lIns="81650" spcFirstLastPara="1" rIns="81650" wrap="square" tIns="40825">
            <a:noAutofit/>
          </a:bodyPr>
          <a:lstStyle/>
          <a:p>
            <a:pPr indent="0" lvl="0" marL="0" rtl="0" algn="l">
              <a:lnSpc>
                <a:spcPct val="115000"/>
              </a:lnSpc>
              <a:spcBef>
                <a:spcPts val="0"/>
              </a:spcBef>
              <a:spcAft>
                <a:spcPts val="0"/>
              </a:spcAft>
              <a:buNone/>
            </a:pPr>
            <a:r>
              <a:rPr lang="en" sz="1200">
                <a:highlight>
                  <a:srgbClr val="FFFFFF"/>
                </a:highlight>
                <a:latin typeface="Raleway"/>
                <a:ea typeface="Raleway"/>
                <a:cs typeface="Raleway"/>
                <a:sym typeface="Raleway"/>
              </a:rPr>
              <a:t>Не се допускат ограничения на правото на достъп до обществена информация и на повторно използване на информация от обществения сектор, освен когато: </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ИОС  е обект на право на интелектуална собственост на трето лице като, в случай че правото на интелектуална собственост на трето лице е върху база данни не се упражнява от ООС с цел да се предотврати повторното използване на документи или да се ограничи повторното използване;</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ИОС, която е събрана или създадена от обществени радио- и телевизионни оператори или техни регионални центрове;</a:t>
            </a:r>
            <a:endParaRPr sz="1200">
              <a:latin typeface="Raleway"/>
              <a:ea typeface="Raleway"/>
              <a:cs typeface="Raleway"/>
              <a:sym typeface="Raleway"/>
            </a:endParaRPr>
          </a:p>
          <a:p>
            <a:pPr indent="-304800" lvl="0" marL="457200" marR="0" rtl="0" algn="l">
              <a:lnSpc>
                <a:spcPct val="115000"/>
              </a:lnSpc>
              <a:spcBef>
                <a:spcPts val="0"/>
              </a:spcBef>
              <a:spcAft>
                <a:spcPts val="0"/>
              </a:spcAft>
              <a:buSzPts val="1200"/>
              <a:buFont typeface="Raleway"/>
              <a:buChar char="●"/>
            </a:pPr>
            <a:r>
              <a:rPr lang="en" sz="1200">
                <a:latin typeface="Raleway"/>
                <a:ea typeface="Raleway"/>
                <a:cs typeface="Raleway"/>
                <a:sym typeface="Raleway"/>
              </a:rPr>
              <a:t>ИОС съдържаща лични данни, чието повторно използване представлява недопустим достъп или недопустима обработка на лични данни съгласно изискванията за тяхната защита;</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при надделяващ обществен интерес  - информация, съдържаща производствена или търговска тайна;</a:t>
            </a:r>
            <a:endParaRPr sz="1200">
              <a:latin typeface="Raleway"/>
              <a:ea typeface="Raleway"/>
              <a:cs typeface="Raleway"/>
              <a:sym typeface="Raleway"/>
            </a:endParaRPr>
          </a:p>
          <a:p>
            <a:pPr indent="-304800" lvl="0" marL="457200" rtl="0" algn="l">
              <a:lnSpc>
                <a:spcPct val="115000"/>
              </a:lnSpc>
              <a:spcBef>
                <a:spcPts val="0"/>
              </a:spcBef>
              <a:spcAft>
                <a:spcPts val="0"/>
              </a:spcAft>
              <a:buSzPts val="1200"/>
              <a:buFont typeface="Raleway"/>
              <a:buChar char="●"/>
            </a:pPr>
            <a:r>
              <a:rPr lang="en" sz="1200">
                <a:latin typeface="Raleway"/>
                <a:ea typeface="Raleway"/>
                <a:cs typeface="Raleway"/>
                <a:sym typeface="Raleway"/>
              </a:rPr>
              <a:t>ООС може да забрани повторното използване за търговски цели или по начин, който би довел до нелоялна конкуренция.</a:t>
            </a:r>
            <a:endParaRPr b="1" sz="1350">
              <a:highlight>
                <a:srgbClr val="FFFFFF"/>
              </a:highlight>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57">
                                            <p:txEl>
                                              <p:pRg end="0" st="0"/>
                                            </p:txEl>
                                          </p:spTgt>
                                        </p:tgtEl>
                                        <p:attrNameLst>
                                          <p:attrName>style.visibility</p:attrName>
                                        </p:attrNameLst>
                                      </p:cBhvr>
                                      <p:to>
                                        <p:strVal val="visible"/>
                                      </p:to>
                                    </p:set>
                                    <p:animEffect filter="fade" transition="in">
                                      <p:cBhvr>
                                        <p:cTn dur="1500"/>
                                        <p:tgtEl>
                                          <p:spTgt spid="357">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357">
                                            <p:txEl>
                                              <p:pRg end="1" st="1"/>
                                            </p:txEl>
                                          </p:spTgt>
                                        </p:tgtEl>
                                        <p:attrNameLst>
                                          <p:attrName>style.visibility</p:attrName>
                                        </p:attrNameLst>
                                      </p:cBhvr>
                                      <p:to>
                                        <p:strVal val="visible"/>
                                      </p:to>
                                    </p:set>
                                    <p:animEffect filter="fade" transition="in">
                                      <p:cBhvr>
                                        <p:cTn dur="1500"/>
                                        <p:tgtEl>
                                          <p:spTgt spid="357">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57">
                                            <p:txEl>
                                              <p:pRg end="2" st="2"/>
                                            </p:txEl>
                                          </p:spTgt>
                                        </p:tgtEl>
                                        <p:attrNameLst>
                                          <p:attrName>style.visibility</p:attrName>
                                        </p:attrNameLst>
                                      </p:cBhvr>
                                      <p:to>
                                        <p:strVal val="visible"/>
                                      </p:to>
                                    </p:set>
                                    <p:animEffect filter="fade" transition="in">
                                      <p:cBhvr>
                                        <p:cTn dur="1500"/>
                                        <p:tgtEl>
                                          <p:spTgt spid="357">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357">
                                            <p:txEl>
                                              <p:pRg end="3" st="3"/>
                                            </p:txEl>
                                          </p:spTgt>
                                        </p:tgtEl>
                                        <p:attrNameLst>
                                          <p:attrName>style.visibility</p:attrName>
                                        </p:attrNameLst>
                                      </p:cBhvr>
                                      <p:to>
                                        <p:strVal val="visible"/>
                                      </p:to>
                                    </p:set>
                                    <p:animEffect filter="fade" transition="in">
                                      <p:cBhvr>
                                        <p:cTn dur="1500"/>
                                        <p:tgtEl>
                                          <p:spTgt spid="357">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357">
                                            <p:txEl>
                                              <p:pRg end="4" st="4"/>
                                            </p:txEl>
                                          </p:spTgt>
                                        </p:tgtEl>
                                        <p:attrNameLst>
                                          <p:attrName>style.visibility</p:attrName>
                                        </p:attrNameLst>
                                      </p:cBhvr>
                                      <p:to>
                                        <p:strVal val="visible"/>
                                      </p:to>
                                    </p:set>
                                    <p:animEffect filter="fade" transition="in">
                                      <p:cBhvr>
                                        <p:cTn dur="1500"/>
                                        <p:tgtEl>
                                          <p:spTgt spid="357">
                                            <p:txEl>
                                              <p:pRg end="4" st="4"/>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357">
                                            <p:txEl>
                                              <p:pRg end="5" st="5"/>
                                            </p:txEl>
                                          </p:spTgt>
                                        </p:tgtEl>
                                        <p:attrNameLst>
                                          <p:attrName>style.visibility</p:attrName>
                                        </p:attrNameLst>
                                      </p:cBhvr>
                                      <p:to>
                                        <p:strVal val="visible"/>
                                      </p:to>
                                    </p:set>
                                    <p:animEffect filter="fade" transition="in">
                                      <p:cBhvr>
                                        <p:cTn dur="1500"/>
                                        <p:tgtEl>
                                          <p:spTgt spid="35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а</a:t>
            </a:r>
            <a:r>
              <a:rPr lang="en"/>
              <a:t>кт за управление на</a:t>
            </a:r>
            <a:r>
              <a:rPr lang="en"/>
              <a:t> данните</a:t>
            </a:r>
            <a:endParaRPr/>
          </a:p>
          <a:p>
            <a:pPr indent="0" lvl="0" marL="0" rtl="0" algn="l">
              <a:spcBef>
                <a:spcPts val="0"/>
              </a:spcBef>
              <a:spcAft>
                <a:spcPts val="0"/>
              </a:spcAft>
              <a:buNone/>
            </a:pPr>
            <a:r>
              <a:rPr lang="en"/>
              <a:t>(data governance act)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4196"/>
              <a:buNone/>
            </a:pPr>
            <a:r>
              <a:rPr b="0" lang="en" sz="2240"/>
              <a:t>Акт за управление на данните (Регламент (ЕС) 2022/868)</a:t>
            </a:r>
            <a:endParaRPr b="0" sz="2240"/>
          </a:p>
        </p:txBody>
      </p:sp>
      <p:sp>
        <p:nvSpPr>
          <p:cNvPr id="368" name="Google Shape;368;p49"/>
          <p:cNvSpPr txBox="1"/>
          <p:nvPr>
            <p:ph idx="1" type="body"/>
          </p:nvPr>
        </p:nvSpPr>
        <p:spPr>
          <a:xfrm>
            <a:off x="729450" y="1948925"/>
            <a:ext cx="7688700" cy="2766300"/>
          </a:xfrm>
          <a:prstGeom prst="rect">
            <a:avLst/>
          </a:prstGeom>
        </p:spPr>
        <p:txBody>
          <a:bodyPr anchorCtr="0" anchor="t" bIns="91425" lIns="91425" spcFirstLastPara="1" rIns="91425" wrap="square" tIns="91425">
            <a:noAutofit/>
          </a:bodyPr>
          <a:lstStyle/>
          <a:p>
            <a:pPr indent="0" lvl="0" marL="0" marR="0" rtl="0" algn="l">
              <a:lnSpc>
                <a:spcPct val="95000"/>
              </a:lnSpc>
              <a:spcBef>
                <a:spcPts val="800"/>
              </a:spcBef>
              <a:spcAft>
                <a:spcPts val="0"/>
              </a:spcAft>
              <a:buNone/>
            </a:pPr>
            <a:r>
              <a:rPr lang="en" sz="1500">
                <a:solidFill>
                  <a:srgbClr val="000000"/>
                </a:solidFill>
                <a:highlight>
                  <a:schemeClr val="lt1"/>
                </a:highlight>
                <a:latin typeface="Raleway"/>
                <a:ea typeface="Raleway"/>
                <a:cs typeface="Raleway"/>
                <a:sym typeface="Raleway"/>
              </a:rPr>
              <a:t>Прилага се от 24 септември 2023 г.</a:t>
            </a:r>
            <a:endParaRPr sz="1500">
              <a:solidFill>
                <a:srgbClr val="000000"/>
              </a:solidFill>
              <a:highlight>
                <a:schemeClr val="lt1"/>
              </a:highlight>
              <a:latin typeface="Raleway"/>
              <a:ea typeface="Raleway"/>
              <a:cs typeface="Raleway"/>
              <a:sym typeface="Raleway"/>
            </a:endParaRPr>
          </a:p>
          <a:p>
            <a:pPr indent="0" lvl="0" marL="0" marR="0" rtl="0" algn="l">
              <a:lnSpc>
                <a:spcPct val="95000"/>
              </a:lnSpc>
              <a:spcBef>
                <a:spcPts val="800"/>
              </a:spcBef>
              <a:spcAft>
                <a:spcPts val="0"/>
              </a:spcAft>
              <a:buNone/>
            </a:pPr>
            <a:r>
              <a:rPr lang="en" sz="1500">
                <a:solidFill>
                  <a:srgbClr val="000000"/>
                </a:solidFill>
                <a:highlight>
                  <a:schemeClr val="lt1"/>
                </a:highlight>
                <a:latin typeface="Raleway"/>
                <a:ea typeface="Raleway"/>
                <a:cs typeface="Raleway"/>
                <a:sym typeface="Raleway"/>
              </a:rPr>
              <a:t>Предмет и обхват:</a:t>
            </a:r>
            <a:endParaRPr sz="1500">
              <a:solidFill>
                <a:srgbClr val="000000"/>
              </a:solidFill>
              <a:highlight>
                <a:schemeClr val="lt1"/>
              </a:highlight>
              <a:latin typeface="Raleway"/>
              <a:ea typeface="Raleway"/>
              <a:cs typeface="Raleway"/>
              <a:sym typeface="Raleway"/>
            </a:endParaRPr>
          </a:p>
          <a:p>
            <a:pPr indent="-323850" lvl="0" marL="457200" marR="0" rtl="0" algn="l">
              <a:lnSpc>
                <a:spcPct val="95000"/>
              </a:lnSpc>
              <a:spcBef>
                <a:spcPts val="800"/>
              </a:spcBef>
              <a:spcAft>
                <a:spcPts val="0"/>
              </a:spcAft>
              <a:buClr>
                <a:srgbClr val="000000"/>
              </a:buClr>
              <a:buSzPts val="1500"/>
              <a:buFont typeface="Raleway"/>
              <a:buChar char="●"/>
            </a:pPr>
            <a:r>
              <a:rPr lang="en" sz="1500">
                <a:solidFill>
                  <a:srgbClr val="000000"/>
                </a:solidFill>
                <a:highlight>
                  <a:schemeClr val="lt1"/>
                </a:highlight>
                <a:latin typeface="Raleway"/>
                <a:ea typeface="Raleway"/>
                <a:cs typeface="Raleway"/>
                <a:sym typeface="Raleway"/>
              </a:rPr>
              <a:t>условията за </a:t>
            </a:r>
            <a:r>
              <a:rPr lang="en" sz="1500">
                <a:solidFill>
                  <a:srgbClr val="000000"/>
                </a:solidFill>
                <a:highlight>
                  <a:schemeClr val="accent6"/>
                </a:highlight>
                <a:latin typeface="Raleway"/>
                <a:ea typeface="Raleway"/>
                <a:cs typeface="Raleway"/>
                <a:sym typeface="Raleway"/>
              </a:rPr>
              <a:t>повторното използване в рамките на Съюза</a:t>
            </a:r>
            <a:r>
              <a:rPr lang="en" sz="1500">
                <a:solidFill>
                  <a:srgbClr val="000000"/>
                </a:solidFill>
                <a:highlight>
                  <a:schemeClr val="lt1"/>
                </a:highlight>
                <a:latin typeface="Raleway"/>
                <a:ea typeface="Raleway"/>
                <a:cs typeface="Raleway"/>
                <a:sym typeface="Raleway"/>
              </a:rPr>
              <a:t> на някои категории данни, притежавани от организациите от обществения сектор;</a:t>
            </a:r>
            <a:endParaRPr sz="1500">
              <a:solidFill>
                <a:srgbClr val="000000"/>
              </a:solidFill>
              <a:highlight>
                <a:schemeClr val="lt1"/>
              </a:highlight>
              <a:latin typeface="Raleway"/>
              <a:ea typeface="Raleway"/>
              <a:cs typeface="Raleway"/>
              <a:sym typeface="Raleway"/>
            </a:endParaRPr>
          </a:p>
          <a:p>
            <a:pPr indent="-323850" lvl="0" marL="457200" marR="0" rtl="0" algn="l">
              <a:lnSpc>
                <a:spcPct val="95000"/>
              </a:lnSpc>
              <a:spcBef>
                <a:spcPts val="0"/>
              </a:spcBef>
              <a:spcAft>
                <a:spcPts val="0"/>
              </a:spcAft>
              <a:buClr>
                <a:srgbClr val="000000"/>
              </a:buClr>
              <a:buSzPts val="1500"/>
              <a:buFont typeface="Raleway"/>
              <a:buChar char="●"/>
            </a:pPr>
            <a:r>
              <a:rPr lang="en" sz="1500">
                <a:solidFill>
                  <a:srgbClr val="000000"/>
                </a:solidFill>
                <a:highlight>
                  <a:schemeClr val="lt1"/>
                </a:highlight>
                <a:latin typeface="Raleway"/>
                <a:ea typeface="Raleway"/>
                <a:cs typeface="Raleway"/>
                <a:sym typeface="Raleway"/>
              </a:rPr>
              <a:t>рамка за уведомяване и надзор за предоставяне на </a:t>
            </a:r>
            <a:r>
              <a:rPr lang="en" sz="1500">
                <a:solidFill>
                  <a:srgbClr val="000000"/>
                </a:solidFill>
                <a:highlight>
                  <a:schemeClr val="accent4"/>
                </a:highlight>
                <a:latin typeface="Raleway"/>
                <a:ea typeface="Raleway"/>
                <a:cs typeface="Raleway"/>
                <a:sym typeface="Raleway"/>
              </a:rPr>
              <a:t>посреднически услуги</a:t>
            </a:r>
            <a:r>
              <a:rPr lang="en" sz="1500">
                <a:solidFill>
                  <a:srgbClr val="000000"/>
                </a:solidFill>
                <a:highlight>
                  <a:schemeClr val="lt1"/>
                </a:highlight>
                <a:latin typeface="Raleway"/>
                <a:ea typeface="Raleway"/>
                <a:cs typeface="Raleway"/>
                <a:sym typeface="Raleway"/>
              </a:rPr>
              <a:t> за данни;</a:t>
            </a:r>
            <a:endParaRPr sz="1500">
              <a:solidFill>
                <a:srgbClr val="000000"/>
              </a:solidFill>
              <a:highlight>
                <a:schemeClr val="lt1"/>
              </a:highlight>
              <a:latin typeface="Raleway"/>
              <a:ea typeface="Raleway"/>
              <a:cs typeface="Raleway"/>
              <a:sym typeface="Raleway"/>
            </a:endParaRPr>
          </a:p>
          <a:p>
            <a:pPr indent="-323850" lvl="0" marL="457200" marR="0" rtl="0" algn="l">
              <a:lnSpc>
                <a:spcPct val="95000"/>
              </a:lnSpc>
              <a:spcBef>
                <a:spcPts val="0"/>
              </a:spcBef>
              <a:spcAft>
                <a:spcPts val="0"/>
              </a:spcAft>
              <a:buClr>
                <a:srgbClr val="000000"/>
              </a:buClr>
              <a:buSzPts val="1500"/>
              <a:buFont typeface="Raleway"/>
              <a:buChar char="●"/>
            </a:pPr>
            <a:r>
              <a:rPr lang="en" sz="1500">
                <a:solidFill>
                  <a:srgbClr val="000000"/>
                </a:solidFill>
                <a:highlight>
                  <a:schemeClr val="lt1"/>
                </a:highlight>
                <a:latin typeface="Raleway"/>
                <a:ea typeface="Raleway"/>
                <a:cs typeface="Raleway"/>
                <a:sym typeface="Raleway"/>
              </a:rPr>
              <a:t>рамка за доброволна регистрация на субекти, които събират и обработват данни, предоставени за </a:t>
            </a:r>
            <a:r>
              <a:rPr lang="en" sz="1500">
                <a:solidFill>
                  <a:srgbClr val="000000"/>
                </a:solidFill>
                <a:highlight>
                  <a:schemeClr val="accent4"/>
                </a:highlight>
                <a:latin typeface="Raleway"/>
                <a:ea typeface="Raleway"/>
                <a:cs typeface="Raleway"/>
                <a:sym typeface="Raleway"/>
              </a:rPr>
              <a:t>алтруистични цели</a:t>
            </a:r>
            <a:r>
              <a:rPr lang="en" sz="1500">
                <a:solidFill>
                  <a:srgbClr val="000000"/>
                </a:solidFill>
                <a:highlight>
                  <a:schemeClr val="lt1"/>
                </a:highlight>
                <a:latin typeface="Raleway"/>
                <a:ea typeface="Raleway"/>
                <a:cs typeface="Raleway"/>
                <a:sym typeface="Raleway"/>
              </a:rPr>
              <a:t>; и </a:t>
            </a:r>
            <a:endParaRPr sz="1500">
              <a:solidFill>
                <a:srgbClr val="000000"/>
              </a:solidFill>
              <a:highlight>
                <a:schemeClr val="lt1"/>
              </a:highlight>
              <a:latin typeface="Raleway"/>
              <a:ea typeface="Raleway"/>
              <a:cs typeface="Raleway"/>
              <a:sym typeface="Raleway"/>
            </a:endParaRPr>
          </a:p>
          <a:p>
            <a:pPr indent="-323850" lvl="0" marL="457200" marR="0" rtl="0" algn="l">
              <a:lnSpc>
                <a:spcPct val="95000"/>
              </a:lnSpc>
              <a:spcBef>
                <a:spcPts val="0"/>
              </a:spcBef>
              <a:spcAft>
                <a:spcPts val="0"/>
              </a:spcAft>
              <a:buClr>
                <a:srgbClr val="000000"/>
              </a:buClr>
              <a:buSzPts val="1500"/>
              <a:buFont typeface="Raleway"/>
              <a:buChar char="●"/>
            </a:pPr>
            <a:r>
              <a:rPr lang="en" sz="1500">
                <a:solidFill>
                  <a:srgbClr val="000000"/>
                </a:solidFill>
                <a:highlight>
                  <a:schemeClr val="lt1"/>
                </a:highlight>
                <a:latin typeface="Raleway"/>
                <a:ea typeface="Raleway"/>
                <a:cs typeface="Raleway"/>
                <a:sym typeface="Raleway"/>
              </a:rPr>
              <a:t>рамка за създаването на Европейски комитет за иновации в областта на данните.</a:t>
            </a:r>
            <a:endParaRPr sz="1107">
              <a:latin typeface="Raleway"/>
              <a:ea typeface="Raleway"/>
              <a:cs typeface="Raleway"/>
              <a:sym typeface="Raleway"/>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240"/>
              <a:t>Акт за управление на данните - понятия</a:t>
            </a:r>
            <a:endParaRPr b="0" sz="2240"/>
          </a:p>
        </p:txBody>
      </p:sp>
      <p:sp>
        <p:nvSpPr>
          <p:cNvPr id="374" name="Google Shape;374;p50"/>
          <p:cNvSpPr txBox="1"/>
          <p:nvPr>
            <p:ph idx="1" type="body"/>
          </p:nvPr>
        </p:nvSpPr>
        <p:spPr>
          <a:xfrm>
            <a:off x="729450" y="1948925"/>
            <a:ext cx="7688700" cy="2766300"/>
          </a:xfrm>
          <a:prstGeom prst="rect">
            <a:avLst/>
          </a:prstGeom>
        </p:spPr>
        <p:txBody>
          <a:bodyPr anchorCtr="0" anchor="t" bIns="91425" lIns="91425" spcFirstLastPara="1" rIns="91425" wrap="square" tIns="91425">
            <a:noAutofit/>
          </a:bodyPr>
          <a:lstStyle/>
          <a:p>
            <a:pPr indent="0" lvl="0" marL="0" marR="0" rtl="0" algn="l">
              <a:lnSpc>
                <a:spcPct val="95000"/>
              </a:lnSpc>
              <a:spcBef>
                <a:spcPts val="800"/>
              </a:spcBef>
              <a:spcAft>
                <a:spcPts val="0"/>
              </a:spcAft>
              <a:buNone/>
            </a:pPr>
            <a:r>
              <a:rPr lang="en" sz="1500">
                <a:solidFill>
                  <a:srgbClr val="000000"/>
                </a:solidFill>
                <a:highlight>
                  <a:schemeClr val="lt1"/>
                </a:highlight>
                <a:latin typeface="Raleway"/>
                <a:ea typeface="Raleway"/>
                <a:cs typeface="Raleway"/>
                <a:sym typeface="Raleway"/>
              </a:rPr>
              <a:t>„данни“ означава всяко цифрово представяне на актове, факти или информация, както и всяка съвкупност от такива актове, факти или информация, включително под формата на звукозапис, видеозапис или аудио-визуален запис</a:t>
            </a:r>
            <a:endParaRPr sz="1500">
              <a:solidFill>
                <a:srgbClr val="000000"/>
              </a:solidFill>
              <a:highlight>
                <a:schemeClr val="lt1"/>
              </a:highlight>
              <a:latin typeface="Raleway"/>
              <a:ea typeface="Raleway"/>
              <a:cs typeface="Raleway"/>
              <a:sym typeface="Raleway"/>
            </a:endParaRPr>
          </a:p>
          <a:p>
            <a:pPr indent="0" lvl="0" marL="0" marR="0" rtl="0" algn="l">
              <a:lnSpc>
                <a:spcPct val="95000"/>
              </a:lnSpc>
              <a:spcBef>
                <a:spcPts val="800"/>
              </a:spcBef>
              <a:spcAft>
                <a:spcPts val="0"/>
              </a:spcAft>
              <a:buNone/>
            </a:pPr>
            <a:r>
              <a:rPr lang="en" sz="1500">
                <a:solidFill>
                  <a:srgbClr val="000000"/>
                </a:solidFill>
                <a:highlight>
                  <a:schemeClr val="lt1"/>
                </a:highlight>
                <a:latin typeface="Raleway"/>
                <a:ea typeface="Raleway"/>
                <a:cs typeface="Raleway"/>
                <a:sym typeface="Raleway"/>
              </a:rPr>
              <a:t>“повторно използване“ означава използването от физически или юридически лица на данни, притежавани от организации от обществения сектор, за търговски или нетърговски цели, различни от първоначалната цел в рамките на обществената задача, за която данните са били създадени, с изключение на обмена на данни между организации от обществения сектор с единствената цел за изпълнение на техните обществени функции</a:t>
            </a:r>
            <a:endParaRPr sz="1500">
              <a:solidFill>
                <a:srgbClr val="000000"/>
              </a:solidFill>
              <a:highlight>
                <a:schemeClr val="lt1"/>
              </a:highlight>
              <a:latin typeface="Raleway"/>
              <a:ea typeface="Raleway"/>
              <a:cs typeface="Raleway"/>
              <a:sym typeface="Raleway"/>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1"/>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240"/>
              <a:t>Акт за управление на данните - понятия</a:t>
            </a:r>
            <a:endParaRPr b="0" sz="2240"/>
          </a:p>
        </p:txBody>
      </p:sp>
      <p:sp>
        <p:nvSpPr>
          <p:cNvPr id="380" name="Google Shape;380;p51"/>
          <p:cNvSpPr txBox="1"/>
          <p:nvPr>
            <p:ph idx="1" type="body"/>
          </p:nvPr>
        </p:nvSpPr>
        <p:spPr>
          <a:xfrm>
            <a:off x="729450" y="1948925"/>
            <a:ext cx="7688700" cy="2766300"/>
          </a:xfrm>
          <a:prstGeom prst="rect">
            <a:avLst/>
          </a:prstGeom>
        </p:spPr>
        <p:txBody>
          <a:bodyPr anchorCtr="0" anchor="t" bIns="91425" lIns="91425" spcFirstLastPara="1" rIns="91425" wrap="square" tIns="91425">
            <a:noAutofit/>
          </a:bodyPr>
          <a:lstStyle/>
          <a:p>
            <a:pPr indent="0" lvl="0" marL="0" marR="0" rtl="0" algn="l">
              <a:lnSpc>
                <a:spcPct val="95000"/>
              </a:lnSpc>
              <a:spcBef>
                <a:spcPts val="800"/>
              </a:spcBef>
              <a:spcAft>
                <a:spcPts val="0"/>
              </a:spcAft>
              <a:buNone/>
            </a:pPr>
            <a:r>
              <a:rPr lang="en" sz="1500">
                <a:solidFill>
                  <a:srgbClr val="000000"/>
                </a:solidFill>
                <a:highlight>
                  <a:schemeClr val="lt1"/>
                </a:highlight>
                <a:latin typeface="Raleway"/>
                <a:ea typeface="Raleway"/>
                <a:cs typeface="Raleway"/>
                <a:sym typeface="Raleway"/>
              </a:rPr>
              <a:t>“притежател на данни“ означава юридическо лице, включително организации от обществения сектор, както и международни организации или физическо лице, което не е субект на данни по отношение на въпросните конкретни данни, което, в съответствие с приложимото право на Съюза или национално право, има право да предоставя достъп или да споделя определени лични данни или нелични данни</a:t>
            </a:r>
            <a:endParaRPr sz="1500">
              <a:solidFill>
                <a:srgbClr val="000000"/>
              </a:solidFill>
              <a:highlight>
                <a:schemeClr val="lt1"/>
              </a:highlight>
              <a:latin typeface="Raleway"/>
              <a:ea typeface="Raleway"/>
              <a:cs typeface="Raleway"/>
              <a:sym typeface="Raleway"/>
            </a:endParaRPr>
          </a:p>
          <a:p>
            <a:pPr indent="0" lvl="0" marL="0" marR="0" rtl="0" algn="l">
              <a:lnSpc>
                <a:spcPct val="95000"/>
              </a:lnSpc>
              <a:spcBef>
                <a:spcPts val="800"/>
              </a:spcBef>
              <a:spcAft>
                <a:spcPts val="0"/>
              </a:spcAft>
              <a:buNone/>
            </a:pPr>
            <a:r>
              <a:rPr lang="en" sz="1500">
                <a:solidFill>
                  <a:srgbClr val="000000"/>
                </a:solidFill>
                <a:highlight>
                  <a:schemeClr val="lt1"/>
                </a:highlight>
                <a:latin typeface="Raleway"/>
                <a:ea typeface="Raleway"/>
                <a:cs typeface="Raleway"/>
                <a:sym typeface="Raleway"/>
              </a:rPr>
              <a:t>“ползвател на данни“ означава физическо или юридическо лице, което има законен достъп до определени лични или нелични данни и има право, включително в съответствие с Регламент (ЕС) 2016/679 в случай на лични данни, да използва тези данни за търговски или нетърговски цели</a:t>
            </a:r>
            <a:endParaRPr sz="1500">
              <a:solidFill>
                <a:srgbClr val="000000"/>
              </a:solidFill>
              <a:highlight>
                <a:schemeClr val="lt1"/>
              </a:highlight>
              <a:latin typeface="Raleway"/>
              <a:ea typeface="Raleway"/>
              <a:cs typeface="Raleway"/>
              <a:sym typeface="Raleway"/>
            </a:endParaRPr>
          </a:p>
          <a:p>
            <a:pPr indent="0" lvl="0" marL="457200" marR="0" rtl="0" algn="l">
              <a:lnSpc>
                <a:spcPct val="95000"/>
              </a:lnSpc>
              <a:spcBef>
                <a:spcPts val="800"/>
              </a:spcBef>
              <a:spcAft>
                <a:spcPts val="0"/>
              </a:spcAft>
              <a:buNone/>
            </a:pPr>
            <a:r>
              <a:t/>
            </a:r>
            <a:endParaRPr sz="1500">
              <a:solidFill>
                <a:srgbClr val="000000"/>
              </a:solidFill>
              <a:highlight>
                <a:schemeClr val="lt1"/>
              </a:highlight>
              <a:latin typeface="Raleway"/>
              <a:ea typeface="Raleway"/>
              <a:cs typeface="Raleway"/>
              <a:sym typeface="Raleway"/>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240"/>
              <a:t>Акт за управление на данните - механизми</a:t>
            </a:r>
            <a:endParaRPr b="0" sz="2240"/>
          </a:p>
        </p:txBody>
      </p:sp>
      <p:sp>
        <p:nvSpPr>
          <p:cNvPr id="386" name="Google Shape;386;p52"/>
          <p:cNvSpPr txBox="1"/>
          <p:nvPr>
            <p:ph idx="1" type="body"/>
          </p:nvPr>
        </p:nvSpPr>
        <p:spPr>
          <a:xfrm>
            <a:off x="729450" y="1948925"/>
            <a:ext cx="7688700" cy="2766300"/>
          </a:xfrm>
          <a:prstGeom prst="rect">
            <a:avLst/>
          </a:prstGeom>
        </p:spPr>
        <p:txBody>
          <a:bodyPr anchorCtr="0" anchor="t" bIns="91425" lIns="91425" spcFirstLastPara="1" rIns="91425" wrap="square" tIns="91425">
            <a:noAutofit/>
          </a:bodyPr>
          <a:lstStyle/>
          <a:p>
            <a:pPr indent="0" lvl="0" marL="0" marR="0" rtl="0" algn="l">
              <a:lnSpc>
                <a:spcPct val="95000"/>
              </a:lnSpc>
              <a:spcBef>
                <a:spcPts val="800"/>
              </a:spcBef>
              <a:spcAft>
                <a:spcPts val="0"/>
              </a:spcAft>
              <a:buNone/>
            </a:pPr>
            <a:r>
              <a:rPr lang="en" sz="1500">
                <a:solidFill>
                  <a:srgbClr val="000000"/>
                </a:solidFill>
                <a:highlight>
                  <a:schemeClr val="lt1"/>
                </a:highlight>
                <a:latin typeface="Raleway"/>
                <a:ea typeface="Raleway"/>
                <a:cs typeface="Raleway"/>
                <a:sym typeface="Raleway"/>
              </a:rPr>
              <a:t>Компетентни органи</a:t>
            </a:r>
            <a:endParaRPr sz="1500">
              <a:solidFill>
                <a:srgbClr val="000000"/>
              </a:solidFill>
              <a:highlight>
                <a:schemeClr val="lt1"/>
              </a:highlight>
              <a:latin typeface="Raleway"/>
              <a:ea typeface="Raleway"/>
              <a:cs typeface="Raleway"/>
              <a:sym typeface="Raleway"/>
            </a:endParaRPr>
          </a:p>
          <a:p>
            <a:pPr indent="0" lvl="0" marL="0" marR="0" rtl="0" algn="l">
              <a:lnSpc>
                <a:spcPct val="95000"/>
              </a:lnSpc>
              <a:spcBef>
                <a:spcPts val="800"/>
              </a:spcBef>
              <a:spcAft>
                <a:spcPts val="0"/>
              </a:spcAft>
              <a:buNone/>
            </a:pPr>
            <a:r>
              <a:rPr lang="en" sz="1500">
                <a:solidFill>
                  <a:srgbClr val="000000"/>
                </a:solidFill>
                <a:highlight>
                  <a:schemeClr val="lt1"/>
                </a:highlight>
                <a:latin typeface="Raleway"/>
                <a:ea typeface="Raleway"/>
                <a:cs typeface="Raleway"/>
                <a:sym typeface="Raleway"/>
              </a:rPr>
              <a:t>Единни информационни точки</a:t>
            </a:r>
            <a:endParaRPr sz="1500">
              <a:solidFill>
                <a:srgbClr val="000000"/>
              </a:solidFill>
              <a:highlight>
                <a:schemeClr val="lt1"/>
              </a:highlight>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 sz="2320"/>
              <a:t>Отворени данни</a:t>
            </a:r>
            <a:endParaRPr sz="2320"/>
          </a:p>
        </p:txBody>
      </p:sp>
      <p:sp>
        <p:nvSpPr>
          <p:cNvPr id="231" name="Google Shape;231;p26"/>
          <p:cNvSpPr txBox="1"/>
          <p:nvPr>
            <p:ph idx="1" type="body"/>
          </p:nvPr>
        </p:nvSpPr>
        <p:spPr>
          <a:xfrm>
            <a:off x="729450" y="1960200"/>
            <a:ext cx="7688700" cy="2379600"/>
          </a:xfrm>
          <a:prstGeom prst="rect">
            <a:avLst/>
          </a:prstGeom>
        </p:spPr>
        <p:txBody>
          <a:bodyPr anchorCtr="0" anchor="t" bIns="91425" lIns="91425" spcFirstLastPara="1" rIns="91425" wrap="square" tIns="91425">
            <a:noAutofit/>
          </a:bodyPr>
          <a:lstStyle/>
          <a:p>
            <a:pPr indent="-317500" lvl="0" marL="457200" marR="0" rtl="0" algn="l">
              <a:lnSpc>
                <a:spcPct val="115000"/>
              </a:lnSpc>
              <a:spcBef>
                <a:spcPts val="500"/>
              </a:spcBef>
              <a:spcAft>
                <a:spcPts val="0"/>
              </a:spcAft>
              <a:buClr>
                <a:srgbClr val="2F2B20"/>
              </a:buClr>
              <a:buSzPts val="1400"/>
              <a:buFont typeface="Raleway"/>
              <a:buChar char="●"/>
            </a:pPr>
            <a:r>
              <a:rPr lang="en" sz="1400">
                <a:solidFill>
                  <a:srgbClr val="2F2B20"/>
                </a:solidFill>
                <a:latin typeface="Raleway"/>
                <a:ea typeface="Raleway"/>
                <a:cs typeface="Raleway"/>
                <a:sym typeface="Raleway"/>
              </a:rPr>
              <a:t>концепцията за отворени данни черпи вдъхновение от множество източници, включително принципите на софтуера с отворен код и схемите за лицензиране на отворено съдържание, по-специално Creative Commons. </a:t>
            </a:r>
            <a:endParaRPr sz="1400">
              <a:solidFill>
                <a:srgbClr val="2F2B20"/>
              </a:solidFill>
              <a:latin typeface="Raleway"/>
              <a:ea typeface="Raleway"/>
              <a:cs typeface="Raleway"/>
              <a:sym typeface="Raleway"/>
            </a:endParaRPr>
          </a:p>
          <a:p>
            <a:pPr indent="-317500" lvl="0" marL="457200" marR="0" rtl="0" algn="l">
              <a:lnSpc>
                <a:spcPct val="115000"/>
              </a:lnSpc>
              <a:spcBef>
                <a:spcPts val="0"/>
              </a:spcBef>
              <a:spcAft>
                <a:spcPts val="0"/>
              </a:spcAft>
              <a:buClr>
                <a:srgbClr val="2F2B20"/>
              </a:buClr>
              <a:buSzPts val="1400"/>
              <a:buFont typeface="Raleway"/>
              <a:buChar char="●"/>
            </a:pPr>
            <a:r>
              <a:rPr lang="en" sz="1400">
                <a:solidFill>
                  <a:srgbClr val="2F2B20"/>
                </a:solidFill>
                <a:latin typeface="Raleway"/>
                <a:ea typeface="Raleway"/>
                <a:cs typeface="Raleway"/>
                <a:sym typeface="Raleway"/>
              </a:rPr>
              <a:t>в най-широката си форма концепцията се отнася до данни, до които </a:t>
            </a:r>
            <a:endParaRPr sz="1400">
              <a:solidFill>
                <a:srgbClr val="2F2B20"/>
              </a:solidFill>
              <a:latin typeface="Raleway"/>
              <a:ea typeface="Raleway"/>
              <a:cs typeface="Raleway"/>
              <a:sym typeface="Raleway"/>
            </a:endParaRPr>
          </a:p>
          <a:p>
            <a:pPr indent="0" lvl="0" marL="457200" marR="0" rtl="0" algn="l">
              <a:lnSpc>
                <a:spcPct val="115000"/>
              </a:lnSpc>
              <a:spcBef>
                <a:spcPts val="500"/>
              </a:spcBef>
              <a:spcAft>
                <a:spcPts val="0"/>
              </a:spcAft>
              <a:buNone/>
            </a:pPr>
            <a:r>
              <a:rPr i="1" lang="en" sz="1400">
                <a:solidFill>
                  <a:srgbClr val="2F2B20"/>
                </a:solidFill>
                <a:latin typeface="Raleway"/>
                <a:ea typeface="Raleway"/>
                <a:cs typeface="Raleway"/>
                <a:sym typeface="Raleway"/>
              </a:rPr>
              <a:t>"всеки може да има свободен достъп, да ги използва, да ги променя и да ги споделя с каквато и да е цел (при максимално задължение за запазване на произхода и отворения характер на данните)” </a:t>
            </a:r>
            <a:endParaRPr i="1" sz="1400">
              <a:solidFill>
                <a:srgbClr val="2F2B20"/>
              </a:solidFill>
              <a:latin typeface="Raleway"/>
              <a:ea typeface="Raleway"/>
              <a:cs typeface="Raleway"/>
              <a:sym typeface="Raleway"/>
            </a:endParaRPr>
          </a:p>
          <a:p>
            <a:pPr indent="0" lvl="0" marL="914400" marR="0" rtl="0" algn="l">
              <a:lnSpc>
                <a:spcPct val="115000"/>
              </a:lnSpc>
              <a:spcBef>
                <a:spcPts val="500"/>
              </a:spcBef>
              <a:spcAft>
                <a:spcPts val="0"/>
              </a:spcAft>
              <a:buNone/>
            </a:pPr>
            <a:r>
              <a:rPr lang="en" sz="1400">
                <a:solidFill>
                  <a:srgbClr val="2F2B20"/>
                </a:solidFill>
                <a:latin typeface="Raleway"/>
                <a:ea typeface="Raleway"/>
                <a:cs typeface="Raleway"/>
                <a:sym typeface="Raleway"/>
              </a:rPr>
              <a:t>Open Knowledge Foundation, </a:t>
            </a:r>
            <a:r>
              <a:rPr lang="en" sz="1400" u="sng">
                <a:solidFill>
                  <a:schemeClr val="hlink"/>
                </a:solidFill>
                <a:latin typeface="Raleway"/>
                <a:ea typeface="Raleway"/>
                <a:cs typeface="Raleway"/>
                <a:sym typeface="Raleway"/>
                <a:hlinkClick r:id="rId3"/>
              </a:rPr>
              <a:t>History of the Open Definition</a:t>
            </a:r>
            <a:endParaRPr sz="1050">
              <a:solidFill>
                <a:srgbClr val="676B6D"/>
              </a:solidFill>
              <a:highlight>
                <a:srgbClr val="FFFFFF"/>
              </a:highlight>
              <a:latin typeface="Arial"/>
              <a:ea typeface="Arial"/>
              <a:cs typeface="Arial"/>
              <a:sym typeface="Arial"/>
            </a:endParaRPr>
          </a:p>
          <a:p>
            <a:pPr indent="0" lvl="0" marL="457200" marR="0" rtl="0" algn="l">
              <a:lnSpc>
                <a:spcPct val="115000"/>
              </a:lnSpc>
              <a:spcBef>
                <a:spcPts val="500"/>
              </a:spcBef>
              <a:spcAft>
                <a:spcPts val="0"/>
              </a:spcAft>
              <a:buNone/>
            </a:pPr>
            <a:r>
              <a:t/>
            </a:r>
            <a:endParaRPr sz="1500">
              <a:solidFill>
                <a:srgbClr val="2F2B20"/>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animEffect filter="fade" transition="in">
                                      <p:cBhvr>
                                        <p:cTn dur="1000"/>
                                        <p:tgtEl>
                                          <p:spTgt spid="23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animEffect filter="fade" transition="in">
                                      <p:cBhvr>
                                        <p:cTn dur="1000"/>
                                        <p:tgtEl>
                                          <p:spTgt spid="23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animEffect filter="fade" transition="in">
                                      <p:cBhvr>
                                        <p:cTn dur="1000"/>
                                        <p:tgtEl>
                                          <p:spTgt spid="23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animEffect filter="fade" transition="in">
                                      <p:cBhvr>
                                        <p:cTn dur="1000"/>
                                        <p:tgtEl>
                                          <p:spTgt spid="23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animEffect filter="fade" transition="in">
                                      <p:cBhvr>
                                        <p:cTn dur="1000"/>
                                        <p:tgtEl>
                                          <p:spTgt spid="23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3"/>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240"/>
              <a:t>Акт за управление на данните - повторно използване</a:t>
            </a:r>
            <a:endParaRPr b="0" sz="2240"/>
          </a:p>
        </p:txBody>
      </p:sp>
      <p:sp>
        <p:nvSpPr>
          <p:cNvPr id="392" name="Google Shape;392;p53"/>
          <p:cNvSpPr txBox="1"/>
          <p:nvPr>
            <p:ph idx="1" type="body"/>
          </p:nvPr>
        </p:nvSpPr>
        <p:spPr>
          <a:xfrm>
            <a:off x="729450" y="1948925"/>
            <a:ext cx="7962000" cy="30651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1200"/>
              </a:spcBef>
              <a:spcAft>
                <a:spcPts val="0"/>
              </a:spcAft>
              <a:buClr>
                <a:srgbClr val="000000"/>
              </a:buClr>
              <a:buSzPts val="1100"/>
              <a:buFont typeface="Arial"/>
              <a:buChar char="●"/>
            </a:pPr>
            <a:r>
              <a:rPr lang="en" sz="1100">
                <a:solidFill>
                  <a:srgbClr val="000000"/>
                </a:solidFill>
                <a:latin typeface="Raleway"/>
                <a:ea typeface="Raleway"/>
                <a:cs typeface="Raleway"/>
                <a:sym typeface="Raleway"/>
              </a:rPr>
              <a:t>„Забраняват се споразумения или други практики, свързани с повторното използване на данни, притежавани от организации от обществения сектор, с които се предоставят изключителни права или които имат за цел или резултат предоставянето на такива изключителни права или ограничаването на наличността на данните за повторно използване от субекти, различни от страните по такива споразумения, или други практики.</a:t>
            </a:r>
            <a:endParaRPr sz="1100">
              <a:solidFill>
                <a:srgbClr val="000000"/>
              </a:solidFill>
              <a:latin typeface="Raleway"/>
              <a:ea typeface="Raleway"/>
              <a:cs typeface="Raleway"/>
              <a:sym typeface="Raleway"/>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Raleway"/>
                <a:ea typeface="Raleway"/>
                <a:cs typeface="Raleway"/>
                <a:sym typeface="Raleway"/>
              </a:rPr>
              <a:t>Условията за повторно използване са </a:t>
            </a:r>
            <a:r>
              <a:rPr b="1" lang="en" sz="1100">
                <a:solidFill>
                  <a:srgbClr val="000000"/>
                </a:solidFill>
                <a:latin typeface="Raleway"/>
                <a:ea typeface="Raleway"/>
                <a:cs typeface="Raleway"/>
                <a:sym typeface="Raleway"/>
              </a:rPr>
              <a:t>недискриминационни, прозрачни, пропорционални и обективно обосновани </a:t>
            </a:r>
            <a:r>
              <a:rPr lang="en" sz="1100">
                <a:solidFill>
                  <a:srgbClr val="000000"/>
                </a:solidFill>
                <a:latin typeface="Raleway"/>
                <a:ea typeface="Raleway"/>
                <a:cs typeface="Raleway"/>
                <a:sym typeface="Raleway"/>
              </a:rPr>
              <a:t>по отношение на категориите данни и целите на повторното използване, както и естеството на данните, за които е разрешено повторно използване. Тези условия не се използват за ограничаване на конкуренцията.</a:t>
            </a:r>
            <a:endParaRPr sz="1100">
              <a:solidFill>
                <a:srgbClr val="000000"/>
              </a:solidFill>
              <a:latin typeface="Raleway"/>
              <a:ea typeface="Raleway"/>
              <a:cs typeface="Raleway"/>
              <a:sym typeface="Raleway"/>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Raleway"/>
                <a:ea typeface="Raleway"/>
                <a:cs typeface="Raleway"/>
                <a:sym typeface="Raleway"/>
              </a:rPr>
              <a:t>Повторното използване на данни се разрешава само ако то се извършва в съответствие с правата върху интелектуалната собственост. </a:t>
            </a:r>
            <a:r>
              <a:rPr lang="en" sz="1100">
                <a:solidFill>
                  <a:srgbClr val="000000"/>
                </a:solidFill>
                <a:highlight>
                  <a:schemeClr val="accent6"/>
                </a:highlight>
                <a:latin typeface="Raleway"/>
                <a:ea typeface="Raleway"/>
                <a:cs typeface="Raleway"/>
                <a:sym typeface="Raleway"/>
              </a:rPr>
              <a:t>Правото на производителя на база данни</a:t>
            </a:r>
            <a:r>
              <a:rPr lang="en" sz="1100">
                <a:solidFill>
                  <a:srgbClr val="000000"/>
                </a:solidFill>
                <a:latin typeface="Raleway"/>
                <a:ea typeface="Raleway"/>
                <a:cs typeface="Raleway"/>
                <a:sym typeface="Raleway"/>
              </a:rPr>
              <a:t> </a:t>
            </a:r>
            <a:r>
              <a:rPr b="1" lang="en" sz="1100">
                <a:solidFill>
                  <a:srgbClr val="000000"/>
                </a:solidFill>
                <a:latin typeface="Raleway"/>
                <a:ea typeface="Raleway"/>
                <a:cs typeface="Raleway"/>
                <a:sym typeface="Raleway"/>
              </a:rPr>
              <a:t>не се упражнява</a:t>
            </a:r>
            <a:r>
              <a:rPr lang="en" sz="1100">
                <a:solidFill>
                  <a:srgbClr val="000000"/>
                </a:solidFill>
                <a:latin typeface="Raleway"/>
                <a:ea typeface="Raleway"/>
                <a:cs typeface="Raleway"/>
                <a:sym typeface="Raleway"/>
              </a:rPr>
              <a:t> от организациите от обществения сектор с цел да се предотврати или да се ограничи повторното използване извън границите, определени в настоящия регламент.</a:t>
            </a:r>
            <a:endParaRPr sz="1100">
              <a:solidFill>
                <a:srgbClr val="000000"/>
              </a:solidFill>
              <a:latin typeface="Raleway"/>
              <a:ea typeface="Raleway"/>
              <a:cs typeface="Raleway"/>
              <a:sym typeface="Raleway"/>
            </a:endParaRPr>
          </a:p>
          <a:p>
            <a:pPr indent="-298450" lvl="0" marL="457200" rtl="0" algn="l">
              <a:spcBef>
                <a:spcPts val="0"/>
              </a:spcBef>
              <a:spcAft>
                <a:spcPts val="0"/>
              </a:spcAft>
              <a:buClr>
                <a:srgbClr val="000000"/>
              </a:buClr>
              <a:buSzPts val="1100"/>
              <a:buFont typeface="Raleway"/>
              <a:buChar char="●"/>
            </a:pPr>
            <a:r>
              <a:rPr lang="en" sz="1100">
                <a:solidFill>
                  <a:srgbClr val="000000"/>
                </a:solidFill>
                <a:latin typeface="Raleway"/>
                <a:ea typeface="Raleway"/>
                <a:cs typeface="Raleway"/>
                <a:sym typeface="Raleway"/>
              </a:rPr>
              <a:t>Организациите от обществения сектор могат да събират </a:t>
            </a:r>
            <a:r>
              <a:rPr lang="en" sz="1100">
                <a:solidFill>
                  <a:srgbClr val="000000"/>
                </a:solidFill>
                <a:highlight>
                  <a:schemeClr val="accent4"/>
                </a:highlight>
                <a:latin typeface="Raleway"/>
                <a:ea typeface="Raleway"/>
                <a:cs typeface="Raleway"/>
                <a:sym typeface="Raleway"/>
              </a:rPr>
              <a:t>такси</a:t>
            </a:r>
            <a:r>
              <a:rPr lang="en" sz="1100">
                <a:solidFill>
                  <a:srgbClr val="000000"/>
                </a:solidFill>
                <a:latin typeface="Raleway"/>
                <a:ea typeface="Raleway"/>
                <a:cs typeface="Raleway"/>
                <a:sym typeface="Raleway"/>
              </a:rPr>
              <a:t> за разрешаване на повторното използване. Таксите са прозрачни, недискриминационни, пропорционални и обективно обосновани, като не ограничават конкуренцията.</a:t>
            </a:r>
            <a:endParaRPr sz="1600">
              <a:solidFill>
                <a:srgbClr val="000000"/>
              </a:solidFill>
              <a:highlight>
                <a:schemeClr val="lt1"/>
              </a:highlight>
              <a:latin typeface="Raleway"/>
              <a:ea typeface="Raleway"/>
              <a:cs typeface="Raleway"/>
              <a:sym typeface="Raleway"/>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4196"/>
              <a:buNone/>
            </a:pPr>
            <a:r>
              <a:rPr b="0" lang="en" sz="2240"/>
              <a:t>Акт за управление на данните - посредничедски услуги</a:t>
            </a:r>
            <a:endParaRPr b="0" sz="2240"/>
          </a:p>
        </p:txBody>
      </p:sp>
      <p:sp>
        <p:nvSpPr>
          <p:cNvPr id="398" name="Google Shape;398;p54"/>
          <p:cNvSpPr txBox="1"/>
          <p:nvPr>
            <p:ph idx="1" type="body"/>
          </p:nvPr>
        </p:nvSpPr>
        <p:spPr>
          <a:xfrm>
            <a:off x="729450" y="1948925"/>
            <a:ext cx="7688700" cy="27663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Raleway"/>
              <a:buChar char="●"/>
            </a:pPr>
            <a:r>
              <a:rPr lang="en">
                <a:solidFill>
                  <a:srgbClr val="000000"/>
                </a:solidFill>
                <a:latin typeface="Raleway"/>
                <a:ea typeface="Raleway"/>
                <a:cs typeface="Raleway"/>
                <a:sym typeface="Raleway"/>
              </a:rPr>
              <a:t>Доставчик на посреднически услуги на данни</a:t>
            </a:r>
            <a:endParaRPr>
              <a:solidFill>
                <a:srgbClr val="000000"/>
              </a:solidFill>
              <a:latin typeface="Raleway"/>
              <a:ea typeface="Raleway"/>
              <a:cs typeface="Raleway"/>
              <a:sym typeface="Raleway"/>
            </a:endParaRPr>
          </a:p>
          <a:p>
            <a:pPr indent="0" lvl="0" marL="0" rtl="0" algn="l">
              <a:spcBef>
                <a:spcPts val="1200"/>
              </a:spcBef>
              <a:spcAft>
                <a:spcPts val="0"/>
              </a:spcAft>
              <a:buNone/>
            </a:pPr>
            <a:r>
              <a:rPr lang="en">
                <a:solidFill>
                  <a:srgbClr val="000000"/>
                </a:solidFill>
                <a:latin typeface="Raleway"/>
                <a:ea typeface="Raleway"/>
                <a:cs typeface="Raleway"/>
                <a:sym typeface="Raleway"/>
              </a:rPr>
              <a:t>Уведомителен режим</a:t>
            </a:r>
            <a:endParaRPr>
              <a:solidFill>
                <a:srgbClr val="000000"/>
              </a:solidFill>
              <a:latin typeface="Raleway"/>
              <a:ea typeface="Raleway"/>
              <a:cs typeface="Raleway"/>
              <a:sym typeface="Raleway"/>
            </a:endParaRPr>
          </a:p>
          <a:p>
            <a:pPr indent="0" lvl="0" marL="0" rtl="0" algn="l">
              <a:spcBef>
                <a:spcPts val="1200"/>
              </a:spcBef>
              <a:spcAft>
                <a:spcPts val="0"/>
              </a:spcAft>
              <a:buNone/>
            </a:pPr>
            <a:r>
              <a:rPr lang="en">
                <a:solidFill>
                  <a:srgbClr val="000000"/>
                </a:solidFill>
                <a:latin typeface="Raleway"/>
                <a:ea typeface="Raleway"/>
                <a:cs typeface="Raleway"/>
                <a:sym typeface="Raleway"/>
              </a:rPr>
              <a:t>Всеки доставчик на посреднически услуги за данни, който възнамерява да предоставя посреднически услуги за данни, изпраща уведомление до компетентния орган за посреднически услуги за данни.</a:t>
            </a:r>
            <a:endParaRPr>
              <a:solidFill>
                <a:srgbClr val="000000"/>
              </a:solidFill>
              <a:latin typeface="Raleway"/>
              <a:ea typeface="Raleway"/>
              <a:cs typeface="Raleway"/>
              <a:sym typeface="Raleway"/>
            </a:endParaRPr>
          </a:p>
          <a:p>
            <a:pPr indent="0" lvl="0" marL="0" rtl="0" algn="l">
              <a:spcBef>
                <a:spcPts val="1200"/>
              </a:spcBef>
              <a:spcAft>
                <a:spcPts val="0"/>
              </a:spcAft>
              <a:buNone/>
            </a:pPr>
            <a:r>
              <a:t/>
            </a:r>
            <a:endParaRPr>
              <a:solidFill>
                <a:srgbClr val="000000"/>
              </a:solidFill>
              <a:latin typeface="Raleway"/>
              <a:ea typeface="Raleway"/>
              <a:cs typeface="Raleway"/>
              <a:sym typeface="Raleway"/>
            </a:endParaRPr>
          </a:p>
          <a:p>
            <a:pPr indent="0" lvl="0" marL="457200" marR="0" rtl="0" algn="l">
              <a:lnSpc>
                <a:spcPct val="95000"/>
              </a:lnSpc>
              <a:spcBef>
                <a:spcPts val="1200"/>
              </a:spcBef>
              <a:spcAft>
                <a:spcPts val="0"/>
              </a:spcAft>
              <a:buNone/>
            </a:pPr>
            <a:r>
              <a:t/>
            </a:r>
            <a:endParaRPr sz="1500">
              <a:solidFill>
                <a:srgbClr val="000000"/>
              </a:solidFill>
              <a:highlight>
                <a:schemeClr val="lt1"/>
              </a:highlight>
              <a:latin typeface="Raleway"/>
              <a:ea typeface="Raleway"/>
              <a:cs typeface="Raleway"/>
              <a:sym typeface="Raleway"/>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240"/>
              <a:t>Акт за управление на данните - алтруизъм</a:t>
            </a:r>
            <a:endParaRPr b="0" sz="2240"/>
          </a:p>
        </p:txBody>
      </p:sp>
      <p:sp>
        <p:nvSpPr>
          <p:cNvPr id="404" name="Google Shape;404;p55"/>
          <p:cNvSpPr txBox="1"/>
          <p:nvPr>
            <p:ph idx="1" type="body"/>
          </p:nvPr>
        </p:nvSpPr>
        <p:spPr>
          <a:xfrm>
            <a:off x="729450" y="1948925"/>
            <a:ext cx="7688700" cy="27663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rgbClr val="000000"/>
              </a:buClr>
              <a:buSzPts val="1100"/>
              <a:buFont typeface="Raleway"/>
              <a:buChar char="●"/>
            </a:pPr>
            <a:r>
              <a:rPr b="1" i="1" lang="en" sz="1000">
                <a:solidFill>
                  <a:srgbClr val="000000"/>
                </a:solidFill>
                <a:latin typeface="Raleway"/>
                <a:ea typeface="Raleway"/>
                <a:cs typeface="Raleway"/>
                <a:sym typeface="Raleway"/>
              </a:rPr>
              <a:t>Алтруизъм по отношение на данните</a:t>
            </a:r>
            <a:endParaRPr sz="1100">
              <a:solidFill>
                <a:srgbClr val="000000"/>
              </a:solidFill>
              <a:latin typeface="Raleway"/>
              <a:ea typeface="Raleway"/>
              <a:cs typeface="Raleway"/>
              <a:sym typeface="Raleway"/>
            </a:endParaRPr>
          </a:p>
          <a:p>
            <a:pPr indent="0" lvl="0" marL="0" rtl="0" algn="l">
              <a:spcBef>
                <a:spcPts val="1200"/>
              </a:spcBef>
              <a:spcAft>
                <a:spcPts val="0"/>
              </a:spcAft>
              <a:buNone/>
            </a:pPr>
            <a:r>
              <a:rPr lang="en" sz="1100">
                <a:solidFill>
                  <a:srgbClr val="000000"/>
                </a:solidFill>
                <a:latin typeface="Raleway"/>
                <a:ea typeface="Raleway"/>
                <a:cs typeface="Raleway"/>
                <a:sym typeface="Raleway"/>
              </a:rPr>
              <a:t>Държавите членки </a:t>
            </a:r>
            <a:r>
              <a:rPr b="1" lang="en" sz="1100">
                <a:solidFill>
                  <a:srgbClr val="000000"/>
                </a:solidFill>
                <a:latin typeface="Raleway"/>
                <a:ea typeface="Raleway"/>
                <a:cs typeface="Raleway"/>
                <a:sym typeface="Raleway"/>
              </a:rPr>
              <a:t>могат </a:t>
            </a:r>
            <a:r>
              <a:rPr lang="en" sz="1100">
                <a:solidFill>
                  <a:srgbClr val="000000"/>
                </a:solidFill>
                <a:latin typeface="Raleway"/>
                <a:ea typeface="Raleway"/>
                <a:cs typeface="Raleway"/>
                <a:sym typeface="Raleway"/>
              </a:rPr>
              <a:t>да въведат организационни или технически мерки, или и двете, за улесняване на алтруизма по отношение на данните. За тази цел държавите членки могат да определят </a:t>
            </a:r>
            <a:r>
              <a:rPr lang="en" sz="1100">
                <a:solidFill>
                  <a:srgbClr val="000000"/>
                </a:solidFill>
                <a:highlight>
                  <a:schemeClr val="accent6"/>
                </a:highlight>
                <a:latin typeface="Raleway"/>
                <a:ea typeface="Raleway"/>
                <a:cs typeface="Raleway"/>
                <a:sym typeface="Raleway"/>
              </a:rPr>
              <a:t>национални политики за алтруизъм по отношение на данните</a:t>
            </a:r>
            <a:r>
              <a:rPr lang="en" sz="1100">
                <a:solidFill>
                  <a:srgbClr val="000000"/>
                </a:solidFill>
                <a:latin typeface="Raleway"/>
                <a:ea typeface="Raleway"/>
                <a:cs typeface="Raleway"/>
                <a:sym typeface="Raleway"/>
              </a:rPr>
              <a:t>. Тези национални политики могат по-специално да помагат на субектите на данни да предоставят свързани с тях лични данни, притежавани от организации от обществения сектор, доброволно, за целите на алтруизма по отношение на данните, и да определят необходимата информация, която трябва да бъде предоставена на субектите на данни относно повторното използване на техните данни в обществен интерес.</a:t>
            </a:r>
            <a:endParaRPr sz="1100">
              <a:solidFill>
                <a:srgbClr val="000000"/>
              </a:solidFill>
              <a:latin typeface="Raleway"/>
              <a:ea typeface="Raleway"/>
              <a:cs typeface="Raleway"/>
              <a:sym typeface="Raleway"/>
            </a:endParaRPr>
          </a:p>
          <a:p>
            <a:pPr indent="0" lvl="0" marL="0" rtl="0" algn="l">
              <a:spcBef>
                <a:spcPts val="1200"/>
              </a:spcBef>
              <a:spcAft>
                <a:spcPts val="0"/>
              </a:spcAft>
              <a:buNone/>
            </a:pPr>
            <a:r>
              <a:rPr lang="en" sz="1100">
                <a:solidFill>
                  <a:srgbClr val="000000"/>
                </a:solidFill>
                <a:latin typeface="Raleway"/>
                <a:ea typeface="Raleway"/>
                <a:cs typeface="Raleway"/>
                <a:sym typeface="Raleway"/>
              </a:rPr>
              <a:t>Всеки компетентен орган за </a:t>
            </a:r>
            <a:r>
              <a:rPr lang="en" sz="1100">
                <a:solidFill>
                  <a:srgbClr val="000000"/>
                </a:solidFill>
                <a:highlight>
                  <a:schemeClr val="accent4"/>
                </a:highlight>
                <a:latin typeface="Raleway"/>
                <a:ea typeface="Raleway"/>
                <a:cs typeface="Raleway"/>
                <a:sym typeface="Raleway"/>
              </a:rPr>
              <a:t>регистрация</a:t>
            </a:r>
            <a:r>
              <a:rPr lang="en" sz="1100">
                <a:solidFill>
                  <a:srgbClr val="000000"/>
                </a:solidFill>
                <a:latin typeface="Raleway"/>
                <a:ea typeface="Raleway"/>
                <a:cs typeface="Raleway"/>
                <a:sym typeface="Raleway"/>
              </a:rPr>
              <a:t> на организации за алтруистично споделяне на данни води и редовно актуализира публичен национален регистър на признатите организации за алтруистично споделяне на данни.</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457200" marR="0" rtl="0" algn="l">
              <a:lnSpc>
                <a:spcPct val="95000"/>
              </a:lnSpc>
              <a:spcBef>
                <a:spcPts val="1200"/>
              </a:spcBef>
              <a:spcAft>
                <a:spcPts val="0"/>
              </a:spcAft>
              <a:buNone/>
            </a:pPr>
            <a:r>
              <a:t/>
            </a:r>
            <a:endParaRPr sz="1500">
              <a:solidFill>
                <a:srgbClr val="000000"/>
              </a:solidFill>
              <a:highlight>
                <a:schemeClr val="lt1"/>
              </a:highlight>
              <a:latin typeface="Raleway"/>
              <a:ea typeface="Raleway"/>
              <a:cs typeface="Raleway"/>
              <a:sym typeface="Raleway"/>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акт за данните (data act)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240"/>
              <a:t>Акт за данн</a:t>
            </a:r>
            <a:r>
              <a:rPr b="0" lang="en" sz="2240"/>
              <a:t>ите (Регламент (ЕС) 2023/2854)</a:t>
            </a:r>
            <a:endParaRPr b="0" sz="2240"/>
          </a:p>
        </p:txBody>
      </p:sp>
      <p:sp>
        <p:nvSpPr>
          <p:cNvPr id="415" name="Google Shape;415;p57"/>
          <p:cNvSpPr txBox="1"/>
          <p:nvPr>
            <p:ph idx="1" type="body"/>
          </p:nvPr>
        </p:nvSpPr>
        <p:spPr>
          <a:xfrm>
            <a:off x="729450" y="1948925"/>
            <a:ext cx="7688700" cy="2766300"/>
          </a:xfrm>
          <a:prstGeom prst="rect">
            <a:avLst/>
          </a:prstGeom>
        </p:spPr>
        <p:txBody>
          <a:bodyPr anchorCtr="0" anchor="t" bIns="91425" lIns="91425" spcFirstLastPara="1" rIns="91425" wrap="square" tIns="91425">
            <a:noAutofit/>
          </a:bodyPr>
          <a:lstStyle/>
          <a:p>
            <a:pPr indent="-285750" lvl="0" marL="457200" marR="0" rtl="0" algn="l">
              <a:lnSpc>
                <a:spcPct val="115000"/>
              </a:lnSpc>
              <a:spcBef>
                <a:spcPts val="1200"/>
              </a:spcBef>
              <a:spcAft>
                <a:spcPts val="0"/>
              </a:spcAft>
              <a:buClr>
                <a:srgbClr val="000000"/>
              </a:buClr>
              <a:buSzPts val="900"/>
              <a:buFont typeface="Arial"/>
              <a:buChar char="●"/>
            </a:pPr>
            <a:r>
              <a:rPr lang="en">
                <a:solidFill>
                  <a:srgbClr val="000000"/>
                </a:solidFill>
                <a:highlight>
                  <a:srgbClr val="FFFFFF"/>
                </a:highlight>
                <a:latin typeface="Raleway"/>
                <a:ea typeface="Raleway"/>
                <a:cs typeface="Raleway"/>
                <a:sym typeface="Raleway"/>
              </a:rPr>
              <a:t>Публикуван на 22 декември 2023</a:t>
            </a:r>
            <a:endParaRPr b="1" i="1" sz="1000">
              <a:solidFill>
                <a:srgbClr val="000000"/>
              </a:solidFill>
              <a:latin typeface="Raleway"/>
              <a:ea typeface="Raleway"/>
              <a:cs typeface="Raleway"/>
              <a:sym typeface="Raleway"/>
            </a:endParaRPr>
          </a:p>
          <a:p>
            <a:pPr indent="-285750" lvl="0" marL="457200" rtl="0" algn="l">
              <a:spcBef>
                <a:spcPts val="0"/>
              </a:spcBef>
              <a:spcAft>
                <a:spcPts val="0"/>
              </a:spcAft>
              <a:buClr>
                <a:srgbClr val="000000"/>
              </a:buClr>
              <a:buSzPts val="900"/>
              <a:buFont typeface="Arial"/>
              <a:buChar char="●"/>
            </a:pPr>
            <a:r>
              <a:rPr lang="en">
                <a:solidFill>
                  <a:srgbClr val="000000"/>
                </a:solidFill>
                <a:highlight>
                  <a:srgbClr val="FFFFFF"/>
                </a:highlight>
                <a:latin typeface="Raleway"/>
                <a:ea typeface="Raleway"/>
                <a:cs typeface="Raleway"/>
                <a:sym typeface="Raleway"/>
              </a:rPr>
              <a:t>Прилага се от 12 септември 2025 г.</a:t>
            </a:r>
            <a:r>
              <a:rPr b="1" i="1" lang="en" sz="1000">
                <a:solidFill>
                  <a:srgbClr val="000000"/>
                </a:solidFill>
                <a:latin typeface="Raleway"/>
                <a:ea typeface="Raleway"/>
                <a:cs typeface="Raleway"/>
                <a:sym typeface="Raleway"/>
              </a:rPr>
              <a:t> </a:t>
            </a:r>
            <a:endParaRPr sz="1100">
              <a:solidFill>
                <a:srgbClr val="000000"/>
              </a:solidFill>
              <a:latin typeface="Raleway"/>
              <a:ea typeface="Raleway"/>
              <a:cs typeface="Raleway"/>
              <a:sym typeface="Raleway"/>
            </a:endParaRPr>
          </a:p>
          <a:p>
            <a:pPr indent="0" lvl="0" marL="0" rtl="0" algn="l">
              <a:spcBef>
                <a:spcPts val="1200"/>
              </a:spcBef>
              <a:spcAft>
                <a:spcPts val="0"/>
              </a:spcAft>
              <a:buNone/>
            </a:pPr>
            <a:r>
              <a:rPr lang="en" sz="1200">
                <a:solidFill>
                  <a:srgbClr val="000000"/>
                </a:solidFill>
                <a:latin typeface="Raleway"/>
                <a:ea typeface="Raleway"/>
                <a:cs typeface="Raleway"/>
                <a:sym typeface="Raleway"/>
              </a:rPr>
              <a:t>Задължение за осигуряване на достъп на ползвателя до данни от продукти и от свързани услуги</a:t>
            </a:r>
            <a:endParaRPr sz="1200">
              <a:solidFill>
                <a:srgbClr val="000000"/>
              </a:solidFill>
              <a:latin typeface="Raleway"/>
              <a:ea typeface="Raleway"/>
              <a:cs typeface="Raleway"/>
              <a:sym typeface="Raleway"/>
            </a:endParaRPr>
          </a:p>
          <a:p>
            <a:pPr indent="0" lvl="0" marL="0" rtl="0" algn="l">
              <a:spcBef>
                <a:spcPts val="1200"/>
              </a:spcBef>
              <a:spcAft>
                <a:spcPts val="0"/>
              </a:spcAft>
              <a:buNone/>
            </a:pPr>
            <a:r>
              <a:rPr lang="en" sz="1200">
                <a:solidFill>
                  <a:srgbClr val="000000"/>
                </a:solidFill>
                <a:latin typeface="Raleway"/>
                <a:ea typeface="Raleway"/>
                <a:cs typeface="Raleway"/>
                <a:sym typeface="Raleway"/>
              </a:rPr>
              <a:t>1.   Свързаните продукти се проектират и произвеждат, а свързаните услуги се проектират и предоставят по такъв начин, че данните от продуктите и данните от свързаните услуги, включително съответните метаданни, необходими за тълкуването и използването на посочените данни, по подразбиране да са лесно, сигурно, безплатно, в изчерпателен, структуриран, широко използван и машинночетим формат, и пряко достъпни за ползвателя.</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457200" marR="0" rtl="0" algn="l">
              <a:lnSpc>
                <a:spcPct val="95000"/>
              </a:lnSpc>
              <a:spcBef>
                <a:spcPts val="1200"/>
              </a:spcBef>
              <a:spcAft>
                <a:spcPts val="0"/>
              </a:spcAft>
              <a:buNone/>
            </a:pPr>
            <a:r>
              <a:t/>
            </a:r>
            <a:endParaRPr sz="1500">
              <a:solidFill>
                <a:srgbClr val="000000"/>
              </a:solidFill>
              <a:highlight>
                <a:schemeClr val="lt1"/>
              </a:highlight>
              <a:latin typeface="Raleway"/>
              <a:ea typeface="Raleway"/>
              <a:cs typeface="Raleway"/>
              <a:sym typeface="Raleway"/>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240"/>
              <a:t>Акт за данните (Регламент (ЕС) 2023/2854)</a:t>
            </a:r>
            <a:endParaRPr b="0" sz="2240"/>
          </a:p>
        </p:txBody>
      </p:sp>
      <p:sp>
        <p:nvSpPr>
          <p:cNvPr id="421" name="Google Shape;421;p58"/>
          <p:cNvSpPr txBox="1"/>
          <p:nvPr>
            <p:ph idx="1" type="body"/>
          </p:nvPr>
        </p:nvSpPr>
        <p:spPr>
          <a:xfrm>
            <a:off x="729450" y="1948925"/>
            <a:ext cx="7688700" cy="2766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sz="1200">
                <a:solidFill>
                  <a:srgbClr val="000000"/>
                </a:solidFill>
                <a:latin typeface="Raleway"/>
                <a:ea typeface="Raleway"/>
                <a:cs typeface="Raleway"/>
                <a:sym typeface="Raleway"/>
              </a:rPr>
              <a:t>„държател на данни“ означава физическо или юридическо лице, което в съответствие с настоящия регламент, приложимото право на Съюза или националното законодателство, прието съгласно правото на Съюза, има правото или задължението да използва и предоставя данни, включително, когато е постигнато договорно съгласие, данни от продукти или от свързани услуги, които лицето е извлякло или генерирало при предоставянето на свързана услуга</a:t>
            </a:r>
            <a:endParaRPr sz="1200">
              <a:solidFill>
                <a:srgbClr val="000000"/>
              </a:solidFill>
              <a:latin typeface="Raleway"/>
              <a:ea typeface="Raleway"/>
              <a:cs typeface="Raleway"/>
              <a:sym typeface="Raleway"/>
            </a:endParaRPr>
          </a:p>
          <a:p>
            <a:pPr indent="0" lvl="0" marL="0" marR="0" rtl="0" algn="l">
              <a:lnSpc>
                <a:spcPct val="115000"/>
              </a:lnSpc>
              <a:spcBef>
                <a:spcPts val="1200"/>
              </a:spcBef>
              <a:spcAft>
                <a:spcPts val="0"/>
              </a:spcAft>
              <a:buNone/>
            </a:pPr>
            <a:r>
              <a:rPr lang="en" sz="1200">
                <a:solidFill>
                  <a:srgbClr val="000000"/>
                </a:solidFill>
                <a:latin typeface="Raleway"/>
                <a:ea typeface="Raleway"/>
                <a:cs typeface="Raleway"/>
                <a:sym typeface="Raleway"/>
              </a:rPr>
              <a:t>„получател на данни“ означава физическо или юридическо лице, действащо за цели, свързани с неговата търговска или стопанска дейност, занаят или професия, различно от ползвателя на свързан продукт или свързана услуга, на което държателят на данни предоставя данни, включително трета страна по искане от ползвателя до държателя на данни или в съответствие с правно задължение, произтичащо от правото на Съюза или от национално законодателство, прието в съответствие с правото на Съюза</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457200" marR="0" rtl="0" algn="l">
              <a:lnSpc>
                <a:spcPct val="95000"/>
              </a:lnSpc>
              <a:spcBef>
                <a:spcPts val="1200"/>
              </a:spcBef>
              <a:spcAft>
                <a:spcPts val="0"/>
              </a:spcAft>
              <a:buNone/>
            </a:pPr>
            <a:r>
              <a:t/>
            </a:r>
            <a:endParaRPr sz="1500">
              <a:solidFill>
                <a:srgbClr val="000000"/>
              </a:solidFill>
              <a:highlight>
                <a:schemeClr val="lt1"/>
              </a:highlight>
              <a:latin typeface="Raleway"/>
              <a:ea typeface="Raleway"/>
              <a:cs typeface="Raleway"/>
              <a:sym typeface="Raleway"/>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0" lang="en" sz="2240"/>
              <a:t>Акт за данните (Регламент (ЕС) 2023/2854)</a:t>
            </a:r>
            <a:endParaRPr b="0" sz="2240"/>
          </a:p>
        </p:txBody>
      </p:sp>
      <p:sp>
        <p:nvSpPr>
          <p:cNvPr id="427" name="Google Shape;427;p59"/>
          <p:cNvSpPr txBox="1"/>
          <p:nvPr>
            <p:ph idx="1" type="body"/>
          </p:nvPr>
        </p:nvSpPr>
        <p:spPr>
          <a:xfrm>
            <a:off x="729450" y="1948925"/>
            <a:ext cx="7688700" cy="2766300"/>
          </a:xfrm>
          <a:prstGeom prst="rect">
            <a:avLst/>
          </a:prstGeom>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lang="en">
                <a:solidFill>
                  <a:srgbClr val="000000"/>
                </a:solidFill>
                <a:latin typeface="Raleway"/>
                <a:ea typeface="Raleway"/>
                <a:cs typeface="Raleway"/>
                <a:sym typeface="Raleway"/>
              </a:rPr>
              <a:t>Правото sui generis, предвидено в член 7 от Директива 96/9/ЕО, не се прилага, когато данните са получени или генерирани от свързан продукт или от свързана услуга, попадащи в обхвата на настоящия регламент, по-специално във връзка с членове 4 и 5 от него.</a:t>
            </a:r>
            <a:endParaRPr sz="1200">
              <a:solidFill>
                <a:srgbClr val="000000"/>
              </a:solidFill>
              <a:latin typeface="Raleway"/>
              <a:ea typeface="Raleway"/>
              <a:cs typeface="Raleway"/>
              <a:sym typeface="Raleway"/>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0" rtl="0" algn="l">
              <a:spcBef>
                <a:spcPts val="1200"/>
              </a:spcBef>
              <a:spcAft>
                <a:spcPts val="0"/>
              </a:spcAft>
              <a:buNone/>
            </a:pPr>
            <a:r>
              <a:t/>
            </a:r>
            <a:endParaRPr sz="1000">
              <a:solidFill>
                <a:srgbClr val="000000"/>
              </a:solidFill>
              <a:latin typeface="Arial"/>
              <a:ea typeface="Arial"/>
              <a:cs typeface="Arial"/>
              <a:sym typeface="Arial"/>
            </a:endParaRPr>
          </a:p>
          <a:p>
            <a:pPr indent="0" lvl="0" marL="457200" marR="0" rtl="0" algn="l">
              <a:lnSpc>
                <a:spcPct val="95000"/>
              </a:lnSpc>
              <a:spcBef>
                <a:spcPts val="1200"/>
              </a:spcBef>
              <a:spcAft>
                <a:spcPts val="0"/>
              </a:spcAft>
              <a:buNone/>
            </a:pPr>
            <a:r>
              <a:t/>
            </a:r>
            <a:endParaRPr sz="1500">
              <a:solidFill>
                <a:srgbClr val="000000"/>
              </a:solidFill>
              <a:highlight>
                <a:schemeClr val="lt1"/>
              </a:highlight>
              <a:latin typeface="Raleway"/>
              <a:ea typeface="Raleway"/>
              <a:cs typeface="Raleway"/>
              <a:sym typeface="Raleway"/>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0"/>
          <p:cNvSpPr txBox="1"/>
          <p:nvPr>
            <p:ph type="title"/>
          </p:nvPr>
        </p:nvSpPr>
        <p:spPr>
          <a:xfrm>
            <a:off x="729450" y="1289250"/>
            <a:ext cx="7688700" cy="95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60">
                <a:solidFill>
                  <a:srgbClr val="000000"/>
                </a:solidFill>
              </a:rPr>
              <a:t>Благодаря за вниманието!</a:t>
            </a:r>
            <a:endParaRPr sz="3040"/>
          </a:p>
        </p:txBody>
      </p:sp>
      <p:sp>
        <p:nvSpPr>
          <p:cNvPr id="433" name="Google Shape;433;p60"/>
          <p:cNvSpPr txBox="1"/>
          <p:nvPr>
            <p:ph idx="1" type="body"/>
          </p:nvPr>
        </p:nvSpPr>
        <p:spPr>
          <a:xfrm>
            <a:off x="729450" y="3076800"/>
            <a:ext cx="7688700" cy="1263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165">
                <a:solidFill>
                  <a:srgbClr val="000000"/>
                </a:solidFill>
                <a:latin typeface="Raleway"/>
                <a:ea typeface="Raleway"/>
                <a:cs typeface="Raleway"/>
                <a:sym typeface="Raleway"/>
              </a:rPr>
              <a:t>Ана Лазарова</a:t>
            </a:r>
            <a:endParaRPr sz="1165">
              <a:solidFill>
                <a:srgbClr val="000000"/>
              </a:solidFill>
              <a:latin typeface="Raleway"/>
              <a:ea typeface="Raleway"/>
              <a:cs typeface="Raleway"/>
              <a:sym typeface="Raleway"/>
            </a:endParaRPr>
          </a:p>
          <a:p>
            <a:pPr indent="0" lvl="0" marL="0" rtl="0" algn="l">
              <a:lnSpc>
                <a:spcPct val="95000"/>
              </a:lnSpc>
              <a:spcBef>
                <a:spcPts val="0"/>
              </a:spcBef>
              <a:spcAft>
                <a:spcPts val="0"/>
              </a:spcAft>
              <a:buSzPts val="605"/>
              <a:buNone/>
            </a:pPr>
            <a:r>
              <a:t/>
            </a:r>
            <a:endParaRPr sz="1165">
              <a:solidFill>
                <a:srgbClr val="000000"/>
              </a:solidFill>
              <a:latin typeface="Raleway"/>
              <a:ea typeface="Raleway"/>
              <a:cs typeface="Raleway"/>
              <a:sym typeface="Raleway"/>
            </a:endParaRPr>
          </a:p>
          <a:p>
            <a:pPr indent="0" lvl="0" marL="0" marR="0" rtl="0" algn="l">
              <a:lnSpc>
                <a:spcPct val="95000"/>
              </a:lnSpc>
              <a:spcBef>
                <a:spcPts val="0"/>
              </a:spcBef>
              <a:spcAft>
                <a:spcPts val="0"/>
              </a:spcAft>
              <a:buSzPts val="605"/>
              <a:buNone/>
            </a:pPr>
            <a:r>
              <a:rPr lang="en" sz="1165">
                <a:solidFill>
                  <a:srgbClr val="000000"/>
                </a:solidFill>
                <a:latin typeface="Raleway"/>
                <a:ea typeface="Raleway"/>
                <a:cs typeface="Raleway"/>
                <a:sym typeface="Raleway"/>
              </a:rPr>
              <a:t>имейл: ana@digrep.bg</a:t>
            </a:r>
            <a:endParaRPr sz="1165">
              <a:solidFill>
                <a:srgbClr val="000000"/>
              </a:solidFill>
              <a:latin typeface="Raleway"/>
              <a:ea typeface="Raleway"/>
              <a:cs typeface="Raleway"/>
              <a:sym typeface="Raleway"/>
            </a:endParaRPr>
          </a:p>
          <a:p>
            <a:pPr indent="0" lvl="0" marL="0" marR="0" rtl="0" algn="l">
              <a:lnSpc>
                <a:spcPct val="95000"/>
              </a:lnSpc>
              <a:spcBef>
                <a:spcPts val="0"/>
              </a:spcBef>
              <a:spcAft>
                <a:spcPts val="0"/>
              </a:spcAft>
              <a:buSzPts val="605"/>
              <a:buNone/>
            </a:pPr>
            <a:r>
              <a:t/>
            </a:r>
            <a:endParaRPr sz="1314">
              <a:solidFill>
                <a:srgbClr val="000000"/>
              </a:solidFill>
              <a:latin typeface="Raleway"/>
              <a:ea typeface="Raleway"/>
              <a:cs typeface="Raleway"/>
              <a:sym typeface="Raleway"/>
            </a:endParaRPr>
          </a:p>
          <a:p>
            <a:pPr indent="0" lvl="0" marL="0" marR="0" rtl="0" algn="l">
              <a:lnSpc>
                <a:spcPct val="95000"/>
              </a:lnSpc>
              <a:spcBef>
                <a:spcPts val="0"/>
              </a:spcBef>
              <a:spcAft>
                <a:spcPts val="0"/>
              </a:spcAft>
              <a:buSzPts val="605"/>
              <a:buNone/>
            </a:pPr>
            <a:r>
              <a:t/>
            </a:r>
            <a:endParaRPr sz="1314">
              <a:solidFill>
                <a:srgbClr val="000000"/>
              </a:solidFill>
              <a:latin typeface="Raleway"/>
              <a:ea typeface="Raleway"/>
              <a:cs typeface="Raleway"/>
              <a:sym typeface="Raleway"/>
            </a:endParaRPr>
          </a:p>
          <a:p>
            <a:pPr indent="0" lvl="0" marL="0" marR="0" rtl="0" algn="l">
              <a:lnSpc>
                <a:spcPct val="95000"/>
              </a:lnSpc>
              <a:spcBef>
                <a:spcPts val="0"/>
              </a:spcBef>
              <a:spcAft>
                <a:spcPts val="0"/>
              </a:spcAft>
              <a:buSzPts val="605"/>
              <a:buNone/>
            </a:pPr>
            <a:r>
              <a:rPr lang="en" sz="1094">
                <a:solidFill>
                  <a:srgbClr val="000000"/>
                </a:solidFill>
                <a:latin typeface="Raleway"/>
                <a:ea typeface="Raleway"/>
                <a:cs typeface="Raleway"/>
                <a:sym typeface="Raleway"/>
              </a:rPr>
              <a:t>Презентацията може да бъде използвана под лиценз CC-BY-SA 4.0</a:t>
            </a:r>
            <a:endParaRPr sz="1094">
              <a:solidFill>
                <a:srgbClr val="000000"/>
              </a:solidFill>
              <a:latin typeface="Raleway"/>
              <a:ea typeface="Raleway"/>
              <a:cs typeface="Raleway"/>
              <a:sym typeface="Raleway"/>
            </a:endParaRPr>
          </a:p>
          <a:p>
            <a:pPr indent="0" lvl="0" marL="0" marR="0" rtl="0" algn="l">
              <a:lnSpc>
                <a:spcPct val="95000"/>
              </a:lnSpc>
              <a:spcBef>
                <a:spcPts val="0"/>
              </a:spcBef>
              <a:spcAft>
                <a:spcPts val="0"/>
              </a:spcAft>
              <a:buSzPts val="605"/>
              <a:buNone/>
            </a:pPr>
            <a:r>
              <a:t/>
            </a:r>
            <a:endParaRPr sz="1236">
              <a:solidFill>
                <a:srgbClr val="000000"/>
              </a:solidFill>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 sz="2320"/>
              <a:t>Отворени данни</a:t>
            </a:r>
            <a:endParaRPr sz="2320"/>
          </a:p>
        </p:txBody>
      </p:sp>
      <p:sp>
        <p:nvSpPr>
          <p:cNvPr id="237" name="Google Shape;237;p27"/>
          <p:cNvSpPr txBox="1"/>
          <p:nvPr>
            <p:ph idx="1" type="body"/>
          </p:nvPr>
        </p:nvSpPr>
        <p:spPr>
          <a:xfrm>
            <a:off x="729450" y="1960200"/>
            <a:ext cx="7688700" cy="2379600"/>
          </a:xfrm>
          <a:prstGeom prst="rect">
            <a:avLst/>
          </a:prstGeom>
        </p:spPr>
        <p:txBody>
          <a:bodyPr anchorCtr="0" anchor="t" bIns="91425" lIns="91425" spcFirstLastPara="1" rIns="91425" wrap="square" tIns="91425">
            <a:noAutofit/>
          </a:bodyPr>
          <a:lstStyle/>
          <a:p>
            <a:pPr indent="0" lvl="0" marL="0" marR="0" rtl="0" algn="l">
              <a:lnSpc>
                <a:spcPct val="115000"/>
              </a:lnSpc>
              <a:spcBef>
                <a:spcPts val="500"/>
              </a:spcBef>
              <a:spcAft>
                <a:spcPts val="0"/>
              </a:spcAft>
              <a:buNone/>
            </a:pPr>
            <a:r>
              <a:rPr lang="en" sz="1400">
                <a:solidFill>
                  <a:srgbClr val="2F2B20"/>
                </a:solidFill>
                <a:latin typeface="Raleway"/>
                <a:ea typeface="Raleway"/>
                <a:cs typeface="Raleway"/>
                <a:sym typeface="Raleway"/>
              </a:rPr>
              <a:t>За да стане това възможно, данните трябва да бъдат не само юридически отворени, т.е. да не са обременени с ограничения върху интелектуалната собственост, но и да са технически отворени, т.е. </a:t>
            </a:r>
            <a:endParaRPr sz="1400">
              <a:solidFill>
                <a:srgbClr val="2F2B20"/>
              </a:solidFill>
              <a:latin typeface="Raleway"/>
              <a:ea typeface="Raleway"/>
              <a:cs typeface="Raleway"/>
              <a:sym typeface="Raleway"/>
            </a:endParaRPr>
          </a:p>
          <a:p>
            <a:pPr indent="-317500" lvl="0" marL="457200" marR="0" rtl="0" algn="l">
              <a:lnSpc>
                <a:spcPct val="115000"/>
              </a:lnSpc>
              <a:spcBef>
                <a:spcPts val="500"/>
              </a:spcBef>
              <a:spcAft>
                <a:spcPts val="0"/>
              </a:spcAft>
              <a:buClr>
                <a:srgbClr val="2F2B20"/>
              </a:buClr>
              <a:buSzPts val="1400"/>
              <a:buFont typeface="Raleway"/>
              <a:buChar char="●"/>
            </a:pPr>
            <a:r>
              <a:rPr lang="en" sz="1400">
                <a:solidFill>
                  <a:srgbClr val="2F2B20"/>
                </a:solidFill>
                <a:latin typeface="Raleway"/>
                <a:ea typeface="Raleway"/>
                <a:cs typeface="Raleway"/>
                <a:sym typeface="Raleway"/>
              </a:rPr>
              <a:t>машинночетими и </a:t>
            </a:r>
            <a:endParaRPr sz="1400">
              <a:solidFill>
                <a:srgbClr val="2F2B20"/>
              </a:solidFill>
              <a:latin typeface="Raleway"/>
              <a:ea typeface="Raleway"/>
              <a:cs typeface="Raleway"/>
              <a:sym typeface="Raleway"/>
            </a:endParaRPr>
          </a:p>
          <a:p>
            <a:pPr indent="-317500" lvl="0" marL="457200" marR="0" rtl="0" algn="l">
              <a:lnSpc>
                <a:spcPct val="115000"/>
              </a:lnSpc>
              <a:spcBef>
                <a:spcPts val="0"/>
              </a:spcBef>
              <a:spcAft>
                <a:spcPts val="0"/>
              </a:spcAft>
              <a:buClr>
                <a:srgbClr val="2F2B20"/>
              </a:buClr>
              <a:buSzPts val="1400"/>
              <a:buFont typeface="Raleway"/>
              <a:buChar char="●"/>
            </a:pPr>
            <a:r>
              <a:rPr lang="en" sz="1400">
                <a:solidFill>
                  <a:srgbClr val="2F2B20"/>
                </a:solidFill>
                <a:latin typeface="Raleway"/>
                <a:ea typeface="Raleway"/>
                <a:cs typeface="Raleway"/>
                <a:sym typeface="Raleway"/>
              </a:rPr>
              <a:t>достъпни в отворен формат. </a:t>
            </a:r>
            <a:endParaRPr sz="1400">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rPr lang="en" sz="1400">
                <a:solidFill>
                  <a:srgbClr val="2F2B20"/>
                </a:solidFill>
                <a:latin typeface="Raleway"/>
                <a:ea typeface="Raleway"/>
                <a:cs typeface="Raleway"/>
                <a:sym typeface="Raleway"/>
              </a:rPr>
              <a:t>Концепцията за отворени данни е силно свързана с развитието на информационните политики в публичния сектор, които насърчават повторната употреба (особено в ЕС)..</a:t>
            </a:r>
            <a:endParaRPr sz="1050">
              <a:solidFill>
                <a:srgbClr val="676B6D"/>
              </a:solidFill>
              <a:highlight>
                <a:srgbClr val="FFFFFF"/>
              </a:highlight>
              <a:latin typeface="Arial"/>
              <a:ea typeface="Arial"/>
              <a:cs typeface="Arial"/>
              <a:sym typeface="Arial"/>
            </a:endParaRPr>
          </a:p>
          <a:p>
            <a:pPr indent="0" lvl="0" marL="457200" marR="0" rtl="0" algn="l">
              <a:lnSpc>
                <a:spcPct val="115000"/>
              </a:lnSpc>
              <a:spcBef>
                <a:spcPts val="500"/>
              </a:spcBef>
              <a:spcAft>
                <a:spcPts val="0"/>
              </a:spcAft>
              <a:buNone/>
            </a:pPr>
            <a:r>
              <a:t/>
            </a:r>
            <a:endParaRPr sz="1500">
              <a:solidFill>
                <a:srgbClr val="2F2B20"/>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animEffect filter="fade" transition="in">
                                      <p:cBhvr>
                                        <p:cTn dur="1000"/>
                                        <p:tgtEl>
                                          <p:spTgt spid="23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animEffect filter="fade" transition="in">
                                      <p:cBhvr>
                                        <p:cTn dur="1000"/>
                                        <p:tgtEl>
                                          <p:spTgt spid="23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animEffect filter="fade" transition="in">
                                      <p:cBhvr>
                                        <p:cTn dur="1000"/>
                                        <p:tgtEl>
                                          <p:spTgt spid="23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animEffect filter="fade" transition="in">
                                      <p:cBhvr>
                                        <p:cTn dur="1000"/>
                                        <p:tgtEl>
                                          <p:spTgt spid="23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animEffect filter="fade" transition="in">
                                      <p:cBhvr>
                                        <p:cTn dur="1000"/>
                                        <p:tgtEl>
                                          <p:spTgt spid="23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729450" y="1322450"/>
            <a:ext cx="7688400" cy="1518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законодателство </a:t>
            </a:r>
            <a:endParaRPr/>
          </a:p>
          <a:p>
            <a:pPr indent="0" lvl="0" marL="0" rtl="0" algn="l">
              <a:spcBef>
                <a:spcPts val="0"/>
              </a:spcBef>
              <a:spcAft>
                <a:spcPts val="0"/>
              </a:spcAft>
              <a:buNone/>
            </a:pPr>
            <a:r>
              <a:rPr lang="en"/>
              <a:t>за отворените данни</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2600"/>
              <a:t>повторно използване на информация от обществения сектор</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990"/>
              <a:buNone/>
            </a:pPr>
            <a:r>
              <a:rPr lang="en" sz="2020"/>
              <a:t>Закон за достъп до обществена информация (ЗДОИ)</a:t>
            </a:r>
            <a:endParaRPr sz="2020"/>
          </a:p>
        </p:txBody>
      </p:sp>
      <p:sp>
        <p:nvSpPr>
          <p:cNvPr id="248" name="Google Shape;248;p29"/>
          <p:cNvSpPr txBox="1"/>
          <p:nvPr>
            <p:ph idx="1" type="body"/>
          </p:nvPr>
        </p:nvSpPr>
        <p:spPr>
          <a:xfrm>
            <a:off x="729450" y="1893675"/>
            <a:ext cx="7688700" cy="2446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500"/>
              </a:spcBef>
              <a:spcAft>
                <a:spcPts val="0"/>
              </a:spcAft>
              <a:buNone/>
            </a:pPr>
            <a:r>
              <a:rPr lang="en" sz="1400">
                <a:solidFill>
                  <a:srgbClr val="2F2B20"/>
                </a:solidFill>
                <a:latin typeface="Raleway"/>
                <a:ea typeface="Raleway"/>
                <a:cs typeface="Raleway"/>
                <a:sym typeface="Raleway"/>
              </a:rPr>
              <a:t>Последно изменение от 2023 г. - транспонира </a:t>
            </a:r>
            <a:r>
              <a:rPr lang="en" sz="1400">
                <a:solidFill>
                  <a:schemeClr val="dk2"/>
                </a:solidFill>
                <a:latin typeface="Raleway"/>
                <a:ea typeface="Raleway"/>
                <a:cs typeface="Raleway"/>
                <a:sym typeface="Raleway"/>
              </a:rPr>
              <a:t>Директива (ЕС) 2019/1024</a:t>
            </a:r>
            <a:endParaRPr sz="1400">
              <a:solidFill>
                <a:schemeClr val="dk2"/>
              </a:solidFill>
              <a:latin typeface="Raleway"/>
              <a:ea typeface="Raleway"/>
              <a:cs typeface="Raleway"/>
              <a:sym typeface="Raleway"/>
            </a:endParaRPr>
          </a:p>
          <a:p>
            <a:pPr indent="0" lvl="0" marL="0" marR="0" rtl="0" algn="l">
              <a:lnSpc>
                <a:spcPct val="115000"/>
              </a:lnSpc>
              <a:spcBef>
                <a:spcPts val="500"/>
              </a:spcBef>
              <a:spcAft>
                <a:spcPts val="0"/>
              </a:spcAft>
              <a:buNone/>
            </a:pPr>
            <a:r>
              <a:t/>
            </a:r>
            <a:endParaRPr sz="1400">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rPr lang="en" sz="1400">
                <a:solidFill>
                  <a:srgbClr val="2F2B20"/>
                </a:solidFill>
                <a:latin typeface="Raleway"/>
                <a:ea typeface="Raleway"/>
                <a:cs typeface="Raleway"/>
                <a:sym typeface="Raleway"/>
              </a:rPr>
              <a:t>Урежда две групи обществени отношения:</a:t>
            </a:r>
            <a:endParaRPr sz="1400">
              <a:solidFill>
                <a:srgbClr val="2F2B20"/>
              </a:solidFill>
              <a:latin typeface="Raleway"/>
              <a:ea typeface="Raleway"/>
              <a:cs typeface="Raleway"/>
              <a:sym typeface="Raleway"/>
            </a:endParaRPr>
          </a:p>
          <a:p>
            <a:pPr indent="-317500" lvl="0" marL="457200" marR="0" rtl="0" algn="l">
              <a:lnSpc>
                <a:spcPct val="115000"/>
              </a:lnSpc>
              <a:spcBef>
                <a:spcPts val="500"/>
              </a:spcBef>
              <a:spcAft>
                <a:spcPts val="0"/>
              </a:spcAft>
              <a:buClr>
                <a:srgbClr val="2F2B20"/>
              </a:buClr>
              <a:buSzPts val="1400"/>
              <a:buFont typeface="Raleway"/>
              <a:buAutoNum type="arabicPeriod"/>
            </a:pPr>
            <a:r>
              <a:rPr lang="en" sz="1400">
                <a:solidFill>
                  <a:srgbClr val="2F2B20"/>
                </a:solidFill>
                <a:latin typeface="Raleway"/>
                <a:ea typeface="Raleway"/>
                <a:cs typeface="Raleway"/>
                <a:sym typeface="Raleway"/>
              </a:rPr>
              <a:t>обществените отношения, свързани с </a:t>
            </a:r>
            <a:r>
              <a:rPr lang="en" sz="1400">
                <a:solidFill>
                  <a:srgbClr val="2F2B20"/>
                </a:solidFill>
                <a:highlight>
                  <a:schemeClr val="accent6"/>
                </a:highlight>
                <a:latin typeface="Raleway"/>
                <a:ea typeface="Raleway"/>
                <a:cs typeface="Raleway"/>
                <a:sym typeface="Raleway"/>
              </a:rPr>
              <a:t>правото на достъп до обществена информация</a:t>
            </a:r>
            <a:r>
              <a:rPr lang="en" sz="1400">
                <a:solidFill>
                  <a:srgbClr val="2F2B20"/>
                </a:solidFill>
                <a:latin typeface="Raleway"/>
                <a:ea typeface="Raleway"/>
                <a:cs typeface="Raleway"/>
                <a:sym typeface="Raleway"/>
              </a:rPr>
              <a:t>, и </a:t>
            </a:r>
            <a:endParaRPr sz="1400">
              <a:solidFill>
                <a:srgbClr val="2F2B20"/>
              </a:solidFill>
              <a:latin typeface="Raleway"/>
              <a:ea typeface="Raleway"/>
              <a:cs typeface="Raleway"/>
              <a:sym typeface="Raleway"/>
            </a:endParaRPr>
          </a:p>
          <a:p>
            <a:pPr indent="-317500" lvl="0" marL="457200" marR="0" rtl="0" algn="l">
              <a:lnSpc>
                <a:spcPct val="115000"/>
              </a:lnSpc>
              <a:spcBef>
                <a:spcPts val="0"/>
              </a:spcBef>
              <a:spcAft>
                <a:spcPts val="0"/>
              </a:spcAft>
              <a:buClr>
                <a:srgbClr val="2F2B20"/>
              </a:buClr>
              <a:buSzPts val="1400"/>
              <a:buFont typeface="Raleway"/>
              <a:buAutoNum type="arabicPeriod"/>
            </a:pPr>
            <a:r>
              <a:rPr lang="en" sz="1400">
                <a:solidFill>
                  <a:srgbClr val="2F2B20"/>
                </a:solidFill>
                <a:latin typeface="Raleway"/>
                <a:ea typeface="Raleway"/>
                <a:cs typeface="Raleway"/>
                <a:sym typeface="Raleway"/>
              </a:rPr>
              <a:t>обществените отношения, свързани с </a:t>
            </a:r>
            <a:r>
              <a:rPr lang="en" sz="1400">
                <a:solidFill>
                  <a:srgbClr val="2F2B20"/>
                </a:solidFill>
                <a:highlight>
                  <a:schemeClr val="accent4"/>
                </a:highlight>
                <a:latin typeface="Raleway"/>
                <a:ea typeface="Raleway"/>
                <a:cs typeface="Raleway"/>
                <a:sym typeface="Raleway"/>
              </a:rPr>
              <a:t>повторното използване на информация от обществения сектор</a:t>
            </a:r>
            <a:r>
              <a:rPr lang="en" sz="1400">
                <a:solidFill>
                  <a:srgbClr val="2F2B20"/>
                </a:solidFill>
                <a:latin typeface="Raleway"/>
                <a:ea typeface="Raleway"/>
                <a:cs typeface="Raleway"/>
                <a:sym typeface="Raleway"/>
              </a:rPr>
              <a:t>.</a:t>
            </a:r>
            <a:endParaRPr sz="900">
              <a:solidFill>
                <a:srgbClr val="000000"/>
              </a:solidFill>
              <a:latin typeface="Verdana"/>
              <a:ea typeface="Verdana"/>
              <a:cs typeface="Verdana"/>
              <a:sym typeface="Verdana"/>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marR="0" rtl="0" algn="l">
              <a:lnSpc>
                <a:spcPct val="115000"/>
              </a:lnSpc>
              <a:spcBef>
                <a:spcPts val="500"/>
              </a:spcBef>
              <a:spcAft>
                <a:spcPts val="0"/>
              </a:spcAft>
              <a:buNone/>
            </a:pPr>
            <a:r>
              <a:t/>
            </a:r>
            <a:endParaRPr sz="1400">
              <a:solidFill>
                <a:srgbClr val="2F2B20"/>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1000"/>
                                        <p:tgtEl>
                                          <p:spTgt spid="2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1" st="1"/>
                                            </p:txEl>
                                          </p:spTgt>
                                        </p:tgtEl>
                                        <p:attrNameLst>
                                          <p:attrName>style.visibility</p:attrName>
                                        </p:attrNameLst>
                                      </p:cBhvr>
                                      <p:to>
                                        <p:strVal val="visible"/>
                                      </p:to>
                                    </p:set>
                                    <p:animEffect filter="fade" transition="in">
                                      <p:cBhvr>
                                        <p:cTn dur="1000"/>
                                        <p:tgtEl>
                                          <p:spTgt spid="2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2" st="2"/>
                                            </p:txEl>
                                          </p:spTgt>
                                        </p:tgtEl>
                                        <p:attrNameLst>
                                          <p:attrName>style.visibility</p:attrName>
                                        </p:attrNameLst>
                                      </p:cBhvr>
                                      <p:to>
                                        <p:strVal val="visible"/>
                                      </p:to>
                                    </p:set>
                                    <p:animEffect filter="fade" transition="in">
                                      <p:cBhvr>
                                        <p:cTn dur="1000"/>
                                        <p:tgtEl>
                                          <p:spTgt spid="2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3" st="3"/>
                                            </p:txEl>
                                          </p:spTgt>
                                        </p:tgtEl>
                                        <p:attrNameLst>
                                          <p:attrName>style.visibility</p:attrName>
                                        </p:attrNameLst>
                                      </p:cBhvr>
                                      <p:to>
                                        <p:strVal val="visible"/>
                                      </p:to>
                                    </p:set>
                                    <p:animEffect filter="fade" transition="in">
                                      <p:cBhvr>
                                        <p:cTn dur="1000"/>
                                        <p:tgtEl>
                                          <p:spTgt spid="2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4" st="4"/>
                                            </p:txEl>
                                          </p:spTgt>
                                        </p:tgtEl>
                                        <p:attrNameLst>
                                          <p:attrName>style.visibility</p:attrName>
                                        </p:attrNameLst>
                                      </p:cBhvr>
                                      <p:to>
                                        <p:strVal val="visible"/>
                                      </p:to>
                                    </p:set>
                                    <p:animEffect filter="fade" transition="in">
                                      <p:cBhvr>
                                        <p:cTn dur="1000"/>
                                        <p:tgtEl>
                                          <p:spTgt spid="2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5" st="5"/>
                                            </p:txEl>
                                          </p:spTgt>
                                        </p:tgtEl>
                                        <p:attrNameLst>
                                          <p:attrName>style.visibility</p:attrName>
                                        </p:attrNameLst>
                                      </p:cBhvr>
                                      <p:to>
                                        <p:strVal val="visible"/>
                                      </p:to>
                                    </p:set>
                                    <p:animEffect filter="fade" transition="in">
                                      <p:cBhvr>
                                        <p:cTn dur="1000"/>
                                        <p:tgtEl>
                                          <p:spTgt spid="24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6" st="6"/>
                                            </p:txEl>
                                          </p:spTgt>
                                        </p:tgtEl>
                                        <p:attrNameLst>
                                          <p:attrName>style.visibility</p:attrName>
                                        </p:attrNameLst>
                                      </p:cBhvr>
                                      <p:to>
                                        <p:strVal val="visible"/>
                                      </p:to>
                                    </p:set>
                                    <p:animEffect filter="fade" transition="in">
                                      <p:cBhvr>
                                        <p:cTn dur="1000"/>
                                        <p:tgtEl>
                                          <p:spTgt spid="248">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Обществена информация</a:t>
            </a:r>
            <a:endParaRPr sz="2320"/>
          </a:p>
        </p:txBody>
      </p:sp>
      <p:sp>
        <p:nvSpPr>
          <p:cNvPr id="254" name="Google Shape;254;p30"/>
          <p:cNvSpPr txBox="1"/>
          <p:nvPr/>
        </p:nvSpPr>
        <p:spPr>
          <a:xfrm>
            <a:off x="1066950" y="1630225"/>
            <a:ext cx="7010100" cy="2401800"/>
          </a:xfrm>
          <a:prstGeom prst="rect">
            <a:avLst/>
          </a:prstGeom>
          <a:noFill/>
          <a:ln>
            <a:noFill/>
          </a:ln>
        </p:spPr>
        <p:txBody>
          <a:bodyPr anchorCtr="0" anchor="ctr" bIns="40825" lIns="81650" spcFirstLastPara="1" rIns="81650" wrap="square" tIns="40825">
            <a:noAutofit/>
          </a:bodyPr>
          <a:lstStyle/>
          <a:p>
            <a:pPr indent="0" lvl="0" marL="0" marR="0" rtl="0" algn="l">
              <a:lnSpc>
                <a:spcPct val="115000"/>
              </a:lnSpc>
              <a:spcBef>
                <a:spcPts val="500"/>
              </a:spcBef>
              <a:spcAft>
                <a:spcPts val="0"/>
              </a:spcAft>
              <a:buNone/>
            </a:pPr>
            <a:r>
              <a:rPr lang="en">
                <a:solidFill>
                  <a:srgbClr val="2F2B20"/>
                </a:solidFill>
                <a:latin typeface="Raleway"/>
                <a:ea typeface="Raleway"/>
                <a:cs typeface="Raleway"/>
                <a:sym typeface="Raleway"/>
              </a:rPr>
              <a:t>“обществена информация” по смисъла на ЗДОИ: </a:t>
            </a:r>
            <a:endParaRPr>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t/>
            </a:r>
            <a:endParaRPr>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rPr lang="en">
                <a:solidFill>
                  <a:srgbClr val="2F2B20"/>
                </a:solidFill>
                <a:latin typeface="Raleway"/>
                <a:ea typeface="Raleway"/>
                <a:cs typeface="Raleway"/>
                <a:sym typeface="Raleway"/>
              </a:rPr>
              <a:t>всяка информация, свързана с обществения живот в Република България и даваща възможност на гражданите да си съставят собствено мнение относно дейността на задължените по закона субекти (независимо от вида на нейния материален носител)</a:t>
            </a:r>
            <a:endParaRPr sz="900">
              <a:latin typeface="Verdana"/>
              <a:ea typeface="Verdana"/>
              <a:cs typeface="Verdana"/>
              <a:sym typeface="Verdana"/>
            </a:endParaRPr>
          </a:p>
          <a:p>
            <a:pPr indent="0" lvl="0" marL="457200" rtl="0" algn="l">
              <a:lnSpc>
                <a:spcPct val="115000"/>
              </a:lnSpc>
              <a:spcBef>
                <a:spcPts val="0"/>
              </a:spcBef>
              <a:spcAft>
                <a:spcPts val="0"/>
              </a:spcAft>
              <a:buNone/>
            </a:pPr>
            <a:r>
              <a:t/>
            </a:r>
            <a:endParaRPr sz="900">
              <a:latin typeface="Verdana"/>
              <a:ea typeface="Verdana"/>
              <a:cs typeface="Verdana"/>
              <a:sym typeface="Verdana"/>
            </a:endParaRPr>
          </a:p>
          <a:p>
            <a:pPr indent="0" lvl="0" marL="342900" marR="0" rtl="0" algn="l">
              <a:lnSpc>
                <a:spcPct val="105000"/>
              </a:lnSpc>
              <a:spcBef>
                <a:spcPts val="0"/>
              </a:spcBef>
              <a:spcAft>
                <a:spcPts val="0"/>
              </a:spcAft>
              <a:buNone/>
            </a:pPr>
            <a:r>
              <a:t/>
            </a:r>
            <a:endParaRPr sz="2200">
              <a:solidFill>
                <a:schemeClr val="accent1"/>
              </a:solidFill>
              <a:latin typeface="Raleway Light"/>
              <a:ea typeface="Raleway Light"/>
              <a:cs typeface="Raleway Light"/>
              <a:sym typeface="Raleway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500"/>
                                        <p:tgtEl>
                                          <p:spTgt spid="254">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500"/>
                                        <p:tgtEl>
                                          <p:spTgt spid="254">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54">
                                            <p:txEl>
                                              <p:pRg end="2" st="2"/>
                                            </p:txEl>
                                          </p:spTgt>
                                        </p:tgtEl>
                                        <p:attrNameLst>
                                          <p:attrName>style.visibility</p:attrName>
                                        </p:attrNameLst>
                                      </p:cBhvr>
                                      <p:to>
                                        <p:strVal val="visible"/>
                                      </p:to>
                                    </p:set>
                                    <p:animEffect filter="fade" transition="in">
                                      <p:cBhvr>
                                        <p:cTn dur="1500"/>
                                        <p:tgtEl>
                                          <p:spTgt spid="254">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54">
                                            <p:txEl>
                                              <p:pRg end="3" st="3"/>
                                            </p:txEl>
                                          </p:spTgt>
                                        </p:tgtEl>
                                        <p:attrNameLst>
                                          <p:attrName>style.visibility</p:attrName>
                                        </p:attrNameLst>
                                      </p:cBhvr>
                                      <p:to>
                                        <p:strVal val="visible"/>
                                      </p:to>
                                    </p:set>
                                    <p:animEffect filter="fade" transition="in">
                                      <p:cBhvr>
                                        <p:cTn dur="1500"/>
                                        <p:tgtEl>
                                          <p:spTgt spid="254">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54">
                                            <p:txEl>
                                              <p:pRg end="4" st="4"/>
                                            </p:txEl>
                                          </p:spTgt>
                                        </p:tgtEl>
                                        <p:attrNameLst>
                                          <p:attrName>style.visibility</p:attrName>
                                        </p:attrNameLst>
                                      </p:cBhvr>
                                      <p:to>
                                        <p:strVal val="visible"/>
                                      </p:to>
                                    </p:set>
                                    <p:animEffect filter="fade" transition="in">
                                      <p:cBhvr>
                                        <p:cTn dur="1500"/>
                                        <p:tgtEl>
                                          <p:spTgt spid="254">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Информация от обществения сектор (ИОС)</a:t>
            </a:r>
            <a:endParaRPr sz="2320"/>
          </a:p>
        </p:txBody>
      </p:sp>
      <p:sp>
        <p:nvSpPr>
          <p:cNvPr id="260" name="Google Shape;260;p31"/>
          <p:cNvSpPr txBox="1"/>
          <p:nvPr/>
        </p:nvSpPr>
        <p:spPr>
          <a:xfrm>
            <a:off x="1066950" y="1630225"/>
            <a:ext cx="7010100" cy="2401800"/>
          </a:xfrm>
          <a:prstGeom prst="rect">
            <a:avLst/>
          </a:prstGeom>
          <a:noFill/>
          <a:ln>
            <a:noFill/>
          </a:ln>
        </p:spPr>
        <p:txBody>
          <a:bodyPr anchorCtr="0" anchor="ctr" bIns="40825" lIns="81650" spcFirstLastPara="1" rIns="81650" wrap="square" tIns="40825">
            <a:noAutofit/>
          </a:bodyPr>
          <a:lstStyle/>
          <a:p>
            <a:pPr indent="0" lvl="0" marL="457200" marR="0" rtl="0" algn="l">
              <a:lnSpc>
                <a:spcPct val="115000"/>
              </a:lnSpc>
              <a:spcBef>
                <a:spcPts val="500"/>
              </a:spcBef>
              <a:spcAft>
                <a:spcPts val="0"/>
              </a:spcAft>
              <a:buNone/>
            </a:pPr>
            <a:r>
              <a:t/>
            </a:r>
            <a:endParaRPr>
              <a:solidFill>
                <a:srgbClr val="2F2B20"/>
              </a:solidFill>
              <a:latin typeface="Raleway"/>
              <a:ea typeface="Raleway"/>
              <a:cs typeface="Raleway"/>
              <a:sym typeface="Raleway"/>
            </a:endParaRPr>
          </a:p>
          <a:p>
            <a:pPr indent="0" lvl="0" marL="0" rtl="0" algn="l">
              <a:lnSpc>
                <a:spcPct val="115000"/>
              </a:lnSpc>
              <a:spcBef>
                <a:spcPts val="0"/>
              </a:spcBef>
              <a:spcAft>
                <a:spcPts val="0"/>
              </a:spcAft>
              <a:buNone/>
            </a:pPr>
            <a:r>
              <a:t/>
            </a:r>
            <a:endParaRPr sz="900">
              <a:latin typeface="Verdana"/>
              <a:ea typeface="Verdana"/>
              <a:cs typeface="Verdana"/>
              <a:sym typeface="Verdana"/>
            </a:endParaRPr>
          </a:p>
          <a:p>
            <a:pPr indent="0" lvl="0" marL="0" marR="0" rtl="0" algn="l">
              <a:lnSpc>
                <a:spcPct val="115000"/>
              </a:lnSpc>
              <a:spcBef>
                <a:spcPts val="500"/>
              </a:spcBef>
              <a:spcAft>
                <a:spcPts val="0"/>
              </a:spcAft>
              <a:buNone/>
            </a:pPr>
            <a:r>
              <a:rPr lang="en">
                <a:solidFill>
                  <a:srgbClr val="2F2B20"/>
                </a:solidFill>
                <a:latin typeface="Raleway"/>
                <a:ea typeface="Raleway"/>
                <a:cs typeface="Raleway"/>
                <a:sym typeface="Raleway"/>
              </a:rPr>
              <a:t>“информация от обществения сектор” по смисъла на ЗДОИ: </a:t>
            </a:r>
            <a:endParaRPr>
              <a:solidFill>
                <a:srgbClr val="2F2B20"/>
              </a:solidFill>
              <a:latin typeface="Raleway"/>
              <a:ea typeface="Raleway"/>
              <a:cs typeface="Raleway"/>
              <a:sym typeface="Raleway"/>
            </a:endParaRPr>
          </a:p>
          <a:p>
            <a:pPr indent="-317500" lvl="0" marL="457200" marR="0" rtl="0" algn="l">
              <a:lnSpc>
                <a:spcPct val="115000"/>
              </a:lnSpc>
              <a:spcBef>
                <a:spcPts val="500"/>
              </a:spcBef>
              <a:spcAft>
                <a:spcPts val="0"/>
              </a:spcAft>
              <a:buClr>
                <a:srgbClr val="2F2B20"/>
              </a:buClr>
              <a:buSzPts val="1400"/>
              <a:buFont typeface="Raleway"/>
              <a:buChar char="●"/>
            </a:pPr>
            <a:r>
              <a:rPr lang="en">
                <a:solidFill>
                  <a:srgbClr val="2F2B20"/>
                </a:solidFill>
                <a:latin typeface="Raleway"/>
                <a:ea typeface="Raleway"/>
                <a:cs typeface="Raleway"/>
                <a:sym typeface="Raleway"/>
              </a:rPr>
              <a:t>всяка информация, </a:t>
            </a:r>
            <a:r>
              <a:rPr lang="en">
                <a:solidFill>
                  <a:srgbClr val="2F2B20"/>
                </a:solidFill>
                <a:highlight>
                  <a:schemeClr val="accent4"/>
                </a:highlight>
                <a:latin typeface="Raleway"/>
                <a:ea typeface="Raleway"/>
                <a:cs typeface="Raleway"/>
                <a:sym typeface="Raleway"/>
              </a:rPr>
              <a:t>обективирана върху материален носител</a:t>
            </a:r>
            <a:r>
              <a:rPr lang="en">
                <a:solidFill>
                  <a:srgbClr val="2F2B20"/>
                </a:solidFill>
                <a:latin typeface="Raleway"/>
                <a:ea typeface="Raleway"/>
                <a:cs typeface="Raleway"/>
                <a:sym typeface="Raleway"/>
              </a:rPr>
              <a:t>, включително съхранена като документ, звукозапис или видеозапис, и събрана или създадена от организация от обществения сектор.</a:t>
            </a:r>
            <a:endParaRPr>
              <a:solidFill>
                <a:srgbClr val="2F2B20"/>
              </a:solidFill>
              <a:latin typeface="Raleway"/>
              <a:ea typeface="Raleway"/>
              <a:cs typeface="Raleway"/>
              <a:sym typeface="Raleway"/>
            </a:endParaRPr>
          </a:p>
          <a:p>
            <a:pPr indent="-317500" lvl="0" marL="457200" marR="0" rtl="0" algn="l">
              <a:lnSpc>
                <a:spcPct val="115000"/>
              </a:lnSpc>
              <a:spcBef>
                <a:spcPts val="0"/>
              </a:spcBef>
              <a:spcAft>
                <a:spcPts val="0"/>
              </a:spcAft>
              <a:buClr>
                <a:srgbClr val="2F2B20"/>
              </a:buClr>
              <a:buSzPts val="1400"/>
              <a:buFont typeface="Raleway"/>
              <a:buChar char="●"/>
            </a:pPr>
            <a:r>
              <a:rPr lang="en">
                <a:solidFill>
                  <a:srgbClr val="2F2B20"/>
                </a:solidFill>
                <a:latin typeface="Raleway"/>
                <a:ea typeface="Raleway"/>
                <a:cs typeface="Raleway"/>
                <a:sym typeface="Raleway"/>
              </a:rPr>
              <a:t>информацията от обществения сектор се поддържа </a:t>
            </a:r>
            <a:r>
              <a:rPr lang="en">
                <a:solidFill>
                  <a:srgbClr val="2F2B20"/>
                </a:solidFill>
                <a:highlight>
                  <a:schemeClr val="accent6"/>
                </a:highlight>
                <a:latin typeface="Raleway"/>
                <a:ea typeface="Raleway"/>
                <a:cs typeface="Raleway"/>
                <a:sym typeface="Raleway"/>
              </a:rPr>
              <a:t>и в електронен вид</a:t>
            </a:r>
            <a:r>
              <a:rPr lang="en">
                <a:solidFill>
                  <a:srgbClr val="2F2B20"/>
                </a:solidFill>
                <a:latin typeface="Raleway"/>
                <a:ea typeface="Raleway"/>
                <a:cs typeface="Raleway"/>
                <a:sym typeface="Raleway"/>
              </a:rPr>
              <a:t>.</a:t>
            </a:r>
            <a:endParaRPr>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t/>
            </a:r>
            <a:endParaRPr>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rPr lang="en">
                <a:solidFill>
                  <a:srgbClr val="2F2B20"/>
                </a:solidFill>
                <a:latin typeface="Raleway"/>
                <a:ea typeface="Raleway"/>
                <a:cs typeface="Raleway"/>
                <a:sym typeface="Raleway"/>
              </a:rPr>
              <a:t>ЗДОИ изрично отбелязва, че не се прилага за достъпа до лични данни.</a:t>
            </a:r>
            <a:endParaRPr>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t/>
            </a:r>
            <a:endParaRPr>
              <a:solidFill>
                <a:srgbClr val="2F2B20"/>
              </a:solidFill>
              <a:latin typeface="Raleway"/>
              <a:ea typeface="Raleway"/>
              <a:cs typeface="Raleway"/>
              <a:sym typeface="Raleway"/>
            </a:endParaRPr>
          </a:p>
          <a:p>
            <a:pPr indent="0" lvl="0" marL="342900" marR="0" rtl="0" algn="l">
              <a:lnSpc>
                <a:spcPct val="105000"/>
              </a:lnSpc>
              <a:spcBef>
                <a:spcPts val="0"/>
              </a:spcBef>
              <a:spcAft>
                <a:spcPts val="0"/>
              </a:spcAft>
              <a:buNone/>
            </a:pPr>
            <a:r>
              <a:t/>
            </a:r>
            <a:endParaRPr sz="2200">
              <a:solidFill>
                <a:schemeClr val="accent1"/>
              </a:solidFill>
              <a:latin typeface="Raleway Light"/>
              <a:ea typeface="Raleway Light"/>
              <a:cs typeface="Raleway Light"/>
              <a:sym typeface="Raleway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0">
                                            <p:txEl>
                                              <p:pRg end="0" st="0"/>
                                            </p:txEl>
                                          </p:spTgt>
                                        </p:tgtEl>
                                        <p:attrNameLst>
                                          <p:attrName>style.visibility</p:attrName>
                                        </p:attrNameLst>
                                      </p:cBhvr>
                                      <p:to>
                                        <p:strVal val="visible"/>
                                      </p:to>
                                    </p:set>
                                    <p:animEffect filter="fade" transition="in">
                                      <p:cBhvr>
                                        <p:cTn dur="1500"/>
                                        <p:tgtEl>
                                          <p:spTgt spid="260">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60">
                                            <p:txEl>
                                              <p:pRg end="1" st="1"/>
                                            </p:txEl>
                                          </p:spTgt>
                                        </p:tgtEl>
                                        <p:attrNameLst>
                                          <p:attrName>style.visibility</p:attrName>
                                        </p:attrNameLst>
                                      </p:cBhvr>
                                      <p:to>
                                        <p:strVal val="visible"/>
                                      </p:to>
                                    </p:set>
                                    <p:animEffect filter="fade" transition="in">
                                      <p:cBhvr>
                                        <p:cTn dur="1500"/>
                                        <p:tgtEl>
                                          <p:spTgt spid="260">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60">
                                            <p:txEl>
                                              <p:pRg end="2" st="2"/>
                                            </p:txEl>
                                          </p:spTgt>
                                        </p:tgtEl>
                                        <p:attrNameLst>
                                          <p:attrName>style.visibility</p:attrName>
                                        </p:attrNameLst>
                                      </p:cBhvr>
                                      <p:to>
                                        <p:strVal val="visible"/>
                                      </p:to>
                                    </p:set>
                                    <p:animEffect filter="fade" transition="in">
                                      <p:cBhvr>
                                        <p:cTn dur="1500"/>
                                        <p:tgtEl>
                                          <p:spTgt spid="260">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60">
                                            <p:txEl>
                                              <p:pRg end="3" st="3"/>
                                            </p:txEl>
                                          </p:spTgt>
                                        </p:tgtEl>
                                        <p:attrNameLst>
                                          <p:attrName>style.visibility</p:attrName>
                                        </p:attrNameLst>
                                      </p:cBhvr>
                                      <p:to>
                                        <p:strVal val="visible"/>
                                      </p:to>
                                    </p:set>
                                    <p:animEffect filter="fade" transition="in">
                                      <p:cBhvr>
                                        <p:cTn dur="1500"/>
                                        <p:tgtEl>
                                          <p:spTgt spid="260">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60">
                                            <p:txEl>
                                              <p:pRg end="4" st="4"/>
                                            </p:txEl>
                                          </p:spTgt>
                                        </p:tgtEl>
                                        <p:attrNameLst>
                                          <p:attrName>style.visibility</p:attrName>
                                        </p:attrNameLst>
                                      </p:cBhvr>
                                      <p:to>
                                        <p:strVal val="visible"/>
                                      </p:to>
                                    </p:set>
                                    <p:animEffect filter="fade" transition="in">
                                      <p:cBhvr>
                                        <p:cTn dur="1500"/>
                                        <p:tgtEl>
                                          <p:spTgt spid="260">
                                            <p:txEl>
                                              <p:pRg end="4" st="4"/>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60">
                                            <p:txEl>
                                              <p:pRg end="5" st="5"/>
                                            </p:txEl>
                                          </p:spTgt>
                                        </p:tgtEl>
                                        <p:attrNameLst>
                                          <p:attrName>style.visibility</p:attrName>
                                        </p:attrNameLst>
                                      </p:cBhvr>
                                      <p:to>
                                        <p:strVal val="visible"/>
                                      </p:to>
                                    </p:set>
                                    <p:animEffect filter="fade" transition="in">
                                      <p:cBhvr>
                                        <p:cTn dur="1500"/>
                                        <p:tgtEl>
                                          <p:spTgt spid="260">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60">
                                            <p:txEl>
                                              <p:pRg end="6" st="6"/>
                                            </p:txEl>
                                          </p:spTgt>
                                        </p:tgtEl>
                                        <p:attrNameLst>
                                          <p:attrName>style.visibility</p:attrName>
                                        </p:attrNameLst>
                                      </p:cBhvr>
                                      <p:to>
                                        <p:strVal val="visible"/>
                                      </p:to>
                                    </p:set>
                                    <p:animEffect filter="fade" transition="in">
                                      <p:cBhvr>
                                        <p:cTn dur="1500"/>
                                        <p:tgtEl>
                                          <p:spTgt spid="260">
                                            <p:txEl>
                                              <p:pRg end="6" st="6"/>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260">
                                            <p:txEl>
                                              <p:pRg end="7" st="7"/>
                                            </p:txEl>
                                          </p:spTgt>
                                        </p:tgtEl>
                                        <p:attrNameLst>
                                          <p:attrName>style.visibility</p:attrName>
                                        </p:attrNameLst>
                                      </p:cBhvr>
                                      <p:to>
                                        <p:strVal val="visible"/>
                                      </p:to>
                                    </p:set>
                                    <p:animEffect filter="fade" transition="in">
                                      <p:cBhvr>
                                        <p:cTn dur="1500"/>
                                        <p:tgtEl>
                                          <p:spTgt spid="260">
                                            <p:txEl>
                                              <p:pRg end="7" st="7"/>
                                            </p:txEl>
                                          </p:spTgt>
                                        </p:tgtEl>
                                      </p:cBhvr>
                                    </p:animEffect>
                                  </p:childTnLst>
                                </p:cTn>
                              </p:par>
                            </p:childTnLst>
                          </p:cTn>
                        </p:par>
                        <p:par>
                          <p:cTn fill="hold">
                            <p:stCondLst>
                              <p:cond delay="12000"/>
                            </p:stCondLst>
                            <p:childTnLst>
                              <p:par>
                                <p:cTn fill="hold" nodeType="afterEffect" presetClass="entr" presetID="10" presetSubtype="0">
                                  <p:stCondLst>
                                    <p:cond delay="0"/>
                                  </p:stCondLst>
                                  <p:childTnLst>
                                    <p:set>
                                      <p:cBhvr>
                                        <p:cTn dur="1" fill="hold">
                                          <p:stCondLst>
                                            <p:cond delay="0"/>
                                          </p:stCondLst>
                                        </p:cTn>
                                        <p:tgtEl>
                                          <p:spTgt spid="260">
                                            <p:txEl>
                                              <p:pRg end="8" st="8"/>
                                            </p:txEl>
                                          </p:spTgt>
                                        </p:tgtEl>
                                        <p:attrNameLst>
                                          <p:attrName>style.visibility</p:attrName>
                                        </p:attrNameLst>
                                      </p:cBhvr>
                                      <p:to>
                                        <p:strVal val="visible"/>
                                      </p:to>
                                    </p:set>
                                    <p:animEffect filter="fade" transition="in">
                                      <p:cBhvr>
                                        <p:cTn dur="1500"/>
                                        <p:tgtEl>
                                          <p:spTgt spid="26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903250" y="509125"/>
            <a:ext cx="7256700" cy="848700"/>
          </a:xfrm>
          <a:prstGeom prst="rect">
            <a:avLst/>
          </a:prstGeom>
          <a:noFill/>
          <a:ln>
            <a:noFill/>
          </a:ln>
        </p:spPr>
        <p:txBody>
          <a:bodyPr anchorCtr="0" anchor="ctr" bIns="40825" lIns="81650" spcFirstLastPara="1" rIns="81650" wrap="square" tIns="40825">
            <a:noAutofit/>
          </a:bodyPr>
          <a:lstStyle/>
          <a:p>
            <a:pPr indent="0" lvl="0" marL="0" marR="0" rtl="0" algn="l">
              <a:lnSpc>
                <a:spcPct val="100000"/>
              </a:lnSpc>
              <a:spcBef>
                <a:spcPts val="0"/>
              </a:spcBef>
              <a:spcAft>
                <a:spcPts val="0"/>
              </a:spcAft>
              <a:buSzPts val="990"/>
              <a:buNone/>
            </a:pPr>
            <a:r>
              <a:t/>
            </a:r>
            <a:endParaRPr sz="2320"/>
          </a:p>
          <a:p>
            <a:pPr indent="0" lvl="0" marL="0" marR="0" rtl="0" algn="l">
              <a:lnSpc>
                <a:spcPct val="100000"/>
              </a:lnSpc>
              <a:spcBef>
                <a:spcPts val="0"/>
              </a:spcBef>
              <a:spcAft>
                <a:spcPts val="0"/>
              </a:spcAft>
              <a:buSzPts val="990"/>
              <a:buNone/>
            </a:pPr>
            <a:r>
              <a:rPr lang="en" sz="2320"/>
              <a:t>Повторно използване на ИОС</a:t>
            </a:r>
            <a:endParaRPr sz="2320"/>
          </a:p>
        </p:txBody>
      </p:sp>
      <p:sp>
        <p:nvSpPr>
          <p:cNvPr id="266" name="Google Shape;266;p32"/>
          <p:cNvSpPr txBox="1"/>
          <p:nvPr/>
        </p:nvSpPr>
        <p:spPr>
          <a:xfrm>
            <a:off x="1066950" y="1798200"/>
            <a:ext cx="7010100" cy="2233800"/>
          </a:xfrm>
          <a:prstGeom prst="rect">
            <a:avLst/>
          </a:prstGeom>
          <a:noFill/>
          <a:ln>
            <a:noFill/>
          </a:ln>
        </p:spPr>
        <p:txBody>
          <a:bodyPr anchorCtr="0" anchor="ctr" bIns="40825" lIns="81650" spcFirstLastPara="1" rIns="81650" wrap="square" tIns="40825">
            <a:noAutofit/>
          </a:bodyPr>
          <a:lstStyle/>
          <a:p>
            <a:pPr indent="0" lvl="0" marL="0" marR="0" rtl="0" algn="l">
              <a:lnSpc>
                <a:spcPct val="115000"/>
              </a:lnSpc>
              <a:spcBef>
                <a:spcPts val="500"/>
              </a:spcBef>
              <a:spcAft>
                <a:spcPts val="0"/>
              </a:spcAft>
              <a:buNone/>
            </a:pPr>
            <a:r>
              <a:t/>
            </a:r>
            <a:endParaRPr>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t/>
            </a:r>
            <a:endParaRPr>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t/>
            </a:r>
            <a:endParaRPr>
              <a:solidFill>
                <a:srgbClr val="2F2B20"/>
              </a:solidFill>
              <a:latin typeface="Raleway"/>
              <a:ea typeface="Raleway"/>
              <a:cs typeface="Raleway"/>
              <a:sym typeface="Raleway"/>
            </a:endParaRPr>
          </a:p>
          <a:p>
            <a:pPr indent="-311150" lvl="0" marL="457200" marR="0" rtl="0" algn="l">
              <a:lnSpc>
                <a:spcPct val="115000"/>
              </a:lnSpc>
              <a:spcBef>
                <a:spcPts val="500"/>
              </a:spcBef>
              <a:spcAft>
                <a:spcPts val="0"/>
              </a:spcAft>
              <a:buClr>
                <a:srgbClr val="2F2B20"/>
              </a:buClr>
              <a:buSzPts val="1300"/>
              <a:buFont typeface="Raleway"/>
              <a:buChar char="●"/>
            </a:pPr>
            <a:r>
              <a:rPr lang="en" sz="1300">
                <a:solidFill>
                  <a:srgbClr val="2F2B20"/>
                </a:solidFill>
                <a:latin typeface="Raleway"/>
                <a:ea typeface="Raleway"/>
                <a:cs typeface="Raleway"/>
                <a:sym typeface="Raleway"/>
              </a:rPr>
              <a:t>използването на информация от обществения сектор, включително информация, която съдържа пространствени данни, </a:t>
            </a:r>
            <a:r>
              <a:rPr lang="en" sz="1300">
                <a:solidFill>
                  <a:srgbClr val="2F2B20"/>
                </a:solidFill>
                <a:highlight>
                  <a:schemeClr val="accent4"/>
                </a:highlight>
                <a:latin typeface="Raleway"/>
                <a:ea typeface="Raleway"/>
                <a:cs typeface="Raleway"/>
                <a:sym typeface="Raleway"/>
              </a:rPr>
              <a:t>за търговски или нетърговски цели</a:t>
            </a:r>
            <a:r>
              <a:rPr lang="en" sz="1300">
                <a:solidFill>
                  <a:srgbClr val="2F2B20"/>
                </a:solidFill>
                <a:latin typeface="Raleway"/>
                <a:ea typeface="Raleway"/>
                <a:cs typeface="Raleway"/>
                <a:sym typeface="Raleway"/>
              </a:rPr>
              <a:t>, различни от първоначалната цел, за която е била създадена и събрана в рамките на правомощията или функциите на организация от обществения сектор;</a:t>
            </a:r>
            <a:endParaRPr sz="1300">
              <a:solidFill>
                <a:srgbClr val="2F2B20"/>
              </a:solidFill>
              <a:latin typeface="Raleway"/>
              <a:ea typeface="Raleway"/>
              <a:cs typeface="Raleway"/>
              <a:sym typeface="Raleway"/>
            </a:endParaRPr>
          </a:p>
          <a:p>
            <a:pPr indent="-311150" lvl="0" marL="457200" marR="0" rtl="0" algn="l">
              <a:lnSpc>
                <a:spcPct val="115000"/>
              </a:lnSpc>
              <a:spcBef>
                <a:spcPts val="0"/>
              </a:spcBef>
              <a:spcAft>
                <a:spcPts val="0"/>
              </a:spcAft>
              <a:buClr>
                <a:srgbClr val="2F2B20"/>
              </a:buClr>
              <a:buSzPts val="1300"/>
              <a:buFont typeface="Raleway"/>
              <a:buChar char="●"/>
            </a:pPr>
            <a:r>
              <a:rPr lang="en" sz="1300">
                <a:solidFill>
                  <a:srgbClr val="2F2B20"/>
                </a:solidFill>
                <a:latin typeface="Raleway"/>
                <a:ea typeface="Raleway"/>
                <a:cs typeface="Raleway"/>
                <a:sym typeface="Raleway"/>
              </a:rPr>
              <a:t>използването на </a:t>
            </a:r>
            <a:r>
              <a:rPr lang="en" sz="1300">
                <a:solidFill>
                  <a:srgbClr val="2F2B20"/>
                </a:solidFill>
                <a:highlight>
                  <a:schemeClr val="accent6"/>
                </a:highlight>
                <a:latin typeface="Raleway"/>
                <a:ea typeface="Raleway"/>
                <a:cs typeface="Raleway"/>
                <a:sym typeface="Raleway"/>
              </a:rPr>
              <a:t>научноизследователски данни </a:t>
            </a:r>
            <a:r>
              <a:rPr lang="en" sz="1300">
                <a:solidFill>
                  <a:srgbClr val="2F2B20"/>
                </a:solidFill>
                <a:latin typeface="Raleway"/>
                <a:ea typeface="Raleway"/>
                <a:cs typeface="Raleway"/>
                <a:sym typeface="Raleway"/>
              </a:rPr>
              <a:t>за търговски или нетърговски цели, при условие че са създадени и събрани чрез </a:t>
            </a:r>
            <a:r>
              <a:rPr lang="en" sz="1300">
                <a:solidFill>
                  <a:srgbClr val="2F2B20"/>
                </a:solidFill>
                <a:highlight>
                  <a:schemeClr val="accent4"/>
                </a:highlight>
                <a:latin typeface="Raleway"/>
                <a:ea typeface="Raleway"/>
                <a:cs typeface="Raleway"/>
                <a:sym typeface="Raleway"/>
              </a:rPr>
              <a:t>публично финансиране </a:t>
            </a:r>
            <a:r>
              <a:rPr lang="en" sz="1300">
                <a:solidFill>
                  <a:srgbClr val="2F2B20"/>
                </a:solidFill>
                <a:latin typeface="Raleway"/>
                <a:ea typeface="Raleway"/>
                <a:cs typeface="Raleway"/>
                <a:sym typeface="Raleway"/>
              </a:rPr>
              <a:t>и са направени публично достояние от изследователите, организациите, осъществяващи научни изследвания, или организациите, финансиращи научни изследвания.</a:t>
            </a:r>
            <a:endParaRPr sz="1300">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rPr lang="en" sz="1300">
                <a:solidFill>
                  <a:srgbClr val="2F2B20"/>
                </a:solidFill>
                <a:latin typeface="Raleway"/>
                <a:ea typeface="Raleway"/>
                <a:cs typeface="Raleway"/>
                <a:sym typeface="Raleway"/>
              </a:rPr>
              <a:t>Предоставянето на информация от обществения сектор на организация от обществения сектор във връзка с осъществяване на нейните правомощия или функции не е повторно използване по смисъла на ЗДОИ.</a:t>
            </a:r>
            <a:endParaRPr sz="1300">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t/>
            </a:r>
            <a:endParaRPr>
              <a:solidFill>
                <a:srgbClr val="2F2B20"/>
              </a:solidFill>
              <a:latin typeface="Raleway"/>
              <a:ea typeface="Raleway"/>
              <a:cs typeface="Raleway"/>
              <a:sym typeface="Raleway"/>
            </a:endParaRPr>
          </a:p>
          <a:p>
            <a:pPr indent="0" lvl="0" marL="0" marR="0" rtl="0" algn="l">
              <a:lnSpc>
                <a:spcPct val="115000"/>
              </a:lnSpc>
              <a:spcBef>
                <a:spcPts val="500"/>
              </a:spcBef>
              <a:spcAft>
                <a:spcPts val="0"/>
              </a:spcAft>
              <a:buNone/>
            </a:pPr>
            <a:r>
              <a:t/>
            </a:r>
            <a:endParaRPr>
              <a:solidFill>
                <a:srgbClr val="2F2B20"/>
              </a:solidFill>
              <a:latin typeface="Raleway"/>
              <a:ea typeface="Raleway"/>
              <a:cs typeface="Raleway"/>
              <a:sym typeface="Ralewa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66">
                                            <p:txEl>
                                              <p:pRg end="0" st="0"/>
                                            </p:txEl>
                                          </p:spTgt>
                                        </p:tgtEl>
                                        <p:attrNameLst>
                                          <p:attrName>style.visibility</p:attrName>
                                        </p:attrNameLst>
                                      </p:cBhvr>
                                      <p:to>
                                        <p:strVal val="visible"/>
                                      </p:to>
                                    </p:set>
                                    <p:animEffect filter="fade" transition="in">
                                      <p:cBhvr>
                                        <p:cTn dur="1500"/>
                                        <p:tgtEl>
                                          <p:spTgt spid="266">
                                            <p:txEl>
                                              <p:pRg end="0" st="0"/>
                                            </p:txEl>
                                          </p:spTgt>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66">
                                            <p:txEl>
                                              <p:pRg end="1" st="1"/>
                                            </p:txEl>
                                          </p:spTgt>
                                        </p:tgtEl>
                                        <p:attrNameLst>
                                          <p:attrName>style.visibility</p:attrName>
                                        </p:attrNameLst>
                                      </p:cBhvr>
                                      <p:to>
                                        <p:strVal val="visible"/>
                                      </p:to>
                                    </p:set>
                                    <p:animEffect filter="fade" transition="in">
                                      <p:cBhvr>
                                        <p:cTn dur="1500"/>
                                        <p:tgtEl>
                                          <p:spTgt spid="266">
                                            <p:txEl>
                                              <p:pRg end="1" st="1"/>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266">
                                            <p:txEl>
                                              <p:pRg end="2" st="2"/>
                                            </p:txEl>
                                          </p:spTgt>
                                        </p:tgtEl>
                                        <p:attrNameLst>
                                          <p:attrName>style.visibility</p:attrName>
                                        </p:attrNameLst>
                                      </p:cBhvr>
                                      <p:to>
                                        <p:strVal val="visible"/>
                                      </p:to>
                                    </p:set>
                                    <p:animEffect filter="fade" transition="in">
                                      <p:cBhvr>
                                        <p:cTn dur="1500"/>
                                        <p:tgtEl>
                                          <p:spTgt spid="266">
                                            <p:txEl>
                                              <p:pRg end="2" st="2"/>
                                            </p:txEl>
                                          </p:spTgt>
                                        </p:tgtEl>
                                      </p:cBhvr>
                                    </p:animEffect>
                                  </p:childTnLst>
                                </p:cTn>
                              </p:par>
                            </p:childTnLst>
                          </p:cTn>
                        </p:par>
                        <p:par>
                          <p:cTn fill="hold">
                            <p:stCondLst>
                              <p:cond delay="4500"/>
                            </p:stCondLst>
                            <p:childTnLst>
                              <p:par>
                                <p:cTn fill="hold" nodeType="afterEffect" presetClass="entr" presetID="10" presetSubtype="0">
                                  <p:stCondLst>
                                    <p:cond delay="0"/>
                                  </p:stCondLst>
                                  <p:childTnLst>
                                    <p:set>
                                      <p:cBhvr>
                                        <p:cTn dur="1" fill="hold">
                                          <p:stCondLst>
                                            <p:cond delay="0"/>
                                          </p:stCondLst>
                                        </p:cTn>
                                        <p:tgtEl>
                                          <p:spTgt spid="266">
                                            <p:txEl>
                                              <p:pRg end="3" st="3"/>
                                            </p:txEl>
                                          </p:spTgt>
                                        </p:tgtEl>
                                        <p:attrNameLst>
                                          <p:attrName>style.visibility</p:attrName>
                                        </p:attrNameLst>
                                      </p:cBhvr>
                                      <p:to>
                                        <p:strVal val="visible"/>
                                      </p:to>
                                    </p:set>
                                    <p:animEffect filter="fade" transition="in">
                                      <p:cBhvr>
                                        <p:cTn dur="1500"/>
                                        <p:tgtEl>
                                          <p:spTgt spid="266">
                                            <p:txEl>
                                              <p:pRg end="3" st="3"/>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266">
                                            <p:txEl>
                                              <p:pRg end="4" st="4"/>
                                            </p:txEl>
                                          </p:spTgt>
                                        </p:tgtEl>
                                        <p:attrNameLst>
                                          <p:attrName>style.visibility</p:attrName>
                                        </p:attrNameLst>
                                      </p:cBhvr>
                                      <p:to>
                                        <p:strVal val="visible"/>
                                      </p:to>
                                    </p:set>
                                    <p:animEffect filter="fade" transition="in">
                                      <p:cBhvr>
                                        <p:cTn dur="1500"/>
                                        <p:tgtEl>
                                          <p:spTgt spid="266">
                                            <p:txEl>
                                              <p:pRg end="4" st="4"/>
                                            </p:txEl>
                                          </p:spTgt>
                                        </p:tgtEl>
                                      </p:cBhvr>
                                    </p:animEffect>
                                  </p:childTnLst>
                                </p:cTn>
                              </p:par>
                            </p:childTnLst>
                          </p:cTn>
                        </p:par>
                        <p:par>
                          <p:cTn fill="hold">
                            <p:stCondLst>
                              <p:cond delay="7500"/>
                            </p:stCondLst>
                            <p:childTnLst>
                              <p:par>
                                <p:cTn fill="hold" nodeType="afterEffect" presetClass="entr" presetID="10" presetSubtype="0">
                                  <p:stCondLst>
                                    <p:cond delay="0"/>
                                  </p:stCondLst>
                                  <p:childTnLst>
                                    <p:set>
                                      <p:cBhvr>
                                        <p:cTn dur="1" fill="hold">
                                          <p:stCondLst>
                                            <p:cond delay="0"/>
                                          </p:stCondLst>
                                        </p:cTn>
                                        <p:tgtEl>
                                          <p:spTgt spid="266">
                                            <p:txEl>
                                              <p:pRg end="5" st="5"/>
                                            </p:txEl>
                                          </p:spTgt>
                                        </p:tgtEl>
                                        <p:attrNameLst>
                                          <p:attrName>style.visibility</p:attrName>
                                        </p:attrNameLst>
                                      </p:cBhvr>
                                      <p:to>
                                        <p:strVal val="visible"/>
                                      </p:to>
                                    </p:set>
                                    <p:animEffect filter="fade" transition="in">
                                      <p:cBhvr>
                                        <p:cTn dur="1500"/>
                                        <p:tgtEl>
                                          <p:spTgt spid="266">
                                            <p:txEl>
                                              <p:pRg end="5" st="5"/>
                                            </p:txEl>
                                          </p:spTgt>
                                        </p:tgtEl>
                                      </p:cBhvr>
                                    </p:animEffect>
                                  </p:childTnLst>
                                </p:cTn>
                              </p:par>
                            </p:childTnLst>
                          </p:cTn>
                        </p:par>
                        <p:par>
                          <p:cTn fill="hold">
                            <p:stCondLst>
                              <p:cond delay="9000"/>
                            </p:stCondLst>
                            <p:childTnLst>
                              <p:par>
                                <p:cTn fill="hold" nodeType="afterEffect" presetClass="entr" presetID="10" presetSubtype="0">
                                  <p:stCondLst>
                                    <p:cond delay="0"/>
                                  </p:stCondLst>
                                  <p:childTnLst>
                                    <p:set>
                                      <p:cBhvr>
                                        <p:cTn dur="1" fill="hold">
                                          <p:stCondLst>
                                            <p:cond delay="0"/>
                                          </p:stCondLst>
                                        </p:cTn>
                                        <p:tgtEl>
                                          <p:spTgt spid="266">
                                            <p:txEl>
                                              <p:pRg end="6" st="6"/>
                                            </p:txEl>
                                          </p:spTgt>
                                        </p:tgtEl>
                                        <p:attrNameLst>
                                          <p:attrName>style.visibility</p:attrName>
                                        </p:attrNameLst>
                                      </p:cBhvr>
                                      <p:to>
                                        <p:strVal val="visible"/>
                                      </p:to>
                                    </p:set>
                                    <p:animEffect filter="fade" transition="in">
                                      <p:cBhvr>
                                        <p:cTn dur="1500"/>
                                        <p:tgtEl>
                                          <p:spTgt spid="266">
                                            <p:txEl>
                                              <p:pRg end="6" st="6"/>
                                            </p:txEl>
                                          </p:spTgt>
                                        </p:tgtEl>
                                      </p:cBhvr>
                                    </p:animEffect>
                                  </p:childTnLst>
                                </p:cTn>
                              </p:par>
                            </p:childTnLst>
                          </p:cTn>
                        </p:par>
                        <p:par>
                          <p:cTn fill="hold">
                            <p:stCondLst>
                              <p:cond delay="10500"/>
                            </p:stCondLst>
                            <p:childTnLst>
                              <p:par>
                                <p:cTn fill="hold" nodeType="afterEffect" presetClass="entr" presetID="10" presetSubtype="0">
                                  <p:stCondLst>
                                    <p:cond delay="0"/>
                                  </p:stCondLst>
                                  <p:childTnLst>
                                    <p:set>
                                      <p:cBhvr>
                                        <p:cTn dur="1" fill="hold">
                                          <p:stCondLst>
                                            <p:cond delay="0"/>
                                          </p:stCondLst>
                                        </p:cTn>
                                        <p:tgtEl>
                                          <p:spTgt spid="266">
                                            <p:txEl>
                                              <p:pRg end="7" st="7"/>
                                            </p:txEl>
                                          </p:spTgt>
                                        </p:tgtEl>
                                        <p:attrNameLst>
                                          <p:attrName>style.visibility</p:attrName>
                                        </p:attrNameLst>
                                      </p:cBhvr>
                                      <p:to>
                                        <p:strVal val="visible"/>
                                      </p:to>
                                    </p:set>
                                    <p:animEffect filter="fade" transition="in">
                                      <p:cBhvr>
                                        <p:cTn dur="1500"/>
                                        <p:tgtEl>
                                          <p:spTgt spid="26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