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38"/>
  </p:notesMasterIdLst>
  <p:sldIdLst>
    <p:sldId id="277" r:id="rId2"/>
    <p:sldId id="365" r:id="rId3"/>
    <p:sldId id="397" r:id="rId4"/>
    <p:sldId id="399" r:id="rId5"/>
    <p:sldId id="400" r:id="rId6"/>
    <p:sldId id="404" r:id="rId7"/>
    <p:sldId id="403" r:id="rId8"/>
    <p:sldId id="383" r:id="rId9"/>
    <p:sldId id="350" r:id="rId10"/>
    <p:sldId id="333" r:id="rId11"/>
    <p:sldId id="366" r:id="rId12"/>
    <p:sldId id="406" r:id="rId13"/>
    <p:sldId id="405" r:id="rId14"/>
    <p:sldId id="339" r:id="rId15"/>
    <p:sldId id="337" r:id="rId16"/>
    <p:sldId id="341" r:id="rId17"/>
    <p:sldId id="371" r:id="rId18"/>
    <p:sldId id="342" r:id="rId19"/>
    <p:sldId id="346" r:id="rId20"/>
    <p:sldId id="408" r:id="rId21"/>
    <p:sldId id="364" r:id="rId22"/>
    <p:sldId id="256" r:id="rId23"/>
    <p:sldId id="257" r:id="rId24"/>
    <p:sldId id="318" r:id="rId25"/>
    <p:sldId id="310" r:id="rId26"/>
    <p:sldId id="262" r:id="rId27"/>
    <p:sldId id="270" r:id="rId28"/>
    <p:sldId id="279" r:id="rId29"/>
    <p:sldId id="261" r:id="rId30"/>
    <p:sldId id="263" r:id="rId31"/>
    <p:sldId id="265" r:id="rId32"/>
    <p:sldId id="266" r:id="rId33"/>
    <p:sldId id="276" r:id="rId34"/>
    <p:sldId id="407" r:id="rId35"/>
    <p:sldId id="278" r:id="rId36"/>
    <p:sldId id="312" r:id="rId37"/>
  </p:sldIdLst>
  <p:sldSz cx="13860463" cy="79200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94">
          <p15:clr>
            <a:srgbClr val="A4A3A4"/>
          </p15:clr>
        </p15:guide>
        <p15:guide id="2" pos="43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C335"/>
    <a:srgbClr val="E3E9ED"/>
    <a:srgbClr val="08A82E"/>
    <a:srgbClr val="766F9D"/>
    <a:srgbClr val="8238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3979" autoAdjust="0"/>
  </p:normalViewPr>
  <p:slideViewPr>
    <p:cSldViewPr snapToGrid="0">
      <p:cViewPr>
        <p:scale>
          <a:sx n="75" d="100"/>
          <a:sy n="75" d="100"/>
        </p:scale>
        <p:origin x="1656" y="696"/>
      </p:cViewPr>
      <p:guideLst>
        <p:guide orient="horz" pos="2494"/>
        <p:guide pos="43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_rels/data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_rels/drawing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407032-75D1-4E01-8EE2-3BEA7C8927D2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ECC1CB-E8C5-4C7F-89AB-299D62FB4273}">
      <dgm:prSet/>
      <dgm:spPr/>
      <dgm:t>
        <a:bodyPr/>
        <a:lstStyle/>
        <a:p>
          <a:pPr rtl="0"/>
          <a:r>
            <a:rPr lang="ru-RU" dirty="0"/>
            <a:t>Чл. 3. (1) </a:t>
          </a:r>
          <a:r>
            <a:rPr lang="ru-RU" dirty="0" err="1"/>
            <a:t>Електронен</a:t>
          </a:r>
          <a:r>
            <a:rPr lang="ru-RU" dirty="0"/>
            <a:t> документ е </a:t>
          </a:r>
          <a:r>
            <a:rPr lang="ru-RU" dirty="0" err="1"/>
            <a:t>електронен</a:t>
          </a:r>
          <a:r>
            <a:rPr lang="ru-RU" dirty="0"/>
            <a:t> документ по </a:t>
          </a:r>
          <a:r>
            <a:rPr lang="ru-RU" dirty="0" err="1"/>
            <a:t>смисъла</a:t>
          </a:r>
          <a:r>
            <a:rPr lang="ru-RU" dirty="0"/>
            <a:t> на чл. 3, т. 35 от Регламент (ЕС) № 910/2014</a:t>
          </a:r>
          <a:endParaRPr lang="en-US" dirty="0"/>
        </a:p>
      </dgm:t>
    </dgm:pt>
    <dgm:pt modelId="{26B4BE43-7DB2-4D2B-B031-2B4CD8D9360A}" type="parTrans" cxnId="{5A8E9827-69BC-4DAF-8181-B0B898B7BA9A}">
      <dgm:prSet/>
      <dgm:spPr/>
      <dgm:t>
        <a:bodyPr/>
        <a:lstStyle/>
        <a:p>
          <a:endParaRPr lang="en-US"/>
        </a:p>
      </dgm:t>
    </dgm:pt>
    <dgm:pt modelId="{161F7F66-4D9C-46D9-B6B2-B995C9BB3C80}" type="sibTrans" cxnId="{5A8E9827-69BC-4DAF-8181-B0B898B7BA9A}">
      <dgm:prSet/>
      <dgm:spPr/>
      <dgm:t>
        <a:bodyPr/>
        <a:lstStyle/>
        <a:p>
          <a:endParaRPr lang="en-US"/>
        </a:p>
      </dgm:t>
    </dgm:pt>
    <dgm:pt modelId="{12B6A137-96EE-4CCD-B6C5-58E95C8A145D}">
      <dgm:prSet/>
      <dgm:spPr/>
      <dgm:t>
        <a:bodyPr/>
        <a:lstStyle/>
        <a:p>
          <a:pPr rtl="0"/>
          <a:r>
            <a:rPr lang="bg-BG" dirty="0"/>
            <a:t>(2) Електронното изявление </a:t>
          </a:r>
          <a:r>
            <a:rPr lang="bg-BG" b="1" dirty="0"/>
            <a:t>може да съдържа и несловесна информация.</a:t>
          </a:r>
          <a:endParaRPr lang="en-US" dirty="0"/>
        </a:p>
      </dgm:t>
    </dgm:pt>
    <dgm:pt modelId="{5E5F3485-7282-4FB7-A571-B0969B807E65}" type="parTrans" cxnId="{770E0077-8F88-4A9B-9399-81B8F3A5D878}">
      <dgm:prSet/>
      <dgm:spPr/>
      <dgm:t>
        <a:bodyPr/>
        <a:lstStyle/>
        <a:p>
          <a:endParaRPr lang="en-US"/>
        </a:p>
      </dgm:t>
    </dgm:pt>
    <dgm:pt modelId="{38309B64-3AA2-4513-AD0C-049E61861DAC}" type="sibTrans" cxnId="{770E0077-8F88-4A9B-9399-81B8F3A5D878}">
      <dgm:prSet/>
      <dgm:spPr/>
      <dgm:t>
        <a:bodyPr/>
        <a:lstStyle/>
        <a:p>
          <a:endParaRPr lang="en-US"/>
        </a:p>
      </dgm:t>
    </dgm:pt>
    <dgm:pt modelId="{B73E5211-C011-4F7B-AE41-14381CC1AE32}">
      <dgm:prSet/>
      <dgm:spPr/>
      <dgm:t>
        <a:bodyPr/>
        <a:lstStyle/>
        <a:p>
          <a:pPr rtl="0"/>
          <a:r>
            <a:rPr lang="bg-BG" dirty="0"/>
            <a:t>Чл. 2. (1)</a:t>
          </a:r>
          <a:r>
            <a:rPr lang="bg-BG" dirty="0">
              <a:solidFill>
                <a:srgbClr val="FF0000"/>
              </a:solidFill>
            </a:rPr>
            <a:t>Електронно изявление </a:t>
          </a:r>
          <a:r>
            <a:rPr lang="bg-BG" dirty="0"/>
            <a:t>е словесно изявление, представено в цифрова форма чрез ОБЩОПРИЕТ СТАНДАРТ ЗА ПРЕОБРАЗУВАНЕ, РАЗЧИТАНЕ И ПРЕДСТАВЯНЕ НА ИНФОРМАЦИЯТА.</a:t>
          </a:r>
          <a:endParaRPr lang="en-US" dirty="0"/>
        </a:p>
      </dgm:t>
    </dgm:pt>
    <dgm:pt modelId="{1579EC6E-D603-4056-9995-4D18A158CDCF}" type="parTrans" cxnId="{A8BF9F3B-8D4B-481B-972C-43DDF8877926}">
      <dgm:prSet/>
      <dgm:spPr/>
      <dgm:t>
        <a:bodyPr/>
        <a:lstStyle/>
        <a:p>
          <a:endParaRPr lang="en-US"/>
        </a:p>
      </dgm:t>
    </dgm:pt>
    <dgm:pt modelId="{33DB8678-8DA9-49EE-8EDB-4C3561D2F75A}" type="sibTrans" cxnId="{A8BF9F3B-8D4B-481B-972C-43DDF8877926}">
      <dgm:prSet/>
      <dgm:spPr/>
      <dgm:t>
        <a:bodyPr/>
        <a:lstStyle/>
        <a:p>
          <a:endParaRPr lang="en-US"/>
        </a:p>
      </dgm:t>
    </dgm:pt>
    <dgm:pt modelId="{EA8A1BBE-815E-4A1A-BE44-298B483CB98C}">
      <dgm:prSet/>
      <dgm:spPr/>
      <dgm:t>
        <a:bodyPr/>
        <a:lstStyle/>
        <a:p>
          <a:pPr rtl="0"/>
          <a:r>
            <a:rPr lang="ru-RU" dirty="0"/>
            <a:t>(2) </a:t>
          </a:r>
          <a:r>
            <a:rPr lang="ru-RU" dirty="0" err="1"/>
            <a:t>Писмената</a:t>
          </a:r>
          <a:r>
            <a:rPr lang="ru-RU" dirty="0"/>
            <a:t> форма се смята за </a:t>
          </a:r>
          <a:r>
            <a:rPr lang="ru-RU" dirty="0" err="1"/>
            <a:t>спазена</a:t>
          </a:r>
          <a:r>
            <a:rPr lang="ru-RU" dirty="0"/>
            <a:t>, </a:t>
          </a:r>
          <a:r>
            <a:rPr lang="ru-RU" dirty="0" err="1"/>
            <a:t>ако</a:t>
          </a:r>
          <a:r>
            <a:rPr lang="ru-RU" dirty="0"/>
            <a:t> е </a:t>
          </a:r>
          <a:r>
            <a:rPr lang="ru-RU" dirty="0" err="1"/>
            <a:t>съставен</a:t>
          </a:r>
          <a:r>
            <a:rPr lang="ru-RU" dirty="0"/>
            <a:t> </a:t>
          </a:r>
          <a:r>
            <a:rPr lang="ru-RU" dirty="0" err="1"/>
            <a:t>електронен</a:t>
          </a:r>
          <a:r>
            <a:rPr lang="ru-RU" dirty="0"/>
            <a:t> документ </a:t>
          </a:r>
          <a:r>
            <a:rPr lang="ru-RU" dirty="0" err="1"/>
            <a:t>съдържащ</a:t>
          </a:r>
          <a:r>
            <a:rPr lang="ru-RU" dirty="0"/>
            <a:t> </a:t>
          </a:r>
          <a:r>
            <a:rPr lang="ru-RU" dirty="0" err="1">
              <a:solidFill>
                <a:srgbClr val="FF0000"/>
              </a:solidFill>
            </a:rPr>
            <a:t>електронно</a:t>
          </a:r>
          <a:r>
            <a:rPr lang="ru-RU" dirty="0">
              <a:solidFill>
                <a:srgbClr val="FF0000"/>
              </a:solidFill>
            </a:rPr>
            <a:t> изявление</a:t>
          </a:r>
          <a:r>
            <a:rPr lang="ru-RU" dirty="0"/>
            <a:t>.</a:t>
          </a:r>
          <a:endParaRPr lang="en-US" dirty="0"/>
        </a:p>
      </dgm:t>
    </dgm:pt>
    <dgm:pt modelId="{C308B157-22CD-4A1C-B814-ECD6F26B32C7}" type="parTrans" cxnId="{E4632640-FB7E-429C-95CA-7CFD110CD32F}">
      <dgm:prSet/>
      <dgm:spPr/>
      <dgm:t>
        <a:bodyPr/>
        <a:lstStyle/>
        <a:p>
          <a:endParaRPr lang="en-US"/>
        </a:p>
      </dgm:t>
    </dgm:pt>
    <dgm:pt modelId="{40F1176A-FF0D-4097-B0E1-E8B77534CCF7}" type="sibTrans" cxnId="{E4632640-FB7E-429C-95CA-7CFD110CD32F}">
      <dgm:prSet/>
      <dgm:spPr/>
      <dgm:t>
        <a:bodyPr/>
        <a:lstStyle/>
        <a:p>
          <a:endParaRPr lang="en-US"/>
        </a:p>
      </dgm:t>
    </dgm:pt>
    <dgm:pt modelId="{946818CF-2F3E-4E6D-B4AE-D962243C14EF}" type="pres">
      <dgm:prSet presAssocID="{5C407032-75D1-4E01-8EE2-3BEA7C8927D2}" presName="Name0" presStyleCnt="0">
        <dgm:presLayoutVars>
          <dgm:dir/>
          <dgm:animLvl val="lvl"/>
          <dgm:resizeHandles val="exact"/>
        </dgm:presLayoutVars>
      </dgm:prSet>
      <dgm:spPr/>
    </dgm:pt>
    <dgm:pt modelId="{75CA8FB7-7D75-4527-9B9F-C83D96639229}" type="pres">
      <dgm:prSet presAssocID="{B73E5211-C011-4F7B-AE41-14381CC1AE32}" presName="boxAndChildren" presStyleCnt="0"/>
      <dgm:spPr/>
    </dgm:pt>
    <dgm:pt modelId="{95956684-7BF5-4F19-AB4F-DBD8E3313EC7}" type="pres">
      <dgm:prSet presAssocID="{B73E5211-C011-4F7B-AE41-14381CC1AE32}" presName="parentTextBox" presStyleLbl="node1" presStyleIdx="0" presStyleCnt="2"/>
      <dgm:spPr/>
    </dgm:pt>
    <dgm:pt modelId="{9E63F007-F92A-4619-8185-766A6F4191B6}" type="pres">
      <dgm:prSet presAssocID="{B73E5211-C011-4F7B-AE41-14381CC1AE32}" presName="entireBox" presStyleLbl="node1" presStyleIdx="0" presStyleCnt="2"/>
      <dgm:spPr/>
    </dgm:pt>
    <dgm:pt modelId="{3DE457FA-5B2E-4E84-9EF1-0A8B05608137}" type="pres">
      <dgm:prSet presAssocID="{B73E5211-C011-4F7B-AE41-14381CC1AE32}" presName="descendantBox" presStyleCnt="0"/>
      <dgm:spPr/>
    </dgm:pt>
    <dgm:pt modelId="{9C06A818-7278-4D0D-A1D8-039E60432044}" type="pres">
      <dgm:prSet presAssocID="{12B6A137-96EE-4CCD-B6C5-58E95C8A145D}" presName="childTextBox" presStyleLbl="fgAccFollowNode1" presStyleIdx="0" presStyleCnt="2">
        <dgm:presLayoutVars>
          <dgm:bulletEnabled val="1"/>
        </dgm:presLayoutVars>
      </dgm:prSet>
      <dgm:spPr/>
    </dgm:pt>
    <dgm:pt modelId="{E40804FF-CF00-4289-B6E8-1C1415D8C186}" type="pres">
      <dgm:prSet presAssocID="{161F7F66-4D9C-46D9-B6B2-B995C9BB3C80}" presName="sp" presStyleCnt="0"/>
      <dgm:spPr/>
    </dgm:pt>
    <dgm:pt modelId="{E6AA6379-5A71-4B18-BB4C-416CAB900165}" type="pres">
      <dgm:prSet presAssocID="{4BECC1CB-E8C5-4C7F-89AB-299D62FB4273}" presName="arrowAndChildren" presStyleCnt="0"/>
      <dgm:spPr/>
    </dgm:pt>
    <dgm:pt modelId="{57AC4A66-BCE4-43EB-B9EB-336D5713180E}" type="pres">
      <dgm:prSet presAssocID="{4BECC1CB-E8C5-4C7F-89AB-299D62FB4273}" presName="parentTextArrow" presStyleLbl="node1" presStyleIdx="0" presStyleCnt="2"/>
      <dgm:spPr/>
    </dgm:pt>
    <dgm:pt modelId="{0EF29217-7021-4066-886E-8FF80DD37DF3}" type="pres">
      <dgm:prSet presAssocID="{4BECC1CB-E8C5-4C7F-89AB-299D62FB4273}" presName="arrow" presStyleLbl="node1" presStyleIdx="1" presStyleCnt="2"/>
      <dgm:spPr/>
    </dgm:pt>
    <dgm:pt modelId="{65E80D2E-0FDA-44D4-B800-A8C67372B4E3}" type="pres">
      <dgm:prSet presAssocID="{4BECC1CB-E8C5-4C7F-89AB-299D62FB4273}" presName="descendantArrow" presStyleCnt="0"/>
      <dgm:spPr/>
    </dgm:pt>
    <dgm:pt modelId="{1BA1FE22-AFD2-4B16-9486-2580BBBABA3B}" type="pres">
      <dgm:prSet presAssocID="{EA8A1BBE-815E-4A1A-BE44-298B483CB98C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9CB33925-441D-492A-B74D-D2FC9C250DF7}" type="presOf" srcId="{4BECC1CB-E8C5-4C7F-89AB-299D62FB4273}" destId="{57AC4A66-BCE4-43EB-B9EB-336D5713180E}" srcOrd="0" destOrd="0" presId="urn:microsoft.com/office/officeart/2005/8/layout/process4"/>
    <dgm:cxn modelId="{5A8E9827-69BC-4DAF-8181-B0B898B7BA9A}" srcId="{5C407032-75D1-4E01-8EE2-3BEA7C8927D2}" destId="{4BECC1CB-E8C5-4C7F-89AB-299D62FB4273}" srcOrd="0" destOrd="0" parTransId="{26B4BE43-7DB2-4D2B-B031-2B4CD8D9360A}" sibTransId="{161F7F66-4D9C-46D9-B6B2-B995C9BB3C80}"/>
    <dgm:cxn modelId="{A8BF9F3B-8D4B-481B-972C-43DDF8877926}" srcId="{5C407032-75D1-4E01-8EE2-3BEA7C8927D2}" destId="{B73E5211-C011-4F7B-AE41-14381CC1AE32}" srcOrd="1" destOrd="0" parTransId="{1579EC6E-D603-4056-9995-4D18A158CDCF}" sibTransId="{33DB8678-8DA9-49EE-8EDB-4C3561D2F75A}"/>
    <dgm:cxn modelId="{E4632640-FB7E-429C-95CA-7CFD110CD32F}" srcId="{4BECC1CB-E8C5-4C7F-89AB-299D62FB4273}" destId="{EA8A1BBE-815E-4A1A-BE44-298B483CB98C}" srcOrd="0" destOrd="0" parTransId="{C308B157-22CD-4A1C-B814-ECD6F26B32C7}" sibTransId="{40F1176A-FF0D-4097-B0E1-E8B77534CCF7}"/>
    <dgm:cxn modelId="{E1200067-DC18-4090-8EBF-66166A78FD08}" type="presOf" srcId="{4BECC1CB-E8C5-4C7F-89AB-299D62FB4273}" destId="{0EF29217-7021-4066-886E-8FF80DD37DF3}" srcOrd="1" destOrd="0" presId="urn:microsoft.com/office/officeart/2005/8/layout/process4"/>
    <dgm:cxn modelId="{62A44C49-7CDE-45C2-9C79-4A021EF128AC}" type="presOf" srcId="{B73E5211-C011-4F7B-AE41-14381CC1AE32}" destId="{9E63F007-F92A-4619-8185-766A6F4191B6}" srcOrd="1" destOrd="0" presId="urn:microsoft.com/office/officeart/2005/8/layout/process4"/>
    <dgm:cxn modelId="{4F21A650-E030-49B8-BFFB-15BFECD62884}" type="presOf" srcId="{5C407032-75D1-4E01-8EE2-3BEA7C8927D2}" destId="{946818CF-2F3E-4E6D-B4AE-D962243C14EF}" srcOrd="0" destOrd="0" presId="urn:microsoft.com/office/officeart/2005/8/layout/process4"/>
    <dgm:cxn modelId="{770E0077-8F88-4A9B-9399-81B8F3A5D878}" srcId="{B73E5211-C011-4F7B-AE41-14381CC1AE32}" destId="{12B6A137-96EE-4CCD-B6C5-58E95C8A145D}" srcOrd="0" destOrd="0" parTransId="{5E5F3485-7282-4FB7-A571-B0969B807E65}" sibTransId="{38309B64-3AA2-4513-AD0C-049E61861DAC}"/>
    <dgm:cxn modelId="{42FF7E8D-6149-46CA-9A9D-0CC19C09A654}" type="presOf" srcId="{B73E5211-C011-4F7B-AE41-14381CC1AE32}" destId="{95956684-7BF5-4F19-AB4F-DBD8E3313EC7}" srcOrd="0" destOrd="0" presId="urn:microsoft.com/office/officeart/2005/8/layout/process4"/>
    <dgm:cxn modelId="{1365B79E-DB8F-45D6-93C8-82AB9D57988C}" type="presOf" srcId="{12B6A137-96EE-4CCD-B6C5-58E95C8A145D}" destId="{9C06A818-7278-4D0D-A1D8-039E60432044}" srcOrd="0" destOrd="0" presId="urn:microsoft.com/office/officeart/2005/8/layout/process4"/>
    <dgm:cxn modelId="{EF7BE7E0-B965-4AE0-8E00-BAD57366EC7C}" type="presOf" srcId="{EA8A1BBE-815E-4A1A-BE44-298B483CB98C}" destId="{1BA1FE22-AFD2-4B16-9486-2580BBBABA3B}" srcOrd="0" destOrd="0" presId="urn:microsoft.com/office/officeart/2005/8/layout/process4"/>
    <dgm:cxn modelId="{4008A7B4-DED7-4F3A-B661-F8EF733081D2}" type="presParOf" srcId="{946818CF-2F3E-4E6D-B4AE-D962243C14EF}" destId="{75CA8FB7-7D75-4527-9B9F-C83D96639229}" srcOrd="0" destOrd="0" presId="urn:microsoft.com/office/officeart/2005/8/layout/process4"/>
    <dgm:cxn modelId="{F7D02599-3E2E-4711-8862-395AA6DC2768}" type="presParOf" srcId="{75CA8FB7-7D75-4527-9B9F-C83D96639229}" destId="{95956684-7BF5-4F19-AB4F-DBD8E3313EC7}" srcOrd="0" destOrd="0" presId="urn:microsoft.com/office/officeart/2005/8/layout/process4"/>
    <dgm:cxn modelId="{9238BD6E-7449-4320-8CD0-B0DA04EE1E6C}" type="presParOf" srcId="{75CA8FB7-7D75-4527-9B9F-C83D96639229}" destId="{9E63F007-F92A-4619-8185-766A6F4191B6}" srcOrd="1" destOrd="0" presId="urn:microsoft.com/office/officeart/2005/8/layout/process4"/>
    <dgm:cxn modelId="{0DEB0899-6B78-4FB4-B1C3-1196DCBE33AF}" type="presParOf" srcId="{75CA8FB7-7D75-4527-9B9F-C83D96639229}" destId="{3DE457FA-5B2E-4E84-9EF1-0A8B05608137}" srcOrd="2" destOrd="0" presId="urn:microsoft.com/office/officeart/2005/8/layout/process4"/>
    <dgm:cxn modelId="{38865AAE-B78D-41C7-8CEB-8C590DEC3627}" type="presParOf" srcId="{3DE457FA-5B2E-4E84-9EF1-0A8B05608137}" destId="{9C06A818-7278-4D0D-A1D8-039E60432044}" srcOrd="0" destOrd="0" presId="urn:microsoft.com/office/officeart/2005/8/layout/process4"/>
    <dgm:cxn modelId="{509099A5-69E5-4478-B25E-B69A1443A03E}" type="presParOf" srcId="{946818CF-2F3E-4E6D-B4AE-D962243C14EF}" destId="{E40804FF-CF00-4289-B6E8-1C1415D8C186}" srcOrd="1" destOrd="0" presId="urn:microsoft.com/office/officeart/2005/8/layout/process4"/>
    <dgm:cxn modelId="{4FF4C324-267C-4C63-B77A-3919110D1104}" type="presParOf" srcId="{946818CF-2F3E-4E6D-B4AE-D962243C14EF}" destId="{E6AA6379-5A71-4B18-BB4C-416CAB900165}" srcOrd="2" destOrd="0" presId="urn:microsoft.com/office/officeart/2005/8/layout/process4"/>
    <dgm:cxn modelId="{86120693-1DDE-466B-8824-6CADBEFB7800}" type="presParOf" srcId="{E6AA6379-5A71-4B18-BB4C-416CAB900165}" destId="{57AC4A66-BCE4-43EB-B9EB-336D5713180E}" srcOrd="0" destOrd="0" presId="urn:microsoft.com/office/officeart/2005/8/layout/process4"/>
    <dgm:cxn modelId="{B160839E-0534-4D93-9CCC-DC6E7484F255}" type="presParOf" srcId="{E6AA6379-5A71-4B18-BB4C-416CAB900165}" destId="{0EF29217-7021-4066-886E-8FF80DD37DF3}" srcOrd="1" destOrd="0" presId="urn:microsoft.com/office/officeart/2005/8/layout/process4"/>
    <dgm:cxn modelId="{6DD15720-ECE9-441B-A25C-92F9FFCDC032}" type="presParOf" srcId="{E6AA6379-5A71-4B18-BB4C-416CAB900165}" destId="{65E80D2E-0FDA-44D4-B800-A8C67372B4E3}" srcOrd="2" destOrd="0" presId="urn:microsoft.com/office/officeart/2005/8/layout/process4"/>
    <dgm:cxn modelId="{0BBDA413-43D4-4790-BF82-B576CC3D747D}" type="presParOf" srcId="{65E80D2E-0FDA-44D4-B800-A8C67372B4E3}" destId="{1BA1FE22-AFD2-4B16-9486-2580BBBABA3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C90CBE-9116-4F58-86EE-4D67CFEB6644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A50CCDD-8AE4-4D01-9DE7-047A58FF6161}">
      <dgm:prSet/>
      <dgm:spPr/>
      <dgm:t>
        <a:bodyPr/>
        <a:lstStyle/>
        <a:p>
          <a:pPr rtl="0"/>
          <a:r>
            <a:rPr lang="bg-BG"/>
            <a:t>Развитие на ИКТ и влиянието им върху обществените отношения</a:t>
          </a:r>
          <a:endParaRPr lang="en-US"/>
        </a:p>
      </dgm:t>
    </dgm:pt>
    <dgm:pt modelId="{141E6155-A119-41CF-9017-907FA8020576}" type="parTrans" cxnId="{B0F0B3E7-0FC6-4939-B65F-0A3A9B5C9F83}">
      <dgm:prSet/>
      <dgm:spPr/>
      <dgm:t>
        <a:bodyPr/>
        <a:lstStyle/>
        <a:p>
          <a:endParaRPr lang="en-US"/>
        </a:p>
      </dgm:t>
    </dgm:pt>
    <dgm:pt modelId="{139B8CF1-71D6-430C-BD79-8DC9CAB5D43A}" type="sibTrans" cxnId="{B0F0B3E7-0FC6-4939-B65F-0A3A9B5C9F83}">
      <dgm:prSet/>
      <dgm:spPr/>
      <dgm:t>
        <a:bodyPr/>
        <a:lstStyle/>
        <a:p>
          <a:endParaRPr lang="en-US"/>
        </a:p>
      </dgm:t>
    </dgm:pt>
    <dgm:pt modelId="{EDC8378E-0F2C-48A3-84E7-47AE229D661B}">
      <dgm:prSet/>
      <dgm:spPr/>
      <dgm:t>
        <a:bodyPr/>
        <a:lstStyle/>
        <a:p>
          <a:pPr rtl="0"/>
          <a:r>
            <a:rPr lang="ru-RU"/>
            <a:t>Особености на виртуалните отношения, които изискват сигурна идентификация:</a:t>
          </a:r>
          <a:endParaRPr lang="en-US"/>
        </a:p>
      </dgm:t>
    </dgm:pt>
    <dgm:pt modelId="{2FE47834-3AB6-44AD-9A12-2C111AEB1413}" type="parTrans" cxnId="{ED79D437-F2D0-46D0-9682-F179D9532901}">
      <dgm:prSet/>
      <dgm:spPr/>
      <dgm:t>
        <a:bodyPr/>
        <a:lstStyle/>
        <a:p>
          <a:endParaRPr lang="en-US"/>
        </a:p>
      </dgm:t>
    </dgm:pt>
    <dgm:pt modelId="{0D39006F-EB16-4018-B640-AF442B1897EF}" type="sibTrans" cxnId="{ED79D437-F2D0-46D0-9682-F179D9532901}">
      <dgm:prSet/>
      <dgm:spPr/>
      <dgm:t>
        <a:bodyPr/>
        <a:lstStyle/>
        <a:p>
          <a:endParaRPr lang="en-US"/>
        </a:p>
      </dgm:t>
    </dgm:pt>
    <dgm:pt modelId="{518C4903-136A-416F-AC25-91C167FAA7D4}">
      <dgm:prSet/>
      <dgm:spPr/>
      <dgm:t>
        <a:bodyPr/>
        <a:lstStyle/>
        <a:p>
          <a:pPr rtl="0"/>
          <a:r>
            <a:rPr lang="ru-RU"/>
            <a:t>Субектите, които си взаимодействат не се намират на едно и също място </a:t>
          </a:r>
          <a:endParaRPr lang="en-US"/>
        </a:p>
      </dgm:t>
    </dgm:pt>
    <dgm:pt modelId="{4455B9E9-3F3D-49C7-AEBD-F7BF6B7AC098}" type="parTrans" cxnId="{9911C4DB-636F-4DCD-9BF6-98CEDCE7B8A2}">
      <dgm:prSet/>
      <dgm:spPr/>
      <dgm:t>
        <a:bodyPr/>
        <a:lstStyle/>
        <a:p>
          <a:endParaRPr lang="en-US"/>
        </a:p>
      </dgm:t>
    </dgm:pt>
    <dgm:pt modelId="{2C7052F3-070B-4926-8A20-9DFBBE94A2EC}" type="sibTrans" cxnId="{9911C4DB-636F-4DCD-9BF6-98CEDCE7B8A2}">
      <dgm:prSet/>
      <dgm:spPr/>
      <dgm:t>
        <a:bodyPr/>
        <a:lstStyle/>
        <a:p>
          <a:endParaRPr lang="en-US"/>
        </a:p>
      </dgm:t>
    </dgm:pt>
    <dgm:pt modelId="{7E49DAB7-A58A-470A-B116-76EE77D9DE5C}">
      <dgm:prSet/>
      <dgm:spPr/>
      <dgm:t>
        <a:bodyPr/>
        <a:lstStyle/>
        <a:p>
          <a:pPr rtl="0"/>
          <a:r>
            <a:rPr lang="ru-RU"/>
            <a:t>Взаимодействието е опосредено от информационна система</a:t>
          </a:r>
          <a:endParaRPr lang="en-US"/>
        </a:p>
      </dgm:t>
    </dgm:pt>
    <dgm:pt modelId="{FAE3DA12-917E-436B-8AB2-CFC2EDDACEB9}" type="parTrans" cxnId="{0A810D7F-3A63-4876-A613-E690870A2EE7}">
      <dgm:prSet/>
      <dgm:spPr/>
      <dgm:t>
        <a:bodyPr/>
        <a:lstStyle/>
        <a:p>
          <a:endParaRPr lang="en-US"/>
        </a:p>
      </dgm:t>
    </dgm:pt>
    <dgm:pt modelId="{C8F68452-F89C-43A6-9BA3-2D94300A0ED2}" type="sibTrans" cxnId="{0A810D7F-3A63-4876-A613-E690870A2EE7}">
      <dgm:prSet/>
      <dgm:spPr/>
      <dgm:t>
        <a:bodyPr/>
        <a:lstStyle/>
        <a:p>
          <a:endParaRPr lang="en-US"/>
        </a:p>
      </dgm:t>
    </dgm:pt>
    <dgm:pt modelId="{9F203237-53D6-4459-918D-612F4CE25ACC}">
      <dgm:prSet/>
      <dgm:spPr/>
      <dgm:t>
        <a:bodyPr/>
        <a:lstStyle/>
        <a:p>
          <a:pPr rtl="0"/>
          <a:r>
            <a:rPr lang="bg-BG"/>
            <a:t>Гарантиране на самоличността на лицата чрез национална схема за електронна идентификация</a:t>
          </a:r>
          <a:endParaRPr lang="en-US"/>
        </a:p>
      </dgm:t>
    </dgm:pt>
    <dgm:pt modelId="{7C2CB926-993A-4EAF-A4D1-D64755975711}" type="parTrans" cxnId="{C62467ED-8EAC-4C15-A95D-FB83F1C283A1}">
      <dgm:prSet/>
      <dgm:spPr/>
      <dgm:t>
        <a:bodyPr/>
        <a:lstStyle/>
        <a:p>
          <a:endParaRPr lang="en-US"/>
        </a:p>
      </dgm:t>
    </dgm:pt>
    <dgm:pt modelId="{20FA9026-61A2-4551-8A04-573A021386A3}" type="sibTrans" cxnId="{C62467ED-8EAC-4C15-A95D-FB83F1C283A1}">
      <dgm:prSet/>
      <dgm:spPr/>
      <dgm:t>
        <a:bodyPr/>
        <a:lstStyle/>
        <a:p>
          <a:endParaRPr lang="en-US"/>
        </a:p>
      </dgm:t>
    </dgm:pt>
    <dgm:pt modelId="{D2F0368E-E6EE-4E36-B6A7-39BD75196BEC}" type="pres">
      <dgm:prSet presAssocID="{53C90CBE-9116-4F58-86EE-4D67CFEB6644}" presName="linear" presStyleCnt="0">
        <dgm:presLayoutVars>
          <dgm:animLvl val="lvl"/>
          <dgm:resizeHandles val="exact"/>
        </dgm:presLayoutVars>
      </dgm:prSet>
      <dgm:spPr/>
    </dgm:pt>
    <dgm:pt modelId="{62E79F8D-8343-4E37-837F-83F9411F6F92}" type="pres">
      <dgm:prSet presAssocID="{7A50CCDD-8AE4-4D01-9DE7-047A58FF616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C6A7A7-B1E8-48FE-B200-79862D435C82}" type="pres">
      <dgm:prSet presAssocID="{139B8CF1-71D6-430C-BD79-8DC9CAB5D43A}" presName="spacer" presStyleCnt="0"/>
      <dgm:spPr/>
    </dgm:pt>
    <dgm:pt modelId="{636B922E-93C5-4138-9A55-0960712CB560}" type="pres">
      <dgm:prSet presAssocID="{EDC8378E-0F2C-48A3-84E7-47AE229D661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B726384-2669-4A6F-A46C-2EF47EDE02C9}" type="pres">
      <dgm:prSet presAssocID="{EDC8378E-0F2C-48A3-84E7-47AE229D661B}" presName="childText" presStyleLbl="revTx" presStyleIdx="0" presStyleCnt="1">
        <dgm:presLayoutVars>
          <dgm:bulletEnabled val="1"/>
        </dgm:presLayoutVars>
      </dgm:prSet>
      <dgm:spPr/>
    </dgm:pt>
    <dgm:pt modelId="{61D8561E-985E-4E08-ADFA-836319F46966}" type="pres">
      <dgm:prSet presAssocID="{9F203237-53D6-4459-918D-612F4CE25AC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5130A0F-080F-443A-9FDD-58AFBD1AFEE0}" type="presOf" srcId="{53C90CBE-9116-4F58-86EE-4D67CFEB6644}" destId="{D2F0368E-E6EE-4E36-B6A7-39BD75196BEC}" srcOrd="0" destOrd="0" presId="urn:microsoft.com/office/officeart/2005/8/layout/vList2"/>
    <dgm:cxn modelId="{ED79D437-F2D0-46D0-9682-F179D9532901}" srcId="{53C90CBE-9116-4F58-86EE-4D67CFEB6644}" destId="{EDC8378E-0F2C-48A3-84E7-47AE229D661B}" srcOrd="1" destOrd="0" parTransId="{2FE47834-3AB6-44AD-9A12-2C111AEB1413}" sibTransId="{0D39006F-EB16-4018-B640-AF442B1897EF}"/>
    <dgm:cxn modelId="{6F38AA4D-27F4-42C1-9940-8C742E28DD8A}" type="presOf" srcId="{EDC8378E-0F2C-48A3-84E7-47AE229D661B}" destId="{636B922E-93C5-4138-9A55-0960712CB560}" srcOrd="0" destOrd="0" presId="urn:microsoft.com/office/officeart/2005/8/layout/vList2"/>
    <dgm:cxn modelId="{0A810D7F-3A63-4876-A613-E690870A2EE7}" srcId="{EDC8378E-0F2C-48A3-84E7-47AE229D661B}" destId="{7E49DAB7-A58A-470A-B116-76EE77D9DE5C}" srcOrd="1" destOrd="0" parTransId="{FAE3DA12-917E-436B-8AB2-CFC2EDDACEB9}" sibTransId="{C8F68452-F89C-43A6-9BA3-2D94300A0ED2}"/>
    <dgm:cxn modelId="{8A862B8E-3974-40DA-A7DD-011089FF3EA0}" type="presOf" srcId="{9F203237-53D6-4459-918D-612F4CE25ACC}" destId="{61D8561E-985E-4E08-ADFA-836319F46966}" srcOrd="0" destOrd="0" presId="urn:microsoft.com/office/officeart/2005/8/layout/vList2"/>
    <dgm:cxn modelId="{ABC886AF-FC13-44B0-AE35-0BA496C4E474}" type="presOf" srcId="{7E49DAB7-A58A-470A-B116-76EE77D9DE5C}" destId="{CB726384-2669-4A6F-A46C-2EF47EDE02C9}" srcOrd="0" destOrd="1" presId="urn:microsoft.com/office/officeart/2005/8/layout/vList2"/>
    <dgm:cxn modelId="{9911C4DB-636F-4DCD-9BF6-98CEDCE7B8A2}" srcId="{EDC8378E-0F2C-48A3-84E7-47AE229D661B}" destId="{518C4903-136A-416F-AC25-91C167FAA7D4}" srcOrd="0" destOrd="0" parTransId="{4455B9E9-3F3D-49C7-AEBD-F7BF6B7AC098}" sibTransId="{2C7052F3-070B-4926-8A20-9DFBBE94A2EC}"/>
    <dgm:cxn modelId="{898C9AE4-D9C9-4311-9647-EED08B415957}" type="presOf" srcId="{518C4903-136A-416F-AC25-91C167FAA7D4}" destId="{CB726384-2669-4A6F-A46C-2EF47EDE02C9}" srcOrd="0" destOrd="0" presId="urn:microsoft.com/office/officeart/2005/8/layout/vList2"/>
    <dgm:cxn modelId="{B0F0B3E7-0FC6-4939-B65F-0A3A9B5C9F83}" srcId="{53C90CBE-9116-4F58-86EE-4D67CFEB6644}" destId="{7A50CCDD-8AE4-4D01-9DE7-047A58FF6161}" srcOrd="0" destOrd="0" parTransId="{141E6155-A119-41CF-9017-907FA8020576}" sibTransId="{139B8CF1-71D6-430C-BD79-8DC9CAB5D43A}"/>
    <dgm:cxn modelId="{4688D4E7-2944-44F2-8D92-BE6D70F7D51B}" type="presOf" srcId="{7A50CCDD-8AE4-4D01-9DE7-047A58FF6161}" destId="{62E79F8D-8343-4E37-837F-83F9411F6F92}" srcOrd="0" destOrd="0" presId="urn:microsoft.com/office/officeart/2005/8/layout/vList2"/>
    <dgm:cxn modelId="{C62467ED-8EAC-4C15-A95D-FB83F1C283A1}" srcId="{53C90CBE-9116-4F58-86EE-4D67CFEB6644}" destId="{9F203237-53D6-4459-918D-612F4CE25ACC}" srcOrd="2" destOrd="0" parTransId="{7C2CB926-993A-4EAF-A4D1-D64755975711}" sibTransId="{20FA9026-61A2-4551-8A04-573A021386A3}"/>
    <dgm:cxn modelId="{C842DA22-E243-406C-BB1C-63E50170C8E4}" type="presParOf" srcId="{D2F0368E-E6EE-4E36-B6A7-39BD75196BEC}" destId="{62E79F8D-8343-4E37-837F-83F9411F6F92}" srcOrd="0" destOrd="0" presId="urn:microsoft.com/office/officeart/2005/8/layout/vList2"/>
    <dgm:cxn modelId="{F5D9BD5C-ABD7-4E08-B598-8B56C38B2E1B}" type="presParOf" srcId="{D2F0368E-E6EE-4E36-B6A7-39BD75196BEC}" destId="{8BC6A7A7-B1E8-48FE-B200-79862D435C82}" srcOrd="1" destOrd="0" presId="urn:microsoft.com/office/officeart/2005/8/layout/vList2"/>
    <dgm:cxn modelId="{1BC84277-83F5-408B-BCB1-E7DC4CE568E7}" type="presParOf" srcId="{D2F0368E-E6EE-4E36-B6A7-39BD75196BEC}" destId="{636B922E-93C5-4138-9A55-0960712CB560}" srcOrd="2" destOrd="0" presId="urn:microsoft.com/office/officeart/2005/8/layout/vList2"/>
    <dgm:cxn modelId="{E46F38FD-D69F-4CB5-AE98-C100C4B79E97}" type="presParOf" srcId="{D2F0368E-E6EE-4E36-B6A7-39BD75196BEC}" destId="{CB726384-2669-4A6F-A46C-2EF47EDE02C9}" srcOrd="3" destOrd="0" presId="urn:microsoft.com/office/officeart/2005/8/layout/vList2"/>
    <dgm:cxn modelId="{7D7B9AB8-BB48-401D-8BB1-9DCE974B7575}" type="presParOf" srcId="{D2F0368E-E6EE-4E36-B6A7-39BD75196BEC}" destId="{61D8561E-985E-4E08-ADFA-836319F469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8B2E124-95D7-41B6-AFF5-62A25BE0BC6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3CA9148-9104-4EA2-A578-0A2A01CB40FE}">
      <dgm:prSet/>
      <dgm:spPr/>
      <dgm:t>
        <a:bodyPr/>
        <a:lstStyle/>
        <a:p>
          <a:pPr rtl="0"/>
          <a:r>
            <a:rPr lang="bg-BG"/>
            <a:t>Задължение за признаване на национални схеми на други държави членки</a:t>
          </a:r>
          <a:endParaRPr lang="en-US"/>
        </a:p>
      </dgm:t>
    </dgm:pt>
    <dgm:pt modelId="{63B58667-2F1B-4295-AEDA-DC1735E24F76}" type="parTrans" cxnId="{6E69F0D3-E440-4287-BC3A-2F786BF97775}">
      <dgm:prSet/>
      <dgm:spPr/>
      <dgm:t>
        <a:bodyPr/>
        <a:lstStyle/>
        <a:p>
          <a:endParaRPr lang="en-US"/>
        </a:p>
      </dgm:t>
    </dgm:pt>
    <dgm:pt modelId="{69A48C8C-A082-4A3A-9C78-9AA776696173}" type="sibTrans" cxnId="{6E69F0D3-E440-4287-BC3A-2F786BF97775}">
      <dgm:prSet/>
      <dgm:spPr/>
      <dgm:t>
        <a:bodyPr/>
        <a:lstStyle/>
        <a:p>
          <a:endParaRPr lang="en-US"/>
        </a:p>
      </dgm:t>
    </dgm:pt>
    <dgm:pt modelId="{F3380B77-9751-45C6-847C-7614183DAF47}">
      <dgm:prSet/>
      <dgm:spPr/>
      <dgm:t>
        <a:bodyPr/>
        <a:lstStyle/>
        <a:p>
          <a:pPr rtl="0"/>
          <a:r>
            <a:rPr lang="bg-BG" dirty="0"/>
            <a:t>Условие за признаване – </a:t>
          </a:r>
          <a:r>
            <a:rPr lang="bg-BG" dirty="0" err="1"/>
            <a:t>нотифициране</a:t>
          </a:r>
          <a:r>
            <a:rPr lang="bg-BG" dirty="0"/>
            <a:t> на ЕК</a:t>
          </a:r>
          <a:endParaRPr lang="en-US" dirty="0"/>
        </a:p>
      </dgm:t>
    </dgm:pt>
    <dgm:pt modelId="{E2852CE8-114D-4F4A-952B-C2783600C31B}" type="parTrans" cxnId="{3DD94F34-EC02-4EAA-B297-7AB096239F2C}">
      <dgm:prSet/>
      <dgm:spPr/>
      <dgm:t>
        <a:bodyPr/>
        <a:lstStyle/>
        <a:p>
          <a:endParaRPr lang="en-US"/>
        </a:p>
      </dgm:t>
    </dgm:pt>
    <dgm:pt modelId="{C9794E1C-CE4F-4009-B109-E9CB01CF3BED}" type="sibTrans" cxnId="{3DD94F34-EC02-4EAA-B297-7AB096239F2C}">
      <dgm:prSet/>
      <dgm:spPr/>
      <dgm:t>
        <a:bodyPr/>
        <a:lstStyle/>
        <a:p>
          <a:endParaRPr lang="en-US"/>
        </a:p>
      </dgm:t>
    </dgm:pt>
    <dgm:pt modelId="{3C709A86-7881-4347-AA25-0A9DDF8F00D2}">
      <dgm:prSet/>
      <dgm:spPr/>
      <dgm:t>
        <a:bodyPr/>
        <a:lstStyle/>
        <a:p>
          <a:pPr rtl="0"/>
          <a:r>
            <a:rPr lang="bg-BG"/>
            <a:t>Унифицирани степени на сигурност (нива на осигуреност)</a:t>
          </a:r>
          <a:endParaRPr lang="en-US"/>
        </a:p>
      </dgm:t>
    </dgm:pt>
    <dgm:pt modelId="{DC2C5081-0470-45F1-990E-CA8A9011C5AC}" type="parTrans" cxnId="{24F8ADAA-C2EB-4F8A-8AFC-D91AC1E521F1}">
      <dgm:prSet/>
      <dgm:spPr/>
      <dgm:t>
        <a:bodyPr/>
        <a:lstStyle/>
        <a:p>
          <a:endParaRPr lang="en-US"/>
        </a:p>
      </dgm:t>
    </dgm:pt>
    <dgm:pt modelId="{46CDAA49-6122-4692-85CD-72F3587CCDC7}" type="sibTrans" cxnId="{24F8ADAA-C2EB-4F8A-8AFC-D91AC1E521F1}">
      <dgm:prSet/>
      <dgm:spPr/>
      <dgm:t>
        <a:bodyPr/>
        <a:lstStyle/>
        <a:p>
          <a:endParaRPr lang="en-US"/>
        </a:p>
      </dgm:t>
    </dgm:pt>
    <dgm:pt modelId="{75C13C7C-27ED-4E98-A28B-DBCB9BCE080D}" type="pres">
      <dgm:prSet presAssocID="{B8B2E124-95D7-41B6-AFF5-62A25BE0BC6C}" presName="linear" presStyleCnt="0">
        <dgm:presLayoutVars>
          <dgm:animLvl val="lvl"/>
          <dgm:resizeHandles val="exact"/>
        </dgm:presLayoutVars>
      </dgm:prSet>
      <dgm:spPr/>
    </dgm:pt>
    <dgm:pt modelId="{1191925F-3DE0-4352-8FD1-1704CD38DADA}" type="pres">
      <dgm:prSet presAssocID="{23CA9148-9104-4EA2-A578-0A2A01CB40F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AE72820-44F9-4ED2-BEAA-45EDAB0E5528}" type="pres">
      <dgm:prSet presAssocID="{69A48C8C-A082-4A3A-9C78-9AA776696173}" presName="spacer" presStyleCnt="0"/>
      <dgm:spPr/>
    </dgm:pt>
    <dgm:pt modelId="{B3163E8C-68CB-4C9B-9D61-578CDBA6ACEB}" type="pres">
      <dgm:prSet presAssocID="{F3380B77-9751-45C6-847C-7614183DAF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BE8BA5-F0E0-4B8B-B778-98D474ADF7A8}" type="pres">
      <dgm:prSet presAssocID="{C9794E1C-CE4F-4009-B109-E9CB01CF3BED}" presName="spacer" presStyleCnt="0"/>
      <dgm:spPr/>
    </dgm:pt>
    <dgm:pt modelId="{43111A6E-4CAD-43A3-8EFA-BCBB920AAD9D}" type="pres">
      <dgm:prSet presAssocID="{3C709A86-7881-4347-AA25-0A9DDF8F00D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DD94F34-EC02-4EAA-B297-7AB096239F2C}" srcId="{B8B2E124-95D7-41B6-AFF5-62A25BE0BC6C}" destId="{F3380B77-9751-45C6-847C-7614183DAF47}" srcOrd="1" destOrd="0" parTransId="{E2852CE8-114D-4F4A-952B-C2783600C31B}" sibTransId="{C9794E1C-CE4F-4009-B109-E9CB01CF3BED}"/>
    <dgm:cxn modelId="{80E5C478-B08F-4B03-88AC-39EE995F057B}" type="presOf" srcId="{23CA9148-9104-4EA2-A578-0A2A01CB40FE}" destId="{1191925F-3DE0-4352-8FD1-1704CD38DADA}" srcOrd="0" destOrd="0" presId="urn:microsoft.com/office/officeart/2005/8/layout/vList2"/>
    <dgm:cxn modelId="{B124AE87-A0FC-4B50-B32D-6E084AB3FE5D}" type="presOf" srcId="{3C709A86-7881-4347-AA25-0A9DDF8F00D2}" destId="{43111A6E-4CAD-43A3-8EFA-BCBB920AAD9D}" srcOrd="0" destOrd="0" presId="urn:microsoft.com/office/officeart/2005/8/layout/vList2"/>
    <dgm:cxn modelId="{24F8ADAA-C2EB-4F8A-8AFC-D91AC1E521F1}" srcId="{B8B2E124-95D7-41B6-AFF5-62A25BE0BC6C}" destId="{3C709A86-7881-4347-AA25-0A9DDF8F00D2}" srcOrd="2" destOrd="0" parTransId="{DC2C5081-0470-45F1-990E-CA8A9011C5AC}" sibTransId="{46CDAA49-6122-4692-85CD-72F3587CCDC7}"/>
    <dgm:cxn modelId="{B26980AC-E1EE-4636-94C9-C59BB0809569}" type="presOf" srcId="{F3380B77-9751-45C6-847C-7614183DAF47}" destId="{B3163E8C-68CB-4C9B-9D61-578CDBA6ACEB}" srcOrd="0" destOrd="0" presId="urn:microsoft.com/office/officeart/2005/8/layout/vList2"/>
    <dgm:cxn modelId="{6E69F0D3-E440-4287-BC3A-2F786BF97775}" srcId="{B8B2E124-95D7-41B6-AFF5-62A25BE0BC6C}" destId="{23CA9148-9104-4EA2-A578-0A2A01CB40FE}" srcOrd="0" destOrd="0" parTransId="{63B58667-2F1B-4295-AEDA-DC1735E24F76}" sibTransId="{69A48C8C-A082-4A3A-9C78-9AA776696173}"/>
    <dgm:cxn modelId="{840AA3E9-3A5C-4521-9E35-6E27082AE548}" type="presOf" srcId="{B8B2E124-95D7-41B6-AFF5-62A25BE0BC6C}" destId="{75C13C7C-27ED-4E98-A28B-DBCB9BCE080D}" srcOrd="0" destOrd="0" presId="urn:microsoft.com/office/officeart/2005/8/layout/vList2"/>
    <dgm:cxn modelId="{8A0C5BA7-524B-412A-BD09-CDD37386632A}" type="presParOf" srcId="{75C13C7C-27ED-4E98-A28B-DBCB9BCE080D}" destId="{1191925F-3DE0-4352-8FD1-1704CD38DADA}" srcOrd="0" destOrd="0" presId="urn:microsoft.com/office/officeart/2005/8/layout/vList2"/>
    <dgm:cxn modelId="{B130EF8E-3773-45A5-816D-442C94AA822B}" type="presParOf" srcId="{75C13C7C-27ED-4E98-A28B-DBCB9BCE080D}" destId="{1AE72820-44F9-4ED2-BEAA-45EDAB0E5528}" srcOrd="1" destOrd="0" presId="urn:microsoft.com/office/officeart/2005/8/layout/vList2"/>
    <dgm:cxn modelId="{75904037-0B43-4D87-B225-A0B278DF70E5}" type="presParOf" srcId="{75C13C7C-27ED-4E98-A28B-DBCB9BCE080D}" destId="{B3163E8C-68CB-4C9B-9D61-578CDBA6ACEB}" srcOrd="2" destOrd="0" presId="urn:microsoft.com/office/officeart/2005/8/layout/vList2"/>
    <dgm:cxn modelId="{4BAD41DD-8DE2-44FB-99BE-340BA6D8241A}" type="presParOf" srcId="{75C13C7C-27ED-4E98-A28B-DBCB9BCE080D}" destId="{BDBE8BA5-F0E0-4B8B-B778-98D474ADF7A8}" srcOrd="3" destOrd="0" presId="urn:microsoft.com/office/officeart/2005/8/layout/vList2"/>
    <dgm:cxn modelId="{2E028063-ADB0-46D1-93C3-BFCC564FFB43}" type="presParOf" srcId="{75C13C7C-27ED-4E98-A28B-DBCB9BCE080D}" destId="{43111A6E-4CAD-43A3-8EFA-BCBB920AAD9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C661A3E-D0F8-432C-A30B-5083D67FEA3D}" type="doc">
      <dgm:prSet loTypeId="urn:microsoft.com/office/officeart/2005/8/layout/vList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3B2BB2E-4EFB-45AB-9E6B-A6D7493ABE28}">
      <dgm:prSet/>
      <dgm:spPr/>
      <dgm:t>
        <a:bodyPr/>
        <a:lstStyle/>
        <a:p>
          <a:pPr rtl="0"/>
          <a:r>
            <a:rPr lang="bg-BG"/>
            <a:t>Титуляр на електронна идентичност:</a:t>
          </a:r>
          <a:endParaRPr lang="en-US"/>
        </a:p>
      </dgm:t>
    </dgm:pt>
    <dgm:pt modelId="{F72F7BA7-18EA-47E5-8400-1617992AF513}" type="parTrans" cxnId="{A4D0079A-947C-4AB7-8800-E110757D0FD7}">
      <dgm:prSet/>
      <dgm:spPr/>
      <dgm:t>
        <a:bodyPr/>
        <a:lstStyle/>
        <a:p>
          <a:endParaRPr lang="en-US"/>
        </a:p>
      </dgm:t>
    </dgm:pt>
    <dgm:pt modelId="{73E01A23-EC63-4D4A-9B1E-0F94AA6DDA5E}" type="sibTrans" cxnId="{A4D0079A-947C-4AB7-8800-E110757D0FD7}">
      <dgm:prSet/>
      <dgm:spPr/>
      <dgm:t>
        <a:bodyPr/>
        <a:lstStyle/>
        <a:p>
          <a:endParaRPr lang="en-US"/>
        </a:p>
      </dgm:t>
    </dgm:pt>
    <dgm:pt modelId="{1E47B550-739F-4814-8A5B-BBF79BDBA91A}">
      <dgm:prSet/>
      <dgm:spPr/>
      <dgm:t>
        <a:bodyPr/>
        <a:lstStyle/>
        <a:p>
          <a:pPr rtl="0"/>
          <a:r>
            <a:rPr lang="bg-BG" dirty="0"/>
            <a:t>Физическо лице, вкл. </a:t>
          </a:r>
          <a:r>
            <a:rPr lang="ru-RU" dirty="0"/>
            <a:t>поставени под запрещение/ пълно или ограничено/</a:t>
          </a:r>
          <a:endParaRPr lang="en-US" dirty="0"/>
        </a:p>
      </dgm:t>
    </dgm:pt>
    <dgm:pt modelId="{8E92EB8C-B2F5-4799-B8E0-64CBAA84C094}" type="parTrans" cxnId="{3D7E33A7-654A-4DE8-8785-3DCAA44DCC3B}">
      <dgm:prSet/>
      <dgm:spPr/>
      <dgm:t>
        <a:bodyPr/>
        <a:lstStyle/>
        <a:p>
          <a:endParaRPr lang="en-US"/>
        </a:p>
      </dgm:t>
    </dgm:pt>
    <dgm:pt modelId="{5D05B610-B758-4104-806B-AADE3D2F3199}" type="sibTrans" cxnId="{3D7E33A7-654A-4DE8-8785-3DCAA44DCC3B}">
      <dgm:prSet/>
      <dgm:spPr/>
      <dgm:t>
        <a:bodyPr/>
        <a:lstStyle/>
        <a:p>
          <a:endParaRPr lang="en-US"/>
        </a:p>
      </dgm:t>
    </dgm:pt>
    <dgm:pt modelId="{513B3528-402B-43EC-BCCB-10C55D0610A8}">
      <dgm:prSet/>
      <dgm:spPr/>
      <dgm:t>
        <a:bodyPr/>
        <a:lstStyle/>
        <a:p>
          <a:pPr rtl="0"/>
          <a:r>
            <a:rPr lang="bg-BG" dirty="0"/>
            <a:t>Възраст</a:t>
          </a:r>
          <a:endParaRPr lang="en-US" dirty="0"/>
        </a:p>
      </dgm:t>
    </dgm:pt>
    <dgm:pt modelId="{35F6AC8D-359A-4072-8D37-C8669BBC09F7}" type="parTrans" cxnId="{F548B106-E67F-4DAF-8609-7374D4C4F389}">
      <dgm:prSet/>
      <dgm:spPr/>
      <dgm:t>
        <a:bodyPr/>
        <a:lstStyle/>
        <a:p>
          <a:endParaRPr lang="en-US"/>
        </a:p>
      </dgm:t>
    </dgm:pt>
    <dgm:pt modelId="{4727DFAD-541D-4180-8461-BE161FABB7E4}" type="sibTrans" cxnId="{F548B106-E67F-4DAF-8609-7374D4C4F389}">
      <dgm:prSet/>
      <dgm:spPr/>
      <dgm:t>
        <a:bodyPr/>
        <a:lstStyle/>
        <a:p>
          <a:endParaRPr lang="en-US"/>
        </a:p>
      </dgm:t>
    </dgm:pt>
    <dgm:pt modelId="{C7E424DB-BE72-4F09-8E23-294FD23B0476}">
      <dgm:prSet/>
      <dgm:spPr/>
      <dgm:t>
        <a:bodyPr/>
        <a:lstStyle/>
        <a:p>
          <a:pPr rtl="0"/>
          <a:r>
            <a:rPr lang="bg-BG" dirty="0"/>
            <a:t>Наличие на уникален цифров идентификатор с общо приложение (ЕГН;ЛНЧ) - гражданство</a:t>
          </a:r>
          <a:endParaRPr lang="en-US" dirty="0"/>
        </a:p>
      </dgm:t>
    </dgm:pt>
    <dgm:pt modelId="{00FE1F4A-C8B1-4904-8E4A-8898C27B6C64}" type="parTrans" cxnId="{49A56EC7-E3C1-49C0-A44C-90FB18E24EE1}">
      <dgm:prSet/>
      <dgm:spPr/>
      <dgm:t>
        <a:bodyPr/>
        <a:lstStyle/>
        <a:p>
          <a:endParaRPr lang="en-US"/>
        </a:p>
      </dgm:t>
    </dgm:pt>
    <dgm:pt modelId="{4934DC61-8976-4774-A3F9-7C59F18AD8F7}" type="sibTrans" cxnId="{49A56EC7-E3C1-49C0-A44C-90FB18E24EE1}">
      <dgm:prSet/>
      <dgm:spPr/>
      <dgm:t>
        <a:bodyPr/>
        <a:lstStyle/>
        <a:p>
          <a:endParaRPr lang="en-US"/>
        </a:p>
      </dgm:t>
    </dgm:pt>
    <dgm:pt modelId="{1C863527-B670-4472-8DDD-ABB7DC70CCF1}">
      <dgm:prSet/>
      <dgm:spPr/>
      <dgm:t>
        <a:bodyPr/>
        <a:lstStyle/>
        <a:p>
          <a:pPr rtl="0"/>
          <a:r>
            <a:rPr lang="bg-BG"/>
            <a:t>Идентификация на ЮЛ</a:t>
          </a:r>
          <a:endParaRPr lang="en-US"/>
        </a:p>
      </dgm:t>
    </dgm:pt>
    <dgm:pt modelId="{4758CA01-9040-4223-AD4B-AB42E215EEE9}" type="parTrans" cxnId="{AC1F00A4-ABE9-4637-BB67-6048917105E2}">
      <dgm:prSet/>
      <dgm:spPr/>
      <dgm:t>
        <a:bodyPr/>
        <a:lstStyle/>
        <a:p>
          <a:endParaRPr lang="en-US"/>
        </a:p>
      </dgm:t>
    </dgm:pt>
    <dgm:pt modelId="{27FD22C7-AB3E-47FA-B079-2919288668FA}" type="sibTrans" cxnId="{AC1F00A4-ABE9-4637-BB67-6048917105E2}">
      <dgm:prSet/>
      <dgm:spPr/>
      <dgm:t>
        <a:bodyPr/>
        <a:lstStyle/>
        <a:p>
          <a:endParaRPr lang="en-US"/>
        </a:p>
      </dgm:t>
    </dgm:pt>
    <dgm:pt modelId="{767DD81C-7277-4345-AE88-AF9577AD40D7}" type="pres">
      <dgm:prSet presAssocID="{7C661A3E-D0F8-432C-A30B-5083D67FEA3D}" presName="linearFlow" presStyleCnt="0">
        <dgm:presLayoutVars>
          <dgm:dir/>
          <dgm:resizeHandles val="exact"/>
        </dgm:presLayoutVars>
      </dgm:prSet>
      <dgm:spPr/>
    </dgm:pt>
    <dgm:pt modelId="{6BA67BE7-0EAD-48ED-83E1-3367AE72B03A}" type="pres">
      <dgm:prSet presAssocID="{D3B2BB2E-4EFB-45AB-9E6B-A6D7493ABE28}" presName="composite" presStyleCnt="0"/>
      <dgm:spPr/>
    </dgm:pt>
    <dgm:pt modelId="{58D87A3E-90A3-4ECF-81F3-35AB1667EC23}" type="pres">
      <dgm:prSet presAssocID="{D3B2BB2E-4EFB-45AB-9E6B-A6D7493ABE28}" presName="imgShp" presStyleLbl="fgImgPlace1" presStyleIdx="0" presStyleCnt="2" custLinFactNeighborX="-6020" custLinFactNeighborY="9532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459187A8-FA8E-4F18-A899-E263A791409E}" type="pres">
      <dgm:prSet presAssocID="{D3B2BB2E-4EFB-45AB-9E6B-A6D7493ABE28}" presName="txShp" presStyleLbl="node1" presStyleIdx="0" presStyleCnt="2">
        <dgm:presLayoutVars>
          <dgm:bulletEnabled val="1"/>
        </dgm:presLayoutVars>
      </dgm:prSet>
      <dgm:spPr/>
    </dgm:pt>
    <dgm:pt modelId="{D9569BFF-FF70-4678-95E1-6C7E7C5D53B9}" type="pres">
      <dgm:prSet presAssocID="{73E01A23-EC63-4D4A-9B1E-0F94AA6DDA5E}" presName="spacing" presStyleCnt="0"/>
      <dgm:spPr/>
    </dgm:pt>
    <dgm:pt modelId="{404B2CB7-B5A5-46A7-BCF1-778565636670}" type="pres">
      <dgm:prSet presAssocID="{1C863527-B670-4472-8DDD-ABB7DC70CCF1}" presName="composite" presStyleCnt="0"/>
      <dgm:spPr/>
    </dgm:pt>
    <dgm:pt modelId="{1460CB26-5164-4360-9669-611811A2091F}" type="pres">
      <dgm:prSet presAssocID="{1C863527-B670-4472-8DDD-ABB7DC70CCF1}" presName="imgShp" presStyleLbl="fgImgPlace1" presStyleIdx="1" presStyleCnt="2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B41698D1-CA22-4255-A9B7-7F9FCE2A412B}" type="pres">
      <dgm:prSet presAssocID="{1C863527-B670-4472-8DDD-ABB7DC70CCF1}" presName="txShp" presStyleLbl="node1" presStyleIdx="1" presStyleCnt="2" custLinFactNeighborX="-457">
        <dgm:presLayoutVars>
          <dgm:bulletEnabled val="1"/>
        </dgm:presLayoutVars>
      </dgm:prSet>
      <dgm:spPr/>
    </dgm:pt>
  </dgm:ptLst>
  <dgm:cxnLst>
    <dgm:cxn modelId="{F548B106-E67F-4DAF-8609-7374D4C4F389}" srcId="{D3B2BB2E-4EFB-45AB-9E6B-A6D7493ABE28}" destId="{513B3528-402B-43EC-BCCB-10C55D0610A8}" srcOrd="1" destOrd="0" parTransId="{35F6AC8D-359A-4072-8D37-C8669BBC09F7}" sibTransId="{4727DFAD-541D-4180-8461-BE161FABB7E4}"/>
    <dgm:cxn modelId="{35396825-8BDB-4F4D-8408-CB690FDC8E46}" type="presOf" srcId="{7C661A3E-D0F8-432C-A30B-5083D67FEA3D}" destId="{767DD81C-7277-4345-AE88-AF9577AD40D7}" srcOrd="0" destOrd="0" presId="urn:microsoft.com/office/officeart/2005/8/layout/vList3"/>
    <dgm:cxn modelId="{418C5E6D-B2D7-4C56-BDF3-EF0F447F95F0}" type="presOf" srcId="{1E47B550-739F-4814-8A5B-BBF79BDBA91A}" destId="{459187A8-FA8E-4F18-A899-E263A791409E}" srcOrd="0" destOrd="1" presId="urn:microsoft.com/office/officeart/2005/8/layout/vList3"/>
    <dgm:cxn modelId="{616B6F50-0A3D-409B-A103-B1A953B544E1}" type="presOf" srcId="{C7E424DB-BE72-4F09-8E23-294FD23B0476}" destId="{459187A8-FA8E-4F18-A899-E263A791409E}" srcOrd="0" destOrd="3" presId="urn:microsoft.com/office/officeart/2005/8/layout/vList3"/>
    <dgm:cxn modelId="{8C63FC76-BE49-4FF0-89AE-E5EE71541F66}" type="presOf" srcId="{1C863527-B670-4472-8DDD-ABB7DC70CCF1}" destId="{B41698D1-CA22-4255-A9B7-7F9FCE2A412B}" srcOrd="0" destOrd="0" presId="urn:microsoft.com/office/officeart/2005/8/layout/vList3"/>
    <dgm:cxn modelId="{A4D0079A-947C-4AB7-8800-E110757D0FD7}" srcId="{7C661A3E-D0F8-432C-A30B-5083D67FEA3D}" destId="{D3B2BB2E-4EFB-45AB-9E6B-A6D7493ABE28}" srcOrd="0" destOrd="0" parTransId="{F72F7BA7-18EA-47E5-8400-1617992AF513}" sibTransId="{73E01A23-EC63-4D4A-9B1E-0F94AA6DDA5E}"/>
    <dgm:cxn modelId="{AC1F00A4-ABE9-4637-BB67-6048917105E2}" srcId="{7C661A3E-D0F8-432C-A30B-5083D67FEA3D}" destId="{1C863527-B670-4472-8DDD-ABB7DC70CCF1}" srcOrd="1" destOrd="0" parTransId="{4758CA01-9040-4223-AD4B-AB42E215EEE9}" sibTransId="{27FD22C7-AB3E-47FA-B079-2919288668FA}"/>
    <dgm:cxn modelId="{3D7E33A7-654A-4DE8-8785-3DCAA44DCC3B}" srcId="{D3B2BB2E-4EFB-45AB-9E6B-A6D7493ABE28}" destId="{1E47B550-739F-4814-8A5B-BBF79BDBA91A}" srcOrd="0" destOrd="0" parTransId="{8E92EB8C-B2F5-4799-B8E0-64CBAA84C094}" sibTransId="{5D05B610-B758-4104-806B-AADE3D2F3199}"/>
    <dgm:cxn modelId="{433C40B1-7ADD-47F4-BFA9-B04873C3A92F}" type="presOf" srcId="{D3B2BB2E-4EFB-45AB-9E6B-A6D7493ABE28}" destId="{459187A8-FA8E-4F18-A899-E263A791409E}" srcOrd="0" destOrd="0" presId="urn:microsoft.com/office/officeart/2005/8/layout/vList3"/>
    <dgm:cxn modelId="{AD05F9C1-B529-478A-AEC3-3D2789B4EC1C}" type="presOf" srcId="{513B3528-402B-43EC-BCCB-10C55D0610A8}" destId="{459187A8-FA8E-4F18-A899-E263A791409E}" srcOrd="0" destOrd="2" presId="urn:microsoft.com/office/officeart/2005/8/layout/vList3"/>
    <dgm:cxn modelId="{49A56EC7-E3C1-49C0-A44C-90FB18E24EE1}" srcId="{D3B2BB2E-4EFB-45AB-9E6B-A6D7493ABE28}" destId="{C7E424DB-BE72-4F09-8E23-294FD23B0476}" srcOrd="2" destOrd="0" parTransId="{00FE1F4A-C8B1-4904-8E4A-8898C27B6C64}" sibTransId="{4934DC61-8976-4774-A3F9-7C59F18AD8F7}"/>
    <dgm:cxn modelId="{5BDC7AC7-1CC8-49A9-88BE-E9BA0833BD69}" type="presParOf" srcId="{767DD81C-7277-4345-AE88-AF9577AD40D7}" destId="{6BA67BE7-0EAD-48ED-83E1-3367AE72B03A}" srcOrd="0" destOrd="0" presId="urn:microsoft.com/office/officeart/2005/8/layout/vList3"/>
    <dgm:cxn modelId="{421F562B-153C-4600-85A7-C4F73BC728D1}" type="presParOf" srcId="{6BA67BE7-0EAD-48ED-83E1-3367AE72B03A}" destId="{58D87A3E-90A3-4ECF-81F3-35AB1667EC23}" srcOrd="0" destOrd="0" presId="urn:microsoft.com/office/officeart/2005/8/layout/vList3"/>
    <dgm:cxn modelId="{1B46CE4E-68F9-44C2-A1F9-D101726E6BD6}" type="presParOf" srcId="{6BA67BE7-0EAD-48ED-83E1-3367AE72B03A}" destId="{459187A8-FA8E-4F18-A899-E263A791409E}" srcOrd="1" destOrd="0" presId="urn:microsoft.com/office/officeart/2005/8/layout/vList3"/>
    <dgm:cxn modelId="{57724B84-7B2A-4D8E-BF25-95FED56573BF}" type="presParOf" srcId="{767DD81C-7277-4345-AE88-AF9577AD40D7}" destId="{D9569BFF-FF70-4678-95E1-6C7E7C5D53B9}" srcOrd="1" destOrd="0" presId="urn:microsoft.com/office/officeart/2005/8/layout/vList3"/>
    <dgm:cxn modelId="{28A1C31E-1ACE-4652-B9CE-659550F11D93}" type="presParOf" srcId="{767DD81C-7277-4345-AE88-AF9577AD40D7}" destId="{404B2CB7-B5A5-46A7-BCF1-778565636670}" srcOrd="2" destOrd="0" presId="urn:microsoft.com/office/officeart/2005/8/layout/vList3"/>
    <dgm:cxn modelId="{A0610718-42F8-43BF-B0B0-399DDA53FA24}" type="presParOf" srcId="{404B2CB7-B5A5-46A7-BCF1-778565636670}" destId="{1460CB26-5164-4360-9669-611811A2091F}" srcOrd="0" destOrd="0" presId="urn:microsoft.com/office/officeart/2005/8/layout/vList3"/>
    <dgm:cxn modelId="{EA1EC3F4-2A78-4FE2-9CC4-83A9428445E0}" type="presParOf" srcId="{404B2CB7-B5A5-46A7-BCF1-778565636670}" destId="{B41698D1-CA22-4255-A9B7-7F9FCE2A412B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94A7ACBD-87BC-431B-AC60-42AABC82F14F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DB24305-03FA-43DD-8844-CF05B3B444F0}">
      <dgm:prSet/>
      <dgm:spPr/>
      <dgm:t>
        <a:bodyPr/>
        <a:lstStyle/>
        <a:p>
          <a:pPr rtl="0"/>
          <a:r>
            <a:rPr lang="bg-BG"/>
            <a:t>Министър на вътрешните работи</a:t>
          </a:r>
          <a:endParaRPr lang="en-US"/>
        </a:p>
      </dgm:t>
    </dgm:pt>
    <dgm:pt modelId="{83B2E604-64E4-4981-8EA3-475C789A5058}" type="parTrans" cxnId="{7AE04073-9FB2-46FB-9696-A9F38BFC9AD0}">
      <dgm:prSet/>
      <dgm:spPr/>
      <dgm:t>
        <a:bodyPr/>
        <a:lstStyle/>
        <a:p>
          <a:endParaRPr lang="en-US"/>
        </a:p>
      </dgm:t>
    </dgm:pt>
    <dgm:pt modelId="{099BA5F4-3340-4C76-8D1C-A30CCBCB1806}" type="sibTrans" cxnId="{7AE04073-9FB2-46FB-9696-A9F38BFC9AD0}">
      <dgm:prSet/>
      <dgm:spPr/>
      <dgm:t>
        <a:bodyPr/>
        <a:lstStyle/>
        <a:p>
          <a:endParaRPr lang="en-US"/>
        </a:p>
      </dgm:t>
    </dgm:pt>
    <dgm:pt modelId="{09DCA3B1-63CC-4F6F-8E3F-561788FC5C67}">
      <dgm:prSet/>
      <dgm:spPr/>
      <dgm:t>
        <a:bodyPr/>
        <a:lstStyle/>
        <a:p>
          <a:pPr rtl="0"/>
          <a:r>
            <a:rPr lang="ru-RU" dirty="0" err="1"/>
            <a:t>Задължения</a:t>
          </a:r>
          <a:r>
            <a:rPr lang="ru-RU" dirty="0"/>
            <a:t>, </a:t>
          </a:r>
          <a:r>
            <a:rPr lang="ru-RU" dirty="0" err="1"/>
            <a:t>свързани</a:t>
          </a:r>
          <a:r>
            <a:rPr lang="ru-RU" dirty="0"/>
            <a:t> с </a:t>
          </a:r>
          <a:r>
            <a:rPr lang="ru-RU" dirty="0" err="1"/>
            <a:t>функциите</a:t>
          </a:r>
          <a:r>
            <a:rPr lang="ru-RU" dirty="0"/>
            <a:t> на орган за </a:t>
          </a:r>
          <a:r>
            <a:rPr lang="ru-RU" dirty="0" err="1"/>
            <a:t>електронна</a:t>
          </a:r>
          <a:r>
            <a:rPr lang="ru-RU" dirty="0"/>
            <a:t> идентификация.</a:t>
          </a:r>
          <a:endParaRPr lang="en-US" dirty="0"/>
        </a:p>
      </dgm:t>
    </dgm:pt>
    <dgm:pt modelId="{92C57C6E-F647-4B3F-AEF7-74696D5BEFAD}" type="parTrans" cxnId="{2D756929-F03F-45E4-8421-284807C040E6}">
      <dgm:prSet/>
      <dgm:spPr/>
      <dgm:t>
        <a:bodyPr/>
        <a:lstStyle/>
        <a:p>
          <a:endParaRPr lang="en-US"/>
        </a:p>
      </dgm:t>
    </dgm:pt>
    <dgm:pt modelId="{64ACA613-A787-489F-95AC-45DE5E2F80AD}" type="sibTrans" cxnId="{2D756929-F03F-45E4-8421-284807C040E6}">
      <dgm:prSet/>
      <dgm:spPr/>
      <dgm:t>
        <a:bodyPr/>
        <a:lstStyle/>
        <a:p>
          <a:endParaRPr lang="en-US"/>
        </a:p>
      </dgm:t>
    </dgm:pt>
    <dgm:pt modelId="{BB03DE9B-6050-4487-A070-52A025611FDE}">
      <dgm:prSet/>
      <dgm:spPr/>
      <dgm:t>
        <a:bodyPr/>
        <a:lstStyle/>
        <a:p>
          <a:pPr rtl="0"/>
          <a:r>
            <a:rPr lang="ru-RU" dirty="0" err="1"/>
            <a:t>Задължения</a:t>
          </a:r>
          <a:r>
            <a:rPr lang="ru-RU" dirty="0"/>
            <a:t> </a:t>
          </a:r>
          <a:r>
            <a:rPr lang="ru-RU" dirty="0" err="1"/>
            <a:t>във</a:t>
          </a:r>
          <a:r>
            <a:rPr lang="ru-RU" dirty="0"/>
            <a:t> </a:t>
          </a:r>
          <a:r>
            <a:rPr lang="ru-RU" dirty="0" err="1"/>
            <a:t>връзка</a:t>
          </a:r>
          <a:r>
            <a:rPr lang="ru-RU" dirty="0"/>
            <a:t> с </a:t>
          </a:r>
          <a:r>
            <a:rPr lang="ru-RU" dirty="0" err="1"/>
            <a:t>регистрацията</a:t>
          </a:r>
          <a:r>
            <a:rPr lang="ru-RU" dirty="0"/>
            <a:t> и </a:t>
          </a:r>
          <a:r>
            <a:rPr lang="ru-RU" dirty="0" err="1"/>
            <a:t>дейността</a:t>
          </a:r>
          <a:r>
            <a:rPr lang="ru-RU" dirty="0"/>
            <a:t> на </a:t>
          </a:r>
          <a:r>
            <a:rPr lang="ru-RU" dirty="0" err="1"/>
            <a:t>администраторите</a:t>
          </a:r>
          <a:r>
            <a:rPr lang="ru-RU" dirty="0"/>
            <a:t> на </a:t>
          </a:r>
          <a:r>
            <a:rPr lang="ru-RU" dirty="0" err="1"/>
            <a:t>електронна</a:t>
          </a:r>
          <a:r>
            <a:rPr lang="ru-RU" dirty="0"/>
            <a:t> </a:t>
          </a:r>
          <a:r>
            <a:rPr lang="ru-RU" dirty="0" err="1"/>
            <a:t>идентичност</a:t>
          </a:r>
          <a:r>
            <a:rPr lang="ru-RU" dirty="0"/>
            <a:t> и </a:t>
          </a:r>
          <a:r>
            <a:rPr lang="ru-RU" dirty="0" err="1"/>
            <a:t>центровете</a:t>
          </a:r>
          <a:r>
            <a:rPr lang="ru-RU" dirty="0"/>
            <a:t> за </a:t>
          </a:r>
          <a:r>
            <a:rPr lang="ru-RU" dirty="0" err="1"/>
            <a:t>електронна</a:t>
          </a:r>
          <a:r>
            <a:rPr lang="ru-RU" dirty="0"/>
            <a:t> идентификация.</a:t>
          </a:r>
          <a:endParaRPr lang="en-US" dirty="0"/>
        </a:p>
      </dgm:t>
    </dgm:pt>
    <dgm:pt modelId="{C0CBD479-BE6A-46E5-AF21-8858594DD43E}" type="parTrans" cxnId="{E10C8EE5-917F-4AFF-B592-F64E423D12A8}">
      <dgm:prSet/>
      <dgm:spPr/>
      <dgm:t>
        <a:bodyPr/>
        <a:lstStyle/>
        <a:p>
          <a:endParaRPr lang="en-US"/>
        </a:p>
      </dgm:t>
    </dgm:pt>
    <dgm:pt modelId="{A886684D-6728-40B6-8E80-87ADA1AC0303}" type="sibTrans" cxnId="{E10C8EE5-917F-4AFF-B592-F64E423D12A8}">
      <dgm:prSet/>
      <dgm:spPr/>
      <dgm:t>
        <a:bodyPr/>
        <a:lstStyle/>
        <a:p>
          <a:endParaRPr lang="en-US"/>
        </a:p>
      </dgm:t>
    </dgm:pt>
    <dgm:pt modelId="{CDC0CC3B-F800-4476-A559-5106C64A8148}">
      <dgm:prSet/>
      <dgm:spPr/>
      <dgm:t>
        <a:bodyPr/>
        <a:lstStyle/>
        <a:p>
          <a:pPr rtl="0"/>
          <a:r>
            <a:rPr lang="ru-RU" dirty="0" err="1"/>
            <a:t>Задължения</a:t>
          </a:r>
          <a:r>
            <a:rPr lang="ru-RU" dirty="0"/>
            <a:t> за </a:t>
          </a:r>
          <a:r>
            <a:rPr lang="ru-RU" dirty="0" err="1"/>
            <a:t>осъществяване</a:t>
          </a:r>
          <a:r>
            <a:rPr lang="ru-RU" dirty="0"/>
            <a:t> на </a:t>
          </a:r>
          <a:r>
            <a:rPr lang="ru-RU" dirty="0" err="1"/>
            <a:t>контрол</a:t>
          </a:r>
          <a:r>
            <a:rPr lang="ru-RU" dirty="0"/>
            <a:t> </a:t>
          </a:r>
          <a:r>
            <a:rPr lang="ru-RU" dirty="0" err="1"/>
            <a:t>върху</a:t>
          </a:r>
          <a:r>
            <a:rPr lang="ru-RU" dirty="0"/>
            <a:t> </a:t>
          </a:r>
          <a:r>
            <a:rPr lang="ru-RU" dirty="0" err="1"/>
            <a:t>схемата</a:t>
          </a:r>
          <a:r>
            <a:rPr lang="ru-RU" dirty="0"/>
            <a:t> за </a:t>
          </a:r>
          <a:r>
            <a:rPr lang="ru-RU" dirty="0" err="1"/>
            <a:t>електронна</a:t>
          </a:r>
          <a:r>
            <a:rPr lang="ru-RU" dirty="0"/>
            <a:t> идентификация.</a:t>
          </a:r>
          <a:endParaRPr lang="en-US" dirty="0"/>
        </a:p>
      </dgm:t>
    </dgm:pt>
    <dgm:pt modelId="{F8FA222B-1561-47A6-8DBD-79D7925A7E07}" type="parTrans" cxnId="{45559554-A5AF-4B4C-84D0-73F081B85424}">
      <dgm:prSet/>
      <dgm:spPr/>
      <dgm:t>
        <a:bodyPr/>
        <a:lstStyle/>
        <a:p>
          <a:endParaRPr lang="en-US"/>
        </a:p>
      </dgm:t>
    </dgm:pt>
    <dgm:pt modelId="{073B8E0B-44E3-4B56-A050-DB868822C13D}" type="sibTrans" cxnId="{45559554-A5AF-4B4C-84D0-73F081B85424}">
      <dgm:prSet/>
      <dgm:spPr/>
      <dgm:t>
        <a:bodyPr/>
        <a:lstStyle/>
        <a:p>
          <a:endParaRPr lang="en-US"/>
        </a:p>
      </dgm:t>
    </dgm:pt>
    <dgm:pt modelId="{AC7ED552-6D86-4256-9DCE-EAD92868F2CB}">
      <dgm:prSet/>
      <dgm:spPr/>
      <dgm:t>
        <a:bodyPr/>
        <a:lstStyle/>
        <a:p>
          <a:pPr rtl="0"/>
          <a:r>
            <a:rPr lang="ru-RU"/>
            <a:t>Задължение за уведомяване на ЕК.</a:t>
          </a:r>
          <a:endParaRPr lang="en-US"/>
        </a:p>
      </dgm:t>
    </dgm:pt>
    <dgm:pt modelId="{CC72613F-8BC2-4DF2-88D6-2284C8DFF6E5}" type="parTrans" cxnId="{58B06A8F-2A8B-476A-8218-A26631BEEEFE}">
      <dgm:prSet/>
      <dgm:spPr/>
      <dgm:t>
        <a:bodyPr/>
        <a:lstStyle/>
        <a:p>
          <a:endParaRPr lang="en-US"/>
        </a:p>
      </dgm:t>
    </dgm:pt>
    <dgm:pt modelId="{495F527C-52A2-48DD-A364-296582B4DDFB}" type="sibTrans" cxnId="{58B06A8F-2A8B-476A-8218-A26631BEEEFE}">
      <dgm:prSet/>
      <dgm:spPr/>
      <dgm:t>
        <a:bodyPr/>
        <a:lstStyle/>
        <a:p>
          <a:endParaRPr lang="en-US"/>
        </a:p>
      </dgm:t>
    </dgm:pt>
    <dgm:pt modelId="{03E90390-7F9A-4B22-A17E-0FE7C1484151}">
      <dgm:prSet/>
      <dgm:spPr/>
      <dgm:t>
        <a:bodyPr/>
        <a:lstStyle/>
        <a:p>
          <a:pPr rtl="0"/>
          <a:r>
            <a:rPr lang="bg-BG" dirty="0"/>
            <a:t>Министър</a:t>
          </a:r>
          <a:r>
            <a:rPr lang="bg-BG" baseline="0" dirty="0"/>
            <a:t> на електронното управление</a:t>
          </a:r>
          <a:endParaRPr lang="en-US" dirty="0"/>
        </a:p>
      </dgm:t>
    </dgm:pt>
    <dgm:pt modelId="{74274429-C6EE-4A20-B8FB-99742CC0E6F7}" type="parTrans" cxnId="{40F4C7BE-38CD-42C0-AE49-E7348CB80AF3}">
      <dgm:prSet/>
      <dgm:spPr/>
      <dgm:t>
        <a:bodyPr/>
        <a:lstStyle/>
        <a:p>
          <a:endParaRPr lang="en-US"/>
        </a:p>
      </dgm:t>
    </dgm:pt>
    <dgm:pt modelId="{7C748FBB-3061-4B71-BF99-AB1FF0A65363}" type="sibTrans" cxnId="{40F4C7BE-38CD-42C0-AE49-E7348CB80AF3}">
      <dgm:prSet/>
      <dgm:spPr/>
      <dgm:t>
        <a:bodyPr/>
        <a:lstStyle/>
        <a:p>
          <a:endParaRPr lang="en-US"/>
        </a:p>
      </dgm:t>
    </dgm:pt>
    <dgm:pt modelId="{AEF9FD5B-88B2-4014-88DE-5B3CF8982273}">
      <dgm:prSet/>
      <dgm:spPr/>
      <dgm:t>
        <a:bodyPr/>
        <a:lstStyle/>
        <a:p>
          <a:pPr rtl="0"/>
          <a:r>
            <a:rPr lang="ru-RU"/>
            <a:t>Осъществява предвидените в регламента задължения за сътрудничество за постигане на оперативната съвместимост и сигурността на схемите</a:t>
          </a:r>
          <a:endParaRPr lang="en-US"/>
        </a:p>
      </dgm:t>
    </dgm:pt>
    <dgm:pt modelId="{1C66FB05-2214-4295-89B7-486C58E9BFF8}" type="parTrans" cxnId="{D3609EDA-0CA6-4BB2-8733-E9103B3C8AEA}">
      <dgm:prSet/>
      <dgm:spPr/>
      <dgm:t>
        <a:bodyPr/>
        <a:lstStyle/>
        <a:p>
          <a:endParaRPr lang="en-US"/>
        </a:p>
      </dgm:t>
    </dgm:pt>
    <dgm:pt modelId="{FF679AEB-E79D-4341-B3E0-18F33B56E6B2}" type="sibTrans" cxnId="{D3609EDA-0CA6-4BB2-8733-E9103B3C8AEA}">
      <dgm:prSet/>
      <dgm:spPr/>
      <dgm:t>
        <a:bodyPr/>
        <a:lstStyle/>
        <a:p>
          <a:endParaRPr lang="en-US"/>
        </a:p>
      </dgm:t>
    </dgm:pt>
    <dgm:pt modelId="{0B181406-AE07-4228-9554-3945FB6C1140}">
      <dgm:prSet/>
      <dgm:spPr/>
      <dgm:t>
        <a:bodyPr/>
        <a:lstStyle/>
        <a:p>
          <a:pPr rtl="0"/>
          <a:r>
            <a:rPr lang="ru-RU"/>
            <a:t>Други задължения, които не са предвидени в ЗЕИ</a:t>
          </a:r>
          <a:endParaRPr lang="en-US"/>
        </a:p>
      </dgm:t>
    </dgm:pt>
    <dgm:pt modelId="{5D424637-75D5-434B-9AAF-2F3E4FD18890}" type="parTrans" cxnId="{F1D709FD-6EAC-48BC-B524-D21D4386CFA9}">
      <dgm:prSet/>
      <dgm:spPr/>
      <dgm:t>
        <a:bodyPr/>
        <a:lstStyle/>
        <a:p>
          <a:endParaRPr lang="en-US"/>
        </a:p>
      </dgm:t>
    </dgm:pt>
    <dgm:pt modelId="{65B83D79-5CCB-4D0C-AB80-3F2D717CC1A5}" type="sibTrans" cxnId="{F1D709FD-6EAC-48BC-B524-D21D4386CFA9}">
      <dgm:prSet/>
      <dgm:spPr/>
      <dgm:t>
        <a:bodyPr/>
        <a:lstStyle/>
        <a:p>
          <a:endParaRPr lang="en-US"/>
        </a:p>
      </dgm:t>
    </dgm:pt>
    <dgm:pt modelId="{03445FC2-3A57-4185-9E40-B161A2B36AA2}" type="pres">
      <dgm:prSet presAssocID="{94A7ACBD-87BC-431B-AC60-42AABC82F14F}" presName="Name0" presStyleCnt="0">
        <dgm:presLayoutVars>
          <dgm:dir/>
          <dgm:animLvl val="lvl"/>
          <dgm:resizeHandles val="exact"/>
        </dgm:presLayoutVars>
      </dgm:prSet>
      <dgm:spPr/>
    </dgm:pt>
    <dgm:pt modelId="{59374587-84D5-4B12-A48B-AFBFDC19BA40}" type="pres">
      <dgm:prSet presAssocID="{8DB24305-03FA-43DD-8844-CF05B3B444F0}" presName="linNode" presStyleCnt="0"/>
      <dgm:spPr/>
    </dgm:pt>
    <dgm:pt modelId="{A7C790F3-B822-42ED-9CAB-77B8C5BB6655}" type="pres">
      <dgm:prSet presAssocID="{8DB24305-03FA-43DD-8844-CF05B3B444F0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F045361C-F08E-4E3F-B050-5C29CE3E8117}" type="pres">
      <dgm:prSet presAssocID="{8DB24305-03FA-43DD-8844-CF05B3B444F0}" presName="descendantText" presStyleLbl="alignAccFollowNode1" presStyleIdx="0" presStyleCnt="2">
        <dgm:presLayoutVars>
          <dgm:bulletEnabled val="1"/>
        </dgm:presLayoutVars>
      </dgm:prSet>
      <dgm:spPr/>
    </dgm:pt>
    <dgm:pt modelId="{437D1A5E-6826-4BC5-B374-C0A6111C27A3}" type="pres">
      <dgm:prSet presAssocID="{099BA5F4-3340-4C76-8D1C-A30CCBCB1806}" presName="sp" presStyleCnt="0"/>
      <dgm:spPr/>
    </dgm:pt>
    <dgm:pt modelId="{B20CCC6F-83CF-452A-8BFF-C87683E31B71}" type="pres">
      <dgm:prSet presAssocID="{03E90390-7F9A-4B22-A17E-0FE7C1484151}" presName="linNode" presStyleCnt="0"/>
      <dgm:spPr/>
    </dgm:pt>
    <dgm:pt modelId="{AC298EF2-F334-4A63-A039-F7C683E1FEE2}" type="pres">
      <dgm:prSet presAssocID="{03E90390-7F9A-4B22-A17E-0FE7C1484151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C7646E85-CE42-4461-B276-03FFFC90A843}" type="pres">
      <dgm:prSet presAssocID="{03E90390-7F9A-4B22-A17E-0FE7C1484151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BEA5308-3140-4985-916A-E65F91693BB6}" type="presOf" srcId="{BB03DE9B-6050-4487-A070-52A025611FDE}" destId="{F045361C-F08E-4E3F-B050-5C29CE3E8117}" srcOrd="0" destOrd="1" presId="urn:microsoft.com/office/officeart/2005/8/layout/vList5"/>
    <dgm:cxn modelId="{1E083E0B-0A98-43CC-893A-0831EC5F8464}" type="presOf" srcId="{03E90390-7F9A-4B22-A17E-0FE7C1484151}" destId="{AC298EF2-F334-4A63-A039-F7C683E1FEE2}" srcOrd="0" destOrd="0" presId="urn:microsoft.com/office/officeart/2005/8/layout/vList5"/>
    <dgm:cxn modelId="{74937719-D8BA-4645-8878-8172F68AAFAC}" type="presOf" srcId="{AC7ED552-6D86-4256-9DCE-EAD92868F2CB}" destId="{F045361C-F08E-4E3F-B050-5C29CE3E8117}" srcOrd="0" destOrd="3" presId="urn:microsoft.com/office/officeart/2005/8/layout/vList5"/>
    <dgm:cxn modelId="{2D756929-F03F-45E4-8421-284807C040E6}" srcId="{8DB24305-03FA-43DD-8844-CF05B3B444F0}" destId="{09DCA3B1-63CC-4F6F-8E3F-561788FC5C67}" srcOrd="0" destOrd="0" parTransId="{92C57C6E-F647-4B3F-AEF7-74696D5BEFAD}" sibTransId="{64ACA613-A787-489F-95AC-45DE5E2F80AD}"/>
    <dgm:cxn modelId="{902B6830-75C7-459D-81E0-662DA6E083E9}" type="presOf" srcId="{8DB24305-03FA-43DD-8844-CF05B3B444F0}" destId="{A7C790F3-B822-42ED-9CAB-77B8C5BB6655}" srcOrd="0" destOrd="0" presId="urn:microsoft.com/office/officeart/2005/8/layout/vList5"/>
    <dgm:cxn modelId="{483C695D-9D91-4EDC-88CE-3A1A400A3A4C}" type="presOf" srcId="{94A7ACBD-87BC-431B-AC60-42AABC82F14F}" destId="{03445FC2-3A57-4185-9E40-B161A2B36AA2}" srcOrd="0" destOrd="0" presId="urn:microsoft.com/office/officeart/2005/8/layout/vList5"/>
    <dgm:cxn modelId="{7AE04073-9FB2-46FB-9696-A9F38BFC9AD0}" srcId="{94A7ACBD-87BC-431B-AC60-42AABC82F14F}" destId="{8DB24305-03FA-43DD-8844-CF05B3B444F0}" srcOrd="0" destOrd="0" parTransId="{83B2E604-64E4-4981-8EA3-475C789A5058}" sibTransId="{099BA5F4-3340-4C76-8D1C-A30CCBCB1806}"/>
    <dgm:cxn modelId="{45559554-A5AF-4B4C-84D0-73F081B85424}" srcId="{8DB24305-03FA-43DD-8844-CF05B3B444F0}" destId="{CDC0CC3B-F800-4476-A559-5106C64A8148}" srcOrd="2" destOrd="0" parTransId="{F8FA222B-1561-47A6-8DBD-79D7925A7E07}" sibTransId="{073B8E0B-44E3-4B56-A050-DB868822C13D}"/>
    <dgm:cxn modelId="{3AB47D80-7325-4218-94C4-FD23ED7988BD}" type="presOf" srcId="{AEF9FD5B-88B2-4014-88DE-5B3CF8982273}" destId="{C7646E85-CE42-4461-B276-03FFFC90A843}" srcOrd="0" destOrd="0" presId="urn:microsoft.com/office/officeart/2005/8/layout/vList5"/>
    <dgm:cxn modelId="{58B06A8F-2A8B-476A-8218-A26631BEEEFE}" srcId="{8DB24305-03FA-43DD-8844-CF05B3B444F0}" destId="{AC7ED552-6D86-4256-9DCE-EAD92868F2CB}" srcOrd="3" destOrd="0" parTransId="{CC72613F-8BC2-4DF2-88D6-2284C8DFF6E5}" sibTransId="{495F527C-52A2-48DD-A364-296582B4DDFB}"/>
    <dgm:cxn modelId="{7908E1B1-A83A-4C2B-8D8B-DBB00546026F}" type="presOf" srcId="{0B181406-AE07-4228-9554-3945FB6C1140}" destId="{C7646E85-CE42-4461-B276-03FFFC90A843}" srcOrd="0" destOrd="1" presId="urn:microsoft.com/office/officeart/2005/8/layout/vList5"/>
    <dgm:cxn modelId="{40F4C7BE-38CD-42C0-AE49-E7348CB80AF3}" srcId="{94A7ACBD-87BC-431B-AC60-42AABC82F14F}" destId="{03E90390-7F9A-4B22-A17E-0FE7C1484151}" srcOrd="1" destOrd="0" parTransId="{74274429-C6EE-4A20-B8FB-99742CC0E6F7}" sibTransId="{7C748FBB-3061-4B71-BF99-AB1FF0A65363}"/>
    <dgm:cxn modelId="{D25C4DC2-830C-4148-A2AE-7037F0563596}" type="presOf" srcId="{09DCA3B1-63CC-4F6F-8E3F-561788FC5C67}" destId="{F045361C-F08E-4E3F-B050-5C29CE3E8117}" srcOrd="0" destOrd="0" presId="urn:microsoft.com/office/officeart/2005/8/layout/vList5"/>
    <dgm:cxn modelId="{5F756CC8-1D6D-4CD8-BC76-397952CC6C45}" type="presOf" srcId="{CDC0CC3B-F800-4476-A559-5106C64A8148}" destId="{F045361C-F08E-4E3F-B050-5C29CE3E8117}" srcOrd="0" destOrd="2" presId="urn:microsoft.com/office/officeart/2005/8/layout/vList5"/>
    <dgm:cxn modelId="{D3609EDA-0CA6-4BB2-8733-E9103B3C8AEA}" srcId="{03E90390-7F9A-4B22-A17E-0FE7C1484151}" destId="{AEF9FD5B-88B2-4014-88DE-5B3CF8982273}" srcOrd="0" destOrd="0" parTransId="{1C66FB05-2214-4295-89B7-486C58E9BFF8}" sibTransId="{FF679AEB-E79D-4341-B3E0-18F33B56E6B2}"/>
    <dgm:cxn modelId="{E10C8EE5-917F-4AFF-B592-F64E423D12A8}" srcId="{8DB24305-03FA-43DD-8844-CF05B3B444F0}" destId="{BB03DE9B-6050-4487-A070-52A025611FDE}" srcOrd="1" destOrd="0" parTransId="{C0CBD479-BE6A-46E5-AF21-8858594DD43E}" sibTransId="{A886684D-6728-40B6-8E80-87ADA1AC0303}"/>
    <dgm:cxn modelId="{F1D709FD-6EAC-48BC-B524-D21D4386CFA9}" srcId="{03E90390-7F9A-4B22-A17E-0FE7C1484151}" destId="{0B181406-AE07-4228-9554-3945FB6C1140}" srcOrd="1" destOrd="0" parTransId="{5D424637-75D5-434B-9AAF-2F3E4FD18890}" sibTransId="{65B83D79-5CCB-4D0C-AB80-3F2D717CC1A5}"/>
    <dgm:cxn modelId="{32E61B68-8381-4ACC-A78E-726D8F48F567}" type="presParOf" srcId="{03445FC2-3A57-4185-9E40-B161A2B36AA2}" destId="{59374587-84D5-4B12-A48B-AFBFDC19BA40}" srcOrd="0" destOrd="0" presId="urn:microsoft.com/office/officeart/2005/8/layout/vList5"/>
    <dgm:cxn modelId="{9FABA8A5-73EB-4001-BDA1-190B41CF5AC2}" type="presParOf" srcId="{59374587-84D5-4B12-A48B-AFBFDC19BA40}" destId="{A7C790F3-B822-42ED-9CAB-77B8C5BB6655}" srcOrd="0" destOrd="0" presId="urn:microsoft.com/office/officeart/2005/8/layout/vList5"/>
    <dgm:cxn modelId="{3BB0806B-3492-4D69-AB06-F5B199F1BDC7}" type="presParOf" srcId="{59374587-84D5-4B12-A48B-AFBFDC19BA40}" destId="{F045361C-F08E-4E3F-B050-5C29CE3E8117}" srcOrd="1" destOrd="0" presId="urn:microsoft.com/office/officeart/2005/8/layout/vList5"/>
    <dgm:cxn modelId="{889E2E8F-4FAC-4D39-8352-FB365ABCF3B8}" type="presParOf" srcId="{03445FC2-3A57-4185-9E40-B161A2B36AA2}" destId="{437D1A5E-6826-4BC5-B374-C0A6111C27A3}" srcOrd="1" destOrd="0" presId="urn:microsoft.com/office/officeart/2005/8/layout/vList5"/>
    <dgm:cxn modelId="{C20821F0-DCF9-4BAE-B674-B02FD68BB5FC}" type="presParOf" srcId="{03445FC2-3A57-4185-9E40-B161A2B36AA2}" destId="{B20CCC6F-83CF-452A-8BFF-C87683E31B71}" srcOrd="2" destOrd="0" presId="urn:microsoft.com/office/officeart/2005/8/layout/vList5"/>
    <dgm:cxn modelId="{9156AA27-4F8C-4F97-8682-A8A61B106341}" type="presParOf" srcId="{B20CCC6F-83CF-452A-8BFF-C87683E31B71}" destId="{AC298EF2-F334-4A63-A039-F7C683E1FEE2}" srcOrd="0" destOrd="0" presId="urn:microsoft.com/office/officeart/2005/8/layout/vList5"/>
    <dgm:cxn modelId="{150AEF6A-7C29-4303-8561-A313EFE40F44}" type="presParOf" srcId="{B20CCC6F-83CF-452A-8BFF-C87683E31B71}" destId="{C7646E85-CE42-4461-B276-03FFFC90A84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4AD2512E-FF92-4297-A588-C559181B634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E2507DD-AD98-45F1-99B3-AAE52656915D}">
      <dgm:prSet/>
      <dgm:spPr/>
      <dgm:t>
        <a:bodyPr/>
        <a:lstStyle/>
        <a:p>
          <a:pPr rtl="0"/>
          <a:r>
            <a:rPr lang="bg-BG"/>
            <a:t>Функции</a:t>
          </a:r>
          <a:endParaRPr lang="en-US"/>
        </a:p>
      </dgm:t>
    </dgm:pt>
    <dgm:pt modelId="{076D5345-A166-48CF-834D-EFA91F70733C}" type="parTrans" cxnId="{2F1FE724-6C45-4615-A4D8-9BC131D8F9FA}">
      <dgm:prSet/>
      <dgm:spPr/>
      <dgm:t>
        <a:bodyPr/>
        <a:lstStyle/>
        <a:p>
          <a:endParaRPr lang="en-US"/>
        </a:p>
      </dgm:t>
    </dgm:pt>
    <dgm:pt modelId="{D87C3712-1E61-4DD9-B5D3-0732D5016882}" type="sibTrans" cxnId="{2F1FE724-6C45-4615-A4D8-9BC131D8F9FA}">
      <dgm:prSet/>
      <dgm:spPr/>
      <dgm:t>
        <a:bodyPr/>
        <a:lstStyle/>
        <a:p>
          <a:endParaRPr lang="en-US"/>
        </a:p>
      </dgm:t>
    </dgm:pt>
    <dgm:pt modelId="{5817624B-4701-46AE-92D7-8373347B562C}">
      <dgm:prSet/>
      <dgm:spPr/>
      <dgm:t>
        <a:bodyPr/>
        <a:lstStyle/>
        <a:p>
          <a:pPr rtl="0"/>
          <a:r>
            <a:rPr lang="bg-BG"/>
            <a:t>Удостоверяване на самоличност</a:t>
          </a:r>
          <a:endParaRPr lang="en-US"/>
        </a:p>
      </dgm:t>
    </dgm:pt>
    <dgm:pt modelId="{6E969BA7-9125-4888-B874-F4BF04F100B5}" type="parTrans" cxnId="{DF9CDD95-D82D-413D-8E19-65B192533C5D}">
      <dgm:prSet/>
      <dgm:spPr/>
      <dgm:t>
        <a:bodyPr/>
        <a:lstStyle/>
        <a:p>
          <a:endParaRPr lang="en-US"/>
        </a:p>
      </dgm:t>
    </dgm:pt>
    <dgm:pt modelId="{DA15EE64-D744-4ED1-9615-EEF5DED882ED}" type="sibTrans" cxnId="{DF9CDD95-D82D-413D-8E19-65B192533C5D}">
      <dgm:prSet/>
      <dgm:spPr/>
      <dgm:t>
        <a:bodyPr/>
        <a:lstStyle/>
        <a:p>
          <a:endParaRPr lang="en-US"/>
        </a:p>
      </dgm:t>
    </dgm:pt>
    <dgm:pt modelId="{671B8CAF-839E-4FBD-AA4A-39114DD9F4C8}">
      <dgm:prSet/>
      <dgm:spPr/>
      <dgm:t>
        <a:bodyPr/>
        <a:lstStyle/>
        <a:p>
          <a:pPr rtl="0"/>
          <a:r>
            <a:rPr lang="bg-BG"/>
            <a:t>Носителят на удостоверението може да съдържа КЕП</a:t>
          </a:r>
          <a:endParaRPr lang="en-US"/>
        </a:p>
      </dgm:t>
    </dgm:pt>
    <dgm:pt modelId="{13C4CA07-7201-4876-818F-ACE10D6EE3F0}" type="parTrans" cxnId="{A1E92922-E06B-42CD-99E2-FAA1BFEFD509}">
      <dgm:prSet/>
      <dgm:spPr/>
      <dgm:t>
        <a:bodyPr/>
        <a:lstStyle/>
        <a:p>
          <a:endParaRPr lang="en-US"/>
        </a:p>
      </dgm:t>
    </dgm:pt>
    <dgm:pt modelId="{5F5DF95B-D383-4548-9799-15D79C1E59C2}" type="sibTrans" cxnId="{A1E92922-E06B-42CD-99E2-FAA1BFEFD509}">
      <dgm:prSet/>
      <dgm:spPr/>
      <dgm:t>
        <a:bodyPr/>
        <a:lstStyle/>
        <a:p>
          <a:endParaRPr lang="en-US"/>
        </a:p>
      </dgm:t>
    </dgm:pt>
    <dgm:pt modelId="{48B10120-47C7-4380-945A-E2801EA9B3C0}">
      <dgm:prSet/>
      <dgm:spPr/>
      <dgm:t>
        <a:bodyPr/>
        <a:lstStyle/>
        <a:p>
          <a:pPr rtl="0"/>
          <a:r>
            <a:rPr lang="bg-BG"/>
            <a:t>Данни, които се съдържат (</a:t>
          </a:r>
          <a:r>
            <a:rPr lang="ru-RU"/>
            <a:t>„най-малко“):</a:t>
          </a:r>
          <a:endParaRPr lang="en-US"/>
        </a:p>
      </dgm:t>
    </dgm:pt>
    <dgm:pt modelId="{B67EA340-6D19-4BE1-9FD2-01F0D8C87B31}" type="parTrans" cxnId="{7B53CFFB-7840-47E8-9AA5-8966C6ED67CC}">
      <dgm:prSet/>
      <dgm:spPr/>
      <dgm:t>
        <a:bodyPr/>
        <a:lstStyle/>
        <a:p>
          <a:endParaRPr lang="en-US"/>
        </a:p>
      </dgm:t>
    </dgm:pt>
    <dgm:pt modelId="{38DC60BC-7D32-46F4-A2AF-522ADC556051}" type="sibTrans" cxnId="{7B53CFFB-7840-47E8-9AA5-8966C6ED67CC}">
      <dgm:prSet/>
      <dgm:spPr/>
      <dgm:t>
        <a:bodyPr/>
        <a:lstStyle/>
        <a:p>
          <a:endParaRPr lang="en-US"/>
        </a:p>
      </dgm:t>
    </dgm:pt>
    <dgm:pt modelId="{0D2EC24B-FCE0-4F07-BA2A-C426AC655E9F}">
      <dgm:prSet/>
      <dgm:spPr/>
      <dgm:t>
        <a:bodyPr/>
        <a:lstStyle/>
        <a:p>
          <a:pPr rtl="0"/>
          <a:r>
            <a:rPr lang="ru-RU"/>
            <a:t>уникалния сериен номер на удостоверението</a:t>
          </a:r>
          <a:endParaRPr lang="en-US"/>
        </a:p>
      </dgm:t>
    </dgm:pt>
    <dgm:pt modelId="{67CD51EB-A4E6-469D-9894-9418897ABACA}" type="parTrans" cxnId="{EDCB1593-3497-4C91-9907-51015E6E731A}">
      <dgm:prSet/>
      <dgm:spPr/>
      <dgm:t>
        <a:bodyPr/>
        <a:lstStyle/>
        <a:p>
          <a:endParaRPr lang="en-US"/>
        </a:p>
      </dgm:t>
    </dgm:pt>
    <dgm:pt modelId="{D930DE79-41B4-437D-BDF5-89EDFE7C2D4F}" type="sibTrans" cxnId="{EDCB1593-3497-4C91-9907-51015E6E731A}">
      <dgm:prSet/>
      <dgm:spPr/>
      <dgm:t>
        <a:bodyPr/>
        <a:lstStyle/>
        <a:p>
          <a:endParaRPr lang="en-US"/>
        </a:p>
      </dgm:t>
    </dgm:pt>
    <dgm:pt modelId="{ED0A15C3-4E11-4181-B8F8-F0AA3F4B61A4}">
      <dgm:prSet/>
      <dgm:spPr/>
      <dgm:t>
        <a:bodyPr/>
        <a:lstStyle/>
        <a:p>
          <a:pPr rtl="0"/>
          <a:r>
            <a:rPr lang="ru-RU"/>
            <a:t>периода му на валидност</a:t>
          </a:r>
          <a:endParaRPr lang="en-US"/>
        </a:p>
      </dgm:t>
    </dgm:pt>
    <dgm:pt modelId="{A64E7E1F-5938-43B0-97A8-13D79603ED30}" type="parTrans" cxnId="{26211DF9-80BC-48F4-9F42-BDF744574C0B}">
      <dgm:prSet/>
      <dgm:spPr/>
      <dgm:t>
        <a:bodyPr/>
        <a:lstStyle/>
        <a:p>
          <a:endParaRPr lang="en-US"/>
        </a:p>
      </dgm:t>
    </dgm:pt>
    <dgm:pt modelId="{E9793132-72E7-4D64-B221-47DFB60CD287}" type="sibTrans" cxnId="{26211DF9-80BC-48F4-9F42-BDF744574C0B}">
      <dgm:prSet/>
      <dgm:spPr/>
      <dgm:t>
        <a:bodyPr/>
        <a:lstStyle/>
        <a:p>
          <a:endParaRPr lang="en-US"/>
        </a:p>
      </dgm:t>
    </dgm:pt>
    <dgm:pt modelId="{9951405D-0A3F-4A00-B42B-CCA16392C573}">
      <dgm:prSet/>
      <dgm:spPr/>
      <dgm:t>
        <a:bodyPr/>
        <a:lstStyle/>
        <a:p>
          <a:pPr rtl="0"/>
          <a:r>
            <a:rPr lang="ru-RU"/>
            <a:t>електронния идентификатор и трите имена (изписани на кирилица и латиница) на титуляря </a:t>
          </a:r>
          <a:endParaRPr lang="en-US"/>
        </a:p>
      </dgm:t>
    </dgm:pt>
    <dgm:pt modelId="{6D0FDCDB-2F1A-4D31-8207-C9273E0F6A00}" type="parTrans" cxnId="{028744B8-B319-4B1A-B6E0-52B360BD3CA3}">
      <dgm:prSet/>
      <dgm:spPr/>
      <dgm:t>
        <a:bodyPr/>
        <a:lstStyle/>
        <a:p>
          <a:endParaRPr lang="en-US"/>
        </a:p>
      </dgm:t>
    </dgm:pt>
    <dgm:pt modelId="{721F022D-076E-4EAF-9E65-E201E22DFD5D}" type="sibTrans" cxnId="{028744B8-B319-4B1A-B6E0-52B360BD3CA3}">
      <dgm:prSet/>
      <dgm:spPr/>
      <dgm:t>
        <a:bodyPr/>
        <a:lstStyle/>
        <a:p>
          <a:endParaRPr lang="en-US"/>
        </a:p>
      </dgm:t>
    </dgm:pt>
    <dgm:pt modelId="{158922FC-FA9A-4182-8E86-73E025B24620}">
      <dgm:prSet/>
      <dgm:spPr/>
      <dgm:t>
        <a:bodyPr/>
        <a:lstStyle/>
        <a:p>
          <a:pPr rtl="0"/>
          <a:r>
            <a:rPr lang="ru-RU"/>
            <a:t>нивото на осигуреност на носителя. </a:t>
          </a:r>
          <a:endParaRPr lang="en-US"/>
        </a:p>
      </dgm:t>
    </dgm:pt>
    <dgm:pt modelId="{2A7AB743-38FB-4B5F-B927-CF1C2C75554A}" type="parTrans" cxnId="{D7317FB2-662A-40C5-9D62-1F347F8E8CF0}">
      <dgm:prSet/>
      <dgm:spPr/>
      <dgm:t>
        <a:bodyPr/>
        <a:lstStyle/>
        <a:p>
          <a:endParaRPr lang="en-US"/>
        </a:p>
      </dgm:t>
    </dgm:pt>
    <dgm:pt modelId="{4D13D1B6-3557-4FF5-B54E-D2E1D980E9CC}" type="sibTrans" cxnId="{D7317FB2-662A-40C5-9D62-1F347F8E8CF0}">
      <dgm:prSet/>
      <dgm:spPr/>
      <dgm:t>
        <a:bodyPr/>
        <a:lstStyle/>
        <a:p>
          <a:endParaRPr lang="en-US"/>
        </a:p>
      </dgm:t>
    </dgm:pt>
    <dgm:pt modelId="{4652E8E9-E05A-4382-9DF4-D38573EFA266}" type="pres">
      <dgm:prSet presAssocID="{4AD2512E-FF92-4297-A588-C559181B6348}" presName="linear" presStyleCnt="0">
        <dgm:presLayoutVars>
          <dgm:animLvl val="lvl"/>
          <dgm:resizeHandles val="exact"/>
        </dgm:presLayoutVars>
      </dgm:prSet>
      <dgm:spPr/>
    </dgm:pt>
    <dgm:pt modelId="{7459672B-97F9-4A1A-A14D-C1F884BA8C1C}" type="pres">
      <dgm:prSet presAssocID="{9E2507DD-AD98-45F1-99B3-AAE52656915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A86B322-9F24-4195-8F69-6B34155D2890}" type="pres">
      <dgm:prSet presAssocID="{9E2507DD-AD98-45F1-99B3-AAE52656915D}" presName="childText" presStyleLbl="revTx" presStyleIdx="0" presStyleCnt="2">
        <dgm:presLayoutVars>
          <dgm:bulletEnabled val="1"/>
        </dgm:presLayoutVars>
      </dgm:prSet>
      <dgm:spPr/>
    </dgm:pt>
    <dgm:pt modelId="{67F2FA6C-0697-4EDA-91CE-B3DB9C07918B}" type="pres">
      <dgm:prSet presAssocID="{48B10120-47C7-4380-945A-E2801EA9B3C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977BCD16-EA47-422E-AA8C-7EB13485EEE8}" type="pres">
      <dgm:prSet presAssocID="{48B10120-47C7-4380-945A-E2801EA9B3C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6962206-01DE-4FF9-89C2-0BBD0B0EE8F9}" type="presOf" srcId="{48B10120-47C7-4380-945A-E2801EA9B3C0}" destId="{67F2FA6C-0697-4EDA-91CE-B3DB9C07918B}" srcOrd="0" destOrd="0" presId="urn:microsoft.com/office/officeart/2005/8/layout/vList2"/>
    <dgm:cxn modelId="{173E900F-BCD8-4C49-B4D0-B4440C7CE0E6}" type="presOf" srcId="{4AD2512E-FF92-4297-A588-C559181B6348}" destId="{4652E8E9-E05A-4382-9DF4-D38573EFA266}" srcOrd="0" destOrd="0" presId="urn:microsoft.com/office/officeart/2005/8/layout/vList2"/>
    <dgm:cxn modelId="{A1E92922-E06B-42CD-99E2-FAA1BFEFD509}" srcId="{9E2507DD-AD98-45F1-99B3-AAE52656915D}" destId="{671B8CAF-839E-4FBD-AA4A-39114DD9F4C8}" srcOrd="1" destOrd="0" parTransId="{13C4CA07-7201-4876-818F-ACE10D6EE3F0}" sibTransId="{5F5DF95B-D383-4548-9799-15D79C1E59C2}"/>
    <dgm:cxn modelId="{2F1FE724-6C45-4615-A4D8-9BC131D8F9FA}" srcId="{4AD2512E-FF92-4297-A588-C559181B6348}" destId="{9E2507DD-AD98-45F1-99B3-AAE52656915D}" srcOrd="0" destOrd="0" parTransId="{076D5345-A166-48CF-834D-EFA91F70733C}" sibTransId="{D87C3712-1E61-4DD9-B5D3-0732D5016882}"/>
    <dgm:cxn modelId="{E018A76B-328C-4CD2-B2CD-947F653FD217}" type="presOf" srcId="{ED0A15C3-4E11-4181-B8F8-F0AA3F4B61A4}" destId="{977BCD16-EA47-422E-AA8C-7EB13485EEE8}" srcOrd="0" destOrd="1" presId="urn:microsoft.com/office/officeart/2005/8/layout/vList2"/>
    <dgm:cxn modelId="{E8F1B74F-996A-4E2C-B6DC-BFC3ADB0AA2A}" type="presOf" srcId="{5817624B-4701-46AE-92D7-8373347B562C}" destId="{7A86B322-9F24-4195-8F69-6B34155D2890}" srcOrd="0" destOrd="0" presId="urn:microsoft.com/office/officeart/2005/8/layout/vList2"/>
    <dgm:cxn modelId="{2DA39757-574A-4167-9DFA-D50BF0684178}" type="presOf" srcId="{671B8CAF-839E-4FBD-AA4A-39114DD9F4C8}" destId="{7A86B322-9F24-4195-8F69-6B34155D2890}" srcOrd="0" destOrd="1" presId="urn:microsoft.com/office/officeart/2005/8/layout/vList2"/>
    <dgm:cxn modelId="{223C3891-C53F-4EB2-B1E1-35458BCA228C}" type="presOf" srcId="{0D2EC24B-FCE0-4F07-BA2A-C426AC655E9F}" destId="{977BCD16-EA47-422E-AA8C-7EB13485EEE8}" srcOrd="0" destOrd="0" presId="urn:microsoft.com/office/officeart/2005/8/layout/vList2"/>
    <dgm:cxn modelId="{EDCB1593-3497-4C91-9907-51015E6E731A}" srcId="{48B10120-47C7-4380-945A-E2801EA9B3C0}" destId="{0D2EC24B-FCE0-4F07-BA2A-C426AC655E9F}" srcOrd="0" destOrd="0" parTransId="{67CD51EB-A4E6-469D-9894-9418897ABACA}" sibTransId="{D930DE79-41B4-437D-BDF5-89EDFE7C2D4F}"/>
    <dgm:cxn modelId="{DF9CDD95-D82D-413D-8E19-65B192533C5D}" srcId="{9E2507DD-AD98-45F1-99B3-AAE52656915D}" destId="{5817624B-4701-46AE-92D7-8373347B562C}" srcOrd="0" destOrd="0" parTransId="{6E969BA7-9125-4888-B874-F4BF04F100B5}" sibTransId="{DA15EE64-D744-4ED1-9615-EEF5DED882ED}"/>
    <dgm:cxn modelId="{91A7FE9C-9AF2-4B8E-B4B1-890B3AD6BECF}" type="presOf" srcId="{9951405D-0A3F-4A00-B42B-CCA16392C573}" destId="{977BCD16-EA47-422E-AA8C-7EB13485EEE8}" srcOrd="0" destOrd="2" presId="urn:microsoft.com/office/officeart/2005/8/layout/vList2"/>
    <dgm:cxn modelId="{D7317FB2-662A-40C5-9D62-1F347F8E8CF0}" srcId="{48B10120-47C7-4380-945A-E2801EA9B3C0}" destId="{158922FC-FA9A-4182-8E86-73E025B24620}" srcOrd="3" destOrd="0" parTransId="{2A7AB743-38FB-4B5F-B927-CF1C2C75554A}" sibTransId="{4D13D1B6-3557-4FF5-B54E-D2E1D980E9CC}"/>
    <dgm:cxn modelId="{028744B8-B319-4B1A-B6E0-52B360BD3CA3}" srcId="{48B10120-47C7-4380-945A-E2801EA9B3C0}" destId="{9951405D-0A3F-4A00-B42B-CCA16392C573}" srcOrd="2" destOrd="0" parTransId="{6D0FDCDB-2F1A-4D31-8207-C9273E0F6A00}" sibTransId="{721F022D-076E-4EAF-9E65-E201E22DFD5D}"/>
    <dgm:cxn modelId="{DA2184BF-4FD3-4845-A31F-6A38642333B7}" type="presOf" srcId="{9E2507DD-AD98-45F1-99B3-AAE52656915D}" destId="{7459672B-97F9-4A1A-A14D-C1F884BA8C1C}" srcOrd="0" destOrd="0" presId="urn:microsoft.com/office/officeart/2005/8/layout/vList2"/>
    <dgm:cxn modelId="{060761CE-58F3-4267-816F-BAA76819AD19}" type="presOf" srcId="{158922FC-FA9A-4182-8E86-73E025B24620}" destId="{977BCD16-EA47-422E-AA8C-7EB13485EEE8}" srcOrd="0" destOrd="3" presId="urn:microsoft.com/office/officeart/2005/8/layout/vList2"/>
    <dgm:cxn modelId="{26211DF9-80BC-48F4-9F42-BDF744574C0B}" srcId="{48B10120-47C7-4380-945A-E2801EA9B3C0}" destId="{ED0A15C3-4E11-4181-B8F8-F0AA3F4B61A4}" srcOrd="1" destOrd="0" parTransId="{A64E7E1F-5938-43B0-97A8-13D79603ED30}" sibTransId="{E9793132-72E7-4D64-B221-47DFB60CD287}"/>
    <dgm:cxn modelId="{7B53CFFB-7840-47E8-9AA5-8966C6ED67CC}" srcId="{4AD2512E-FF92-4297-A588-C559181B6348}" destId="{48B10120-47C7-4380-945A-E2801EA9B3C0}" srcOrd="1" destOrd="0" parTransId="{B67EA340-6D19-4BE1-9FD2-01F0D8C87B31}" sibTransId="{38DC60BC-7D32-46F4-A2AF-522ADC556051}"/>
    <dgm:cxn modelId="{D8A4D5A1-B38C-4B53-844B-7CC1FA6F937B}" type="presParOf" srcId="{4652E8E9-E05A-4382-9DF4-D38573EFA266}" destId="{7459672B-97F9-4A1A-A14D-C1F884BA8C1C}" srcOrd="0" destOrd="0" presId="urn:microsoft.com/office/officeart/2005/8/layout/vList2"/>
    <dgm:cxn modelId="{92B9FD0E-E444-4502-A2A4-2F4A7625B5DC}" type="presParOf" srcId="{4652E8E9-E05A-4382-9DF4-D38573EFA266}" destId="{7A86B322-9F24-4195-8F69-6B34155D2890}" srcOrd="1" destOrd="0" presId="urn:microsoft.com/office/officeart/2005/8/layout/vList2"/>
    <dgm:cxn modelId="{320333A3-A02D-4D97-85E1-193F2F071BCA}" type="presParOf" srcId="{4652E8E9-E05A-4382-9DF4-D38573EFA266}" destId="{67F2FA6C-0697-4EDA-91CE-B3DB9C07918B}" srcOrd="2" destOrd="0" presId="urn:microsoft.com/office/officeart/2005/8/layout/vList2"/>
    <dgm:cxn modelId="{2E332B0C-D72E-41AB-BD1A-844579FFEAC2}" type="presParOf" srcId="{4652E8E9-E05A-4382-9DF4-D38573EFA266}" destId="{977BCD16-EA47-422E-AA8C-7EB13485EEE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A5EAD501-0E14-4223-A94B-935F4D4012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10B3FCE-5184-47AC-9765-902D5CBCE5A5}">
      <dgm:prSet/>
      <dgm:spPr/>
      <dgm:t>
        <a:bodyPr/>
        <a:lstStyle/>
        <a:p>
          <a:pPr rtl="0"/>
          <a:r>
            <a:rPr lang="bg-BG"/>
            <a:t>Подаване на писмено или електронно заявление пред МВР или администратор на електронна идентичност</a:t>
          </a:r>
          <a:endParaRPr lang="en-US"/>
        </a:p>
      </dgm:t>
    </dgm:pt>
    <dgm:pt modelId="{5114934C-A8AC-47CC-98EA-87AB63495264}" type="parTrans" cxnId="{8F7BCD96-9D7F-40DF-A20E-DC7E33630119}">
      <dgm:prSet/>
      <dgm:spPr/>
      <dgm:t>
        <a:bodyPr/>
        <a:lstStyle/>
        <a:p>
          <a:endParaRPr lang="en-US"/>
        </a:p>
      </dgm:t>
    </dgm:pt>
    <dgm:pt modelId="{5601C758-99E3-46D5-A51D-9C87458BDBD8}" type="sibTrans" cxnId="{8F7BCD96-9D7F-40DF-A20E-DC7E33630119}">
      <dgm:prSet/>
      <dgm:spPr/>
      <dgm:t>
        <a:bodyPr/>
        <a:lstStyle/>
        <a:p>
          <a:endParaRPr lang="en-US"/>
        </a:p>
      </dgm:t>
    </dgm:pt>
    <dgm:pt modelId="{DF6BB733-922E-48AB-8F5C-462607A02006}">
      <dgm:prSet/>
      <dgm:spPr/>
      <dgm:t>
        <a:bodyPr/>
        <a:lstStyle/>
        <a:p>
          <a:pPr rtl="0"/>
          <a:r>
            <a:rPr lang="bg-BG"/>
            <a:t>Издаване на удостоверението от МВР</a:t>
          </a:r>
          <a:endParaRPr lang="en-US"/>
        </a:p>
      </dgm:t>
    </dgm:pt>
    <dgm:pt modelId="{90280E0B-8B0B-4C3D-9ADD-0263FC38B517}" type="parTrans" cxnId="{5D0B7B33-3B2B-405C-949D-12812BCC4334}">
      <dgm:prSet/>
      <dgm:spPr/>
      <dgm:t>
        <a:bodyPr/>
        <a:lstStyle/>
        <a:p>
          <a:endParaRPr lang="en-US"/>
        </a:p>
      </dgm:t>
    </dgm:pt>
    <dgm:pt modelId="{26230D36-0C8E-4490-879A-7DAD1DC016E7}" type="sibTrans" cxnId="{5D0B7B33-3B2B-405C-949D-12812BCC4334}">
      <dgm:prSet/>
      <dgm:spPr/>
      <dgm:t>
        <a:bodyPr/>
        <a:lstStyle/>
        <a:p>
          <a:endParaRPr lang="en-US"/>
        </a:p>
      </dgm:t>
    </dgm:pt>
    <dgm:pt modelId="{246E08FF-4CA4-49C1-9651-885AFD9EF8D8}">
      <dgm:prSet/>
      <dgm:spPr/>
      <dgm:t>
        <a:bodyPr/>
        <a:lstStyle/>
        <a:p>
          <a:pPr rtl="0"/>
          <a:r>
            <a:rPr lang="bg-BG"/>
            <a:t>Вписване на удостоверението в регистъра на удостоверенията</a:t>
          </a:r>
          <a:endParaRPr lang="en-US"/>
        </a:p>
      </dgm:t>
    </dgm:pt>
    <dgm:pt modelId="{FEAF1219-DE4C-448C-B5B8-11067088F1CC}" type="parTrans" cxnId="{B2D188C5-3324-482C-AC3E-694454CA155D}">
      <dgm:prSet/>
      <dgm:spPr/>
      <dgm:t>
        <a:bodyPr/>
        <a:lstStyle/>
        <a:p>
          <a:endParaRPr lang="en-US"/>
        </a:p>
      </dgm:t>
    </dgm:pt>
    <dgm:pt modelId="{641851D0-4EF8-42ED-98B7-A9D96D2D52C7}" type="sibTrans" cxnId="{B2D188C5-3324-482C-AC3E-694454CA155D}">
      <dgm:prSet/>
      <dgm:spPr/>
      <dgm:t>
        <a:bodyPr/>
        <a:lstStyle/>
        <a:p>
          <a:endParaRPr lang="en-US"/>
        </a:p>
      </dgm:t>
    </dgm:pt>
    <dgm:pt modelId="{B82AE3AE-947B-43CC-A578-497555BAF83C}">
      <dgm:prSet/>
      <dgm:spPr/>
      <dgm:t>
        <a:bodyPr/>
        <a:lstStyle/>
        <a:p>
          <a:pPr rtl="0"/>
          <a:r>
            <a:rPr lang="bg-BG"/>
            <a:t>Записване на удостоверението в носителя</a:t>
          </a:r>
          <a:endParaRPr lang="en-US"/>
        </a:p>
      </dgm:t>
    </dgm:pt>
    <dgm:pt modelId="{1A957001-511F-410B-8148-236EAE4CFF4F}" type="parTrans" cxnId="{E34DBA44-DEF7-4DC3-86DB-58FE57AAC863}">
      <dgm:prSet/>
      <dgm:spPr/>
      <dgm:t>
        <a:bodyPr/>
        <a:lstStyle/>
        <a:p>
          <a:endParaRPr lang="en-US"/>
        </a:p>
      </dgm:t>
    </dgm:pt>
    <dgm:pt modelId="{D5B49A3B-875E-4423-883F-515F84C7862F}" type="sibTrans" cxnId="{E34DBA44-DEF7-4DC3-86DB-58FE57AAC863}">
      <dgm:prSet/>
      <dgm:spPr/>
      <dgm:t>
        <a:bodyPr/>
        <a:lstStyle/>
        <a:p>
          <a:endParaRPr lang="en-US"/>
        </a:p>
      </dgm:t>
    </dgm:pt>
    <dgm:pt modelId="{11FBD46F-F7FC-42E9-81C3-49FAD3064B6A}" type="pres">
      <dgm:prSet presAssocID="{A5EAD501-0E14-4223-A94B-935F4D401243}" presName="CompostProcess" presStyleCnt="0">
        <dgm:presLayoutVars>
          <dgm:dir/>
          <dgm:resizeHandles val="exact"/>
        </dgm:presLayoutVars>
      </dgm:prSet>
      <dgm:spPr/>
    </dgm:pt>
    <dgm:pt modelId="{92A21AC6-8ACE-4F68-B56C-980658D2941B}" type="pres">
      <dgm:prSet presAssocID="{A5EAD501-0E14-4223-A94B-935F4D401243}" presName="arrow" presStyleLbl="bgShp" presStyleIdx="0" presStyleCnt="1"/>
      <dgm:spPr/>
    </dgm:pt>
    <dgm:pt modelId="{DC23E8F5-C0BD-475A-A8AF-80319A3FF9B9}" type="pres">
      <dgm:prSet presAssocID="{A5EAD501-0E14-4223-A94B-935F4D401243}" presName="linearProcess" presStyleCnt="0"/>
      <dgm:spPr/>
    </dgm:pt>
    <dgm:pt modelId="{A01CC462-C4C1-4E85-94F5-13D44A5C01DF}" type="pres">
      <dgm:prSet presAssocID="{910B3FCE-5184-47AC-9765-902D5CBCE5A5}" presName="textNode" presStyleLbl="node1" presStyleIdx="0" presStyleCnt="4">
        <dgm:presLayoutVars>
          <dgm:bulletEnabled val="1"/>
        </dgm:presLayoutVars>
      </dgm:prSet>
      <dgm:spPr/>
    </dgm:pt>
    <dgm:pt modelId="{BB4E303F-36C5-4300-9135-145B9AB8115E}" type="pres">
      <dgm:prSet presAssocID="{5601C758-99E3-46D5-A51D-9C87458BDBD8}" presName="sibTrans" presStyleCnt="0"/>
      <dgm:spPr/>
    </dgm:pt>
    <dgm:pt modelId="{96444443-6D0C-4A75-96CB-344C2FFEFA9A}" type="pres">
      <dgm:prSet presAssocID="{DF6BB733-922E-48AB-8F5C-462607A02006}" presName="textNode" presStyleLbl="node1" presStyleIdx="1" presStyleCnt="4">
        <dgm:presLayoutVars>
          <dgm:bulletEnabled val="1"/>
        </dgm:presLayoutVars>
      </dgm:prSet>
      <dgm:spPr/>
    </dgm:pt>
    <dgm:pt modelId="{271148E6-9790-4A8C-905E-2C2C4A50E360}" type="pres">
      <dgm:prSet presAssocID="{26230D36-0C8E-4490-879A-7DAD1DC016E7}" presName="sibTrans" presStyleCnt="0"/>
      <dgm:spPr/>
    </dgm:pt>
    <dgm:pt modelId="{0BC21063-AC80-4F6F-822E-8F18380E7EB4}" type="pres">
      <dgm:prSet presAssocID="{246E08FF-4CA4-49C1-9651-885AFD9EF8D8}" presName="textNode" presStyleLbl="node1" presStyleIdx="2" presStyleCnt="4">
        <dgm:presLayoutVars>
          <dgm:bulletEnabled val="1"/>
        </dgm:presLayoutVars>
      </dgm:prSet>
      <dgm:spPr/>
    </dgm:pt>
    <dgm:pt modelId="{1AD8FD83-63F8-48B2-8BF0-25922465DCF1}" type="pres">
      <dgm:prSet presAssocID="{641851D0-4EF8-42ED-98B7-A9D96D2D52C7}" presName="sibTrans" presStyleCnt="0"/>
      <dgm:spPr/>
    </dgm:pt>
    <dgm:pt modelId="{8AB9243F-DE0B-444F-B3C6-C707D7C0C59C}" type="pres">
      <dgm:prSet presAssocID="{B82AE3AE-947B-43CC-A578-497555BAF83C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5D0B7B33-3B2B-405C-949D-12812BCC4334}" srcId="{A5EAD501-0E14-4223-A94B-935F4D401243}" destId="{DF6BB733-922E-48AB-8F5C-462607A02006}" srcOrd="1" destOrd="0" parTransId="{90280E0B-8B0B-4C3D-9ADD-0263FC38B517}" sibTransId="{26230D36-0C8E-4490-879A-7DAD1DC016E7}"/>
    <dgm:cxn modelId="{E34DBA44-DEF7-4DC3-86DB-58FE57AAC863}" srcId="{A5EAD501-0E14-4223-A94B-935F4D401243}" destId="{B82AE3AE-947B-43CC-A578-497555BAF83C}" srcOrd="3" destOrd="0" parTransId="{1A957001-511F-410B-8148-236EAE4CFF4F}" sibTransId="{D5B49A3B-875E-4423-883F-515F84C7862F}"/>
    <dgm:cxn modelId="{ADA17855-96E7-45AE-A0CF-4865AD9F8655}" type="presOf" srcId="{910B3FCE-5184-47AC-9765-902D5CBCE5A5}" destId="{A01CC462-C4C1-4E85-94F5-13D44A5C01DF}" srcOrd="0" destOrd="0" presId="urn:microsoft.com/office/officeart/2005/8/layout/hProcess9"/>
    <dgm:cxn modelId="{BD72F457-D5CA-43E7-8935-B5766F7487DD}" type="presOf" srcId="{B82AE3AE-947B-43CC-A578-497555BAF83C}" destId="{8AB9243F-DE0B-444F-B3C6-C707D7C0C59C}" srcOrd="0" destOrd="0" presId="urn:microsoft.com/office/officeart/2005/8/layout/hProcess9"/>
    <dgm:cxn modelId="{18176280-C882-4622-BA71-3163DDC24025}" type="presOf" srcId="{DF6BB733-922E-48AB-8F5C-462607A02006}" destId="{96444443-6D0C-4A75-96CB-344C2FFEFA9A}" srcOrd="0" destOrd="0" presId="urn:microsoft.com/office/officeart/2005/8/layout/hProcess9"/>
    <dgm:cxn modelId="{3BE28592-6EC1-47B5-ADF3-B33AA98C1EED}" type="presOf" srcId="{A5EAD501-0E14-4223-A94B-935F4D401243}" destId="{11FBD46F-F7FC-42E9-81C3-49FAD3064B6A}" srcOrd="0" destOrd="0" presId="urn:microsoft.com/office/officeart/2005/8/layout/hProcess9"/>
    <dgm:cxn modelId="{8F7BCD96-9D7F-40DF-A20E-DC7E33630119}" srcId="{A5EAD501-0E14-4223-A94B-935F4D401243}" destId="{910B3FCE-5184-47AC-9765-902D5CBCE5A5}" srcOrd="0" destOrd="0" parTransId="{5114934C-A8AC-47CC-98EA-87AB63495264}" sibTransId="{5601C758-99E3-46D5-A51D-9C87458BDBD8}"/>
    <dgm:cxn modelId="{B2D188C5-3324-482C-AC3E-694454CA155D}" srcId="{A5EAD501-0E14-4223-A94B-935F4D401243}" destId="{246E08FF-4CA4-49C1-9651-885AFD9EF8D8}" srcOrd="2" destOrd="0" parTransId="{FEAF1219-DE4C-448C-B5B8-11067088F1CC}" sibTransId="{641851D0-4EF8-42ED-98B7-A9D96D2D52C7}"/>
    <dgm:cxn modelId="{336043CF-EBF4-4B9C-A3BC-44252B499C22}" type="presOf" srcId="{246E08FF-4CA4-49C1-9651-885AFD9EF8D8}" destId="{0BC21063-AC80-4F6F-822E-8F18380E7EB4}" srcOrd="0" destOrd="0" presId="urn:microsoft.com/office/officeart/2005/8/layout/hProcess9"/>
    <dgm:cxn modelId="{A67229AF-B500-44DE-B82F-4B97A8AF2135}" type="presParOf" srcId="{11FBD46F-F7FC-42E9-81C3-49FAD3064B6A}" destId="{92A21AC6-8ACE-4F68-B56C-980658D2941B}" srcOrd="0" destOrd="0" presId="urn:microsoft.com/office/officeart/2005/8/layout/hProcess9"/>
    <dgm:cxn modelId="{BB14F445-E63F-491F-B2D2-6AAB343914E8}" type="presParOf" srcId="{11FBD46F-F7FC-42E9-81C3-49FAD3064B6A}" destId="{DC23E8F5-C0BD-475A-A8AF-80319A3FF9B9}" srcOrd="1" destOrd="0" presId="urn:microsoft.com/office/officeart/2005/8/layout/hProcess9"/>
    <dgm:cxn modelId="{C03F650E-58B9-42DC-B9FD-5E4AB2AA88CE}" type="presParOf" srcId="{DC23E8F5-C0BD-475A-A8AF-80319A3FF9B9}" destId="{A01CC462-C4C1-4E85-94F5-13D44A5C01DF}" srcOrd="0" destOrd="0" presId="urn:microsoft.com/office/officeart/2005/8/layout/hProcess9"/>
    <dgm:cxn modelId="{BC2F569C-B34C-4DE5-BA34-473DF594C93B}" type="presParOf" srcId="{DC23E8F5-C0BD-475A-A8AF-80319A3FF9B9}" destId="{BB4E303F-36C5-4300-9135-145B9AB8115E}" srcOrd="1" destOrd="0" presId="urn:microsoft.com/office/officeart/2005/8/layout/hProcess9"/>
    <dgm:cxn modelId="{579E77FB-C425-41C0-8E6D-1A4E97E617D5}" type="presParOf" srcId="{DC23E8F5-C0BD-475A-A8AF-80319A3FF9B9}" destId="{96444443-6D0C-4A75-96CB-344C2FFEFA9A}" srcOrd="2" destOrd="0" presId="urn:microsoft.com/office/officeart/2005/8/layout/hProcess9"/>
    <dgm:cxn modelId="{AB7E005C-2CFA-421E-9F8C-E516DE6C0E2D}" type="presParOf" srcId="{DC23E8F5-C0BD-475A-A8AF-80319A3FF9B9}" destId="{271148E6-9790-4A8C-905E-2C2C4A50E360}" srcOrd="3" destOrd="0" presId="urn:microsoft.com/office/officeart/2005/8/layout/hProcess9"/>
    <dgm:cxn modelId="{64A1B5AC-FDC7-48D7-AC31-B273420DC39A}" type="presParOf" srcId="{DC23E8F5-C0BD-475A-A8AF-80319A3FF9B9}" destId="{0BC21063-AC80-4F6F-822E-8F18380E7EB4}" srcOrd="4" destOrd="0" presId="urn:microsoft.com/office/officeart/2005/8/layout/hProcess9"/>
    <dgm:cxn modelId="{4E084934-824B-40AE-8E3B-E6483F898717}" type="presParOf" srcId="{DC23E8F5-C0BD-475A-A8AF-80319A3FF9B9}" destId="{1AD8FD83-63F8-48B2-8BF0-25922465DCF1}" srcOrd="5" destOrd="0" presId="urn:microsoft.com/office/officeart/2005/8/layout/hProcess9"/>
    <dgm:cxn modelId="{8AB964C8-74E8-4DEF-85B4-39A96FD17B9F}" type="presParOf" srcId="{DC23E8F5-C0BD-475A-A8AF-80319A3FF9B9}" destId="{8AB9243F-DE0B-444F-B3C6-C707D7C0C59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A8437E66-EC91-4BE5-87F0-01DD1315B5F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E275260-9BFD-4025-99D0-C0CA572F87B9}">
      <dgm:prSet/>
      <dgm:spPr/>
      <dgm:t>
        <a:bodyPr/>
        <a:lstStyle/>
        <a:p>
          <a:pPr rtl="0"/>
          <a:r>
            <a:rPr lang="bg-BG"/>
            <a:t>Валидност на удостоверението –  5 години</a:t>
          </a:r>
          <a:endParaRPr lang="en-US"/>
        </a:p>
      </dgm:t>
    </dgm:pt>
    <dgm:pt modelId="{307027FA-369A-4DB9-8328-C28ECC93305A}" type="parTrans" cxnId="{0E406E93-465A-41A2-BC09-58B24D4AFFCE}">
      <dgm:prSet/>
      <dgm:spPr/>
      <dgm:t>
        <a:bodyPr/>
        <a:lstStyle/>
        <a:p>
          <a:endParaRPr lang="en-US"/>
        </a:p>
      </dgm:t>
    </dgm:pt>
    <dgm:pt modelId="{82C2BE78-2E9D-4871-81ED-784635279555}" type="sibTrans" cxnId="{0E406E93-465A-41A2-BC09-58B24D4AFFCE}">
      <dgm:prSet/>
      <dgm:spPr/>
      <dgm:t>
        <a:bodyPr/>
        <a:lstStyle/>
        <a:p>
          <a:endParaRPr lang="en-US"/>
        </a:p>
      </dgm:t>
    </dgm:pt>
    <dgm:pt modelId="{A377A936-041D-41B4-B206-F95BDD45F88F}">
      <dgm:prSet/>
      <dgm:spPr/>
      <dgm:t>
        <a:bodyPr/>
        <a:lstStyle/>
        <a:p>
          <a:pPr rtl="0"/>
          <a:r>
            <a:rPr lang="bg-BG"/>
            <a:t>Спиране и възобновяване – временно </a:t>
          </a:r>
          <a:r>
            <a:rPr lang="ru-RU"/>
            <a:t>преустановяване/възстановяване  на удостоверителната му сила </a:t>
          </a:r>
          <a:endParaRPr lang="en-US"/>
        </a:p>
      </dgm:t>
    </dgm:pt>
    <dgm:pt modelId="{52499F3A-8564-4D7D-9FAD-C9DEF37F5997}" type="parTrans" cxnId="{58864BEC-3F07-4646-BC89-CCEB3067AAE4}">
      <dgm:prSet/>
      <dgm:spPr/>
      <dgm:t>
        <a:bodyPr/>
        <a:lstStyle/>
        <a:p>
          <a:endParaRPr lang="en-US"/>
        </a:p>
      </dgm:t>
    </dgm:pt>
    <dgm:pt modelId="{EA4B5238-C48F-42FD-83FD-FF7EBC53A48C}" type="sibTrans" cxnId="{58864BEC-3F07-4646-BC89-CCEB3067AAE4}">
      <dgm:prSet/>
      <dgm:spPr/>
      <dgm:t>
        <a:bodyPr/>
        <a:lstStyle/>
        <a:p>
          <a:endParaRPr lang="en-US"/>
        </a:p>
      </dgm:t>
    </dgm:pt>
    <dgm:pt modelId="{A98D6E2E-F4C2-46C2-9BA1-2B19B9EB1D15}">
      <dgm:prSet/>
      <dgm:spPr/>
      <dgm:t>
        <a:bodyPr/>
        <a:lstStyle/>
        <a:p>
          <a:pPr rtl="0"/>
          <a:r>
            <a:rPr lang="bg-BG"/>
            <a:t>Прекратяване –удостоверението губи удостоверителната си сила</a:t>
          </a:r>
          <a:endParaRPr lang="en-US"/>
        </a:p>
      </dgm:t>
    </dgm:pt>
    <dgm:pt modelId="{9C65DD4A-F660-4CC0-A5BD-CA7551CDCDA4}" type="parTrans" cxnId="{7E6EECCF-D2DE-4710-BD9E-361C95858399}">
      <dgm:prSet/>
      <dgm:spPr/>
      <dgm:t>
        <a:bodyPr/>
        <a:lstStyle/>
        <a:p>
          <a:endParaRPr lang="en-US"/>
        </a:p>
      </dgm:t>
    </dgm:pt>
    <dgm:pt modelId="{596F77CE-FB9C-46B0-9D22-2A7245A9862B}" type="sibTrans" cxnId="{7E6EECCF-D2DE-4710-BD9E-361C95858399}">
      <dgm:prSet/>
      <dgm:spPr/>
      <dgm:t>
        <a:bodyPr/>
        <a:lstStyle/>
        <a:p>
          <a:endParaRPr lang="en-US"/>
        </a:p>
      </dgm:t>
    </dgm:pt>
    <dgm:pt modelId="{204717DA-142A-44CF-9E67-F634CE6B4FFB}" type="pres">
      <dgm:prSet presAssocID="{A8437E66-EC91-4BE5-87F0-01DD1315B5FA}" presName="linear" presStyleCnt="0">
        <dgm:presLayoutVars>
          <dgm:animLvl val="lvl"/>
          <dgm:resizeHandles val="exact"/>
        </dgm:presLayoutVars>
      </dgm:prSet>
      <dgm:spPr/>
    </dgm:pt>
    <dgm:pt modelId="{10E8F7BC-F604-452C-B962-10C37A6AE2D9}" type="pres">
      <dgm:prSet presAssocID="{7E275260-9BFD-4025-99D0-C0CA572F87B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8171857-EF40-4927-A763-148882B04B4A}" type="pres">
      <dgm:prSet presAssocID="{82C2BE78-2E9D-4871-81ED-784635279555}" presName="spacer" presStyleCnt="0"/>
      <dgm:spPr/>
    </dgm:pt>
    <dgm:pt modelId="{4D41990F-CBBF-4FD0-A3D8-CD9E57EE1D66}" type="pres">
      <dgm:prSet presAssocID="{A377A936-041D-41B4-B206-F95BDD45F88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238ED0-CBB6-40F2-9C6A-3199A11FDC1B}" type="pres">
      <dgm:prSet presAssocID="{EA4B5238-C48F-42FD-83FD-FF7EBC53A48C}" presName="spacer" presStyleCnt="0"/>
      <dgm:spPr/>
    </dgm:pt>
    <dgm:pt modelId="{CE99A714-1814-4CED-9B74-285224077E66}" type="pres">
      <dgm:prSet presAssocID="{A98D6E2E-F4C2-46C2-9BA1-2B19B9EB1D1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B51B705-0AE6-430F-B75A-C1E3F121E085}" type="presOf" srcId="{A8437E66-EC91-4BE5-87F0-01DD1315B5FA}" destId="{204717DA-142A-44CF-9E67-F634CE6B4FFB}" srcOrd="0" destOrd="0" presId="urn:microsoft.com/office/officeart/2005/8/layout/vList2"/>
    <dgm:cxn modelId="{1A7F5837-B256-4542-9A2A-5721FB41B5B6}" type="presOf" srcId="{A98D6E2E-F4C2-46C2-9BA1-2B19B9EB1D15}" destId="{CE99A714-1814-4CED-9B74-285224077E66}" srcOrd="0" destOrd="0" presId="urn:microsoft.com/office/officeart/2005/8/layout/vList2"/>
    <dgm:cxn modelId="{2BC79E70-3DEB-4D83-92F0-EFA598306042}" type="presOf" srcId="{A377A936-041D-41B4-B206-F95BDD45F88F}" destId="{4D41990F-CBBF-4FD0-A3D8-CD9E57EE1D66}" srcOrd="0" destOrd="0" presId="urn:microsoft.com/office/officeart/2005/8/layout/vList2"/>
    <dgm:cxn modelId="{B8CEE273-11E3-4140-99CF-89F33D853DDF}" type="presOf" srcId="{7E275260-9BFD-4025-99D0-C0CA572F87B9}" destId="{10E8F7BC-F604-452C-B962-10C37A6AE2D9}" srcOrd="0" destOrd="0" presId="urn:microsoft.com/office/officeart/2005/8/layout/vList2"/>
    <dgm:cxn modelId="{0E406E93-465A-41A2-BC09-58B24D4AFFCE}" srcId="{A8437E66-EC91-4BE5-87F0-01DD1315B5FA}" destId="{7E275260-9BFD-4025-99D0-C0CA572F87B9}" srcOrd="0" destOrd="0" parTransId="{307027FA-369A-4DB9-8328-C28ECC93305A}" sibTransId="{82C2BE78-2E9D-4871-81ED-784635279555}"/>
    <dgm:cxn modelId="{7E6EECCF-D2DE-4710-BD9E-361C95858399}" srcId="{A8437E66-EC91-4BE5-87F0-01DD1315B5FA}" destId="{A98D6E2E-F4C2-46C2-9BA1-2B19B9EB1D15}" srcOrd="2" destOrd="0" parTransId="{9C65DD4A-F660-4CC0-A5BD-CA7551CDCDA4}" sibTransId="{596F77CE-FB9C-46B0-9D22-2A7245A9862B}"/>
    <dgm:cxn modelId="{58864BEC-3F07-4646-BC89-CCEB3067AAE4}" srcId="{A8437E66-EC91-4BE5-87F0-01DD1315B5FA}" destId="{A377A936-041D-41B4-B206-F95BDD45F88F}" srcOrd="1" destOrd="0" parTransId="{52499F3A-8564-4D7D-9FAD-C9DEF37F5997}" sibTransId="{EA4B5238-C48F-42FD-83FD-FF7EBC53A48C}"/>
    <dgm:cxn modelId="{92604E86-0A46-476F-AA2F-B31E35D9074A}" type="presParOf" srcId="{204717DA-142A-44CF-9E67-F634CE6B4FFB}" destId="{10E8F7BC-F604-452C-B962-10C37A6AE2D9}" srcOrd="0" destOrd="0" presId="urn:microsoft.com/office/officeart/2005/8/layout/vList2"/>
    <dgm:cxn modelId="{3AF3925F-C8E2-45A5-A5D2-AA092407B551}" type="presParOf" srcId="{204717DA-142A-44CF-9E67-F634CE6B4FFB}" destId="{68171857-EF40-4927-A763-148882B04B4A}" srcOrd="1" destOrd="0" presId="urn:microsoft.com/office/officeart/2005/8/layout/vList2"/>
    <dgm:cxn modelId="{EA8C1EF2-06BE-4A64-AB98-106DED0C18CA}" type="presParOf" srcId="{204717DA-142A-44CF-9E67-F634CE6B4FFB}" destId="{4D41990F-CBBF-4FD0-A3D8-CD9E57EE1D66}" srcOrd="2" destOrd="0" presId="urn:microsoft.com/office/officeart/2005/8/layout/vList2"/>
    <dgm:cxn modelId="{6F996B41-BAD5-4EB6-9B34-AC07C5CC4AE1}" type="presParOf" srcId="{204717DA-142A-44CF-9E67-F634CE6B4FFB}" destId="{EB238ED0-CBB6-40F2-9C6A-3199A11FDC1B}" srcOrd="3" destOrd="0" presId="urn:microsoft.com/office/officeart/2005/8/layout/vList2"/>
    <dgm:cxn modelId="{5FB4F42C-87FB-490C-B070-072A0309D826}" type="presParOf" srcId="{204717DA-142A-44CF-9E67-F634CE6B4FFB}" destId="{CE99A714-1814-4CED-9B74-285224077E6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4CFA9E62-1D62-41C7-AE9C-282E75076016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A82CA4F-C358-4EA7-90A7-7EB46F07FFDB}">
      <dgm:prSet/>
      <dgm:spPr/>
      <dgm:t>
        <a:bodyPr/>
        <a:lstStyle/>
        <a:p>
          <a:pPr rtl="0"/>
          <a:r>
            <a:rPr lang="ru-RU" dirty="0"/>
            <a:t>процес на </a:t>
          </a:r>
          <a:r>
            <a:rPr lang="ru-RU" dirty="0" err="1"/>
            <a:t>автоматизирана</a:t>
          </a:r>
          <a:r>
            <a:rPr lang="ru-RU" dirty="0"/>
            <a:t> проверка на </a:t>
          </a:r>
          <a:r>
            <a:rPr lang="ru-RU" b="1" dirty="0" err="1"/>
            <a:t>валидността</a:t>
          </a:r>
          <a:r>
            <a:rPr lang="ru-RU" b="1" dirty="0"/>
            <a:t> </a:t>
          </a:r>
          <a:r>
            <a:rPr lang="ru-RU" dirty="0"/>
            <a:t>на </a:t>
          </a:r>
          <a:r>
            <a:rPr lang="ru-RU" dirty="0" err="1"/>
            <a:t>издадено</a:t>
          </a:r>
          <a:r>
            <a:rPr lang="ru-RU" dirty="0"/>
            <a:t> удостоверение за </a:t>
          </a:r>
          <a:r>
            <a:rPr lang="ru-RU" dirty="0" err="1"/>
            <a:t>електронна</a:t>
          </a:r>
          <a:r>
            <a:rPr lang="ru-RU" dirty="0"/>
            <a:t> </a:t>
          </a:r>
          <a:r>
            <a:rPr lang="ru-RU" dirty="0" err="1"/>
            <a:t>идентичност</a:t>
          </a:r>
          <a:r>
            <a:rPr lang="ru-RU" dirty="0"/>
            <a:t> при </a:t>
          </a:r>
          <a:r>
            <a:rPr lang="ru-RU" dirty="0" err="1"/>
            <a:t>предоставянето</a:t>
          </a:r>
          <a:r>
            <a:rPr lang="ru-RU" dirty="0"/>
            <a:t> на </a:t>
          </a:r>
          <a:r>
            <a:rPr lang="ru-RU" dirty="0" err="1"/>
            <a:t>електронни</a:t>
          </a:r>
          <a:r>
            <a:rPr lang="ru-RU" dirty="0"/>
            <a:t> услуги</a:t>
          </a:r>
          <a:endParaRPr lang="en-US" dirty="0"/>
        </a:p>
      </dgm:t>
    </dgm:pt>
    <dgm:pt modelId="{02F166AC-9DE5-412A-86FB-CA1FBDCF6B98}" type="parTrans" cxnId="{03C4FCF7-8A7B-4938-96D0-A2D5B1A51FDD}">
      <dgm:prSet/>
      <dgm:spPr/>
      <dgm:t>
        <a:bodyPr/>
        <a:lstStyle/>
        <a:p>
          <a:endParaRPr lang="en-US"/>
        </a:p>
      </dgm:t>
    </dgm:pt>
    <dgm:pt modelId="{351DA0C9-ADB9-46BE-ADED-E4D38E20CA41}" type="sibTrans" cxnId="{03C4FCF7-8A7B-4938-96D0-A2D5B1A51FDD}">
      <dgm:prSet/>
      <dgm:spPr/>
      <dgm:t>
        <a:bodyPr/>
        <a:lstStyle/>
        <a:p>
          <a:endParaRPr lang="en-US"/>
        </a:p>
      </dgm:t>
    </dgm:pt>
    <dgm:pt modelId="{A8B9263E-BCBE-41C2-8D6F-B886536431A7}">
      <dgm:prSet/>
      <dgm:spPr/>
      <dgm:t>
        <a:bodyPr/>
        <a:lstStyle/>
        <a:p>
          <a:pPr rtl="0"/>
          <a:r>
            <a:rPr lang="ru-RU" dirty="0"/>
            <a:t>Центровете за идентификация предоставят на доставчика необходимите данни</a:t>
          </a:r>
          <a:endParaRPr lang="en-US" dirty="0"/>
        </a:p>
      </dgm:t>
    </dgm:pt>
    <dgm:pt modelId="{16DEA48E-08F8-4E7D-ABEF-F5244D049BA5}" type="parTrans" cxnId="{9B1F92C3-4E5E-4652-BCDB-260242EB50C9}">
      <dgm:prSet/>
      <dgm:spPr/>
      <dgm:t>
        <a:bodyPr/>
        <a:lstStyle/>
        <a:p>
          <a:endParaRPr lang="en-US"/>
        </a:p>
      </dgm:t>
    </dgm:pt>
    <dgm:pt modelId="{A9FC75BE-3D12-4265-9418-C912AAE16E3B}" type="sibTrans" cxnId="{9B1F92C3-4E5E-4652-BCDB-260242EB50C9}">
      <dgm:prSet/>
      <dgm:spPr/>
      <dgm:t>
        <a:bodyPr/>
        <a:lstStyle/>
        <a:p>
          <a:endParaRPr lang="en-US"/>
        </a:p>
      </dgm:t>
    </dgm:pt>
    <dgm:pt modelId="{A4FD8A31-B322-4336-AF33-6485CE73BE57}" type="pres">
      <dgm:prSet presAssocID="{4CFA9E62-1D62-41C7-AE9C-282E75076016}" presName="diagram" presStyleCnt="0">
        <dgm:presLayoutVars>
          <dgm:dir/>
          <dgm:resizeHandles val="exact"/>
        </dgm:presLayoutVars>
      </dgm:prSet>
      <dgm:spPr/>
    </dgm:pt>
    <dgm:pt modelId="{E3C6258C-E257-4B12-B5ED-AD39CC8B40BE}" type="pres">
      <dgm:prSet presAssocID="{1A82CA4F-C358-4EA7-90A7-7EB46F07FFDB}" presName="arrow" presStyleLbl="node1" presStyleIdx="0" presStyleCnt="2">
        <dgm:presLayoutVars>
          <dgm:bulletEnabled val="1"/>
        </dgm:presLayoutVars>
      </dgm:prSet>
      <dgm:spPr/>
    </dgm:pt>
    <dgm:pt modelId="{5DA9F436-F05F-4CA5-BE20-5888D0BA4450}" type="pres">
      <dgm:prSet presAssocID="{A8B9263E-BCBE-41C2-8D6F-B886536431A7}" presName="arrow" presStyleLbl="node1" presStyleIdx="1" presStyleCnt="2">
        <dgm:presLayoutVars>
          <dgm:bulletEnabled val="1"/>
        </dgm:presLayoutVars>
      </dgm:prSet>
      <dgm:spPr/>
    </dgm:pt>
  </dgm:ptLst>
  <dgm:cxnLst>
    <dgm:cxn modelId="{F515C70A-DFB7-4941-B69C-301060119941}" type="presOf" srcId="{A8B9263E-BCBE-41C2-8D6F-B886536431A7}" destId="{5DA9F436-F05F-4CA5-BE20-5888D0BA4450}" srcOrd="0" destOrd="0" presId="urn:microsoft.com/office/officeart/2005/8/layout/arrow5"/>
    <dgm:cxn modelId="{4585E918-5263-43FD-A065-5F965C7BA949}" type="presOf" srcId="{1A82CA4F-C358-4EA7-90A7-7EB46F07FFDB}" destId="{E3C6258C-E257-4B12-B5ED-AD39CC8B40BE}" srcOrd="0" destOrd="0" presId="urn:microsoft.com/office/officeart/2005/8/layout/arrow5"/>
    <dgm:cxn modelId="{72720F2F-A085-4C41-9810-2CDCDA53310E}" type="presOf" srcId="{4CFA9E62-1D62-41C7-AE9C-282E75076016}" destId="{A4FD8A31-B322-4336-AF33-6485CE73BE57}" srcOrd="0" destOrd="0" presId="urn:microsoft.com/office/officeart/2005/8/layout/arrow5"/>
    <dgm:cxn modelId="{9B1F92C3-4E5E-4652-BCDB-260242EB50C9}" srcId="{4CFA9E62-1D62-41C7-AE9C-282E75076016}" destId="{A8B9263E-BCBE-41C2-8D6F-B886536431A7}" srcOrd="1" destOrd="0" parTransId="{16DEA48E-08F8-4E7D-ABEF-F5244D049BA5}" sibTransId="{A9FC75BE-3D12-4265-9418-C912AAE16E3B}"/>
    <dgm:cxn modelId="{03C4FCF7-8A7B-4938-96D0-A2D5B1A51FDD}" srcId="{4CFA9E62-1D62-41C7-AE9C-282E75076016}" destId="{1A82CA4F-C358-4EA7-90A7-7EB46F07FFDB}" srcOrd="0" destOrd="0" parTransId="{02F166AC-9DE5-412A-86FB-CA1FBDCF6B98}" sibTransId="{351DA0C9-ADB9-46BE-ADED-E4D38E20CA41}"/>
    <dgm:cxn modelId="{6EFD56CC-7B2F-4B17-99D8-89DF97F26140}" type="presParOf" srcId="{A4FD8A31-B322-4336-AF33-6485CE73BE57}" destId="{E3C6258C-E257-4B12-B5ED-AD39CC8B40BE}" srcOrd="0" destOrd="0" presId="urn:microsoft.com/office/officeart/2005/8/layout/arrow5"/>
    <dgm:cxn modelId="{E92879A4-51BD-44FC-B242-671FDDD8DE32}" type="presParOf" srcId="{A4FD8A31-B322-4336-AF33-6485CE73BE57}" destId="{5DA9F436-F05F-4CA5-BE20-5888D0BA4450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A6C96D-5733-40AB-8FD4-C2A1E792DBEA}" type="doc">
      <dgm:prSet loTypeId="urn:microsoft.com/office/officeart/2009/3/layout/CircleRelationship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6730E-81A1-4306-89C0-7141AE5BA561}">
      <dgm:prSet phldrT="[Text]"/>
      <dgm:spPr/>
      <dgm:t>
        <a:bodyPr/>
        <a:lstStyle/>
        <a:p>
          <a:r>
            <a:rPr lang="bg-BG" dirty="0"/>
            <a:t>посредник</a:t>
          </a:r>
          <a:endParaRPr lang="en-US" dirty="0"/>
        </a:p>
      </dgm:t>
    </dgm:pt>
    <dgm:pt modelId="{F142AF25-279D-46D8-8E52-62DCF7BC171B}" type="parTrans" cxnId="{A6B1AE12-6D82-45AF-B9BD-37C2D6852FA2}">
      <dgm:prSet/>
      <dgm:spPr/>
      <dgm:t>
        <a:bodyPr/>
        <a:lstStyle/>
        <a:p>
          <a:endParaRPr lang="en-US"/>
        </a:p>
      </dgm:t>
    </dgm:pt>
    <dgm:pt modelId="{FA5A51D6-3229-4C33-A316-6A7ECBF631CE}" type="sibTrans" cxnId="{A6B1AE12-6D82-45AF-B9BD-37C2D6852FA2}">
      <dgm:prSet/>
      <dgm:spPr/>
      <dgm:t>
        <a:bodyPr/>
        <a:lstStyle/>
        <a:p>
          <a:endParaRPr lang="en-US"/>
        </a:p>
      </dgm:t>
    </dgm:pt>
    <dgm:pt modelId="{AC898901-01F6-4F12-97D9-A216405F47C3}">
      <dgm:prSet phldrT="[Text]"/>
      <dgm:spPr/>
      <dgm:t>
        <a:bodyPr/>
        <a:lstStyle/>
        <a:p>
          <a:r>
            <a:rPr lang="bg-BG" dirty="0"/>
            <a:t>Автор/ титуляр</a:t>
          </a:r>
          <a:endParaRPr lang="en-US" dirty="0"/>
        </a:p>
      </dgm:t>
    </dgm:pt>
    <dgm:pt modelId="{C1855737-717A-455D-B126-28BBF51C0E1C}" type="parTrans" cxnId="{6745F71C-D15D-4E72-8C80-156E42F582AE}">
      <dgm:prSet/>
      <dgm:spPr/>
      <dgm:t>
        <a:bodyPr/>
        <a:lstStyle/>
        <a:p>
          <a:endParaRPr lang="en-US"/>
        </a:p>
      </dgm:t>
    </dgm:pt>
    <dgm:pt modelId="{C9632869-5F26-40E1-94E4-95A38F5FA7CC}" type="sibTrans" cxnId="{6745F71C-D15D-4E72-8C80-156E42F582AE}">
      <dgm:prSet/>
      <dgm:spPr/>
      <dgm:t>
        <a:bodyPr/>
        <a:lstStyle/>
        <a:p>
          <a:endParaRPr lang="en-US"/>
        </a:p>
      </dgm:t>
    </dgm:pt>
    <dgm:pt modelId="{8BAE6643-31EE-4935-AEEA-2ECCF11E4F33}">
      <dgm:prSet phldrT="[Text]"/>
      <dgm:spPr/>
      <dgm:t>
        <a:bodyPr/>
        <a:lstStyle/>
        <a:p>
          <a:r>
            <a:rPr lang="bg-BG" dirty="0"/>
            <a:t>адресат</a:t>
          </a:r>
          <a:endParaRPr lang="en-US" dirty="0"/>
        </a:p>
      </dgm:t>
    </dgm:pt>
    <dgm:pt modelId="{F25B8702-F2DB-4354-B07C-A65E9E9BCC00}" type="parTrans" cxnId="{BF5FC1DA-7FAD-4A98-A63B-BF2A9EA7B951}">
      <dgm:prSet/>
      <dgm:spPr/>
      <dgm:t>
        <a:bodyPr/>
        <a:lstStyle/>
        <a:p>
          <a:endParaRPr lang="en-US"/>
        </a:p>
      </dgm:t>
    </dgm:pt>
    <dgm:pt modelId="{C7442B6C-7816-4395-A9F3-7AEBEFD872F5}" type="sibTrans" cxnId="{BF5FC1DA-7FAD-4A98-A63B-BF2A9EA7B951}">
      <dgm:prSet/>
      <dgm:spPr/>
      <dgm:t>
        <a:bodyPr/>
        <a:lstStyle/>
        <a:p>
          <a:endParaRPr lang="en-US"/>
        </a:p>
      </dgm:t>
    </dgm:pt>
    <dgm:pt modelId="{B067DF40-612F-4612-8F8B-E74CA6A15E9B}" type="pres">
      <dgm:prSet presAssocID="{22A6C96D-5733-40AB-8FD4-C2A1E792DBEA}" presName="Name0" presStyleCnt="0">
        <dgm:presLayoutVars>
          <dgm:chMax val="1"/>
          <dgm:chPref val="1"/>
        </dgm:presLayoutVars>
      </dgm:prSet>
      <dgm:spPr/>
    </dgm:pt>
    <dgm:pt modelId="{1880AFF0-5B67-40A9-9134-7BA680CAD572}" type="pres">
      <dgm:prSet presAssocID="{01A6730E-81A1-4306-89C0-7141AE5BA561}" presName="Parent" presStyleLbl="node0" presStyleIdx="0" presStyleCnt="1" custLinFactNeighborX="5689" custLinFactNeighborY="3845">
        <dgm:presLayoutVars>
          <dgm:chMax val="5"/>
          <dgm:chPref val="5"/>
        </dgm:presLayoutVars>
      </dgm:prSet>
      <dgm:spPr/>
    </dgm:pt>
    <dgm:pt modelId="{5DCCA678-C2B4-489A-A794-BBF7C66E953B}" type="pres">
      <dgm:prSet presAssocID="{01A6730E-81A1-4306-89C0-7141AE5BA561}" presName="Accent1" presStyleLbl="node1" presStyleIdx="0" presStyleCnt="13"/>
      <dgm:spPr/>
    </dgm:pt>
    <dgm:pt modelId="{09D068B4-289A-4236-B9FB-38B794D51005}" type="pres">
      <dgm:prSet presAssocID="{01A6730E-81A1-4306-89C0-7141AE5BA561}" presName="Accent2" presStyleLbl="node1" presStyleIdx="1" presStyleCnt="13"/>
      <dgm:spPr/>
    </dgm:pt>
    <dgm:pt modelId="{E27DE91E-CFA8-497D-99E7-E3AFD5A12300}" type="pres">
      <dgm:prSet presAssocID="{01A6730E-81A1-4306-89C0-7141AE5BA561}" presName="Accent3" presStyleLbl="node1" presStyleIdx="2" presStyleCnt="13"/>
      <dgm:spPr/>
    </dgm:pt>
    <dgm:pt modelId="{81CDD018-09C3-43D8-9213-EC1F3B77F920}" type="pres">
      <dgm:prSet presAssocID="{01A6730E-81A1-4306-89C0-7141AE5BA561}" presName="Accent4" presStyleLbl="node1" presStyleIdx="3" presStyleCnt="13"/>
      <dgm:spPr/>
    </dgm:pt>
    <dgm:pt modelId="{0C9F3302-37ED-4522-8E81-94559EE1EF0C}" type="pres">
      <dgm:prSet presAssocID="{01A6730E-81A1-4306-89C0-7141AE5BA561}" presName="Accent5" presStyleLbl="node1" presStyleIdx="4" presStyleCnt="13"/>
      <dgm:spPr/>
    </dgm:pt>
    <dgm:pt modelId="{EE4140A7-FB9C-4F41-B975-63E4BA744D1C}" type="pres">
      <dgm:prSet presAssocID="{01A6730E-81A1-4306-89C0-7141AE5BA561}" presName="Accent6" presStyleLbl="node1" presStyleIdx="5" presStyleCnt="13"/>
      <dgm:spPr/>
    </dgm:pt>
    <dgm:pt modelId="{4E6E6FE1-0360-405B-AFEB-F1CDC23240EA}" type="pres">
      <dgm:prSet presAssocID="{AC898901-01F6-4F12-97D9-A216405F47C3}" presName="Child1" presStyleLbl="node1" presStyleIdx="6" presStyleCnt="13" custLinFactNeighborX="-9207" custLinFactNeighborY="-67435">
        <dgm:presLayoutVars>
          <dgm:chMax val="0"/>
          <dgm:chPref val="0"/>
        </dgm:presLayoutVars>
      </dgm:prSet>
      <dgm:spPr/>
    </dgm:pt>
    <dgm:pt modelId="{A0D83822-A37B-4DB2-858A-40A50BAB6123}" type="pres">
      <dgm:prSet presAssocID="{AC898901-01F6-4F12-97D9-A216405F47C3}" presName="Accent7" presStyleCnt="0"/>
      <dgm:spPr/>
    </dgm:pt>
    <dgm:pt modelId="{590765F3-C2B6-4BFD-AB05-C1D1ABD485CE}" type="pres">
      <dgm:prSet presAssocID="{AC898901-01F6-4F12-97D9-A216405F47C3}" presName="AccentHold1" presStyleLbl="node1" presStyleIdx="7" presStyleCnt="13"/>
      <dgm:spPr/>
    </dgm:pt>
    <dgm:pt modelId="{15759AA0-FDFF-46AC-9B73-AD8ECE3B7CF2}" type="pres">
      <dgm:prSet presAssocID="{AC898901-01F6-4F12-97D9-A216405F47C3}" presName="Accent8" presStyleCnt="0"/>
      <dgm:spPr/>
    </dgm:pt>
    <dgm:pt modelId="{DA6994C5-AC29-4005-8137-BB9285A96FB4}" type="pres">
      <dgm:prSet presAssocID="{AC898901-01F6-4F12-97D9-A216405F47C3}" presName="AccentHold2" presStyleLbl="node1" presStyleIdx="8" presStyleCnt="13"/>
      <dgm:spPr/>
    </dgm:pt>
    <dgm:pt modelId="{2C111A1C-AB63-40DA-BAE4-C3476E33AD83}" type="pres">
      <dgm:prSet presAssocID="{8BAE6643-31EE-4935-AEEA-2ECCF11E4F33}" presName="Child2" presStyleLbl="node1" presStyleIdx="9" presStyleCnt="13" custLinFactY="84562" custLinFactNeighborX="-24" custLinFactNeighborY="100000">
        <dgm:presLayoutVars>
          <dgm:chMax val="0"/>
          <dgm:chPref val="0"/>
        </dgm:presLayoutVars>
      </dgm:prSet>
      <dgm:spPr/>
    </dgm:pt>
    <dgm:pt modelId="{6C9D081B-8E65-45FA-BB55-E207921A7B56}" type="pres">
      <dgm:prSet presAssocID="{8BAE6643-31EE-4935-AEEA-2ECCF11E4F33}" presName="Accent9" presStyleCnt="0"/>
      <dgm:spPr/>
    </dgm:pt>
    <dgm:pt modelId="{CEFEE890-FB1F-4B15-B3F5-CAC6F7A5A921}" type="pres">
      <dgm:prSet presAssocID="{8BAE6643-31EE-4935-AEEA-2ECCF11E4F33}" presName="AccentHold1" presStyleLbl="node1" presStyleIdx="10" presStyleCnt="13"/>
      <dgm:spPr/>
    </dgm:pt>
    <dgm:pt modelId="{55D95451-5E3A-4CB8-BBB7-26C7AD42A904}" type="pres">
      <dgm:prSet presAssocID="{8BAE6643-31EE-4935-AEEA-2ECCF11E4F33}" presName="Accent10" presStyleCnt="0"/>
      <dgm:spPr/>
    </dgm:pt>
    <dgm:pt modelId="{30D6BB6F-3335-4037-8760-3E2DE9B5C2FB}" type="pres">
      <dgm:prSet presAssocID="{8BAE6643-31EE-4935-AEEA-2ECCF11E4F33}" presName="AccentHold2" presStyleLbl="node1" presStyleIdx="11" presStyleCnt="13"/>
      <dgm:spPr/>
    </dgm:pt>
    <dgm:pt modelId="{325C15D3-22D7-4920-A15B-590796C203B3}" type="pres">
      <dgm:prSet presAssocID="{8BAE6643-31EE-4935-AEEA-2ECCF11E4F33}" presName="Accent11" presStyleCnt="0"/>
      <dgm:spPr/>
    </dgm:pt>
    <dgm:pt modelId="{A3D127AE-5E33-4F7C-85ED-323E885E3B88}" type="pres">
      <dgm:prSet presAssocID="{8BAE6643-31EE-4935-AEEA-2ECCF11E4F33}" presName="AccentHold3" presStyleLbl="node1" presStyleIdx="12" presStyleCnt="13"/>
      <dgm:spPr/>
    </dgm:pt>
  </dgm:ptLst>
  <dgm:cxnLst>
    <dgm:cxn modelId="{A6B1AE12-6D82-45AF-B9BD-37C2D6852FA2}" srcId="{22A6C96D-5733-40AB-8FD4-C2A1E792DBEA}" destId="{01A6730E-81A1-4306-89C0-7141AE5BA561}" srcOrd="0" destOrd="0" parTransId="{F142AF25-279D-46D8-8E52-62DCF7BC171B}" sibTransId="{FA5A51D6-3229-4C33-A316-6A7ECBF631CE}"/>
    <dgm:cxn modelId="{6745F71C-D15D-4E72-8C80-156E42F582AE}" srcId="{01A6730E-81A1-4306-89C0-7141AE5BA561}" destId="{AC898901-01F6-4F12-97D9-A216405F47C3}" srcOrd="0" destOrd="0" parTransId="{C1855737-717A-455D-B126-28BBF51C0E1C}" sibTransId="{C9632869-5F26-40E1-94E4-95A38F5FA7CC}"/>
    <dgm:cxn modelId="{28D7BB37-7A30-4E26-934D-78D530BD897D}" type="presOf" srcId="{AC898901-01F6-4F12-97D9-A216405F47C3}" destId="{4E6E6FE1-0360-405B-AFEB-F1CDC23240EA}" srcOrd="0" destOrd="0" presId="urn:microsoft.com/office/officeart/2009/3/layout/CircleRelationship"/>
    <dgm:cxn modelId="{3D1F096C-5745-494C-A615-77037AFD2504}" type="presOf" srcId="{01A6730E-81A1-4306-89C0-7141AE5BA561}" destId="{1880AFF0-5B67-40A9-9134-7BA680CAD572}" srcOrd="0" destOrd="0" presId="urn:microsoft.com/office/officeart/2009/3/layout/CircleRelationship"/>
    <dgm:cxn modelId="{CA53EC57-4D0D-4C71-938C-EC993972862A}" type="presOf" srcId="{8BAE6643-31EE-4935-AEEA-2ECCF11E4F33}" destId="{2C111A1C-AB63-40DA-BAE4-C3476E33AD83}" srcOrd="0" destOrd="0" presId="urn:microsoft.com/office/officeart/2009/3/layout/CircleRelationship"/>
    <dgm:cxn modelId="{0787D578-8EB2-44A2-BA85-DE51848CABC8}" type="presOf" srcId="{22A6C96D-5733-40AB-8FD4-C2A1E792DBEA}" destId="{B067DF40-612F-4612-8F8B-E74CA6A15E9B}" srcOrd="0" destOrd="0" presId="urn:microsoft.com/office/officeart/2009/3/layout/CircleRelationship"/>
    <dgm:cxn modelId="{BF5FC1DA-7FAD-4A98-A63B-BF2A9EA7B951}" srcId="{01A6730E-81A1-4306-89C0-7141AE5BA561}" destId="{8BAE6643-31EE-4935-AEEA-2ECCF11E4F33}" srcOrd="1" destOrd="0" parTransId="{F25B8702-F2DB-4354-B07C-A65E9E9BCC00}" sibTransId="{C7442B6C-7816-4395-A9F3-7AEBEFD872F5}"/>
    <dgm:cxn modelId="{C8FC5459-18E5-41F7-A48B-D09F5FEE68B1}" type="presParOf" srcId="{B067DF40-612F-4612-8F8B-E74CA6A15E9B}" destId="{1880AFF0-5B67-40A9-9134-7BA680CAD572}" srcOrd="0" destOrd="0" presId="urn:microsoft.com/office/officeart/2009/3/layout/CircleRelationship"/>
    <dgm:cxn modelId="{887C9FF2-521B-463C-9404-091CB0BCCBDC}" type="presParOf" srcId="{B067DF40-612F-4612-8F8B-E74CA6A15E9B}" destId="{5DCCA678-C2B4-489A-A794-BBF7C66E953B}" srcOrd="1" destOrd="0" presId="urn:microsoft.com/office/officeart/2009/3/layout/CircleRelationship"/>
    <dgm:cxn modelId="{DCDC426D-C9F7-491C-BEE0-73DBE475B42E}" type="presParOf" srcId="{B067DF40-612F-4612-8F8B-E74CA6A15E9B}" destId="{09D068B4-289A-4236-B9FB-38B794D51005}" srcOrd="2" destOrd="0" presId="urn:microsoft.com/office/officeart/2009/3/layout/CircleRelationship"/>
    <dgm:cxn modelId="{2C0BB2B3-8DF8-4CF2-9402-A78A1BC5F241}" type="presParOf" srcId="{B067DF40-612F-4612-8F8B-E74CA6A15E9B}" destId="{E27DE91E-CFA8-497D-99E7-E3AFD5A12300}" srcOrd="3" destOrd="0" presId="urn:microsoft.com/office/officeart/2009/3/layout/CircleRelationship"/>
    <dgm:cxn modelId="{76310D72-C787-48A7-AA50-2D284BC124BA}" type="presParOf" srcId="{B067DF40-612F-4612-8F8B-E74CA6A15E9B}" destId="{81CDD018-09C3-43D8-9213-EC1F3B77F920}" srcOrd="4" destOrd="0" presId="urn:microsoft.com/office/officeart/2009/3/layout/CircleRelationship"/>
    <dgm:cxn modelId="{F72B5A31-BEC6-483B-9D69-379B4BAEC883}" type="presParOf" srcId="{B067DF40-612F-4612-8F8B-E74CA6A15E9B}" destId="{0C9F3302-37ED-4522-8E81-94559EE1EF0C}" srcOrd="5" destOrd="0" presId="urn:microsoft.com/office/officeart/2009/3/layout/CircleRelationship"/>
    <dgm:cxn modelId="{E7D67232-3447-4BBF-B714-8E181854B932}" type="presParOf" srcId="{B067DF40-612F-4612-8F8B-E74CA6A15E9B}" destId="{EE4140A7-FB9C-4F41-B975-63E4BA744D1C}" srcOrd="6" destOrd="0" presId="urn:microsoft.com/office/officeart/2009/3/layout/CircleRelationship"/>
    <dgm:cxn modelId="{48788F2D-D825-4724-985D-7443252E7B12}" type="presParOf" srcId="{B067DF40-612F-4612-8F8B-E74CA6A15E9B}" destId="{4E6E6FE1-0360-405B-AFEB-F1CDC23240EA}" srcOrd="7" destOrd="0" presId="urn:microsoft.com/office/officeart/2009/3/layout/CircleRelationship"/>
    <dgm:cxn modelId="{6DAE16FB-9238-4422-8B6A-035FB5D3C370}" type="presParOf" srcId="{B067DF40-612F-4612-8F8B-E74CA6A15E9B}" destId="{A0D83822-A37B-4DB2-858A-40A50BAB6123}" srcOrd="8" destOrd="0" presId="urn:microsoft.com/office/officeart/2009/3/layout/CircleRelationship"/>
    <dgm:cxn modelId="{A42B5BFB-783D-4929-8088-0608AC3B6549}" type="presParOf" srcId="{A0D83822-A37B-4DB2-858A-40A50BAB6123}" destId="{590765F3-C2B6-4BFD-AB05-C1D1ABD485CE}" srcOrd="0" destOrd="0" presId="urn:microsoft.com/office/officeart/2009/3/layout/CircleRelationship"/>
    <dgm:cxn modelId="{F68EEA14-30E6-4101-A1F5-4830B7CA0BE3}" type="presParOf" srcId="{B067DF40-612F-4612-8F8B-E74CA6A15E9B}" destId="{15759AA0-FDFF-46AC-9B73-AD8ECE3B7CF2}" srcOrd="9" destOrd="0" presId="urn:microsoft.com/office/officeart/2009/3/layout/CircleRelationship"/>
    <dgm:cxn modelId="{F43A0EF8-62FD-428D-8C89-E664B4996F2D}" type="presParOf" srcId="{15759AA0-FDFF-46AC-9B73-AD8ECE3B7CF2}" destId="{DA6994C5-AC29-4005-8137-BB9285A96FB4}" srcOrd="0" destOrd="0" presId="urn:microsoft.com/office/officeart/2009/3/layout/CircleRelationship"/>
    <dgm:cxn modelId="{80001057-D727-400C-BA82-5F32616DBCF4}" type="presParOf" srcId="{B067DF40-612F-4612-8F8B-E74CA6A15E9B}" destId="{2C111A1C-AB63-40DA-BAE4-C3476E33AD83}" srcOrd="10" destOrd="0" presId="urn:microsoft.com/office/officeart/2009/3/layout/CircleRelationship"/>
    <dgm:cxn modelId="{BE7EC4A7-57AD-43D1-BF9C-46A4D88E5E63}" type="presParOf" srcId="{B067DF40-612F-4612-8F8B-E74CA6A15E9B}" destId="{6C9D081B-8E65-45FA-BB55-E207921A7B56}" srcOrd="11" destOrd="0" presId="urn:microsoft.com/office/officeart/2009/3/layout/CircleRelationship"/>
    <dgm:cxn modelId="{9522B02D-363B-4B00-BCC3-581FC296CA96}" type="presParOf" srcId="{6C9D081B-8E65-45FA-BB55-E207921A7B56}" destId="{CEFEE890-FB1F-4B15-B3F5-CAC6F7A5A921}" srcOrd="0" destOrd="0" presId="urn:microsoft.com/office/officeart/2009/3/layout/CircleRelationship"/>
    <dgm:cxn modelId="{0734C532-018D-45A1-A571-3D1C19260200}" type="presParOf" srcId="{B067DF40-612F-4612-8F8B-E74CA6A15E9B}" destId="{55D95451-5E3A-4CB8-BBB7-26C7AD42A904}" srcOrd="12" destOrd="0" presId="urn:microsoft.com/office/officeart/2009/3/layout/CircleRelationship"/>
    <dgm:cxn modelId="{ABE617BD-6C67-4411-9D83-72AED64B9D60}" type="presParOf" srcId="{55D95451-5E3A-4CB8-BBB7-26C7AD42A904}" destId="{30D6BB6F-3335-4037-8760-3E2DE9B5C2FB}" srcOrd="0" destOrd="0" presId="urn:microsoft.com/office/officeart/2009/3/layout/CircleRelationship"/>
    <dgm:cxn modelId="{9DB0332D-A969-4DF6-BB76-47C036D7341F}" type="presParOf" srcId="{B067DF40-612F-4612-8F8B-E74CA6A15E9B}" destId="{325C15D3-22D7-4920-A15B-590796C203B3}" srcOrd="13" destOrd="0" presId="urn:microsoft.com/office/officeart/2009/3/layout/CircleRelationship"/>
    <dgm:cxn modelId="{F26A4EA0-6ECD-431C-A75E-BAD7567681E6}" type="presParOf" srcId="{325C15D3-22D7-4920-A15B-590796C203B3}" destId="{A3D127AE-5E33-4F7C-85ED-323E885E3B88}" srcOrd="0" destOrd="0" presId="urn:microsoft.com/office/officeart/2009/3/layout/CircleRelationship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C394AA0-AA31-43B0-A773-E25184B153F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0B8D113-F852-41DC-BC72-71E4FBE543F5}">
      <dgm:prSet/>
      <dgm:spPr/>
      <dgm:t>
        <a:bodyPr/>
        <a:lstStyle/>
        <a:p>
          <a:pPr rtl="0"/>
          <a:r>
            <a:rPr lang="ru-RU" dirty="0"/>
            <a:t>на </a:t>
          </a:r>
          <a:r>
            <a:rPr lang="ru-RU" dirty="0" err="1"/>
            <a:t>изпращане</a:t>
          </a:r>
          <a:r>
            <a:rPr lang="ru-RU" dirty="0"/>
            <a:t> (чл.9 ЗЕДЕУУ)</a:t>
          </a:r>
          <a:endParaRPr lang="en-US" dirty="0"/>
        </a:p>
      </dgm:t>
    </dgm:pt>
    <dgm:pt modelId="{44C6A8E9-6F9D-4647-8788-4782DA8FFA07}" type="parTrans" cxnId="{F67540A2-DC9F-486F-B903-0F4D74BAE85F}">
      <dgm:prSet/>
      <dgm:spPr/>
      <dgm:t>
        <a:bodyPr/>
        <a:lstStyle/>
        <a:p>
          <a:endParaRPr lang="en-US"/>
        </a:p>
      </dgm:t>
    </dgm:pt>
    <dgm:pt modelId="{CD558901-72D5-4B7A-B14B-2AECA8FB00F9}" type="sibTrans" cxnId="{F67540A2-DC9F-486F-B903-0F4D74BAE85F}">
      <dgm:prSet/>
      <dgm:spPr/>
      <dgm:t>
        <a:bodyPr/>
        <a:lstStyle/>
        <a:p>
          <a:endParaRPr lang="en-US"/>
        </a:p>
      </dgm:t>
    </dgm:pt>
    <dgm:pt modelId="{64F16A4E-8968-4009-9ED0-C5908EC274CF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Постъпване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 в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система,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която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не е под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контрола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автора</a:t>
          </a:r>
          <a:r>
            <a:rPr lang="ru-RU" dirty="0"/>
            <a:t>.</a:t>
          </a:r>
          <a:endParaRPr lang="en-US" dirty="0"/>
        </a:p>
      </dgm:t>
    </dgm:pt>
    <dgm:pt modelId="{E9EEE2D7-DC7E-49CB-9848-024A933F5F52}" type="parTrans" cxnId="{580D66D6-5879-4565-AFAD-66BB4E1C6DFD}">
      <dgm:prSet/>
      <dgm:spPr/>
      <dgm:t>
        <a:bodyPr/>
        <a:lstStyle/>
        <a:p>
          <a:endParaRPr lang="en-US"/>
        </a:p>
      </dgm:t>
    </dgm:pt>
    <dgm:pt modelId="{342FA89E-C911-4B5E-A2BA-A4A876E398CF}" type="sibTrans" cxnId="{580D66D6-5879-4565-AFAD-66BB4E1C6DFD}">
      <dgm:prSet/>
      <dgm:spPr/>
      <dgm:t>
        <a:bodyPr/>
        <a:lstStyle/>
        <a:p>
          <a:endParaRPr lang="en-US"/>
        </a:p>
      </dgm:t>
    </dgm:pt>
    <dgm:pt modelId="{73925FD6-CA9A-44DF-9505-64C01FDF0117}">
      <dgm:prSet/>
      <dgm:spPr/>
      <dgm:t>
        <a:bodyPr/>
        <a:lstStyle/>
        <a:p>
          <a:pPr rtl="0"/>
          <a:r>
            <a:rPr lang="ru-RU" dirty="0"/>
            <a:t>на получаване (чл.10 ЗЕДЕУУ)</a:t>
          </a:r>
          <a:endParaRPr lang="en-US" dirty="0"/>
        </a:p>
      </dgm:t>
    </dgm:pt>
    <dgm:pt modelId="{D954CDF3-9B72-4CA4-AFFF-CE22C37171D8}" type="parTrans" cxnId="{66F1DF5F-E003-47FA-977B-358CBC936E02}">
      <dgm:prSet/>
      <dgm:spPr/>
      <dgm:t>
        <a:bodyPr/>
        <a:lstStyle/>
        <a:p>
          <a:endParaRPr lang="en-US"/>
        </a:p>
      </dgm:t>
    </dgm:pt>
    <dgm:pt modelId="{0242E4B7-98FF-4039-9C7E-0042CBA16952}" type="sibTrans" cxnId="{66F1DF5F-E003-47FA-977B-358CBC936E02}">
      <dgm:prSet/>
      <dgm:spPr/>
      <dgm:t>
        <a:bodyPr/>
        <a:lstStyle/>
        <a:p>
          <a:endParaRPr lang="en-US"/>
        </a:p>
      </dgm:t>
    </dgm:pt>
    <dgm:pt modelId="{5A1480AD-2B18-4117-86EB-BA7A1E48A0CF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Моментът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постъпването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посочената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от адресата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система.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101E246-65EB-4D73-887D-C99CA2787401}" type="parTrans" cxnId="{37724BEC-9A90-43F3-AE42-AA69AD82686B}">
      <dgm:prSet/>
      <dgm:spPr/>
      <dgm:t>
        <a:bodyPr/>
        <a:lstStyle/>
        <a:p>
          <a:endParaRPr lang="en-US"/>
        </a:p>
      </dgm:t>
    </dgm:pt>
    <dgm:pt modelId="{3A7173F1-4156-4973-BB49-308964FBB33B}" type="sibTrans" cxnId="{37724BEC-9A90-43F3-AE42-AA69AD82686B}">
      <dgm:prSet/>
      <dgm:spPr/>
      <dgm:t>
        <a:bodyPr/>
        <a:lstStyle/>
        <a:p>
          <a:endParaRPr lang="en-US"/>
        </a:p>
      </dgm:t>
    </dgm:pt>
    <dgm:pt modelId="{17C058C4-8B3E-43D8-A090-0B8CAB97F7B2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Ако адресатът не е посочил конкретна информационна система, изявлението е получено с постъпването му в която и да е информационна система на адресата.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C472947-D45D-43D5-A7F2-5841460BA310}" type="parTrans" cxnId="{CF6F3C1B-9FCA-46ED-BF63-0105EC0A0A07}">
      <dgm:prSet/>
      <dgm:spPr/>
      <dgm:t>
        <a:bodyPr/>
        <a:lstStyle/>
        <a:p>
          <a:endParaRPr lang="en-US"/>
        </a:p>
      </dgm:t>
    </dgm:pt>
    <dgm:pt modelId="{FBBEBA66-52E7-4123-B712-92F3D722185E}" type="sibTrans" cxnId="{CF6F3C1B-9FCA-46ED-BF63-0105EC0A0A07}">
      <dgm:prSet/>
      <dgm:spPr/>
      <dgm:t>
        <a:bodyPr/>
        <a:lstStyle/>
        <a:p>
          <a:endParaRPr lang="en-US"/>
        </a:p>
      </dgm:t>
    </dgm:pt>
    <dgm:pt modelId="{15DA5EA6-8341-4280-A938-C494C0E60CAE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Ако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адресатът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няма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система - с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изтеглянето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от адресата от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информационната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система, в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която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изявлението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постъпило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5F4D56D-999D-4A23-BD29-96B7B8BEA12D}" type="parTrans" cxnId="{B92E224B-27A5-447C-981F-C8298AB02B89}">
      <dgm:prSet/>
      <dgm:spPr/>
      <dgm:t>
        <a:bodyPr/>
        <a:lstStyle/>
        <a:p>
          <a:endParaRPr lang="en-US"/>
        </a:p>
      </dgm:t>
    </dgm:pt>
    <dgm:pt modelId="{04F05B0B-94CA-47E0-B717-797F9978175D}" type="sibTrans" cxnId="{B92E224B-27A5-447C-981F-C8298AB02B89}">
      <dgm:prSet/>
      <dgm:spPr/>
      <dgm:t>
        <a:bodyPr/>
        <a:lstStyle/>
        <a:p>
          <a:endParaRPr lang="en-US"/>
        </a:p>
      </dgm:t>
    </dgm:pt>
    <dgm:pt modelId="{361B7996-0CF0-4BAA-83C6-C943C76B39CC}">
      <dgm:prSet/>
      <dgm:spPr/>
      <dgm:t>
        <a:bodyPr/>
        <a:lstStyle/>
        <a:p>
          <a:pPr rtl="0"/>
          <a:r>
            <a:rPr lang="ru-RU" dirty="0"/>
            <a:t>на </a:t>
          </a:r>
          <a:r>
            <a:rPr lang="ru-RU" dirty="0" err="1"/>
            <a:t>узнаване</a:t>
          </a:r>
          <a:r>
            <a:rPr lang="ru-RU" dirty="0"/>
            <a:t> на </a:t>
          </a:r>
          <a:r>
            <a:rPr lang="ru-RU" dirty="0" err="1"/>
            <a:t>електронното</a:t>
          </a:r>
          <a:r>
            <a:rPr lang="ru-RU" dirty="0"/>
            <a:t> изявление (чл.11 ЗЕДЕУУ)</a:t>
          </a:r>
          <a:endParaRPr lang="en-US" dirty="0"/>
        </a:p>
      </dgm:t>
    </dgm:pt>
    <dgm:pt modelId="{A099EE85-4576-4220-A248-9D5FDDB3EC97}" type="parTrans" cxnId="{26053C37-7409-4A56-9394-957041684C93}">
      <dgm:prSet/>
      <dgm:spPr/>
      <dgm:t>
        <a:bodyPr/>
        <a:lstStyle/>
        <a:p>
          <a:endParaRPr lang="en-US"/>
        </a:p>
      </dgm:t>
    </dgm:pt>
    <dgm:pt modelId="{F61EBBB5-8A78-4412-93F6-0365FC6A95BA}" type="sibTrans" cxnId="{26053C37-7409-4A56-9394-957041684C93}">
      <dgm:prSet/>
      <dgm:spPr/>
      <dgm:t>
        <a:bodyPr/>
        <a:lstStyle/>
        <a:p>
          <a:endParaRPr lang="en-US"/>
        </a:p>
      </dgm:t>
    </dgm:pt>
    <dgm:pt modelId="{2E7852D7-3DA9-4929-B79F-A70F9CCF9D58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Смята се, че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адресатът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електронното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 е узнал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съдържанието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в разумен срок след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неговото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получаване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61A0827-DCA0-4CD7-AD93-1BA426A9C888}" type="parTrans" cxnId="{5041207B-C55A-4AC1-9772-389F895F4628}">
      <dgm:prSet/>
      <dgm:spPr/>
      <dgm:t>
        <a:bodyPr/>
        <a:lstStyle/>
        <a:p>
          <a:endParaRPr lang="en-US"/>
        </a:p>
      </dgm:t>
    </dgm:pt>
    <dgm:pt modelId="{C7FD1381-CA33-4284-8A2D-63C8BA5C872E}" type="sibTrans" cxnId="{5041207B-C55A-4AC1-9772-389F895F4628}">
      <dgm:prSet/>
      <dgm:spPr/>
      <dgm:t>
        <a:bodyPr/>
        <a:lstStyle/>
        <a:p>
          <a:endParaRPr lang="en-US"/>
        </a:p>
      </dgm:t>
    </dgm:pt>
    <dgm:pt modelId="{75A2B340-83B8-491F-9DAE-C5CA7929119B}">
      <dgm:prSet/>
      <dgm:spPr/>
      <dgm:t>
        <a:bodyPr/>
        <a:lstStyle/>
        <a:p>
          <a:endParaRPr lang="en-US" dirty="0"/>
        </a:p>
      </dgm:t>
    </dgm:pt>
    <dgm:pt modelId="{3DEDE7B6-5E57-49EE-A3C3-F4FFD11F3BDC}" type="parTrans" cxnId="{7BE01DB0-5BD3-4756-9C56-8AB2DF96F46A}">
      <dgm:prSet/>
      <dgm:spPr/>
      <dgm:t>
        <a:bodyPr/>
        <a:lstStyle/>
        <a:p>
          <a:endParaRPr lang="en-US"/>
        </a:p>
      </dgm:t>
    </dgm:pt>
    <dgm:pt modelId="{5127321E-7138-4E2C-96A2-6748AAEA9AD3}" type="sibTrans" cxnId="{7BE01DB0-5BD3-4756-9C56-8AB2DF96F46A}">
      <dgm:prSet/>
      <dgm:spPr/>
      <dgm:t>
        <a:bodyPr/>
        <a:lstStyle/>
        <a:p>
          <a:endParaRPr lang="en-US"/>
        </a:p>
      </dgm:t>
    </dgm:pt>
    <dgm:pt modelId="{9BFBB5E1-CD33-4DF8-850B-47DB53A01ECD}" type="pres">
      <dgm:prSet presAssocID="{0C394AA0-AA31-43B0-A773-E25184B153F6}" presName="Name0" presStyleCnt="0">
        <dgm:presLayoutVars>
          <dgm:dir/>
          <dgm:animLvl val="lvl"/>
          <dgm:resizeHandles val="exact"/>
        </dgm:presLayoutVars>
      </dgm:prSet>
      <dgm:spPr/>
    </dgm:pt>
    <dgm:pt modelId="{26ACC135-D33D-463E-B488-FFED0D46A29E}" type="pres">
      <dgm:prSet presAssocID="{A0B8D113-F852-41DC-BC72-71E4FBE543F5}" presName="linNode" presStyleCnt="0"/>
      <dgm:spPr/>
    </dgm:pt>
    <dgm:pt modelId="{DCF49CF3-2984-474B-BB6E-3B0A2833F827}" type="pres">
      <dgm:prSet presAssocID="{A0B8D113-F852-41DC-BC72-71E4FBE543F5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42871D76-5856-4140-AF13-BCE8838BA911}" type="pres">
      <dgm:prSet presAssocID="{A0B8D113-F852-41DC-BC72-71E4FBE543F5}" presName="descendantText" presStyleLbl="alignAccFollowNode1" presStyleIdx="0" presStyleCnt="3">
        <dgm:presLayoutVars>
          <dgm:bulletEnabled val="1"/>
        </dgm:presLayoutVars>
      </dgm:prSet>
      <dgm:spPr/>
    </dgm:pt>
    <dgm:pt modelId="{6280CD23-6B5C-4E86-8767-CFA49201AEC2}" type="pres">
      <dgm:prSet presAssocID="{CD558901-72D5-4B7A-B14B-2AECA8FB00F9}" presName="sp" presStyleCnt="0"/>
      <dgm:spPr/>
    </dgm:pt>
    <dgm:pt modelId="{F683FD8A-A733-4B5C-9C93-AEB95F43D2B0}" type="pres">
      <dgm:prSet presAssocID="{73925FD6-CA9A-44DF-9505-64C01FDF0117}" presName="linNode" presStyleCnt="0"/>
      <dgm:spPr/>
    </dgm:pt>
    <dgm:pt modelId="{11AF18E0-99E0-49E3-82B9-9519605E6FC8}" type="pres">
      <dgm:prSet presAssocID="{73925FD6-CA9A-44DF-9505-64C01FDF0117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4F2F4209-4D61-411D-A7CD-F059CAD7297A}" type="pres">
      <dgm:prSet presAssocID="{73925FD6-CA9A-44DF-9505-64C01FDF0117}" presName="descendantText" presStyleLbl="alignAccFollowNode1" presStyleIdx="1" presStyleCnt="3">
        <dgm:presLayoutVars>
          <dgm:bulletEnabled val="1"/>
        </dgm:presLayoutVars>
      </dgm:prSet>
      <dgm:spPr/>
    </dgm:pt>
    <dgm:pt modelId="{CC2D096C-A23F-45BF-A32F-731492EE335C}" type="pres">
      <dgm:prSet presAssocID="{0242E4B7-98FF-4039-9C7E-0042CBA16952}" presName="sp" presStyleCnt="0"/>
      <dgm:spPr/>
    </dgm:pt>
    <dgm:pt modelId="{847D6C33-B06D-450A-A333-B730A736732D}" type="pres">
      <dgm:prSet presAssocID="{361B7996-0CF0-4BAA-83C6-C943C76B39CC}" presName="linNode" presStyleCnt="0"/>
      <dgm:spPr/>
    </dgm:pt>
    <dgm:pt modelId="{D63F4927-AD61-4AD8-865E-4819C89DA2E1}" type="pres">
      <dgm:prSet presAssocID="{361B7996-0CF0-4BAA-83C6-C943C76B39C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214418FF-D4A2-4E8F-8A0F-BC757F6F915E}" type="pres">
      <dgm:prSet presAssocID="{361B7996-0CF0-4BAA-83C6-C943C76B39C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8ADC5F0D-0893-48E5-9DFF-48CC4A5B21AC}" type="presOf" srcId="{A0B8D113-F852-41DC-BC72-71E4FBE543F5}" destId="{DCF49CF3-2984-474B-BB6E-3B0A2833F827}" srcOrd="0" destOrd="0" presId="urn:microsoft.com/office/officeart/2005/8/layout/vList5"/>
    <dgm:cxn modelId="{CF6F3C1B-9FCA-46ED-BF63-0105EC0A0A07}" srcId="{73925FD6-CA9A-44DF-9505-64C01FDF0117}" destId="{17C058C4-8B3E-43D8-A090-0B8CAB97F7B2}" srcOrd="1" destOrd="0" parTransId="{0C472947-D45D-43D5-A7F2-5841460BA310}" sibTransId="{FBBEBA66-52E7-4123-B712-92F3D722185E}"/>
    <dgm:cxn modelId="{26053C37-7409-4A56-9394-957041684C93}" srcId="{0C394AA0-AA31-43B0-A773-E25184B153F6}" destId="{361B7996-0CF0-4BAA-83C6-C943C76B39CC}" srcOrd="2" destOrd="0" parTransId="{A099EE85-4576-4220-A248-9D5FDDB3EC97}" sibTransId="{F61EBBB5-8A78-4412-93F6-0365FC6A95BA}"/>
    <dgm:cxn modelId="{0FED6D3B-6F17-4436-BC6B-04A7E4BE8343}" type="presOf" srcId="{5A1480AD-2B18-4117-86EB-BA7A1E48A0CF}" destId="{4F2F4209-4D61-411D-A7CD-F059CAD7297A}" srcOrd="0" destOrd="0" presId="urn:microsoft.com/office/officeart/2005/8/layout/vList5"/>
    <dgm:cxn modelId="{66F1DF5F-E003-47FA-977B-358CBC936E02}" srcId="{0C394AA0-AA31-43B0-A773-E25184B153F6}" destId="{73925FD6-CA9A-44DF-9505-64C01FDF0117}" srcOrd="1" destOrd="0" parTransId="{D954CDF3-9B72-4CA4-AFFF-CE22C37171D8}" sibTransId="{0242E4B7-98FF-4039-9C7E-0042CBA16952}"/>
    <dgm:cxn modelId="{366C8B64-47F7-4E85-957E-86CF284E1563}" type="presOf" srcId="{15DA5EA6-8341-4280-A938-C494C0E60CAE}" destId="{4F2F4209-4D61-411D-A7CD-F059CAD7297A}" srcOrd="0" destOrd="2" presId="urn:microsoft.com/office/officeart/2005/8/layout/vList5"/>
    <dgm:cxn modelId="{89246269-0BE3-416D-AF33-E19A01157E57}" type="presOf" srcId="{2E7852D7-3DA9-4929-B79F-A70F9CCF9D58}" destId="{214418FF-D4A2-4E8F-8A0F-BC757F6F915E}" srcOrd="0" destOrd="0" presId="urn:microsoft.com/office/officeart/2005/8/layout/vList5"/>
    <dgm:cxn modelId="{B92E224B-27A5-447C-981F-C8298AB02B89}" srcId="{73925FD6-CA9A-44DF-9505-64C01FDF0117}" destId="{15DA5EA6-8341-4280-A938-C494C0E60CAE}" srcOrd="2" destOrd="0" parTransId="{E5F4D56D-999D-4A23-BD29-96B7B8BEA12D}" sibTransId="{04F05B0B-94CA-47E0-B717-797F9978175D}"/>
    <dgm:cxn modelId="{F568B653-B7CF-41BC-B9BC-2FFF713864F4}" type="presOf" srcId="{73925FD6-CA9A-44DF-9505-64C01FDF0117}" destId="{11AF18E0-99E0-49E3-82B9-9519605E6FC8}" srcOrd="0" destOrd="0" presId="urn:microsoft.com/office/officeart/2005/8/layout/vList5"/>
    <dgm:cxn modelId="{53AC5D7A-B719-4563-8438-6817BF22616B}" type="presOf" srcId="{361B7996-0CF0-4BAA-83C6-C943C76B39CC}" destId="{D63F4927-AD61-4AD8-865E-4819C89DA2E1}" srcOrd="0" destOrd="0" presId="urn:microsoft.com/office/officeart/2005/8/layout/vList5"/>
    <dgm:cxn modelId="{5041207B-C55A-4AC1-9772-389F895F4628}" srcId="{361B7996-0CF0-4BAA-83C6-C943C76B39CC}" destId="{2E7852D7-3DA9-4929-B79F-A70F9CCF9D58}" srcOrd="0" destOrd="0" parTransId="{D61A0827-DCA0-4CD7-AD93-1BA426A9C888}" sibTransId="{C7FD1381-CA33-4284-8A2D-63C8BA5C872E}"/>
    <dgm:cxn modelId="{6495467E-A964-474E-8E6E-620372F85734}" type="presOf" srcId="{0C394AA0-AA31-43B0-A773-E25184B153F6}" destId="{9BFBB5E1-CD33-4DF8-850B-47DB53A01ECD}" srcOrd="0" destOrd="0" presId="urn:microsoft.com/office/officeart/2005/8/layout/vList5"/>
    <dgm:cxn modelId="{F67540A2-DC9F-486F-B903-0F4D74BAE85F}" srcId="{0C394AA0-AA31-43B0-A773-E25184B153F6}" destId="{A0B8D113-F852-41DC-BC72-71E4FBE543F5}" srcOrd="0" destOrd="0" parTransId="{44C6A8E9-6F9D-4647-8788-4782DA8FFA07}" sibTransId="{CD558901-72D5-4B7A-B14B-2AECA8FB00F9}"/>
    <dgm:cxn modelId="{7BE01DB0-5BD3-4756-9C56-8AB2DF96F46A}" srcId="{361B7996-0CF0-4BAA-83C6-C943C76B39CC}" destId="{75A2B340-83B8-491F-9DAE-C5CA7929119B}" srcOrd="1" destOrd="0" parTransId="{3DEDE7B6-5E57-49EE-A3C3-F4FFD11F3BDC}" sibTransId="{5127321E-7138-4E2C-96A2-6748AAEA9AD3}"/>
    <dgm:cxn modelId="{5CF9B3C0-DCD3-4368-BF8E-82CE3D3B5DD3}" type="presOf" srcId="{64F16A4E-8968-4009-9ED0-C5908EC274CF}" destId="{42871D76-5856-4140-AF13-BCE8838BA911}" srcOrd="0" destOrd="0" presId="urn:microsoft.com/office/officeart/2005/8/layout/vList5"/>
    <dgm:cxn modelId="{580D66D6-5879-4565-AFAD-66BB4E1C6DFD}" srcId="{A0B8D113-F852-41DC-BC72-71E4FBE543F5}" destId="{64F16A4E-8968-4009-9ED0-C5908EC274CF}" srcOrd="0" destOrd="0" parTransId="{E9EEE2D7-DC7E-49CB-9848-024A933F5F52}" sibTransId="{342FA89E-C911-4B5E-A2BA-A4A876E398CF}"/>
    <dgm:cxn modelId="{FD93F9D8-2971-40C4-B031-282EB5658467}" type="presOf" srcId="{75A2B340-83B8-491F-9DAE-C5CA7929119B}" destId="{214418FF-D4A2-4E8F-8A0F-BC757F6F915E}" srcOrd="0" destOrd="1" presId="urn:microsoft.com/office/officeart/2005/8/layout/vList5"/>
    <dgm:cxn modelId="{37724BEC-9A90-43F3-AE42-AA69AD82686B}" srcId="{73925FD6-CA9A-44DF-9505-64C01FDF0117}" destId="{5A1480AD-2B18-4117-86EB-BA7A1E48A0CF}" srcOrd="0" destOrd="0" parTransId="{7101E246-65EB-4D73-887D-C99CA2787401}" sibTransId="{3A7173F1-4156-4973-BB49-308964FBB33B}"/>
    <dgm:cxn modelId="{B5D2E0F9-36D4-4DB9-A6DB-C49F7403DCCC}" type="presOf" srcId="{17C058C4-8B3E-43D8-A090-0B8CAB97F7B2}" destId="{4F2F4209-4D61-411D-A7CD-F059CAD7297A}" srcOrd="0" destOrd="1" presId="urn:microsoft.com/office/officeart/2005/8/layout/vList5"/>
    <dgm:cxn modelId="{476833A5-C14A-41B9-8DA0-817C1C2E181F}" type="presParOf" srcId="{9BFBB5E1-CD33-4DF8-850B-47DB53A01ECD}" destId="{26ACC135-D33D-463E-B488-FFED0D46A29E}" srcOrd="0" destOrd="0" presId="urn:microsoft.com/office/officeart/2005/8/layout/vList5"/>
    <dgm:cxn modelId="{9BBC6CCC-ADC9-45B5-B0CE-0E0046EF1750}" type="presParOf" srcId="{26ACC135-D33D-463E-B488-FFED0D46A29E}" destId="{DCF49CF3-2984-474B-BB6E-3B0A2833F827}" srcOrd="0" destOrd="0" presId="urn:microsoft.com/office/officeart/2005/8/layout/vList5"/>
    <dgm:cxn modelId="{07D7EBC9-8047-48D1-8876-BFFA69C6ECCB}" type="presParOf" srcId="{26ACC135-D33D-463E-B488-FFED0D46A29E}" destId="{42871D76-5856-4140-AF13-BCE8838BA911}" srcOrd="1" destOrd="0" presId="urn:microsoft.com/office/officeart/2005/8/layout/vList5"/>
    <dgm:cxn modelId="{B6FE5E06-CD13-40D6-AA8F-277F8E86C9B9}" type="presParOf" srcId="{9BFBB5E1-CD33-4DF8-850B-47DB53A01ECD}" destId="{6280CD23-6B5C-4E86-8767-CFA49201AEC2}" srcOrd="1" destOrd="0" presId="urn:microsoft.com/office/officeart/2005/8/layout/vList5"/>
    <dgm:cxn modelId="{7C896E19-D4D3-42D1-8234-9496AEDFE522}" type="presParOf" srcId="{9BFBB5E1-CD33-4DF8-850B-47DB53A01ECD}" destId="{F683FD8A-A733-4B5C-9C93-AEB95F43D2B0}" srcOrd="2" destOrd="0" presId="urn:microsoft.com/office/officeart/2005/8/layout/vList5"/>
    <dgm:cxn modelId="{5795F6C4-D730-4071-8B6E-01D918DD44BB}" type="presParOf" srcId="{F683FD8A-A733-4B5C-9C93-AEB95F43D2B0}" destId="{11AF18E0-99E0-49E3-82B9-9519605E6FC8}" srcOrd="0" destOrd="0" presId="urn:microsoft.com/office/officeart/2005/8/layout/vList5"/>
    <dgm:cxn modelId="{8EBBFD01-2BE5-459E-87DB-1117F4BF9849}" type="presParOf" srcId="{F683FD8A-A733-4B5C-9C93-AEB95F43D2B0}" destId="{4F2F4209-4D61-411D-A7CD-F059CAD7297A}" srcOrd="1" destOrd="0" presId="urn:microsoft.com/office/officeart/2005/8/layout/vList5"/>
    <dgm:cxn modelId="{48B0EA76-981D-4522-9934-E75F29125F4C}" type="presParOf" srcId="{9BFBB5E1-CD33-4DF8-850B-47DB53A01ECD}" destId="{CC2D096C-A23F-45BF-A32F-731492EE335C}" srcOrd="3" destOrd="0" presId="urn:microsoft.com/office/officeart/2005/8/layout/vList5"/>
    <dgm:cxn modelId="{2A7859F8-F55B-4BF4-A358-853B71681DD4}" type="presParOf" srcId="{9BFBB5E1-CD33-4DF8-850B-47DB53A01ECD}" destId="{847D6C33-B06D-450A-A333-B730A736732D}" srcOrd="4" destOrd="0" presId="urn:microsoft.com/office/officeart/2005/8/layout/vList5"/>
    <dgm:cxn modelId="{B07C370A-F663-4F3C-8149-26B97E477E83}" type="presParOf" srcId="{847D6C33-B06D-450A-A333-B730A736732D}" destId="{D63F4927-AD61-4AD8-865E-4819C89DA2E1}" srcOrd="0" destOrd="0" presId="urn:microsoft.com/office/officeart/2005/8/layout/vList5"/>
    <dgm:cxn modelId="{A5A1D3A9-159C-4F94-9825-E481BFB6AFAA}" type="presParOf" srcId="{847D6C33-B06D-450A-A333-B730A736732D}" destId="{214418FF-D4A2-4E8F-8A0F-BC757F6F915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3A50C5-A8CF-40DE-8EEB-7C5026529DAF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2A9425-A257-4751-B7C2-7B75B7E4423A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 правило,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получаването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 не е необходимо, за да се смята, че е получено от адресата.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58AA961-BE30-4799-BE23-F0D586F5F4E3}" type="parTrans" cxnId="{3E44A2D6-3341-425F-BB50-CC5CB8C2367B}">
      <dgm:prSet/>
      <dgm:spPr/>
      <dgm:t>
        <a:bodyPr/>
        <a:lstStyle/>
        <a:p>
          <a:endParaRPr lang="en-US"/>
        </a:p>
      </dgm:t>
    </dgm:pt>
    <dgm:pt modelId="{3FB7E1A8-B408-4A81-8BFC-0FFB14AC89C7}" type="sibTrans" cxnId="{3E44A2D6-3341-425F-BB50-CC5CB8C2367B}">
      <dgm:prSet/>
      <dgm:spPr/>
      <dgm:t>
        <a:bodyPr/>
        <a:lstStyle/>
        <a:p>
          <a:endParaRPr lang="en-US"/>
        </a:p>
      </dgm:t>
    </dgm:pt>
    <dgm:pt modelId="{93E828A8-231D-4E8F-8079-113C09BBEDFD}">
      <dgm:prSet/>
      <dgm:spPr/>
      <dgm:t>
        <a:bodyPr/>
        <a:lstStyle/>
        <a:p>
          <a:pPr rtl="0"/>
          <a:r>
            <a:rPr lang="ru-RU">
              <a:latin typeface="Times New Roman" panose="02020603050405020304" pitchFamily="18" charset="0"/>
              <a:cs typeface="Times New Roman" panose="02020603050405020304" pitchFamily="18" charset="0"/>
            </a:rPr>
            <a:t>Страните могат да уговорят, че е необходимо потвърждаване и срок за потвърждаване.</a:t>
          </a:r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BC3BD61-7863-4FA9-9901-FCC149AD7340}" type="parTrans" cxnId="{CB7EC5C0-0BED-42C3-834B-1FB29864774A}">
      <dgm:prSet/>
      <dgm:spPr/>
      <dgm:t>
        <a:bodyPr/>
        <a:lstStyle/>
        <a:p>
          <a:endParaRPr lang="en-US"/>
        </a:p>
      </dgm:t>
    </dgm:pt>
    <dgm:pt modelId="{6F584E23-927C-4CF6-ADE7-E8A7A5C8B1F9}" type="sibTrans" cxnId="{CB7EC5C0-0BED-42C3-834B-1FB29864774A}">
      <dgm:prSet/>
      <dgm:spPr/>
      <dgm:t>
        <a:bodyPr/>
        <a:lstStyle/>
        <a:p>
          <a:endParaRPr lang="en-US"/>
        </a:p>
      </dgm:t>
    </dgm:pt>
    <dgm:pt modelId="{D691B9AE-CFEF-4C2E-A34D-98427F1F5C0A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Ако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страните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уговорили, че се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изисква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получаването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 не 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посочен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срок за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това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трябва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бъде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извършено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в разумен срок.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165A9A6-C916-45A5-9866-BE6D0E71D15A}" type="parTrans" cxnId="{635A75C6-519C-4BBB-BF38-0164F4AE30B0}">
      <dgm:prSet/>
      <dgm:spPr/>
      <dgm:t>
        <a:bodyPr/>
        <a:lstStyle/>
        <a:p>
          <a:endParaRPr lang="en-US"/>
        </a:p>
      </dgm:t>
    </dgm:pt>
    <dgm:pt modelId="{16683DDF-10C7-4191-80F0-43550AA2294A}" type="sibTrans" cxnId="{635A75C6-519C-4BBB-BF38-0164F4AE30B0}">
      <dgm:prSet/>
      <dgm:spPr/>
      <dgm:t>
        <a:bodyPr/>
        <a:lstStyle/>
        <a:p>
          <a:endParaRPr lang="en-US"/>
        </a:p>
      </dgm:t>
    </dgm:pt>
    <dgm:pt modelId="{F8206AB7-E708-4733-B156-FE6F3468AB67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Ако е уговорено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електронното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 е получено с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изпращането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от адресата за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получаването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C60D5B0-79B0-471F-B8E6-A2D0A6D7D7AC}" type="parTrans" cxnId="{EFC36BB0-98FB-4AB4-81F3-7A7B9A7CF9D5}">
      <dgm:prSet/>
      <dgm:spPr/>
      <dgm:t>
        <a:bodyPr/>
        <a:lstStyle/>
        <a:p>
          <a:endParaRPr lang="en-US"/>
        </a:p>
      </dgm:t>
    </dgm:pt>
    <dgm:pt modelId="{A1DFF3CC-C958-40FC-BFEA-285A5212AF58}" type="sibTrans" cxnId="{EFC36BB0-98FB-4AB4-81F3-7A7B9A7CF9D5}">
      <dgm:prSet/>
      <dgm:spPr/>
      <dgm:t>
        <a:bodyPr/>
        <a:lstStyle/>
        <a:p>
          <a:endParaRPr lang="en-US"/>
        </a:p>
      </dgm:t>
    </dgm:pt>
    <dgm:pt modelId="{F312FE18-52A6-4EF9-B655-DBD3AFCF12B8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Потвърждаването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получаването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удостоверява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съдържанието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електронното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04056D-92F4-4EC7-8156-529C29540E28}" type="parTrans" cxnId="{5AFBB856-1CA1-432E-8956-2AF52F63C493}">
      <dgm:prSet/>
      <dgm:spPr/>
      <dgm:t>
        <a:bodyPr/>
        <a:lstStyle/>
        <a:p>
          <a:endParaRPr lang="en-US"/>
        </a:p>
      </dgm:t>
    </dgm:pt>
    <dgm:pt modelId="{6E7F093D-36BC-459D-8AC0-200C2EE7B811}" type="sibTrans" cxnId="{5AFBB856-1CA1-432E-8956-2AF52F63C493}">
      <dgm:prSet/>
      <dgm:spPr/>
      <dgm:t>
        <a:bodyPr/>
        <a:lstStyle/>
        <a:p>
          <a:endParaRPr lang="en-US"/>
        </a:p>
      </dgm:t>
    </dgm:pt>
    <dgm:pt modelId="{C926C5E2-FA85-4719-8E98-9280E2DB4B34}" type="pres">
      <dgm:prSet presAssocID="{A13A50C5-A8CF-40DE-8EEB-7C5026529DAF}" presName="vert0" presStyleCnt="0">
        <dgm:presLayoutVars>
          <dgm:dir/>
          <dgm:animOne val="branch"/>
          <dgm:animLvl val="lvl"/>
        </dgm:presLayoutVars>
      </dgm:prSet>
      <dgm:spPr/>
    </dgm:pt>
    <dgm:pt modelId="{E4C34D50-832D-418F-996F-2A8EA2852DEE}" type="pres">
      <dgm:prSet presAssocID="{052A9425-A257-4751-B7C2-7B75B7E4423A}" presName="thickLine" presStyleLbl="alignNode1" presStyleIdx="0" presStyleCnt="5"/>
      <dgm:spPr/>
    </dgm:pt>
    <dgm:pt modelId="{EFB35D21-E5C6-4401-811D-EA34FC411F70}" type="pres">
      <dgm:prSet presAssocID="{052A9425-A257-4751-B7C2-7B75B7E4423A}" presName="horz1" presStyleCnt="0"/>
      <dgm:spPr/>
    </dgm:pt>
    <dgm:pt modelId="{0C994D6D-0CEE-4C0B-9281-8B599B22D12C}" type="pres">
      <dgm:prSet presAssocID="{052A9425-A257-4751-B7C2-7B75B7E4423A}" presName="tx1" presStyleLbl="revTx" presStyleIdx="0" presStyleCnt="5"/>
      <dgm:spPr/>
    </dgm:pt>
    <dgm:pt modelId="{ECA64490-E456-483E-A98F-4A8DF7FBD7FE}" type="pres">
      <dgm:prSet presAssocID="{052A9425-A257-4751-B7C2-7B75B7E4423A}" presName="vert1" presStyleCnt="0"/>
      <dgm:spPr/>
    </dgm:pt>
    <dgm:pt modelId="{5D8D503C-96E9-4266-925B-F84E2EDB71A3}" type="pres">
      <dgm:prSet presAssocID="{93E828A8-231D-4E8F-8079-113C09BBEDFD}" presName="thickLine" presStyleLbl="alignNode1" presStyleIdx="1" presStyleCnt="5"/>
      <dgm:spPr/>
    </dgm:pt>
    <dgm:pt modelId="{45BFACC8-47F4-43A5-AB2D-0FAF3BAFE918}" type="pres">
      <dgm:prSet presAssocID="{93E828A8-231D-4E8F-8079-113C09BBEDFD}" presName="horz1" presStyleCnt="0"/>
      <dgm:spPr/>
    </dgm:pt>
    <dgm:pt modelId="{959B6A89-4752-4903-B3BB-909991FB6999}" type="pres">
      <dgm:prSet presAssocID="{93E828A8-231D-4E8F-8079-113C09BBEDFD}" presName="tx1" presStyleLbl="revTx" presStyleIdx="1" presStyleCnt="5"/>
      <dgm:spPr/>
    </dgm:pt>
    <dgm:pt modelId="{D218819E-C1A3-4428-83E3-80048D29D1C5}" type="pres">
      <dgm:prSet presAssocID="{93E828A8-231D-4E8F-8079-113C09BBEDFD}" presName="vert1" presStyleCnt="0"/>
      <dgm:spPr/>
    </dgm:pt>
    <dgm:pt modelId="{9A309EF4-3097-4001-8452-57655873314D}" type="pres">
      <dgm:prSet presAssocID="{D691B9AE-CFEF-4C2E-A34D-98427F1F5C0A}" presName="thickLine" presStyleLbl="alignNode1" presStyleIdx="2" presStyleCnt="5"/>
      <dgm:spPr/>
    </dgm:pt>
    <dgm:pt modelId="{27530DBC-435E-429F-B21B-0C45EAA0E9F2}" type="pres">
      <dgm:prSet presAssocID="{D691B9AE-CFEF-4C2E-A34D-98427F1F5C0A}" presName="horz1" presStyleCnt="0"/>
      <dgm:spPr/>
    </dgm:pt>
    <dgm:pt modelId="{C38A6989-63F3-4EC5-A846-3DDE6410DBF9}" type="pres">
      <dgm:prSet presAssocID="{D691B9AE-CFEF-4C2E-A34D-98427F1F5C0A}" presName="tx1" presStyleLbl="revTx" presStyleIdx="2" presStyleCnt="5"/>
      <dgm:spPr/>
    </dgm:pt>
    <dgm:pt modelId="{7DE438F5-56CE-4511-8933-1BE7DBD142D1}" type="pres">
      <dgm:prSet presAssocID="{D691B9AE-CFEF-4C2E-A34D-98427F1F5C0A}" presName="vert1" presStyleCnt="0"/>
      <dgm:spPr/>
    </dgm:pt>
    <dgm:pt modelId="{B1C88156-5E9D-457D-BCE1-2823FE1262A6}" type="pres">
      <dgm:prSet presAssocID="{F8206AB7-E708-4733-B156-FE6F3468AB67}" presName="thickLine" presStyleLbl="alignNode1" presStyleIdx="3" presStyleCnt="5"/>
      <dgm:spPr/>
    </dgm:pt>
    <dgm:pt modelId="{ED9E4681-A76A-4654-8AA1-08BD07CD769A}" type="pres">
      <dgm:prSet presAssocID="{F8206AB7-E708-4733-B156-FE6F3468AB67}" presName="horz1" presStyleCnt="0"/>
      <dgm:spPr/>
    </dgm:pt>
    <dgm:pt modelId="{5607B780-234F-4131-A314-319AC376FF25}" type="pres">
      <dgm:prSet presAssocID="{F8206AB7-E708-4733-B156-FE6F3468AB67}" presName="tx1" presStyleLbl="revTx" presStyleIdx="3" presStyleCnt="5"/>
      <dgm:spPr/>
    </dgm:pt>
    <dgm:pt modelId="{3ABDA010-A9A4-455C-AD42-D495D99AF244}" type="pres">
      <dgm:prSet presAssocID="{F8206AB7-E708-4733-B156-FE6F3468AB67}" presName="vert1" presStyleCnt="0"/>
      <dgm:spPr/>
    </dgm:pt>
    <dgm:pt modelId="{E03FA81C-3DC6-4EA0-A275-8E5BC5072A0B}" type="pres">
      <dgm:prSet presAssocID="{F312FE18-52A6-4EF9-B655-DBD3AFCF12B8}" presName="thickLine" presStyleLbl="alignNode1" presStyleIdx="4" presStyleCnt="5"/>
      <dgm:spPr/>
    </dgm:pt>
    <dgm:pt modelId="{05DC1E77-1B8F-4F71-B4D4-00417AF9EFDD}" type="pres">
      <dgm:prSet presAssocID="{F312FE18-52A6-4EF9-B655-DBD3AFCF12B8}" presName="horz1" presStyleCnt="0"/>
      <dgm:spPr/>
    </dgm:pt>
    <dgm:pt modelId="{254EE1FC-89C5-4812-B49D-73993A5C216C}" type="pres">
      <dgm:prSet presAssocID="{F312FE18-52A6-4EF9-B655-DBD3AFCF12B8}" presName="tx1" presStyleLbl="revTx" presStyleIdx="4" presStyleCnt="5"/>
      <dgm:spPr/>
    </dgm:pt>
    <dgm:pt modelId="{D5712E00-61E1-44D2-8CB3-9236FA6558DD}" type="pres">
      <dgm:prSet presAssocID="{F312FE18-52A6-4EF9-B655-DBD3AFCF12B8}" presName="vert1" presStyleCnt="0"/>
      <dgm:spPr/>
    </dgm:pt>
  </dgm:ptLst>
  <dgm:cxnLst>
    <dgm:cxn modelId="{475F6629-04D0-4C63-AAE0-06773352EE77}" type="presOf" srcId="{F312FE18-52A6-4EF9-B655-DBD3AFCF12B8}" destId="{254EE1FC-89C5-4812-B49D-73993A5C216C}" srcOrd="0" destOrd="0" presId="urn:microsoft.com/office/officeart/2008/layout/LinedList"/>
    <dgm:cxn modelId="{5AFBB856-1CA1-432E-8956-2AF52F63C493}" srcId="{A13A50C5-A8CF-40DE-8EEB-7C5026529DAF}" destId="{F312FE18-52A6-4EF9-B655-DBD3AFCF12B8}" srcOrd="4" destOrd="0" parTransId="{2604056D-92F4-4EC7-8156-529C29540E28}" sibTransId="{6E7F093D-36BC-459D-8AC0-200C2EE7B811}"/>
    <dgm:cxn modelId="{3D863079-BD86-4054-AE8D-AAB46352EF1F}" type="presOf" srcId="{F8206AB7-E708-4733-B156-FE6F3468AB67}" destId="{5607B780-234F-4131-A314-319AC376FF25}" srcOrd="0" destOrd="0" presId="urn:microsoft.com/office/officeart/2008/layout/LinedList"/>
    <dgm:cxn modelId="{EFC36BB0-98FB-4AB4-81F3-7A7B9A7CF9D5}" srcId="{A13A50C5-A8CF-40DE-8EEB-7C5026529DAF}" destId="{F8206AB7-E708-4733-B156-FE6F3468AB67}" srcOrd="3" destOrd="0" parTransId="{CC60D5B0-79B0-471F-B8E6-A2D0A6D7D7AC}" sibTransId="{A1DFF3CC-C958-40FC-BFEA-285A5212AF58}"/>
    <dgm:cxn modelId="{7C02D7B9-EEE5-4184-8F72-052B18F50777}" type="presOf" srcId="{A13A50C5-A8CF-40DE-8EEB-7C5026529DAF}" destId="{C926C5E2-FA85-4719-8E98-9280E2DB4B34}" srcOrd="0" destOrd="0" presId="urn:microsoft.com/office/officeart/2008/layout/LinedList"/>
    <dgm:cxn modelId="{CB7EC5C0-0BED-42C3-834B-1FB29864774A}" srcId="{A13A50C5-A8CF-40DE-8EEB-7C5026529DAF}" destId="{93E828A8-231D-4E8F-8079-113C09BBEDFD}" srcOrd="1" destOrd="0" parTransId="{1BC3BD61-7863-4FA9-9901-FCC149AD7340}" sibTransId="{6F584E23-927C-4CF6-ADE7-E8A7A5C8B1F9}"/>
    <dgm:cxn modelId="{635A75C6-519C-4BBB-BF38-0164F4AE30B0}" srcId="{A13A50C5-A8CF-40DE-8EEB-7C5026529DAF}" destId="{D691B9AE-CFEF-4C2E-A34D-98427F1F5C0A}" srcOrd="2" destOrd="0" parTransId="{8165A9A6-C916-45A5-9866-BE6D0E71D15A}" sibTransId="{16683DDF-10C7-4191-80F0-43550AA2294A}"/>
    <dgm:cxn modelId="{F09290D2-B5A3-42FF-B633-EE45B8E675A4}" type="presOf" srcId="{D691B9AE-CFEF-4C2E-A34D-98427F1F5C0A}" destId="{C38A6989-63F3-4EC5-A846-3DDE6410DBF9}" srcOrd="0" destOrd="0" presId="urn:microsoft.com/office/officeart/2008/layout/LinedList"/>
    <dgm:cxn modelId="{3E44A2D6-3341-425F-BB50-CC5CB8C2367B}" srcId="{A13A50C5-A8CF-40DE-8EEB-7C5026529DAF}" destId="{052A9425-A257-4751-B7C2-7B75B7E4423A}" srcOrd="0" destOrd="0" parTransId="{A58AA961-BE30-4799-BE23-F0D586F5F4E3}" sibTransId="{3FB7E1A8-B408-4A81-8BFC-0FFB14AC89C7}"/>
    <dgm:cxn modelId="{327C4FF3-BEA1-44FC-A088-10FB16E1249F}" type="presOf" srcId="{052A9425-A257-4751-B7C2-7B75B7E4423A}" destId="{0C994D6D-0CEE-4C0B-9281-8B599B22D12C}" srcOrd="0" destOrd="0" presId="urn:microsoft.com/office/officeart/2008/layout/LinedList"/>
    <dgm:cxn modelId="{93D07EFC-3C67-48C6-B1B9-6749EC2950DE}" type="presOf" srcId="{93E828A8-231D-4E8F-8079-113C09BBEDFD}" destId="{959B6A89-4752-4903-B3BB-909991FB6999}" srcOrd="0" destOrd="0" presId="urn:microsoft.com/office/officeart/2008/layout/LinedList"/>
    <dgm:cxn modelId="{D552EFD5-47D8-4DEC-B5D6-9289DA27BD95}" type="presParOf" srcId="{C926C5E2-FA85-4719-8E98-9280E2DB4B34}" destId="{E4C34D50-832D-418F-996F-2A8EA2852DEE}" srcOrd="0" destOrd="0" presId="urn:microsoft.com/office/officeart/2008/layout/LinedList"/>
    <dgm:cxn modelId="{9E5D8D3C-8C3A-4891-92CB-D471D99E292C}" type="presParOf" srcId="{C926C5E2-FA85-4719-8E98-9280E2DB4B34}" destId="{EFB35D21-E5C6-4401-811D-EA34FC411F70}" srcOrd="1" destOrd="0" presId="urn:microsoft.com/office/officeart/2008/layout/LinedList"/>
    <dgm:cxn modelId="{F161C98B-7135-43A8-8268-B9BC47EE435D}" type="presParOf" srcId="{EFB35D21-E5C6-4401-811D-EA34FC411F70}" destId="{0C994D6D-0CEE-4C0B-9281-8B599B22D12C}" srcOrd="0" destOrd="0" presId="urn:microsoft.com/office/officeart/2008/layout/LinedList"/>
    <dgm:cxn modelId="{DF251568-118A-4A44-94DE-92F673304103}" type="presParOf" srcId="{EFB35D21-E5C6-4401-811D-EA34FC411F70}" destId="{ECA64490-E456-483E-A98F-4A8DF7FBD7FE}" srcOrd="1" destOrd="0" presId="urn:microsoft.com/office/officeart/2008/layout/LinedList"/>
    <dgm:cxn modelId="{8292B9C8-7B3C-4D77-9490-9496503FA0A9}" type="presParOf" srcId="{C926C5E2-FA85-4719-8E98-9280E2DB4B34}" destId="{5D8D503C-96E9-4266-925B-F84E2EDB71A3}" srcOrd="2" destOrd="0" presId="urn:microsoft.com/office/officeart/2008/layout/LinedList"/>
    <dgm:cxn modelId="{52DD2101-8427-42D1-9674-A76AAAD3B063}" type="presParOf" srcId="{C926C5E2-FA85-4719-8E98-9280E2DB4B34}" destId="{45BFACC8-47F4-43A5-AB2D-0FAF3BAFE918}" srcOrd="3" destOrd="0" presId="urn:microsoft.com/office/officeart/2008/layout/LinedList"/>
    <dgm:cxn modelId="{A7A469F8-A811-4C6A-8EEE-5C7391935835}" type="presParOf" srcId="{45BFACC8-47F4-43A5-AB2D-0FAF3BAFE918}" destId="{959B6A89-4752-4903-B3BB-909991FB6999}" srcOrd="0" destOrd="0" presId="urn:microsoft.com/office/officeart/2008/layout/LinedList"/>
    <dgm:cxn modelId="{BFE219DB-C462-4E39-AE77-FCB5F889ACE9}" type="presParOf" srcId="{45BFACC8-47F4-43A5-AB2D-0FAF3BAFE918}" destId="{D218819E-C1A3-4428-83E3-80048D29D1C5}" srcOrd="1" destOrd="0" presId="urn:microsoft.com/office/officeart/2008/layout/LinedList"/>
    <dgm:cxn modelId="{F1561DBA-339B-4D18-9BCF-E1B769A40F81}" type="presParOf" srcId="{C926C5E2-FA85-4719-8E98-9280E2DB4B34}" destId="{9A309EF4-3097-4001-8452-57655873314D}" srcOrd="4" destOrd="0" presId="urn:microsoft.com/office/officeart/2008/layout/LinedList"/>
    <dgm:cxn modelId="{B58B86C9-A481-4834-BF9A-4C6DF079D56D}" type="presParOf" srcId="{C926C5E2-FA85-4719-8E98-9280E2DB4B34}" destId="{27530DBC-435E-429F-B21B-0C45EAA0E9F2}" srcOrd="5" destOrd="0" presId="urn:microsoft.com/office/officeart/2008/layout/LinedList"/>
    <dgm:cxn modelId="{F0903DE6-DE46-4882-A38A-88F0FB12715F}" type="presParOf" srcId="{27530DBC-435E-429F-B21B-0C45EAA0E9F2}" destId="{C38A6989-63F3-4EC5-A846-3DDE6410DBF9}" srcOrd="0" destOrd="0" presId="urn:microsoft.com/office/officeart/2008/layout/LinedList"/>
    <dgm:cxn modelId="{B1A0C3E2-39D3-4491-BCAB-96CAB03FCB8D}" type="presParOf" srcId="{27530DBC-435E-429F-B21B-0C45EAA0E9F2}" destId="{7DE438F5-56CE-4511-8933-1BE7DBD142D1}" srcOrd="1" destOrd="0" presId="urn:microsoft.com/office/officeart/2008/layout/LinedList"/>
    <dgm:cxn modelId="{4D73756C-4DBD-4951-A3CD-618907F684D2}" type="presParOf" srcId="{C926C5E2-FA85-4719-8E98-9280E2DB4B34}" destId="{B1C88156-5E9D-457D-BCE1-2823FE1262A6}" srcOrd="6" destOrd="0" presId="urn:microsoft.com/office/officeart/2008/layout/LinedList"/>
    <dgm:cxn modelId="{2764DC80-FD70-452E-AC5F-310F02F672BE}" type="presParOf" srcId="{C926C5E2-FA85-4719-8E98-9280E2DB4B34}" destId="{ED9E4681-A76A-4654-8AA1-08BD07CD769A}" srcOrd="7" destOrd="0" presId="urn:microsoft.com/office/officeart/2008/layout/LinedList"/>
    <dgm:cxn modelId="{C7DF1C49-A028-4CCF-A04C-1DD54BD1D75B}" type="presParOf" srcId="{ED9E4681-A76A-4654-8AA1-08BD07CD769A}" destId="{5607B780-234F-4131-A314-319AC376FF25}" srcOrd="0" destOrd="0" presId="urn:microsoft.com/office/officeart/2008/layout/LinedList"/>
    <dgm:cxn modelId="{AD6787D9-D6CA-4FFB-AFD8-7180AA8C491F}" type="presParOf" srcId="{ED9E4681-A76A-4654-8AA1-08BD07CD769A}" destId="{3ABDA010-A9A4-455C-AD42-D495D99AF244}" srcOrd="1" destOrd="0" presId="urn:microsoft.com/office/officeart/2008/layout/LinedList"/>
    <dgm:cxn modelId="{F1099CF3-0FEA-4D3A-928D-0F718E686E18}" type="presParOf" srcId="{C926C5E2-FA85-4719-8E98-9280E2DB4B34}" destId="{E03FA81C-3DC6-4EA0-A275-8E5BC5072A0B}" srcOrd="8" destOrd="0" presId="urn:microsoft.com/office/officeart/2008/layout/LinedList"/>
    <dgm:cxn modelId="{973CCE66-017B-4343-BCEA-A5CEC0DF0B9F}" type="presParOf" srcId="{C926C5E2-FA85-4719-8E98-9280E2DB4B34}" destId="{05DC1E77-1B8F-4F71-B4D4-00417AF9EFDD}" srcOrd="9" destOrd="0" presId="urn:microsoft.com/office/officeart/2008/layout/LinedList"/>
    <dgm:cxn modelId="{769270C1-3F21-4D79-85B3-8B17EB2BB2AF}" type="presParOf" srcId="{05DC1E77-1B8F-4F71-B4D4-00417AF9EFDD}" destId="{254EE1FC-89C5-4812-B49D-73993A5C216C}" srcOrd="0" destOrd="0" presId="urn:microsoft.com/office/officeart/2008/layout/LinedList"/>
    <dgm:cxn modelId="{037D8532-42AB-4FCC-A225-7AF9B75E7E28}" type="presParOf" srcId="{05DC1E77-1B8F-4F71-B4D4-00417AF9EFDD}" destId="{D5712E00-61E1-44D2-8CB3-9236FA6558D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94ED2F6-1FBE-4D02-9124-529E7CB5152C}" type="doc">
      <dgm:prSet loTypeId="urn:microsoft.com/office/officeart/2005/8/layout/vList2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45B50D00-10E8-43F7-B694-3D4D02E77CEA}">
      <dgm:prSet/>
      <dgm:spPr/>
      <dgm:t>
        <a:bodyPr/>
        <a:lstStyle/>
        <a:p>
          <a:pPr rtl="0"/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Обикновен електронен подпис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0E91A4F-8AB1-4A98-8D7E-289DB4256E97}" type="parTrans" cxnId="{78BE4301-C0AA-4E26-9629-D18B73485BBA}">
      <dgm:prSet/>
      <dgm:spPr/>
      <dgm:t>
        <a:bodyPr/>
        <a:lstStyle/>
        <a:p>
          <a:endParaRPr lang="en-US"/>
        </a:p>
      </dgm:t>
    </dgm:pt>
    <dgm:pt modelId="{00E62BC7-8C7B-4269-A9D0-51C355CCC003}" type="sibTrans" cxnId="{78BE4301-C0AA-4E26-9629-D18B73485BBA}">
      <dgm:prSet/>
      <dgm:spPr/>
      <dgm:t>
        <a:bodyPr/>
        <a:lstStyle/>
        <a:p>
          <a:endParaRPr lang="en-US"/>
        </a:p>
      </dgm:t>
    </dgm:pt>
    <dgm:pt modelId="{75AC8C48-6C41-4C2B-AE10-9EB52068BF7A}">
      <dgm:prSet/>
      <dgm:spPr/>
      <dgm:t>
        <a:bodyPr/>
        <a:lstStyle/>
        <a:p>
          <a:pPr rtl="0"/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Усъвършенстван електронен подпис: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5304A7B-015F-4613-A4F1-BD33770E676B}" type="parTrans" cxnId="{2FC7489F-E2B0-43BD-A51B-0F6D6A9AF4BA}">
      <dgm:prSet/>
      <dgm:spPr/>
      <dgm:t>
        <a:bodyPr/>
        <a:lstStyle/>
        <a:p>
          <a:endParaRPr lang="en-US"/>
        </a:p>
      </dgm:t>
    </dgm:pt>
    <dgm:pt modelId="{AFE90B2C-896C-4C16-9B1B-C3B97F6948CC}" type="sibTrans" cxnId="{2FC7489F-E2B0-43BD-A51B-0F6D6A9AF4BA}">
      <dgm:prSet/>
      <dgm:spPr/>
      <dgm:t>
        <a:bodyPr/>
        <a:lstStyle/>
        <a:p>
          <a:endParaRPr lang="en-US"/>
        </a:p>
      </dgm:t>
    </dgm:pt>
    <dgm:pt modelId="{23000556-FF10-4C35-AF5A-46A12AF9D1EF}">
      <dgm:prSet/>
      <dgm:spPr/>
      <dgm:t>
        <a:bodyPr/>
        <a:lstStyle/>
        <a:p>
          <a:pPr rtl="0"/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Усъвършенстван подпис с квалифицирано удостоверение;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9F6D7D-E43A-431D-8C29-652813214DD4}" type="parTrans" cxnId="{9A3FA536-97A3-42D2-8F2A-0A776C0156AA}">
      <dgm:prSet/>
      <dgm:spPr/>
      <dgm:t>
        <a:bodyPr/>
        <a:lstStyle/>
        <a:p>
          <a:endParaRPr lang="en-US"/>
        </a:p>
      </dgm:t>
    </dgm:pt>
    <dgm:pt modelId="{1D5BE08D-B548-4485-A122-E48F98BCD067}" type="sibTrans" cxnId="{9A3FA536-97A3-42D2-8F2A-0A776C0156AA}">
      <dgm:prSet/>
      <dgm:spPr/>
      <dgm:t>
        <a:bodyPr/>
        <a:lstStyle/>
        <a:p>
          <a:endParaRPr lang="en-US"/>
        </a:p>
      </dgm:t>
    </dgm:pt>
    <dgm:pt modelId="{860FA4BD-4467-4859-A96C-E5637FA6BB8D}">
      <dgm:prSet/>
      <dgm:spPr/>
      <dgm:t>
        <a:bodyPr/>
        <a:lstStyle/>
        <a:p>
          <a:pPr rtl="0"/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Усъвършенстван подпис, създаден със сигурно устройство.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0966518-E644-4811-BB31-1138AB3016E3}" type="parTrans" cxnId="{F440965C-FB13-492A-A003-5FA033900DF0}">
      <dgm:prSet/>
      <dgm:spPr/>
      <dgm:t>
        <a:bodyPr/>
        <a:lstStyle/>
        <a:p>
          <a:endParaRPr lang="en-US"/>
        </a:p>
      </dgm:t>
    </dgm:pt>
    <dgm:pt modelId="{63A499C5-6C7B-427F-84CA-F3D9233AFC02}" type="sibTrans" cxnId="{F440965C-FB13-492A-A003-5FA033900DF0}">
      <dgm:prSet/>
      <dgm:spPr/>
      <dgm:t>
        <a:bodyPr/>
        <a:lstStyle/>
        <a:p>
          <a:endParaRPr lang="en-US"/>
        </a:p>
      </dgm:t>
    </dgm:pt>
    <dgm:pt modelId="{78C57F3C-C98A-40C1-B4AB-E63CD9298EE7}">
      <dgm:prSet/>
      <dgm:spPr/>
      <dgm:t>
        <a:bodyPr/>
        <a:lstStyle/>
        <a:p>
          <a:pPr rtl="0"/>
          <a:r>
            <a:rPr lang="bg-BG" dirty="0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 електронен подпис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BFCFDB-4971-4E1C-A298-4CAA054FD0D3}" type="parTrans" cxnId="{C672655F-AF15-40FF-927E-F01B28975FAB}">
      <dgm:prSet/>
      <dgm:spPr/>
      <dgm:t>
        <a:bodyPr/>
        <a:lstStyle/>
        <a:p>
          <a:endParaRPr lang="en-US"/>
        </a:p>
      </dgm:t>
    </dgm:pt>
    <dgm:pt modelId="{15D190A5-BCFB-4A6F-A98B-49512202ED3E}" type="sibTrans" cxnId="{C672655F-AF15-40FF-927E-F01B28975FAB}">
      <dgm:prSet/>
      <dgm:spPr/>
      <dgm:t>
        <a:bodyPr/>
        <a:lstStyle/>
        <a:p>
          <a:endParaRPr lang="en-US"/>
        </a:p>
      </dgm:t>
    </dgm:pt>
    <dgm:pt modelId="{5EA14FA4-9E1A-46FF-913D-E8B06AEAE230}" type="pres">
      <dgm:prSet presAssocID="{D94ED2F6-1FBE-4D02-9124-529E7CB5152C}" presName="linear" presStyleCnt="0">
        <dgm:presLayoutVars>
          <dgm:animLvl val="lvl"/>
          <dgm:resizeHandles val="exact"/>
        </dgm:presLayoutVars>
      </dgm:prSet>
      <dgm:spPr/>
    </dgm:pt>
    <dgm:pt modelId="{ADB107E2-3E9E-4470-88ED-583715004842}" type="pres">
      <dgm:prSet presAssocID="{45B50D00-10E8-43F7-B694-3D4D02E77CE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C0025A4-B731-4697-ACC8-3700A810A5BB}" type="pres">
      <dgm:prSet presAssocID="{00E62BC7-8C7B-4269-A9D0-51C355CCC003}" presName="spacer" presStyleCnt="0"/>
      <dgm:spPr/>
    </dgm:pt>
    <dgm:pt modelId="{B7E6FBC3-9703-4AD1-8D3E-D2419577E5B4}" type="pres">
      <dgm:prSet presAssocID="{75AC8C48-6C41-4C2B-AE10-9EB52068BF7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7F6D28C-A33F-415E-B7B5-91AA0683AB33}" type="pres">
      <dgm:prSet presAssocID="{75AC8C48-6C41-4C2B-AE10-9EB52068BF7A}" presName="childText" presStyleLbl="revTx" presStyleIdx="0" presStyleCnt="1">
        <dgm:presLayoutVars>
          <dgm:bulletEnabled val="1"/>
        </dgm:presLayoutVars>
      </dgm:prSet>
      <dgm:spPr/>
    </dgm:pt>
    <dgm:pt modelId="{2F672FF8-0C14-40B2-B308-BA9DF279F8E6}" type="pres">
      <dgm:prSet presAssocID="{78C57F3C-C98A-40C1-B4AB-E63CD9298EE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8BE4301-C0AA-4E26-9629-D18B73485BBA}" srcId="{D94ED2F6-1FBE-4D02-9124-529E7CB5152C}" destId="{45B50D00-10E8-43F7-B694-3D4D02E77CEA}" srcOrd="0" destOrd="0" parTransId="{90E91A4F-8AB1-4A98-8D7E-289DB4256E97}" sibTransId="{00E62BC7-8C7B-4269-A9D0-51C355CCC003}"/>
    <dgm:cxn modelId="{5F32132C-3309-4505-90FA-D4EADEECB1D8}" type="presOf" srcId="{75AC8C48-6C41-4C2B-AE10-9EB52068BF7A}" destId="{B7E6FBC3-9703-4AD1-8D3E-D2419577E5B4}" srcOrd="0" destOrd="0" presId="urn:microsoft.com/office/officeart/2005/8/layout/vList2"/>
    <dgm:cxn modelId="{9A3FA536-97A3-42D2-8F2A-0A776C0156AA}" srcId="{75AC8C48-6C41-4C2B-AE10-9EB52068BF7A}" destId="{23000556-FF10-4C35-AF5A-46A12AF9D1EF}" srcOrd="0" destOrd="0" parTransId="{6C9F6D7D-E43A-431D-8C29-652813214DD4}" sibTransId="{1D5BE08D-B548-4485-A122-E48F98BCD067}"/>
    <dgm:cxn modelId="{F440965C-FB13-492A-A003-5FA033900DF0}" srcId="{75AC8C48-6C41-4C2B-AE10-9EB52068BF7A}" destId="{860FA4BD-4467-4859-A96C-E5637FA6BB8D}" srcOrd="1" destOrd="0" parTransId="{B0966518-E644-4811-BB31-1138AB3016E3}" sibTransId="{63A499C5-6C7B-427F-84CA-F3D9233AFC02}"/>
    <dgm:cxn modelId="{C672655F-AF15-40FF-927E-F01B28975FAB}" srcId="{D94ED2F6-1FBE-4D02-9124-529E7CB5152C}" destId="{78C57F3C-C98A-40C1-B4AB-E63CD9298EE7}" srcOrd="2" destOrd="0" parTransId="{56BFCFDB-4971-4E1C-A298-4CAA054FD0D3}" sibTransId="{15D190A5-BCFB-4A6F-A98B-49512202ED3E}"/>
    <dgm:cxn modelId="{103C116A-3285-4795-95A6-441D7687710B}" type="presOf" srcId="{23000556-FF10-4C35-AF5A-46A12AF9D1EF}" destId="{C7F6D28C-A33F-415E-B7B5-91AA0683AB33}" srcOrd="0" destOrd="0" presId="urn:microsoft.com/office/officeart/2005/8/layout/vList2"/>
    <dgm:cxn modelId="{A7AC1280-3978-4D07-A7C4-266114A951EF}" type="presOf" srcId="{D94ED2F6-1FBE-4D02-9124-529E7CB5152C}" destId="{5EA14FA4-9E1A-46FF-913D-E8B06AEAE230}" srcOrd="0" destOrd="0" presId="urn:microsoft.com/office/officeart/2005/8/layout/vList2"/>
    <dgm:cxn modelId="{47351D92-285A-4438-A49A-68A1636C291F}" type="presOf" srcId="{78C57F3C-C98A-40C1-B4AB-E63CD9298EE7}" destId="{2F672FF8-0C14-40B2-B308-BA9DF279F8E6}" srcOrd="0" destOrd="0" presId="urn:microsoft.com/office/officeart/2005/8/layout/vList2"/>
    <dgm:cxn modelId="{2FC7489F-E2B0-43BD-A51B-0F6D6A9AF4BA}" srcId="{D94ED2F6-1FBE-4D02-9124-529E7CB5152C}" destId="{75AC8C48-6C41-4C2B-AE10-9EB52068BF7A}" srcOrd="1" destOrd="0" parTransId="{05304A7B-015F-4613-A4F1-BD33770E676B}" sibTransId="{AFE90B2C-896C-4C16-9B1B-C3B97F6948CC}"/>
    <dgm:cxn modelId="{852647C7-2D57-4945-A8AD-5CB55EEBE562}" type="presOf" srcId="{45B50D00-10E8-43F7-B694-3D4D02E77CEA}" destId="{ADB107E2-3E9E-4470-88ED-583715004842}" srcOrd="0" destOrd="0" presId="urn:microsoft.com/office/officeart/2005/8/layout/vList2"/>
    <dgm:cxn modelId="{9111CAD2-2902-49FB-B7AC-178DAC66EF02}" type="presOf" srcId="{860FA4BD-4467-4859-A96C-E5637FA6BB8D}" destId="{C7F6D28C-A33F-415E-B7B5-91AA0683AB33}" srcOrd="0" destOrd="1" presId="urn:microsoft.com/office/officeart/2005/8/layout/vList2"/>
    <dgm:cxn modelId="{225EA0C9-62C4-4982-AB29-63B764F45328}" type="presParOf" srcId="{5EA14FA4-9E1A-46FF-913D-E8B06AEAE230}" destId="{ADB107E2-3E9E-4470-88ED-583715004842}" srcOrd="0" destOrd="0" presId="urn:microsoft.com/office/officeart/2005/8/layout/vList2"/>
    <dgm:cxn modelId="{B383C287-356B-4823-BC29-297CBD0FCE09}" type="presParOf" srcId="{5EA14FA4-9E1A-46FF-913D-E8B06AEAE230}" destId="{3C0025A4-B731-4697-ACC8-3700A810A5BB}" srcOrd="1" destOrd="0" presId="urn:microsoft.com/office/officeart/2005/8/layout/vList2"/>
    <dgm:cxn modelId="{A581B831-6A23-4AF0-B77F-C3C34F6FCDE6}" type="presParOf" srcId="{5EA14FA4-9E1A-46FF-913D-E8B06AEAE230}" destId="{B7E6FBC3-9703-4AD1-8D3E-D2419577E5B4}" srcOrd="2" destOrd="0" presId="urn:microsoft.com/office/officeart/2005/8/layout/vList2"/>
    <dgm:cxn modelId="{A0419F90-39CF-461C-B9C4-A62C9341C644}" type="presParOf" srcId="{5EA14FA4-9E1A-46FF-913D-E8B06AEAE230}" destId="{C7F6D28C-A33F-415E-B7B5-91AA0683AB33}" srcOrd="3" destOrd="0" presId="urn:microsoft.com/office/officeart/2005/8/layout/vList2"/>
    <dgm:cxn modelId="{38D1979D-9D0A-4B88-BD15-8A54084E0C99}" type="presParOf" srcId="{5EA14FA4-9E1A-46FF-913D-E8B06AEAE230}" destId="{2F672FF8-0C14-40B2-B308-BA9DF279F8E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CFBE9A-996C-4EEF-94B4-3FE40668B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2D6D30-95CC-4A21-ADB4-4DF519937DBC}">
      <dgm:prSet/>
      <dgm:spPr/>
      <dgm:t>
        <a:bodyPr/>
        <a:lstStyle/>
        <a:p>
          <a:pPr rtl="0"/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Данни в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електронна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форма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654E283-FD25-49CB-B753-C84FB61462AE}" type="parTrans" cxnId="{25880423-C4B8-436C-ACEE-AD096663E45C}">
      <dgm:prSet/>
      <dgm:spPr/>
      <dgm:t>
        <a:bodyPr/>
        <a:lstStyle/>
        <a:p>
          <a:endParaRPr lang="en-US"/>
        </a:p>
      </dgm:t>
    </dgm:pt>
    <dgm:pt modelId="{1425C034-5CB5-4EE3-98F6-942E53EC34E7}" type="sibTrans" cxnId="{25880423-C4B8-436C-ACEE-AD096663E45C}">
      <dgm:prSet/>
      <dgm:spPr/>
      <dgm:t>
        <a:bodyPr/>
        <a:lstStyle/>
        <a:p>
          <a:endParaRPr lang="en-US"/>
        </a:p>
      </dgm:t>
    </dgm:pt>
    <dgm:pt modelId="{113D2AA0-00EB-4434-A4EF-3AD042B27B05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могат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бъдат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идентифициращи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име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 псевдоним или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неидентифициращи-служебен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номер от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софтуер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знак,  картинка и т.н.</a:t>
          </a:r>
          <a:r>
            <a:rPr lang="ru-RU" b="0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58432F-7DB3-4572-9D73-25B41FB1E548}" type="parTrans" cxnId="{B86856EC-6000-48AA-8D1A-5F6263C2BA99}">
      <dgm:prSet/>
      <dgm:spPr/>
      <dgm:t>
        <a:bodyPr/>
        <a:lstStyle/>
        <a:p>
          <a:endParaRPr lang="en-US"/>
        </a:p>
      </dgm:t>
    </dgm:pt>
    <dgm:pt modelId="{B5A2EA40-9661-466D-8B26-64FE25D466D4}" type="sibTrans" cxnId="{B86856EC-6000-48AA-8D1A-5F6263C2BA99}">
      <dgm:prSet/>
      <dgm:spPr/>
      <dgm:t>
        <a:bodyPr/>
        <a:lstStyle/>
        <a:p>
          <a:endParaRPr lang="en-US"/>
        </a:p>
      </dgm:t>
    </dgm:pt>
    <dgm:pt modelId="{D4D265DC-7B72-4E70-A5C2-08E70DE36726}">
      <dgm:prSet/>
      <dgm:spPr/>
      <dgm:t>
        <a:bodyPr/>
        <a:lstStyle/>
        <a:p>
          <a:pPr rtl="0"/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които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добавени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към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или логически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свързани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 с </a:t>
          </a:r>
          <a:r>
            <a:rPr lang="ru-R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други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електронна</a:t>
          </a:r>
          <a:r>
            <a:rPr lang="ru-RU" b="1" dirty="0">
              <a:latin typeface="Times New Roman" panose="02020603050405020304" pitchFamily="18" charset="0"/>
              <a:cs typeface="Times New Roman" panose="02020603050405020304" pitchFamily="18" charset="0"/>
            </a:rPr>
            <a:t> форма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66657BA-F7E0-4198-B415-294F75BAE0C0}" type="parTrans" cxnId="{8D92EF44-418D-420A-9A52-DA6135FBC30A}">
      <dgm:prSet/>
      <dgm:spPr/>
      <dgm:t>
        <a:bodyPr/>
        <a:lstStyle/>
        <a:p>
          <a:endParaRPr lang="en-US"/>
        </a:p>
      </dgm:t>
    </dgm:pt>
    <dgm:pt modelId="{AD875171-6651-4A71-B5D8-DE4A5EB1042A}" type="sibTrans" cxnId="{8D92EF44-418D-420A-9A52-DA6135FBC30A}">
      <dgm:prSet/>
      <dgm:spPr/>
      <dgm:t>
        <a:bodyPr/>
        <a:lstStyle/>
        <a:p>
          <a:endParaRPr lang="en-US"/>
        </a:p>
      </dgm:t>
    </dgm:pt>
    <dgm:pt modelId="{14184D0E-BFC6-4081-A701-51D2E46A9F95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няма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значение как 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извършено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свързването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важното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е да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няма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съмнение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че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конкретният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удостоверява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конкретното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DAAA688-CF96-4156-AC63-274FAE18AB92}" type="parTrans" cxnId="{B6FD5A4C-65FD-4DB5-B551-9BE7A003645A}">
      <dgm:prSet/>
      <dgm:spPr/>
      <dgm:t>
        <a:bodyPr/>
        <a:lstStyle/>
        <a:p>
          <a:endParaRPr lang="en-US"/>
        </a:p>
      </dgm:t>
    </dgm:pt>
    <dgm:pt modelId="{F8CF751D-37B5-4E9D-99F4-E38C6D5BF12D}" type="sibTrans" cxnId="{B6FD5A4C-65FD-4DB5-B551-9BE7A003645A}">
      <dgm:prSet/>
      <dgm:spPr/>
      <dgm:t>
        <a:bodyPr/>
        <a:lstStyle/>
        <a:p>
          <a:endParaRPr lang="en-US"/>
        </a:p>
      </dgm:t>
    </dgm:pt>
    <dgm:pt modelId="{02B39FF3-C7C1-49F6-8214-7515C70BB454}">
      <dgm:prSet/>
      <dgm:spPr/>
      <dgm:t>
        <a:bodyPr/>
        <a:lstStyle/>
        <a:p>
          <a:pPr rtl="0"/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които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титулярът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електронния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b="1" i="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използва</a:t>
          </a:r>
          <a:r>
            <a:rPr lang="ru-RU" b="1" i="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за да се </a:t>
          </a:r>
          <a:r>
            <a:rPr lang="ru-RU" b="1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подписва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DEF1D35-6D5D-498F-93C3-FFCCE9CBF7B2}" type="parTrans" cxnId="{63226DD6-2DA9-458B-8DDC-39D887E398FE}">
      <dgm:prSet/>
      <dgm:spPr/>
      <dgm:t>
        <a:bodyPr/>
        <a:lstStyle/>
        <a:p>
          <a:endParaRPr lang="en-US"/>
        </a:p>
      </dgm:t>
    </dgm:pt>
    <dgm:pt modelId="{8C18A249-77F4-44EB-95B1-128100EC41A6}" type="sibTrans" cxnId="{63226DD6-2DA9-458B-8DDC-39D887E398FE}">
      <dgm:prSet/>
      <dgm:spPr/>
      <dgm:t>
        <a:bodyPr/>
        <a:lstStyle/>
        <a:p>
          <a:endParaRPr lang="en-US"/>
        </a:p>
      </dgm:t>
    </dgm:pt>
    <dgm:pt modelId="{C6966A86-8FB4-46B9-81A7-E6EEC3F4AA86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да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няма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съмнение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каква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функцията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27F1AD-11A5-4882-B487-E2E6AF0BB5AA}" type="parTrans" cxnId="{4AFD4527-15C0-470E-87D5-12A88F29295C}">
      <dgm:prSet/>
      <dgm:spPr/>
      <dgm:t>
        <a:bodyPr/>
        <a:lstStyle/>
        <a:p>
          <a:endParaRPr lang="en-US"/>
        </a:p>
      </dgm:t>
    </dgm:pt>
    <dgm:pt modelId="{5C6AE527-34E6-4134-A794-CE884132273F}" type="sibTrans" cxnId="{4AFD4527-15C0-470E-87D5-12A88F29295C}">
      <dgm:prSet/>
      <dgm:spPr/>
      <dgm:t>
        <a:bodyPr/>
        <a:lstStyle/>
        <a:p>
          <a:endParaRPr lang="en-US"/>
        </a:p>
      </dgm:t>
    </dgm:pt>
    <dgm:pt modelId="{10180930-2624-4DF9-88BF-09EAD8D2486F}" type="pres">
      <dgm:prSet presAssocID="{C0CFBE9A-996C-4EEF-94B4-3FE40668BC83}" presName="linear" presStyleCnt="0">
        <dgm:presLayoutVars>
          <dgm:animLvl val="lvl"/>
          <dgm:resizeHandles val="exact"/>
        </dgm:presLayoutVars>
      </dgm:prSet>
      <dgm:spPr/>
    </dgm:pt>
    <dgm:pt modelId="{DC19AC4E-7BC1-4138-B514-31971DE9189B}" type="pres">
      <dgm:prSet presAssocID="{102D6D30-95CC-4A21-ADB4-4DF519937D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7DD518F-A748-4F3B-AD63-2742FEDEE6B5}" type="pres">
      <dgm:prSet presAssocID="{102D6D30-95CC-4A21-ADB4-4DF519937DBC}" presName="childText" presStyleLbl="revTx" presStyleIdx="0" presStyleCnt="3">
        <dgm:presLayoutVars>
          <dgm:bulletEnabled val="1"/>
        </dgm:presLayoutVars>
      </dgm:prSet>
      <dgm:spPr/>
    </dgm:pt>
    <dgm:pt modelId="{184405D8-99C4-4A07-8CE6-749FFE2F8214}" type="pres">
      <dgm:prSet presAssocID="{D4D265DC-7B72-4E70-A5C2-08E70DE367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C4E5E01-D850-43BF-A2D5-E4CD7C064B68}" type="pres">
      <dgm:prSet presAssocID="{D4D265DC-7B72-4E70-A5C2-08E70DE36726}" presName="childText" presStyleLbl="revTx" presStyleIdx="1" presStyleCnt="3">
        <dgm:presLayoutVars>
          <dgm:bulletEnabled val="1"/>
        </dgm:presLayoutVars>
      </dgm:prSet>
      <dgm:spPr/>
    </dgm:pt>
    <dgm:pt modelId="{89C5167B-B0F8-40BC-BFDA-2A2C977EC471}" type="pres">
      <dgm:prSet presAssocID="{02B39FF3-C7C1-49F6-8214-7515C70BB454}" presName="parentText" presStyleLbl="node1" presStyleIdx="2" presStyleCnt="3" custLinFactNeighborX="1282">
        <dgm:presLayoutVars>
          <dgm:chMax val="0"/>
          <dgm:bulletEnabled val="1"/>
        </dgm:presLayoutVars>
      </dgm:prSet>
      <dgm:spPr/>
    </dgm:pt>
    <dgm:pt modelId="{FA3A9949-06A9-4CB3-8E4A-FBAAF4ED2788}" type="pres">
      <dgm:prSet presAssocID="{02B39FF3-C7C1-49F6-8214-7515C70BB45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25880423-C4B8-436C-ACEE-AD096663E45C}" srcId="{C0CFBE9A-996C-4EEF-94B4-3FE40668BC83}" destId="{102D6D30-95CC-4A21-ADB4-4DF519937DBC}" srcOrd="0" destOrd="0" parTransId="{4654E283-FD25-49CB-B753-C84FB61462AE}" sibTransId="{1425C034-5CB5-4EE3-98F6-942E53EC34E7}"/>
    <dgm:cxn modelId="{4AFD4527-15C0-470E-87D5-12A88F29295C}" srcId="{02B39FF3-C7C1-49F6-8214-7515C70BB454}" destId="{C6966A86-8FB4-46B9-81A7-E6EEC3F4AA86}" srcOrd="0" destOrd="0" parTransId="{FA27F1AD-11A5-4882-B487-E2E6AF0BB5AA}" sibTransId="{5C6AE527-34E6-4134-A794-CE884132273F}"/>
    <dgm:cxn modelId="{8D92EF44-418D-420A-9A52-DA6135FBC30A}" srcId="{C0CFBE9A-996C-4EEF-94B4-3FE40668BC83}" destId="{D4D265DC-7B72-4E70-A5C2-08E70DE36726}" srcOrd="1" destOrd="0" parTransId="{C66657BA-F7E0-4198-B415-294F75BAE0C0}" sibTransId="{AD875171-6651-4A71-B5D8-DE4A5EB1042A}"/>
    <dgm:cxn modelId="{CE2C8247-27CB-4521-9551-6E1CDE82657C}" type="presOf" srcId="{113D2AA0-00EB-4434-A4EF-3AD042B27B05}" destId="{97DD518F-A748-4F3B-AD63-2742FEDEE6B5}" srcOrd="0" destOrd="0" presId="urn:microsoft.com/office/officeart/2005/8/layout/vList2"/>
    <dgm:cxn modelId="{B6FD5A4C-65FD-4DB5-B551-9BE7A003645A}" srcId="{D4D265DC-7B72-4E70-A5C2-08E70DE36726}" destId="{14184D0E-BFC6-4081-A701-51D2E46A9F95}" srcOrd="0" destOrd="0" parTransId="{FDAAA688-CF96-4156-AC63-274FAE18AB92}" sibTransId="{F8CF751D-37B5-4E9D-99F4-E38C6D5BF12D}"/>
    <dgm:cxn modelId="{3905814C-1371-44FB-A795-8D0ADD7C5D73}" type="presOf" srcId="{D4D265DC-7B72-4E70-A5C2-08E70DE36726}" destId="{184405D8-99C4-4A07-8CE6-749FFE2F8214}" srcOrd="0" destOrd="0" presId="urn:microsoft.com/office/officeart/2005/8/layout/vList2"/>
    <dgm:cxn modelId="{5485F389-F422-4A46-8B9F-52C5D8519FC4}" type="presOf" srcId="{102D6D30-95CC-4A21-ADB4-4DF519937DBC}" destId="{DC19AC4E-7BC1-4138-B514-31971DE9189B}" srcOrd="0" destOrd="0" presId="urn:microsoft.com/office/officeart/2005/8/layout/vList2"/>
    <dgm:cxn modelId="{45B9329F-E788-4C55-806C-BC8DD38D07E3}" type="presOf" srcId="{C0CFBE9A-996C-4EEF-94B4-3FE40668BC83}" destId="{10180930-2624-4DF9-88BF-09EAD8D2486F}" srcOrd="0" destOrd="0" presId="urn:microsoft.com/office/officeart/2005/8/layout/vList2"/>
    <dgm:cxn modelId="{A68E8FA5-B8E0-4939-96FD-23504A4D3E3E}" type="presOf" srcId="{C6966A86-8FB4-46B9-81A7-E6EEC3F4AA86}" destId="{FA3A9949-06A9-4CB3-8E4A-FBAAF4ED2788}" srcOrd="0" destOrd="0" presId="urn:microsoft.com/office/officeart/2005/8/layout/vList2"/>
    <dgm:cxn modelId="{CFC465BA-876C-4C09-8B1B-7804384288FE}" type="presOf" srcId="{14184D0E-BFC6-4081-A701-51D2E46A9F95}" destId="{3C4E5E01-D850-43BF-A2D5-E4CD7C064B68}" srcOrd="0" destOrd="0" presId="urn:microsoft.com/office/officeart/2005/8/layout/vList2"/>
    <dgm:cxn modelId="{63226DD6-2DA9-458B-8DDC-39D887E398FE}" srcId="{C0CFBE9A-996C-4EEF-94B4-3FE40668BC83}" destId="{02B39FF3-C7C1-49F6-8214-7515C70BB454}" srcOrd="2" destOrd="0" parTransId="{8DEF1D35-6D5D-498F-93C3-FFCCE9CBF7B2}" sibTransId="{8C18A249-77F4-44EB-95B1-128100EC41A6}"/>
    <dgm:cxn modelId="{C13223DE-DB53-420A-8F54-7623BDBA8B34}" type="presOf" srcId="{02B39FF3-C7C1-49F6-8214-7515C70BB454}" destId="{89C5167B-B0F8-40BC-BFDA-2A2C977EC471}" srcOrd="0" destOrd="0" presId="urn:microsoft.com/office/officeart/2005/8/layout/vList2"/>
    <dgm:cxn modelId="{B86856EC-6000-48AA-8D1A-5F6263C2BA99}" srcId="{102D6D30-95CC-4A21-ADB4-4DF519937DBC}" destId="{113D2AA0-00EB-4434-A4EF-3AD042B27B05}" srcOrd="0" destOrd="0" parTransId="{6C58432F-7DB3-4572-9D73-25B41FB1E548}" sibTransId="{B5A2EA40-9661-466D-8B26-64FE25D466D4}"/>
    <dgm:cxn modelId="{20248EC6-FB8C-4D3F-A6EF-2CA9265FE247}" type="presParOf" srcId="{10180930-2624-4DF9-88BF-09EAD8D2486F}" destId="{DC19AC4E-7BC1-4138-B514-31971DE9189B}" srcOrd="0" destOrd="0" presId="urn:microsoft.com/office/officeart/2005/8/layout/vList2"/>
    <dgm:cxn modelId="{63E0914D-2ACE-4D04-A71A-855C37D2977B}" type="presParOf" srcId="{10180930-2624-4DF9-88BF-09EAD8D2486F}" destId="{97DD518F-A748-4F3B-AD63-2742FEDEE6B5}" srcOrd="1" destOrd="0" presId="urn:microsoft.com/office/officeart/2005/8/layout/vList2"/>
    <dgm:cxn modelId="{A274EAA0-E47A-4E07-9F79-436865D97E65}" type="presParOf" srcId="{10180930-2624-4DF9-88BF-09EAD8D2486F}" destId="{184405D8-99C4-4A07-8CE6-749FFE2F8214}" srcOrd="2" destOrd="0" presId="urn:microsoft.com/office/officeart/2005/8/layout/vList2"/>
    <dgm:cxn modelId="{83446C25-4AE7-42BB-A503-FB1E1B273AB4}" type="presParOf" srcId="{10180930-2624-4DF9-88BF-09EAD8D2486F}" destId="{3C4E5E01-D850-43BF-A2D5-E4CD7C064B68}" srcOrd="3" destOrd="0" presId="urn:microsoft.com/office/officeart/2005/8/layout/vList2"/>
    <dgm:cxn modelId="{756469DB-5DFF-4567-890C-E4B34B9E2154}" type="presParOf" srcId="{10180930-2624-4DF9-88BF-09EAD8D2486F}" destId="{89C5167B-B0F8-40BC-BFDA-2A2C977EC471}" srcOrd="4" destOrd="0" presId="urn:microsoft.com/office/officeart/2005/8/layout/vList2"/>
    <dgm:cxn modelId="{79AD10D8-8A7B-4494-8090-2841F6E5962A}" type="presParOf" srcId="{10180930-2624-4DF9-88BF-09EAD8D2486F}" destId="{FA3A9949-06A9-4CB3-8E4A-FBAAF4ED278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6461E84-C14C-41B9-9F2C-4806AA9540D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4A2CE75-D981-4C7E-9027-5A08C37A8915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Обикновен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който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е: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BD7C284-D30E-4C72-93E5-020405588EBE}" type="parTrans" cxnId="{991196EB-78F6-4B6B-890A-911A148CB3C6}">
      <dgm:prSet/>
      <dgm:spPr/>
      <dgm:t>
        <a:bodyPr/>
        <a:lstStyle/>
        <a:p>
          <a:endParaRPr lang="en-US"/>
        </a:p>
      </dgm:t>
    </dgm:pt>
    <dgm:pt modelId="{12CBC631-7B2D-4D5E-AB8F-386D4F4FD5EE}" type="sibTrans" cxnId="{991196EB-78F6-4B6B-890A-911A148CB3C6}">
      <dgm:prSet/>
      <dgm:spPr/>
      <dgm:t>
        <a:bodyPr/>
        <a:lstStyle/>
        <a:p>
          <a:endParaRPr lang="en-US"/>
        </a:p>
      </dgm:t>
    </dgm:pt>
    <dgm:pt modelId="{4FD854C3-3A83-46CB-BA10-4F3D4A638EF8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свързан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по уникален начин с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титуляра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FCBE9B-CF22-4F39-B4F8-07418A798CAC}" type="parTrans" cxnId="{463B5971-D62F-4B0F-AA19-80CB110A8691}">
      <dgm:prSet/>
      <dgm:spPr/>
      <dgm:t>
        <a:bodyPr/>
        <a:lstStyle/>
        <a:p>
          <a:endParaRPr lang="en-US"/>
        </a:p>
      </dgm:t>
    </dgm:pt>
    <dgm:pt modelId="{505B21B4-24CB-44AF-8EC2-480402E0107A}" type="sibTrans" cxnId="{463B5971-D62F-4B0F-AA19-80CB110A8691}">
      <dgm:prSet/>
      <dgm:spPr/>
      <dgm:t>
        <a:bodyPr/>
        <a:lstStyle/>
        <a:p>
          <a:endParaRPr lang="en-US"/>
        </a:p>
      </dgm:t>
    </dgm:pt>
    <dgm:pt modelId="{6D76C0B7-E665-49B0-9363-F5FFA55E1276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може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идентифицира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титуляра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FFF4C6-8FAF-4633-8CA4-B7514CCC04D1}" type="parTrans" cxnId="{0D8888CE-2BBA-4E3A-8C17-0B8A7722F50D}">
      <dgm:prSet/>
      <dgm:spPr/>
      <dgm:t>
        <a:bodyPr/>
        <a:lstStyle/>
        <a:p>
          <a:endParaRPr lang="en-US"/>
        </a:p>
      </dgm:t>
    </dgm:pt>
    <dgm:pt modelId="{E28CF23F-21EA-42D0-9146-C862D78E25DE}" type="sibTrans" cxnId="{0D8888CE-2BBA-4E3A-8C17-0B8A7722F50D}">
      <dgm:prSet/>
      <dgm:spPr/>
      <dgm:t>
        <a:bodyPr/>
        <a:lstStyle/>
        <a:p>
          <a:endParaRPr lang="en-US"/>
        </a:p>
      </dgm:t>
    </dgm:pt>
    <dgm:pt modelId="{F0B37216-D07C-4F9B-BD5C-0FF069BE5BAB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създаден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е чрез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за създаване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които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титулярът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електронния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може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използва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висока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степен на доверие и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единствено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под свой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контрол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DCB49E0-CACA-46E0-82E2-FCC95309EC03}" type="parTrans" cxnId="{6F0299C3-D8CF-4521-A0B4-B73602E44B10}">
      <dgm:prSet/>
      <dgm:spPr/>
      <dgm:t>
        <a:bodyPr/>
        <a:lstStyle/>
        <a:p>
          <a:endParaRPr lang="en-US"/>
        </a:p>
      </dgm:t>
    </dgm:pt>
    <dgm:pt modelId="{48A5240A-2A5B-4553-B426-3CC20CD94DAE}" type="sibTrans" cxnId="{6F0299C3-D8CF-4521-A0B4-B73602E44B10}">
      <dgm:prSet/>
      <dgm:spPr/>
      <dgm:t>
        <a:bodyPr/>
        <a:lstStyle/>
        <a:p>
          <a:endParaRPr lang="en-US"/>
        </a:p>
      </dgm:t>
    </dgm:pt>
    <dgm:pt modelId="{86B3C931-9EA6-480F-B520-F13C1A5E6AA7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свързан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е с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данните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които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подписани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 него, по начин,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позволяващ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бъде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открита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всяка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последваща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промяна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тях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EA06EC-4CC5-4079-8128-6295591C5D55}" type="parTrans" cxnId="{829B7572-8905-498C-AD96-9EE2077968AE}">
      <dgm:prSet/>
      <dgm:spPr/>
      <dgm:t>
        <a:bodyPr/>
        <a:lstStyle/>
        <a:p>
          <a:endParaRPr lang="en-US"/>
        </a:p>
      </dgm:t>
    </dgm:pt>
    <dgm:pt modelId="{E5754D05-4ED3-427F-AAEE-DE6559F3D276}" type="sibTrans" cxnId="{829B7572-8905-498C-AD96-9EE2077968AE}">
      <dgm:prSet/>
      <dgm:spPr/>
      <dgm:t>
        <a:bodyPr/>
        <a:lstStyle/>
        <a:p>
          <a:endParaRPr lang="en-US"/>
        </a:p>
      </dgm:t>
    </dgm:pt>
    <dgm:pt modelId="{C4919702-5F9C-49EE-982D-B3174679A605}" type="pres">
      <dgm:prSet presAssocID="{96461E84-C14C-41B9-9F2C-4806AA9540D0}" presName="Name0" presStyleCnt="0">
        <dgm:presLayoutVars>
          <dgm:dir/>
          <dgm:animLvl val="lvl"/>
          <dgm:resizeHandles val="exact"/>
        </dgm:presLayoutVars>
      </dgm:prSet>
      <dgm:spPr/>
    </dgm:pt>
    <dgm:pt modelId="{E8A8789F-60B5-4EF2-8CCE-02DDC15F4F23}" type="pres">
      <dgm:prSet presAssocID="{E4A2CE75-D981-4C7E-9027-5A08C37A8915}" presName="boxAndChildren" presStyleCnt="0"/>
      <dgm:spPr/>
    </dgm:pt>
    <dgm:pt modelId="{0F09D51E-109B-4C99-970C-A9298CE5E209}" type="pres">
      <dgm:prSet presAssocID="{E4A2CE75-D981-4C7E-9027-5A08C37A8915}" presName="parentTextBox" presStyleLbl="node1" presStyleIdx="0" presStyleCnt="1"/>
      <dgm:spPr/>
    </dgm:pt>
    <dgm:pt modelId="{3706A77A-F35B-4399-BF31-C5B99BFE0158}" type="pres">
      <dgm:prSet presAssocID="{E4A2CE75-D981-4C7E-9027-5A08C37A8915}" presName="entireBox" presStyleLbl="node1" presStyleIdx="0" presStyleCnt="1"/>
      <dgm:spPr/>
    </dgm:pt>
    <dgm:pt modelId="{BC91E218-4BD4-498A-A85D-B0689654423E}" type="pres">
      <dgm:prSet presAssocID="{E4A2CE75-D981-4C7E-9027-5A08C37A8915}" presName="descendantBox" presStyleCnt="0"/>
      <dgm:spPr/>
    </dgm:pt>
    <dgm:pt modelId="{FD5352CB-B738-4A3F-A3ED-1F82B6785050}" type="pres">
      <dgm:prSet presAssocID="{4FD854C3-3A83-46CB-BA10-4F3D4A638EF8}" presName="childTextBox" presStyleLbl="fgAccFollowNode1" presStyleIdx="0" presStyleCnt="4">
        <dgm:presLayoutVars>
          <dgm:bulletEnabled val="1"/>
        </dgm:presLayoutVars>
      </dgm:prSet>
      <dgm:spPr/>
    </dgm:pt>
    <dgm:pt modelId="{2EFB5F18-CC7C-48F0-AE8B-537C4B2F7741}" type="pres">
      <dgm:prSet presAssocID="{6D76C0B7-E665-49B0-9363-F5FFA55E1276}" presName="childTextBox" presStyleLbl="fgAccFollowNode1" presStyleIdx="1" presStyleCnt="4">
        <dgm:presLayoutVars>
          <dgm:bulletEnabled val="1"/>
        </dgm:presLayoutVars>
      </dgm:prSet>
      <dgm:spPr/>
    </dgm:pt>
    <dgm:pt modelId="{A5909648-CB73-4763-B514-8EE219E327EC}" type="pres">
      <dgm:prSet presAssocID="{F0B37216-D07C-4F9B-BD5C-0FF069BE5BAB}" presName="childTextBox" presStyleLbl="fgAccFollowNode1" presStyleIdx="2" presStyleCnt="4">
        <dgm:presLayoutVars>
          <dgm:bulletEnabled val="1"/>
        </dgm:presLayoutVars>
      </dgm:prSet>
      <dgm:spPr/>
    </dgm:pt>
    <dgm:pt modelId="{5AD520AA-372F-4D31-8817-1A61FC0D4D68}" type="pres">
      <dgm:prSet presAssocID="{86B3C931-9EA6-480F-B520-F13C1A5E6AA7}" presName="childTextBox" presStyleLbl="fgAccFollowNode1" presStyleIdx="3" presStyleCnt="4">
        <dgm:presLayoutVars>
          <dgm:bulletEnabled val="1"/>
        </dgm:presLayoutVars>
      </dgm:prSet>
      <dgm:spPr/>
    </dgm:pt>
  </dgm:ptLst>
  <dgm:cxnLst>
    <dgm:cxn modelId="{3541330B-71A5-4922-8EA0-852F63A4237C}" type="presOf" srcId="{96461E84-C14C-41B9-9F2C-4806AA9540D0}" destId="{C4919702-5F9C-49EE-982D-B3174679A605}" srcOrd="0" destOrd="0" presId="urn:microsoft.com/office/officeart/2005/8/layout/process4"/>
    <dgm:cxn modelId="{7B80BF0F-2C15-44B0-922A-96D420B82AC8}" type="presOf" srcId="{E4A2CE75-D981-4C7E-9027-5A08C37A8915}" destId="{3706A77A-F35B-4399-BF31-C5B99BFE0158}" srcOrd="1" destOrd="0" presId="urn:microsoft.com/office/officeart/2005/8/layout/process4"/>
    <dgm:cxn modelId="{9DB3B930-1118-407B-A27A-27F30ED18BCF}" type="presOf" srcId="{6D76C0B7-E665-49B0-9363-F5FFA55E1276}" destId="{2EFB5F18-CC7C-48F0-AE8B-537C4B2F7741}" srcOrd="0" destOrd="0" presId="urn:microsoft.com/office/officeart/2005/8/layout/process4"/>
    <dgm:cxn modelId="{BFDAE45D-5858-4A7F-AFC9-72E8FE6BD463}" type="presOf" srcId="{F0B37216-D07C-4F9B-BD5C-0FF069BE5BAB}" destId="{A5909648-CB73-4763-B514-8EE219E327EC}" srcOrd="0" destOrd="0" presId="urn:microsoft.com/office/officeart/2005/8/layout/process4"/>
    <dgm:cxn modelId="{463B5971-D62F-4B0F-AA19-80CB110A8691}" srcId="{E4A2CE75-D981-4C7E-9027-5A08C37A8915}" destId="{4FD854C3-3A83-46CB-BA10-4F3D4A638EF8}" srcOrd="0" destOrd="0" parTransId="{A2FCBE9B-CF22-4F39-B4F8-07418A798CAC}" sibTransId="{505B21B4-24CB-44AF-8EC2-480402E0107A}"/>
    <dgm:cxn modelId="{829B7572-8905-498C-AD96-9EE2077968AE}" srcId="{E4A2CE75-D981-4C7E-9027-5A08C37A8915}" destId="{86B3C931-9EA6-480F-B520-F13C1A5E6AA7}" srcOrd="3" destOrd="0" parTransId="{EAEA06EC-4CC5-4079-8128-6295591C5D55}" sibTransId="{E5754D05-4ED3-427F-AAEE-DE6559F3D276}"/>
    <dgm:cxn modelId="{6F0299C3-D8CF-4521-A0B4-B73602E44B10}" srcId="{E4A2CE75-D981-4C7E-9027-5A08C37A8915}" destId="{F0B37216-D07C-4F9B-BD5C-0FF069BE5BAB}" srcOrd="2" destOrd="0" parTransId="{7DCB49E0-CACA-46E0-82E2-FCC95309EC03}" sibTransId="{48A5240A-2A5B-4553-B426-3CC20CD94DAE}"/>
    <dgm:cxn modelId="{D6358FC7-44EE-4344-AD31-4C28FDA129FA}" type="presOf" srcId="{4FD854C3-3A83-46CB-BA10-4F3D4A638EF8}" destId="{FD5352CB-B738-4A3F-A3ED-1F82B6785050}" srcOrd="0" destOrd="0" presId="urn:microsoft.com/office/officeart/2005/8/layout/process4"/>
    <dgm:cxn modelId="{0D8888CE-2BBA-4E3A-8C17-0B8A7722F50D}" srcId="{E4A2CE75-D981-4C7E-9027-5A08C37A8915}" destId="{6D76C0B7-E665-49B0-9363-F5FFA55E1276}" srcOrd="1" destOrd="0" parTransId="{3FFFF4C6-8FAF-4633-8CA4-B7514CCC04D1}" sibTransId="{E28CF23F-21EA-42D0-9146-C862D78E25DE}"/>
    <dgm:cxn modelId="{BAA4D7D3-DCBC-4901-91CA-2E92A57001C4}" type="presOf" srcId="{E4A2CE75-D981-4C7E-9027-5A08C37A8915}" destId="{0F09D51E-109B-4C99-970C-A9298CE5E209}" srcOrd="0" destOrd="0" presId="urn:microsoft.com/office/officeart/2005/8/layout/process4"/>
    <dgm:cxn modelId="{E66E1DEB-1A1D-49C6-834E-5C8EA3ECC62C}" type="presOf" srcId="{86B3C931-9EA6-480F-B520-F13C1A5E6AA7}" destId="{5AD520AA-372F-4D31-8817-1A61FC0D4D68}" srcOrd="0" destOrd="0" presId="urn:microsoft.com/office/officeart/2005/8/layout/process4"/>
    <dgm:cxn modelId="{991196EB-78F6-4B6B-890A-911A148CB3C6}" srcId="{96461E84-C14C-41B9-9F2C-4806AA9540D0}" destId="{E4A2CE75-D981-4C7E-9027-5A08C37A8915}" srcOrd="0" destOrd="0" parTransId="{3BD7C284-D30E-4C72-93E5-020405588EBE}" sibTransId="{12CBC631-7B2D-4D5E-AB8F-386D4F4FD5EE}"/>
    <dgm:cxn modelId="{9E1E6936-2126-4AFE-AE86-42F8BC6677E8}" type="presParOf" srcId="{C4919702-5F9C-49EE-982D-B3174679A605}" destId="{E8A8789F-60B5-4EF2-8CCE-02DDC15F4F23}" srcOrd="0" destOrd="0" presId="urn:microsoft.com/office/officeart/2005/8/layout/process4"/>
    <dgm:cxn modelId="{6A83299D-0AA9-48F6-97A9-B5D7B7E4272A}" type="presParOf" srcId="{E8A8789F-60B5-4EF2-8CCE-02DDC15F4F23}" destId="{0F09D51E-109B-4C99-970C-A9298CE5E209}" srcOrd="0" destOrd="0" presId="urn:microsoft.com/office/officeart/2005/8/layout/process4"/>
    <dgm:cxn modelId="{609C2DE7-9C9F-4162-AE69-EC29C1BFFF93}" type="presParOf" srcId="{E8A8789F-60B5-4EF2-8CCE-02DDC15F4F23}" destId="{3706A77A-F35B-4399-BF31-C5B99BFE0158}" srcOrd="1" destOrd="0" presId="urn:microsoft.com/office/officeart/2005/8/layout/process4"/>
    <dgm:cxn modelId="{18198AC7-5D51-446A-A88A-CCB3D2286681}" type="presParOf" srcId="{E8A8789F-60B5-4EF2-8CCE-02DDC15F4F23}" destId="{BC91E218-4BD4-498A-A85D-B0689654423E}" srcOrd="2" destOrd="0" presId="urn:microsoft.com/office/officeart/2005/8/layout/process4"/>
    <dgm:cxn modelId="{DE2BC978-74C9-4643-B551-DBCFCBD2F4D6}" type="presParOf" srcId="{BC91E218-4BD4-498A-A85D-B0689654423E}" destId="{FD5352CB-B738-4A3F-A3ED-1F82B6785050}" srcOrd="0" destOrd="0" presId="urn:microsoft.com/office/officeart/2005/8/layout/process4"/>
    <dgm:cxn modelId="{E0DA7D43-553A-4462-AD18-F48FB3704DB7}" type="presParOf" srcId="{BC91E218-4BD4-498A-A85D-B0689654423E}" destId="{2EFB5F18-CC7C-48F0-AE8B-537C4B2F7741}" srcOrd="1" destOrd="0" presId="urn:microsoft.com/office/officeart/2005/8/layout/process4"/>
    <dgm:cxn modelId="{CB806FFF-8EAE-4860-9138-C60EC0FBD991}" type="presParOf" srcId="{BC91E218-4BD4-498A-A85D-B0689654423E}" destId="{A5909648-CB73-4763-B514-8EE219E327EC}" srcOrd="2" destOrd="0" presId="urn:microsoft.com/office/officeart/2005/8/layout/process4"/>
    <dgm:cxn modelId="{61BEAFB7-E7B8-42F7-8F28-10DACB1C5673}" type="presParOf" srcId="{BC91E218-4BD4-498A-A85D-B0689654423E}" destId="{5AD520AA-372F-4D31-8817-1A61FC0D4D68}" srcOrd="3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DF0EC52-89BA-495E-8924-878D1B71A49F}" type="doc">
      <dgm:prSet loTypeId="urn:microsoft.com/office/officeart/2005/8/layout/process4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46684A8-0BDB-4FBB-9D70-6ED07FCB8348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Усъвършенстван е-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който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е: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3B9DE70-0541-4AE3-B2A7-7C6D6342C953}" type="parTrans" cxnId="{8DDCC0C6-802B-4DDC-9AA6-A848FDA2A53D}">
      <dgm:prSet/>
      <dgm:spPr/>
      <dgm:t>
        <a:bodyPr/>
        <a:lstStyle/>
        <a:p>
          <a:endParaRPr lang="en-US"/>
        </a:p>
      </dgm:t>
    </dgm:pt>
    <dgm:pt modelId="{A22D897E-66FF-4B90-A4ED-DD5044252DF7}" type="sibTrans" cxnId="{8DDCC0C6-802B-4DDC-9AA6-A848FDA2A53D}">
      <dgm:prSet/>
      <dgm:spPr/>
      <dgm:t>
        <a:bodyPr/>
        <a:lstStyle/>
        <a:p>
          <a:endParaRPr lang="en-US"/>
        </a:p>
      </dgm:t>
    </dgm:pt>
    <dgm:pt modelId="{007052B8-5206-4E17-A2EA-A52CE1A113F6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създаден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чрез устройство за създаване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CC6B68-2725-4D21-8957-BE07A1CD8BDB}" type="parTrans" cxnId="{49AFE825-51D0-45DA-B582-E629308B9C39}">
      <dgm:prSet/>
      <dgm:spPr/>
      <dgm:t>
        <a:bodyPr/>
        <a:lstStyle/>
        <a:p>
          <a:endParaRPr lang="en-US"/>
        </a:p>
      </dgm:t>
    </dgm:pt>
    <dgm:pt modelId="{BDBE9642-35DF-41AB-9223-C8C52E612204}" type="sibTrans" cxnId="{49AFE825-51D0-45DA-B582-E629308B9C39}">
      <dgm:prSet/>
      <dgm:spPr/>
      <dgm:t>
        <a:bodyPr/>
        <a:lstStyle/>
        <a:p>
          <a:endParaRPr lang="en-US"/>
        </a:p>
      </dgm:t>
    </dgm:pt>
    <dgm:pt modelId="{BEE0C872-B376-4E3A-8A24-F3027B0A70DA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издаден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въз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основа на удостоверение за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издадено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от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доставчик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удостоверителни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услуги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C31F8A-16B9-4857-8E81-4F006DB97D88}" type="parTrans" cxnId="{5E248724-67A0-4F19-8AE9-E737DE38BD0C}">
      <dgm:prSet/>
      <dgm:spPr/>
      <dgm:t>
        <a:bodyPr/>
        <a:lstStyle/>
        <a:p>
          <a:endParaRPr lang="en-US"/>
        </a:p>
      </dgm:t>
    </dgm:pt>
    <dgm:pt modelId="{1082F37D-C771-4521-A117-63DB117A5FF7}" type="sibTrans" cxnId="{5E248724-67A0-4F19-8AE9-E737DE38BD0C}">
      <dgm:prSet/>
      <dgm:spPr/>
      <dgm:t>
        <a:bodyPr/>
        <a:lstStyle/>
        <a:p>
          <a:endParaRPr lang="en-US"/>
        </a:p>
      </dgm:t>
    </dgm:pt>
    <dgm:pt modelId="{A58EBCDD-D840-41C1-820D-7802598F3E2C}" type="pres">
      <dgm:prSet presAssocID="{9DF0EC52-89BA-495E-8924-878D1B71A49F}" presName="Name0" presStyleCnt="0">
        <dgm:presLayoutVars>
          <dgm:dir/>
          <dgm:animLvl val="lvl"/>
          <dgm:resizeHandles val="exact"/>
        </dgm:presLayoutVars>
      </dgm:prSet>
      <dgm:spPr/>
    </dgm:pt>
    <dgm:pt modelId="{D2A24B0D-A5DF-4897-8601-65C92ADFAA61}" type="pres">
      <dgm:prSet presAssocID="{546684A8-0BDB-4FBB-9D70-6ED07FCB8348}" presName="boxAndChildren" presStyleCnt="0"/>
      <dgm:spPr/>
    </dgm:pt>
    <dgm:pt modelId="{EC3794FD-4DB9-4959-BD73-71B281C9C667}" type="pres">
      <dgm:prSet presAssocID="{546684A8-0BDB-4FBB-9D70-6ED07FCB8348}" presName="parentTextBox" presStyleLbl="node1" presStyleIdx="0" presStyleCnt="1"/>
      <dgm:spPr/>
    </dgm:pt>
    <dgm:pt modelId="{58673C96-CED6-4395-824D-2687CB635981}" type="pres">
      <dgm:prSet presAssocID="{546684A8-0BDB-4FBB-9D70-6ED07FCB8348}" presName="entireBox" presStyleLbl="node1" presStyleIdx="0" presStyleCnt="1"/>
      <dgm:spPr/>
    </dgm:pt>
    <dgm:pt modelId="{21836C6C-D530-4501-BC44-62B409188A03}" type="pres">
      <dgm:prSet presAssocID="{546684A8-0BDB-4FBB-9D70-6ED07FCB8348}" presName="descendantBox" presStyleCnt="0"/>
      <dgm:spPr/>
    </dgm:pt>
    <dgm:pt modelId="{54F2D891-0A25-4F81-B62D-5E47773F259F}" type="pres">
      <dgm:prSet presAssocID="{007052B8-5206-4E17-A2EA-A52CE1A113F6}" presName="childTextBox" presStyleLbl="fgAccFollowNode1" presStyleIdx="0" presStyleCnt="2">
        <dgm:presLayoutVars>
          <dgm:bulletEnabled val="1"/>
        </dgm:presLayoutVars>
      </dgm:prSet>
      <dgm:spPr/>
    </dgm:pt>
    <dgm:pt modelId="{303F1E74-7DFE-44E6-B205-B796521D6BCC}" type="pres">
      <dgm:prSet presAssocID="{BEE0C872-B376-4E3A-8A24-F3027B0A70DA}" presName="childTextBox" presStyleLbl="fgAccFollowNode1" presStyleIdx="1" presStyleCnt="2">
        <dgm:presLayoutVars>
          <dgm:bulletEnabled val="1"/>
        </dgm:presLayoutVars>
      </dgm:prSet>
      <dgm:spPr/>
    </dgm:pt>
  </dgm:ptLst>
  <dgm:cxnLst>
    <dgm:cxn modelId="{5E248724-67A0-4F19-8AE9-E737DE38BD0C}" srcId="{546684A8-0BDB-4FBB-9D70-6ED07FCB8348}" destId="{BEE0C872-B376-4E3A-8A24-F3027B0A70DA}" srcOrd="1" destOrd="0" parTransId="{91C31F8A-16B9-4857-8E81-4F006DB97D88}" sibTransId="{1082F37D-C771-4521-A117-63DB117A5FF7}"/>
    <dgm:cxn modelId="{49AFE825-51D0-45DA-B582-E629308B9C39}" srcId="{546684A8-0BDB-4FBB-9D70-6ED07FCB8348}" destId="{007052B8-5206-4E17-A2EA-A52CE1A113F6}" srcOrd="0" destOrd="0" parTransId="{32CC6B68-2725-4D21-8957-BE07A1CD8BDB}" sibTransId="{BDBE9642-35DF-41AB-9223-C8C52E612204}"/>
    <dgm:cxn modelId="{9160B866-2F5E-4FEA-807D-C81F94B7C654}" type="presOf" srcId="{9DF0EC52-89BA-495E-8924-878D1B71A49F}" destId="{A58EBCDD-D840-41C1-820D-7802598F3E2C}" srcOrd="0" destOrd="0" presId="urn:microsoft.com/office/officeart/2005/8/layout/process4"/>
    <dgm:cxn modelId="{D50531A7-CC89-49D4-925B-C6958CBCFE91}" type="presOf" srcId="{546684A8-0BDB-4FBB-9D70-6ED07FCB8348}" destId="{58673C96-CED6-4395-824D-2687CB635981}" srcOrd="1" destOrd="0" presId="urn:microsoft.com/office/officeart/2005/8/layout/process4"/>
    <dgm:cxn modelId="{4D96BBBC-6B69-448F-BA3A-F7DE71D002A8}" type="presOf" srcId="{007052B8-5206-4E17-A2EA-A52CE1A113F6}" destId="{54F2D891-0A25-4F81-B62D-5E47773F259F}" srcOrd="0" destOrd="0" presId="urn:microsoft.com/office/officeart/2005/8/layout/process4"/>
    <dgm:cxn modelId="{9B1E72BF-A1D5-42DA-9FDE-5E45068BFB12}" type="presOf" srcId="{546684A8-0BDB-4FBB-9D70-6ED07FCB8348}" destId="{EC3794FD-4DB9-4959-BD73-71B281C9C667}" srcOrd="0" destOrd="0" presId="urn:microsoft.com/office/officeart/2005/8/layout/process4"/>
    <dgm:cxn modelId="{8DDCC0C6-802B-4DDC-9AA6-A848FDA2A53D}" srcId="{9DF0EC52-89BA-495E-8924-878D1B71A49F}" destId="{546684A8-0BDB-4FBB-9D70-6ED07FCB8348}" srcOrd="0" destOrd="0" parTransId="{23B9DE70-0541-4AE3-B2A7-7C6D6342C953}" sibTransId="{A22D897E-66FF-4B90-A4ED-DD5044252DF7}"/>
    <dgm:cxn modelId="{BA8C8AFA-58F3-49E4-9209-5BE6508547FC}" type="presOf" srcId="{BEE0C872-B376-4E3A-8A24-F3027B0A70DA}" destId="{303F1E74-7DFE-44E6-B205-B796521D6BCC}" srcOrd="0" destOrd="0" presId="urn:microsoft.com/office/officeart/2005/8/layout/process4"/>
    <dgm:cxn modelId="{0F47B3FD-9458-477D-AF84-0902D6C06898}" type="presParOf" srcId="{A58EBCDD-D840-41C1-820D-7802598F3E2C}" destId="{D2A24B0D-A5DF-4897-8601-65C92ADFAA61}" srcOrd="0" destOrd="0" presId="urn:microsoft.com/office/officeart/2005/8/layout/process4"/>
    <dgm:cxn modelId="{176E2FFF-C437-4E28-9F63-D63FC0843129}" type="presParOf" srcId="{D2A24B0D-A5DF-4897-8601-65C92ADFAA61}" destId="{EC3794FD-4DB9-4959-BD73-71B281C9C667}" srcOrd="0" destOrd="0" presId="urn:microsoft.com/office/officeart/2005/8/layout/process4"/>
    <dgm:cxn modelId="{57F5E07C-23E5-4F75-858D-074A11145570}" type="presParOf" srcId="{D2A24B0D-A5DF-4897-8601-65C92ADFAA61}" destId="{58673C96-CED6-4395-824D-2687CB635981}" srcOrd="1" destOrd="0" presId="urn:microsoft.com/office/officeart/2005/8/layout/process4"/>
    <dgm:cxn modelId="{F3E78A91-F4C9-42E7-BF25-F0F022486358}" type="presParOf" srcId="{D2A24B0D-A5DF-4897-8601-65C92ADFAA61}" destId="{21836C6C-D530-4501-BC44-62B409188A03}" srcOrd="2" destOrd="0" presId="urn:microsoft.com/office/officeart/2005/8/layout/process4"/>
    <dgm:cxn modelId="{570F0DCC-D3AC-4B9B-870B-9048BB083011}" type="presParOf" srcId="{21836C6C-D530-4501-BC44-62B409188A03}" destId="{54F2D891-0A25-4F81-B62D-5E47773F259F}" srcOrd="0" destOrd="0" presId="urn:microsoft.com/office/officeart/2005/8/layout/process4"/>
    <dgm:cxn modelId="{B9913D6D-64C2-4CF9-ACCB-06BF63C563BD}" type="presParOf" srcId="{21836C6C-D530-4501-BC44-62B409188A03}" destId="{303F1E74-7DFE-44E6-B205-B796521D6BCC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DE5A1D5-F8D2-4F95-A847-D7B3F04D801B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2DEBE3-FE47-4156-81F7-F89463D036A9}">
      <dgm:prSet/>
      <dgm:spPr/>
      <dgm:t>
        <a:bodyPr/>
        <a:lstStyle/>
        <a:p>
          <a:pPr rtl="0"/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се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валидността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квалифицирания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, при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спазване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посочените</a:t>
          </a:r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 в регламента условия.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E17EC8-3BBE-458C-971A-FFED2454C64A}" type="parTrans" cxnId="{365267F7-1544-490F-8528-D6D9A5127660}">
      <dgm:prSet/>
      <dgm:spPr/>
      <dgm:t>
        <a:bodyPr/>
        <a:lstStyle/>
        <a:p>
          <a:endParaRPr lang="en-US"/>
        </a:p>
      </dgm:t>
    </dgm:pt>
    <dgm:pt modelId="{9A6454E1-D0A4-4EF0-807E-186DEFBDE531}" type="sibTrans" cxnId="{365267F7-1544-490F-8528-D6D9A5127660}">
      <dgm:prSet/>
      <dgm:spPr/>
      <dgm:t>
        <a:bodyPr/>
        <a:lstStyle/>
        <a:p>
          <a:endParaRPr lang="en-US"/>
        </a:p>
      </dgm:t>
    </dgm:pt>
    <dgm:pt modelId="{3DD73EDE-12B4-4D2E-B9EC-CEA5A4808F42}">
      <dgm:prSet/>
      <dgm:spPr/>
      <dgm:t>
        <a:bodyPr/>
        <a:lstStyle/>
        <a:p>
          <a:pPr rtl="0"/>
          <a:r>
            <a:rPr lang="ru-RU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Системата предоставя на доверяващата се страна правилния резултат от процеса на проверка и ѝ позволява да открие евентуални проблеми, свързани със сигурността.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0B5474-86D0-46F2-811C-FED08FB68D29}" type="parTrans" cxnId="{1981D693-643A-4123-9884-140893FAD3AF}">
      <dgm:prSet/>
      <dgm:spPr/>
      <dgm:t>
        <a:bodyPr/>
        <a:lstStyle/>
        <a:p>
          <a:endParaRPr lang="en-US"/>
        </a:p>
      </dgm:t>
    </dgm:pt>
    <dgm:pt modelId="{8EC35507-75FD-463C-A614-3DEFA0E00591}" type="sibTrans" cxnId="{1981D693-643A-4123-9884-140893FAD3AF}">
      <dgm:prSet/>
      <dgm:spPr/>
      <dgm:t>
        <a:bodyPr/>
        <a:lstStyle/>
        <a:p>
          <a:endParaRPr lang="en-US"/>
        </a:p>
      </dgm:t>
    </dgm:pt>
    <dgm:pt modelId="{30BF2E49-6CFD-47A4-9443-E3034C4A5557}" type="pres">
      <dgm:prSet presAssocID="{4DE5A1D5-F8D2-4F95-A847-D7B3F04D801B}" presName="diagram" presStyleCnt="0">
        <dgm:presLayoutVars>
          <dgm:dir/>
          <dgm:resizeHandles val="exact"/>
        </dgm:presLayoutVars>
      </dgm:prSet>
      <dgm:spPr/>
    </dgm:pt>
    <dgm:pt modelId="{A2852ED2-0F77-4AAB-8366-E956C42A35C2}" type="pres">
      <dgm:prSet presAssocID="{2D2DEBE3-FE47-4156-81F7-F89463D036A9}" presName="node" presStyleLbl="node1" presStyleIdx="0" presStyleCnt="2">
        <dgm:presLayoutVars>
          <dgm:bulletEnabled val="1"/>
        </dgm:presLayoutVars>
      </dgm:prSet>
      <dgm:spPr/>
    </dgm:pt>
    <dgm:pt modelId="{C89BB92E-0178-4ADF-B541-08B8F0D97B94}" type="pres">
      <dgm:prSet presAssocID="{9A6454E1-D0A4-4EF0-807E-186DEFBDE531}" presName="sibTrans" presStyleCnt="0"/>
      <dgm:spPr/>
    </dgm:pt>
    <dgm:pt modelId="{D9A9CE13-2CE8-4889-B1DF-BBF471D6EA24}" type="pres">
      <dgm:prSet presAssocID="{3DD73EDE-12B4-4D2E-B9EC-CEA5A4808F42}" presName="node" presStyleLbl="node1" presStyleIdx="1" presStyleCnt="2">
        <dgm:presLayoutVars>
          <dgm:bulletEnabled val="1"/>
        </dgm:presLayoutVars>
      </dgm:prSet>
      <dgm:spPr/>
    </dgm:pt>
  </dgm:ptLst>
  <dgm:cxnLst>
    <dgm:cxn modelId="{4258CF15-C91D-41AD-907B-B9D5780074DD}" type="presOf" srcId="{2D2DEBE3-FE47-4156-81F7-F89463D036A9}" destId="{A2852ED2-0F77-4AAB-8366-E956C42A35C2}" srcOrd="0" destOrd="0" presId="urn:microsoft.com/office/officeart/2005/8/layout/default"/>
    <dgm:cxn modelId="{5AA42D1D-9B82-458F-A93F-EAE3E3DC95A7}" type="presOf" srcId="{4DE5A1D5-F8D2-4F95-A847-D7B3F04D801B}" destId="{30BF2E49-6CFD-47A4-9443-E3034C4A5557}" srcOrd="0" destOrd="0" presId="urn:microsoft.com/office/officeart/2005/8/layout/default"/>
    <dgm:cxn modelId="{7ED7B04D-8569-45AB-A3BC-70F9297F9732}" type="presOf" srcId="{3DD73EDE-12B4-4D2E-B9EC-CEA5A4808F42}" destId="{D9A9CE13-2CE8-4889-B1DF-BBF471D6EA24}" srcOrd="0" destOrd="0" presId="urn:microsoft.com/office/officeart/2005/8/layout/default"/>
    <dgm:cxn modelId="{1981D693-643A-4123-9884-140893FAD3AF}" srcId="{4DE5A1D5-F8D2-4F95-A847-D7B3F04D801B}" destId="{3DD73EDE-12B4-4D2E-B9EC-CEA5A4808F42}" srcOrd="1" destOrd="0" parTransId="{930B5474-86D0-46F2-811C-FED08FB68D29}" sibTransId="{8EC35507-75FD-463C-A614-3DEFA0E00591}"/>
    <dgm:cxn modelId="{365267F7-1544-490F-8528-D6D9A5127660}" srcId="{4DE5A1D5-F8D2-4F95-A847-D7B3F04D801B}" destId="{2D2DEBE3-FE47-4156-81F7-F89463D036A9}" srcOrd="0" destOrd="0" parTransId="{92E17EC8-3BBE-458C-971A-FFED2454C64A}" sibTransId="{9A6454E1-D0A4-4EF0-807E-186DEFBDE531}"/>
    <dgm:cxn modelId="{CC27249E-5703-4E36-85EE-FB431281C28C}" type="presParOf" srcId="{30BF2E49-6CFD-47A4-9443-E3034C4A5557}" destId="{A2852ED2-0F77-4AAB-8366-E956C42A35C2}" srcOrd="0" destOrd="0" presId="urn:microsoft.com/office/officeart/2005/8/layout/default"/>
    <dgm:cxn modelId="{73117CB1-C477-42D5-82AD-EB111FB5C6BB}" type="presParOf" srcId="{30BF2E49-6CFD-47A4-9443-E3034C4A5557}" destId="{C89BB92E-0178-4ADF-B541-08B8F0D97B94}" srcOrd="1" destOrd="0" presId="urn:microsoft.com/office/officeart/2005/8/layout/default"/>
    <dgm:cxn modelId="{D6B709C3-FA44-4368-B0A8-EAE4C0B3F330}" type="presParOf" srcId="{30BF2E49-6CFD-47A4-9443-E3034C4A5557}" destId="{D9A9CE13-2CE8-4889-B1DF-BBF471D6EA2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63F007-F92A-4619-8185-766A6F4191B6}">
      <dsp:nvSpPr>
        <dsp:cNvPr id="0" name=""/>
        <dsp:cNvSpPr/>
      </dsp:nvSpPr>
      <dsp:spPr>
        <a:xfrm>
          <a:off x="0" y="2366595"/>
          <a:ext cx="6131140" cy="15527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400" kern="1200" dirty="0"/>
            <a:t>Чл. 2. (1)</a:t>
          </a:r>
          <a:r>
            <a:rPr lang="bg-BG" sz="1400" kern="1200" dirty="0">
              <a:solidFill>
                <a:srgbClr val="FF0000"/>
              </a:solidFill>
            </a:rPr>
            <a:t>Електронно изявление </a:t>
          </a:r>
          <a:r>
            <a:rPr lang="bg-BG" sz="1400" kern="1200" dirty="0"/>
            <a:t>е словесно изявление, представено в цифрова форма чрез ОБЩОПРИЕТ СТАНДАРТ ЗА ПРЕОБРАЗУВАНЕ, РАЗЧИТАНЕ И ПРЕДСТАВЯНЕ НА ИНФОРМАЦИЯТА.</a:t>
          </a:r>
          <a:endParaRPr lang="en-US" sz="1400" kern="1200" dirty="0"/>
        </a:p>
      </dsp:txBody>
      <dsp:txXfrm>
        <a:off x="0" y="2366595"/>
        <a:ext cx="6131140" cy="838481"/>
      </dsp:txXfrm>
    </dsp:sp>
    <dsp:sp modelId="{9C06A818-7278-4D0D-A1D8-039E60432044}">
      <dsp:nvSpPr>
        <dsp:cNvPr id="0" name=""/>
        <dsp:cNvSpPr/>
      </dsp:nvSpPr>
      <dsp:spPr>
        <a:xfrm>
          <a:off x="0" y="3174021"/>
          <a:ext cx="6131140" cy="71426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 dirty="0"/>
            <a:t>(2) Електронното изявление </a:t>
          </a:r>
          <a:r>
            <a:rPr lang="bg-BG" sz="1800" b="1" kern="1200" dirty="0"/>
            <a:t>може да съдържа и несловесна информация.</a:t>
          </a:r>
          <a:endParaRPr lang="en-US" sz="1800" kern="1200" dirty="0"/>
        </a:p>
      </dsp:txBody>
      <dsp:txXfrm>
        <a:off x="0" y="3174021"/>
        <a:ext cx="6131140" cy="714261"/>
      </dsp:txXfrm>
    </dsp:sp>
    <dsp:sp modelId="{0EF29217-7021-4066-886E-8FF80DD37DF3}">
      <dsp:nvSpPr>
        <dsp:cNvPr id="0" name=""/>
        <dsp:cNvSpPr/>
      </dsp:nvSpPr>
      <dsp:spPr>
        <a:xfrm rot="10800000">
          <a:off x="0" y="1768"/>
          <a:ext cx="6131140" cy="2388118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400" kern="1200" dirty="0"/>
            <a:t>Чл. 3. (1) </a:t>
          </a:r>
          <a:r>
            <a:rPr lang="ru-RU" sz="1400" kern="1200" dirty="0" err="1"/>
            <a:t>Електронен</a:t>
          </a:r>
          <a:r>
            <a:rPr lang="ru-RU" sz="1400" kern="1200" dirty="0"/>
            <a:t> документ е </a:t>
          </a:r>
          <a:r>
            <a:rPr lang="ru-RU" sz="1400" kern="1200" dirty="0" err="1"/>
            <a:t>електронен</a:t>
          </a:r>
          <a:r>
            <a:rPr lang="ru-RU" sz="1400" kern="1200" dirty="0"/>
            <a:t> документ по </a:t>
          </a:r>
          <a:r>
            <a:rPr lang="ru-RU" sz="1400" kern="1200" dirty="0" err="1"/>
            <a:t>смисъла</a:t>
          </a:r>
          <a:r>
            <a:rPr lang="ru-RU" sz="1400" kern="1200" dirty="0"/>
            <a:t> на чл. 3, т. 35 от Регламент (ЕС) № 910/2014</a:t>
          </a:r>
          <a:endParaRPr lang="en-US" sz="1400" kern="1200" dirty="0"/>
        </a:p>
      </dsp:txBody>
      <dsp:txXfrm rot="-10800000">
        <a:off x="0" y="1768"/>
        <a:ext cx="6131140" cy="838229"/>
      </dsp:txXfrm>
    </dsp:sp>
    <dsp:sp modelId="{1BA1FE22-AFD2-4B16-9486-2580BBBABA3B}">
      <dsp:nvSpPr>
        <dsp:cNvPr id="0" name=""/>
        <dsp:cNvSpPr/>
      </dsp:nvSpPr>
      <dsp:spPr>
        <a:xfrm>
          <a:off x="0" y="839997"/>
          <a:ext cx="6131140" cy="71404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22860" rIns="128016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kern="1200" dirty="0"/>
            <a:t>(2) </a:t>
          </a:r>
          <a:r>
            <a:rPr lang="ru-RU" sz="1800" kern="1200" dirty="0" err="1"/>
            <a:t>Писмената</a:t>
          </a:r>
          <a:r>
            <a:rPr lang="ru-RU" sz="1800" kern="1200" dirty="0"/>
            <a:t> форма се смята за </a:t>
          </a:r>
          <a:r>
            <a:rPr lang="ru-RU" sz="1800" kern="1200" dirty="0" err="1"/>
            <a:t>спазена</a:t>
          </a:r>
          <a:r>
            <a:rPr lang="ru-RU" sz="1800" kern="1200" dirty="0"/>
            <a:t>, </a:t>
          </a:r>
          <a:r>
            <a:rPr lang="ru-RU" sz="1800" kern="1200" dirty="0" err="1"/>
            <a:t>ако</a:t>
          </a:r>
          <a:r>
            <a:rPr lang="ru-RU" sz="1800" kern="1200" dirty="0"/>
            <a:t> е </a:t>
          </a:r>
          <a:r>
            <a:rPr lang="ru-RU" sz="1800" kern="1200" dirty="0" err="1"/>
            <a:t>съставен</a:t>
          </a:r>
          <a:r>
            <a:rPr lang="ru-RU" sz="1800" kern="1200" dirty="0"/>
            <a:t> </a:t>
          </a:r>
          <a:r>
            <a:rPr lang="ru-RU" sz="1800" kern="1200" dirty="0" err="1"/>
            <a:t>електронен</a:t>
          </a:r>
          <a:r>
            <a:rPr lang="ru-RU" sz="1800" kern="1200" dirty="0"/>
            <a:t> документ </a:t>
          </a:r>
          <a:r>
            <a:rPr lang="ru-RU" sz="1800" kern="1200" dirty="0" err="1"/>
            <a:t>съдържащ</a:t>
          </a:r>
          <a:r>
            <a:rPr lang="ru-RU" sz="1800" kern="1200" dirty="0"/>
            <a:t> </a:t>
          </a:r>
          <a:r>
            <a:rPr lang="ru-RU" sz="1800" kern="1200" dirty="0" err="1">
              <a:solidFill>
                <a:srgbClr val="FF0000"/>
              </a:solidFill>
            </a:rPr>
            <a:t>електронно</a:t>
          </a:r>
          <a:r>
            <a:rPr lang="ru-RU" sz="1800" kern="1200" dirty="0">
              <a:solidFill>
                <a:srgbClr val="FF0000"/>
              </a:solidFill>
            </a:rPr>
            <a:t> изявление</a:t>
          </a:r>
          <a:r>
            <a:rPr lang="ru-RU" sz="1800" kern="1200" dirty="0"/>
            <a:t>.</a:t>
          </a:r>
          <a:endParaRPr lang="en-US" sz="1800" kern="1200" dirty="0"/>
        </a:p>
      </dsp:txBody>
      <dsp:txXfrm>
        <a:off x="0" y="839997"/>
        <a:ext cx="6131140" cy="71404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E79F8D-8343-4E37-837F-83F9411F6F92}">
      <dsp:nvSpPr>
        <dsp:cNvPr id="0" name=""/>
        <dsp:cNvSpPr/>
      </dsp:nvSpPr>
      <dsp:spPr>
        <a:xfrm>
          <a:off x="0" y="38558"/>
          <a:ext cx="12539663" cy="111230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kern="1200"/>
            <a:t>Развитие на ИКТ и влиянието им върху обществените отношения</a:t>
          </a:r>
          <a:endParaRPr lang="en-US" sz="2800" kern="1200"/>
        </a:p>
      </dsp:txBody>
      <dsp:txXfrm>
        <a:off x="54298" y="92856"/>
        <a:ext cx="12431067" cy="1003708"/>
      </dsp:txXfrm>
    </dsp:sp>
    <dsp:sp modelId="{636B922E-93C5-4138-9A55-0960712CB560}">
      <dsp:nvSpPr>
        <dsp:cNvPr id="0" name=""/>
        <dsp:cNvSpPr/>
      </dsp:nvSpPr>
      <dsp:spPr>
        <a:xfrm>
          <a:off x="0" y="1231502"/>
          <a:ext cx="12539663" cy="111230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/>
            <a:t>Особености на виртуалните отношения, които изискват сигурна идентификация:</a:t>
          </a:r>
          <a:endParaRPr lang="en-US" sz="2800" kern="1200"/>
        </a:p>
      </dsp:txBody>
      <dsp:txXfrm>
        <a:off x="54298" y="1285800"/>
        <a:ext cx="12431067" cy="1003708"/>
      </dsp:txXfrm>
    </dsp:sp>
    <dsp:sp modelId="{CB726384-2669-4A6F-A46C-2EF47EDE02C9}">
      <dsp:nvSpPr>
        <dsp:cNvPr id="0" name=""/>
        <dsp:cNvSpPr/>
      </dsp:nvSpPr>
      <dsp:spPr>
        <a:xfrm>
          <a:off x="0" y="2343807"/>
          <a:ext cx="12539663" cy="753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34" tIns="35560" rIns="199136" bIns="35560" numCol="1" spcCol="1270" anchor="t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kern="1200"/>
            <a:t>Субектите, които си взаимодействат не се намират на едно и също място </a:t>
          </a:r>
          <a:endParaRPr lang="en-US" sz="2200" kern="120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200" kern="1200"/>
            <a:t>Взаимодействието е опосредено от информационна система</a:t>
          </a:r>
          <a:endParaRPr lang="en-US" sz="2200" kern="1200"/>
        </a:p>
      </dsp:txBody>
      <dsp:txXfrm>
        <a:off x="0" y="2343807"/>
        <a:ext cx="12539663" cy="753480"/>
      </dsp:txXfrm>
    </dsp:sp>
    <dsp:sp modelId="{61D8561E-985E-4E08-ADFA-836319F46966}">
      <dsp:nvSpPr>
        <dsp:cNvPr id="0" name=""/>
        <dsp:cNvSpPr/>
      </dsp:nvSpPr>
      <dsp:spPr>
        <a:xfrm>
          <a:off x="0" y="3097287"/>
          <a:ext cx="12539663" cy="111230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800" kern="1200"/>
            <a:t>Гарантиране на самоличността на лицата чрез национална схема за електронна идентификация</a:t>
          </a:r>
          <a:endParaRPr lang="en-US" sz="2800" kern="1200"/>
        </a:p>
      </dsp:txBody>
      <dsp:txXfrm>
        <a:off x="54298" y="3151585"/>
        <a:ext cx="12431067" cy="100370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91925F-3DE0-4352-8FD1-1704CD38DADA}">
      <dsp:nvSpPr>
        <dsp:cNvPr id="0" name=""/>
        <dsp:cNvSpPr/>
      </dsp:nvSpPr>
      <dsp:spPr>
        <a:xfrm>
          <a:off x="0" y="59924"/>
          <a:ext cx="12539663" cy="13127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Задължение за признаване на национални схеми на други държави членки</a:t>
          </a:r>
          <a:endParaRPr lang="en-US" sz="3300" kern="1200"/>
        </a:p>
      </dsp:txBody>
      <dsp:txXfrm>
        <a:off x="64083" y="124007"/>
        <a:ext cx="12411497" cy="1184574"/>
      </dsp:txXfrm>
    </dsp:sp>
    <dsp:sp modelId="{B3163E8C-68CB-4C9B-9D61-578CDBA6ACEB}">
      <dsp:nvSpPr>
        <dsp:cNvPr id="0" name=""/>
        <dsp:cNvSpPr/>
      </dsp:nvSpPr>
      <dsp:spPr>
        <a:xfrm>
          <a:off x="0" y="1467704"/>
          <a:ext cx="12539663" cy="131274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 dirty="0"/>
            <a:t>Условие за признаване – </a:t>
          </a:r>
          <a:r>
            <a:rPr lang="bg-BG" sz="3300" kern="1200" dirty="0" err="1"/>
            <a:t>нотифициране</a:t>
          </a:r>
          <a:r>
            <a:rPr lang="bg-BG" sz="3300" kern="1200" dirty="0"/>
            <a:t> на ЕК</a:t>
          </a:r>
          <a:endParaRPr lang="en-US" sz="3300" kern="1200" dirty="0"/>
        </a:p>
      </dsp:txBody>
      <dsp:txXfrm>
        <a:off x="64083" y="1531787"/>
        <a:ext cx="12411497" cy="1184574"/>
      </dsp:txXfrm>
    </dsp:sp>
    <dsp:sp modelId="{43111A6E-4CAD-43A3-8EFA-BCBB920AAD9D}">
      <dsp:nvSpPr>
        <dsp:cNvPr id="0" name=""/>
        <dsp:cNvSpPr/>
      </dsp:nvSpPr>
      <dsp:spPr>
        <a:xfrm>
          <a:off x="0" y="2875485"/>
          <a:ext cx="12539663" cy="131274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Унифицирани степени на сигурност (нива на осигуреност)</a:t>
          </a:r>
          <a:endParaRPr lang="en-US" sz="3300" kern="1200"/>
        </a:p>
      </dsp:txBody>
      <dsp:txXfrm>
        <a:off x="64083" y="2939568"/>
        <a:ext cx="12411497" cy="118457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9187A8-FA8E-4F18-A899-E263A791409E}">
      <dsp:nvSpPr>
        <dsp:cNvPr id="0" name=""/>
        <dsp:cNvSpPr/>
      </dsp:nvSpPr>
      <dsp:spPr>
        <a:xfrm rot="10800000">
          <a:off x="2571648" y="769"/>
          <a:ext cx="8338875" cy="1885021"/>
        </a:xfrm>
        <a:prstGeom prst="homePlat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242" tIns="83820" rIns="156464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Титуляр на електронна идентичност: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700" kern="1200" dirty="0"/>
            <a:t>Физическо лице, вкл. </a:t>
          </a:r>
          <a:r>
            <a:rPr lang="ru-RU" sz="1700" kern="1200" dirty="0"/>
            <a:t>поставени под запрещение/ пълно или ограничено/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700" kern="1200" dirty="0"/>
            <a:t>Възраст</a:t>
          </a:r>
          <a:endParaRPr lang="en-US" sz="1700" kern="1200" dirty="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bg-BG" sz="1700" kern="1200" dirty="0"/>
            <a:t>Наличие на уникален цифров идентификатор с общо приложение (ЕГН;ЛНЧ) - гражданство</a:t>
          </a:r>
          <a:endParaRPr lang="en-US" sz="1700" kern="1200" dirty="0"/>
        </a:p>
      </dsp:txBody>
      <dsp:txXfrm rot="10800000">
        <a:off x="3042903" y="769"/>
        <a:ext cx="7867620" cy="1885021"/>
      </dsp:txXfrm>
    </dsp:sp>
    <dsp:sp modelId="{58D87A3E-90A3-4ECF-81F3-35AB1667EC23}">
      <dsp:nvSpPr>
        <dsp:cNvPr id="0" name=""/>
        <dsp:cNvSpPr/>
      </dsp:nvSpPr>
      <dsp:spPr>
        <a:xfrm>
          <a:off x="1515659" y="180449"/>
          <a:ext cx="1885021" cy="1885021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1698D1-CA22-4255-A9B7-7F9FCE2A412B}">
      <dsp:nvSpPr>
        <dsp:cNvPr id="0" name=""/>
        <dsp:cNvSpPr/>
      </dsp:nvSpPr>
      <dsp:spPr>
        <a:xfrm rot="10800000">
          <a:off x="2533540" y="2362359"/>
          <a:ext cx="8338875" cy="1885021"/>
        </a:xfrm>
        <a:prstGeom prst="homePlate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1242" tIns="83820" rIns="156464" bIns="8382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2200" kern="1200"/>
            <a:t>Идентификация на ЮЛ</a:t>
          </a:r>
          <a:endParaRPr lang="en-US" sz="2200" kern="1200"/>
        </a:p>
      </dsp:txBody>
      <dsp:txXfrm rot="10800000">
        <a:off x="3004795" y="2362359"/>
        <a:ext cx="7867620" cy="1885021"/>
      </dsp:txXfrm>
    </dsp:sp>
    <dsp:sp modelId="{1460CB26-5164-4360-9669-611811A2091F}">
      <dsp:nvSpPr>
        <dsp:cNvPr id="0" name=""/>
        <dsp:cNvSpPr/>
      </dsp:nvSpPr>
      <dsp:spPr>
        <a:xfrm>
          <a:off x="1629138" y="2362359"/>
          <a:ext cx="1885021" cy="1885021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5361C-F08E-4E3F-B050-5C29CE3E8117}">
      <dsp:nvSpPr>
        <dsp:cNvPr id="0" name=""/>
        <dsp:cNvSpPr/>
      </dsp:nvSpPr>
      <dsp:spPr>
        <a:xfrm rot="5400000">
          <a:off x="7698083" y="-2976531"/>
          <a:ext cx="1657774" cy="802538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 err="1"/>
            <a:t>Задължения</a:t>
          </a:r>
          <a:r>
            <a:rPr lang="ru-RU" sz="1500" kern="1200" dirty="0"/>
            <a:t>, </a:t>
          </a:r>
          <a:r>
            <a:rPr lang="ru-RU" sz="1500" kern="1200" dirty="0" err="1"/>
            <a:t>свързани</a:t>
          </a:r>
          <a:r>
            <a:rPr lang="ru-RU" sz="1500" kern="1200" dirty="0"/>
            <a:t> с </a:t>
          </a:r>
          <a:r>
            <a:rPr lang="ru-RU" sz="1500" kern="1200" dirty="0" err="1"/>
            <a:t>функциите</a:t>
          </a:r>
          <a:r>
            <a:rPr lang="ru-RU" sz="1500" kern="1200" dirty="0"/>
            <a:t> на орган за </a:t>
          </a:r>
          <a:r>
            <a:rPr lang="ru-RU" sz="1500" kern="1200" dirty="0" err="1"/>
            <a:t>електронна</a:t>
          </a:r>
          <a:r>
            <a:rPr lang="ru-RU" sz="1500" kern="1200" dirty="0"/>
            <a:t> идентификация.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 err="1"/>
            <a:t>Задължения</a:t>
          </a:r>
          <a:r>
            <a:rPr lang="ru-RU" sz="1500" kern="1200" dirty="0"/>
            <a:t> </a:t>
          </a:r>
          <a:r>
            <a:rPr lang="ru-RU" sz="1500" kern="1200" dirty="0" err="1"/>
            <a:t>във</a:t>
          </a:r>
          <a:r>
            <a:rPr lang="ru-RU" sz="1500" kern="1200" dirty="0"/>
            <a:t> </a:t>
          </a:r>
          <a:r>
            <a:rPr lang="ru-RU" sz="1500" kern="1200" dirty="0" err="1"/>
            <a:t>връзка</a:t>
          </a:r>
          <a:r>
            <a:rPr lang="ru-RU" sz="1500" kern="1200" dirty="0"/>
            <a:t> с </a:t>
          </a:r>
          <a:r>
            <a:rPr lang="ru-RU" sz="1500" kern="1200" dirty="0" err="1"/>
            <a:t>регистрацията</a:t>
          </a:r>
          <a:r>
            <a:rPr lang="ru-RU" sz="1500" kern="1200" dirty="0"/>
            <a:t> и </a:t>
          </a:r>
          <a:r>
            <a:rPr lang="ru-RU" sz="1500" kern="1200" dirty="0" err="1"/>
            <a:t>дейността</a:t>
          </a:r>
          <a:r>
            <a:rPr lang="ru-RU" sz="1500" kern="1200" dirty="0"/>
            <a:t> на </a:t>
          </a:r>
          <a:r>
            <a:rPr lang="ru-RU" sz="1500" kern="1200" dirty="0" err="1"/>
            <a:t>администраторите</a:t>
          </a:r>
          <a:r>
            <a:rPr lang="ru-RU" sz="1500" kern="1200" dirty="0"/>
            <a:t> на </a:t>
          </a:r>
          <a:r>
            <a:rPr lang="ru-RU" sz="1500" kern="1200" dirty="0" err="1"/>
            <a:t>електронна</a:t>
          </a:r>
          <a:r>
            <a:rPr lang="ru-RU" sz="1500" kern="1200" dirty="0"/>
            <a:t> </a:t>
          </a:r>
          <a:r>
            <a:rPr lang="ru-RU" sz="1500" kern="1200" dirty="0" err="1"/>
            <a:t>идентичност</a:t>
          </a:r>
          <a:r>
            <a:rPr lang="ru-RU" sz="1500" kern="1200" dirty="0"/>
            <a:t> и </a:t>
          </a:r>
          <a:r>
            <a:rPr lang="ru-RU" sz="1500" kern="1200" dirty="0" err="1"/>
            <a:t>центровете</a:t>
          </a:r>
          <a:r>
            <a:rPr lang="ru-RU" sz="1500" kern="1200" dirty="0"/>
            <a:t> за </a:t>
          </a:r>
          <a:r>
            <a:rPr lang="ru-RU" sz="1500" kern="1200" dirty="0" err="1"/>
            <a:t>електронна</a:t>
          </a:r>
          <a:r>
            <a:rPr lang="ru-RU" sz="1500" kern="1200" dirty="0"/>
            <a:t> идентификация.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 dirty="0" err="1"/>
            <a:t>Задължения</a:t>
          </a:r>
          <a:r>
            <a:rPr lang="ru-RU" sz="1500" kern="1200" dirty="0"/>
            <a:t> за </a:t>
          </a:r>
          <a:r>
            <a:rPr lang="ru-RU" sz="1500" kern="1200" dirty="0" err="1"/>
            <a:t>осъществяване</a:t>
          </a:r>
          <a:r>
            <a:rPr lang="ru-RU" sz="1500" kern="1200" dirty="0"/>
            <a:t> на </a:t>
          </a:r>
          <a:r>
            <a:rPr lang="ru-RU" sz="1500" kern="1200" dirty="0" err="1"/>
            <a:t>контрол</a:t>
          </a:r>
          <a:r>
            <a:rPr lang="ru-RU" sz="1500" kern="1200" dirty="0"/>
            <a:t> </a:t>
          </a:r>
          <a:r>
            <a:rPr lang="ru-RU" sz="1500" kern="1200" dirty="0" err="1"/>
            <a:t>върху</a:t>
          </a:r>
          <a:r>
            <a:rPr lang="ru-RU" sz="1500" kern="1200" dirty="0"/>
            <a:t> </a:t>
          </a:r>
          <a:r>
            <a:rPr lang="ru-RU" sz="1500" kern="1200" dirty="0" err="1"/>
            <a:t>схемата</a:t>
          </a:r>
          <a:r>
            <a:rPr lang="ru-RU" sz="1500" kern="1200" dirty="0"/>
            <a:t> за </a:t>
          </a:r>
          <a:r>
            <a:rPr lang="ru-RU" sz="1500" kern="1200" dirty="0" err="1"/>
            <a:t>електронна</a:t>
          </a:r>
          <a:r>
            <a:rPr lang="ru-RU" sz="1500" kern="1200" dirty="0"/>
            <a:t> идентификация.</a:t>
          </a:r>
          <a:endParaRPr lang="en-US" sz="1500" kern="1200" dirty="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/>
            <a:t>Задължение за уведомяване на ЕК.</a:t>
          </a:r>
          <a:endParaRPr lang="en-US" sz="1500" kern="1200"/>
        </a:p>
      </dsp:txBody>
      <dsp:txXfrm rot="-5400000">
        <a:off x="4514278" y="288200"/>
        <a:ext cx="7944458" cy="1495922"/>
      </dsp:txXfrm>
    </dsp:sp>
    <dsp:sp modelId="{A7C790F3-B822-42ED-9CAB-77B8C5BB6655}">
      <dsp:nvSpPr>
        <dsp:cNvPr id="0" name=""/>
        <dsp:cNvSpPr/>
      </dsp:nvSpPr>
      <dsp:spPr>
        <a:xfrm>
          <a:off x="0" y="51"/>
          <a:ext cx="4514278" cy="20722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000" kern="1200"/>
            <a:t>Министър на вътрешните работи</a:t>
          </a:r>
          <a:endParaRPr lang="en-US" sz="4000" kern="1200"/>
        </a:p>
      </dsp:txBody>
      <dsp:txXfrm>
        <a:off x="101157" y="101208"/>
        <a:ext cx="4311964" cy="1869903"/>
      </dsp:txXfrm>
    </dsp:sp>
    <dsp:sp modelId="{C7646E85-CE42-4461-B276-03FFFC90A843}">
      <dsp:nvSpPr>
        <dsp:cNvPr id="0" name=""/>
        <dsp:cNvSpPr/>
      </dsp:nvSpPr>
      <dsp:spPr>
        <a:xfrm rot="5400000">
          <a:off x="7698083" y="-800702"/>
          <a:ext cx="1657774" cy="8025384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/>
            <a:t>Осъществява предвидените в регламента задължения за сътрудничество за постигане на оперативната съвместимост и сигурността на схемите</a:t>
          </a:r>
          <a:endParaRPr lang="en-US" sz="1500" kern="1200"/>
        </a:p>
        <a:p>
          <a:pPr marL="114300" lvl="1" indent="-114300" algn="l" defTabSz="6667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500" kern="1200"/>
            <a:t>Други задължения, които не са предвидени в ЗЕИ</a:t>
          </a:r>
          <a:endParaRPr lang="en-US" sz="1500" kern="1200"/>
        </a:p>
      </dsp:txBody>
      <dsp:txXfrm rot="-5400000">
        <a:off x="4514278" y="2464029"/>
        <a:ext cx="7944458" cy="1495922"/>
      </dsp:txXfrm>
    </dsp:sp>
    <dsp:sp modelId="{AC298EF2-F334-4A63-A039-F7C683E1FEE2}">
      <dsp:nvSpPr>
        <dsp:cNvPr id="0" name=""/>
        <dsp:cNvSpPr/>
      </dsp:nvSpPr>
      <dsp:spPr>
        <a:xfrm>
          <a:off x="0" y="2175880"/>
          <a:ext cx="4514278" cy="20722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76200" rIns="152400" bIns="76200" numCol="1" spcCol="1270" anchor="ctr" anchorCtr="0">
          <a:noAutofit/>
        </a:bodyPr>
        <a:lstStyle/>
        <a:p>
          <a:pPr marL="0" lvl="0" indent="0" algn="ctr" defTabSz="1778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4000" kern="1200" dirty="0"/>
            <a:t>Министър</a:t>
          </a:r>
          <a:r>
            <a:rPr lang="bg-BG" sz="4000" kern="1200" baseline="0" dirty="0"/>
            <a:t> на електронното управление</a:t>
          </a:r>
          <a:endParaRPr lang="en-US" sz="4000" kern="1200" dirty="0"/>
        </a:p>
      </dsp:txBody>
      <dsp:txXfrm>
        <a:off x="101157" y="2277037"/>
        <a:ext cx="4311964" cy="1869903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9672B-97F9-4A1A-A14D-C1F884BA8C1C}">
      <dsp:nvSpPr>
        <dsp:cNvPr id="0" name=""/>
        <dsp:cNvSpPr/>
      </dsp:nvSpPr>
      <dsp:spPr>
        <a:xfrm>
          <a:off x="0" y="216862"/>
          <a:ext cx="12539663" cy="71954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000" kern="1200"/>
            <a:t>Функции</a:t>
          </a:r>
          <a:endParaRPr lang="en-US" sz="3000" kern="1200"/>
        </a:p>
      </dsp:txBody>
      <dsp:txXfrm>
        <a:off x="35125" y="251987"/>
        <a:ext cx="12469413" cy="649299"/>
      </dsp:txXfrm>
    </dsp:sp>
    <dsp:sp modelId="{7A86B322-9F24-4195-8F69-6B34155D2890}">
      <dsp:nvSpPr>
        <dsp:cNvPr id="0" name=""/>
        <dsp:cNvSpPr/>
      </dsp:nvSpPr>
      <dsp:spPr>
        <a:xfrm>
          <a:off x="0" y="936412"/>
          <a:ext cx="12539663" cy="7917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34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300" kern="1200"/>
            <a:t>Удостоверяване на самоличност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300" kern="1200"/>
            <a:t>Носителят на удостоверението може да съдържа КЕП</a:t>
          </a:r>
          <a:endParaRPr lang="en-US" sz="2300" kern="1200"/>
        </a:p>
      </dsp:txBody>
      <dsp:txXfrm>
        <a:off x="0" y="936412"/>
        <a:ext cx="12539663" cy="791774"/>
      </dsp:txXfrm>
    </dsp:sp>
    <dsp:sp modelId="{67F2FA6C-0697-4EDA-91CE-B3DB9C07918B}">
      <dsp:nvSpPr>
        <dsp:cNvPr id="0" name=""/>
        <dsp:cNvSpPr/>
      </dsp:nvSpPr>
      <dsp:spPr>
        <a:xfrm>
          <a:off x="0" y="1728187"/>
          <a:ext cx="12539663" cy="719549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000" kern="1200"/>
            <a:t>Данни, които се съдържат (</a:t>
          </a:r>
          <a:r>
            <a:rPr lang="ru-RU" sz="3000" kern="1200"/>
            <a:t>„най-малко“):</a:t>
          </a:r>
          <a:endParaRPr lang="en-US" sz="3000" kern="1200"/>
        </a:p>
      </dsp:txBody>
      <dsp:txXfrm>
        <a:off x="35125" y="1763312"/>
        <a:ext cx="12469413" cy="649299"/>
      </dsp:txXfrm>
    </dsp:sp>
    <dsp:sp modelId="{977BCD16-EA47-422E-AA8C-7EB13485EEE8}">
      <dsp:nvSpPr>
        <dsp:cNvPr id="0" name=""/>
        <dsp:cNvSpPr/>
      </dsp:nvSpPr>
      <dsp:spPr>
        <a:xfrm>
          <a:off x="0" y="2447737"/>
          <a:ext cx="12539663" cy="1583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8134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/>
            <a:t>уникалния сериен номер на удостоверението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/>
            <a:t>периода му на валидност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/>
            <a:t>електронния идентификатор и трите имена (изписани на кирилица и латиница) на титуляря </a:t>
          </a:r>
          <a:endParaRPr lang="en-US" sz="2300" kern="1200"/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300" kern="1200"/>
            <a:t>нивото на осигуреност на носителя. </a:t>
          </a:r>
          <a:endParaRPr lang="en-US" sz="2300" kern="1200"/>
        </a:p>
      </dsp:txBody>
      <dsp:txXfrm>
        <a:off x="0" y="2447737"/>
        <a:ext cx="12539663" cy="158354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A21AC6-8ACE-4F68-B56C-980658D2941B}">
      <dsp:nvSpPr>
        <dsp:cNvPr id="0" name=""/>
        <dsp:cNvSpPr/>
      </dsp:nvSpPr>
      <dsp:spPr>
        <a:xfrm>
          <a:off x="940474" y="0"/>
          <a:ext cx="10658713" cy="42481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1CC462-C4C1-4E85-94F5-13D44A5C01DF}">
      <dsp:nvSpPr>
        <dsp:cNvPr id="0" name=""/>
        <dsp:cNvSpPr/>
      </dsp:nvSpPr>
      <dsp:spPr>
        <a:xfrm>
          <a:off x="6275" y="1274445"/>
          <a:ext cx="3018580" cy="1699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Подаване на писмено или електронно заявление пред МВР или администратор на електронна идентичност</a:t>
          </a:r>
          <a:endParaRPr lang="en-US" sz="1900" kern="1200"/>
        </a:p>
      </dsp:txBody>
      <dsp:txXfrm>
        <a:off x="89226" y="1357396"/>
        <a:ext cx="2852678" cy="1533358"/>
      </dsp:txXfrm>
    </dsp:sp>
    <dsp:sp modelId="{96444443-6D0C-4A75-96CB-344C2FFEFA9A}">
      <dsp:nvSpPr>
        <dsp:cNvPr id="0" name=""/>
        <dsp:cNvSpPr/>
      </dsp:nvSpPr>
      <dsp:spPr>
        <a:xfrm>
          <a:off x="3175785" y="1274445"/>
          <a:ext cx="3018580" cy="1699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Издаване на удостоверението от МВР</a:t>
          </a:r>
          <a:endParaRPr lang="en-US" sz="1900" kern="1200"/>
        </a:p>
      </dsp:txBody>
      <dsp:txXfrm>
        <a:off x="3258736" y="1357396"/>
        <a:ext cx="2852678" cy="1533358"/>
      </dsp:txXfrm>
    </dsp:sp>
    <dsp:sp modelId="{0BC21063-AC80-4F6F-822E-8F18380E7EB4}">
      <dsp:nvSpPr>
        <dsp:cNvPr id="0" name=""/>
        <dsp:cNvSpPr/>
      </dsp:nvSpPr>
      <dsp:spPr>
        <a:xfrm>
          <a:off x="6345296" y="1274445"/>
          <a:ext cx="3018580" cy="1699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Вписване на удостоверението в регистъра на удостоверенията</a:t>
          </a:r>
          <a:endParaRPr lang="en-US" sz="1900" kern="1200"/>
        </a:p>
      </dsp:txBody>
      <dsp:txXfrm>
        <a:off x="6428247" y="1357396"/>
        <a:ext cx="2852678" cy="1533358"/>
      </dsp:txXfrm>
    </dsp:sp>
    <dsp:sp modelId="{8AB9243F-DE0B-444F-B3C6-C707D7C0C59C}">
      <dsp:nvSpPr>
        <dsp:cNvPr id="0" name=""/>
        <dsp:cNvSpPr/>
      </dsp:nvSpPr>
      <dsp:spPr>
        <a:xfrm>
          <a:off x="9514806" y="1274445"/>
          <a:ext cx="3018580" cy="16992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900" kern="1200"/>
            <a:t>Записване на удостоверението в носителя</a:t>
          </a:r>
          <a:endParaRPr lang="en-US" sz="1900" kern="1200"/>
        </a:p>
      </dsp:txBody>
      <dsp:txXfrm>
        <a:off x="9597757" y="1357396"/>
        <a:ext cx="2852678" cy="153335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E8F7BC-F604-452C-B962-10C37A6AE2D9}">
      <dsp:nvSpPr>
        <dsp:cNvPr id="0" name=""/>
        <dsp:cNvSpPr/>
      </dsp:nvSpPr>
      <dsp:spPr>
        <a:xfrm>
          <a:off x="0" y="62639"/>
          <a:ext cx="12539663" cy="13109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Валидност на удостоверението –  5 години</a:t>
          </a:r>
          <a:endParaRPr lang="en-US" sz="3300" kern="1200"/>
        </a:p>
      </dsp:txBody>
      <dsp:txXfrm>
        <a:off x="63994" y="126633"/>
        <a:ext cx="12411675" cy="1182942"/>
      </dsp:txXfrm>
    </dsp:sp>
    <dsp:sp modelId="{4D41990F-CBBF-4FD0-A3D8-CD9E57EE1D66}">
      <dsp:nvSpPr>
        <dsp:cNvPr id="0" name=""/>
        <dsp:cNvSpPr/>
      </dsp:nvSpPr>
      <dsp:spPr>
        <a:xfrm>
          <a:off x="0" y="1468609"/>
          <a:ext cx="12539663" cy="1310930"/>
        </a:xfrm>
        <a:prstGeom prst="roundRect">
          <a:avLst/>
        </a:prstGeom>
        <a:solidFill>
          <a:schemeClr val="accent5">
            <a:hueOff val="1178392"/>
            <a:satOff val="-5635"/>
            <a:lumOff val="617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Спиране и възобновяване – временно </a:t>
          </a:r>
          <a:r>
            <a:rPr lang="ru-RU" sz="3300" kern="1200"/>
            <a:t>преустановяване/възстановяване  на удостоверителната му сила </a:t>
          </a:r>
          <a:endParaRPr lang="en-US" sz="3300" kern="1200"/>
        </a:p>
      </dsp:txBody>
      <dsp:txXfrm>
        <a:off x="63994" y="1532603"/>
        <a:ext cx="12411675" cy="1182942"/>
      </dsp:txXfrm>
    </dsp:sp>
    <dsp:sp modelId="{CE99A714-1814-4CED-9B74-285224077E66}">
      <dsp:nvSpPr>
        <dsp:cNvPr id="0" name=""/>
        <dsp:cNvSpPr/>
      </dsp:nvSpPr>
      <dsp:spPr>
        <a:xfrm>
          <a:off x="0" y="2874580"/>
          <a:ext cx="12539663" cy="1310930"/>
        </a:xfrm>
        <a:prstGeom prst="roundRect">
          <a:avLst/>
        </a:prstGeom>
        <a:solidFill>
          <a:schemeClr val="accent5">
            <a:hueOff val="2356783"/>
            <a:satOff val="-11270"/>
            <a:lumOff val="12353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300" kern="1200"/>
            <a:t>Прекратяване –удостоверението губи удостоверителната си сила</a:t>
          </a:r>
          <a:endParaRPr lang="en-US" sz="3300" kern="1200"/>
        </a:p>
      </dsp:txBody>
      <dsp:txXfrm>
        <a:off x="63994" y="2938574"/>
        <a:ext cx="12411675" cy="1182942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C6258C-E257-4B12-B5ED-AD39CC8B40BE}">
      <dsp:nvSpPr>
        <dsp:cNvPr id="0" name=""/>
        <dsp:cNvSpPr/>
      </dsp:nvSpPr>
      <dsp:spPr>
        <a:xfrm rot="16200000">
          <a:off x="4221" y="2496"/>
          <a:ext cx="4243157" cy="424315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процес на </a:t>
          </a:r>
          <a:r>
            <a:rPr lang="ru-RU" sz="2000" kern="1200" dirty="0" err="1"/>
            <a:t>автоматизирана</a:t>
          </a:r>
          <a:r>
            <a:rPr lang="ru-RU" sz="2000" kern="1200" dirty="0"/>
            <a:t> проверка на </a:t>
          </a:r>
          <a:r>
            <a:rPr lang="ru-RU" sz="2000" b="1" kern="1200" dirty="0" err="1"/>
            <a:t>валидността</a:t>
          </a:r>
          <a:r>
            <a:rPr lang="ru-RU" sz="2000" b="1" kern="1200" dirty="0"/>
            <a:t> </a:t>
          </a:r>
          <a:r>
            <a:rPr lang="ru-RU" sz="2000" kern="1200" dirty="0"/>
            <a:t>на </a:t>
          </a:r>
          <a:r>
            <a:rPr lang="ru-RU" sz="2000" kern="1200" dirty="0" err="1"/>
            <a:t>издадено</a:t>
          </a:r>
          <a:r>
            <a:rPr lang="ru-RU" sz="2000" kern="1200" dirty="0"/>
            <a:t> удостоверение за </a:t>
          </a:r>
          <a:r>
            <a:rPr lang="ru-RU" sz="2000" kern="1200" dirty="0" err="1"/>
            <a:t>електронна</a:t>
          </a:r>
          <a:r>
            <a:rPr lang="ru-RU" sz="2000" kern="1200" dirty="0"/>
            <a:t> </a:t>
          </a:r>
          <a:r>
            <a:rPr lang="ru-RU" sz="2000" kern="1200" dirty="0" err="1"/>
            <a:t>идентичност</a:t>
          </a:r>
          <a:r>
            <a:rPr lang="ru-RU" sz="2000" kern="1200" dirty="0"/>
            <a:t> при </a:t>
          </a:r>
          <a:r>
            <a:rPr lang="ru-RU" sz="2000" kern="1200" dirty="0" err="1"/>
            <a:t>предоставянето</a:t>
          </a:r>
          <a:r>
            <a:rPr lang="ru-RU" sz="2000" kern="1200" dirty="0"/>
            <a:t> на </a:t>
          </a:r>
          <a:r>
            <a:rPr lang="ru-RU" sz="2000" kern="1200" dirty="0" err="1"/>
            <a:t>електронни</a:t>
          </a:r>
          <a:r>
            <a:rPr lang="ru-RU" sz="2000" kern="1200" dirty="0"/>
            <a:t> услуги</a:t>
          </a:r>
          <a:endParaRPr lang="en-US" sz="2000" kern="1200" dirty="0"/>
        </a:p>
      </dsp:txBody>
      <dsp:txXfrm rot="5400000">
        <a:off x="4221" y="1063285"/>
        <a:ext cx="3500605" cy="2121579"/>
      </dsp:txXfrm>
    </dsp:sp>
    <dsp:sp modelId="{5DA9F436-F05F-4CA5-BE20-5888D0BA4450}">
      <dsp:nvSpPr>
        <dsp:cNvPr id="0" name=""/>
        <dsp:cNvSpPr/>
      </dsp:nvSpPr>
      <dsp:spPr>
        <a:xfrm rot="5400000">
          <a:off x="8292284" y="2496"/>
          <a:ext cx="4243157" cy="4243157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000" kern="1200" dirty="0"/>
            <a:t>Центровете за идентификация предоставят на доставчика необходимите данни</a:t>
          </a:r>
          <a:endParaRPr lang="en-US" sz="2000" kern="1200" dirty="0"/>
        </a:p>
      </dsp:txBody>
      <dsp:txXfrm rot="-5400000">
        <a:off x="9034836" y="1063285"/>
        <a:ext cx="3500605" cy="21215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0AFF0-5B67-40A9-9134-7BA680CAD572}">
      <dsp:nvSpPr>
        <dsp:cNvPr id="0" name=""/>
        <dsp:cNvSpPr/>
      </dsp:nvSpPr>
      <dsp:spPr>
        <a:xfrm>
          <a:off x="1353079" y="437942"/>
          <a:ext cx="3319274" cy="331920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 dirty="0"/>
            <a:t>посредник</a:t>
          </a:r>
          <a:endParaRPr lang="en-US" sz="1800" kern="1200" dirty="0"/>
        </a:p>
      </dsp:txBody>
      <dsp:txXfrm>
        <a:off x="1839175" y="924028"/>
        <a:ext cx="2347082" cy="2347031"/>
      </dsp:txXfrm>
    </dsp:sp>
    <dsp:sp modelId="{5DCCA678-C2B4-489A-A794-BBF7C66E953B}">
      <dsp:nvSpPr>
        <dsp:cNvPr id="0" name=""/>
        <dsp:cNvSpPr/>
      </dsp:nvSpPr>
      <dsp:spPr>
        <a:xfrm>
          <a:off x="3058152" y="159093"/>
          <a:ext cx="369151" cy="369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068B4-289A-4236-B9FB-38B794D51005}">
      <dsp:nvSpPr>
        <dsp:cNvPr id="0" name=""/>
        <dsp:cNvSpPr/>
      </dsp:nvSpPr>
      <dsp:spPr>
        <a:xfrm>
          <a:off x="2184042" y="3382909"/>
          <a:ext cx="267295" cy="267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7DE91E-CFA8-497D-99E7-E3AFD5A12300}">
      <dsp:nvSpPr>
        <dsp:cNvPr id="0" name=""/>
        <dsp:cNvSpPr/>
      </dsp:nvSpPr>
      <dsp:spPr>
        <a:xfrm>
          <a:off x="4697110" y="1657388"/>
          <a:ext cx="267295" cy="267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DD018-09C3-43D8-9213-EC1F3B77F920}">
      <dsp:nvSpPr>
        <dsp:cNvPr id="0" name=""/>
        <dsp:cNvSpPr/>
      </dsp:nvSpPr>
      <dsp:spPr>
        <a:xfrm>
          <a:off x="3418044" y="3667523"/>
          <a:ext cx="369151" cy="369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F3302-37ED-4522-8E81-94559EE1EF0C}">
      <dsp:nvSpPr>
        <dsp:cNvPr id="0" name=""/>
        <dsp:cNvSpPr/>
      </dsp:nvSpPr>
      <dsp:spPr>
        <a:xfrm>
          <a:off x="2259971" y="683729"/>
          <a:ext cx="267295" cy="267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4140A7-FB9C-4F41-B975-63E4BA744D1C}">
      <dsp:nvSpPr>
        <dsp:cNvPr id="0" name=""/>
        <dsp:cNvSpPr/>
      </dsp:nvSpPr>
      <dsp:spPr>
        <a:xfrm>
          <a:off x="1417343" y="2214208"/>
          <a:ext cx="267295" cy="267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6E6FE1-0360-405B-AFEB-F1CDC23240EA}">
      <dsp:nvSpPr>
        <dsp:cNvPr id="0" name=""/>
        <dsp:cNvSpPr/>
      </dsp:nvSpPr>
      <dsp:spPr>
        <a:xfrm>
          <a:off x="2922" y="0"/>
          <a:ext cx="1349439" cy="1349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 dirty="0"/>
            <a:t>Автор/ титуляр</a:t>
          </a:r>
          <a:endParaRPr lang="en-US" sz="1800" kern="1200" dirty="0"/>
        </a:p>
      </dsp:txBody>
      <dsp:txXfrm>
        <a:off x="200543" y="197558"/>
        <a:ext cx="954197" cy="953892"/>
      </dsp:txXfrm>
    </dsp:sp>
    <dsp:sp modelId="{590765F3-C2B6-4BFD-AB05-C1D1ABD485CE}">
      <dsp:nvSpPr>
        <dsp:cNvPr id="0" name=""/>
        <dsp:cNvSpPr/>
      </dsp:nvSpPr>
      <dsp:spPr>
        <a:xfrm>
          <a:off x="2684680" y="695362"/>
          <a:ext cx="369151" cy="369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994C5-AC29-4005-8137-BB9285A96FB4}">
      <dsp:nvSpPr>
        <dsp:cNvPr id="0" name=""/>
        <dsp:cNvSpPr/>
      </dsp:nvSpPr>
      <dsp:spPr>
        <a:xfrm>
          <a:off x="253714" y="2653925"/>
          <a:ext cx="667311" cy="66733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11A1C-AB63-40DA-BAE4-C3476E33AD83}">
      <dsp:nvSpPr>
        <dsp:cNvPr id="0" name=""/>
        <dsp:cNvSpPr/>
      </dsp:nvSpPr>
      <dsp:spPr>
        <a:xfrm>
          <a:off x="4823334" y="2764401"/>
          <a:ext cx="1349439" cy="13490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1800" kern="1200" dirty="0"/>
            <a:t>адресат</a:t>
          </a:r>
          <a:endParaRPr lang="en-US" sz="1800" kern="1200" dirty="0"/>
        </a:p>
      </dsp:txBody>
      <dsp:txXfrm>
        <a:off x="5020955" y="2961959"/>
        <a:ext cx="954197" cy="953892"/>
      </dsp:txXfrm>
    </dsp:sp>
    <dsp:sp modelId="{CEFEE890-FB1F-4B15-B3F5-CAC6F7A5A921}">
      <dsp:nvSpPr>
        <dsp:cNvPr id="0" name=""/>
        <dsp:cNvSpPr/>
      </dsp:nvSpPr>
      <dsp:spPr>
        <a:xfrm>
          <a:off x="4221781" y="1206038"/>
          <a:ext cx="369151" cy="36914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D6BB6F-3335-4037-8760-3E2DE9B5C2FB}">
      <dsp:nvSpPr>
        <dsp:cNvPr id="0" name=""/>
        <dsp:cNvSpPr/>
      </dsp:nvSpPr>
      <dsp:spPr>
        <a:xfrm>
          <a:off x="0" y="3448052"/>
          <a:ext cx="267295" cy="267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D127AE-5E33-4F7C-85ED-323E885E3B88}">
      <dsp:nvSpPr>
        <dsp:cNvPr id="0" name=""/>
        <dsp:cNvSpPr/>
      </dsp:nvSpPr>
      <dsp:spPr>
        <a:xfrm>
          <a:off x="2665543" y="3067274"/>
          <a:ext cx="267295" cy="26755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871D76-5856-4140-AF13-BCE8838BA911}">
      <dsp:nvSpPr>
        <dsp:cNvPr id="0" name=""/>
        <dsp:cNvSpPr/>
      </dsp:nvSpPr>
      <dsp:spPr>
        <a:xfrm rot="5400000">
          <a:off x="7978940" y="-3325927"/>
          <a:ext cx="1095169" cy="80249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Постъпване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 в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система,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която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не е под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контрола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автора</a:t>
          </a:r>
          <a:r>
            <a:rPr lang="ru-RU" sz="1300" kern="1200" dirty="0"/>
            <a:t>.</a:t>
          </a:r>
          <a:endParaRPr lang="en-US" sz="1300" kern="1200" dirty="0"/>
        </a:p>
      </dsp:txBody>
      <dsp:txXfrm rot="-5400000">
        <a:off x="4514043" y="192432"/>
        <a:ext cx="7971502" cy="988245"/>
      </dsp:txXfrm>
    </dsp:sp>
    <dsp:sp modelId="{DCF49CF3-2984-474B-BB6E-3B0A2833F827}">
      <dsp:nvSpPr>
        <dsp:cNvPr id="0" name=""/>
        <dsp:cNvSpPr/>
      </dsp:nvSpPr>
      <dsp:spPr>
        <a:xfrm>
          <a:off x="0" y="2074"/>
          <a:ext cx="4514042" cy="1368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на </a:t>
          </a:r>
          <a:r>
            <a:rPr lang="ru-RU" sz="2700" kern="1200" dirty="0" err="1"/>
            <a:t>изпращане</a:t>
          </a:r>
          <a:r>
            <a:rPr lang="ru-RU" sz="2700" kern="1200" dirty="0"/>
            <a:t> (чл.9 ЗЕДЕУУ)</a:t>
          </a:r>
          <a:endParaRPr lang="en-US" sz="2700" kern="1200" dirty="0"/>
        </a:p>
      </dsp:txBody>
      <dsp:txXfrm>
        <a:off x="66827" y="68901"/>
        <a:ext cx="4380388" cy="1235307"/>
      </dsp:txXfrm>
    </dsp:sp>
    <dsp:sp modelId="{4F2F4209-4D61-411D-A7CD-F059CAD7297A}">
      <dsp:nvSpPr>
        <dsp:cNvPr id="0" name=""/>
        <dsp:cNvSpPr/>
      </dsp:nvSpPr>
      <dsp:spPr>
        <a:xfrm rot="5400000">
          <a:off x="7978940" y="-1888517"/>
          <a:ext cx="1095169" cy="80249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Моментът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постъпването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посочената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от адресата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система. 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Ако адресатът не е посочил конкретна информационна система, изявлението е получено с постъпването му в която и да е информационна система на адресата.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Ако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адресатът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няма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система - с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изтеглянето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от адресата от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информационната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система, в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която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изявлението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е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постъпило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4514043" y="1629842"/>
        <a:ext cx="7971502" cy="988245"/>
      </dsp:txXfrm>
    </dsp:sp>
    <dsp:sp modelId="{11AF18E0-99E0-49E3-82B9-9519605E6FC8}">
      <dsp:nvSpPr>
        <dsp:cNvPr id="0" name=""/>
        <dsp:cNvSpPr/>
      </dsp:nvSpPr>
      <dsp:spPr>
        <a:xfrm>
          <a:off x="0" y="1439483"/>
          <a:ext cx="4514042" cy="1368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на получаване (чл.10 ЗЕДЕУУ)</a:t>
          </a:r>
          <a:endParaRPr lang="en-US" sz="2700" kern="1200" dirty="0"/>
        </a:p>
      </dsp:txBody>
      <dsp:txXfrm>
        <a:off x="66827" y="1506310"/>
        <a:ext cx="4380388" cy="1235307"/>
      </dsp:txXfrm>
    </dsp:sp>
    <dsp:sp modelId="{214418FF-D4A2-4E8F-8A0F-BC757F6F915E}">
      <dsp:nvSpPr>
        <dsp:cNvPr id="0" name=""/>
        <dsp:cNvSpPr/>
      </dsp:nvSpPr>
      <dsp:spPr>
        <a:xfrm rot="5400000">
          <a:off x="7978940" y="-451108"/>
          <a:ext cx="1095169" cy="802496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24765" rIns="49530" bIns="24765" numCol="1" spcCol="1270" anchor="ctr" anchorCtr="0">
          <a:noAutofit/>
        </a:bodyPr>
        <a:lstStyle/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Смята се, че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адресатът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електронното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 е узнал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съдържанието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 разумен срок след </a:t>
          </a:r>
          <a:r>
            <a:rPr lang="ru-RU" sz="13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неговото</a:t>
          </a:r>
          <a:r>
            <a:rPr lang="ru-RU" sz="1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получаване</a:t>
          </a:r>
          <a:endParaRPr lang="en-US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kern="1200" dirty="0"/>
        </a:p>
      </dsp:txBody>
      <dsp:txXfrm rot="-5400000">
        <a:off x="4514043" y="3067251"/>
        <a:ext cx="7971502" cy="988245"/>
      </dsp:txXfrm>
    </dsp:sp>
    <dsp:sp modelId="{D63F4927-AD61-4AD8-865E-4819C89DA2E1}">
      <dsp:nvSpPr>
        <dsp:cNvPr id="0" name=""/>
        <dsp:cNvSpPr/>
      </dsp:nvSpPr>
      <dsp:spPr>
        <a:xfrm>
          <a:off x="0" y="2876893"/>
          <a:ext cx="4514042" cy="13689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700" kern="1200" dirty="0"/>
            <a:t>на </a:t>
          </a:r>
          <a:r>
            <a:rPr lang="ru-RU" sz="2700" kern="1200" dirty="0" err="1"/>
            <a:t>узнаване</a:t>
          </a:r>
          <a:r>
            <a:rPr lang="ru-RU" sz="2700" kern="1200" dirty="0"/>
            <a:t> на </a:t>
          </a:r>
          <a:r>
            <a:rPr lang="ru-RU" sz="2700" kern="1200" dirty="0" err="1"/>
            <a:t>електронното</a:t>
          </a:r>
          <a:r>
            <a:rPr lang="ru-RU" sz="2700" kern="1200" dirty="0"/>
            <a:t> изявление (чл.11 ЗЕДЕУУ)</a:t>
          </a:r>
          <a:endParaRPr lang="en-US" sz="2700" kern="1200" dirty="0"/>
        </a:p>
      </dsp:txBody>
      <dsp:txXfrm>
        <a:off x="66827" y="2943720"/>
        <a:ext cx="4380388" cy="12353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C34D50-832D-418F-996F-2A8EA2852DEE}">
      <dsp:nvSpPr>
        <dsp:cNvPr id="0" name=""/>
        <dsp:cNvSpPr/>
      </dsp:nvSpPr>
      <dsp:spPr>
        <a:xfrm>
          <a:off x="0" y="518"/>
          <a:ext cx="125390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94D6D-0CEE-4C0B-9281-8B599B22D12C}">
      <dsp:nvSpPr>
        <dsp:cNvPr id="0" name=""/>
        <dsp:cNvSpPr/>
      </dsp:nvSpPr>
      <dsp:spPr>
        <a:xfrm>
          <a:off x="0" y="518"/>
          <a:ext cx="12539007" cy="849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 правило,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получаването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 не е необходимо, за да се смята, че е получено от адресата.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518"/>
        <a:ext cx="12539007" cy="849378"/>
      </dsp:txXfrm>
    </dsp:sp>
    <dsp:sp modelId="{5D8D503C-96E9-4266-925B-F84E2EDB71A3}">
      <dsp:nvSpPr>
        <dsp:cNvPr id="0" name=""/>
        <dsp:cNvSpPr/>
      </dsp:nvSpPr>
      <dsp:spPr>
        <a:xfrm>
          <a:off x="0" y="849896"/>
          <a:ext cx="125390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B6A89-4752-4903-B3BB-909991FB6999}">
      <dsp:nvSpPr>
        <dsp:cNvPr id="0" name=""/>
        <dsp:cNvSpPr/>
      </dsp:nvSpPr>
      <dsp:spPr>
        <a:xfrm>
          <a:off x="0" y="849896"/>
          <a:ext cx="12539007" cy="849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>
              <a:latin typeface="Times New Roman" panose="02020603050405020304" pitchFamily="18" charset="0"/>
              <a:cs typeface="Times New Roman" panose="02020603050405020304" pitchFamily="18" charset="0"/>
            </a:rPr>
            <a:t>Страните могат да уговорят, че е необходимо потвърждаване и срок за потвърждаване.</a:t>
          </a:r>
          <a:endParaRPr lang="en-US" sz="25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849896"/>
        <a:ext cx="12539007" cy="849378"/>
      </dsp:txXfrm>
    </dsp:sp>
    <dsp:sp modelId="{9A309EF4-3097-4001-8452-57655873314D}">
      <dsp:nvSpPr>
        <dsp:cNvPr id="0" name=""/>
        <dsp:cNvSpPr/>
      </dsp:nvSpPr>
      <dsp:spPr>
        <a:xfrm>
          <a:off x="0" y="1699275"/>
          <a:ext cx="125390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A6989-63F3-4EC5-A846-3DDE6410DBF9}">
      <dsp:nvSpPr>
        <dsp:cNvPr id="0" name=""/>
        <dsp:cNvSpPr/>
      </dsp:nvSpPr>
      <dsp:spPr>
        <a:xfrm>
          <a:off x="0" y="1699275"/>
          <a:ext cx="12539007" cy="849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Ако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страните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уговорили, че се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изисква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получаването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 не е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посочен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срок за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това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трябва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бъде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извършено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 разумен срок.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699275"/>
        <a:ext cx="12539007" cy="849378"/>
      </dsp:txXfrm>
    </dsp:sp>
    <dsp:sp modelId="{B1C88156-5E9D-457D-BCE1-2823FE1262A6}">
      <dsp:nvSpPr>
        <dsp:cNvPr id="0" name=""/>
        <dsp:cNvSpPr/>
      </dsp:nvSpPr>
      <dsp:spPr>
        <a:xfrm>
          <a:off x="0" y="2548653"/>
          <a:ext cx="125390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7B780-234F-4131-A314-319AC376FF25}">
      <dsp:nvSpPr>
        <dsp:cNvPr id="0" name=""/>
        <dsp:cNvSpPr/>
      </dsp:nvSpPr>
      <dsp:spPr>
        <a:xfrm>
          <a:off x="0" y="2548653"/>
          <a:ext cx="12539007" cy="849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Ако е уговорено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електронното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 е получено с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изпращането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от адресата за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получаването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548653"/>
        <a:ext cx="12539007" cy="849378"/>
      </dsp:txXfrm>
    </dsp:sp>
    <dsp:sp modelId="{E03FA81C-3DC6-4EA0-A275-8E5BC5072A0B}">
      <dsp:nvSpPr>
        <dsp:cNvPr id="0" name=""/>
        <dsp:cNvSpPr/>
      </dsp:nvSpPr>
      <dsp:spPr>
        <a:xfrm>
          <a:off x="0" y="3398032"/>
          <a:ext cx="1253900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4EE1FC-89C5-4812-B49D-73993A5C216C}">
      <dsp:nvSpPr>
        <dsp:cNvPr id="0" name=""/>
        <dsp:cNvSpPr/>
      </dsp:nvSpPr>
      <dsp:spPr>
        <a:xfrm>
          <a:off x="0" y="3398032"/>
          <a:ext cx="12539007" cy="8493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Потвърждаването на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получаването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НЕ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удостоверява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съдържанието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5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електронното</a:t>
          </a:r>
          <a:r>
            <a:rPr lang="ru-RU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изявление.</a:t>
          </a:r>
          <a:endParaRPr lang="en-US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98032"/>
        <a:ext cx="12539007" cy="8493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107E2-3E9E-4470-88ED-583715004842}">
      <dsp:nvSpPr>
        <dsp:cNvPr id="0" name=""/>
        <dsp:cNvSpPr/>
      </dsp:nvSpPr>
      <dsp:spPr>
        <a:xfrm>
          <a:off x="0" y="117171"/>
          <a:ext cx="9773113" cy="842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Обикновен електронен подпис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23" y="158294"/>
        <a:ext cx="9690867" cy="760154"/>
      </dsp:txXfrm>
    </dsp:sp>
    <dsp:sp modelId="{B7E6FBC3-9703-4AD1-8D3E-D2419577E5B4}">
      <dsp:nvSpPr>
        <dsp:cNvPr id="0" name=""/>
        <dsp:cNvSpPr/>
      </dsp:nvSpPr>
      <dsp:spPr>
        <a:xfrm>
          <a:off x="0" y="1063252"/>
          <a:ext cx="9773113" cy="842400"/>
        </a:xfrm>
        <a:prstGeom prst="roundRect">
          <a:avLst/>
        </a:prstGeom>
        <a:solidFill>
          <a:schemeClr val="accent3">
            <a:hueOff val="-612806"/>
            <a:satOff val="-9796"/>
            <a:lumOff val="784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Усъвършенстван електронен подпис: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23" y="1104375"/>
        <a:ext cx="9690867" cy="760154"/>
      </dsp:txXfrm>
    </dsp:sp>
    <dsp:sp modelId="{C7F6D28C-A33F-415E-B7B5-91AA0683AB33}">
      <dsp:nvSpPr>
        <dsp:cNvPr id="0" name=""/>
        <dsp:cNvSpPr/>
      </dsp:nvSpPr>
      <dsp:spPr>
        <a:xfrm>
          <a:off x="0" y="1905652"/>
          <a:ext cx="9773113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0296" tIns="45720" rIns="256032" bIns="4572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Усъвършенстван подпис с квалифицирано удостоверение;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bg-BG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Усъвършенстван подпис, създаден със сигурно устройство.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1905652"/>
        <a:ext cx="9773113" cy="1304100"/>
      </dsp:txXfrm>
    </dsp:sp>
    <dsp:sp modelId="{2F672FF8-0C14-40B2-B308-BA9DF279F8E6}">
      <dsp:nvSpPr>
        <dsp:cNvPr id="0" name=""/>
        <dsp:cNvSpPr/>
      </dsp:nvSpPr>
      <dsp:spPr>
        <a:xfrm>
          <a:off x="0" y="3209752"/>
          <a:ext cx="9773113" cy="842400"/>
        </a:xfrm>
        <a:prstGeom prst="roundRect">
          <a:avLst/>
        </a:prstGeom>
        <a:solidFill>
          <a:schemeClr val="accent3">
            <a:hueOff val="-1225612"/>
            <a:satOff val="-19593"/>
            <a:lumOff val="156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bg-BG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 електронен подпис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1123" y="3250875"/>
        <a:ext cx="9690867" cy="76015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9AC4E-7BC1-4138-B514-31971DE9189B}">
      <dsp:nvSpPr>
        <dsp:cNvPr id="0" name=""/>
        <dsp:cNvSpPr/>
      </dsp:nvSpPr>
      <dsp:spPr>
        <a:xfrm>
          <a:off x="0" y="357591"/>
          <a:ext cx="1287779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Данни в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електронна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форма 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0" y="387291"/>
        <a:ext cx="12818398" cy="549000"/>
      </dsp:txXfrm>
    </dsp:sp>
    <dsp:sp modelId="{97DD518F-A748-4F3B-AD63-2742FEDEE6B5}">
      <dsp:nvSpPr>
        <dsp:cNvPr id="0" name=""/>
        <dsp:cNvSpPr/>
      </dsp:nvSpPr>
      <dsp:spPr>
        <a:xfrm>
          <a:off x="0" y="965991"/>
          <a:ext cx="12877798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могат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бъдат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идентифициращи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като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име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 псевдоним или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неидентифициращи-служебен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номер от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софтуер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знак,  картинка и т.н.</a:t>
          </a:r>
          <a:r>
            <a:rPr lang="ru-RU" sz="2000" b="0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965991"/>
        <a:ext cx="12877798" cy="592020"/>
      </dsp:txXfrm>
    </dsp:sp>
    <dsp:sp modelId="{184405D8-99C4-4A07-8CE6-749FFE2F8214}">
      <dsp:nvSpPr>
        <dsp:cNvPr id="0" name=""/>
        <dsp:cNvSpPr/>
      </dsp:nvSpPr>
      <dsp:spPr>
        <a:xfrm>
          <a:off x="0" y="1558011"/>
          <a:ext cx="1287779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които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добавени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към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или логически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свързани</a:t>
          </a:r>
          <a:r>
            <a:rPr lang="ru-RU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 </a:t>
          </a:r>
          <a:r>
            <a:rPr lang="ru-RU" sz="2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други</a:t>
          </a:r>
          <a:r>
            <a:rPr lang="ru-RU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sz="2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електронна</a:t>
          </a:r>
          <a:r>
            <a:rPr lang="ru-RU" sz="26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форма 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0" y="1587711"/>
        <a:ext cx="12818398" cy="549000"/>
      </dsp:txXfrm>
    </dsp:sp>
    <dsp:sp modelId="{3C4E5E01-D850-43BF-A2D5-E4CD7C064B68}">
      <dsp:nvSpPr>
        <dsp:cNvPr id="0" name=""/>
        <dsp:cNvSpPr/>
      </dsp:nvSpPr>
      <dsp:spPr>
        <a:xfrm>
          <a:off x="0" y="2166412"/>
          <a:ext cx="12877798" cy="5920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няма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значение как е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извършено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свързването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важното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е да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няма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съмнение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че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конкретният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удостоверява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конкретното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изявление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166412"/>
        <a:ext cx="12877798" cy="592020"/>
      </dsp:txXfrm>
    </dsp:sp>
    <dsp:sp modelId="{89C5167B-B0F8-40BC-BFDA-2A2C977EC471}">
      <dsp:nvSpPr>
        <dsp:cNvPr id="0" name=""/>
        <dsp:cNvSpPr/>
      </dsp:nvSpPr>
      <dsp:spPr>
        <a:xfrm>
          <a:off x="0" y="2758431"/>
          <a:ext cx="12877798" cy="608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и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които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титулярът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електронния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600" b="1" i="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използва</a:t>
          </a:r>
          <a:r>
            <a:rPr lang="ru-RU" sz="2600" b="1" i="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, за да се </a:t>
          </a:r>
          <a:r>
            <a:rPr lang="ru-RU" sz="2600" b="1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подписва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9700" y="2788131"/>
        <a:ext cx="12818398" cy="549000"/>
      </dsp:txXfrm>
    </dsp:sp>
    <dsp:sp modelId="{FA3A9949-06A9-4CB3-8E4A-FBAAF4ED2788}">
      <dsp:nvSpPr>
        <dsp:cNvPr id="0" name=""/>
        <dsp:cNvSpPr/>
      </dsp:nvSpPr>
      <dsp:spPr>
        <a:xfrm>
          <a:off x="0" y="3366832"/>
          <a:ext cx="12877798" cy="430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870" tIns="33020" rIns="184912" bIns="33020" numCol="1" spcCol="1270" anchor="t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да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няма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съмнение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каква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е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функцията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0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му</a:t>
          </a:r>
          <a:r>
            <a:rPr lang="ru-RU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3366832"/>
        <a:ext cx="12877798" cy="43056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06A77A-F35B-4399-BF31-C5B99BFE0158}">
      <dsp:nvSpPr>
        <dsp:cNvPr id="0" name=""/>
        <dsp:cNvSpPr/>
      </dsp:nvSpPr>
      <dsp:spPr>
        <a:xfrm>
          <a:off x="0" y="0"/>
          <a:ext cx="12539007" cy="4247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8272" tIns="398272" rIns="398272" bIns="398272" numCol="1" spcCol="1270" anchor="ctr" anchorCtr="0">
          <a:noAutofit/>
        </a:bodyPr>
        <a:lstStyle/>
        <a:p>
          <a:pPr marL="0" lvl="0" indent="0" algn="ctr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5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</a:t>
          </a:r>
          <a:r>
            <a:rPr lang="ru-RU" sz="5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Обикновен</a:t>
          </a:r>
          <a:r>
            <a:rPr lang="ru-RU" sz="5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 </a:t>
          </a:r>
          <a:r>
            <a:rPr lang="ru-RU" sz="5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sz="5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5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5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5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който</a:t>
          </a:r>
          <a:r>
            <a:rPr lang="ru-RU" sz="5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е:</a:t>
          </a:r>
          <a:endParaRPr lang="en-US" sz="5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2539007" cy="2293881"/>
      </dsp:txXfrm>
    </dsp:sp>
    <dsp:sp modelId="{FD5352CB-B738-4A3F-A3ED-1F82B6785050}">
      <dsp:nvSpPr>
        <dsp:cNvPr id="0" name=""/>
        <dsp:cNvSpPr/>
      </dsp:nvSpPr>
      <dsp:spPr>
        <a:xfrm>
          <a:off x="0" y="2208923"/>
          <a:ext cx="3134751" cy="19540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свързан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по уникален начин с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титуляра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08923"/>
        <a:ext cx="3134751" cy="1954047"/>
      </dsp:txXfrm>
    </dsp:sp>
    <dsp:sp modelId="{2EFB5F18-CC7C-48F0-AE8B-537C4B2F7741}">
      <dsp:nvSpPr>
        <dsp:cNvPr id="0" name=""/>
        <dsp:cNvSpPr/>
      </dsp:nvSpPr>
      <dsp:spPr>
        <a:xfrm>
          <a:off x="3134751" y="2208923"/>
          <a:ext cx="3134751" cy="1954047"/>
        </a:xfrm>
        <a:prstGeom prst="rect">
          <a:avLst/>
        </a:prstGeom>
        <a:solidFill>
          <a:schemeClr val="accent2">
            <a:tint val="40000"/>
            <a:alpha val="90000"/>
            <a:hueOff val="-442432"/>
            <a:satOff val="11852"/>
            <a:lumOff val="157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442432"/>
              <a:satOff val="11852"/>
              <a:lumOff val="15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може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идентифицира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титуляра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34751" y="2208923"/>
        <a:ext cx="3134751" cy="1954047"/>
      </dsp:txXfrm>
    </dsp:sp>
    <dsp:sp modelId="{A5909648-CB73-4763-B514-8EE219E327EC}">
      <dsp:nvSpPr>
        <dsp:cNvPr id="0" name=""/>
        <dsp:cNvSpPr/>
      </dsp:nvSpPr>
      <dsp:spPr>
        <a:xfrm>
          <a:off x="6269503" y="2208923"/>
          <a:ext cx="3134751" cy="1954047"/>
        </a:xfrm>
        <a:prstGeom prst="rect">
          <a:avLst/>
        </a:prstGeom>
        <a:solidFill>
          <a:schemeClr val="accent2">
            <a:tint val="40000"/>
            <a:alpha val="90000"/>
            <a:hueOff val="-884864"/>
            <a:satOff val="23704"/>
            <a:lumOff val="315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884864"/>
              <a:satOff val="23704"/>
              <a:lumOff val="315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създаден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е чрез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за създаване на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които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титулярът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електронния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може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използва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висока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степен на доверие и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единствено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под свой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контрол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;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9503" y="2208923"/>
        <a:ext cx="3134751" cy="1954047"/>
      </dsp:txXfrm>
    </dsp:sp>
    <dsp:sp modelId="{5AD520AA-372F-4D31-8817-1A61FC0D4D68}">
      <dsp:nvSpPr>
        <dsp:cNvPr id="0" name=""/>
        <dsp:cNvSpPr/>
      </dsp:nvSpPr>
      <dsp:spPr>
        <a:xfrm>
          <a:off x="9404255" y="2208923"/>
          <a:ext cx="3134751" cy="1954047"/>
        </a:xfrm>
        <a:prstGeom prst="rect">
          <a:avLst/>
        </a:prstGeom>
        <a:solidFill>
          <a:schemeClr val="accent2">
            <a:tint val="40000"/>
            <a:alpha val="90000"/>
            <a:hueOff val="-1327296"/>
            <a:satOff val="35556"/>
            <a:lumOff val="4725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-1327296"/>
              <a:satOff val="35556"/>
              <a:lumOff val="472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5128" tIns="24130" rIns="135128" bIns="2413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свързан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е с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данните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които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подписани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 него, по начин,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позволяващ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да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бъде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открита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всяка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последваща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промяна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 </a:t>
          </a:r>
          <a:r>
            <a:rPr lang="ru-RU" sz="1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тях</a:t>
          </a:r>
          <a:r>
            <a:rPr lang="ru-RU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.</a:t>
          </a:r>
          <a:endParaRPr lang="en-US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04255" y="2208923"/>
        <a:ext cx="3134751" cy="195404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673C96-CED6-4395-824D-2687CB635981}">
      <dsp:nvSpPr>
        <dsp:cNvPr id="0" name=""/>
        <dsp:cNvSpPr/>
      </dsp:nvSpPr>
      <dsp:spPr>
        <a:xfrm>
          <a:off x="0" y="0"/>
          <a:ext cx="12539007" cy="424792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3832" tIns="433832" rIns="433832" bIns="433832" numCol="1" spcCol="1270" anchor="ctr" anchorCtr="0">
          <a:noAutofit/>
        </a:bodyPr>
        <a:lstStyle/>
        <a:p>
          <a:pPr marL="0" lvl="0" indent="0" algn="ctr" defTabSz="27114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6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Усъвършенстван е-</a:t>
          </a:r>
          <a:r>
            <a:rPr lang="ru-RU" sz="6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6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61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който</a:t>
          </a:r>
          <a:r>
            <a:rPr lang="ru-RU" sz="6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е:</a:t>
          </a:r>
          <a:endParaRPr lang="en-US" sz="6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0"/>
        <a:ext cx="12539007" cy="2293881"/>
      </dsp:txXfrm>
    </dsp:sp>
    <dsp:sp modelId="{54F2D891-0A25-4F81-B62D-5E47773F259F}">
      <dsp:nvSpPr>
        <dsp:cNvPr id="0" name=""/>
        <dsp:cNvSpPr/>
      </dsp:nvSpPr>
      <dsp:spPr>
        <a:xfrm>
          <a:off x="0" y="2208923"/>
          <a:ext cx="6269503" cy="195404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създаден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чрез устройство за създаване на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0" y="2208923"/>
        <a:ext cx="6269503" cy="1954047"/>
      </dsp:txXfrm>
    </dsp:sp>
    <dsp:sp modelId="{303F1E74-7DFE-44E6-B205-B796521D6BCC}">
      <dsp:nvSpPr>
        <dsp:cNvPr id="0" name=""/>
        <dsp:cNvSpPr/>
      </dsp:nvSpPr>
      <dsp:spPr>
        <a:xfrm>
          <a:off x="6269503" y="2208923"/>
          <a:ext cx="6269503" cy="1954047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35560" rIns="199136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издаден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въз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основа на удостоверение за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издадено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от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доставчик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квалифицирани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28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удостоверителни</a:t>
          </a:r>
          <a:r>
            <a:rPr lang="ru-RU" sz="2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услуги</a:t>
          </a:r>
          <a:endParaRPr lang="en-US" sz="2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269503" y="2208923"/>
        <a:ext cx="6269503" cy="19540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852ED2-0F77-4AAB-8366-E956C42A35C2}">
      <dsp:nvSpPr>
        <dsp:cNvPr id="0" name=""/>
        <dsp:cNvSpPr/>
      </dsp:nvSpPr>
      <dsp:spPr>
        <a:xfrm>
          <a:off x="1571" y="1380159"/>
          <a:ext cx="6127997" cy="3676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Потвърждава</a:t>
          </a: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се </a:t>
          </a:r>
          <a:r>
            <a:rPr lang="ru-R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валидността</a:t>
          </a: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квалифицирания</a:t>
          </a: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електронен</a:t>
          </a: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  <a:r>
            <a:rPr lang="ru-R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подпис</a:t>
          </a: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при </a:t>
          </a:r>
          <a:r>
            <a:rPr lang="ru-R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спазване</a:t>
          </a: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на </a:t>
          </a:r>
          <a:r>
            <a:rPr lang="ru-RU" sz="3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посочените</a:t>
          </a: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в регламента условия.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71" y="1380159"/>
        <a:ext cx="6127997" cy="3676798"/>
      </dsp:txXfrm>
    </dsp:sp>
    <dsp:sp modelId="{D9A9CE13-2CE8-4889-B1DF-BBF471D6EA24}">
      <dsp:nvSpPr>
        <dsp:cNvPr id="0" name=""/>
        <dsp:cNvSpPr/>
      </dsp:nvSpPr>
      <dsp:spPr>
        <a:xfrm>
          <a:off x="6742368" y="1380159"/>
          <a:ext cx="6127997" cy="367679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3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Системата предоставя на доверяващата се страна правилния резултат от процеса на проверка и ѝ позволява да открие евентуални проблеми, свързани със сигурността.</a:t>
          </a:r>
          <a:endParaRPr lang="en-US" sz="3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742368" y="1380159"/>
        <a:ext cx="6127997" cy="36767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CircleRelationship">
  <dgm:title val=""/>
  <dgm:desc val=""/>
  <dgm:catLst>
    <dgm:cat type="relationship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0" srcId="0" destId="10" srcOrd="0" destOrd="0"/>
        <dgm:cxn modelId="21" srcId="10" destId="11" srcOrd="0" destOrd="0"/>
        <dgm:cxn modelId="22" srcId="10" destId="12" srcOrd="0" destOrd="0"/>
      </dgm:cxnLst>
      <dgm:bg/>
      <dgm:whole/>
    </dgm:dataModel>
  </dgm:clrData>
  <dgm:layoutNode name="Name0">
    <dgm:varLst>
      <dgm:chMax val="1"/>
      <dgm:chPref val="1"/>
    </dgm:varLst>
    <dgm:shape xmlns:r="http://schemas.openxmlformats.org/officeDocument/2006/relationships" r:blip="">
      <dgm:adjLst/>
    </dgm:shape>
    <dgm:choose name="Name1">
      <dgm:if name="Name2" axis="ch ch" ptType="node node" func="cnt" op="equ" val="0">
        <dgm:alg type="composite">
          <dgm:param type="ar" val="0.98"/>
        </dgm:alg>
        <dgm:constrLst>
          <dgm:constr type="primFontSz" for="des" ptType="node" op="equ" val="65"/>
          <dgm:constr type="l" for="ch" forName="Parent" refType="w" fact="0"/>
          <dgm:constr type="t" for="ch" forName="Parent" refType="h" fact="0.039"/>
          <dgm:constr type="w" for="ch" forName="Parent" refType="w" fact="0.8734"/>
          <dgm:constr type="h" for="ch" forName="Parent" refType="h" fact="0.856"/>
          <dgm:constr type="l" for="ch" forName="Accent1" refType="w" fact="0.4984"/>
          <dgm:constr type="t" for="ch" forName="Accent1" refType="h" fact="0"/>
          <dgm:constr type="w" for="ch" forName="Accent1" refType="w" fact="0.0972"/>
          <dgm:constr type="h" for="ch" forName="Accent1" refType="h" fact="0.0952"/>
          <dgm:constr type="l" for="ch" forName="Accent2" refType="w" fact="0.2684"/>
          <dgm:constr type="t" for="ch" forName="Accent2" refType="h" fact="0.8314"/>
          <dgm:constr type="w" for="ch" forName="Accent2" refType="w" fact="0.0704"/>
          <dgm:constr type="h" for="ch" forName="Accent2" refType="h" fact="0.069"/>
          <dgm:constr type="l" for="ch" forName="Accent3" refType="w" fact="0.9296"/>
          <dgm:constr type="t" for="ch" forName="Accent3" refType="h" fact="0.3864"/>
          <dgm:constr type="w" for="ch" forName="Accent3" refType="w" fact="0.0704"/>
          <dgm:constr type="h" for="ch" forName="Accent3" refType="h" fact="0.069"/>
          <dgm:constr type="l" for="ch" forName="Accent4" refType="w" fact="0.5931"/>
          <dgm:constr type="t" for="ch" forName="Accent4" refType="h" fact="0.9048"/>
          <dgm:constr type="w" for="ch" forName="Accent4" refType="w" fact="0.0972"/>
          <dgm:constr type="h" for="ch" forName="Accent4" refType="h" fact="0.0952"/>
          <dgm:constr type="l" for="ch" forName="Accent5" refType="w" fact="0.2883"/>
          <dgm:constr type="t" for="ch" forName="Accent5" refType="h" fact="0.1353"/>
          <dgm:constr type="w" for="ch" forName="Accent5" refType="w" fact="0.0704"/>
          <dgm:constr type="h" for="ch" forName="Accent5" refType="h" fact="0.069"/>
          <dgm:constr type="l" for="ch" forName="Accent6" refType="w" fact="0.0666"/>
          <dgm:constr type="t" for="ch" forName="Accent6" refType="h" fact="0.53"/>
          <dgm:constr type="w" for="ch" forName="Accent6" refType="w" fact="0.0704"/>
          <dgm:constr type="h" for="ch" forName="Accent6" refType="h" fact="0.069"/>
        </dgm:constrLst>
      </dgm:if>
      <dgm:if name="Name3" axis="ch ch" ptType="node node" func="cnt" op="equ" val="1">
        <dgm:alg type="composite">
          <dgm:param type="ar" val="1.2476"/>
        </dgm:alg>
        <dgm:constrLst>
          <dgm:constr type="primFontSz" for="des" ptType="node" op="equ" val="65"/>
          <dgm:constr type="l" for="ch" forName="Parent" refType="w" fact="0.2145"/>
          <dgm:constr type="t" for="ch" forName="Parent" refType="h" fact="0.039"/>
          <dgm:constr type="w" for="ch" forName="Parent" refType="w" fact="0.6861"/>
          <dgm:constr type="h" for="ch" forName="Parent" refType="h" fact="0.856"/>
          <dgm:constr type="l" for="ch" forName="Accent8" refType="w" fact="0.0262"/>
          <dgm:constr type="t" for="ch" forName="Accent8" refType="h" fact="0.6434"/>
          <dgm:constr type="w" for="ch" forName="Accent8" refType="w" fact="0.138"/>
          <dgm:constr type="h" for="ch" forName="Accent8" refType="h" fact="0.1721"/>
          <dgm:constr type="l" for="ch" forName="Accent1" refType="w" fact="0.6059"/>
          <dgm:constr type="t" for="ch" forName="Accent1" refType="h" fact="0"/>
          <dgm:constr type="w" for="ch" forName="Accent1" refType="w" fact="0.0763"/>
          <dgm:constr type="h" for="ch" forName="Accent1" refType="h" fact="0.0952"/>
          <dgm:constr type="l" for="ch" forName="Accent2" refType="w" fact="0.4253"/>
          <dgm:constr type="t" for="ch" forName="Accent2" refType="h" fact="0.8314"/>
          <dgm:constr type="w" for="ch" forName="Accent2" refType="w" fact="0.0553"/>
          <dgm:constr type="h" for="ch" forName="Accent2" refType="h" fact="0.069"/>
          <dgm:constr type="l" for="ch" forName="Accent3" refType="w" fact="0.9447"/>
          <dgm:constr type="t" for="ch" forName="Accent3" refType="h" fact="0.3864"/>
          <dgm:constr type="w" for="ch" forName="Accent3" refType="w" fact="0.0553"/>
          <dgm:constr type="h" for="ch" forName="Accent3" refType="h" fact="0.069"/>
          <dgm:constr type="l" for="ch" forName="Child1" refType="w" fact="0"/>
          <dgm:constr type="t" for="ch" forName="Child1" refType="h" fact="0.1935"/>
          <dgm:constr type="w" for="ch" forName="Child1" refType="w" fact="0.2789"/>
          <dgm:constr type="h" for="ch" forName="Child1" refType="h" fact="0.3479"/>
          <dgm:constr type="l" for="ch" forName="Accent4" refType="w" fact="0.6803"/>
          <dgm:constr type="t" for="ch" forName="Accent4" refType="h" fact="0.9048"/>
          <dgm:constr type="w" for="ch" forName="Accent4" refType="w" fact="0.0763"/>
          <dgm:constr type="h" for="ch" forName="Accent4" refType="h" fact="0.0952"/>
          <dgm:constr type="l" for="ch" forName="Accent7" refType="w" fact="0.5287"/>
          <dgm:constr type="t" for="ch" forName="Accent7" refType="h" fact="0.1383"/>
          <dgm:constr type="w" for="ch" forName="Accent7" refType="w" fact="0.0763"/>
          <dgm:constr type="h" for="ch" forName="Accent7" refType="h" fact="0.0952"/>
          <dgm:constr type="l" for="ch" forName="Accent5" refType="w" fact="0.4409"/>
          <dgm:constr type="t" for="ch" forName="Accent5" refType="h" fact="0.1353"/>
          <dgm:constr type="w" for="ch" forName="Accent5" refType="w" fact="0.0553"/>
          <dgm:constr type="h" for="ch" forName="Accent5" refType="h" fact="0.069"/>
          <dgm:constr type="l" for="ch" forName="Accent6" refType="w" fact="0.2668"/>
          <dgm:constr type="t" for="ch" forName="Accent6" refType="h" fact="0.53"/>
          <dgm:constr type="w" for="ch" forName="Accent6" refType="w" fact="0.0553"/>
          <dgm:constr type="h" for="ch" forName="Accent6" refType="h" fact="0.069"/>
        </dgm:constrLst>
      </dgm:if>
      <dgm:if name="Name4" axis="ch ch" ptType="node node" func="cnt" op="equ" val="2">
        <dgm:alg type="composite">
          <dgm:param type="ar" val="1.592"/>
        </dgm:alg>
        <dgm:constrLst>
          <dgm:constr type="primFontSz" for="des" ptType="node" op="equ" val="65"/>
          <dgm:constr type="l" for="ch" forName="Parent" refType="w" fact="0.1886"/>
          <dgm:constr type="t" for="ch" forName="Parent" refType="h" fact="0.039"/>
          <dgm:constr type="w" for="ch" forName="Parent" refType="w" fact="0.5377"/>
          <dgm:constr type="h" for="ch" forName="Parent" refType="h" fact="0.856"/>
          <dgm:constr type="l" for="ch" forName="Accent8" refType="w" fact="0.0411"/>
          <dgm:constr type="t" for="ch" forName="Accent8" refType="h" fact="0.6434"/>
          <dgm:constr type="w" for="ch" forName="Accent8" refType="w" fact="0.1081"/>
          <dgm:constr type="h" for="ch" forName="Accent8" refType="h" fact="0.1721"/>
          <dgm:constr type="l" for="ch" forName="Accent1" refType="w" fact="0.4954"/>
          <dgm:constr type="t" for="ch" forName="Accent1" refType="h" fact="0"/>
          <dgm:constr type="w" for="ch" forName="Accent1" refType="w" fact="0.0598"/>
          <dgm:constr type="h" for="ch" forName="Accent1" refType="h" fact="0.0952"/>
          <dgm:constr type="l" for="ch" forName="Accent2" refType="w" fact="0.3538"/>
          <dgm:constr type="t" for="ch" forName="Accent2" refType="h" fact="0.8314"/>
          <dgm:constr type="w" for="ch" forName="Accent2" refType="w" fact="0.0433"/>
          <dgm:constr type="h" for="ch" forName="Accent2" refType="h" fact="0.069"/>
          <dgm:constr type="l" for="ch" forName="Accent3" refType="w" fact="0.7609"/>
          <dgm:constr type="t" for="ch" forName="Accent3" refType="h" fact="0.3864"/>
          <dgm:constr type="w" for="ch" forName="Accent3" refType="w" fact="0.0433"/>
          <dgm:constr type="h" for="ch" forName="Accent3" refType="h" fact="0.069"/>
          <dgm:constr type="l" for="ch" forName="Accent9" refType="w" fact="0.6839"/>
          <dgm:constr type="t" for="ch" forName="Accent9" refType="h" fact="0.27"/>
          <dgm:constr type="w" for="ch" forName="Accent9" refType="w" fact="0.0598"/>
          <dgm:constr type="h" for="ch" forName="Accent9" refType="h" fact="0.0952"/>
          <dgm:constr type="l" for="ch" forName="Child1" refType="w" fact="0.0206"/>
          <dgm:constr type="t" for="ch" forName="Child1" refType="h" fact="0.1935"/>
          <dgm:constr type="w" for="ch" forName="Child1" refType="w" fact="0.2186"/>
          <dgm:constr type="h" for="ch" forName="Child1" refType="h" fact="0.3479"/>
          <dgm:constr type="l" for="ch" forName="Child2" refType="w" fact="0.7814"/>
          <dgm:constr type="t" for="ch" forName="Child2" refType="h" fact="0.0298"/>
          <dgm:constr type="w" for="ch" forName="Child2" refType="w" fact="0.2186"/>
          <dgm:constr type="h" for="ch" forName="Child2" refType="h" fact="0.3479"/>
          <dgm:constr type="l" for="ch" forName="Accent10" refType="w" fact="0"/>
          <dgm:constr type="t" for="ch" forName="Accent10" refType="h" fact="0.8482"/>
          <dgm:constr type="w" for="ch" forName="Accent10" refType="w" fact="0.0433"/>
          <dgm:constr type="h" for="ch" forName="Accent10" refType="h" fact="0.069"/>
          <dgm:constr type="l" for="ch" forName="Accent11" refType="w" fact="0.4318"/>
          <dgm:constr type="t" for="ch" forName="Accent11" refType="h" fact="0.75"/>
          <dgm:constr type="w" for="ch" forName="Accent11" refType="w" fact="0.0433"/>
          <dgm:constr type="h" for="ch" forName="Accent11" refType="h" fact="0.069"/>
          <dgm:constr type="l" for="ch" forName="Accent7" refType="w" fact="0.4349"/>
          <dgm:constr type="t" for="ch" forName="Accent7" refType="h" fact="0.1383"/>
          <dgm:constr type="w" for="ch" forName="Accent7" refType="w" fact="0.0598"/>
          <dgm:constr type="h" for="ch" forName="Accent7" refType="h" fact="0.0952"/>
          <dgm:constr type="l" for="ch" forName="Accent5" refType="w" fact="0.3661"/>
          <dgm:constr type="t" for="ch" forName="Accent5" refType="h" fact="0.1353"/>
          <dgm:constr type="w" for="ch" forName="Accent5" refType="w" fact="0.0433"/>
          <dgm:constr type="h" for="ch" forName="Accent5" refType="h" fact="0.069"/>
          <dgm:constr type="l" for="ch" forName="Accent6" refType="w" fact="0.2296"/>
          <dgm:constr type="t" for="ch" forName="Accent6" refType="h" fact="0.53"/>
          <dgm:constr type="w" for="ch" forName="Accent6" refType="w" fact="0.0433"/>
          <dgm:constr type="h" for="ch" forName="Accent6" refType="h" fact="0.069"/>
          <dgm:constr type="l" for="ch" forName="Accent4" refType="w" fact="0.5537"/>
          <dgm:constr type="t" for="ch" forName="Accent4" refType="h" fact="0.9048"/>
          <dgm:constr type="w" for="ch" forName="Accent4" refType="w" fact="0.0598"/>
          <dgm:constr type="h" for="ch" forName="Accent4" refType="h" fact="0.0952"/>
        </dgm:constrLst>
      </dgm:if>
      <dgm:if name="Name5" axis="ch ch" ptType="node node" func="cnt" op="equ" val="3">
        <dgm:alg type="composite">
          <dgm:param type="ar" val="1.755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9"/>
          <dgm:constr type="w" for="ch" forName="Parent" refType="w" fact="0.4875"/>
          <dgm:constr type="h" for="ch" forName="Parent" refType="h" fact="0.856"/>
          <dgm:constr type="l" for="ch" forName="Accent8" refType="w" fact="0.0373"/>
          <dgm:constr type="t" for="ch" forName="Accent8" refType="h" fact="0.6434"/>
          <dgm:constr type="w" for="ch" forName="Accent8" refType="w" fact="0.098"/>
          <dgm:constr type="h" for="ch" forName="Accent8" refType="h" fact="0.1721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952"/>
          <dgm:constr type="l" for="ch" forName="Accent2" refType="w" fact="0.3209"/>
          <dgm:constr type="t" for="ch" forName="Accent2" refType="h" fact="0.8314"/>
          <dgm:constr type="w" for="ch" forName="Accent2" refType="w" fact="0.0393"/>
          <dgm:constr type="h" for="ch" forName="Accent2" refType="h" fact="0.069"/>
          <dgm:constr type="l" for="ch" forName="Accent3" refType="w" fact="0.6899"/>
          <dgm:constr type="t" for="ch" forName="Accent3" refType="h" fact="0.3864"/>
          <dgm:constr type="w" for="ch" forName="Accent3" refType="w" fact="0.0393"/>
          <dgm:constr type="h" for="ch" forName="Accent3" refType="h" fact="0.069"/>
          <dgm:constr type="l" for="ch" forName="Accent9" refType="w" fact="0.6201"/>
          <dgm:constr type="t" for="ch" forName="Accent9" refType="h" fact="0.27"/>
          <dgm:constr type="w" for="ch" forName="Accent9" refType="w" fact="0.0542"/>
          <dgm:constr type="h" for="ch" forName="Accent9" refType="h" fact="0.0952"/>
          <dgm:constr type="l" for="ch" forName="Child1" refType="w" fact="0.0186"/>
          <dgm:constr type="t" for="ch" forName="Child1" refType="h" fact="0.1935"/>
          <dgm:constr type="w" for="ch" forName="Child1" refType="w" fact="0.1982"/>
          <dgm:constr type="h" for="ch" forName="Child1" refType="h" fact="0.3479"/>
          <dgm:constr type="l" for="ch" forName="Child2" refType="w" fact="0.7086"/>
          <dgm:constr type="t" for="ch" forName="Child2" refType="h" fact="0.0298"/>
          <dgm:constr type="w" for="ch" forName="Child2" refType="w" fact="0.1982"/>
          <dgm:constr type="h" for="ch" forName="Child2" refType="h" fact="0.3479"/>
          <dgm:constr type="l" for="ch" forName="Child3" refType="w" fact="0.8018"/>
          <dgm:constr type="t" for="ch" forName="Child3" refType="h" fact="0.6312"/>
          <dgm:constr type="w" for="ch" forName="Child3" refType="w" fact="0.1982"/>
          <dgm:constr type="h" for="ch" forName="Child3" refType="h" fact="0.3479"/>
          <dgm:constr type="l" for="ch" forName="Accent12" refType="w" fact="0.7459"/>
          <dgm:constr type="t" for="ch" forName="Accent12" refType="h" fact="0.619"/>
          <dgm:constr type="w" for="ch" forName="Accent12" refType="w" fact="0.0393"/>
          <dgm:constr type="h" for="ch" forName="Accent12" refType="h" fact="0.069"/>
          <dgm:constr type="l" for="ch" forName="Accent4" refType="w" fact="0.5021"/>
          <dgm:constr type="t" for="ch" forName="Accent4" refType="h" fact="0.9048"/>
          <dgm:constr type="w" for="ch" forName="Accent4" refType="w" fact="0.0542"/>
          <dgm:constr type="h" for="ch" forName="Accent4" refType="h" fact="0.0952"/>
          <dgm:constr type="l" for="ch" forName="Accent10" refType="w" fact="0"/>
          <dgm:constr type="t" for="ch" forName="Accent10" refType="h" fact="0.8482"/>
          <dgm:constr type="w" for="ch" forName="Accent10" refType="w" fact="0.0393"/>
          <dgm:constr type="h" for="ch" forName="Accent10" refType="h" fact="0.069"/>
          <dgm:constr type="l" for="ch" forName="Accent11" refType="w" fact="0.3916"/>
          <dgm:constr type="t" for="ch" forName="Accent11" refType="h" fact="0.75"/>
          <dgm:constr type="w" for="ch" forName="Accent11" refType="w" fact="0.0393"/>
          <dgm:constr type="h" for="ch" forName="Accent11" refType="h" fact="0.069"/>
          <dgm:constr type="l" for="ch" forName="Accent7" refType="w" fact="0.3944"/>
          <dgm:constr type="t" for="ch" forName="Accent7" refType="h" fact="0.1383"/>
          <dgm:constr type="w" for="ch" forName="Accent7" refType="w" fact="0.0542"/>
          <dgm:constr type="h" for="ch" forName="Accent7" refType="h" fact="0.0952"/>
          <dgm:constr type="l" for="ch" forName="Accent5" refType="w" fact="0.3319"/>
          <dgm:constr type="t" for="ch" forName="Accent5" refType="h" fact="0.1353"/>
          <dgm:constr type="w" for="ch" forName="Accent5" refType="w" fact="0.0393"/>
          <dgm:constr type="h" for="ch" forName="Accent5" refType="h" fact="0.069"/>
          <dgm:constr type="l" for="ch" forName="Accent6" refType="w" fact="0.2082"/>
          <dgm:constr type="t" for="ch" forName="Accent6" refType="h" fact="0.53"/>
          <dgm:constr type="w" for="ch" forName="Accent6" refType="w" fact="0.0393"/>
          <dgm:constr type="h" for="ch" forName="Accent6" refType="h" fact="0.069"/>
        </dgm:constrLst>
      </dgm:if>
      <dgm:if name="Name6" axis="ch ch" ptType="node node" func="cnt" op="equ" val="4">
        <dgm:alg type="composite">
          <dgm:param type="ar" val="1.3749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0306"/>
          <dgm:constr type="w" for="ch" forName="Parent" refType="w" fact="0.4875"/>
          <dgm:constr type="h" for="ch" forName="Parent" refType="h" fact="0.6703"/>
          <dgm:constr type="l" for="ch" forName="Accent8" refType="w" fact="0.0373"/>
          <dgm:constr type="t" for="ch" forName="Accent8" refType="h" fact="0.5038"/>
          <dgm:constr type="w" for="ch" forName="Accent8" refType="w" fact="0.098"/>
          <dgm:constr type="h" for="ch" forName="Accent8" refType="h" fact="0.1348"/>
          <dgm:constr type="l" for="ch" forName="Accent1" refType="w" fact="0.4492"/>
          <dgm:constr type="t" for="ch" forName="Accent1" refType="h" fact="0"/>
          <dgm:constr type="w" for="ch" forName="Accent1" refType="w" fact="0.0542"/>
          <dgm:constr type="h" for="ch" forName="Accent1" refType="h" fact="0.0746"/>
          <dgm:constr type="l" for="ch" forName="Accent2" refType="w" fact="0.3209"/>
          <dgm:constr type="t" for="ch" forName="Accent2" refType="h" fact="0.6511"/>
          <dgm:constr type="w" for="ch" forName="Accent2" refType="w" fact="0.0393"/>
          <dgm:constr type="h" for="ch" forName="Accent2" refType="h" fact="0.054"/>
          <dgm:constr type="l" for="ch" forName="Accent3" refType="w" fact="0.6899"/>
          <dgm:constr type="t" for="ch" forName="Accent3" refType="h" fact="0.3026"/>
          <dgm:constr type="w" for="ch" forName="Accent3" refType="w" fact="0.0393"/>
          <dgm:constr type="h" for="ch" forName="Accent3" refType="h" fact="0.054"/>
          <dgm:constr type="l" for="ch" forName="Accent9" refType="w" fact="0.6201"/>
          <dgm:constr type="t" for="ch" forName="Accent9" refType="h" fact="0.2115"/>
          <dgm:constr type="w" for="ch" forName="Accent9" refType="w" fact="0.0542"/>
          <dgm:constr type="h" for="ch" forName="Accent9" refType="h" fact="0.0746"/>
          <dgm:constr type="l" for="ch" forName="Child1" refType="w" fact="0.0186"/>
          <dgm:constr type="t" for="ch" forName="Child1" refType="h" fact="0.1515"/>
          <dgm:constr type="w" for="ch" forName="Child1" refType="w" fact="0.1982"/>
          <dgm:constr type="h" for="ch" forName="Child1" refType="h" fact="0.2725"/>
          <dgm:constr type="l" for="ch" forName="Child2" refType="w" fact="0.7086"/>
          <dgm:constr type="t" for="ch" forName="Child2" refType="h" fact="0.0233"/>
          <dgm:constr type="w" for="ch" forName="Child2" refType="w" fact="0.1982"/>
          <dgm:constr type="h" for="ch" forName="Child2" refType="h" fact="0.2725"/>
          <dgm:constr type="l" for="ch" forName="Child3" refType="w" fact="0.8018"/>
          <dgm:constr type="t" for="ch" forName="Child3" refType="h" fact="0.4943"/>
          <dgm:constr type="w" for="ch" forName="Child3" refType="w" fact="0.1982"/>
          <dgm:constr type="h" for="ch" forName="Child3" refType="h" fact="0.2725"/>
          <dgm:constr type="l" for="ch" forName="Accent12" refType="w" fact="0.7459"/>
          <dgm:constr type="t" for="ch" forName="Accent12" refType="h" fact="0.4848"/>
          <dgm:constr type="w" for="ch" forName="Accent12" refType="w" fact="0.0393"/>
          <dgm:constr type="h" for="ch" forName="Accent12" refType="h" fact="0.054"/>
          <dgm:constr type="l" for="ch" forName="Accent4" refType="w" fact="0.5021"/>
          <dgm:constr type="t" for="ch" forName="Accent4" refType="h" fact="0.7085"/>
          <dgm:constr type="w" for="ch" forName="Accent4" refType="w" fact="0.0542"/>
          <dgm:constr type="h" for="ch" forName="Accent4" refType="h" fact="0.0746"/>
          <dgm:constr type="l" for="ch" forName="Accent10" refType="w" fact="0"/>
          <dgm:constr type="t" for="ch" forName="Accent10" refType="h" fact="0.6642"/>
          <dgm:constr type="w" for="ch" forName="Accent10" refType="w" fact="0.0393"/>
          <dgm:constr type="h" for="ch" forName="Accent10" refType="h" fact="0.054"/>
          <dgm:constr type="l" for="ch" forName="Accent11" refType="w" fact="0.3916"/>
          <dgm:constr type="t" for="ch" forName="Accent11" refType="h" fact="0.5873"/>
          <dgm:constr type="w" for="ch" forName="Accent11" refType="w" fact="0.0393"/>
          <dgm:constr type="h" for="ch" forName="Accent11" refType="h" fact="0.054"/>
          <dgm:constr type="l" for="ch" forName="Accent7" refType="w" fact="0.3944"/>
          <dgm:constr type="t" for="ch" forName="Accent7" refType="h" fact="0.1083"/>
          <dgm:constr type="w" for="ch" forName="Accent7" refType="w" fact="0.0542"/>
          <dgm:constr type="h" for="ch" forName="Accent7" refType="h" fact="0.0746"/>
          <dgm:constr type="l" for="ch" forName="Accent5" refType="w" fact="0.3319"/>
          <dgm:constr type="t" for="ch" forName="Accent5" refType="h" fact="0.1059"/>
          <dgm:constr type="w" for="ch" forName="Accent5" refType="w" fact="0.0393"/>
          <dgm:constr type="h" for="ch" forName="Accent5" refType="h" fact="0.054"/>
          <dgm:constr type="l" for="ch" forName="Accent6" refType="w" fact="0.2082"/>
          <dgm:constr type="t" for="ch" forName="Accent6" refType="h" fact="0.4151"/>
          <dgm:constr type="w" for="ch" forName="Accent6" refType="w" fact="0.0393"/>
          <dgm:constr type="h" for="ch" forName="Accent6" refType="h" fact="0.054"/>
          <dgm:constr type="l" for="ch" forName="Child4" refType="w" fact="0.2329"/>
          <dgm:constr type="t" for="ch" forName="Child4" refType="h" fact="0.7275"/>
          <dgm:constr type="w" for="ch" forName="Child4" refType="w" fact="0.1982"/>
          <dgm:constr type="h" for="ch" forName="Child4" refType="h" fact="0.2725"/>
          <dgm:constr type="l" for="ch" forName="Accent13" refType="w" fact="0.4099"/>
          <dgm:constr type="t" for="ch" forName="Accent13" refType="h" fact="0.7183"/>
          <dgm:constr type="w" for="ch" forName="Accent13" refType="w" fact="0.0393"/>
          <dgm:constr type="h" for="ch" forName="Accent13" refType="h" fact="0.054"/>
        </dgm:constrLst>
      </dgm:if>
      <dgm:else name="Name7">
        <dgm:alg type="composite">
          <dgm:param type="ar" val="1.1477"/>
        </dgm:alg>
        <dgm:constrLst>
          <dgm:constr type="primFontSz" for="des" ptType="node" op="equ" val="65"/>
          <dgm:constr type="l" for="ch" forName="Parent" refType="w" fact="0.171"/>
          <dgm:constr type="t" for="ch" forName="Parent" refType="h" fact="0.1907"/>
          <dgm:constr type="w" for="ch" forName="Parent" refType="w" fact="0.4875"/>
          <dgm:constr type="h" for="ch" forName="Parent" refType="h" fact="0.5596"/>
          <dgm:constr type="l" for="ch" forName="Accent8" refType="w" fact="0.0373"/>
          <dgm:constr type="t" for="ch" forName="Accent8" refType="h" fact="0.5858"/>
          <dgm:constr type="w" for="ch" forName="Accent8" refType="w" fact="0.098"/>
          <dgm:constr type="h" for="ch" forName="Accent8" refType="h" fact="0.1125"/>
          <dgm:constr type="l" for="ch" forName="Accent1" refType="w" fact="0.4492"/>
          <dgm:constr type="t" for="ch" forName="Accent1" refType="h" fact="0.1652"/>
          <dgm:constr type="w" for="ch" forName="Accent1" refType="w" fact="0.0542"/>
          <dgm:constr type="h" for="ch" forName="Accent1" refType="h" fact="0.0623"/>
          <dgm:constr type="l" for="ch" forName="Accent2" refType="w" fact="0.3209"/>
          <dgm:constr type="t" for="ch" forName="Accent2" refType="h" fact="0.7087"/>
          <dgm:constr type="w" for="ch" forName="Accent2" refType="w" fact="0.0393"/>
          <dgm:constr type="h" for="ch" forName="Accent2" refType="h" fact="0.0451"/>
          <dgm:constr type="l" for="ch" forName="Accent3" refType="w" fact="0.6899"/>
          <dgm:constr type="t" for="ch" forName="Accent3" refType="h" fact="0.4178"/>
          <dgm:constr type="w" for="ch" forName="Accent3" refType="w" fact="0.0393"/>
          <dgm:constr type="h" for="ch" forName="Accent3" refType="h" fact="0.0451"/>
          <dgm:constr type="l" for="ch" forName="Accent9" refType="w" fact="0.6201"/>
          <dgm:constr type="t" for="ch" forName="Accent9" refType="h" fact="0.3417"/>
          <dgm:constr type="w" for="ch" forName="Accent9" refType="w" fact="0.0542"/>
          <dgm:constr type="h" for="ch" forName="Accent9" refType="h" fact="0.0623"/>
          <dgm:constr type="l" for="ch" forName="Child1" refType="w" fact="0.0186"/>
          <dgm:constr type="t" for="ch" forName="Child1" refType="h" fact="0.2917"/>
          <dgm:constr type="w" for="ch" forName="Child1" refType="w" fact="0.1982"/>
          <dgm:constr type="h" for="ch" forName="Child1" refType="h" fact="0.2275"/>
          <dgm:constr type="l" for="ch" forName="Child2" refType="w" fact="0.7086"/>
          <dgm:constr type="t" for="ch" forName="Child2" refType="h" fact="0.1847"/>
          <dgm:constr type="w" for="ch" forName="Child2" refType="w" fact="0.1982"/>
          <dgm:constr type="h" for="ch" forName="Child2" refType="h" fact="0.2275"/>
          <dgm:constr type="l" for="ch" forName="Child3" refType="w" fact="0.8018"/>
          <dgm:constr type="t" for="ch" forName="Child3" refType="h" fact="0.5778"/>
          <dgm:constr type="w" for="ch" forName="Child3" refType="w" fact="0.1982"/>
          <dgm:constr type="h" for="ch" forName="Child3" refType="h" fact="0.2275"/>
          <dgm:constr type="l" for="ch" forName="Accent12" refType="w" fact="0.7459"/>
          <dgm:constr type="t" for="ch" forName="Accent12" refType="h" fact="0.5699"/>
          <dgm:constr type="w" for="ch" forName="Accent12" refType="w" fact="0.0393"/>
          <dgm:constr type="h" for="ch" forName="Accent12" refType="h" fact="0.0451"/>
          <dgm:constr type="l" for="ch" forName="Accent4" refType="w" fact="0.5021"/>
          <dgm:constr type="t" for="ch" forName="Accent4" refType="h" fact="0.7567"/>
          <dgm:constr type="w" for="ch" forName="Accent4" refType="w" fact="0.0542"/>
          <dgm:constr type="h" for="ch" forName="Accent4" refType="h" fact="0.0623"/>
          <dgm:constr type="l" for="ch" forName="Accent10" refType="w" fact="0"/>
          <dgm:constr type="t" for="ch" forName="Accent10" refType="h" fact="0.7197"/>
          <dgm:constr type="w" for="ch" forName="Accent10" refType="w" fact="0.0393"/>
          <dgm:constr type="h" for="ch" forName="Accent10" refType="h" fact="0.0451"/>
          <dgm:constr type="l" for="ch" forName="Accent11" refType="w" fact="0.3916"/>
          <dgm:constr type="t" for="ch" forName="Accent11" refType="h" fact="0.6555"/>
          <dgm:constr type="w" for="ch" forName="Accent11" refType="w" fact="0.0393"/>
          <dgm:constr type="h" for="ch" forName="Accent11" refType="h" fact="0.0451"/>
          <dgm:constr type="l" for="ch" forName="Accent7" refType="w" fact="0.3944"/>
          <dgm:constr type="t" for="ch" forName="Accent7" refType="h" fact="0.2556"/>
          <dgm:constr type="w" for="ch" forName="Accent7" refType="w" fact="0.0542"/>
          <dgm:constr type="h" for="ch" forName="Accent7" refType="h" fact="0.0623"/>
          <dgm:constr type="l" for="ch" forName="Accent5" refType="w" fact="0.3319"/>
          <dgm:constr type="t" for="ch" forName="Accent5" refType="h" fact="0.2536"/>
          <dgm:constr type="w" for="ch" forName="Accent5" refType="w" fact="0.0393"/>
          <dgm:constr type="h" for="ch" forName="Accent5" refType="h" fact="0.0451"/>
          <dgm:constr type="l" for="ch" forName="Accent6" refType="w" fact="0.2082"/>
          <dgm:constr type="t" for="ch" forName="Accent6" refType="h" fact="0.5117"/>
          <dgm:constr type="w" for="ch" forName="Accent6" refType="w" fact="0.0393"/>
          <dgm:constr type="h" for="ch" forName="Accent6" refType="h" fact="0.0451"/>
          <dgm:constr type="l" for="ch" forName="Child5" refType="w" fact="0.4219"/>
          <dgm:constr type="t" for="ch" forName="Child5" refType="h" fact="0"/>
          <dgm:constr type="w" for="ch" forName="Child5" refType="w" fact="0.1982"/>
          <dgm:constr type="h" for="ch" forName="Child5" refType="h" fact="0.2275"/>
          <dgm:constr type="l" for="ch" forName="Child4" refType="w" fact="0.2329"/>
          <dgm:constr type="t" for="ch" forName="Child4" refType="h" fact="0.7725"/>
          <dgm:constr type="w" for="ch" forName="Child4" refType="w" fact="0.1982"/>
          <dgm:constr type="h" for="ch" forName="Child4" refType="h" fact="0.2275"/>
          <dgm:constr type="l" for="ch" forName="Accent15" refType="w" fact="0.1775"/>
          <dgm:constr type="t" for="ch" forName="Accent15" refType="h" fact="0.2466"/>
          <dgm:constr type="w" for="ch" forName="Accent15" refType="w" fact="0.0393"/>
          <dgm:constr type="h" for="ch" forName="Accent15" refType="h" fact="0.0451"/>
          <dgm:constr type="l" for="ch" forName="Accent16" refType="w" fact="0.6351"/>
          <dgm:constr type="t" for="ch" forName="Accent16" refType="h" fact="0.056"/>
          <dgm:constr type="w" for="ch" forName="Accent16" refType="w" fact="0.0393"/>
          <dgm:constr type="h" for="ch" forName="Accent16" refType="h" fact="0.0451"/>
          <dgm:constr type="l" for="ch" forName="Accent13" refType="w" fact="0.4099"/>
          <dgm:constr type="t" for="ch" forName="Accent13" refType="h" fact="0.7648"/>
          <dgm:constr type="w" for="ch" forName="Accent13" refType="w" fact="0.0393"/>
          <dgm:constr type="h" for="ch" forName="Accent13" refType="h" fact="0.0451"/>
        </dgm:constrLst>
      </dgm:else>
    </dgm:choose>
    <dgm:forEach name="wrapper" axis="self" ptType="parTrans">
      <dgm:forEach name="accentRepeat1" axis="self">
        <dgm:layoutNode name="AccentHold1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2" axis="self">
        <dgm:layoutNode name="AccentHold2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  <dgm:forEach name="accentRepeat3" axis="self">
        <dgm:layoutNode name="AccentHold3" styleLbl="node1">
          <dgm:alg type="sp"/>
          <dgm:shape xmlns:r="http://schemas.openxmlformats.org/officeDocument/2006/relationships" type="ellipse" r:blip="">
            <dgm:adjLst/>
          </dgm:shape>
          <dgm:presOf/>
        </dgm:layoutNode>
      </dgm:forEach>
    </dgm:forEach>
    <dgm:forEach name="Name8" axis="ch" ptType="node" cnt="1">
      <dgm:layoutNode name="Parent" styleLbl="node0">
        <dgm:varLst>
          <dgm:chMax val="5"/>
          <dgm:chPref val="5"/>
        </dgm:varLst>
        <dgm:alg type="tx"/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choose name="Name9">
        <dgm:if name="Name10" axis="ch" ptType="node" func="cnt" op="lte" val="4">
          <dgm:layoutNode name="Accent1" styleLbl="node1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</dgm:layoutNode>
        </dgm:if>
        <dgm:else name="Name11"/>
      </dgm:choose>
      <dgm:layoutNode name="Accent2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3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4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5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  <dgm:layoutNode name="Accent6" styleLbl="node1">
        <dgm:alg type="sp"/>
        <dgm:shape xmlns:r="http://schemas.openxmlformats.org/officeDocument/2006/relationships" type="ellipse" r:blip="">
          <dgm:adjLst/>
        </dgm:shape>
        <dgm:presOf/>
        <dgm:constrLst/>
      </dgm:layoutNode>
    </dgm:forEach>
    <dgm:forEach name="Name12" axis="ch ch" ptType="node node" st="1 1" cnt="1 1">
      <dgm:layoutNode name="Child1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3" ref="accentRepeat1"/>
      </dgm:layoutNode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14" ref="accentRepeat2"/>
      </dgm:layoutNode>
    </dgm:forEach>
    <dgm:forEach name="Name15" axis="ch ch" ptType="node node" st="1 2" cnt="1 1">
      <dgm:layoutNode name="Child2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1"/>
      </dgm:layoutNode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17" ref="accentRepeat2"/>
      </dgm:layoutNode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18" ref="accentRepeat3"/>
      </dgm:layoutNode>
    </dgm:forEach>
    <dgm:forEach name="Name19" axis="ch ch" ptType="node node" st="1 3" cnt="1 1">
      <dgm:layoutNode name="Child3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2">
        <dgm:alg type="sp"/>
        <dgm:shape xmlns:r="http://schemas.openxmlformats.org/officeDocument/2006/relationships" r:blip="">
          <dgm:adjLst/>
        </dgm:shape>
        <dgm:presOf/>
        <dgm:constrLst/>
        <dgm:forEach name="Name20" ref="accentRepeat1"/>
      </dgm:layoutNode>
    </dgm:forEach>
    <dgm:forEach name="Name21" axis="ch ch" ptType="node node" st="1 4" cnt="1 1">
      <dgm:layoutNode name="Child4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3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1"/>
      </dgm:layoutNode>
    </dgm:forEach>
    <dgm:forEach name="Name23" axis="ch ch" ptType="node node" st="1 5" cnt="1 1">
      <dgm:layoutNode name="Child5" styleLbl="node1">
        <dgm:varLst>
          <dgm:chMax val="0"/>
          <dgm:chPref val="0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ellipse" r:blip="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15">
        <dgm:alg type="sp"/>
        <dgm:shape xmlns:r="http://schemas.openxmlformats.org/officeDocument/2006/relationships" r:blip="">
          <dgm:adjLst/>
        </dgm:shape>
        <dgm:presOf/>
        <dgm:constrLst/>
        <dgm:forEach name="Name24" ref="accentRepeat2"/>
      </dgm:layoutNode>
      <dgm:layoutNode name="Accent16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3"/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47D136-622A-419E-B088-8CC505DBAFAC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57250"/>
            <a:ext cx="40513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ABB5E-25A9-4F48-BB97-4796CD3AA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96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D257CD-F3DC-40EC-BF27-3488609B14B0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388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257CD-F3DC-40EC-BF27-3488609B14B0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29370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257CD-F3DC-40EC-BF27-3488609B14B0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37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257CD-F3DC-40EC-BF27-3488609B14B0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79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257CD-F3DC-40EC-BF27-3488609B14B0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535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9D257CD-F3DC-40EC-BF27-3488609B14B0}" type="slidenum">
              <a:rPr kumimoji="0" lang="bg-BG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bg-BG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7468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07642" y="3563631"/>
            <a:ext cx="12804178" cy="381658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0727" y="1178458"/>
            <a:ext cx="12498005" cy="1703435"/>
          </a:xfrm>
          <a:effectLst/>
        </p:spPr>
        <p:txBody>
          <a:bodyPr anchor="b">
            <a:normAutofit/>
          </a:bodyPr>
          <a:lstStyle>
            <a:lvl1pPr>
              <a:defRPr sz="4039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0730" y="2881894"/>
            <a:ext cx="12498001" cy="681739"/>
          </a:xfrm>
        </p:spPr>
        <p:txBody>
          <a:bodyPr anchor="t">
            <a:normAutofit/>
          </a:bodyPr>
          <a:lstStyle>
            <a:lvl1pPr marL="0" indent="0" algn="l">
              <a:buNone/>
              <a:defRPr sz="1795" cap="all">
                <a:solidFill>
                  <a:schemeClr val="accent2"/>
                </a:solidFill>
              </a:defRPr>
            </a:lvl1pPr>
            <a:lvl2pPr marL="512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2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38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5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64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778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908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03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646818" y="6878513"/>
            <a:ext cx="3234109" cy="42166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0727" y="6873517"/>
            <a:ext cx="7863823" cy="42166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03193" y="6878513"/>
            <a:ext cx="1155539" cy="42166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16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00539" y="709555"/>
            <a:ext cx="12857010" cy="13734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60729" y="810893"/>
            <a:ext cx="12539008" cy="117079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5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0048837" y="692599"/>
            <a:ext cx="3304612" cy="6717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48838" y="780370"/>
            <a:ext cx="2278432" cy="5985730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971" y="780370"/>
            <a:ext cx="8976876" cy="5985730"/>
          </a:xfrm>
        </p:spPr>
        <p:txBody>
          <a:bodyPr vert="eaVert" anchor="t"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24449" y="6878513"/>
            <a:ext cx="1509896" cy="42166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80971" y="6873517"/>
            <a:ext cx="8976876" cy="421669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876224" y="6878513"/>
            <a:ext cx="1323514" cy="421669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987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00539" y="709555"/>
            <a:ext cx="12857010" cy="137347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29" y="810893"/>
            <a:ext cx="12539008" cy="1170798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728" y="2518172"/>
            <a:ext cx="12539007" cy="4247929"/>
          </a:xfrm>
        </p:spPr>
        <p:txBody>
          <a:bodyPr/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003193" y="6878513"/>
            <a:ext cx="1196543" cy="421669"/>
          </a:xfrm>
        </p:spPr>
        <p:txBody>
          <a:bodyPr/>
          <a:lstStyle/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8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09100" y="5938267"/>
            <a:ext cx="12836003" cy="1453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29" y="3515295"/>
            <a:ext cx="12539007" cy="1729413"/>
          </a:xfrm>
        </p:spPr>
        <p:txBody>
          <a:bodyPr anchor="b">
            <a:normAutofit/>
          </a:bodyPr>
          <a:lstStyle>
            <a:lvl1pPr algn="l">
              <a:defRPr sz="4039" b="0" cap="all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28" y="5244707"/>
            <a:ext cx="12539007" cy="693559"/>
          </a:xfrm>
        </p:spPr>
        <p:txBody>
          <a:bodyPr anchor="t">
            <a:normAutofit/>
          </a:bodyPr>
          <a:lstStyle>
            <a:lvl1pPr marL="0" indent="0" algn="l">
              <a:buNone/>
              <a:defRPr sz="2020" cap="all">
                <a:solidFill>
                  <a:schemeClr val="accent2"/>
                </a:solidFill>
              </a:defRPr>
            </a:lvl1pPr>
            <a:lvl2pPr marL="512978" indent="0">
              <a:buNone/>
              <a:defRPr sz="2020">
                <a:solidFill>
                  <a:schemeClr val="tx1">
                    <a:tint val="75000"/>
                  </a:schemeClr>
                </a:solidFill>
              </a:defRPr>
            </a:lvl2pPr>
            <a:lvl3pPr marL="1025957" indent="0">
              <a:buNone/>
              <a:defRPr sz="1795">
                <a:solidFill>
                  <a:schemeClr val="tx1">
                    <a:tint val="75000"/>
                  </a:schemeClr>
                </a:solidFill>
              </a:defRPr>
            </a:lvl3pPr>
            <a:lvl4pPr marL="1538935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4pPr>
            <a:lvl5pPr marL="2051914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5pPr>
            <a:lvl6pPr marL="2564892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6pPr>
            <a:lvl7pPr marL="3077870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7pPr>
            <a:lvl8pPr marL="3590849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8pPr>
            <a:lvl9pPr marL="4103827" indent="0">
              <a:buNone/>
              <a:defRPr sz="15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37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07014" y="700486"/>
            <a:ext cx="12846435" cy="1453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30" y="842654"/>
            <a:ext cx="12539008" cy="1141386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729" y="2573036"/>
            <a:ext cx="6164439" cy="4195665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5296" y="2573036"/>
            <a:ext cx="6164441" cy="4195665"/>
          </a:xfrm>
        </p:spPr>
        <p:txBody>
          <a:bodyPr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59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507014" y="700486"/>
            <a:ext cx="12846435" cy="1453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60730" y="842654"/>
            <a:ext cx="12539008" cy="1141386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635" y="2599470"/>
            <a:ext cx="5783236" cy="619011"/>
          </a:xfrm>
        </p:spPr>
        <p:txBody>
          <a:bodyPr anchor="b">
            <a:noAutofit/>
          </a:bodyPr>
          <a:lstStyle>
            <a:lvl1pPr marL="0" indent="0">
              <a:buNone/>
              <a:defRPr sz="2468" b="0">
                <a:solidFill>
                  <a:schemeClr val="accent2"/>
                </a:solidFill>
              </a:defRPr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30" y="3379185"/>
            <a:ext cx="6131141" cy="3389516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16502" y="2599469"/>
            <a:ext cx="5783234" cy="639069"/>
          </a:xfrm>
        </p:spPr>
        <p:txBody>
          <a:bodyPr anchor="b">
            <a:noAutofit/>
          </a:bodyPr>
          <a:lstStyle>
            <a:lvl1pPr marL="0" indent="0">
              <a:buNone/>
              <a:defRPr sz="2468" b="0">
                <a:solidFill>
                  <a:schemeClr val="accent2"/>
                </a:solidFill>
              </a:defRPr>
            </a:lvl1pPr>
            <a:lvl2pPr marL="512978" indent="0">
              <a:buNone/>
              <a:defRPr sz="2244" b="1"/>
            </a:lvl2pPr>
            <a:lvl3pPr marL="1025957" indent="0">
              <a:buNone/>
              <a:defRPr sz="2020" b="1"/>
            </a:lvl3pPr>
            <a:lvl4pPr marL="1538935" indent="0">
              <a:buNone/>
              <a:defRPr sz="1795" b="1"/>
            </a:lvl4pPr>
            <a:lvl5pPr marL="2051914" indent="0">
              <a:buNone/>
              <a:defRPr sz="1795" b="1"/>
            </a:lvl5pPr>
            <a:lvl6pPr marL="2564892" indent="0">
              <a:buNone/>
              <a:defRPr sz="1795" b="1"/>
            </a:lvl6pPr>
            <a:lvl7pPr marL="3077870" indent="0">
              <a:buNone/>
              <a:defRPr sz="1795" b="1"/>
            </a:lvl7pPr>
            <a:lvl8pPr marL="3590849" indent="0">
              <a:buNone/>
              <a:defRPr sz="1795" b="1"/>
            </a:lvl8pPr>
            <a:lvl9pPr marL="4103827" indent="0">
              <a:buNone/>
              <a:defRPr sz="1795" b="1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68597" y="3379185"/>
            <a:ext cx="6131141" cy="3389516"/>
          </a:xfrm>
        </p:spPr>
        <p:txBody>
          <a:bodyPr anchor="t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17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500989" y="700486"/>
            <a:ext cx="12846435" cy="145377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4705" y="842654"/>
            <a:ext cx="12539008" cy="1141386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4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139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509100" y="5938265"/>
            <a:ext cx="12844348" cy="1472104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28" y="6077222"/>
            <a:ext cx="5581298" cy="796293"/>
          </a:xfrm>
        </p:spPr>
        <p:txBody>
          <a:bodyPr anchor="ctr"/>
          <a:lstStyle>
            <a:lvl1pPr algn="l">
              <a:defRPr sz="2244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99" y="694303"/>
            <a:ext cx="12838254" cy="4855960"/>
          </a:xfrm>
        </p:spPr>
        <p:txBody>
          <a:bodyPr anchor="ctr">
            <a:normAutofit/>
          </a:bodyPr>
          <a:lstStyle>
            <a:lvl1pPr>
              <a:defRPr sz="2244">
                <a:solidFill>
                  <a:schemeClr val="tx2"/>
                </a:solidFill>
              </a:defRPr>
            </a:lvl1pPr>
            <a:lvl2pPr>
              <a:defRPr sz="2020">
                <a:solidFill>
                  <a:schemeClr val="tx2"/>
                </a:solidFill>
              </a:defRPr>
            </a:lvl2pPr>
            <a:lvl3pPr>
              <a:defRPr sz="1795">
                <a:solidFill>
                  <a:schemeClr val="tx2"/>
                </a:solidFill>
              </a:defRPr>
            </a:lvl3pPr>
            <a:lvl4pPr>
              <a:defRPr sz="1571">
                <a:solidFill>
                  <a:schemeClr val="tx2"/>
                </a:solidFill>
              </a:defRPr>
            </a:lvl4pPr>
            <a:lvl5pPr>
              <a:defRPr sz="1571">
                <a:solidFill>
                  <a:schemeClr val="tx2"/>
                </a:solidFill>
              </a:defRPr>
            </a:lvl5pPr>
            <a:lvl6pPr>
              <a:defRPr sz="1571">
                <a:solidFill>
                  <a:schemeClr val="tx2"/>
                </a:solidFill>
              </a:defRPr>
            </a:lvl6pPr>
            <a:lvl7pPr>
              <a:defRPr sz="1571">
                <a:solidFill>
                  <a:schemeClr val="tx2"/>
                </a:solidFill>
              </a:defRPr>
            </a:lvl7pPr>
            <a:lvl8pPr>
              <a:defRPr sz="1571">
                <a:solidFill>
                  <a:schemeClr val="tx2"/>
                </a:solidFill>
              </a:defRPr>
            </a:lvl8pPr>
            <a:lvl9pPr>
              <a:defRPr sz="1571">
                <a:solidFill>
                  <a:schemeClr val="tx2"/>
                </a:solidFill>
              </a:defRPr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26449" y="6077222"/>
            <a:ext cx="6673289" cy="796294"/>
          </a:xfrm>
        </p:spPr>
        <p:txBody>
          <a:bodyPr anchor="ctr">
            <a:normAutofit/>
          </a:bodyPr>
          <a:lstStyle>
            <a:lvl1pPr marL="0" indent="0" algn="r">
              <a:buNone/>
              <a:defRPr sz="1234">
                <a:solidFill>
                  <a:schemeClr val="bg1"/>
                </a:solidFill>
              </a:defRPr>
            </a:lvl1pPr>
            <a:lvl2pPr marL="512978" indent="0">
              <a:buNone/>
              <a:defRPr sz="1234"/>
            </a:lvl2pPr>
            <a:lvl3pPr marL="1025957" indent="0">
              <a:buNone/>
              <a:defRPr sz="1122"/>
            </a:lvl3pPr>
            <a:lvl4pPr marL="1538935" indent="0">
              <a:buNone/>
              <a:defRPr sz="1010"/>
            </a:lvl4pPr>
            <a:lvl5pPr marL="2051914" indent="0">
              <a:buNone/>
              <a:defRPr sz="1010"/>
            </a:lvl5pPr>
            <a:lvl6pPr marL="2564892" indent="0">
              <a:buNone/>
              <a:defRPr sz="1010"/>
            </a:lvl6pPr>
            <a:lvl7pPr marL="3077870" indent="0">
              <a:buNone/>
              <a:defRPr sz="1010"/>
            </a:lvl7pPr>
            <a:lvl8pPr marL="3590849" indent="0">
              <a:buNone/>
              <a:defRPr sz="1010"/>
            </a:lvl8pPr>
            <a:lvl9pPr marL="4103827" indent="0">
              <a:buNone/>
              <a:defRPr sz="101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730" y="5420213"/>
            <a:ext cx="12539008" cy="654504"/>
          </a:xfrm>
        </p:spPr>
        <p:txBody>
          <a:bodyPr anchor="b">
            <a:normAutofit/>
          </a:bodyPr>
          <a:lstStyle>
            <a:lvl1pPr algn="l">
              <a:defRPr sz="2693" b="0">
                <a:solidFill>
                  <a:schemeClr val="accent1"/>
                </a:solidFill>
              </a:defRPr>
            </a:lvl1pPr>
          </a:lstStyle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9102" y="692599"/>
            <a:ext cx="12836002" cy="4108132"/>
          </a:xfrm>
        </p:spPr>
        <p:txBody>
          <a:bodyPr anchor="t">
            <a:normAutofit/>
          </a:bodyPr>
          <a:lstStyle>
            <a:lvl1pPr marL="0" indent="0" algn="ctr">
              <a:buNone/>
              <a:defRPr sz="1795"/>
            </a:lvl1pPr>
            <a:lvl2pPr marL="512978" indent="0">
              <a:buNone/>
              <a:defRPr sz="1795"/>
            </a:lvl2pPr>
            <a:lvl3pPr marL="1025957" indent="0">
              <a:buNone/>
              <a:defRPr sz="1795"/>
            </a:lvl3pPr>
            <a:lvl4pPr marL="1538935" indent="0">
              <a:buNone/>
              <a:defRPr sz="1795"/>
            </a:lvl4pPr>
            <a:lvl5pPr marL="2051914" indent="0">
              <a:buNone/>
              <a:defRPr sz="1795"/>
            </a:lvl5pPr>
            <a:lvl6pPr marL="2564892" indent="0">
              <a:buNone/>
              <a:defRPr sz="1795"/>
            </a:lvl6pPr>
            <a:lvl7pPr marL="3077870" indent="0">
              <a:buNone/>
              <a:defRPr sz="1795"/>
            </a:lvl7pPr>
            <a:lvl8pPr marL="3590849" indent="0">
              <a:buNone/>
              <a:defRPr sz="1795"/>
            </a:lvl8pPr>
            <a:lvl9pPr marL="4103827" indent="0">
              <a:buNone/>
              <a:defRPr sz="1795"/>
            </a:lvl9pPr>
          </a:lstStyle>
          <a:p>
            <a:r>
              <a:rPr lang="bg-BG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0728" y="6074717"/>
            <a:ext cx="12539009" cy="691382"/>
          </a:xfrm>
        </p:spPr>
        <p:txBody>
          <a:bodyPr>
            <a:normAutofit/>
          </a:bodyPr>
          <a:lstStyle>
            <a:lvl1pPr marL="0" indent="0">
              <a:buNone/>
              <a:defRPr sz="1346"/>
            </a:lvl1pPr>
            <a:lvl2pPr marL="512978" indent="0">
              <a:buNone/>
              <a:defRPr sz="1346"/>
            </a:lvl2pPr>
            <a:lvl3pPr marL="1025957" indent="0">
              <a:buNone/>
              <a:defRPr sz="1122"/>
            </a:lvl3pPr>
            <a:lvl4pPr marL="1538935" indent="0">
              <a:buNone/>
              <a:defRPr sz="1010"/>
            </a:lvl4pPr>
            <a:lvl5pPr marL="2051914" indent="0">
              <a:buNone/>
              <a:defRPr sz="1010"/>
            </a:lvl5pPr>
            <a:lvl6pPr marL="2564892" indent="0">
              <a:buNone/>
              <a:defRPr sz="1010"/>
            </a:lvl6pPr>
            <a:lvl7pPr marL="3077870" indent="0">
              <a:buNone/>
              <a:defRPr sz="1010"/>
            </a:lvl7pPr>
            <a:lvl8pPr marL="3590849" indent="0">
              <a:buNone/>
              <a:defRPr sz="1010"/>
            </a:lvl8pPr>
            <a:lvl9pPr marL="4103827" indent="0">
              <a:buNone/>
              <a:defRPr sz="1010"/>
            </a:lvl9pPr>
          </a:lstStyle>
          <a:p>
            <a:pPr lvl="0"/>
            <a:r>
              <a:rPr lang="bg-BG"/>
              <a:t>Редактиране на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729" y="814320"/>
            <a:ext cx="12539008" cy="1373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bg-BG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729" y="2697759"/>
            <a:ext cx="12539008" cy="4068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/>
              <a:t>Редактиране на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820" y="6878513"/>
            <a:ext cx="3234106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0">
                <a:solidFill>
                  <a:schemeClr val="accent2"/>
                </a:solidFill>
              </a:defRPr>
            </a:lvl1pPr>
          </a:lstStyle>
          <a:p>
            <a:fld id="{C1673EFC-DF36-4AEC-A06A-E7074EEB1448}" type="datetimeFigureOut">
              <a:rPr lang="en-US" smtClean="0"/>
              <a:t>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0727" y="6873517"/>
            <a:ext cx="7863823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1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03193" y="6878513"/>
            <a:ext cx="11965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10">
                <a:solidFill>
                  <a:schemeClr val="accent2"/>
                </a:solidFill>
              </a:defRPr>
            </a:lvl1pPr>
          </a:lstStyle>
          <a:p>
            <a:fld id="{E8521B86-00AD-4AB6-AB45-402F06DA84D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07642" y="528003"/>
            <a:ext cx="4210115" cy="10970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42707" y="523895"/>
            <a:ext cx="4210115" cy="113816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822321" y="528003"/>
            <a:ext cx="4210115" cy="105601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91289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txStyles>
    <p:titleStyle>
      <a:lvl1pPr algn="l" defTabSz="512978" rtl="0" eaLnBrk="1" latinLnBrk="0" hangingPunct="1">
        <a:spcBef>
          <a:spcPct val="0"/>
        </a:spcBef>
        <a:buNone/>
        <a:defRPr sz="3142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3332" indent="-343332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20" kern="1200">
          <a:solidFill>
            <a:schemeClr val="tx2"/>
          </a:solidFill>
          <a:latin typeface="+mn-lt"/>
          <a:ea typeface="+mn-ea"/>
          <a:cs typeface="+mn-cs"/>
        </a:defRPr>
      </a:lvl1pPr>
      <a:lvl2pPr marL="706860" indent="-343332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795" kern="1200">
          <a:solidFill>
            <a:schemeClr val="tx2"/>
          </a:solidFill>
          <a:latin typeface="+mn-lt"/>
          <a:ea typeface="+mn-ea"/>
          <a:cs typeface="+mn-cs"/>
        </a:defRPr>
      </a:lvl2pPr>
      <a:lvl3pPr marL="1009800" indent="-302940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571" kern="1200">
          <a:solidFill>
            <a:schemeClr val="tx2"/>
          </a:solidFill>
          <a:latin typeface="+mn-lt"/>
          <a:ea typeface="+mn-ea"/>
          <a:cs typeface="+mn-cs"/>
        </a:defRPr>
      </a:lvl3pPr>
      <a:lvl4pPr marL="1393524" indent="-262548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46" kern="1200">
          <a:solidFill>
            <a:schemeClr val="tx2"/>
          </a:solidFill>
          <a:latin typeface="+mn-lt"/>
          <a:ea typeface="+mn-ea"/>
          <a:cs typeface="+mn-cs"/>
        </a:defRPr>
      </a:lvl4pPr>
      <a:lvl5pPr marL="1797444" indent="-262548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46" kern="1200">
          <a:solidFill>
            <a:schemeClr val="tx2"/>
          </a:solidFill>
          <a:latin typeface="+mn-lt"/>
          <a:ea typeface="+mn-ea"/>
          <a:cs typeface="+mn-cs"/>
        </a:defRPr>
      </a:lvl5pPr>
      <a:lvl6pPr marL="2131800" indent="-256489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46" kern="1200">
          <a:solidFill>
            <a:schemeClr val="tx2"/>
          </a:solidFill>
          <a:latin typeface="+mn-lt"/>
          <a:ea typeface="+mn-ea"/>
          <a:cs typeface="+mn-cs"/>
        </a:defRPr>
      </a:lvl6pPr>
      <a:lvl7pPr marL="2468400" indent="-256489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46" kern="1200">
          <a:solidFill>
            <a:schemeClr val="tx2"/>
          </a:solidFill>
          <a:latin typeface="+mn-lt"/>
          <a:ea typeface="+mn-ea"/>
          <a:cs typeface="+mn-cs"/>
        </a:defRPr>
      </a:lvl7pPr>
      <a:lvl8pPr marL="2805000" indent="-256489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46" kern="1200">
          <a:solidFill>
            <a:schemeClr val="tx2"/>
          </a:solidFill>
          <a:latin typeface="+mn-lt"/>
          <a:ea typeface="+mn-ea"/>
          <a:cs typeface="+mn-cs"/>
        </a:defRPr>
      </a:lvl8pPr>
      <a:lvl9pPr marL="3141600" indent="-256489" algn="l" defTabSz="512978" rtl="0" eaLnBrk="1" latinLnBrk="0" hangingPunct="1">
        <a:spcBef>
          <a:spcPct val="20000"/>
        </a:spcBef>
        <a:spcAft>
          <a:spcPts val="673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346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1pPr>
      <a:lvl2pPr marL="512978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2pPr>
      <a:lvl3pPr marL="1025957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3pPr>
      <a:lvl4pPr marL="1538935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4pPr>
      <a:lvl5pPr marL="2051914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5pPr>
      <a:lvl6pPr marL="2564892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6pPr>
      <a:lvl7pPr marL="3077870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7pPr>
      <a:lvl8pPr marL="3590849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8pPr>
      <a:lvl9pPr marL="4103827" algn="l" defTabSz="512978" rtl="0" eaLnBrk="1" latinLnBrk="0" hangingPunct="1">
        <a:defRPr sz="2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c.europa.eu/cefdigital/wiki/display/EIDCOMMUNITY/Overview+of+pre-notified+and+notified+eID+schemes+under+eIDA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авоъгълник 3"/>
          <p:cNvSpPr/>
          <p:nvPr/>
        </p:nvSpPr>
        <p:spPr>
          <a:xfrm>
            <a:off x="5529513" y="1661838"/>
            <a:ext cx="7604782" cy="13106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softEdge rad="31750"/>
          </a:effectLst>
        </p:spPr>
        <p:txBody>
          <a:bodyPr wrap="square">
            <a:spAutoFit/>
          </a:bodyPr>
          <a:lstStyle/>
          <a:p>
            <a:pPr lvl="0" algn="ctr">
              <a:lnSpc>
                <a:spcPts val="5000"/>
              </a:lnSpc>
            </a:pPr>
            <a:r>
              <a:rPr lang="bg-BG" sz="3200" b="1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 документ и е</a:t>
            </a:r>
            <a:r>
              <a:rPr lang="ru-RU" sz="3200" b="1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лектрон</a:t>
            </a:r>
            <a:r>
              <a:rPr lang="en-US" sz="3200" b="1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bg-BG" sz="3200" b="1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 подпис. Електронна идентификация</a:t>
            </a:r>
            <a:endParaRPr lang="ru-RU" sz="3200" b="1" dirty="0">
              <a:solidFill>
                <a:srgbClr val="34406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Контейнер за долния колонтитул 3"/>
          <p:cNvSpPr txBox="1">
            <a:spLocks/>
          </p:cNvSpPr>
          <p:nvPr/>
        </p:nvSpPr>
        <p:spPr>
          <a:xfrm>
            <a:off x="961811" y="6688633"/>
            <a:ext cx="11753500" cy="736102"/>
          </a:xfrm>
          <a:prstGeom prst="rect">
            <a:avLst/>
          </a:prstGeom>
        </p:spPr>
        <p:txBody>
          <a:bodyPr vert="horz" lIns="88091" tIns="44045" rIns="88091" bIns="44045" rtlCol="0" anchor="ctr"/>
          <a:lstStyle>
            <a:defPPr>
              <a:defRPr lang="en-US"/>
            </a:defPPr>
            <a:lvl1pPr marL="0" algn="l" defTabSz="1053389" rtl="0" eaLnBrk="1" latinLnBrk="0" hangingPunct="1">
              <a:defRPr sz="1125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526694" algn="l" defTabSz="1053389" rtl="0" eaLnBrk="1" latinLnBrk="0" hangingPunct="1">
              <a:defRPr sz="20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3389" algn="l" defTabSz="1053389" rtl="0" eaLnBrk="1" latinLnBrk="0" hangingPunct="1">
              <a:defRPr sz="20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80083" algn="l" defTabSz="1053389" rtl="0" eaLnBrk="1" latinLnBrk="0" hangingPunct="1">
              <a:defRPr sz="20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6778" algn="l" defTabSz="1053389" rtl="0" eaLnBrk="1" latinLnBrk="0" hangingPunct="1">
              <a:defRPr sz="20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33472" algn="l" defTabSz="1053389" rtl="0" eaLnBrk="1" latinLnBrk="0" hangingPunct="1">
              <a:defRPr sz="20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60166" algn="l" defTabSz="1053389" rtl="0" eaLnBrk="1" latinLnBrk="0" hangingPunct="1">
              <a:defRPr sz="20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6861" algn="l" defTabSz="1053389" rtl="0" eaLnBrk="1" latinLnBrk="0" hangingPunct="1">
              <a:defRPr sz="20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13555" algn="l" defTabSz="1053389" rtl="0" eaLnBrk="1" latinLnBrk="0" hangingPunct="1">
              <a:defRPr sz="20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Картина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120" y="1155232"/>
            <a:ext cx="4134911" cy="4251154"/>
          </a:xfrm>
          <a:prstGeom prst="rect">
            <a:avLst/>
          </a:prstGeom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33030">
            <a:off x="2618784" y="3807342"/>
            <a:ext cx="1700398" cy="169774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37231" y="3677697"/>
            <a:ext cx="55779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bg-BG" dirty="0"/>
              <a:t>д-р Маргарита Хубенова-Попова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87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bg-B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bg-B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Видове електронни подписи: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598913"/>
              </p:ext>
            </p:extLst>
          </p:nvPr>
        </p:nvGraphicFramePr>
        <p:xfrm>
          <a:off x="770026" y="2760556"/>
          <a:ext cx="9773113" cy="41693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11982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 txBox="1">
            <a:spLocks/>
          </p:cNvSpPr>
          <p:nvPr/>
        </p:nvSpPr>
        <p:spPr>
          <a:xfrm>
            <a:off x="495300" y="335469"/>
            <a:ext cx="12877799" cy="654504"/>
          </a:xfrm>
          <a:prstGeom prst="rect">
            <a:avLst/>
          </a:prstGeom>
          <a:solidFill>
            <a:srgbClr val="E3E9ED"/>
          </a:solidFill>
        </p:spPr>
        <p:txBody>
          <a:bodyPr/>
          <a:lstStyle>
            <a:lvl1pPr algn="l" defTabSz="512978" rtl="0" eaLnBrk="1" latinLnBrk="0" hangingPunct="1">
              <a:spcBef>
                <a:spcPct val="0"/>
              </a:spcBef>
              <a:buNone/>
              <a:defRPr sz="314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5129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42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Право съединение 2"/>
          <p:cNvCxnSpPr/>
          <p:nvPr/>
        </p:nvCxnSpPr>
        <p:spPr>
          <a:xfrm>
            <a:off x="495300" y="980782"/>
            <a:ext cx="12877798" cy="91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авоъгълник 3"/>
          <p:cNvSpPr/>
          <p:nvPr/>
        </p:nvSpPr>
        <p:spPr>
          <a:xfrm flipV="1">
            <a:off x="495299" y="254000"/>
            <a:ext cx="12877799" cy="81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495299" y="294704"/>
            <a:ext cx="12877798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  <a:defRPr/>
            </a:pPr>
            <a:r>
              <a:rPr lang="ru-RU" sz="2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(ОБИКНОВЕН) ЕЛЕКТРОНЕН </a:t>
            </a:r>
            <a:r>
              <a:rPr kumimoji="0" lang="ru-RU" sz="2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ПОДПИС:</a:t>
            </a:r>
            <a:endParaRPr kumimoji="0" lang="en-US" sz="26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99622799"/>
              </p:ext>
            </p:extLst>
          </p:nvPr>
        </p:nvGraphicFramePr>
        <p:xfrm>
          <a:off x="495299" y="1401148"/>
          <a:ext cx="12877798" cy="41549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5464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Усъвършенстван електронен подпис: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5613211"/>
              </p:ext>
            </p:extLst>
          </p:nvPr>
        </p:nvGraphicFramePr>
        <p:xfrm>
          <a:off x="660728" y="2518172"/>
          <a:ext cx="12539007" cy="424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6841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Квалифициран електронен подпис: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0012550"/>
              </p:ext>
            </p:extLst>
          </p:nvPr>
        </p:nvGraphicFramePr>
        <p:xfrm>
          <a:off x="660728" y="2518172"/>
          <a:ext cx="12539007" cy="424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0818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Квалифицирано удостоверение за </a:t>
            </a:r>
            <a:r>
              <a:rPr lang="ru-RU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електронни</a:t>
            </a: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подписи:</a:t>
            </a:r>
            <a:endParaRPr lang="bg-BG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6" y="2821908"/>
            <a:ext cx="9773113" cy="467324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274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Удостоверение за </a:t>
            </a:r>
            <a:r>
              <a:rPr lang="ru-RU" sz="2274" b="1" u="sng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електронни</a:t>
            </a:r>
            <a:r>
              <a:rPr lang="ru-RU" sz="2274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подписи</a:t>
            </a:r>
          </a:p>
          <a:p>
            <a:pPr marL="0" indent="0" algn="just">
              <a:buNone/>
            </a:pP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Електронен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атестат, който свързва данните за валидиране на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електронен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подпис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(публичен ключ) с физическо лице и потвърждава най-малко името или псевдонима на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това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лице.</a:t>
            </a:r>
            <a:endParaRPr lang="en-US" sz="2274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bg-BG" sz="2274" b="1" u="sn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Квалифицирано удостоверение за електронни подписи</a:t>
            </a:r>
          </a:p>
          <a:p>
            <a:pPr marL="0" indent="0" algn="just">
              <a:buNone/>
            </a:pPr>
            <a:r>
              <a:rPr lang="bg-BG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Удостоверение за електронен подпис, 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което се издава от доставчик на квалифицирани удостоверителни услуги и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отговаря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на нормативно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определени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изисквания.</a:t>
            </a:r>
          </a:p>
          <a:p>
            <a:pPr marL="0" indent="0" algn="just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6529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" y="754787"/>
            <a:ext cx="10055459" cy="1236574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Устройство за създаване на </a:t>
            </a:r>
            <a:r>
              <a:rPr lang="ru-RU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квалифициран</a:t>
            </a: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електронен</a:t>
            </a: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подпис</a:t>
            </a:r>
            <a:r>
              <a:rPr lang="ru-RU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:</a:t>
            </a:r>
            <a:endParaRPr lang="bg-BG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" y="2100105"/>
            <a:ext cx="12836434" cy="5566787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Конфигуриран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274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софтуер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или хардуер, който се използва за създаването на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електронен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подпис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/</a:t>
            </a:r>
            <a:r>
              <a:rPr lang="ru-RU" sz="2274" dirty="0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облачен </a:t>
            </a:r>
            <a:r>
              <a:rPr lang="ru-RU" sz="2274" dirty="0" err="1">
                <a:solidFill>
                  <a:srgbClr val="FF0000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подпис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/, което отговаря на минимални изисквания за сигурност;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Не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изменя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данните, които ще бъдат подписвани, и не препятстват представянето им на титуляря на електронния подпис преди подписване.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Генерирането или управлението на данни за създаване на </a:t>
            </a:r>
            <a:r>
              <a:rPr lang="ru-RU" sz="2274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електронен</a:t>
            </a:r>
            <a:r>
              <a:rPr lang="ru-RU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подпис от името на титуляря на електронния подпис може да се извърши единствено от доставчик на квалифицирани удостоверителни услуги.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bg-BG" sz="2274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Отговаря на изискванията, посочени в регламента.</a:t>
            </a:r>
          </a:p>
          <a:p>
            <a:pPr marL="0" indent="0" algn="just">
              <a:buNone/>
            </a:pPr>
            <a:endParaRPr lang="bg-BG" sz="2274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650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0026" y="754788"/>
            <a:ext cx="9773113" cy="746332"/>
          </a:xfrm>
        </p:spPr>
        <p:txBody>
          <a:bodyPr>
            <a:normAutofit/>
          </a:bodyPr>
          <a:lstStyle/>
          <a:p>
            <a:r>
              <a:rPr lang="ru-RU" sz="2728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Проверка на данните за валидиране на КЕП: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3943336"/>
              </p:ext>
            </p:extLst>
          </p:nvPr>
        </p:nvGraphicFramePr>
        <p:xfrm>
          <a:off x="502418" y="2143316"/>
          <a:ext cx="12871937" cy="64371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44373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на подписа. Правна сила на електронните подписи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3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Функции на подписа при удостоверяване на волеизявление: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0026" y="2717835"/>
            <a:ext cx="9773113" cy="4169324"/>
          </a:xfrm>
        </p:spPr>
        <p:txBody>
          <a:bodyPr>
            <a:normAutofit/>
          </a:bodyPr>
          <a:lstStyle/>
          <a:p>
            <a:pPr algn="just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just"/>
            <a:r>
              <a:rPr lang="bg-B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Авторство на изявлението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bg-B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Съгласие с направеното изявление</a:t>
            </a:r>
          </a:p>
          <a:p>
            <a:pPr marL="0" indent="0" algn="just">
              <a:buNone/>
            </a:pPr>
            <a:endParaRPr lang="bg-BG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bg-B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Непроменимост на изявлението</a:t>
            </a:r>
          </a:p>
          <a:p>
            <a:pPr marL="0" indent="0" algn="just">
              <a:buNone/>
            </a:pPr>
            <a:endParaRPr lang="bg-BG" dirty="0"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bg-BG" dirty="0" err="1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Неоттегляемост</a:t>
            </a:r>
            <a:r>
              <a:rPr lang="bg-BG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 на изявлението</a:t>
            </a:r>
          </a:p>
          <a:p>
            <a:pPr marL="0" indent="0" algn="just">
              <a:buNone/>
            </a:pP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047909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bg-BG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Правна сила на </a:t>
            </a:r>
            <a:r>
              <a:rPr lang="ru-RU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електронните</a:t>
            </a:r>
            <a:r>
              <a:rPr lang="ru-RU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подписи:</a:t>
            </a:r>
            <a:endParaRPr lang="bg-BG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992" y="2411605"/>
            <a:ext cx="12831745" cy="565722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Квалифициран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подпис – правна сила на саморъчен в рамките на ЕС.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Обикновен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усъвършенстван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подпис – могат да имат правна сила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саморъчен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това е уговорено между страните 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или това е предвидено в </a:t>
            </a:r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нормативната</a:t>
            </a:r>
            <a:r>
              <a:rPr lang="ru-RU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уредба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Съгласието се доказва-може да е предварително или последващо, изрично или изразено с конклудентни действия.</a:t>
            </a:r>
          </a:p>
          <a:p>
            <a:pPr marL="0" indent="0" algn="just">
              <a:buNone/>
            </a:pPr>
            <a:endParaRPr lang="bg-BG" dirty="0"/>
          </a:p>
        </p:txBody>
      </p:sp>
      <p:sp>
        <p:nvSpPr>
          <p:cNvPr id="6" name="Rectangle 5"/>
          <p:cNvSpPr/>
          <p:nvPr/>
        </p:nvSpPr>
        <p:spPr>
          <a:xfrm>
            <a:off x="9455499" y="3193932"/>
            <a:ext cx="69769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21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 txBox="1">
            <a:spLocks/>
          </p:cNvSpPr>
          <p:nvPr/>
        </p:nvSpPr>
        <p:spPr>
          <a:xfrm>
            <a:off x="495298" y="301407"/>
            <a:ext cx="12877799" cy="654504"/>
          </a:xfrm>
          <a:prstGeom prst="rect">
            <a:avLst/>
          </a:prstGeom>
          <a:solidFill>
            <a:srgbClr val="E3E9ED"/>
          </a:solidFill>
        </p:spPr>
        <p:txBody>
          <a:bodyPr/>
          <a:lstStyle>
            <a:lvl1pPr algn="l" defTabSz="512978" rtl="0" eaLnBrk="1" latinLnBrk="0" hangingPunct="1">
              <a:spcBef>
                <a:spcPct val="0"/>
              </a:spcBef>
              <a:buNone/>
              <a:defRPr sz="314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0" marR="0" lvl="0" indent="0" algn="ctr" defTabSz="51297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42" b="1" i="0" u="none" strike="noStrike" kern="1200" cap="all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cxnSp>
        <p:nvCxnSpPr>
          <p:cNvPr id="3" name="Право съединение 2"/>
          <p:cNvCxnSpPr/>
          <p:nvPr/>
        </p:nvCxnSpPr>
        <p:spPr>
          <a:xfrm>
            <a:off x="495300" y="980782"/>
            <a:ext cx="12877798" cy="91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авоъгълник 3"/>
          <p:cNvSpPr/>
          <p:nvPr/>
        </p:nvSpPr>
        <p:spPr>
          <a:xfrm flipV="1">
            <a:off x="495299" y="254000"/>
            <a:ext cx="12877799" cy="81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sp>
        <p:nvSpPr>
          <p:cNvPr id="5" name="Правоъгълник 4"/>
          <p:cNvSpPr/>
          <p:nvPr/>
        </p:nvSpPr>
        <p:spPr>
          <a:xfrm>
            <a:off x="495299" y="294704"/>
            <a:ext cx="12877798" cy="661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ru-RU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Правна рамка: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авоъгълник 6"/>
          <p:cNvSpPr/>
          <p:nvPr/>
        </p:nvSpPr>
        <p:spPr>
          <a:xfrm>
            <a:off x="495299" y="1483710"/>
            <a:ext cx="1287779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" name="Правоъгълник 7"/>
          <p:cNvSpPr/>
          <p:nvPr/>
        </p:nvSpPr>
        <p:spPr>
          <a:xfrm>
            <a:off x="495299" y="1295252"/>
            <a:ext cx="12877798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bg-BG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Европейско законодателство:</a:t>
            </a:r>
          </a:p>
          <a:p>
            <a:endParaRPr lang="bg-BG" sz="9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342900" algn="just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Регламент (ЕС) № 910/2014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относно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електронната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идентификация и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удостоверителните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услуги при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трансакции на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вътрешния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пазар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за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отмяна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Директива 1999/93/ЕО,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приет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от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Европейския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парламент и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Съвета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75" algn="just"/>
            <a:endParaRPr lang="ru-RU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Национално </a:t>
            </a:r>
            <a:r>
              <a:rPr lang="ru-RU" sz="2000" b="1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законодателство</a:t>
            </a:r>
            <a:r>
              <a:rPr lang="ru-RU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ru-RU" sz="9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14375" indent="-342900">
              <a:buFont typeface="Wingdings" panose="05000000000000000000" pitchFamily="2" charset="2"/>
              <a:buChar char="§"/>
            </a:pP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Закон за електронния документ и електронните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удостоверителни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услуги</a:t>
            </a:r>
          </a:p>
          <a:p>
            <a:pPr marL="714375" indent="-342900">
              <a:buFont typeface="Wingdings" panose="05000000000000000000" pitchFamily="2" charset="2"/>
              <a:buChar char="§"/>
            </a:pP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Наредба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отговорността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за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прекратяването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дейността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71475"/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доставчиците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20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удостоверителни</a:t>
            </a:r>
            <a:r>
              <a:rPr lang="ru-RU" sz="2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услуги</a:t>
            </a:r>
          </a:p>
          <a:p>
            <a:endParaRPr lang="ru-RU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ru-RU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Картина 9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1795" y="2322258"/>
            <a:ext cx="6023257" cy="4271051"/>
          </a:xfrm>
          <a:prstGeom prst="rect">
            <a:avLst/>
          </a:prstGeom>
        </p:spPr>
      </p:pic>
      <p:sp>
        <p:nvSpPr>
          <p:cNvPr id="9" name="Правоъгълник 8"/>
          <p:cNvSpPr/>
          <p:nvPr/>
        </p:nvSpPr>
        <p:spPr>
          <a:xfrm rot="20859721">
            <a:off x="9620789" y="3766275"/>
            <a:ext cx="3914079" cy="200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bg-BG" sz="24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Общо правило: 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endParaRPr lang="bg-BG" sz="12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5000"/>
              </a:lnSpc>
              <a:spcAft>
                <a:spcPts val="0"/>
              </a:spcAft>
              <a:buFont typeface="Symbol" panose="05050102010706020507" pitchFamily="18" charset="2"/>
              <a:buChar char="Þ"/>
            </a:pPr>
            <a:r>
              <a:rPr lang="bg-BG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Нормативната уредба не урежда конкретна технология за е-документите и за извършване на УУ(електронни подписи напр.)</a:t>
            </a:r>
          </a:p>
        </p:txBody>
      </p:sp>
    </p:spTree>
    <p:extLst>
      <p:ext uri="{BB962C8B-B14F-4D97-AF65-F5344CB8AC3E}">
        <p14:creationId xmlns:p14="http://schemas.microsoft.com/office/powerpoint/2010/main" val="1219277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C8AA-B485-7AA8-E5E6-6F7CA2153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Електронен печат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D958-31EF-D37E-73B1-32D087BC2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97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 txBox="1">
            <a:spLocks/>
          </p:cNvSpPr>
          <p:nvPr/>
        </p:nvSpPr>
        <p:spPr>
          <a:xfrm>
            <a:off x="519460" y="168367"/>
            <a:ext cx="12877799" cy="411496"/>
          </a:xfrm>
          <a:prstGeom prst="rect">
            <a:avLst/>
          </a:prstGeom>
          <a:solidFill>
            <a:srgbClr val="E3E9ED"/>
          </a:solidFill>
        </p:spPr>
        <p:txBody>
          <a:bodyPr/>
          <a:lstStyle>
            <a:lvl1pPr algn="l" defTabSz="512978" rtl="0" eaLnBrk="1" latinLnBrk="0" hangingPunct="1">
              <a:spcBef>
                <a:spcPct val="0"/>
              </a:spcBef>
              <a:buNone/>
              <a:defRPr sz="314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2400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 </a:t>
            </a:r>
            <a:r>
              <a:rPr lang="ru-RU" sz="2400" b="1" cap="none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</a:t>
            </a:r>
            <a:endParaRPr lang="en-US" sz="2400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Право съединение 2"/>
          <p:cNvCxnSpPr/>
          <p:nvPr/>
        </p:nvCxnSpPr>
        <p:spPr>
          <a:xfrm>
            <a:off x="495299" y="579863"/>
            <a:ext cx="12877798" cy="9191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Правоъгълник 3"/>
          <p:cNvSpPr/>
          <p:nvPr/>
        </p:nvSpPr>
        <p:spPr>
          <a:xfrm flipV="1">
            <a:off x="495299" y="86958"/>
            <a:ext cx="12877799" cy="814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Правоъгълник 11"/>
          <p:cNvSpPr/>
          <p:nvPr/>
        </p:nvSpPr>
        <p:spPr>
          <a:xfrm>
            <a:off x="378020" y="813672"/>
            <a:ext cx="12995077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Създател на </a:t>
            </a:r>
            <a:r>
              <a:rPr lang="ru-RU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</a:t>
            </a:r>
            <a:endParaRPr lang="ru-RU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b="1" u="sng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Юридическо</a:t>
            </a:r>
            <a:r>
              <a:rPr lang="ru-RU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лице, </a:t>
            </a:r>
            <a:r>
              <a:rPr lang="ru-RU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създава</a:t>
            </a:r>
            <a:r>
              <a:rPr lang="ru-RU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</a:t>
            </a:r>
            <a:r>
              <a:rPr lang="ru-RU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</a:t>
            </a:r>
            <a:endParaRPr lang="ru-RU" b="1" u="sng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ru-RU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Обикновен</a:t>
            </a:r>
            <a:r>
              <a:rPr lang="ru-RU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b="1" u="sng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</a:t>
            </a:r>
            <a:r>
              <a:rPr lang="ru-RU" b="1" u="sng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печат</a:t>
            </a:r>
          </a:p>
          <a:p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Данни в електронна форма, добавени към или логически свързани с други данни в електронна форма, за да се гарантират произходът и целостта на последните (</a:t>
            </a:r>
            <a:r>
              <a:rPr lang="bg-BG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напр. удостоверение за произход и цялост на софтуер, снимка и др.)</a:t>
            </a:r>
          </a:p>
          <a:p>
            <a:endParaRPr lang="bg-B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bg-BG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Усъвършенстван електронен печат        </a:t>
            </a:r>
            <a:r>
              <a:rPr lang="bg-BG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(обикновен) електронен печат </a:t>
            </a:r>
            <a:r>
              <a:rPr lang="bg-BG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endParaRPr lang="bg-B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3275" indent="-3429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свързан по уникален начин със създателя на печата;</a:t>
            </a:r>
          </a:p>
          <a:p>
            <a:pPr marL="803275" indent="-3429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може да идентифицира създателя на печата;</a:t>
            </a:r>
          </a:p>
          <a:p>
            <a:pPr marL="803275" indent="-3429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създаден е чрез данни за създаване на електронен печат, които титулярят на електронния подпис може да използва с висока степен на доверие и единствено под свой контрол; и</a:t>
            </a:r>
          </a:p>
          <a:p>
            <a:pPr marL="803275" indent="-3429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свързан е с данните, за които се отнася, по начин, позволяващ да бъде открита всяка последваща промяна в тях. </a:t>
            </a:r>
          </a:p>
          <a:p>
            <a:endParaRPr lang="bg-B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bg-BG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Квалифициран електронен печат           </a:t>
            </a:r>
            <a:r>
              <a:rPr lang="bg-BG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усъвършенстван е-печат </a:t>
            </a:r>
            <a:r>
              <a:rPr lang="bg-BG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  <a:p>
            <a:pPr marL="714375" indent="-3429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създаден от устройство за създаване на квалифициран електронен печат </a:t>
            </a:r>
          </a:p>
          <a:p>
            <a:pPr marL="714375" indent="-342900">
              <a:buFont typeface="Wingdings" panose="05000000000000000000" pitchFamily="2" charset="2"/>
              <a:buChar char="§"/>
            </a:pPr>
            <a:r>
              <a:rPr lang="bg-BG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въз основа на квалифицирано удостоверение за електронни печати. </a:t>
            </a:r>
          </a:p>
          <a:p>
            <a:pPr marL="371475"/>
            <a:endParaRPr lang="bg-BG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/>
            <a:r>
              <a:rPr lang="bg-BG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Презумпция за цялост на данните и за точност на произхода на данните, с които е свързан квалифицираният електронен печат.</a:t>
            </a:r>
          </a:p>
          <a:p>
            <a:pPr marL="371475"/>
            <a:endParaRPr lang="bg-BG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/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Квалифицираният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основан на квалифицирано удостоверение,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издадено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една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държава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членка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се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признава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квалифициран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във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всички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други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държави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членки</a:t>
            </a:r>
            <a:r>
              <a:rPr lang="ru-RU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71475"/>
            <a:endParaRPr lang="bg-BG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1475"/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Квалифицираният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подпис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упълномощения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представител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юридическото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лице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следва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да се приема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равностойно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квалифицирания</a:t>
            </a:r>
            <a:r>
              <a:rPr lang="ru-RU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печат</a:t>
            </a:r>
            <a:endParaRPr lang="bg-B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Стрелка надясно 8"/>
          <p:cNvSpPr/>
          <p:nvPr/>
        </p:nvSpPr>
        <p:spPr>
          <a:xfrm>
            <a:off x="4632952" y="2593449"/>
            <a:ext cx="267632" cy="172129"/>
          </a:xfrm>
          <a:prstGeom prst="rightArrow">
            <a:avLst/>
          </a:prstGeom>
          <a:solidFill>
            <a:srgbClr val="09C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Стрелка надясно 12"/>
          <p:cNvSpPr/>
          <p:nvPr/>
        </p:nvSpPr>
        <p:spPr>
          <a:xfrm>
            <a:off x="4487987" y="4545355"/>
            <a:ext cx="278781" cy="168886"/>
          </a:xfrm>
          <a:prstGeom prst="rightArrow">
            <a:avLst/>
          </a:prstGeom>
          <a:solidFill>
            <a:srgbClr val="09C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30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Електронна идентификация</a:t>
            </a:r>
            <a:br>
              <a:rPr lang="bg-BG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9E6ADB-C484-7B45-897D-B19E2E3C80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316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	</a:t>
            </a:r>
            <a:r>
              <a:rPr lang="ru-RU" dirty="0" err="1"/>
              <a:t>Необходимост</a:t>
            </a:r>
            <a:r>
              <a:rPr lang="ru-RU" dirty="0"/>
              <a:t>: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707370"/>
              </p:ext>
            </p:extLst>
          </p:nvPr>
        </p:nvGraphicFramePr>
        <p:xfrm>
          <a:off x="660400" y="2517775"/>
          <a:ext cx="12539663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3804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Легални дефиниции: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Регламент (ЕС) № 910/2014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процес</a:t>
            </a:r>
            <a:r>
              <a:rPr lang="ru-RU" dirty="0"/>
              <a:t> на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в </a:t>
            </a:r>
            <a:r>
              <a:rPr lang="ru-RU" dirty="0" err="1"/>
              <a:t>електронна</a:t>
            </a:r>
            <a:r>
              <a:rPr lang="ru-RU" dirty="0"/>
              <a:t> форма за идентификация на лица,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представляват</a:t>
            </a:r>
            <a:r>
              <a:rPr lang="ru-RU" dirty="0"/>
              <a:t> по уникален начин дадено </a:t>
            </a:r>
            <a:r>
              <a:rPr lang="ru-RU" dirty="0">
                <a:solidFill>
                  <a:srgbClr val="92D050"/>
                </a:solidFill>
              </a:rPr>
              <a:t>физическо</a:t>
            </a:r>
            <a:r>
              <a:rPr lang="ru-RU" dirty="0"/>
              <a:t> или </a:t>
            </a:r>
            <a:r>
              <a:rPr lang="ru-RU" dirty="0" err="1">
                <a:solidFill>
                  <a:srgbClr val="FF0000"/>
                </a:solidFill>
              </a:rPr>
              <a:t>юридическо</a:t>
            </a:r>
            <a:r>
              <a:rPr lang="ru-RU" dirty="0">
                <a:solidFill>
                  <a:srgbClr val="FF0000"/>
                </a:solidFill>
              </a:rPr>
              <a:t> лице, </a:t>
            </a:r>
            <a:r>
              <a:rPr lang="ru-RU" dirty="0"/>
              <a:t>или </a:t>
            </a:r>
            <a:r>
              <a:rPr lang="ru-RU" dirty="0">
                <a:solidFill>
                  <a:srgbClr val="7030A0"/>
                </a:solidFill>
              </a:rPr>
              <a:t>физическо лице, </a:t>
            </a:r>
            <a:r>
              <a:rPr lang="ru-RU" dirty="0" err="1">
                <a:solidFill>
                  <a:srgbClr val="7030A0"/>
                </a:solidFill>
              </a:rPr>
              <a:t>представляващо</a:t>
            </a:r>
            <a:r>
              <a:rPr lang="ru-RU" dirty="0">
                <a:solidFill>
                  <a:srgbClr val="7030A0"/>
                </a:solidFill>
              </a:rPr>
              <a:t> </a:t>
            </a:r>
            <a:r>
              <a:rPr lang="ru-RU" dirty="0" err="1">
                <a:solidFill>
                  <a:srgbClr val="7030A0"/>
                </a:solidFill>
              </a:rPr>
              <a:t>юридическо</a:t>
            </a:r>
            <a:r>
              <a:rPr lang="ru-RU" dirty="0">
                <a:solidFill>
                  <a:srgbClr val="7030A0"/>
                </a:solidFill>
              </a:rPr>
              <a:t> лице</a:t>
            </a:r>
          </a:p>
          <a:p>
            <a:r>
              <a:rPr lang="ru-RU" dirty="0" err="1"/>
              <a:t>данни</a:t>
            </a:r>
            <a:r>
              <a:rPr lang="ru-RU" dirty="0"/>
              <a:t> за идентификация на лица – набор от </a:t>
            </a:r>
            <a:r>
              <a:rPr lang="ru-RU" dirty="0" err="1"/>
              <a:t>данни</a:t>
            </a:r>
            <a:r>
              <a:rPr lang="ru-RU" dirty="0"/>
              <a:t>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позволяват</a:t>
            </a:r>
            <a:r>
              <a:rPr lang="ru-RU" dirty="0"/>
              <a:t> да се установи </a:t>
            </a:r>
            <a:r>
              <a:rPr lang="ru-RU" dirty="0" err="1"/>
              <a:t>самоличността</a:t>
            </a:r>
            <a:r>
              <a:rPr lang="ru-RU" dirty="0"/>
              <a:t> на </a:t>
            </a:r>
            <a:r>
              <a:rPr lang="ru-RU" dirty="0" err="1"/>
              <a:t>лицето</a:t>
            </a:r>
            <a:endParaRPr lang="ru-R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/>
              <a:t>ЗЕИ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err="1"/>
              <a:t>процес</a:t>
            </a:r>
            <a:r>
              <a:rPr lang="ru-RU" dirty="0"/>
              <a:t> на </a:t>
            </a:r>
            <a:r>
              <a:rPr lang="ru-RU" dirty="0" err="1"/>
              <a:t>използване</a:t>
            </a:r>
            <a:r>
              <a:rPr lang="ru-RU" dirty="0"/>
              <a:t> на </a:t>
            </a:r>
            <a:r>
              <a:rPr lang="ru-RU" dirty="0" err="1"/>
              <a:t>данни</a:t>
            </a:r>
            <a:r>
              <a:rPr lang="ru-RU" dirty="0"/>
              <a:t> в </a:t>
            </a:r>
            <a:r>
              <a:rPr lang="ru-RU" dirty="0" err="1"/>
              <a:t>електронна</a:t>
            </a:r>
            <a:r>
              <a:rPr lang="ru-RU" dirty="0"/>
              <a:t> форма за идентификация на лица,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данни</a:t>
            </a:r>
            <a:r>
              <a:rPr lang="ru-RU" dirty="0"/>
              <a:t> </a:t>
            </a:r>
            <a:r>
              <a:rPr lang="ru-RU" dirty="0" err="1"/>
              <a:t>представляват</a:t>
            </a:r>
            <a:r>
              <a:rPr lang="ru-RU" dirty="0"/>
              <a:t> по уникален начин дадено </a:t>
            </a:r>
            <a:r>
              <a:rPr lang="ru-RU" dirty="0">
                <a:solidFill>
                  <a:srgbClr val="92D050"/>
                </a:solidFill>
              </a:rPr>
              <a:t>физическо </a:t>
            </a:r>
            <a:r>
              <a:rPr lang="ru-RU" dirty="0"/>
              <a:t>лице</a:t>
            </a:r>
          </a:p>
          <a:p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идентичност</a:t>
            </a:r>
            <a:r>
              <a:rPr lang="ru-RU" dirty="0"/>
              <a:t>: </a:t>
            </a:r>
            <a:r>
              <a:rPr lang="ru-RU" dirty="0" err="1"/>
              <a:t>съвкупност</a:t>
            </a:r>
            <a:r>
              <a:rPr lang="ru-RU" dirty="0"/>
              <a:t> от характеристики, </a:t>
            </a:r>
            <a:r>
              <a:rPr lang="ru-RU" dirty="0" err="1"/>
              <a:t>записани</a:t>
            </a:r>
            <a:r>
              <a:rPr lang="ru-RU" dirty="0"/>
              <a:t> в </a:t>
            </a:r>
            <a:r>
              <a:rPr lang="ru-RU" dirty="0" err="1"/>
              <a:t>електронна</a:t>
            </a:r>
            <a:r>
              <a:rPr lang="ru-RU" dirty="0"/>
              <a:t> форма, </a:t>
            </a:r>
            <a:r>
              <a:rPr lang="ru-RU" dirty="0" err="1"/>
              <a:t>въз</a:t>
            </a:r>
            <a:r>
              <a:rPr lang="ru-RU" dirty="0"/>
              <a:t> основа на </a:t>
            </a:r>
            <a:r>
              <a:rPr lang="ru-RU" dirty="0" err="1"/>
              <a:t>които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</a:t>
            </a:r>
            <a:r>
              <a:rPr lang="ru-RU" dirty="0" err="1"/>
              <a:t>направи</a:t>
            </a:r>
            <a:r>
              <a:rPr lang="ru-RU" dirty="0"/>
              <a:t> </a:t>
            </a:r>
            <a:r>
              <a:rPr lang="ru-RU" dirty="0" err="1"/>
              <a:t>еднозначно</a:t>
            </a:r>
            <a:r>
              <a:rPr lang="ru-RU" dirty="0"/>
              <a:t> </a:t>
            </a:r>
            <a:r>
              <a:rPr lang="ru-RU" dirty="0" err="1"/>
              <a:t>разграничаване</a:t>
            </a:r>
            <a:r>
              <a:rPr lang="ru-RU" dirty="0"/>
              <a:t> на </a:t>
            </a:r>
            <a:r>
              <a:rPr lang="ru-RU" dirty="0" err="1"/>
              <a:t>едно</a:t>
            </a:r>
            <a:r>
              <a:rPr lang="ru-RU" dirty="0"/>
              <a:t> лице от </a:t>
            </a:r>
            <a:r>
              <a:rPr lang="ru-RU" dirty="0" err="1"/>
              <a:t>други</a:t>
            </a:r>
            <a:r>
              <a:rPr lang="ru-RU" dirty="0"/>
              <a:t> лица </a:t>
            </a:r>
            <a:r>
              <a:rPr lang="ru-RU" dirty="0" err="1"/>
              <a:t>във</a:t>
            </a:r>
            <a:r>
              <a:rPr lang="ru-RU" dirty="0"/>
              <a:t> </a:t>
            </a:r>
            <a:r>
              <a:rPr lang="ru-RU" dirty="0" err="1"/>
              <a:t>виртуалната</a:t>
            </a:r>
            <a:r>
              <a:rPr lang="ru-RU" dirty="0"/>
              <a:t> среда с цел </a:t>
            </a:r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достъп</a:t>
            </a:r>
            <a:r>
              <a:rPr lang="ru-RU" dirty="0"/>
              <a:t> до </a:t>
            </a:r>
            <a:r>
              <a:rPr lang="ru-RU" dirty="0" err="1"/>
              <a:t>информационни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или </a:t>
            </a:r>
            <a:r>
              <a:rPr lang="ru-RU" dirty="0" err="1"/>
              <a:t>осигуряване</a:t>
            </a:r>
            <a:r>
              <a:rPr lang="ru-RU" dirty="0"/>
              <a:t> на </a:t>
            </a:r>
            <a:r>
              <a:rPr lang="ru-RU" dirty="0" err="1"/>
              <a:t>възможност</a:t>
            </a:r>
            <a:r>
              <a:rPr lang="ru-RU" dirty="0"/>
              <a:t> за </a:t>
            </a:r>
            <a:r>
              <a:rPr lang="ru-RU" dirty="0" err="1"/>
              <a:t>извършване</a:t>
            </a:r>
            <a:r>
              <a:rPr lang="ru-RU" dirty="0"/>
              <a:t> на </a:t>
            </a:r>
            <a:r>
              <a:rPr lang="ru-RU" dirty="0" err="1"/>
              <a:t>електронни</a:t>
            </a:r>
            <a:r>
              <a:rPr lang="ru-RU" dirty="0"/>
              <a:t> </a:t>
            </a:r>
            <a:r>
              <a:rPr lang="ru-RU" dirty="0" err="1"/>
              <a:t>изявления</a:t>
            </a:r>
            <a:endParaRPr lang="ru-RU" dirty="0"/>
          </a:p>
          <a:p>
            <a:endParaRPr lang="bg-BG" dirty="0"/>
          </a:p>
        </p:txBody>
      </p:sp>
      <p:sp>
        <p:nvSpPr>
          <p:cNvPr id="10" name="TextBox 9"/>
          <p:cNvSpPr txBox="1"/>
          <p:nvPr/>
        </p:nvSpPr>
        <p:spPr>
          <a:xfrm>
            <a:off x="1008635" y="6716387"/>
            <a:ext cx="12191098" cy="72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46" dirty="0">
                <a:solidFill>
                  <a:srgbClr val="FF0000"/>
                </a:solidFill>
              </a:rPr>
              <a:t>Процесът на използване включва разпознаване/</a:t>
            </a:r>
            <a:r>
              <a:rPr lang="bg-BG" sz="2046" dirty="0" err="1">
                <a:solidFill>
                  <a:srgbClr val="FF0000"/>
                </a:solidFill>
              </a:rPr>
              <a:t>отграничаване</a:t>
            </a:r>
            <a:r>
              <a:rPr lang="bg-BG" sz="2046" dirty="0">
                <a:solidFill>
                  <a:srgbClr val="FF0000"/>
                </a:solidFill>
              </a:rPr>
              <a:t> и автентикация/проверка на представените данни!</a:t>
            </a:r>
          </a:p>
        </p:txBody>
      </p:sp>
    </p:spTree>
    <p:extLst>
      <p:ext uri="{BB962C8B-B14F-4D97-AF65-F5344CB8AC3E}">
        <p14:creationId xmlns:p14="http://schemas.microsoft.com/office/powerpoint/2010/main" val="1085228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аво съединение 3"/>
          <p:cNvCxnSpPr/>
          <p:nvPr/>
        </p:nvCxnSpPr>
        <p:spPr>
          <a:xfrm>
            <a:off x="694462" y="915727"/>
            <a:ext cx="12479226" cy="8907"/>
          </a:xfrm>
          <a:prstGeom prst="line">
            <a:avLst/>
          </a:prstGeom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Правоъгълник 4"/>
          <p:cNvSpPr/>
          <p:nvPr/>
        </p:nvSpPr>
        <p:spPr>
          <a:xfrm flipV="1">
            <a:off x="694464" y="356455"/>
            <a:ext cx="12479226" cy="788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4"/>
          </a:p>
        </p:txBody>
      </p:sp>
      <p:sp>
        <p:nvSpPr>
          <p:cNvPr id="7" name="Стрелка наляво и надясно 6"/>
          <p:cNvSpPr/>
          <p:nvPr/>
        </p:nvSpPr>
        <p:spPr>
          <a:xfrm>
            <a:off x="6147035" y="1632807"/>
            <a:ext cx="787038" cy="302571"/>
          </a:xfrm>
          <a:prstGeom prst="leftRightArrow">
            <a:avLst/>
          </a:prstGeom>
          <a:solidFill>
            <a:srgbClr val="09C33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44"/>
          </a:p>
        </p:txBody>
      </p:sp>
      <p:sp>
        <p:nvSpPr>
          <p:cNvPr id="9" name="Правоъгълник 8"/>
          <p:cNvSpPr/>
          <p:nvPr/>
        </p:nvSpPr>
        <p:spPr>
          <a:xfrm>
            <a:off x="3575024" y="1517825"/>
            <a:ext cx="2150204" cy="4205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2133" dirty="0" err="1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Автентификация</a:t>
            </a:r>
            <a:endParaRPr lang="en-US" sz="1744" dirty="0"/>
          </a:p>
        </p:txBody>
      </p:sp>
      <p:sp>
        <p:nvSpPr>
          <p:cNvPr id="10" name="Правоъгълник 9"/>
          <p:cNvSpPr/>
          <p:nvPr/>
        </p:nvSpPr>
        <p:spPr>
          <a:xfrm>
            <a:off x="7363775" y="1517825"/>
            <a:ext cx="2046394" cy="4205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ru-RU" sz="2133" dirty="0">
                <a:solidFill>
                  <a:srgbClr val="34406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Идентификация</a:t>
            </a:r>
            <a:endParaRPr lang="en-US" sz="1744" dirty="0"/>
          </a:p>
        </p:txBody>
      </p:sp>
      <p:sp>
        <p:nvSpPr>
          <p:cNvPr id="11" name="Правоъгълник 10"/>
          <p:cNvSpPr/>
          <p:nvPr/>
        </p:nvSpPr>
        <p:spPr>
          <a:xfrm>
            <a:off x="679377" y="2349925"/>
            <a:ext cx="3473734" cy="1099788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1503" algn="ctr">
              <a:lnSpc>
                <a:spcPct val="115000"/>
              </a:lnSpc>
            </a:pPr>
            <a:r>
              <a:rPr lang="bg-BG" sz="1938" dirty="0">
                <a:ea typeface="Times New Roman" panose="02020603050405020304" pitchFamily="18" charset="0"/>
                <a:cs typeface="Times New Roman" panose="02020603050405020304" pitchFamily="18" charset="0"/>
              </a:rPr>
              <a:t>Да докажеш, че е  истински –нещо или някой е това, което се твърди </a:t>
            </a:r>
            <a:endParaRPr lang="en-US" sz="3101" dirty="0">
              <a:cs typeface="Times New Roman" panose="02020603050405020304" pitchFamily="18" charset="0"/>
            </a:endParaRPr>
          </a:p>
        </p:txBody>
      </p:sp>
      <p:sp>
        <p:nvSpPr>
          <p:cNvPr id="12" name="Правоъгълник 11"/>
          <p:cNvSpPr/>
          <p:nvPr/>
        </p:nvSpPr>
        <p:spPr>
          <a:xfrm>
            <a:off x="9943749" y="1882175"/>
            <a:ext cx="3021189" cy="75681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21503" algn="ctr">
              <a:lnSpc>
                <a:spcPct val="115000"/>
              </a:lnSpc>
            </a:pPr>
            <a:r>
              <a:rPr lang="bg-BG" sz="1938" dirty="0">
                <a:ea typeface="Times New Roman" panose="02020603050405020304" pitchFamily="18" charset="0"/>
                <a:cs typeface="Times New Roman" panose="02020603050405020304" pitchFamily="18" charset="0"/>
              </a:rPr>
              <a:t>„да установиш кой или кое е някой или нещо” </a:t>
            </a:r>
            <a:endParaRPr lang="en-US" sz="1744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Съединител &quot;права стрелка&quot; 12"/>
          <p:cNvCxnSpPr>
            <a:cxnSpLocks/>
          </p:cNvCxnSpPr>
          <p:nvPr/>
        </p:nvCxnSpPr>
        <p:spPr>
          <a:xfrm>
            <a:off x="3637015" y="2034582"/>
            <a:ext cx="434925" cy="233946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Съединител &quot;права стрелка&quot; 16"/>
          <p:cNvCxnSpPr/>
          <p:nvPr/>
        </p:nvCxnSpPr>
        <p:spPr>
          <a:xfrm>
            <a:off x="9433090" y="1861769"/>
            <a:ext cx="510659" cy="117995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Правоъгълник 19"/>
          <p:cNvSpPr/>
          <p:nvPr/>
        </p:nvSpPr>
        <p:spPr>
          <a:xfrm>
            <a:off x="720495" y="7524732"/>
            <a:ext cx="12440887" cy="171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8609" tIns="44305" rIns="88609" bIns="4430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744"/>
          </a:p>
        </p:txBody>
      </p:sp>
      <p:sp>
        <p:nvSpPr>
          <p:cNvPr id="15" name="TextBox 14"/>
          <p:cNvSpPr txBox="1"/>
          <p:nvPr/>
        </p:nvSpPr>
        <p:spPr>
          <a:xfrm>
            <a:off x="6866535" y="4689482"/>
            <a:ext cx="6008201" cy="11831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bg-BG" sz="1772" dirty="0">
                <a:cs typeface="Times New Roman" panose="02020603050405020304" pitchFamily="18" charset="0"/>
              </a:rPr>
              <a:t>П</a:t>
            </a:r>
            <a:r>
              <a:rPr lang="ru-RU" sz="1772" dirty="0" err="1">
                <a:cs typeface="Times New Roman" panose="02020603050405020304" pitchFamily="18" charset="0"/>
              </a:rPr>
              <a:t>роцес</a:t>
            </a:r>
            <a:r>
              <a:rPr lang="ru-RU" sz="1772" dirty="0">
                <a:cs typeface="Times New Roman" panose="02020603050405020304" pitchFamily="18" charset="0"/>
              </a:rPr>
              <a:t> на </a:t>
            </a:r>
            <a:r>
              <a:rPr lang="ru-RU" sz="1772" dirty="0" err="1">
                <a:cs typeface="Times New Roman" panose="02020603050405020304" pitchFamily="18" charset="0"/>
              </a:rPr>
              <a:t>използване</a:t>
            </a:r>
            <a:r>
              <a:rPr lang="ru-RU" sz="1772" dirty="0">
                <a:cs typeface="Times New Roman" panose="02020603050405020304" pitchFamily="18" charset="0"/>
              </a:rPr>
              <a:t> на </a:t>
            </a:r>
            <a:r>
              <a:rPr lang="ru-RU" sz="1772" b="1" dirty="0" err="1">
                <a:cs typeface="Times New Roman" panose="02020603050405020304" pitchFamily="18" charset="0"/>
              </a:rPr>
              <a:t>данни</a:t>
            </a:r>
            <a:r>
              <a:rPr lang="ru-RU" sz="1772" b="1" dirty="0">
                <a:cs typeface="Times New Roman" panose="02020603050405020304" pitchFamily="18" charset="0"/>
              </a:rPr>
              <a:t> в </a:t>
            </a:r>
            <a:r>
              <a:rPr lang="ru-RU" sz="1772" b="1" dirty="0" err="1">
                <a:cs typeface="Times New Roman" panose="02020603050405020304" pitchFamily="18" charset="0"/>
              </a:rPr>
              <a:t>електронна</a:t>
            </a:r>
            <a:r>
              <a:rPr lang="ru-RU" sz="1772" b="1" dirty="0">
                <a:cs typeface="Times New Roman" panose="02020603050405020304" pitchFamily="18" charset="0"/>
              </a:rPr>
              <a:t> форма за идентификация на лица</a:t>
            </a:r>
            <a:r>
              <a:rPr lang="ru-RU" sz="1772" dirty="0">
                <a:cs typeface="Times New Roman" panose="02020603050405020304" pitchFamily="18" charset="0"/>
              </a:rPr>
              <a:t>, </a:t>
            </a:r>
            <a:r>
              <a:rPr lang="ru-RU" sz="1772" dirty="0" err="1">
                <a:cs typeface="Times New Roman" panose="02020603050405020304" pitchFamily="18" charset="0"/>
              </a:rPr>
              <a:t>които</a:t>
            </a:r>
            <a:r>
              <a:rPr lang="ru-RU" sz="1772" dirty="0">
                <a:cs typeface="Times New Roman" panose="02020603050405020304" pitchFamily="18" charset="0"/>
              </a:rPr>
              <a:t> </a:t>
            </a:r>
            <a:r>
              <a:rPr lang="ru-RU" sz="1772" dirty="0" err="1">
                <a:cs typeface="Times New Roman" panose="02020603050405020304" pitchFamily="18" charset="0"/>
              </a:rPr>
              <a:t>данни</a:t>
            </a:r>
            <a:r>
              <a:rPr lang="ru-RU" sz="1772" dirty="0">
                <a:cs typeface="Times New Roman" panose="02020603050405020304" pitchFamily="18" charset="0"/>
              </a:rPr>
              <a:t> </a:t>
            </a:r>
            <a:r>
              <a:rPr lang="ru-RU" sz="1772" dirty="0" err="1">
                <a:cs typeface="Times New Roman" panose="02020603050405020304" pitchFamily="18" charset="0"/>
              </a:rPr>
              <a:t>представляват</a:t>
            </a:r>
            <a:r>
              <a:rPr lang="ru-RU" sz="1772" dirty="0">
                <a:cs typeface="Times New Roman" panose="02020603050405020304" pitchFamily="18" charset="0"/>
              </a:rPr>
              <a:t> по уникален начин дадено </a:t>
            </a:r>
            <a:r>
              <a:rPr lang="ru-RU" sz="1772" dirty="0" err="1">
                <a:cs typeface="Times New Roman" panose="02020603050405020304" pitchFamily="18" charset="0"/>
              </a:rPr>
              <a:t>физическо</a:t>
            </a:r>
            <a:r>
              <a:rPr lang="ru-RU" sz="1772" dirty="0">
                <a:cs typeface="Times New Roman" panose="02020603050405020304" pitchFamily="18" charset="0"/>
              </a:rPr>
              <a:t> или </a:t>
            </a:r>
            <a:r>
              <a:rPr lang="ru-RU" sz="1772" dirty="0" err="1">
                <a:cs typeface="Times New Roman" panose="02020603050405020304" pitchFamily="18" charset="0"/>
              </a:rPr>
              <a:t>юридическо</a:t>
            </a:r>
            <a:r>
              <a:rPr lang="ru-RU" sz="1772" dirty="0">
                <a:cs typeface="Times New Roman" panose="02020603050405020304" pitchFamily="18" charset="0"/>
              </a:rPr>
              <a:t> лице, или </a:t>
            </a:r>
            <a:r>
              <a:rPr lang="ru-RU" sz="1772" dirty="0" err="1">
                <a:cs typeface="Times New Roman" panose="02020603050405020304" pitchFamily="18" charset="0"/>
              </a:rPr>
              <a:t>физическо</a:t>
            </a:r>
            <a:r>
              <a:rPr lang="ru-RU" sz="1772" dirty="0">
                <a:cs typeface="Times New Roman" panose="02020603050405020304" pitchFamily="18" charset="0"/>
              </a:rPr>
              <a:t> лице, </a:t>
            </a:r>
            <a:r>
              <a:rPr lang="ru-RU" sz="1772" dirty="0" err="1">
                <a:cs typeface="Times New Roman" panose="02020603050405020304" pitchFamily="18" charset="0"/>
              </a:rPr>
              <a:t>представляващо</a:t>
            </a:r>
            <a:r>
              <a:rPr lang="ru-RU" sz="1772" dirty="0">
                <a:cs typeface="Times New Roman" panose="02020603050405020304" pitchFamily="18" charset="0"/>
              </a:rPr>
              <a:t> </a:t>
            </a:r>
            <a:r>
              <a:rPr lang="ru-RU" sz="1772" dirty="0" err="1">
                <a:cs typeface="Times New Roman" panose="02020603050405020304" pitchFamily="18" charset="0"/>
              </a:rPr>
              <a:t>юридическо</a:t>
            </a:r>
            <a:r>
              <a:rPr lang="ru-RU" sz="1772" dirty="0">
                <a:cs typeface="Times New Roman" panose="02020603050405020304" pitchFamily="18" charset="0"/>
              </a:rPr>
              <a:t> лице</a:t>
            </a:r>
          </a:p>
        </p:txBody>
      </p:sp>
      <p:sp>
        <p:nvSpPr>
          <p:cNvPr id="16" name="Oval Callout 15"/>
          <p:cNvSpPr/>
          <p:nvPr/>
        </p:nvSpPr>
        <p:spPr>
          <a:xfrm>
            <a:off x="8864249" y="3024070"/>
            <a:ext cx="4065178" cy="1132849"/>
          </a:xfrm>
          <a:prstGeom prst="wedgeEllipseCallout">
            <a:avLst>
              <a:gd name="adj1" fmla="val -29281"/>
              <a:gd name="adj2" fmla="val 10857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772" dirty="0"/>
              <a:t>набор от </a:t>
            </a:r>
            <a:r>
              <a:rPr lang="ru-RU" sz="1772" dirty="0" err="1"/>
              <a:t>данни</a:t>
            </a:r>
            <a:r>
              <a:rPr lang="ru-RU" sz="1772" dirty="0"/>
              <a:t>, </a:t>
            </a:r>
            <a:r>
              <a:rPr lang="ru-RU" sz="1772" dirty="0" err="1"/>
              <a:t>които</a:t>
            </a:r>
            <a:r>
              <a:rPr lang="ru-RU" sz="1772" dirty="0"/>
              <a:t> </a:t>
            </a:r>
            <a:r>
              <a:rPr lang="ru-RU" sz="1772" dirty="0" err="1"/>
              <a:t>позволяват</a:t>
            </a:r>
            <a:r>
              <a:rPr lang="ru-RU" sz="1772" dirty="0"/>
              <a:t> да се установи </a:t>
            </a:r>
            <a:r>
              <a:rPr lang="ru-RU" sz="1772" dirty="0" err="1"/>
              <a:t>самоличността</a:t>
            </a:r>
            <a:r>
              <a:rPr lang="ru-RU" sz="1772" dirty="0"/>
              <a:t> </a:t>
            </a:r>
            <a:endParaRPr lang="en-US" sz="1772" dirty="0"/>
          </a:p>
        </p:txBody>
      </p:sp>
      <p:sp>
        <p:nvSpPr>
          <p:cNvPr id="18" name="TextBox 17"/>
          <p:cNvSpPr txBox="1"/>
          <p:nvPr/>
        </p:nvSpPr>
        <p:spPr>
          <a:xfrm>
            <a:off x="1471751" y="4685151"/>
            <a:ext cx="3620797" cy="200125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772" dirty="0" err="1">
                <a:cs typeface="Times New Roman" panose="02020603050405020304" pitchFamily="18" charset="0"/>
              </a:rPr>
              <a:t>E</a:t>
            </a:r>
            <a:r>
              <a:rPr lang="ru-RU" sz="1772" dirty="0" err="1">
                <a:cs typeface="Times New Roman" panose="02020603050405020304" pitchFamily="18" charset="0"/>
              </a:rPr>
              <a:t>лектронен</a:t>
            </a:r>
            <a:r>
              <a:rPr lang="ru-RU" sz="1772" dirty="0">
                <a:cs typeface="Times New Roman" panose="02020603050405020304" pitchFamily="18" charset="0"/>
              </a:rPr>
              <a:t> </a:t>
            </a:r>
            <a:r>
              <a:rPr lang="ru-RU" sz="1772" dirty="0" err="1">
                <a:cs typeface="Times New Roman" panose="02020603050405020304" pitchFamily="18" charset="0"/>
              </a:rPr>
              <a:t>процес</a:t>
            </a:r>
            <a:r>
              <a:rPr lang="ru-RU" sz="1772" dirty="0">
                <a:cs typeface="Times New Roman" panose="02020603050405020304" pitchFamily="18" charset="0"/>
              </a:rPr>
              <a:t>, </a:t>
            </a:r>
            <a:r>
              <a:rPr lang="ru-RU" sz="1772" dirty="0" err="1">
                <a:cs typeface="Times New Roman" panose="02020603050405020304" pitchFamily="18" charset="0"/>
              </a:rPr>
              <a:t>който</a:t>
            </a:r>
            <a:r>
              <a:rPr lang="ru-RU" sz="1772" dirty="0">
                <a:cs typeface="Times New Roman" panose="02020603050405020304" pitchFamily="18" charset="0"/>
              </a:rPr>
              <a:t> </a:t>
            </a:r>
            <a:r>
              <a:rPr lang="ru-RU" sz="1772" dirty="0" err="1">
                <a:cs typeface="Times New Roman" panose="02020603050405020304" pitchFamily="18" charset="0"/>
              </a:rPr>
              <a:t>позволява</a:t>
            </a:r>
            <a:r>
              <a:rPr lang="ru-RU" sz="1772" dirty="0">
                <a:cs typeface="Times New Roman" panose="02020603050405020304" pitchFamily="18" charset="0"/>
              </a:rPr>
              <a:t> </a:t>
            </a:r>
            <a:r>
              <a:rPr lang="ru-RU" sz="1772" dirty="0" err="1">
                <a:ln>
                  <a:solidFill>
                    <a:schemeClr val="tx1"/>
                  </a:solidFill>
                </a:ln>
                <a:cs typeface="Times New Roman" panose="02020603050405020304" pitchFamily="18" charset="0"/>
              </a:rPr>
              <a:t>електронната</a:t>
            </a:r>
            <a:r>
              <a:rPr lang="ru-RU" sz="1772" dirty="0">
                <a:cs typeface="Times New Roman" panose="02020603050405020304" pitchFamily="18" charset="0"/>
              </a:rPr>
              <a:t> идентификация на </a:t>
            </a:r>
            <a:r>
              <a:rPr lang="ru-RU" sz="1772" dirty="0" err="1">
                <a:cs typeface="Times New Roman" panose="02020603050405020304" pitchFamily="18" charset="0"/>
              </a:rPr>
              <a:t>физическо</a:t>
            </a:r>
            <a:r>
              <a:rPr lang="ru-RU" sz="1772" dirty="0">
                <a:cs typeface="Times New Roman" panose="02020603050405020304" pitchFamily="18" charset="0"/>
              </a:rPr>
              <a:t> или </a:t>
            </a:r>
            <a:r>
              <a:rPr lang="ru-RU" sz="1772" dirty="0" err="1">
                <a:cs typeface="Times New Roman" panose="02020603050405020304" pitchFamily="18" charset="0"/>
              </a:rPr>
              <a:t>юридическо</a:t>
            </a:r>
            <a:r>
              <a:rPr lang="ru-RU" sz="1772" dirty="0">
                <a:cs typeface="Times New Roman" panose="02020603050405020304" pitchFamily="18" charset="0"/>
              </a:rPr>
              <a:t> лице ИЛИ </a:t>
            </a:r>
            <a:r>
              <a:rPr lang="ru-RU" sz="1772" dirty="0" err="1">
                <a:cs typeface="Times New Roman" panose="02020603050405020304" pitchFamily="18" charset="0"/>
              </a:rPr>
              <a:t>потвърждаването</a:t>
            </a:r>
            <a:r>
              <a:rPr lang="ru-RU" sz="1772" dirty="0">
                <a:cs typeface="Times New Roman" panose="02020603050405020304" pitchFamily="18" charset="0"/>
              </a:rPr>
              <a:t> на </a:t>
            </a:r>
            <a:r>
              <a:rPr lang="ru-RU" sz="1772" dirty="0" err="1">
                <a:solidFill>
                  <a:srgbClr val="FF0000"/>
                </a:solidFill>
                <a:cs typeface="Times New Roman" panose="02020603050405020304" pitchFamily="18" charset="0"/>
              </a:rPr>
              <a:t>произхода</a:t>
            </a:r>
            <a:r>
              <a:rPr lang="ru-RU" sz="1772" dirty="0">
                <a:solidFill>
                  <a:srgbClr val="FF0000"/>
                </a:solidFill>
                <a:cs typeface="Times New Roman" panose="02020603050405020304" pitchFamily="18" charset="0"/>
              </a:rPr>
              <a:t> и </a:t>
            </a:r>
            <a:r>
              <a:rPr lang="ru-RU" sz="1772" dirty="0" err="1">
                <a:solidFill>
                  <a:srgbClr val="FF0000"/>
                </a:solidFill>
                <a:cs typeface="Times New Roman" panose="02020603050405020304" pitchFamily="18" charset="0"/>
              </a:rPr>
              <a:t>целостта</a:t>
            </a:r>
            <a:r>
              <a:rPr lang="ru-RU" sz="1772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ru-RU" sz="1772" dirty="0">
                <a:cs typeface="Times New Roman" panose="02020603050405020304" pitchFamily="18" charset="0"/>
              </a:rPr>
              <a:t>на </a:t>
            </a:r>
            <a:r>
              <a:rPr lang="ru-RU" sz="1772" dirty="0" err="1">
                <a:cs typeface="Times New Roman" panose="02020603050405020304" pitchFamily="18" charset="0"/>
              </a:rPr>
              <a:t>данни</a:t>
            </a:r>
            <a:r>
              <a:rPr lang="ru-RU" sz="1772" dirty="0">
                <a:cs typeface="Times New Roman" panose="02020603050405020304" pitchFamily="18" charset="0"/>
              </a:rPr>
              <a:t> в </a:t>
            </a:r>
            <a:r>
              <a:rPr lang="ru-RU" sz="1772" dirty="0" err="1">
                <a:cs typeface="Times New Roman" panose="02020603050405020304" pitchFamily="18" charset="0"/>
              </a:rPr>
              <a:t>електронна</a:t>
            </a:r>
            <a:r>
              <a:rPr lang="ru-RU" sz="1772" dirty="0">
                <a:cs typeface="Times New Roman" panose="02020603050405020304" pitchFamily="18" charset="0"/>
              </a:rPr>
              <a:t> форма</a:t>
            </a:r>
            <a:endParaRPr lang="en-US" sz="1772" dirty="0">
              <a:cs typeface="Times New Roman" panose="02020603050405020304" pitchFamily="18" charset="0"/>
            </a:endParaRPr>
          </a:p>
        </p:txBody>
      </p:sp>
      <p:cxnSp>
        <p:nvCxnSpPr>
          <p:cNvPr id="24" name="Съединител &quot;права стрелка&quot; 16"/>
          <p:cNvCxnSpPr/>
          <p:nvPr/>
        </p:nvCxnSpPr>
        <p:spPr>
          <a:xfrm flipH="1">
            <a:off x="6993928" y="2009657"/>
            <a:ext cx="438245" cy="2691083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Съединител &quot;права стрелка&quot; 16"/>
          <p:cNvCxnSpPr/>
          <p:nvPr/>
        </p:nvCxnSpPr>
        <p:spPr>
          <a:xfrm flipH="1">
            <a:off x="4315258" y="2034582"/>
            <a:ext cx="334574" cy="2582400"/>
          </a:xfrm>
          <a:prstGeom prst="straightConnector1">
            <a:avLst/>
          </a:prstGeom>
          <a:ln w="76200">
            <a:tailEnd type="triangle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Заглавие 1"/>
          <p:cNvSpPr txBox="1">
            <a:spLocks/>
          </p:cNvSpPr>
          <p:nvPr/>
        </p:nvSpPr>
        <p:spPr>
          <a:xfrm>
            <a:off x="694465" y="447651"/>
            <a:ext cx="12479226" cy="476982"/>
          </a:xfrm>
          <a:prstGeom prst="rect">
            <a:avLst/>
          </a:prstGeom>
          <a:solidFill>
            <a:srgbClr val="E3E9ED"/>
          </a:solidFill>
        </p:spPr>
        <p:txBody>
          <a:bodyPr/>
          <a:lstStyle>
            <a:lvl1pPr algn="l" defTabSz="512978" rtl="0" eaLnBrk="1" latinLnBrk="0" hangingPunct="1">
              <a:spcBef>
                <a:spcPct val="0"/>
              </a:spcBef>
              <a:buNone/>
              <a:defRPr sz="3142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bg-BG" sz="2714" b="1" cap="none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Автентификация и Идентификация</a:t>
            </a:r>
            <a:endParaRPr lang="en-US" sz="2714" b="1" cap="none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99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Европейска схема за електронна идентификация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373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  <a:endParaRPr lang="en-US" dirty="0"/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3110479"/>
              </p:ext>
            </p:extLst>
          </p:nvPr>
        </p:nvGraphicFramePr>
        <p:xfrm>
          <a:off x="660400" y="2517775"/>
          <a:ext cx="12539663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2770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Нотифицирани</a:t>
            </a:r>
            <a:r>
              <a:rPr lang="bg-BG" dirty="0"/>
              <a:t> схеми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Германия</a:t>
            </a:r>
          </a:p>
          <a:p>
            <a:r>
              <a:rPr lang="ru-RU" dirty="0"/>
              <a:t>Португалия (</a:t>
            </a:r>
            <a:r>
              <a:rPr lang="ru-RU" dirty="0" err="1"/>
              <a:t>гражанска</a:t>
            </a:r>
            <a:r>
              <a:rPr lang="ru-RU" dirty="0"/>
              <a:t> карта и мобилен ключ)</a:t>
            </a:r>
          </a:p>
          <a:p>
            <a:r>
              <a:rPr lang="ru-RU" dirty="0"/>
              <a:t>Латвия</a:t>
            </a:r>
          </a:p>
          <a:p>
            <a:r>
              <a:rPr lang="ru-RU" dirty="0"/>
              <a:t>Италия</a:t>
            </a:r>
          </a:p>
          <a:p>
            <a:r>
              <a:rPr lang="ru-RU" dirty="0" err="1"/>
              <a:t>Белгия</a:t>
            </a:r>
            <a:r>
              <a:rPr lang="ru-RU" dirty="0"/>
              <a:t> </a:t>
            </a:r>
          </a:p>
          <a:p>
            <a:r>
              <a:rPr lang="ru-RU" dirty="0" err="1"/>
              <a:t>Нидерландия</a:t>
            </a:r>
            <a:r>
              <a:rPr lang="ru-RU" dirty="0"/>
              <a:t> (само </a:t>
            </a:r>
            <a:r>
              <a:rPr lang="ru-RU" dirty="0" err="1"/>
              <a:t>схемата</a:t>
            </a:r>
            <a:r>
              <a:rPr lang="ru-RU" dirty="0"/>
              <a:t> за ЮЛ)</a:t>
            </a:r>
          </a:p>
          <a:p>
            <a:r>
              <a:rPr lang="ru-RU" dirty="0"/>
              <a:t>Дания</a:t>
            </a:r>
          </a:p>
          <a:p>
            <a:r>
              <a:rPr lang="ru-RU" dirty="0"/>
              <a:t>Испания</a:t>
            </a:r>
          </a:p>
          <a:p>
            <a:r>
              <a:rPr lang="ru-RU" dirty="0"/>
              <a:t>Чехия </a:t>
            </a:r>
          </a:p>
          <a:p>
            <a:r>
              <a:rPr lang="ru-RU" dirty="0"/>
              <a:t>И </a:t>
            </a:r>
            <a:r>
              <a:rPr lang="ru-RU" dirty="0" err="1"/>
              <a:t>други</a:t>
            </a:r>
            <a:r>
              <a:rPr lang="ru-RU" dirty="0"/>
              <a:t> (</a:t>
            </a:r>
            <a:r>
              <a:rPr lang="ru-RU" dirty="0" err="1"/>
              <a:t>виж</a:t>
            </a:r>
            <a:r>
              <a:rPr lang="ru-RU" dirty="0"/>
              <a:t> </a:t>
            </a:r>
            <a:r>
              <a:rPr lang="ru-RU" dirty="0" err="1"/>
              <a:t>всички</a:t>
            </a:r>
            <a:r>
              <a:rPr lang="ru-RU" dirty="0"/>
              <a:t> на: : </a:t>
            </a:r>
            <a:r>
              <a:rPr lang="ru-RU" dirty="0">
                <a:hlinkClick r:id="rId2"/>
              </a:rPr>
              <a:t>https://ec.europa.eu/cefdigital/wiki/display/EIDCOMMUNITY/Overview+of+pre-notified+and+notified+eID+schemes+under+eIDAS</a:t>
            </a:r>
            <a:r>
              <a:rPr lang="ru-RU" dirty="0"/>
              <a:t>)</a:t>
            </a:r>
          </a:p>
          <a:p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121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Национална схема за електронна идентификация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3543" y="4151822"/>
            <a:ext cx="10135462" cy="97814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19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Понятие за електронен документ: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sz="2800" u="sng" dirty="0">
                <a:latin typeface="Times New Roman"/>
                <a:ea typeface="Times New Roman"/>
              </a:rPr>
              <a:t>Регламент (ЕО) 910/2014: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„Всяко </a:t>
            </a:r>
            <a:r>
              <a:rPr lang="ru-RU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съдържание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съхранявано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по-специално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текстови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звуков, 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визуален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или аудио-визуален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запис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(чл. 3, т. 35).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съдържа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словесно изявление.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Правната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сила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допустимостта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електронен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доказателство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съдебни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производства не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могат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оспорени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единствено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основанието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 той е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форма(чл.46).</a:t>
            </a:r>
          </a:p>
          <a:p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ЗЕДЕУУ</a:t>
            </a: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51693612"/>
              </p:ext>
            </p:extLst>
          </p:nvPr>
        </p:nvGraphicFramePr>
        <p:xfrm>
          <a:off x="7068597" y="3379185"/>
          <a:ext cx="6131141" cy="39211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56372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Идентифицирани чрез схемата лица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32453"/>
              </p:ext>
            </p:extLst>
          </p:nvPr>
        </p:nvGraphicFramePr>
        <p:xfrm>
          <a:off x="660400" y="2517775"/>
          <a:ext cx="12539663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8375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Лица, </a:t>
            </a:r>
            <a:r>
              <a:rPr lang="ru-RU" dirty="0" err="1"/>
              <a:t>отговорни</a:t>
            </a:r>
            <a:r>
              <a:rPr lang="ru-RU" dirty="0"/>
              <a:t> за </a:t>
            </a:r>
            <a:r>
              <a:rPr lang="ru-RU" dirty="0" err="1"/>
              <a:t>схемата</a:t>
            </a:r>
            <a:r>
              <a:rPr lang="ru-RU" dirty="0"/>
              <a:t>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2131267"/>
              </p:ext>
            </p:extLst>
          </p:nvPr>
        </p:nvGraphicFramePr>
        <p:xfrm>
          <a:off x="660400" y="2517775"/>
          <a:ext cx="12539663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5299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Средство за </a:t>
            </a:r>
            <a:r>
              <a:rPr lang="ru-RU" dirty="0" err="1"/>
              <a:t>електронна</a:t>
            </a:r>
            <a:r>
              <a:rPr lang="ru-RU" dirty="0"/>
              <a:t> идентификация-Удостоверение за </a:t>
            </a:r>
            <a:r>
              <a:rPr lang="ru-RU" dirty="0" err="1"/>
              <a:t>електронна</a:t>
            </a:r>
            <a:r>
              <a:rPr lang="ru-RU" dirty="0"/>
              <a:t> </a:t>
            </a:r>
            <a:r>
              <a:rPr lang="ru-RU" dirty="0" err="1"/>
              <a:t>идентичност</a:t>
            </a:r>
            <a:r>
              <a:rPr lang="en-US" dirty="0"/>
              <a:t> +</a:t>
            </a:r>
            <a:r>
              <a:rPr lang="bg-BG" dirty="0"/>
              <a:t> носител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6739682"/>
              </p:ext>
            </p:extLst>
          </p:nvPr>
        </p:nvGraphicFramePr>
        <p:xfrm>
          <a:off x="660400" y="2517775"/>
          <a:ext cx="12539663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32290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Процедура за </a:t>
            </a:r>
            <a:r>
              <a:rPr lang="ru-RU" dirty="0" err="1"/>
              <a:t>издаване</a:t>
            </a:r>
            <a:r>
              <a:rPr lang="ru-RU" dirty="0"/>
              <a:t> на </a:t>
            </a:r>
            <a:r>
              <a:rPr lang="ru-RU" dirty="0" err="1"/>
              <a:t>електронно</a:t>
            </a:r>
            <a:r>
              <a:rPr lang="ru-RU" dirty="0"/>
              <a:t> удостоверение за </a:t>
            </a:r>
            <a:r>
              <a:rPr lang="ru-RU" dirty="0" err="1"/>
              <a:t>самоличност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596917"/>
              </p:ext>
            </p:extLst>
          </p:nvPr>
        </p:nvGraphicFramePr>
        <p:xfrm>
          <a:off x="660400" y="2517775"/>
          <a:ext cx="12539663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4314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Валидност</a:t>
            </a:r>
            <a:r>
              <a:rPr lang="ru-RU" dirty="0"/>
              <a:t>, </a:t>
            </a:r>
            <a:r>
              <a:rPr lang="ru-RU" dirty="0" err="1"/>
              <a:t>подновяване</a:t>
            </a:r>
            <a:r>
              <a:rPr lang="ru-RU" dirty="0"/>
              <a:t>, </a:t>
            </a:r>
            <a:r>
              <a:rPr lang="ru-RU" dirty="0" err="1"/>
              <a:t>спиране</a:t>
            </a:r>
            <a:r>
              <a:rPr lang="ru-RU" dirty="0"/>
              <a:t>, </a:t>
            </a:r>
            <a:r>
              <a:rPr lang="ru-RU" dirty="0" err="1"/>
              <a:t>възобновяване</a:t>
            </a:r>
            <a:r>
              <a:rPr lang="ru-RU" dirty="0"/>
              <a:t> и </a:t>
            </a:r>
            <a:r>
              <a:rPr lang="ru-RU" dirty="0" err="1"/>
              <a:t>прекратяване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2254130"/>
              </p:ext>
            </p:extLst>
          </p:nvPr>
        </p:nvGraphicFramePr>
        <p:xfrm>
          <a:off x="660400" y="2517775"/>
          <a:ext cx="12539663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4685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 </a:t>
            </a:r>
            <a:r>
              <a:rPr lang="ru-RU" dirty="0" err="1"/>
              <a:t>електронната</a:t>
            </a:r>
            <a:r>
              <a:rPr lang="ru-RU" dirty="0"/>
              <a:t> </a:t>
            </a:r>
            <a:r>
              <a:rPr lang="ru-RU" dirty="0" err="1"/>
              <a:t>идентичност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941598"/>
              </p:ext>
            </p:extLst>
          </p:nvPr>
        </p:nvGraphicFramePr>
        <p:xfrm>
          <a:off x="660400" y="2517775"/>
          <a:ext cx="12539663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325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bg-BG" sz="4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Въпроси</a:t>
            </a:r>
            <a:endParaRPr lang="en-US" sz="4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E8A958-418C-526D-3682-98E4C5218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Овално изнесено означение 3"/>
          <p:cNvSpPr/>
          <p:nvPr/>
        </p:nvSpPr>
        <p:spPr>
          <a:xfrm>
            <a:off x="10274298" y="1996370"/>
            <a:ext cx="2185640" cy="1494263"/>
          </a:xfrm>
          <a:prstGeom prst="wedgeEllipseCallout">
            <a:avLst>
              <a:gd name="adj1" fmla="val -30492"/>
              <a:gd name="adj2" fmla="val 67922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но изнесено означение 4"/>
          <p:cNvSpPr/>
          <p:nvPr/>
        </p:nvSpPr>
        <p:spPr>
          <a:xfrm flipH="1" flipV="1">
            <a:off x="4316349" y="3799339"/>
            <a:ext cx="2422837" cy="1594155"/>
          </a:xfrm>
          <a:prstGeom prst="wedgeEllipseCallout">
            <a:avLst>
              <a:gd name="adj1" fmla="val -51914"/>
              <a:gd name="adj2" fmla="val 46224"/>
            </a:avLst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6885877" y="3758874"/>
            <a:ext cx="3780263" cy="809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6624810" y="3208990"/>
            <a:ext cx="3780263" cy="809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A1EA9-8ED9-D5D1-E5A5-8F8AA761F9B4}"/>
              </a:ext>
            </a:extLst>
          </p:cNvPr>
          <p:cNvSpPr txBox="1"/>
          <p:nvPr/>
        </p:nvSpPr>
        <p:spPr>
          <a:xfrm>
            <a:off x="2095500" y="4129049"/>
            <a:ext cx="151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rgbClr val="FF0000"/>
                </a:solidFill>
              </a:rPr>
              <a:t>…?</a:t>
            </a:r>
            <a:endParaRPr lang="en-US" sz="60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EDFEAC-CFCE-A780-E28A-5B91EACA6343}"/>
              </a:ext>
            </a:extLst>
          </p:cNvPr>
          <p:cNvSpPr txBox="1"/>
          <p:nvPr/>
        </p:nvSpPr>
        <p:spPr>
          <a:xfrm>
            <a:off x="10666140" y="2233792"/>
            <a:ext cx="15113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6000" dirty="0">
                <a:solidFill>
                  <a:srgbClr val="FF0000"/>
                </a:solidFill>
              </a:rPr>
              <a:t>…?</a:t>
            </a:r>
            <a:endParaRPr lang="en-US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06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Качества на лицата, от гледна точка на е-изявлението: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968879" y="2597672"/>
            <a:ext cx="5783236" cy="619011"/>
          </a:xfrm>
        </p:spPr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Създател: Автор и Титуляр(чл.4 ЗЕДЕУУ):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Автор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изявление 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физическото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лице,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изявлението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сочи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негов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извършител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Титуляр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изявление 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лицето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извършено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изявление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7416502" y="2387601"/>
            <a:ext cx="5783234" cy="850938"/>
          </a:xfrm>
        </p:spPr>
        <p:txBody>
          <a:bodyPr/>
          <a:lstStyle/>
          <a:p>
            <a:r>
              <a:rPr lang="bg-BG" dirty="0"/>
              <a:t>Получател/ Адресат(чл.5 ЗЕДЕУУ):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Адресат на </a:t>
            </a:r>
            <a:r>
              <a:rPr lang="ru-RU" dirty="0" err="1"/>
              <a:t>електронното</a:t>
            </a:r>
            <a:r>
              <a:rPr lang="ru-RU" dirty="0"/>
              <a:t> изявление </a:t>
            </a:r>
            <a:r>
              <a:rPr lang="ru-RU" dirty="0" err="1"/>
              <a:t>може</a:t>
            </a:r>
            <a:r>
              <a:rPr lang="ru-RU" dirty="0"/>
              <a:t> да </a:t>
            </a:r>
            <a:r>
              <a:rPr lang="ru-RU" dirty="0" err="1"/>
              <a:t>бъде</a:t>
            </a:r>
            <a:r>
              <a:rPr lang="ru-RU" dirty="0"/>
              <a:t> лице, </a:t>
            </a:r>
            <a:r>
              <a:rPr lang="ru-RU" dirty="0" err="1"/>
              <a:t>което</a:t>
            </a:r>
            <a:r>
              <a:rPr lang="ru-RU" dirty="0"/>
              <a:t> по </a:t>
            </a:r>
            <a:r>
              <a:rPr lang="ru-RU" dirty="0" err="1"/>
              <a:t>силата</a:t>
            </a:r>
            <a:r>
              <a:rPr lang="ru-RU" dirty="0"/>
              <a:t> на закон е </a:t>
            </a:r>
            <a:r>
              <a:rPr lang="ru-RU" dirty="0" err="1"/>
              <a:t>длъжно</a:t>
            </a:r>
            <a:r>
              <a:rPr lang="ru-RU" dirty="0"/>
              <a:t> да </a:t>
            </a:r>
            <a:r>
              <a:rPr lang="ru-RU" dirty="0" err="1"/>
              <a:t>получава</a:t>
            </a:r>
            <a:r>
              <a:rPr lang="ru-RU" dirty="0"/>
              <a:t> </a:t>
            </a:r>
            <a:r>
              <a:rPr lang="ru-RU" dirty="0" err="1"/>
              <a:t>електронни</a:t>
            </a:r>
            <a:r>
              <a:rPr lang="ru-RU" dirty="0"/>
              <a:t> </a:t>
            </a:r>
            <a:r>
              <a:rPr lang="ru-RU" dirty="0" err="1"/>
              <a:t>изявления</a:t>
            </a:r>
            <a:r>
              <a:rPr lang="ru-RU" dirty="0"/>
              <a:t> </a:t>
            </a:r>
          </a:p>
          <a:p>
            <a:r>
              <a:rPr lang="ru-RU" dirty="0"/>
              <a:t>или </a:t>
            </a:r>
          </a:p>
          <a:p>
            <a:r>
              <a:rPr lang="ru-RU" dirty="0"/>
              <a:t>за </a:t>
            </a:r>
            <a:r>
              <a:rPr lang="ru-RU" dirty="0" err="1"/>
              <a:t>което</a:t>
            </a:r>
            <a:r>
              <a:rPr lang="ru-RU" dirty="0"/>
              <a:t> </a:t>
            </a:r>
            <a:r>
              <a:rPr lang="ru-RU" dirty="0" err="1"/>
              <a:t>въз</a:t>
            </a:r>
            <a:r>
              <a:rPr lang="ru-RU" dirty="0"/>
              <a:t> основа </a:t>
            </a:r>
            <a:r>
              <a:rPr lang="ru-RU" dirty="0">
                <a:solidFill>
                  <a:srgbClr val="FF0000"/>
                </a:solidFill>
              </a:rPr>
              <a:t>на </a:t>
            </a:r>
            <a:r>
              <a:rPr lang="ru-RU" dirty="0" err="1">
                <a:solidFill>
                  <a:srgbClr val="FF0000"/>
                </a:solidFill>
              </a:rPr>
              <a:t>недвусмислени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 err="1">
                <a:solidFill>
                  <a:srgbClr val="FF0000"/>
                </a:solidFill>
              </a:rPr>
              <a:t>обстоятелства</a:t>
            </a:r>
            <a:r>
              <a:rPr lang="ru-RU" dirty="0"/>
              <a:t> </a:t>
            </a:r>
            <a:r>
              <a:rPr lang="ru-RU" dirty="0" err="1"/>
              <a:t>може</a:t>
            </a:r>
            <a:r>
              <a:rPr lang="ru-RU" dirty="0"/>
              <a:t> да се смята, че се е </a:t>
            </a:r>
            <a:r>
              <a:rPr lang="ru-RU" dirty="0" err="1"/>
              <a:t>съгласило</a:t>
            </a:r>
            <a:r>
              <a:rPr lang="ru-RU" dirty="0"/>
              <a:t> да получи </a:t>
            </a:r>
            <a:r>
              <a:rPr lang="ru-RU" dirty="0" err="1"/>
              <a:t>изявлението</a:t>
            </a:r>
            <a:r>
              <a:rPr lang="ru-RU" dirty="0"/>
              <a:t> в </a:t>
            </a:r>
            <a:r>
              <a:rPr lang="ru-RU" dirty="0" err="1"/>
              <a:t>електронна</a:t>
            </a:r>
            <a:r>
              <a:rPr lang="ru-RU" dirty="0"/>
              <a:t> форма.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5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Посредник при електронното изявление:</a:t>
            </a:r>
            <a:br>
              <a:rPr lang="bg-BG" dirty="0"/>
            </a:b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възлагане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изпраща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записва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съхранява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изявление или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извършва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други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услуги,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свързани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него.</a:t>
            </a: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Отговаря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следните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изисквания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разполага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техническо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технологично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оборудване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надеждност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поддържа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притежаващ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експертни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знания, опит и квалификация;</a:t>
            </a:r>
          </a:p>
          <a:p>
            <a:pPr lvl="1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осигурява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условия за точно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определяне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източника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предаваните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изявления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надеждни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съхраняване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източника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предваните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изявления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съхранява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информацията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времето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източника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срок от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една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година.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31565193"/>
              </p:ext>
            </p:extLst>
          </p:nvPr>
        </p:nvGraphicFramePr>
        <p:xfrm>
          <a:off x="7026966" y="2573338"/>
          <a:ext cx="6173098" cy="41957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ight Arrow 9"/>
          <p:cNvSpPr/>
          <p:nvPr/>
        </p:nvSpPr>
        <p:spPr>
          <a:xfrm>
            <a:off x="8408504" y="3265004"/>
            <a:ext cx="487018" cy="3677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1196431" y="5814391"/>
            <a:ext cx="680830" cy="1143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Време :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7476302"/>
              </p:ext>
            </p:extLst>
          </p:nvPr>
        </p:nvGraphicFramePr>
        <p:xfrm>
          <a:off x="660728" y="2518172"/>
          <a:ext cx="12539007" cy="424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35652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Потвърждаване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получаването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електронното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изявление 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1992887"/>
              </p:ext>
            </p:extLst>
          </p:nvPr>
        </p:nvGraphicFramePr>
        <p:xfrm>
          <a:off x="660728" y="2518172"/>
          <a:ext cx="12539007" cy="42479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264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Електронен подпис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/>
              <a:t>Същност и видове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45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Подписът: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традиционна среда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Подписът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представлява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саморъчно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изписване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името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лицето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по начин, по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който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то е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свикнало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изписва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Няма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изискване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написаното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може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прочетено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нито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бъдат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изписвани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трите имена на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подписващия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Неграмотните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лица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използват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пръстов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отпечатък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Връзката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между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лицето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полага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основана на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биометрични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данни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поведенчески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изписване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или физиологически при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пръстов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отпечатък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Размества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доказателствената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тежест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-при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частен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документ,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лицето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което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положило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подписа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трябва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да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докаже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че не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 полагало /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обикновено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отрицателни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факти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 се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доказват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Веднъж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поставен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остава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относително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трайно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върху</a:t>
            </a:r>
            <a:r>
              <a:rPr lang="ru-RU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документа.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електронна среда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7068597" y="3379185"/>
            <a:ext cx="6131141" cy="301156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Представлява цифрова информация.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Може да бъде положен чрез различни технологии, но технологията не влияе на правната сила.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Срочен 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Влияе се от развитието на технологиите.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signature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electronic signature</a:t>
            </a:r>
            <a:r>
              <a:rPr lang="bg-B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131257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т">
  <a:themeElements>
    <a:clrScheme name="По избор 1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587186"/>
      </a:accent1>
      <a:accent2>
        <a:srgbClr val="0D5672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Дивидент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т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5727</TotalTime>
  <Words>2312</Words>
  <Application>Microsoft Office PowerPoint</Application>
  <PresentationFormat>Custom</PresentationFormat>
  <Paragraphs>234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5" baseType="lpstr">
      <vt:lpstr>Calibri</vt:lpstr>
      <vt:lpstr>Corbel</vt:lpstr>
      <vt:lpstr>Gill Sans MT</vt:lpstr>
      <vt:lpstr>Symbol</vt:lpstr>
      <vt:lpstr>Times New Roman</vt:lpstr>
      <vt:lpstr>Verdana</vt:lpstr>
      <vt:lpstr>Wingdings</vt:lpstr>
      <vt:lpstr>Wingdings 2</vt:lpstr>
      <vt:lpstr>Дивидент</vt:lpstr>
      <vt:lpstr>PowerPoint Presentation</vt:lpstr>
      <vt:lpstr>PowerPoint Presentation</vt:lpstr>
      <vt:lpstr>Понятие за електронен документ:</vt:lpstr>
      <vt:lpstr>Качества на лицата, от гледна точка на е-изявлението:</vt:lpstr>
      <vt:lpstr>Посредник при електронното изявление: </vt:lpstr>
      <vt:lpstr>Време :</vt:lpstr>
      <vt:lpstr>Потвърждаване на получаването на електронното изявление :</vt:lpstr>
      <vt:lpstr>Електронен подпис</vt:lpstr>
      <vt:lpstr>Подписът:</vt:lpstr>
      <vt:lpstr> Видове електронни подписи:</vt:lpstr>
      <vt:lpstr>PowerPoint Presentation</vt:lpstr>
      <vt:lpstr>Усъвършенстван електронен подпис: </vt:lpstr>
      <vt:lpstr>Квалифициран електронен подпис:</vt:lpstr>
      <vt:lpstr>Квалифицирано удостоверение за електронни подписи:</vt:lpstr>
      <vt:lpstr>Устройство за създаване на квалифициран електронен подпис:</vt:lpstr>
      <vt:lpstr>Проверка на данните за валидиране на КЕП:</vt:lpstr>
      <vt:lpstr>Функции на подписа. Правна сила на електронните подписи</vt:lpstr>
      <vt:lpstr>Функции на подписа при удостоверяване на волеизявление:</vt:lpstr>
      <vt:lpstr> Правна сила на електронните подписи:</vt:lpstr>
      <vt:lpstr>Електронен печат</vt:lpstr>
      <vt:lpstr>PowerPoint Presentation</vt:lpstr>
      <vt:lpstr>Електронна идентификация </vt:lpstr>
      <vt:lpstr> Необходимост:</vt:lpstr>
      <vt:lpstr>Легални дефиниции:</vt:lpstr>
      <vt:lpstr>PowerPoint Presentation</vt:lpstr>
      <vt:lpstr>Европейска схема за електронна идентификация</vt:lpstr>
      <vt:lpstr>Основни характеристики</vt:lpstr>
      <vt:lpstr>Нотифицирани схеми</vt:lpstr>
      <vt:lpstr>Национална схема за електронна идентификация</vt:lpstr>
      <vt:lpstr>Идентифицирани чрез схемата лица</vt:lpstr>
      <vt:lpstr>Лица, отговорни за схемата:</vt:lpstr>
      <vt:lpstr>Средство за електронна идентификация-Удостоверение за електронна идентичност + носител</vt:lpstr>
      <vt:lpstr>Процедура за издаване на електронно удостоверение за самоличност</vt:lpstr>
      <vt:lpstr>Валидност, подновяване, спиране, възобновяване и прекратяване</vt:lpstr>
      <vt:lpstr>Проверка на електронната идентичност</vt:lpstr>
      <vt:lpstr>Въпроси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Trayana Timeva</dc:creator>
  <cp:lastModifiedBy>User</cp:lastModifiedBy>
  <cp:revision>324</cp:revision>
  <dcterms:created xsi:type="dcterms:W3CDTF">2021-11-22T20:30:39Z</dcterms:created>
  <dcterms:modified xsi:type="dcterms:W3CDTF">2024-01-11T09:18:28Z</dcterms:modified>
</cp:coreProperties>
</file>