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Fira Sans Extra Condensed Medium"/>
      <p:regular r:id="rId35"/>
      <p:bold r:id="rId36"/>
      <p:italic r:id="rId37"/>
      <p:boldItalic r:id="rId38"/>
    </p:embeddedFont>
    <p:embeddedFont>
      <p:font typeface="Barlow Semi Condensed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SemiBold-bold.fntdata"/><Relationship Id="rId20" Type="http://schemas.openxmlformats.org/officeDocument/2006/relationships/slide" Target="slides/slide15.xml"/><Relationship Id="rId42" Type="http://schemas.openxmlformats.org/officeDocument/2006/relationships/font" Target="fonts/BarlowSemiCondensedSemiBold-boldItalic.fntdata"/><Relationship Id="rId41" Type="http://schemas.openxmlformats.org/officeDocument/2006/relationships/font" Target="fonts/BarlowSemiCondensedSemi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FiraSansExtraCondensedMedium-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FiraSansExtraCondensedMedium-italic.fntdata"/><Relationship Id="rId14" Type="http://schemas.openxmlformats.org/officeDocument/2006/relationships/slide" Target="slides/slide9.xml"/><Relationship Id="rId36" Type="http://schemas.openxmlformats.org/officeDocument/2006/relationships/font" Target="fonts/FiraSansExtraCondensedMedium-bold.fntdata"/><Relationship Id="rId17" Type="http://schemas.openxmlformats.org/officeDocument/2006/relationships/slide" Target="slides/slide12.xml"/><Relationship Id="rId39" Type="http://schemas.openxmlformats.org/officeDocument/2006/relationships/font" Target="fonts/BarlowSemiCondensedSemiBold-regular.fntdata"/><Relationship Id="rId16" Type="http://schemas.openxmlformats.org/officeDocument/2006/relationships/slide" Target="slides/slide11.xml"/><Relationship Id="rId38" Type="http://schemas.openxmlformats.org/officeDocument/2006/relationships/font" Target="fonts/FiraSansExtraCondensed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99b260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099b260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6c92d0e4c_0_2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a6c92d0e4c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6c92d0e4c_0_2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a6c92d0e4c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6c92d0e4c_0_2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a6c92d0e4c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6c92d0e4c_0_2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a6c92d0e4c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6c92d0e4c_0_3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a6c92d0e4c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6c92d0e4c_0_3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a6c92d0e4c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6c92d0e4c_0_2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a6c92d0e4c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6c92d0e4c_0_2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a6c92d0e4c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6c92d0e4c_0_2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a6c92d0e4c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6c92d0e4c_0_2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a6c92d0e4c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663dd0b4c_0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4663dd0b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6c92d0e4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6c92d0e4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663dd0b4c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663dd0b4c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6c92d0e4c_0_2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a6c92d0e4c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6c92d0e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6c92d0e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6c92d0e4c_0_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a6c92d0e4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6c92d0e4c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a6c92d0e4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6c92d0e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6c92d0e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6c92d0e4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6c92d0e4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6c92d0e4c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a6c92d0e4c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spTree>
      <p:nvGrpSpPr>
        <p:cNvPr id="82" name="Shape 8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HEADER_1">
    <p:spTree>
      <p:nvGrpSpPr>
        <p:cNvPr id="83" name="Shape 83"/>
        <p:cNvGrpSpPr/>
        <p:nvPr/>
      </p:nvGrpSpPr>
      <p:grpSpPr>
        <a:xfrm>
          <a:off x="0" y="0"/>
          <a:ext cx="0" cy="0"/>
          <a:chOff x="0" y="0"/>
          <a:chExt cx="0" cy="0"/>
        </a:xfrm>
      </p:grpSpPr>
      <p:sp>
        <p:nvSpPr>
          <p:cNvPr id="84" name="Google Shape;84;p14"/>
          <p:cNvSpPr txBox="1"/>
          <p:nvPr>
            <p:ph type="title"/>
          </p:nvPr>
        </p:nvSpPr>
        <p:spPr>
          <a:xfrm>
            <a:off x="1795350" y="1724550"/>
            <a:ext cx="5553300" cy="1694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85" name="Google Shape;85;p14"/>
          <p:cNvSpPr txBox="1"/>
          <p:nvPr>
            <p:ph idx="1" type="subTitle"/>
          </p:nvPr>
        </p:nvSpPr>
        <p:spPr>
          <a:xfrm>
            <a:off x="1795350" y="3362050"/>
            <a:ext cx="5553300" cy="39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86" name="Google Shape;86;p14"/>
          <p:cNvSpPr txBox="1"/>
          <p:nvPr>
            <p:ph hasCustomPrompt="1" idx="2" type="title"/>
          </p:nvPr>
        </p:nvSpPr>
        <p:spPr>
          <a:xfrm>
            <a:off x="3055306" y="315950"/>
            <a:ext cx="3033300" cy="9795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Clr>
                <a:srgbClr val="999999"/>
              </a:buClr>
              <a:buSzPts val="3600"/>
              <a:buNone/>
              <a:defRPr b="0" sz="6000"/>
            </a:lvl1pPr>
            <a:lvl2pPr lvl="1"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4"/>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
        <p:nvSpPr>
          <p:cNvPr id="88" name="Google Shape;88;p14"/>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15"/>
          <p:cNvSpPr txBox="1"/>
          <p:nvPr>
            <p:ph type="title"/>
          </p:nvPr>
        </p:nvSpPr>
        <p:spPr>
          <a:xfrm>
            <a:off x="457200" y="205978"/>
            <a:ext cx="8229600" cy="857400"/>
          </a:xfrm>
          <a:prstGeom prst="rect">
            <a:avLst/>
          </a:prstGeom>
          <a:noFill/>
          <a:ln>
            <a:noFill/>
          </a:ln>
        </p:spPr>
        <p:txBody>
          <a:bodyPr anchorCtr="0" anchor="ctr" bIns="40825" lIns="81650" spcFirstLastPara="1" rIns="81650" wrap="square" tIns="40825">
            <a:normAutofit/>
          </a:bodyPr>
          <a:lstStyle>
            <a:lvl1pPr lvl="0" rtl="0" algn="ctr">
              <a:spcBef>
                <a:spcPts val="0"/>
              </a:spcBef>
              <a:spcAft>
                <a:spcPts val="0"/>
              </a:spcAft>
              <a:buClr>
                <a:schemeClr val="dk1"/>
              </a:buClr>
              <a:buSzPts val="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5"/>
          <p:cNvSpPr txBox="1"/>
          <p:nvPr>
            <p:ph idx="1" type="body"/>
          </p:nvPr>
        </p:nvSpPr>
        <p:spPr>
          <a:xfrm>
            <a:off x="457200" y="1200152"/>
            <a:ext cx="8229600" cy="3394500"/>
          </a:xfrm>
          <a:prstGeom prst="rect">
            <a:avLst/>
          </a:prstGeom>
          <a:noFill/>
          <a:ln>
            <a:noFill/>
          </a:ln>
        </p:spPr>
        <p:txBody>
          <a:bodyPr anchorCtr="0" anchor="t" bIns="40825" lIns="81650" spcFirstLastPara="1" rIns="81650" wrap="square" tIns="40825">
            <a:normAutofit/>
          </a:bodyPr>
          <a:lstStyle>
            <a:lvl1pPr indent="-273050" lvl="0" marL="457200" rtl="0" algn="l">
              <a:spcBef>
                <a:spcPts val="100"/>
              </a:spcBef>
              <a:spcAft>
                <a:spcPts val="0"/>
              </a:spcAft>
              <a:buClr>
                <a:schemeClr val="dk1"/>
              </a:buClr>
              <a:buSzPts val="700"/>
              <a:buChar char="●"/>
              <a:defRPr/>
            </a:lvl1pPr>
            <a:lvl2pPr indent="-273050" lvl="1" marL="914400" rtl="0" algn="l">
              <a:spcBef>
                <a:spcPts val="1200"/>
              </a:spcBef>
              <a:spcAft>
                <a:spcPts val="0"/>
              </a:spcAft>
              <a:buClr>
                <a:schemeClr val="dk1"/>
              </a:buClr>
              <a:buSzPts val="700"/>
              <a:buChar char="○"/>
              <a:defRPr/>
            </a:lvl2pPr>
            <a:lvl3pPr indent="-273050" lvl="2" marL="1371600" rtl="0" algn="l">
              <a:spcBef>
                <a:spcPts val="1200"/>
              </a:spcBef>
              <a:spcAft>
                <a:spcPts val="0"/>
              </a:spcAft>
              <a:buClr>
                <a:schemeClr val="dk1"/>
              </a:buClr>
              <a:buSzPts val="700"/>
              <a:buChar char="■"/>
              <a:defRPr/>
            </a:lvl3pPr>
            <a:lvl4pPr indent="-273050" lvl="3" marL="1828800" rtl="0" algn="l">
              <a:spcBef>
                <a:spcPts val="1200"/>
              </a:spcBef>
              <a:spcAft>
                <a:spcPts val="0"/>
              </a:spcAft>
              <a:buClr>
                <a:schemeClr val="dk1"/>
              </a:buClr>
              <a:buSzPts val="700"/>
              <a:buChar char="●"/>
              <a:defRPr/>
            </a:lvl4pPr>
            <a:lvl5pPr indent="-273050" lvl="4" marL="2286000" rtl="0" algn="l">
              <a:spcBef>
                <a:spcPts val="1200"/>
              </a:spcBef>
              <a:spcAft>
                <a:spcPts val="0"/>
              </a:spcAft>
              <a:buClr>
                <a:schemeClr val="dk1"/>
              </a:buClr>
              <a:buSzPts val="700"/>
              <a:buChar char="○"/>
              <a:defRPr/>
            </a:lvl5pPr>
            <a:lvl6pPr indent="-273050" lvl="5" marL="2743200" rtl="0" algn="l">
              <a:spcBef>
                <a:spcPts val="1200"/>
              </a:spcBef>
              <a:spcAft>
                <a:spcPts val="0"/>
              </a:spcAft>
              <a:buClr>
                <a:schemeClr val="dk1"/>
              </a:buClr>
              <a:buSzPts val="700"/>
              <a:buChar char="■"/>
              <a:defRPr/>
            </a:lvl6pPr>
            <a:lvl7pPr indent="-273050" lvl="6" marL="3200400" rtl="0" algn="l">
              <a:spcBef>
                <a:spcPts val="1200"/>
              </a:spcBef>
              <a:spcAft>
                <a:spcPts val="0"/>
              </a:spcAft>
              <a:buClr>
                <a:schemeClr val="dk1"/>
              </a:buClr>
              <a:buSzPts val="700"/>
              <a:buChar char="●"/>
              <a:defRPr/>
            </a:lvl7pPr>
            <a:lvl8pPr indent="-273050" lvl="7" marL="3657600" rtl="0" algn="l">
              <a:spcBef>
                <a:spcPts val="1200"/>
              </a:spcBef>
              <a:spcAft>
                <a:spcPts val="0"/>
              </a:spcAft>
              <a:buClr>
                <a:schemeClr val="dk1"/>
              </a:buClr>
              <a:buSzPts val="700"/>
              <a:buChar char="○"/>
              <a:defRPr/>
            </a:lvl8pPr>
            <a:lvl9pPr indent="-273050" lvl="8" marL="4114800" rtl="0" algn="l">
              <a:spcBef>
                <a:spcPts val="1200"/>
              </a:spcBef>
              <a:spcAft>
                <a:spcPts val="1200"/>
              </a:spcAft>
              <a:buClr>
                <a:schemeClr val="dk1"/>
              </a:buClr>
              <a:buSzPts val="700"/>
              <a:buChar char="■"/>
              <a:defRPr/>
            </a:lvl9pPr>
          </a:lstStyle>
          <a:p/>
        </p:txBody>
      </p:sp>
      <p:sp>
        <p:nvSpPr>
          <p:cNvPr id="92" name="Google Shape;92;p15"/>
          <p:cNvSpPr txBox="1"/>
          <p:nvPr>
            <p:ph idx="10" type="dt"/>
          </p:nvPr>
        </p:nvSpPr>
        <p:spPr>
          <a:xfrm>
            <a:off x="457200" y="4767264"/>
            <a:ext cx="2133600" cy="273900"/>
          </a:xfrm>
          <a:prstGeom prst="rect">
            <a:avLst/>
          </a:prstGeom>
          <a:noFill/>
          <a:ln>
            <a:noFill/>
          </a:ln>
        </p:spPr>
        <p:txBody>
          <a:bodyPr anchorCtr="0" anchor="ctr" bIns="40825" lIns="81650" spcFirstLastPara="1" rIns="81650" wrap="square" tIns="40825">
            <a:noAutofit/>
          </a:bodyPr>
          <a:lstStyle>
            <a:lvl1pPr lvl="0" rtl="0" algn="l">
              <a:lnSpc>
                <a:spcPct val="100000"/>
              </a:lnSpc>
              <a:spcBef>
                <a:spcPts val="0"/>
              </a:spcBef>
              <a:spcAft>
                <a:spcPts val="0"/>
              </a:spcAft>
              <a:buClr>
                <a:srgbClr val="888888"/>
              </a:buClr>
              <a:buSzPts val="700"/>
              <a:buChar char="●"/>
              <a:defRPr sz="500"/>
            </a:lvl1pPr>
            <a:lvl2pPr lvl="1" rtl="0" algn="ctr">
              <a:lnSpc>
                <a:spcPct val="100000"/>
              </a:lnSpc>
              <a:spcBef>
                <a:spcPts val="0"/>
              </a:spcBef>
              <a:spcAft>
                <a:spcPts val="0"/>
              </a:spcAft>
              <a:buClr>
                <a:srgbClr val="000000"/>
              </a:buClr>
              <a:buSzPts val="700"/>
              <a:buChar char="○"/>
              <a:defRPr sz="500"/>
            </a:lvl2pPr>
            <a:lvl3pPr lvl="2" rtl="0" algn="ctr">
              <a:lnSpc>
                <a:spcPct val="100000"/>
              </a:lnSpc>
              <a:spcBef>
                <a:spcPts val="0"/>
              </a:spcBef>
              <a:spcAft>
                <a:spcPts val="0"/>
              </a:spcAft>
              <a:buClr>
                <a:srgbClr val="000000"/>
              </a:buClr>
              <a:buSzPts val="700"/>
              <a:buChar char="■"/>
              <a:defRPr sz="500"/>
            </a:lvl3pPr>
            <a:lvl4pPr lvl="3" rtl="0" algn="ctr">
              <a:lnSpc>
                <a:spcPct val="100000"/>
              </a:lnSpc>
              <a:spcBef>
                <a:spcPts val="0"/>
              </a:spcBef>
              <a:spcAft>
                <a:spcPts val="0"/>
              </a:spcAft>
              <a:buClr>
                <a:srgbClr val="000000"/>
              </a:buClr>
              <a:buSzPts val="700"/>
              <a:buChar char="●"/>
              <a:defRPr sz="500"/>
            </a:lvl4pPr>
            <a:lvl5pPr lvl="4" rtl="0" algn="ctr">
              <a:lnSpc>
                <a:spcPct val="100000"/>
              </a:lnSpc>
              <a:spcBef>
                <a:spcPts val="0"/>
              </a:spcBef>
              <a:spcAft>
                <a:spcPts val="0"/>
              </a:spcAft>
              <a:buClr>
                <a:srgbClr val="000000"/>
              </a:buClr>
              <a:buSzPts val="700"/>
              <a:buChar char="○"/>
              <a:defRPr sz="500"/>
            </a:lvl5pPr>
            <a:lvl6pPr lvl="5" rtl="0" algn="ctr">
              <a:lnSpc>
                <a:spcPct val="100000"/>
              </a:lnSpc>
              <a:spcBef>
                <a:spcPts val="0"/>
              </a:spcBef>
              <a:spcAft>
                <a:spcPts val="0"/>
              </a:spcAft>
              <a:buClr>
                <a:srgbClr val="000000"/>
              </a:buClr>
              <a:buSzPts val="700"/>
              <a:buChar char="■"/>
              <a:defRPr sz="500"/>
            </a:lvl6pPr>
            <a:lvl7pPr lvl="6" rtl="0" algn="ctr">
              <a:lnSpc>
                <a:spcPct val="100000"/>
              </a:lnSpc>
              <a:spcBef>
                <a:spcPts val="0"/>
              </a:spcBef>
              <a:spcAft>
                <a:spcPts val="0"/>
              </a:spcAft>
              <a:buClr>
                <a:srgbClr val="000000"/>
              </a:buClr>
              <a:buSzPts val="700"/>
              <a:buChar char="●"/>
              <a:defRPr sz="500"/>
            </a:lvl7pPr>
            <a:lvl8pPr lvl="7" rtl="0" algn="ctr">
              <a:lnSpc>
                <a:spcPct val="100000"/>
              </a:lnSpc>
              <a:spcBef>
                <a:spcPts val="0"/>
              </a:spcBef>
              <a:spcAft>
                <a:spcPts val="0"/>
              </a:spcAft>
              <a:buClr>
                <a:srgbClr val="000000"/>
              </a:buClr>
              <a:buSzPts val="700"/>
              <a:buChar char="○"/>
              <a:defRPr sz="500"/>
            </a:lvl8pPr>
            <a:lvl9pPr lvl="8" rtl="0" algn="ctr">
              <a:lnSpc>
                <a:spcPct val="100000"/>
              </a:lnSpc>
              <a:spcBef>
                <a:spcPts val="0"/>
              </a:spcBef>
              <a:spcAft>
                <a:spcPts val="0"/>
              </a:spcAft>
              <a:buClr>
                <a:srgbClr val="000000"/>
              </a:buClr>
              <a:buSzPts val="700"/>
              <a:buChar char="■"/>
              <a:defRPr sz="500"/>
            </a:lvl9pPr>
          </a:lstStyle>
          <a:p/>
        </p:txBody>
      </p:sp>
      <p:sp>
        <p:nvSpPr>
          <p:cNvPr id="93" name="Google Shape;93;p15"/>
          <p:cNvSpPr txBox="1"/>
          <p:nvPr>
            <p:ph idx="11" type="ftr"/>
          </p:nvPr>
        </p:nvSpPr>
        <p:spPr>
          <a:xfrm>
            <a:off x="3124200" y="4767264"/>
            <a:ext cx="2895600" cy="273900"/>
          </a:xfrm>
          <a:prstGeom prst="rect">
            <a:avLst/>
          </a:prstGeom>
          <a:noFill/>
          <a:ln>
            <a:noFill/>
          </a:ln>
        </p:spPr>
        <p:txBody>
          <a:bodyPr anchorCtr="0" anchor="ctr" bIns="40825" lIns="81650" spcFirstLastPara="1" rIns="81650" wrap="square" tIns="40825">
            <a:noAutofit/>
          </a:bodyPr>
          <a:lstStyle>
            <a:lvl1pPr lvl="0" rtl="0" algn="ctr">
              <a:lnSpc>
                <a:spcPct val="100000"/>
              </a:lnSpc>
              <a:spcBef>
                <a:spcPts val="0"/>
              </a:spcBef>
              <a:spcAft>
                <a:spcPts val="0"/>
              </a:spcAft>
              <a:buClr>
                <a:srgbClr val="888888"/>
              </a:buClr>
              <a:buSzPts val="700"/>
              <a:buChar char="●"/>
              <a:defRPr sz="500"/>
            </a:lvl1pPr>
            <a:lvl2pPr lvl="1" rtl="0" algn="ctr">
              <a:lnSpc>
                <a:spcPct val="100000"/>
              </a:lnSpc>
              <a:spcBef>
                <a:spcPts val="0"/>
              </a:spcBef>
              <a:spcAft>
                <a:spcPts val="0"/>
              </a:spcAft>
              <a:buClr>
                <a:srgbClr val="000000"/>
              </a:buClr>
              <a:buSzPts val="700"/>
              <a:buChar char="○"/>
              <a:defRPr sz="500"/>
            </a:lvl2pPr>
            <a:lvl3pPr lvl="2" rtl="0" algn="ctr">
              <a:lnSpc>
                <a:spcPct val="100000"/>
              </a:lnSpc>
              <a:spcBef>
                <a:spcPts val="0"/>
              </a:spcBef>
              <a:spcAft>
                <a:spcPts val="0"/>
              </a:spcAft>
              <a:buClr>
                <a:srgbClr val="000000"/>
              </a:buClr>
              <a:buSzPts val="700"/>
              <a:buChar char="■"/>
              <a:defRPr sz="500"/>
            </a:lvl3pPr>
            <a:lvl4pPr lvl="3" rtl="0" algn="ctr">
              <a:lnSpc>
                <a:spcPct val="100000"/>
              </a:lnSpc>
              <a:spcBef>
                <a:spcPts val="0"/>
              </a:spcBef>
              <a:spcAft>
                <a:spcPts val="0"/>
              </a:spcAft>
              <a:buClr>
                <a:srgbClr val="000000"/>
              </a:buClr>
              <a:buSzPts val="700"/>
              <a:buChar char="●"/>
              <a:defRPr sz="500"/>
            </a:lvl4pPr>
            <a:lvl5pPr lvl="4" rtl="0" algn="ctr">
              <a:lnSpc>
                <a:spcPct val="100000"/>
              </a:lnSpc>
              <a:spcBef>
                <a:spcPts val="0"/>
              </a:spcBef>
              <a:spcAft>
                <a:spcPts val="0"/>
              </a:spcAft>
              <a:buClr>
                <a:srgbClr val="000000"/>
              </a:buClr>
              <a:buSzPts val="700"/>
              <a:buChar char="○"/>
              <a:defRPr sz="500"/>
            </a:lvl5pPr>
            <a:lvl6pPr lvl="5" rtl="0" algn="ctr">
              <a:lnSpc>
                <a:spcPct val="100000"/>
              </a:lnSpc>
              <a:spcBef>
                <a:spcPts val="0"/>
              </a:spcBef>
              <a:spcAft>
                <a:spcPts val="0"/>
              </a:spcAft>
              <a:buClr>
                <a:srgbClr val="000000"/>
              </a:buClr>
              <a:buSzPts val="700"/>
              <a:buChar char="■"/>
              <a:defRPr sz="500"/>
            </a:lvl6pPr>
            <a:lvl7pPr lvl="6" rtl="0" algn="ctr">
              <a:lnSpc>
                <a:spcPct val="100000"/>
              </a:lnSpc>
              <a:spcBef>
                <a:spcPts val="0"/>
              </a:spcBef>
              <a:spcAft>
                <a:spcPts val="0"/>
              </a:spcAft>
              <a:buClr>
                <a:srgbClr val="000000"/>
              </a:buClr>
              <a:buSzPts val="700"/>
              <a:buChar char="●"/>
              <a:defRPr sz="500"/>
            </a:lvl7pPr>
            <a:lvl8pPr lvl="7" rtl="0" algn="ctr">
              <a:lnSpc>
                <a:spcPct val="100000"/>
              </a:lnSpc>
              <a:spcBef>
                <a:spcPts val="0"/>
              </a:spcBef>
              <a:spcAft>
                <a:spcPts val="0"/>
              </a:spcAft>
              <a:buClr>
                <a:srgbClr val="000000"/>
              </a:buClr>
              <a:buSzPts val="700"/>
              <a:buChar char="○"/>
              <a:defRPr sz="500"/>
            </a:lvl8pPr>
            <a:lvl9pPr lvl="8" rtl="0" algn="ctr">
              <a:lnSpc>
                <a:spcPct val="100000"/>
              </a:lnSpc>
              <a:spcBef>
                <a:spcPts val="0"/>
              </a:spcBef>
              <a:spcAft>
                <a:spcPts val="0"/>
              </a:spcAft>
              <a:buClr>
                <a:srgbClr val="000000"/>
              </a:buClr>
              <a:buSzPts val="700"/>
              <a:buChar char="■"/>
              <a:defRPr sz="500"/>
            </a:lvl9pPr>
          </a:lstStyle>
          <a:p/>
        </p:txBody>
      </p:sp>
      <p:sp>
        <p:nvSpPr>
          <p:cNvPr id="94" name="Google Shape;94;p15"/>
          <p:cNvSpPr txBox="1"/>
          <p:nvPr>
            <p:ph idx="12" type="sldNum"/>
          </p:nvPr>
        </p:nvSpPr>
        <p:spPr>
          <a:xfrm>
            <a:off x="6553200" y="4767264"/>
            <a:ext cx="2133600" cy="273900"/>
          </a:xfrm>
          <a:prstGeom prst="rect">
            <a:avLst/>
          </a:prstGeom>
          <a:noFill/>
          <a:ln>
            <a:noFill/>
          </a:ln>
        </p:spPr>
        <p:txBody>
          <a:bodyPr anchorCtr="0" anchor="ctr" bIns="40825" lIns="81650" spcFirstLastPara="1" rIns="81650" wrap="square" tIns="40825">
            <a:normAutofit/>
          </a:bodyPr>
          <a:lstStyle>
            <a:lvl1pPr indent="0" lvl="0" marL="0" rtl="0" algn="r">
              <a:lnSpc>
                <a:spcPct val="100000"/>
              </a:lnSpc>
              <a:spcBef>
                <a:spcPts val="0"/>
              </a:spcBef>
              <a:spcAft>
                <a:spcPts val="0"/>
              </a:spcAft>
              <a:buClr>
                <a:srgbClr val="888888"/>
              </a:buClr>
              <a:buSzPts val="1100"/>
              <a:buFont typeface="Helvetica Neue"/>
              <a:buNone/>
              <a:defRPr/>
            </a:lvl1pPr>
            <a:lvl2pPr indent="0" lvl="1" marL="0" rtl="0" algn="r">
              <a:lnSpc>
                <a:spcPct val="100000"/>
              </a:lnSpc>
              <a:spcBef>
                <a:spcPts val="0"/>
              </a:spcBef>
              <a:spcAft>
                <a:spcPts val="0"/>
              </a:spcAft>
              <a:buClr>
                <a:srgbClr val="888888"/>
              </a:buClr>
              <a:buSzPts val="1100"/>
              <a:buFont typeface="Helvetica Neue"/>
              <a:buNone/>
              <a:defRPr/>
            </a:lvl2pPr>
            <a:lvl3pPr indent="0" lvl="2" marL="0" rtl="0" algn="r">
              <a:lnSpc>
                <a:spcPct val="100000"/>
              </a:lnSpc>
              <a:spcBef>
                <a:spcPts val="0"/>
              </a:spcBef>
              <a:spcAft>
                <a:spcPts val="0"/>
              </a:spcAft>
              <a:buClr>
                <a:srgbClr val="888888"/>
              </a:buClr>
              <a:buSzPts val="1100"/>
              <a:buFont typeface="Helvetica Neue"/>
              <a:buNone/>
              <a:defRPr/>
            </a:lvl3pPr>
            <a:lvl4pPr indent="0" lvl="3" marL="0" rtl="0" algn="r">
              <a:lnSpc>
                <a:spcPct val="100000"/>
              </a:lnSpc>
              <a:spcBef>
                <a:spcPts val="0"/>
              </a:spcBef>
              <a:spcAft>
                <a:spcPts val="0"/>
              </a:spcAft>
              <a:buClr>
                <a:srgbClr val="888888"/>
              </a:buClr>
              <a:buSzPts val="1100"/>
              <a:buFont typeface="Helvetica Neue"/>
              <a:buNone/>
              <a:defRPr/>
            </a:lvl4pPr>
            <a:lvl5pPr indent="0" lvl="4" marL="0" rtl="0" algn="r">
              <a:lnSpc>
                <a:spcPct val="100000"/>
              </a:lnSpc>
              <a:spcBef>
                <a:spcPts val="0"/>
              </a:spcBef>
              <a:spcAft>
                <a:spcPts val="0"/>
              </a:spcAft>
              <a:buClr>
                <a:srgbClr val="888888"/>
              </a:buClr>
              <a:buSzPts val="1100"/>
              <a:buFont typeface="Helvetica Neue"/>
              <a:buNone/>
              <a:defRPr/>
            </a:lvl5pPr>
            <a:lvl6pPr indent="0" lvl="5" marL="0" rtl="0" algn="r">
              <a:lnSpc>
                <a:spcPct val="100000"/>
              </a:lnSpc>
              <a:spcBef>
                <a:spcPts val="0"/>
              </a:spcBef>
              <a:spcAft>
                <a:spcPts val="0"/>
              </a:spcAft>
              <a:buClr>
                <a:srgbClr val="888888"/>
              </a:buClr>
              <a:buSzPts val="1100"/>
              <a:buFont typeface="Helvetica Neue"/>
              <a:buNone/>
              <a:defRPr/>
            </a:lvl6pPr>
            <a:lvl7pPr indent="0" lvl="6" marL="0" rtl="0" algn="r">
              <a:lnSpc>
                <a:spcPct val="100000"/>
              </a:lnSpc>
              <a:spcBef>
                <a:spcPts val="0"/>
              </a:spcBef>
              <a:spcAft>
                <a:spcPts val="0"/>
              </a:spcAft>
              <a:buClr>
                <a:srgbClr val="888888"/>
              </a:buClr>
              <a:buSzPts val="1100"/>
              <a:buFont typeface="Helvetica Neue"/>
              <a:buNone/>
              <a:defRPr/>
            </a:lvl7pPr>
            <a:lvl8pPr indent="0" lvl="7" marL="0" rtl="0" algn="r">
              <a:lnSpc>
                <a:spcPct val="100000"/>
              </a:lnSpc>
              <a:spcBef>
                <a:spcPts val="0"/>
              </a:spcBef>
              <a:spcAft>
                <a:spcPts val="0"/>
              </a:spcAft>
              <a:buClr>
                <a:srgbClr val="888888"/>
              </a:buClr>
              <a:buSzPts val="1100"/>
              <a:buFont typeface="Helvetica Neue"/>
              <a:buNone/>
              <a:defRPr/>
            </a:lvl8pPr>
            <a:lvl9pPr indent="0" lvl="8" marL="0" rtl="0" algn="r">
              <a:lnSpc>
                <a:spcPct val="100000"/>
              </a:lnSpc>
              <a:spcBef>
                <a:spcPts val="0"/>
              </a:spcBef>
              <a:spcAft>
                <a:spcPts val="0"/>
              </a:spcAft>
              <a:buClr>
                <a:srgbClr val="888888"/>
              </a:buClr>
              <a:buSzPts val="1100"/>
              <a:buFont typeface="Helvetica Neue"/>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5" name="Shape 95"/>
        <p:cNvGrpSpPr/>
        <p:nvPr/>
      </p:nvGrpSpPr>
      <p:grpSpPr>
        <a:xfrm>
          <a:off x="0" y="0"/>
          <a:ext cx="0" cy="0"/>
          <a:chOff x="0" y="0"/>
          <a:chExt cx="0" cy="0"/>
        </a:xfrm>
      </p:grpSpPr>
      <p:sp>
        <p:nvSpPr>
          <p:cNvPr id="96" name="Google Shape;96;p16"/>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idx="1" type="subTitle"/>
          </p:nvPr>
        </p:nvSpPr>
        <p:spPr>
          <a:xfrm>
            <a:off x="1400850" y="3078992"/>
            <a:ext cx="2685600" cy="1095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200"/>
              </a:spcBef>
              <a:spcAft>
                <a:spcPts val="0"/>
              </a:spcAft>
              <a:buNone/>
              <a:defRPr sz="1400">
                <a:solidFill>
                  <a:srgbClr val="F3F3F3"/>
                </a:solidFill>
              </a:defRPr>
            </a:lvl2pPr>
            <a:lvl3pPr lvl="2" rtl="0" algn="ctr">
              <a:lnSpc>
                <a:spcPct val="100000"/>
              </a:lnSpc>
              <a:spcBef>
                <a:spcPts val="1200"/>
              </a:spcBef>
              <a:spcAft>
                <a:spcPts val="0"/>
              </a:spcAft>
              <a:buNone/>
              <a:defRPr sz="1400">
                <a:solidFill>
                  <a:srgbClr val="F3F3F3"/>
                </a:solidFill>
              </a:defRPr>
            </a:lvl3pPr>
            <a:lvl4pPr lvl="3" rtl="0" algn="ctr">
              <a:lnSpc>
                <a:spcPct val="100000"/>
              </a:lnSpc>
              <a:spcBef>
                <a:spcPts val="1200"/>
              </a:spcBef>
              <a:spcAft>
                <a:spcPts val="0"/>
              </a:spcAft>
              <a:buNone/>
              <a:defRPr sz="1400">
                <a:solidFill>
                  <a:srgbClr val="F3F3F3"/>
                </a:solidFill>
              </a:defRPr>
            </a:lvl4pPr>
            <a:lvl5pPr lvl="4" rtl="0" algn="ctr">
              <a:lnSpc>
                <a:spcPct val="100000"/>
              </a:lnSpc>
              <a:spcBef>
                <a:spcPts val="1200"/>
              </a:spcBef>
              <a:spcAft>
                <a:spcPts val="0"/>
              </a:spcAft>
              <a:buNone/>
              <a:defRPr sz="1400">
                <a:solidFill>
                  <a:srgbClr val="F3F3F3"/>
                </a:solidFill>
              </a:defRPr>
            </a:lvl5pPr>
            <a:lvl6pPr lvl="5" rtl="0" algn="ctr">
              <a:lnSpc>
                <a:spcPct val="100000"/>
              </a:lnSpc>
              <a:spcBef>
                <a:spcPts val="1200"/>
              </a:spcBef>
              <a:spcAft>
                <a:spcPts val="0"/>
              </a:spcAft>
              <a:buNone/>
              <a:defRPr sz="1400">
                <a:solidFill>
                  <a:srgbClr val="F3F3F3"/>
                </a:solidFill>
              </a:defRPr>
            </a:lvl6pPr>
            <a:lvl7pPr lvl="6" rtl="0" algn="ctr">
              <a:lnSpc>
                <a:spcPct val="100000"/>
              </a:lnSpc>
              <a:spcBef>
                <a:spcPts val="1200"/>
              </a:spcBef>
              <a:spcAft>
                <a:spcPts val="0"/>
              </a:spcAft>
              <a:buNone/>
              <a:defRPr sz="1400">
                <a:solidFill>
                  <a:srgbClr val="F3F3F3"/>
                </a:solidFill>
              </a:defRPr>
            </a:lvl7pPr>
            <a:lvl8pPr lvl="7" rtl="0" algn="ctr">
              <a:lnSpc>
                <a:spcPct val="100000"/>
              </a:lnSpc>
              <a:spcBef>
                <a:spcPts val="1200"/>
              </a:spcBef>
              <a:spcAft>
                <a:spcPts val="0"/>
              </a:spcAft>
              <a:buNone/>
              <a:defRPr sz="1400">
                <a:solidFill>
                  <a:srgbClr val="F3F3F3"/>
                </a:solidFill>
              </a:defRPr>
            </a:lvl8pPr>
            <a:lvl9pPr lvl="8" rtl="0" algn="ctr">
              <a:lnSpc>
                <a:spcPct val="100000"/>
              </a:lnSpc>
              <a:spcBef>
                <a:spcPts val="1200"/>
              </a:spcBef>
              <a:spcAft>
                <a:spcPts val="1200"/>
              </a:spcAft>
              <a:buNone/>
              <a:defRPr sz="1400">
                <a:solidFill>
                  <a:srgbClr val="F3F3F3"/>
                </a:solidFill>
              </a:defRPr>
            </a:lvl9pPr>
          </a:lstStyle>
          <a:p/>
        </p:txBody>
      </p:sp>
      <p:sp>
        <p:nvSpPr>
          <p:cNvPr id="98" name="Google Shape;98;p16"/>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6"/>
          <p:cNvSpPr txBox="1"/>
          <p:nvPr>
            <p:ph idx="2" type="subTitle"/>
          </p:nvPr>
        </p:nvSpPr>
        <p:spPr>
          <a:xfrm>
            <a:off x="5057550" y="3078955"/>
            <a:ext cx="2685600" cy="1095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200"/>
              </a:spcBef>
              <a:spcAft>
                <a:spcPts val="0"/>
              </a:spcAft>
              <a:buNone/>
              <a:defRPr sz="1400">
                <a:solidFill>
                  <a:srgbClr val="F3F3F3"/>
                </a:solidFill>
              </a:defRPr>
            </a:lvl2pPr>
            <a:lvl3pPr lvl="2" rtl="0" algn="ctr">
              <a:lnSpc>
                <a:spcPct val="100000"/>
              </a:lnSpc>
              <a:spcBef>
                <a:spcPts val="1200"/>
              </a:spcBef>
              <a:spcAft>
                <a:spcPts val="0"/>
              </a:spcAft>
              <a:buNone/>
              <a:defRPr sz="1400">
                <a:solidFill>
                  <a:srgbClr val="F3F3F3"/>
                </a:solidFill>
              </a:defRPr>
            </a:lvl3pPr>
            <a:lvl4pPr lvl="3" rtl="0" algn="ctr">
              <a:lnSpc>
                <a:spcPct val="100000"/>
              </a:lnSpc>
              <a:spcBef>
                <a:spcPts val="1200"/>
              </a:spcBef>
              <a:spcAft>
                <a:spcPts val="0"/>
              </a:spcAft>
              <a:buNone/>
              <a:defRPr sz="1400">
                <a:solidFill>
                  <a:srgbClr val="F3F3F3"/>
                </a:solidFill>
              </a:defRPr>
            </a:lvl4pPr>
            <a:lvl5pPr lvl="4" rtl="0" algn="ctr">
              <a:lnSpc>
                <a:spcPct val="100000"/>
              </a:lnSpc>
              <a:spcBef>
                <a:spcPts val="1200"/>
              </a:spcBef>
              <a:spcAft>
                <a:spcPts val="0"/>
              </a:spcAft>
              <a:buNone/>
              <a:defRPr sz="1400">
                <a:solidFill>
                  <a:srgbClr val="F3F3F3"/>
                </a:solidFill>
              </a:defRPr>
            </a:lvl5pPr>
            <a:lvl6pPr lvl="5" rtl="0" algn="ctr">
              <a:lnSpc>
                <a:spcPct val="100000"/>
              </a:lnSpc>
              <a:spcBef>
                <a:spcPts val="1200"/>
              </a:spcBef>
              <a:spcAft>
                <a:spcPts val="0"/>
              </a:spcAft>
              <a:buNone/>
              <a:defRPr sz="1400">
                <a:solidFill>
                  <a:srgbClr val="F3F3F3"/>
                </a:solidFill>
              </a:defRPr>
            </a:lvl6pPr>
            <a:lvl7pPr lvl="6" rtl="0" algn="ctr">
              <a:lnSpc>
                <a:spcPct val="100000"/>
              </a:lnSpc>
              <a:spcBef>
                <a:spcPts val="1200"/>
              </a:spcBef>
              <a:spcAft>
                <a:spcPts val="0"/>
              </a:spcAft>
              <a:buNone/>
              <a:defRPr sz="1400">
                <a:solidFill>
                  <a:srgbClr val="F3F3F3"/>
                </a:solidFill>
              </a:defRPr>
            </a:lvl7pPr>
            <a:lvl8pPr lvl="7" rtl="0" algn="ctr">
              <a:lnSpc>
                <a:spcPct val="100000"/>
              </a:lnSpc>
              <a:spcBef>
                <a:spcPts val="1200"/>
              </a:spcBef>
              <a:spcAft>
                <a:spcPts val="0"/>
              </a:spcAft>
              <a:buNone/>
              <a:defRPr sz="1400">
                <a:solidFill>
                  <a:srgbClr val="F3F3F3"/>
                </a:solidFill>
              </a:defRPr>
            </a:lvl8pPr>
            <a:lvl9pPr lvl="8" rtl="0" algn="ctr">
              <a:lnSpc>
                <a:spcPct val="100000"/>
              </a:lnSpc>
              <a:spcBef>
                <a:spcPts val="1200"/>
              </a:spcBef>
              <a:spcAft>
                <a:spcPts val="1200"/>
              </a:spcAft>
              <a:buNone/>
              <a:defRPr sz="1400">
                <a:solidFill>
                  <a:srgbClr val="F3F3F3"/>
                </a:solidFill>
              </a:defRPr>
            </a:lvl9pPr>
          </a:lstStyle>
          <a:p/>
        </p:txBody>
      </p:sp>
      <p:sp>
        <p:nvSpPr>
          <p:cNvPr id="100" name="Google Shape;100;p16"/>
          <p:cNvSpPr txBox="1"/>
          <p:nvPr>
            <p:ph idx="3" type="subTitle"/>
          </p:nvPr>
        </p:nvSpPr>
        <p:spPr>
          <a:xfrm>
            <a:off x="1400850" y="2409150"/>
            <a:ext cx="2685600" cy="781200"/>
          </a:xfrm>
          <a:prstGeom prst="rect">
            <a:avLst/>
          </a:prstGeom>
          <a:noFill/>
        </p:spPr>
        <p:txBody>
          <a:bodyPr anchorCtr="0" anchor="b" bIns="0" lIns="91425" spcFirstLastPara="1" rIns="91425" wrap="square" tIns="91425">
            <a:norm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200"/>
              </a:spcBef>
              <a:spcAft>
                <a:spcPts val="12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101" name="Google Shape;101;p16"/>
          <p:cNvSpPr txBox="1"/>
          <p:nvPr>
            <p:ph idx="4" type="subTitle"/>
          </p:nvPr>
        </p:nvSpPr>
        <p:spPr>
          <a:xfrm>
            <a:off x="5057550" y="2409150"/>
            <a:ext cx="2685600" cy="781200"/>
          </a:xfrm>
          <a:prstGeom prst="rect">
            <a:avLst/>
          </a:prstGeom>
          <a:noFill/>
        </p:spPr>
        <p:txBody>
          <a:bodyPr anchorCtr="0" anchor="b" bIns="0" lIns="91425" spcFirstLastPara="1" rIns="91425" wrap="square" tIns="91425">
            <a:norm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200"/>
              </a:spcBef>
              <a:spcAft>
                <a:spcPts val="12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102" name="Google Shape;102;p16"/>
          <p:cNvGrpSpPr/>
          <p:nvPr/>
        </p:nvGrpSpPr>
        <p:grpSpPr>
          <a:xfrm>
            <a:off x="8350757" y="149679"/>
            <a:ext cx="627300" cy="1446850"/>
            <a:chOff x="6656382" y="-78921"/>
            <a:chExt cx="627300" cy="1446850"/>
          </a:xfrm>
        </p:grpSpPr>
        <p:sp>
          <p:nvSpPr>
            <p:cNvPr id="103" name="Google Shape;103;p1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spTree>
      <p:nvGrpSpPr>
        <p:cNvPr id="121" name="Shape 121"/>
        <p:cNvGrpSpPr/>
        <p:nvPr/>
      </p:nvGrpSpPr>
      <p:grpSpPr>
        <a:xfrm>
          <a:off x="0" y="0"/>
          <a:ext cx="0" cy="0"/>
          <a:chOff x="0" y="0"/>
          <a:chExt cx="0" cy="0"/>
        </a:xfrm>
      </p:grpSpPr>
      <p:sp>
        <p:nvSpPr>
          <p:cNvPr id="122" name="Google Shape;122;p17"/>
          <p:cNvSpPr txBox="1"/>
          <p:nvPr>
            <p:ph type="title"/>
          </p:nvPr>
        </p:nvSpPr>
        <p:spPr>
          <a:xfrm>
            <a:off x="5238250" y="1658400"/>
            <a:ext cx="2090700" cy="1345500"/>
          </a:xfrm>
          <a:prstGeom prst="rect">
            <a:avLst/>
          </a:prstGeom>
          <a:noFill/>
          <a:ln>
            <a:noFill/>
          </a:ln>
        </p:spPr>
        <p:txBody>
          <a:bodyPr anchorCtr="0" anchor="b" bIns="0" lIns="91425" spcFirstLastPara="1" rIns="0" wrap="square" tIns="0">
            <a:normAutofit/>
          </a:bodyPr>
          <a:lstStyle>
            <a:lvl1pPr lvl="0" rtl="0">
              <a:spcBef>
                <a:spcPts val="0"/>
              </a:spcBef>
              <a:spcAft>
                <a:spcPts val="0"/>
              </a:spcAft>
              <a:buSzPts val="2200"/>
              <a:buNone/>
              <a:defRPr i="0"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 name="Google Shape;123;p17"/>
          <p:cNvSpPr txBox="1"/>
          <p:nvPr>
            <p:ph idx="1" type="subTitle"/>
          </p:nvPr>
        </p:nvSpPr>
        <p:spPr>
          <a:xfrm>
            <a:off x="5238250" y="3480175"/>
            <a:ext cx="2498400" cy="888300"/>
          </a:xfrm>
          <a:prstGeom prst="rect">
            <a:avLst/>
          </a:prstGeom>
        </p:spPr>
        <p:txBody>
          <a:bodyPr anchorCtr="0" anchor="ctr" bIns="91425" lIns="91425" spcFirstLastPara="1" rIns="0" wrap="square" tIns="91425">
            <a:normAutofit/>
          </a:bodyPr>
          <a:lstStyle>
            <a:lvl1pPr lvl="0" rtl="0">
              <a:lnSpc>
                <a:spcPct val="100000"/>
              </a:lnSpc>
              <a:spcBef>
                <a:spcPts val="0"/>
              </a:spcBef>
              <a:spcAft>
                <a:spcPts val="0"/>
              </a:spcAft>
              <a:buNone/>
              <a:defRPr sz="1400"/>
            </a:lvl1pPr>
            <a:lvl2pPr lvl="1" rtl="0">
              <a:lnSpc>
                <a:spcPct val="100000"/>
              </a:lnSpc>
              <a:spcBef>
                <a:spcPts val="1200"/>
              </a:spcBef>
              <a:spcAft>
                <a:spcPts val="0"/>
              </a:spcAft>
              <a:buNone/>
              <a:defRPr sz="1400">
                <a:solidFill>
                  <a:schemeClr val="dk2"/>
                </a:solidFill>
              </a:defRPr>
            </a:lvl2pPr>
            <a:lvl3pPr lvl="2" rtl="0">
              <a:lnSpc>
                <a:spcPct val="100000"/>
              </a:lnSpc>
              <a:spcBef>
                <a:spcPts val="1200"/>
              </a:spcBef>
              <a:spcAft>
                <a:spcPts val="0"/>
              </a:spcAft>
              <a:buNone/>
              <a:defRPr sz="1400">
                <a:solidFill>
                  <a:schemeClr val="dk2"/>
                </a:solidFill>
              </a:defRPr>
            </a:lvl3pPr>
            <a:lvl4pPr lvl="3" rtl="0">
              <a:lnSpc>
                <a:spcPct val="100000"/>
              </a:lnSpc>
              <a:spcBef>
                <a:spcPts val="1200"/>
              </a:spcBef>
              <a:spcAft>
                <a:spcPts val="0"/>
              </a:spcAft>
              <a:buNone/>
              <a:defRPr sz="1400">
                <a:solidFill>
                  <a:schemeClr val="dk2"/>
                </a:solidFill>
              </a:defRPr>
            </a:lvl4pPr>
            <a:lvl5pPr lvl="4" rtl="0">
              <a:lnSpc>
                <a:spcPct val="100000"/>
              </a:lnSpc>
              <a:spcBef>
                <a:spcPts val="1200"/>
              </a:spcBef>
              <a:spcAft>
                <a:spcPts val="0"/>
              </a:spcAft>
              <a:buNone/>
              <a:defRPr sz="1400">
                <a:solidFill>
                  <a:schemeClr val="dk2"/>
                </a:solidFill>
              </a:defRPr>
            </a:lvl5pPr>
            <a:lvl6pPr lvl="5" rtl="0">
              <a:lnSpc>
                <a:spcPct val="100000"/>
              </a:lnSpc>
              <a:spcBef>
                <a:spcPts val="1200"/>
              </a:spcBef>
              <a:spcAft>
                <a:spcPts val="0"/>
              </a:spcAft>
              <a:buNone/>
              <a:defRPr sz="1400">
                <a:solidFill>
                  <a:schemeClr val="dk2"/>
                </a:solidFill>
              </a:defRPr>
            </a:lvl6pPr>
            <a:lvl7pPr lvl="6" rtl="0">
              <a:lnSpc>
                <a:spcPct val="100000"/>
              </a:lnSpc>
              <a:spcBef>
                <a:spcPts val="1200"/>
              </a:spcBef>
              <a:spcAft>
                <a:spcPts val="0"/>
              </a:spcAft>
              <a:buNone/>
              <a:defRPr sz="1400">
                <a:solidFill>
                  <a:schemeClr val="dk2"/>
                </a:solidFill>
              </a:defRPr>
            </a:lvl7pPr>
            <a:lvl8pPr lvl="7" rtl="0">
              <a:lnSpc>
                <a:spcPct val="100000"/>
              </a:lnSpc>
              <a:spcBef>
                <a:spcPts val="1200"/>
              </a:spcBef>
              <a:spcAft>
                <a:spcPts val="0"/>
              </a:spcAft>
              <a:buNone/>
              <a:defRPr sz="1400">
                <a:solidFill>
                  <a:schemeClr val="dk2"/>
                </a:solidFill>
              </a:defRPr>
            </a:lvl8pPr>
            <a:lvl9pPr lvl="8" rtl="0">
              <a:lnSpc>
                <a:spcPct val="100000"/>
              </a:lnSpc>
              <a:spcBef>
                <a:spcPts val="1200"/>
              </a:spcBef>
              <a:spcAft>
                <a:spcPts val="1200"/>
              </a:spcAft>
              <a:buNone/>
              <a:defRPr sz="1400">
                <a:solidFill>
                  <a:schemeClr val="dk2"/>
                </a:solidFill>
              </a:defRPr>
            </a:lvl9pPr>
          </a:lstStyle>
          <a:p/>
        </p:txBody>
      </p:sp>
      <p:sp>
        <p:nvSpPr>
          <p:cNvPr id="124" name="Google Shape;124;p17"/>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2_1_2">
    <p:spTree>
      <p:nvGrpSpPr>
        <p:cNvPr id="125" name="Shape 125"/>
        <p:cNvGrpSpPr/>
        <p:nvPr/>
      </p:nvGrpSpPr>
      <p:grpSpPr>
        <a:xfrm>
          <a:off x="0" y="0"/>
          <a:ext cx="0" cy="0"/>
          <a:chOff x="0" y="0"/>
          <a:chExt cx="0" cy="0"/>
        </a:xfrm>
      </p:grpSpPr>
      <p:sp>
        <p:nvSpPr>
          <p:cNvPr id="126" name="Google Shape;126;p18"/>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7" name="Google Shape;127;p18"/>
          <p:cNvGrpSpPr/>
          <p:nvPr/>
        </p:nvGrpSpPr>
        <p:grpSpPr>
          <a:xfrm rot="5400000">
            <a:off x="8186507" y="4182606"/>
            <a:ext cx="627300" cy="1446850"/>
            <a:chOff x="6656382" y="-78921"/>
            <a:chExt cx="627300" cy="1446850"/>
          </a:xfrm>
        </p:grpSpPr>
        <p:sp>
          <p:nvSpPr>
            <p:cNvPr id="128" name="Google Shape;128;p18"/>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8"/>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2_1_1">
    <p:spTree>
      <p:nvGrpSpPr>
        <p:cNvPr id="147" name="Shape 147"/>
        <p:cNvGrpSpPr/>
        <p:nvPr/>
      </p:nvGrpSpPr>
      <p:grpSpPr>
        <a:xfrm>
          <a:off x="0" y="0"/>
          <a:ext cx="0" cy="0"/>
          <a:chOff x="0" y="0"/>
          <a:chExt cx="0" cy="0"/>
        </a:xfrm>
      </p:grpSpPr>
      <p:sp>
        <p:nvSpPr>
          <p:cNvPr id="148" name="Google Shape;148;p19"/>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49" name="Google Shape;149;p19"/>
          <p:cNvGrpSpPr/>
          <p:nvPr/>
        </p:nvGrpSpPr>
        <p:grpSpPr>
          <a:xfrm rot="5400000">
            <a:off x="8186507" y="4182606"/>
            <a:ext cx="627300" cy="1446850"/>
            <a:chOff x="6656382" y="-78921"/>
            <a:chExt cx="627300" cy="1446850"/>
          </a:xfrm>
        </p:grpSpPr>
        <p:sp>
          <p:nvSpPr>
            <p:cNvPr id="150" name="Google Shape;150;p19"/>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2">
    <p:spTree>
      <p:nvGrpSpPr>
        <p:cNvPr id="169" name="Shape 169"/>
        <p:cNvGrpSpPr/>
        <p:nvPr/>
      </p:nvGrpSpPr>
      <p:grpSpPr>
        <a:xfrm>
          <a:off x="0" y="0"/>
          <a:ext cx="0" cy="0"/>
          <a:chOff x="0" y="0"/>
          <a:chExt cx="0" cy="0"/>
        </a:xfrm>
      </p:grpSpPr>
      <p:sp>
        <p:nvSpPr>
          <p:cNvPr id="170" name="Google Shape;170;p20"/>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71" name="Google Shape;171;p20"/>
          <p:cNvGrpSpPr/>
          <p:nvPr/>
        </p:nvGrpSpPr>
        <p:grpSpPr>
          <a:xfrm rot="5400000">
            <a:off x="8186507" y="4182606"/>
            <a:ext cx="627300" cy="1446850"/>
            <a:chOff x="6656382" y="-78921"/>
            <a:chExt cx="627300" cy="1446850"/>
          </a:xfrm>
        </p:grpSpPr>
        <p:sp>
          <p:nvSpPr>
            <p:cNvPr id="172" name="Google Shape;172;p2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0"/>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191" name="Shape 191"/>
        <p:cNvGrpSpPr/>
        <p:nvPr/>
      </p:nvGrpSpPr>
      <p:grpSpPr>
        <a:xfrm>
          <a:off x="0" y="0"/>
          <a:ext cx="0" cy="0"/>
          <a:chOff x="0" y="0"/>
          <a:chExt cx="0" cy="0"/>
        </a:xfrm>
      </p:grpSpPr>
      <p:sp>
        <p:nvSpPr>
          <p:cNvPr id="192" name="Google Shape;192;p21"/>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193" name="Google Shape;193;p21"/>
          <p:cNvGrpSpPr/>
          <p:nvPr/>
        </p:nvGrpSpPr>
        <p:grpSpPr>
          <a:xfrm>
            <a:off x="198233" y="198029"/>
            <a:ext cx="344700" cy="1169900"/>
            <a:chOff x="198233" y="198029"/>
            <a:chExt cx="344700" cy="1169900"/>
          </a:xfrm>
        </p:grpSpPr>
        <p:sp>
          <p:nvSpPr>
            <p:cNvPr id="194" name="Google Shape;194;p21"/>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1"/>
          <p:cNvSpPr txBox="1"/>
          <p:nvPr>
            <p:ph type="ctrTitle"/>
          </p:nvPr>
        </p:nvSpPr>
        <p:spPr>
          <a:xfrm>
            <a:off x="720000" y="1405200"/>
            <a:ext cx="2958300" cy="9696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b="0" sz="6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5" name="Google Shape;205;p21"/>
          <p:cNvSpPr txBox="1"/>
          <p:nvPr>
            <p:ph idx="1" type="subTitle"/>
          </p:nvPr>
        </p:nvSpPr>
        <p:spPr>
          <a:xfrm>
            <a:off x="720000" y="2571750"/>
            <a:ext cx="4073400" cy="1693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_2">
    <p:spTree>
      <p:nvGrpSpPr>
        <p:cNvPr id="206" name="Shape 206"/>
        <p:cNvGrpSpPr/>
        <p:nvPr/>
      </p:nvGrpSpPr>
      <p:grpSpPr>
        <a:xfrm>
          <a:off x="0" y="0"/>
          <a:ext cx="0" cy="0"/>
          <a:chOff x="0" y="0"/>
          <a:chExt cx="0" cy="0"/>
        </a:xfrm>
      </p:grpSpPr>
      <p:sp>
        <p:nvSpPr>
          <p:cNvPr id="207" name="Google Shape;207;p22"/>
          <p:cNvSpPr txBox="1"/>
          <p:nvPr>
            <p:ph type="title"/>
          </p:nvPr>
        </p:nvSpPr>
        <p:spPr>
          <a:xfrm>
            <a:off x="2934650" y="1658400"/>
            <a:ext cx="1350300" cy="1345500"/>
          </a:xfrm>
          <a:prstGeom prst="rect">
            <a:avLst/>
          </a:prstGeom>
          <a:noFill/>
          <a:ln>
            <a:noFill/>
          </a:ln>
        </p:spPr>
        <p:txBody>
          <a:bodyPr anchorCtr="0" anchor="b" bIns="0" lIns="0" spcFirstLastPara="1" rIns="72000" wrap="square" tIns="0">
            <a:norm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8" name="Google Shape;208;p22"/>
          <p:cNvSpPr txBox="1"/>
          <p:nvPr>
            <p:ph idx="1" type="subTitle"/>
          </p:nvPr>
        </p:nvSpPr>
        <p:spPr>
          <a:xfrm>
            <a:off x="1511850" y="3464300"/>
            <a:ext cx="2772900" cy="888300"/>
          </a:xfrm>
          <a:prstGeom prst="rect">
            <a:avLst/>
          </a:prstGeom>
        </p:spPr>
        <p:txBody>
          <a:bodyPr anchorCtr="0" anchor="ctr" bIns="91425" lIns="91425" spcFirstLastPara="1" rIns="72000" wrap="square" tIns="91425">
            <a:normAutofit/>
          </a:bodyPr>
          <a:lstStyle>
            <a:lvl1pPr lvl="0" rtl="0" algn="r">
              <a:lnSpc>
                <a:spcPct val="100000"/>
              </a:lnSpc>
              <a:spcBef>
                <a:spcPts val="0"/>
              </a:spcBef>
              <a:spcAft>
                <a:spcPts val="0"/>
              </a:spcAft>
              <a:buNone/>
              <a:defRPr sz="1400"/>
            </a:lvl1pPr>
            <a:lvl2pPr lvl="1" rtl="0" algn="r">
              <a:lnSpc>
                <a:spcPct val="100000"/>
              </a:lnSpc>
              <a:spcBef>
                <a:spcPts val="1200"/>
              </a:spcBef>
              <a:spcAft>
                <a:spcPts val="0"/>
              </a:spcAft>
              <a:buNone/>
              <a:defRPr sz="1400"/>
            </a:lvl2pPr>
            <a:lvl3pPr lvl="2" rtl="0" algn="r">
              <a:lnSpc>
                <a:spcPct val="100000"/>
              </a:lnSpc>
              <a:spcBef>
                <a:spcPts val="1200"/>
              </a:spcBef>
              <a:spcAft>
                <a:spcPts val="0"/>
              </a:spcAft>
              <a:buNone/>
              <a:defRPr sz="1400"/>
            </a:lvl3pPr>
            <a:lvl4pPr lvl="3" rtl="0" algn="r">
              <a:lnSpc>
                <a:spcPct val="100000"/>
              </a:lnSpc>
              <a:spcBef>
                <a:spcPts val="1200"/>
              </a:spcBef>
              <a:spcAft>
                <a:spcPts val="0"/>
              </a:spcAft>
              <a:buNone/>
              <a:defRPr sz="1400"/>
            </a:lvl4pPr>
            <a:lvl5pPr lvl="4" rtl="0" algn="r">
              <a:lnSpc>
                <a:spcPct val="100000"/>
              </a:lnSpc>
              <a:spcBef>
                <a:spcPts val="1200"/>
              </a:spcBef>
              <a:spcAft>
                <a:spcPts val="0"/>
              </a:spcAft>
              <a:buNone/>
              <a:defRPr sz="1400"/>
            </a:lvl5pPr>
            <a:lvl6pPr lvl="5" rtl="0" algn="r">
              <a:lnSpc>
                <a:spcPct val="100000"/>
              </a:lnSpc>
              <a:spcBef>
                <a:spcPts val="1200"/>
              </a:spcBef>
              <a:spcAft>
                <a:spcPts val="0"/>
              </a:spcAft>
              <a:buNone/>
              <a:defRPr sz="1400"/>
            </a:lvl6pPr>
            <a:lvl7pPr lvl="6" rtl="0" algn="r">
              <a:lnSpc>
                <a:spcPct val="100000"/>
              </a:lnSpc>
              <a:spcBef>
                <a:spcPts val="1200"/>
              </a:spcBef>
              <a:spcAft>
                <a:spcPts val="0"/>
              </a:spcAft>
              <a:buNone/>
              <a:defRPr sz="1400"/>
            </a:lvl7pPr>
            <a:lvl8pPr lvl="7" rtl="0" algn="r">
              <a:lnSpc>
                <a:spcPct val="100000"/>
              </a:lnSpc>
              <a:spcBef>
                <a:spcPts val="1200"/>
              </a:spcBef>
              <a:spcAft>
                <a:spcPts val="0"/>
              </a:spcAft>
              <a:buNone/>
              <a:defRPr sz="1400"/>
            </a:lvl8pPr>
            <a:lvl9pPr lvl="8" rtl="0" algn="r">
              <a:lnSpc>
                <a:spcPct val="100000"/>
              </a:lnSpc>
              <a:spcBef>
                <a:spcPts val="1200"/>
              </a:spcBef>
              <a:spcAft>
                <a:spcPts val="1200"/>
              </a:spcAft>
              <a:buNone/>
              <a:defRPr sz="1400"/>
            </a:lvl9pPr>
          </a:lstStyle>
          <a:p/>
        </p:txBody>
      </p:sp>
      <p:sp>
        <p:nvSpPr>
          <p:cNvPr id="209" name="Google Shape;209;p22"/>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2">
    <p:spTree>
      <p:nvGrpSpPr>
        <p:cNvPr id="210" name="Shape 210"/>
        <p:cNvGrpSpPr/>
        <p:nvPr/>
      </p:nvGrpSpPr>
      <p:grpSpPr>
        <a:xfrm>
          <a:off x="0" y="0"/>
          <a:ext cx="0" cy="0"/>
          <a:chOff x="0" y="0"/>
          <a:chExt cx="0" cy="0"/>
        </a:xfrm>
      </p:grpSpPr>
      <p:sp>
        <p:nvSpPr>
          <p:cNvPr id="211" name="Google Shape;211;p23"/>
          <p:cNvSpPr txBox="1"/>
          <p:nvPr>
            <p:ph idx="1" type="subTitle"/>
          </p:nvPr>
        </p:nvSpPr>
        <p:spPr>
          <a:xfrm>
            <a:off x="1734975" y="3204600"/>
            <a:ext cx="5674200" cy="597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1200"/>
              <a:buNone/>
              <a:defRPr sz="1400"/>
            </a:lvl1pPr>
            <a:lvl2pPr lvl="1" rtl="0" algn="ctr">
              <a:lnSpc>
                <a:spcPct val="100000"/>
              </a:lnSpc>
              <a:spcBef>
                <a:spcPts val="0"/>
              </a:spcBef>
              <a:spcAft>
                <a:spcPts val="0"/>
              </a:spcAft>
              <a:buClr>
                <a:schemeClr val="dk2"/>
              </a:buClr>
              <a:buSzPts val="1200"/>
              <a:buNone/>
              <a:defRPr sz="1200">
                <a:solidFill>
                  <a:schemeClr val="dk2"/>
                </a:solidFill>
              </a:defRPr>
            </a:lvl2pPr>
            <a:lvl3pPr lvl="2" rtl="0" algn="ctr">
              <a:lnSpc>
                <a:spcPct val="100000"/>
              </a:lnSpc>
              <a:spcBef>
                <a:spcPts val="0"/>
              </a:spcBef>
              <a:spcAft>
                <a:spcPts val="0"/>
              </a:spcAft>
              <a:buClr>
                <a:schemeClr val="dk2"/>
              </a:buClr>
              <a:buSzPts val="1200"/>
              <a:buNone/>
              <a:defRPr sz="1200">
                <a:solidFill>
                  <a:schemeClr val="dk2"/>
                </a:solidFill>
              </a:defRPr>
            </a:lvl3pPr>
            <a:lvl4pPr lvl="3" rtl="0" algn="ctr">
              <a:lnSpc>
                <a:spcPct val="100000"/>
              </a:lnSpc>
              <a:spcBef>
                <a:spcPts val="0"/>
              </a:spcBef>
              <a:spcAft>
                <a:spcPts val="0"/>
              </a:spcAft>
              <a:buClr>
                <a:schemeClr val="dk2"/>
              </a:buClr>
              <a:buSzPts val="1200"/>
              <a:buNone/>
              <a:defRPr sz="1200">
                <a:solidFill>
                  <a:schemeClr val="dk2"/>
                </a:solidFill>
              </a:defRPr>
            </a:lvl4pPr>
            <a:lvl5pPr lvl="4" rtl="0" algn="ctr">
              <a:lnSpc>
                <a:spcPct val="100000"/>
              </a:lnSpc>
              <a:spcBef>
                <a:spcPts val="0"/>
              </a:spcBef>
              <a:spcAft>
                <a:spcPts val="0"/>
              </a:spcAft>
              <a:buClr>
                <a:schemeClr val="dk2"/>
              </a:buClr>
              <a:buSzPts val="1200"/>
              <a:buNone/>
              <a:defRPr sz="1200">
                <a:solidFill>
                  <a:schemeClr val="dk2"/>
                </a:solidFill>
              </a:defRPr>
            </a:lvl5pPr>
            <a:lvl6pPr lvl="5" rtl="0" algn="ctr">
              <a:lnSpc>
                <a:spcPct val="100000"/>
              </a:lnSpc>
              <a:spcBef>
                <a:spcPts val="0"/>
              </a:spcBef>
              <a:spcAft>
                <a:spcPts val="0"/>
              </a:spcAft>
              <a:buClr>
                <a:schemeClr val="dk2"/>
              </a:buClr>
              <a:buSzPts val="1200"/>
              <a:buNone/>
              <a:defRPr sz="1200">
                <a:solidFill>
                  <a:schemeClr val="dk2"/>
                </a:solidFill>
              </a:defRPr>
            </a:lvl6pPr>
            <a:lvl7pPr lvl="6" rtl="0" algn="ctr">
              <a:lnSpc>
                <a:spcPct val="100000"/>
              </a:lnSpc>
              <a:spcBef>
                <a:spcPts val="0"/>
              </a:spcBef>
              <a:spcAft>
                <a:spcPts val="0"/>
              </a:spcAft>
              <a:buClr>
                <a:schemeClr val="dk2"/>
              </a:buClr>
              <a:buSzPts val="1200"/>
              <a:buNone/>
              <a:defRPr sz="1200">
                <a:solidFill>
                  <a:schemeClr val="dk2"/>
                </a:solidFill>
              </a:defRPr>
            </a:lvl7pPr>
            <a:lvl8pPr lvl="7" rtl="0" algn="ctr">
              <a:lnSpc>
                <a:spcPct val="100000"/>
              </a:lnSpc>
              <a:spcBef>
                <a:spcPts val="0"/>
              </a:spcBef>
              <a:spcAft>
                <a:spcPts val="0"/>
              </a:spcAft>
              <a:buClr>
                <a:schemeClr val="dk2"/>
              </a:buClr>
              <a:buSzPts val="1200"/>
              <a:buNone/>
              <a:defRPr sz="1200">
                <a:solidFill>
                  <a:schemeClr val="dk2"/>
                </a:solidFill>
              </a:defRPr>
            </a:lvl8pPr>
            <a:lvl9pPr lvl="8" rtl="0" algn="ctr">
              <a:lnSpc>
                <a:spcPct val="100000"/>
              </a:lnSpc>
              <a:spcBef>
                <a:spcPts val="0"/>
              </a:spcBef>
              <a:spcAft>
                <a:spcPts val="0"/>
              </a:spcAft>
              <a:buClr>
                <a:schemeClr val="dk2"/>
              </a:buClr>
              <a:buSzPts val="1200"/>
              <a:buNone/>
              <a:defRPr sz="1200">
                <a:solidFill>
                  <a:schemeClr val="dk2"/>
                </a:solidFill>
              </a:defRPr>
            </a:lvl9pPr>
          </a:lstStyle>
          <a:p/>
        </p:txBody>
      </p:sp>
      <p:sp>
        <p:nvSpPr>
          <p:cNvPr id="212" name="Google Shape;212;p23"/>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Char char="+"/>
              <a:defRPr sz="96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213" name="Google Shape;213;p23"/>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cpdp.bg/index.php" TargetMode="External"/><Relationship Id="rId4" Type="http://schemas.openxmlformats.org/officeDocument/2006/relationships/hyperlink" Target="https://edpb.europa.eu/about-edpb/about-edpb/members_bg" TargetMode="External"/><Relationship Id="rId5" Type="http://schemas.openxmlformats.org/officeDocument/2006/relationships/hyperlink" Target="https://edpb.europa.e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cpdp.bg/?p=element&amp;aid=1241#Saglasie" TargetMode="External"/><Relationship Id="rId4" Type="http://schemas.openxmlformats.org/officeDocument/2006/relationships/hyperlink" Target="https://www.cpdp.bg/?p=element&amp;aid=1241#Dogovor" TargetMode="External"/><Relationship Id="rId5" Type="http://schemas.openxmlformats.org/officeDocument/2006/relationships/hyperlink" Target="https://www.cpdp.bg/?p=element&amp;aid=1241#Zakonovo_zadaljenie" TargetMode="External"/><Relationship Id="rId6" Type="http://schemas.openxmlformats.org/officeDocument/2006/relationships/hyperlink" Target="https://www.cpdp.bg/?p=element&amp;aid=1241#Jiznenovajni_interesi" TargetMode="External"/><Relationship Id="rId7" Type="http://schemas.openxmlformats.org/officeDocument/2006/relationships/hyperlink" Target="https://www.cpdp.bg/?p=element&amp;aid=1241#Obstestven_interes" TargetMode="External"/><Relationship Id="rId8" Type="http://schemas.openxmlformats.org/officeDocument/2006/relationships/hyperlink" Target="https://www.cpdp.bg/?p=element&amp;aid=1241#Legitimni_interes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729450" y="1397500"/>
            <a:ext cx="7688700" cy="66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Защита на личното пространство и личните данни</a:t>
            </a:r>
            <a:endParaRPr sz="3000">
              <a:solidFill>
                <a:srgbClr val="000000"/>
              </a:solidFill>
            </a:endParaRPr>
          </a:p>
          <a:p>
            <a:pPr indent="0" lvl="0" marL="0" rtl="0" algn="l">
              <a:lnSpc>
                <a:spcPct val="115000"/>
              </a:lnSpc>
              <a:spcBef>
                <a:spcPts val="1100"/>
              </a:spcBef>
              <a:spcAft>
                <a:spcPts val="0"/>
              </a:spcAft>
              <a:buNone/>
            </a:pPr>
            <a:r>
              <a:t/>
            </a:r>
            <a:endParaRPr sz="2800">
              <a:solidFill>
                <a:srgbClr val="000000"/>
              </a:solidFill>
            </a:endParaRPr>
          </a:p>
          <a:p>
            <a:pPr indent="0" lvl="0" marL="0" marR="0" rtl="0" algn="l">
              <a:lnSpc>
                <a:spcPct val="115000"/>
              </a:lnSpc>
              <a:spcBef>
                <a:spcPts val="0"/>
              </a:spcBef>
              <a:spcAft>
                <a:spcPts val="0"/>
              </a:spcAft>
              <a:buNone/>
            </a:pPr>
            <a:r>
              <a:rPr lang="en" sz="2800">
                <a:solidFill>
                  <a:srgbClr val="000000"/>
                </a:solidFill>
              </a:rPr>
              <a:t> </a:t>
            </a:r>
            <a:endParaRPr sz="2800">
              <a:solidFill>
                <a:srgbClr val="000000"/>
              </a:solidFill>
            </a:endParaRPr>
          </a:p>
          <a:p>
            <a:pPr indent="0" lvl="0" marL="0" marR="0" rtl="0" algn="l">
              <a:lnSpc>
                <a:spcPct val="115000"/>
              </a:lnSpc>
              <a:spcBef>
                <a:spcPts val="0"/>
              </a:spcBef>
              <a:spcAft>
                <a:spcPts val="0"/>
              </a:spcAft>
              <a:buNone/>
            </a:pPr>
            <a:r>
              <a:t/>
            </a:r>
            <a:endParaRPr sz="1600">
              <a:solidFill>
                <a:srgbClr val="000000"/>
              </a:solidFill>
            </a:endParaRPr>
          </a:p>
        </p:txBody>
      </p:sp>
      <p:sp>
        <p:nvSpPr>
          <p:cNvPr id="219" name="Google Shape;219;p24"/>
          <p:cNvSpPr txBox="1"/>
          <p:nvPr>
            <p:ph idx="1" type="body"/>
          </p:nvPr>
        </p:nvSpPr>
        <p:spPr>
          <a:xfrm>
            <a:off x="729450" y="2017700"/>
            <a:ext cx="7688700" cy="257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1400">
              <a:solidFill>
                <a:srgbClr val="000000"/>
              </a:solidFill>
              <a:latin typeface="Raleway"/>
              <a:ea typeface="Raleway"/>
              <a:cs typeface="Raleway"/>
              <a:sym typeface="Raleway"/>
            </a:endParaRPr>
          </a:p>
          <a:p>
            <a:pPr indent="0" lvl="0" marL="0" rtl="0" algn="l">
              <a:spcBef>
                <a:spcPts val="0"/>
              </a:spcBef>
              <a:spcAft>
                <a:spcPts val="0"/>
              </a:spcAft>
              <a:buNone/>
            </a:pPr>
            <a:r>
              <a:t/>
            </a:r>
            <a:endParaRPr b="1" sz="1400">
              <a:solidFill>
                <a:srgbClr val="000000"/>
              </a:solidFill>
              <a:latin typeface="Raleway"/>
              <a:ea typeface="Raleway"/>
              <a:cs typeface="Raleway"/>
              <a:sym typeface="Raleway"/>
            </a:endParaRPr>
          </a:p>
          <a:p>
            <a:pPr indent="0" lvl="0" marL="0" rtl="0" algn="l">
              <a:spcBef>
                <a:spcPts val="0"/>
              </a:spcBef>
              <a:spcAft>
                <a:spcPts val="0"/>
              </a:spcAft>
              <a:buNone/>
            </a:pPr>
            <a:r>
              <a:t/>
            </a:r>
            <a:endParaRPr b="1" sz="1400">
              <a:solidFill>
                <a:srgbClr val="000000"/>
              </a:solidFill>
              <a:latin typeface="Raleway"/>
              <a:ea typeface="Raleway"/>
              <a:cs typeface="Raleway"/>
              <a:sym typeface="Raleway"/>
            </a:endParaRPr>
          </a:p>
          <a:p>
            <a:pPr indent="0" lvl="0" marL="0" rtl="0" algn="l">
              <a:spcBef>
                <a:spcPts val="0"/>
              </a:spcBef>
              <a:spcAft>
                <a:spcPts val="0"/>
              </a:spcAft>
              <a:buNone/>
            </a:pPr>
            <a:r>
              <a:t/>
            </a:r>
            <a:endParaRPr sz="2400">
              <a:solidFill>
                <a:srgbClr val="000000"/>
              </a:solidFill>
              <a:latin typeface="Raleway"/>
              <a:ea typeface="Raleway"/>
              <a:cs typeface="Raleway"/>
              <a:sym typeface="Raleway"/>
            </a:endParaRPr>
          </a:p>
          <a:p>
            <a:pPr indent="0" lvl="0" marL="0" rtl="0" algn="l">
              <a:spcBef>
                <a:spcPts val="0"/>
              </a:spcBef>
              <a:spcAft>
                <a:spcPts val="0"/>
              </a:spcAft>
              <a:buNone/>
            </a:pPr>
            <a:r>
              <a:t/>
            </a:r>
            <a:endParaRPr sz="2400">
              <a:solidFill>
                <a:srgbClr val="000000"/>
              </a:solidFill>
              <a:latin typeface="Raleway"/>
              <a:ea typeface="Raleway"/>
              <a:cs typeface="Raleway"/>
              <a:sym typeface="Raleway"/>
            </a:endParaRPr>
          </a:p>
          <a:p>
            <a:pPr indent="0" lvl="0" marL="0" rtl="0" algn="l">
              <a:spcBef>
                <a:spcPts val="0"/>
              </a:spcBef>
              <a:spcAft>
                <a:spcPts val="0"/>
              </a:spcAft>
              <a:buNone/>
            </a:pPr>
            <a:r>
              <a:t/>
            </a:r>
            <a:endParaRPr sz="2257">
              <a:solidFill>
                <a:srgbClr val="000000"/>
              </a:solidFill>
              <a:latin typeface="Raleway"/>
              <a:ea typeface="Raleway"/>
              <a:cs typeface="Raleway"/>
              <a:sym typeface="Raleway"/>
            </a:endParaRPr>
          </a:p>
          <a:p>
            <a:pPr indent="0" lvl="0" marL="0" rtl="0" algn="l">
              <a:spcBef>
                <a:spcPts val="0"/>
              </a:spcBef>
              <a:spcAft>
                <a:spcPts val="0"/>
              </a:spcAft>
              <a:buNone/>
            </a:pPr>
            <a:r>
              <a:t/>
            </a:r>
            <a:endParaRPr sz="2257">
              <a:solidFill>
                <a:srgbClr val="000000"/>
              </a:solidFill>
              <a:latin typeface="Raleway"/>
              <a:ea typeface="Raleway"/>
              <a:cs typeface="Raleway"/>
              <a:sym typeface="Raleway"/>
            </a:endParaRPr>
          </a:p>
          <a:p>
            <a:pPr indent="0" lvl="0" marL="0" rtl="0" algn="l">
              <a:lnSpc>
                <a:spcPct val="120000"/>
              </a:lnSpc>
              <a:spcBef>
                <a:spcPts val="0"/>
              </a:spcBef>
              <a:spcAft>
                <a:spcPts val="0"/>
              </a:spcAft>
              <a:buNone/>
            </a:pPr>
            <a:r>
              <a:rPr lang="en" sz="2257">
                <a:solidFill>
                  <a:srgbClr val="000000"/>
                </a:solidFill>
                <a:latin typeface="Raleway"/>
                <a:ea typeface="Raleway"/>
                <a:cs typeface="Raleway"/>
                <a:sym typeface="Raleway"/>
              </a:rPr>
              <a:t>Социално-правни аспекти на информационните технологии</a:t>
            </a:r>
            <a:endParaRPr sz="2257">
              <a:solidFill>
                <a:srgbClr val="000000"/>
              </a:solidFill>
              <a:latin typeface="Raleway"/>
              <a:ea typeface="Raleway"/>
              <a:cs typeface="Raleway"/>
              <a:sym typeface="Raleway"/>
            </a:endParaRPr>
          </a:p>
          <a:p>
            <a:pPr indent="0" lvl="0" marL="0" rtl="0" algn="l">
              <a:lnSpc>
                <a:spcPct val="120000"/>
              </a:lnSpc>
              <a:spcBef>
                <a:spcPts val="0"/>
              </a:spcBef>
              <a:spcAft>
                <a:spcPts val="0"/>
              </a:spcAft>
              <a:buNone/>
            </a:pPr>
            <a:r>
              <a:t/>
            </a:r>
            <a:endParaRPr sz="2257">
              <a:solidFill>
                <a:srgbClr val="000000"/>
              </a:solidFill>
              <a:latin typeface="Raleway"/>
              <a:ea typeface="Raleway"/>
              <a:cs typeface="Raleway"/>
              <a:sym typeface="Raleway"/>
            </a:endParaRPr>
          </a:p>
          <a:p>
            <a:pPr indent="0" lvl="0" marL="0" marR="0" rtl="0" algn="l">
              <a:lnSpc>
                <a:spcPct val="115000"/>
              </a:lnSpc>
              <a:spcBef>
                <a:spcPts val="0"/>
              </a:spcBef>
              <a:spcAft>
                <a:spcPts val="0"/>
              </a:spcAft>
              <a:buNone/>
            </a:pPr>
            <a:r>
              <a:rPr lang="en" sz="2257">
                <a:solidFill>
                  <a:srgbClr val="000000"/>
                </a:solidFill>
                <a:latin typeface="Raleway"/>
                <a:ea typeface="Raleway"/>
                <a:cs typeface="Raleway"/>
                <a:sym typeface="Raleway"/>
              </a:rPr>
              <a:t>Ана Лазарова</a:t>
            </a:r>
            <a:endParaRPr sz="1687">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Понятие за лични данни</a:t>
            </a:r>
            <a:endParaRPr b="0" sz="3200">
              <a:solidFill>
                <a:schemeClr val="dk1"/>
              </a:solidFill>
            </a:endParaRPr>
          </a:p>
        </p:txBody>
      </p:sp>
      <p:sp>
        <p:nvSpPr>
          <p:cNvPr id="271" name="Google Shape;271;p33"/>
          <p:cNvSpPr txBox="1"/>
          <p:nvPr/>
        </p:nvSpPr>
        <p:spPr>
          <a:xfrm>
            <a:off x="827975" y="2243700"/>
            <a:ext cx="7249200" cy="17880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0"/>
              </a:spcBef>
              <a:spcAft>
                <a:spcPts val="0"/>
              </a:spcAft>
              <a:buNone/>
            </a:pPr>
            <a:r>
              <a:rPr lang="en">
                <a:solidFill>
                  <a:schemeClr val="dk2"/>
                </a:solidFill>
                <a:highlight>
                  <a:schemeClr val="lt2"/>
                </a:highlight>
                <a:latin typeface="Raleway"/>
                <a:ea typeface="Raleway"/>
                <a:cs typeface="Raleway"/>
                <a:sym typeface="Raleway"/>
              </a:rPr>
              <a:t>всяка информация</a:t>
            </a:r>
            <a:r>
              <a:rPr lang="en">
                <a:solidFill>
                  <a:schemeClr val="dk2"/>
                </a:solidFill>
                <a:latin typeface="Raleway"/>
                <a:ea typeface="Raleway"/>
                <a:cs typeface="Raleway"/>
                <a:sym typeface="Raleway"/>
              </a:rPr>
              <a:t>, свързана с идентифицирано </a:t>
            </a:r>
            <a:r>
              <a:rPr lang="en">
                <a:solidFill>
                  <a:schemeClr val="dk2"/>
                </a:solidFill>
                <a:highlight>
                  <a:schemeClr val="lt2"/>
                </a:highlight>
                <a:latin typeface="Raleway"/>
                <a:ea typeface="Raleway"/>
                <a:cs typeface="Raleway"/>
                <a:sym typeface="Raleway"/>
              </a:rPr>
              <a:t>физическо лице</a:t>
            </a:r>
            <a:r>
              <a:rPr lang="en">
                <a:solidFill>
                  <a:schemeClr val="dk2"/>
                </a:solidFill>
                <a:latin typeface="Raleway"/>
                <a:ea typeface="Raleway"/>
                <a:cs typeface="Raleway"/>
                <a:sym typeface="Raleway"/>
              </a:rPr>
              <a:t> или физическо лице, което може да бъде идентифицирано („субект на данни“); физическо лице, което може да бъде идентифицирано, е лице, което може да бъде идентифицирано, пряко или непряко, по-специално чрез идентификатор като име, идентификационен номер, данни за местонахождение, онлайн идентификатор или по един или повече признаци, специфични за физическата, физиологичната, генетичната, психическата, умствената, икономическата, културната или социална идентичност на това физическо лице</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Участници</a:t>
            </a:r>
            <a:endParaRPr b="0" sz="3200">
              <a:solidFill>
                <a:schemeClr val="dk1"/>
              </a:solidFill>
            </a:endParaRPr>
          </a:p>
        </p:txBody>
      </p:sp>
      <p:sp>
        <p:nvSpPr>
          <p:cNvPr id="277" name="Google Shape;277;p34"/>
          <p:cNvSpPr txBox="1"/>
          <p:nvPr/>
        </p:nvSpPr>
        <p:spPr>
          <a:xfrm>
            <a:off x="827975" y="1762525"/>
            <a:ext cx="7249200" cy="22692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0"/>
              </a:spcBef>
              <a:spcAft>
                <a:spcPts val="0"/>
              </a:spcAft>
              <a:buNone/>
            </a:pPr>
            <a:r>
              <a:rPr lang="en">
                <a:solidFill>
                  <a:srgbClr val="333333"/>
                </a:solidFill>
                <a:highlight>
                  <a:schemeClr val="accent4"/>
                </a:highlight>
                <a:latin typeface="Raleway"/>
                <a:ea typeface="Raleway"/>
                <a:cs typeface="Raleway"/>
                <a:sym typeface="Raleway"/>
              </a:rPr>
              <a:t>Администратор на лични данни</a:t>
            </a:r>
            <a:r>
              <a:rPr lang="en">
                <a:solidFill>
                  <a:srgbClr val="333333"/>
                </a:solidFill>
                <a:highlight>
                  <a:srgbClr val="FFFFFF"/>
                </a:highlight>
                <a:latin typeface="Raleway"/>
                <a:ea typeface="Raleway"/>
                <a:cs typeface="Raleway"/>
                <a:sym typeface="Raleway"/>
              </a:rPr>
              <a:t> (data controller) </a:t>
            </a:r>
            <a:endParaRPr>
              <a:solidFill>
                <a:srgbClr val="333333"/>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t/>
            </a:r>
            <a:endParaRPr>
              <a:solidFill>
                <a:srgbClr val="333333"/>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rPr lang="en">
                <a:solidFill>
                  <a:srgbClr val="333333"/>
                </a:solidFill>
                <a:highlight>
                  <a:srgbClr val="FFFFFF"/>
                </a:highlight>
                <a:latin typeface="Raleway"/>
                <a:ea typeface="Raleway"/>
                <a:cs typeface="Raleway"/>
                <a:sym typeface="Raleway"/>
              </a:rPr>
              <a:t>означава физическо или юридическо лице, публичен орган, агенция или друга структура, която сама или съвместно с други определя целите и средствата за обработването на лични данни; когато целите и средствата за това обработване се определят от правото на Съюза или правото на държава членка, администраторът или специалните критерии за неговото определяне могат да бъдат установени в правото на Съюза или в правото на държава членка;</a:t>
            </a:r>
            <a:endParaRPr sz="1700">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Участници</a:t>
            </a:r>
            <a:endParaRPr b="0" sz="3200">
              <a:solidFill>
                <a:schemeClr val="dk1"/>
              </a:solidFill>
            </a:endParaRPr>
          </a:p>
        </p:txBody>
      </p:sp>
      <p:sp>
        <p:nvSpPr>
          <p:cNvPr id="283" name="Google Shape;283;p35"/>
          <p:cNvSpPr txBox="1"/>
          <p:nvPr/>
        </p:nvSpPr>
        <p:spPr>
          <a:xfrm>
            <a:off x="827975" y="1762525"/>
            <a:ext cx="7249200" cy="2269200"/>
          </a:xfrm>
          <a:prstGeom prst="rect">
            <a:avLst/>
          </a:prstGeom>
          <a:noFill/>
          <a:ln>
            <a:noFill/>
          </a:ln>
        </p:spPr>
        <p:txBody>
          <a:bodyPr anchorCtr="0" anchor="ctr" bIns="40825" lIns="81650" spcFirstLastPara="1" rIns="81650" wrap="square" tIns="40825">
            <a:noAutofit/>
          </a:bodyPr>
          <a:lstStyle/>
          <a:p>
            <a:pPr indent="0" lvl="0" marL="0" rtl="0" algn="l">
              <a:lnSpc>
                <a:spcPct val="115000"/>
              </a:lnSpc>
              <a:spcBef>
                <a:spcPts val="1200"/>
              </a:spcBef>
              <a:spcAft>
                <a:spcPts val="0"/>
              </a:spcAft>
              <a:buNone/>
            </a:pPr>
            <a:r>
              <a:rPr lang="en" sz="1500">
                <a:solidFill>
                  <a:srgbClr val="333333"/>
                </a:solidFill>
                <a:highlight>
                  <a:srgbClr val="FFFFFF"/>
                </a:highlight>
                <a:latin typeface="Raleway"/>
                <a:ea typeface="Raleway"/>
                <a:cs typeface="Raleway"/>
                <a:sym typeface="Raleway"/>
              </a:rPr>
              <a:t>Обработващ лични данни</a:t>
            </a:r>
            <a:r>
              <a:rPr lang="en" sz="1500">
                <a:solidFill>
                  <a:srgbClr val="333333"/>
                </a:solidFill>
                <a:highlight>
                  <a:srgbClr val="FFFFFF"/>
                </a:highlight>
                <a:latin typeface="Raleway"/>
                <a:ea typeface="Raleway"/>
                <a:cs typeface="Raleway"/>
                <a:sym typeface="Raleway"/>
              </a:rPr>
              <a:t> (data processor) </a:t>
            </a:r>
            <a:endParaRPr sz="1500">
              <a:solidFill>
                <a:srgbClr val="333333"/>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None/>
            </a:pPr>
            <a:r>
              <a:t/>
            </a:r>
            <a:endParaRPr sz="1500">
              <a:solidFill>
                <a:srgbClr val="333333"/>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rPr lang="en" sz="1500">
                <a:solidFill>
                  <a:srgbClr val="333333"/>
                </a:solidFill>
                <a:highlight>
                  <a:srgbClr val="FFFFFF"/>
                </a:highlight>
                <a:latin typeface="Raleway"/>
                <a:ea typeface="Raleway"/>
                <a:cs typeface="Raleway"/>
                <a:sym typeface="Raleway"/>
              </a:rPr>
              <a:t>озн</a:t>
            </a:r>
            <a:r>
              <a:rPr lang="en" sz="1500">
                <a:solidFill>
                  <a:srgbClr val="333333"/>
                </a:solidFill>
                <a:highlight>
                  <a:srgbClr val="FFFFFF"/>
                </a:highlight>
                <a:latin typeface="Raleway"/>
                <a:ea typeface="Raleway"/>
                <a:cs typeface="Raleway"/>
                <a:sym typeface="Raleway"/>
              </a:rPr>
              <a:t>ачава физическо или юридическо лице, публичен орган, агенция или друга структура, която обработва лични данни от името на администратора</a:t>
            </a:r>
            <a:endParaRPr sz="1500">
              <a:solidFill>
                <a:srgbClr val="333333"/>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1000"/>
                                        <p:tgtEl>
                                          <p:spTgt spid="2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Участници</a:t>
            </a:r>
            <a:endParaRPr b="0" sz="3200">
              <a:solidFill>
                <a:schemeClr val="dk1"/>
              </a:solidFill>
            </a:endParaRPr>
          </a:p>
        </p:txBody>
      </p:sp>
      <p:sp>
        <p:nvSpPr>
          <p:cNvPr id="289" name="Google Shape;289;p36"/>
          <p:cNvSpPr txBox="1"/>
          <p:nvPr/>
        </p:nvSpPr>
        <p:spPr>
          <a:xfrm>
            <a:off x="827975" y="1762525"/>
            <a:ext cx="7249200" cy="2269200"/>
          </a:xfrm>
          <a:prstGeom prst="rect">
            <a:avLst/>
          </a:prstGeom>
          <a:noFill/>
          <a:ln>
            <a:noFill/>
          </a:ln>
        </p:spPr>
        <p:txBody>
          <a:bodyPr anchorCtr="0" anchor="ctr" bIns="40825" lIns="81650" spcFirstLastPara="1" rIns="81650" wrap="square" tIns="40825">
            <a:noAutofit/>
          </a:bodyPr>
          <a:lstStyle/>
          <a:p>
            <a:pPr indent="0" lvl="0" marL="0" rtl="0" algn="l">
              <a:lnSpc>
                <a:spcPct val="115000"/>
              </a:lnSpc>
              <a:spcBef>
                <a:spcPts val="1200"/>
              </a:spcBef>
              <a:spcAft>
                <a:spcPts val="0"/>
              </a:spcAft>
              <a:buNone/>
            </a:pPr>
            <a:r>
              <a:rPr lang="en" sz="1500">
                <a:solidFill>
                  <a:srgbClr val="333333"/>
                </a:solidFill>
                <a:highlight>
                  <a:srgbClr val="FFFFFF"/>
                </a:highlight>
                <a:latin typeface="Raleway"/>
                <a:ea typeface="Raleway"/>
                <a:cs typeface="Raleway"/>
                <a:sym typeface="Raleway"/>
              </a:rPr>
              <a:t>Субект на</a:t>
            </a:r>
            <a:r>
              <a:rPr lang="en" sz="1500">
                <a:solidFill>
                  <a:srgbClr val="333333"/>
                </a:solidFill>
                <a:highlight>
                  <a:srgbClr val="FFFFFF"/>
                </a:highlight>
                <a:latin typeface="Raleway"/>
                <a:ea typeface="Raleway"/>
                <a:cs typeface="Raleway"/>
                <a:sym typeface="Raleway"/>
              </a:rPr>
              <a:t> лични данни (data subject) </a:t>
            </a:r>
            <a:endParaRPr sz="1500">
              <a:solidFill>
                <a:srgbClr val="333333"/>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None/>
            </a:pPr>
            <a:r>
              <a:t/>
            </a:r>
            <a:endParaRPr sz="1500">
              <a:solidFill>
                <a:srgbClr val="333333"/>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marR="0" rtl="0" algn="l">
              <a:lnSpc>
                <a:spcPct val="100000"/>
              </a:lnSpc>
              <a:spcBef>
                <a:spcPts val="0"/>
              </a:spcBef>
              <a:spcAft>
                <a:spcPts val="0"/>
              </a:spcAft>
              <a:buClr>
                <a:schemeClr val="dk1"/>
              </a:buClr>
              <a:buSzPts val="3900"/>
              <a:buFont typeface="Calibri"/>
              <a:buNone/>
            </a:pPr>
            <a:r>
              <a:rPr lang="en" sz="2320"/>
              <a:t>Участници</a:t>
            </a:r>
            <a:endParaRPr b="0" sz="1500">
              <a:solidFill>
                <a:srgbClr val="333333"/>
              </a:solidFill>
              <a:highlight>
                <a:srgbClr val="FFFFFF"/>
              </a:highlight>
            </a:endParaRPr>
          </a:p>
        </p:txBody>
      </p:sp>
      <p:sp>
        <p:nvSpPr>
          <p:cNvPr id="295" name="Google Shape;295;p37"/>
          <p:cNvSpPr txBox="1"/>
          <p:nvPr/>
        </p:nvSpPr>
        <p:spPr>
          <a:xfrm>
            <a:off x="827975" y="1555200"/>
            <a:ext cx="7249200" cy="32319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1200"/>
              </a:spcBef>
              <a:spcAft>
                <a:spcPts val="0"/>
              </a:spcAft>
              <a:buNone/>
            </a:pPr>
            <a:r>
              <a:rPr lang="en" sz="1100">
                <a:solidFill>
                  <a:srgbClr val="333333"/>
                </a:solidFill>
                <a:highlight>
                  <a:schemeClr val="accent6"/>
                </a:highlight>
                <a:latin typeface="Raleway"/>
                <a:ea typeface="Raleway"/>
                <a:cs typeface="Raleway"/>
                <a:sym typeface="Raleway"/>
              </a:rPr>
              <a:t>Длъжностно лице по защита на данните</a:t>
            </a:r>
            <a:r>
              <a:rPr lang="en" sz="1100">
                <a:solidFill>
                  <a:srgbClr val="333333"/>
                </a:solidFill>
                <a:highlight>
                  <a:schemeClr val="accent6"/>
                </a:highlight>
                <a:latin typeface="Raleway"/>
                <a:ea typeface="Raleway"/>
                <a:cs typeface="Raleway"/>
                <a:sym typeface="Raleway"/>
              </a:rPr>
              <a:t> (DPO)</a:t>
            </a:r>
            <a:endParaRPr sz="1100">
              <a:solidFill>
                <a:srgbClr val="333333"/>
              </a:solidFill>
              <a:highlight>
                <a:schemeClr val="accent6"/>
              </a:highlight>
              <a:latin typeface="Raleway"/>
              <a:ea typeface="Raleway"/>
              <a:cs typeface="Raleway"/>
              <a:sym typeface="Raleway"/>
            </a:endParaRPr>
          </a:p>
          <a:p>
            <a:pPr indent="0" lvl="0" marL="0" marR="0" rtl="0" algn="l">
              <a:lnSpc>
                <a:spcPct val="115000"/>
              </a:lnSpc>
              <a:spcBef>
                <a:spcPts val="1200"/>
              </a:spcBef>
              <a:spcAft>
                <a:spcPts val="0"/>
              </a:spcAft>
              <a:buNone/>
            </a:pPr>
            <a:r>
              <a:rPr lang="en" sz="1100">
                <a:solidFill>
                  <a:srgbClr val="333333"/>
                </a:solidFill>
                <a:highlight>
                  <a:srgbClr val="FFFFFF"/>
                </a:highlight>
                <a:latin typeface="Raleway"/>
                <a:ea typeface="Raleway"/>
                <a:cs typeface="Raleway"/>
                <a:sym typeface="Raleway"/>
              </a:rPr>
              <a:t>Регламентът данни въвежда фигурата на т.нар. длъжностно лице по защита на данните. Това е служител на администратор на лични данни или външно за организацията на администратора физическо лице, натоварено с консултативни функции в областта на защитата на личните данни, надзор по спазването на Регламента в организацията на администратора и повишаването на осведомеността и обучението на персонала. </a:t>
            </a:r>
            <a:endParaRPr sz="1100">
              <a:solidFill>
                <a:srgbClr val="333333"/>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None/>
            </a:pPr>
            <a:r>
              <a:rPr lang="en" sz="1100">
                <a:solidFill>
                  <a:srgbClr val="333333"/>
                </a:solidFill>
                <a:highlight>
                  <a:srgbClr val="FFFFFF"/>
                </a:highlight>
                <a:latin typeface="Raleway"/>
                <a:ea typeface="Raleway"/>
                <a:cs typeface="Raleway"/>
                <a:sym typeface="Raleway"/>
              </a:rPr>
              <a:t>Не всички администратори трябва задължително да имат длъжностно лице по защита на личните данни. Това важи за: 1) публични органи или структури, освен когато става въпрос за съдилища при изпълнение на съдебните им функции; 2) администратори, чиято дейност, поради своето естество, обхват и цели, изискват редовно и систематично мащабно наблюдение на субектите на данни; 3) администратори, чиито основни дейности се състоят в мащабно обработване на специалните категории данни и на лични данни, свързани с присъди и нарушения.</a:t>
            </a:r>
            <a:endParaRPr sz="1100">
              <a:solidFill>
                <a:srgbClr val="333333"/>
              </a:solidFill>
              <a:highlight>
                <a:srgbClr val="FFFFFF"/>
              </a:highlight>
              <a:latin typeface="Raleway"/>
              <a:ea typeface="Raleway"/>
              <a:cs typeface="Raleway"/>
              <a:sym typeface="Raleway"/>
            </a:endParaRPr>
          </a:p>
          <a:p>
            <a:pPr indent="0" lvl="0" marL="0" marR="0" rtl="0" algn="l">
              <a:lnSpc>
                <a:spcPct val="115000"/>
              </a:lnSpc>
              <a:spcBef>
                <a:spcPts val="1200"/>
              </a:spcBef>
              <a:spcAft>
                <a:spcPts val="1200"/>
              </a:spcAft>
              <a:buNone/>
            </a:pPr>
            <a:r>
              <a:t/>
            </a:r>
            <a:endParaRPr sz="1100">
              <a:solidFill>
                <a:srgbClr val="333333"/>
              </a:solidFill>
              <a:highlight>
                <a:srgbClr val="FFFFFF"/>
              </a:highlight>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Участници</a:t>
            </a:r>
            <a:endParaRPr b="0" sz="3200">
              <a:solidFill>
                <a:schemeClr val="dk1"/>
              </a:solidFill>
            </a:endParaRPr>
          </a:p>
        </p:txBody>
      </p:sp>
      <p:sp>
        <p:nvSpPr>
          <p:cNvPr id="301" name="Google Shape;301;p38"/>
          <p:cNvSpPr txBox="1"/>
          <p:nvPr/>
        </p:nvSpPr>
        <p:spPr>
          <a:xfrm>
            <a:off x="779375" y="1765800"/>
            <a:ext cx="7249200" cy="2907900"/>
          </a:xfrm>
          <a:prstGeom prst="rect">
            <a:avLst/>
          </a:prstGeom>
          <a:noFill/>
          <a:ln>
            <a:noFill/>
          </a:ln>
        </p:spPr>
        <p:txBody>
          <a:bodyPr anchorCtr="0" anchor="ctr" bIns="40825" lIns="81650" spcFirstLastPara="1" rIns="81650" wrap="square" tIns="40825">
            <a:noAutofit/>
          </a:bodyPr>
          <a:lstStyle/>
          <a:p>
            <a:pPr indent="0" lvl="0" marL="0" rtl="0" algn="l">
              <a:lnSpc>
                <a:spcPct val="115000"/>
              </a:lnSpc>
              <a:spcBef>
                <a:spcPts val="1800"/>
              </a:spcBef>
              <a:spcAft>
                <a:spcPts val="0"/>
              </a:spcAft>
              <a:buNone/>
            </a:pPr>
            <a:r>
              <a:rPr lang="en" sz="1300">
                <a:solidFill>
                  <a:srgbClr val="333333"/>
                </a:solidFill>
                <a:highlight>
                  <a:srgbClr val="E2E02C"/>
                </a:highlight>
                <a:latin typeface="Raleway"/>
                <a:ea typeface="Raleway"/>
                <a:cs typeface="Raleway"/>
                <a:sym typeface="Raleway"/>
              </a:rPr>
              <a:t>Компетентни ор</a:t>
            </a:r>
            <a:r>
              <a:rPr lang="en" sz="1300">
                <a:solidFill>
                  <a:srgbClr val="333333"/>
                </a:solidFill>
                <a:highlight>
                  <a:srgbClr val="E2E02C"/>
                </a:highlight>
                <a:latin typeface="Raleway"/>
                <a:ea typeface="Raleway"/>
                <a:cs typeface="Raleway"/>
                <a:sym typeface="Raleway"/>
              </a:rPr>
              <a:t>гани:</a:t>
            </a:r>
            <a:endParaRPr sz="1300">
              <a:solidFill>
                <a:srgbClr val="333333"/>
              </a:solidFill>
              <a:highlight>
                <a:srgbClr val="E2E02C"/>
              </a:highlight>
              <a:latin typeface="Raleway"/>
              <a:ea typeface="Raleway"/>
              <a:cs typeface="Raleway"/>
              <a:sym typeface="Raleway"/>
            </a:endParaRPr>
          </a:p>
          <a:p>
            <a:pPr indent="-311150" lvl="0" marL="457200" rtl="0" algn="l">
              <a:lnSpc>
                <a:spcPct val="115000"/>
              </a:lnSpc>
              <a:spcBef>
                <a:spcPts val="1800"/>
              </a:spcBef>
              <a:spcAft>
                <a:spcPts val="0"/>
              </a:spcAft>
              <a:buClr>
                <a:srgbClr val="404040"/>
              </a:buClr>
              <a:buSzPts val="1300"/>
              <a:buFont typeface="Raleway"/>
              <a:buChar char="●"/>
            </a:pPr>
            <a:r>
              <a:rPr lang="en" sz="1300">
                <a:solidFill>
                  <a:srgbClr val="404040"/>
                </a:solidFill>
                <a:latin typeface="Raleway"/>
                <a:ea typeface="Raleway"/>
                <a:cs typeface="Raleway"/>
                <a:sym typeface="Raleway"/>
              </a:rPr>
              <a:t>Национални органи за защита на данните</a:t>
            </a:r>
            <a:endParaRPr sz="1300">
              <a:solidFill>
                <a:srgbClr val="404040"/>
              </a:solidFill>
              <a:latin typeface="Raleway"/>
              <a:ea typeface="Raleway"/>
              <a:cs typeface="Raleway"/>
              <a:sym typeface="Raleway"/>
            </a:endParaRPr>
          </a:p>
          <a:p>
            <a:pPr indent="-311150" lvl="1" marL="914400" rtl="0" algn="l">
              <a:lnSpc>
                <a:spcPct val="115000"/>
              </a:lnSpc>
              <a:spcBef>
                <a:spcPts val="0"/>
              </a:spcBef>
              <a:spcAft>
                <a:spcPts val="0"/>
              </a:spcAft>
              <a:buClr>
                <a:srgbClr val="404040"/>
              </a:buClr>
              <a:buSzPts val="1300"/>
              <a:buFont typeface="Raleway"/>
              <a:buChar char="○"/>
            </a:pPr>
            <a:r>
              <a:rPr lang="en" sz="1300">
                <a:solidFill>
                  <a:srgbClr val="404040"/>
                </a:solidFill>
                <a:latin typeface="Raleway"/>
                <a:ea typeface="Raleway"/>
                <a:cs typeface="Raleway"/>
                <a:sym typeface="Raleway"/>
              </a:rPr>
              <a:t>Комисия за защита на личните данни - </a:t>
            </a:r>
            <a:r>
              <a:rPr lang="en" sz="1300" u="sng">
                <a:solidFill>
                  <a:schemeClr val="hlink"/>
                </a:solidFill>
                <a:latin typeface="Raleway"/>
                <a:ea typeface="Raleway"/>
                <a:cs typeface="Raleway"/>
                <a:sym typeface="Raleway"/>
                <a:hlinkClick r:id="rId3"/>
              </a:rPr>
              <a:t>КЗЛД</a:t>
            </a:r>
            <a:r>
              <a:rPr lang="en" sz="1300">
                <a:solidFill>
                  <a:srgbClr val="404040"/>
                </a:solidFill>
                <a:latin typeface="Raleway"/>
                <a:ea typeface="Raleway"/>
                <a:cs typeface="Raleway"/>
                <a:sym typeface="Raleway"/>
              </a:rPr>
              <a:t> (България)</a:t>
            </a:r>
            <a:endParaRPr sz="1300">
              <a:solidFill>
                <a:srgbClr val="404040"/>
              </a:solidFill>
              <a:latin typeface="Raleway"/>
              <a:ea typeface="Raleway"/>
              <a:cs typeface="Raleway"/>
              <a:sym typeface="Raleway"/>
            </a:endParaRPr>
          </a:p>
          <a:p>
            <a:pPr indent="-311150" lvl="1" marL="914400" rtl="0" algn="l">
              <a:lnSpc>
                <a:spcPct val="115000"/>
              </a:lnSpc>
              <a:spcBef>
                <a:spcPts val="0"/>
              </a:spcBef>
              <a:spcAft>
                <a:spcPts val="0"/>
              </a:spcAft>
              <a:buClr>
                <a:srgbClr val="404040"/>
              </a:buClr>
              <a:buSzPts val="1300"/>
              <a:buFont typeface="Raleway"/>
              <a:buChar char="○"/>
            </a:pPr>
            <a:r>
              <a:rPr lang="en" sz="1300" u="sng">
                <a:solidFill>
                  <a:schemeClr val="hlink"/>
                </a:solidFill>
                <a:latin typeface="Raleway"/>
                <a:ea typeface="Raleway"/>
                <a:cs typeface="Raleway"/>
                <a:sym typeface="Raleway"/>
                <a:hlinkClick r:id="rId4"/>
              </a:rPr>
              <a:t>Списък</a:t>
            </a:r>
            <a:r>
              <a:rPr lang="en" sz="1300">
                <a:solidFill>
                  <a:srgbClr val="404040"/>
                </a:solidFill>
                <a:latin typeface="Raleway"/>
                <a:ea typeface="Raleway"/>
                <a:cs typeface="Raleway"/>
                <a:sym typeface="Raleway"/>
              </a:rPr>
              <a:t> на националните органи в държавите членки на ЕС</a:t>
            </a:r>
            <a:endParaRPr sz="1300">
              <a:solidFill>
                <a:srgbClr val="404040"/>
              </a:solidFill>
              <a:latin typeface="Raleway"/>
              <a:ea typeface="Raleway"/>
              <a:cs typeface="Raleway"/>
              <a:sym typeface="Raleway"/>
            </a:endParaRPr>
          </a:p>
          <a:p>
            <a:pPr indent="-311150" lvl="0" marL="457200" marR="0" rtl="0" algn="l">
              <a:lnSpc>
                <a:spcPct val="115000"/>
              </a:lnSpc>
              <a:spcBef>
                <a:spcPts val="0"/>
              </a:spcBef>
              <a:spcAft>
                <a:spcPts val="0"/>
              </a:spcAft>
              <a:buClr>
                <a:srgbClr val="404040"/>
              </a:buClr>
              <a:buSzPts val="1300"/>
              <a:buFont typeface="Raleway"/>
              <a:buChar char="●"/>
            </a:pPr>
            <a:r>
              <a:rPr lang="en" sz="1300">
                <a:solidFill>
                  <a:srgbClr val="404040"/>
                </a:solidFill>
                <a:latin typeface="Raleway"/>
                <a:ea typeface="Raleway"/>
                <a:cs typeface="Raleway"/>
                <a:sym typeface="Raleway"/>
              </a:rPr>
              <a:t>На ниво ЕС</a:t>
            </a:r>
            <a:endParaRPr sz="1300">
              <a:solidFill>
                <a:srgbClr val="404040"/>
              </a:solidFill>
              <a:latin typeface="Raleway"/>
              <a:ea typeface="Raleway"/>
              <a:cs typeface="Raleway"/>
              <a:sym typeface="Raleway"/>
            </a:endParaRPr>
          </a:p>
          <a:p>
            <a:pPr indent="-311150" lvl="1" marL="914400" marR="0" rtl="0" algn="l">
              <a:lnSpc>
                <a:spcPct val="115000"/>
              </a:lnSpc>
              <a:spcBef>
                <a:spcPts val="0"/>
              </a:spcBef>
              <a:spcAft>
                <a:spcPts val="0"/>
              </a:spcAft>
              <a:buClr>
                <a:srgbClr val="404040"/>
              </a:buClr>
              <a:buSzPts val="1300"/>
              <a:buFont typeface="Raleway"/>
              <a:buChar char="○"/>
            </a:pPr>
            <a:r>
              <a:rPr lang="en" sz="1300">
                <a:solidFill>
                  <a:srgbClr val="404040"/>
                </a:solidFill>
                <a:latin typeface="Raleway"/>
                <a:ea typeface="Raleway"/>
                <a:cs typeface="Raleway"/>
                <a:sym typeface="Raleway"/>
              </a:rPr>
              <a:t>Европейския надзорен орган по защита на данните (ЕНОЗД)</a:t>
            </a:r>
            <a:endParaRPr sz="1300">
              <a:solidFill>
                <a:srgbClr val="404040"/>
              </a:solidFill>
              <a:latin typeface="Raleway"/>
              <a:ea typeface="Raleway"/>
              <a:cs typeface="Raleway"/>
              <a:sym typeface="Raleway"/>
            </a:endParaRPr>
          </a:p>
          <a:p>
            <a:pPr indent="-298450" lvl="2" marL="1371600" marR="0" rtl="0" algn="l">
              <a:lnSpc>
                <a:spcPct val="115000"/>
              </a:lnSpc>
              <a:spcBef>
                <a:spcPts val="0"/>
              </a:spcBef>
              <a:spcAft>
                <a:spcPts val="0"/>
              </a:spcAft>
              <a:buClr>
                <a:schemeClr val="dk1"/>
              </a:buClr>
              <a:buSzPts val="1100"/>
              <a:buFont typeface="Raleway"/>
              <a:buChar char="■"/>
            </a:pPr>
            <a:r>
              <a:rPr lang="en" sz="1100">
                <a:solidFill>
                  <a:schemeClr val="dk1"/>
                </a:solidFill>
                <a:latin typeface="Raleway"/>
                <a:ea typeface="Raleway"/>
                <a:cs typeface="Raleway"/>
                <a:sym typeface="Raleway"/>
              </a:rPr>
              <a:t>независим орган на ЕС, отговарящ за наблюдението на прилагането на правилата за защита на данните в рамките на европейските институции и за разглеждането на жалби</a:t>
            </a:r>
            <a:endParaRPr sz="1100">
              <a:solidFill>
                <a:schemeClr val="dk1"/>
              </a:solidFill>
              <a:latin typeface="Raleway"/>
              <a:ea typeface="Raleway"/>
              <a:cs typeface="Raleway"/>
              <a:sym typeface="Raleway"/>
            </a:endParaRPr>
          </a:p>
          <a:p>
            <a:pPr indent="-311150" lvl="1" marL="914400" marR="0" rtl="0" algn="l">
              <a:lnSpc>
                <a:spcPct val="115000"/>
              </a:lnSpc>
              <a:spcBef>
                <a:spcPts val="0"/>
              </a:spcBef>
              <a:spcAft>
                <a:spcPts val="0"/>
              </a:spcAft>
              <a:buClr>
                <a:srgbClr val="404040"/>
              </a:buClr>
              <a:buSzPts val="1300"/>
              <a:buFont typeface="Raleway"/>
              <a:buChar char="○"/>
            </a:pPr>
            <a:r>
              <a:rPr lang="en" sz="1300" u="sng">
                <a:solidFill>
                  <a:srgbClr val="4B0076"/>
                </a:solidFill>
                <a:latin typeface="Raleway"/>
                <a:ea typeface="Raleway"/>
                <a:cs typeface="Raleway"/>
                <a:sym typeface="Raleway"/>
                <a:hlinkClick r:id="rId5">
                  <a:extLst>
                    <a:ext uri="{A12FA001-AC4F-418D-AE19-62706E023703}">
                      <ahyp:hlinkClr val="tx"/>
                    </a:ext>
                  </a:extLst>
                </a:hlinkClick>
              </a:rPr>
              <a:t>Европейският комитет по защита на данните (ЕКЗД)</a:t>
            </a:r>
            <a:endParaRPr sz="1300">
              <a:solidFill>
                <a:srgbClr val="333333"/>
              </a:solidFill>
              <a:highlight>
                <a:srgbClr val="E2E02C"/>
              </a:highlight>
              <a:latin typeface="Raleway"/>
              <a:ea typeface="Raleway"/>
              <a:cs typeface="Raleway"/>
              <a:sym typeface="Raleway"/>
            </a:endParaRPr>
          </a:p>
          <a:p>
            <a:pPr indent="-298450" lvl="2" marL="1371600" rtl="0" algn="l">
              <a:lnSpc>
                <a:spcPct val="115000"/>
              </a:lnSpc>
              <a:spcBef>
                <a:spcPts val="0"/>
              </a:spcBef>
              <a:spcAft>
                <a:spcPts val="0"/>
              </a:spcAft>
              <a:buClr>
                <a:schemeClr val="dk1"/>
              </a:buClr>
              <a:buSzPts val="1100"/>
              <a:buFont typeface="Raleway"/>
              <a:buChar char="■"/>
            </a:pPr>
            <a:r>
              <a:rPr lang="en" sz="1100">
                <a:solidFill>
                  <a:schemeClr val="dk1"/>
                </a:solidFill>
                <a:latin typeface="Raleway"/>
                <a:ea typeface="Raleway"/>
                <a:cs typeface="Raleway"/>
                <a:sym typeface="Raleway"/>
              </a:rPr>
              <a:t>съставен от представители на националните органи в страните от ЕС/ЕИП и на Европейския надзорен орган по защита на данните (ЕНОЗД). Европейската комисия участва в дейностите и заседанията на Комитета без право на глас.</a:t>
            </a:r>
            <a:endParaRPr sz="1100">
              <a:solidFill>
                <a:srgbClr val="333333"/>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sz="10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10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10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1000"/>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1000"/>
                                        <p:tgtEl>
                                          <p:spTgt spid="3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1000"/>
                                        <p:tgtEl>
                                          <p:spTgt spid="3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9" st="9"/>
                                            </p:txEl>
                                          </p:spTgt>
                                        </p:tgtEl>
                                        <p:attrNameLst>
                                          <p:attrName>style.visibility</p:attrName>
                                        </p:attrNameLst>
                                      </p:cBhvr>
                                      <p:to>
                                        <p:strVal val="visible"/>
                                      </p:to>
                                    </p:set>
                                    <p:animEffect filter="fade" transition="in">
                                      <p:cBhvr>
                                        <p:cTn dur="1000"/>
                                        <p:tgtEl>
                                          <p:spTgt spid="30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Законно обработване на лични данни</a:t>
            </a:r>
            <a:endParaRPr b="0" sz="3200">
              <a:solidFill>
                <a:schemeClr val="dk1"/>
              </a:solidFill>
            </a:endParaRPr>
          </a:p>
        </p:txBody>
      </p:sp>
      <p:sp>
        <p:nvSpPr>
          <p:cNvPr id="307" name="Google Shape;307;p39"/>
          <p:cNvSpPr txBox="1"/>
          <p:nvPr/>
        </p:nvSpPr>
        <p:spPr>
          <a:xfrm>
            <a:off x="827975" y="1822500"/>
            <a:ext cx="7249200" cy="29142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0"/>
              </a:spcBef>
              <a:spcAft>
                <a:spcPts val="0"/>
              </a:spcAft>
              <a:buNone/>
            </a:pPr>
            <a:r>
              <a:rPr lang="en" sz="1300">
                <a:solidFill>
                  <a:schemeClr val="dk2"/>
                </a:solidFill>
                <a:latin typeface="Raleway"/>
                <a:ea typeface="Raleway"/>
                <a:cs typeface="Raleway"/>
                <a:sym typeface="Raleway"/>
              </a:rPr>
              <a:t>Обработването на лични данни от администратори, както в публичната, така и в частната сфера е законосъобразно, ако е налице някое от следните алтернативни и равнопоставени  основания:</a:t>
            </a:r>
            <a:endParaRPr>
              <a:solidFill>
                <a:schemeClr val="dk2"/>
              </a:solidFill>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3">
                  <a:extLst>
                    <a:ext uri="{A12FA001-AC4F-418D-AE19-62706E023703}">
                      <ahyp:hlinkClr val="tx"/>
                    </a:ext>
                  </a:extLst>
                </a:hlinkClick>
              </a:rPr>
              <a:t>съгласие</a:t>
            </a:r>
            <a:r>
              <a:rPr lang="en" sz="1250">
                <a:solidFill>
                  <a:srgbClr val="202020"/>
                </a:solidFill>
                <a:highlight>
                  <a:srgbClr val="FFFFFF"/>
                </a:highlight>
                <a:latin typeface="Raleway"/>
                <a:ea typeface="Raleway"/>
                <a:cs typeface="Raleway"/>
                <a:sym typeface="Raleway"/>
              </a:rPr>
              <a:t>;</a:t>
            </a:r>
            <a:endParaRPr sz="1250">
              <a:solidFill>
                <a:srgbClr val="202020"/>
              </a:solidFill>
              <a:highlight>
                <a:srgbClr val="FFFFFF"/>
              </a:highlight>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4">
                  <a:extLst>
                    <a:ext uri="{A12FA001-AC4F-418D-AE19-62706E023703}">
                      <ahyp:hlinkClr val="tx"/>
                    </a:ext>
                  </a:extLst>
                </a:hlinkClick>
              </a:rPr>
              <a:t>изпълнение на договор</a:t>
            </a:r>
            <a:r>
              <a:rPr lang="en" sz="1250">
                <a:solidFill>
                  <a:srgbClr val="202020"/>
                </a:solidFill>
                <a:highlight>
                  <a:srgbClr val="FFFFFF"/>
                </a:highlight>
                <a:latin typeface="Raleway"/>
                <a:ea typeface="Raleway"/>
                <a:cs typeface="Raleway"/>
                <a:sym typeface="Raleway"/>
              </a:rPr>
              <a:t>;</a:t>
            </a:r>
            <a:endParaRPr sz="1250">
              <a:solidFill>
                <a:srgbClr val="202020"/>
              </a:solidFill>
              <a:highlight>
                <a:srgbClr val="FFFFFF"/>
              </a:highlight>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5">
                  <a:extLst>
                    <a:ext uri="{A12FA001-AC4F-418D-AE19-62706E023703}">
                      <ahyp:hlinkClr val="tx"/>
                    </a:ext>
                  </a:extLst>
                </a:hlinkClick>
              </a:rPr>
              <a:t>законово задължение</a:t>
            </a:r>
            <a:r>
              <a:rPr lang="en" sz="1250">
                <a:solidFill>
                  <a:srgbClr val="202020"/>
                </a:solidFill>
                <a:highlight>
                  <a:srgbClr val="FFFFFF"/>
                </a:highlight>
                <a:latin typeface="Raleway"/>
                <a:ea typeface="Raleway"/>
                <a:cs typeface="Raleway"/>
                <a:sym typeface="Raleway"/>
              </a:rPr>
              <a:t>;</a:t>
            </a:r>
            <a:endParaRPr sz="1250">
              <a:solidFill>
                <a:srgbClr val="202020"/>
              </a:solidFill>
              <a:highlight>
                <a:srgbClr val="FFFFFF"/>
              </a:highlight>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6">
                  <a:extLst>
                    <a:ext uri="{A12FA001-AC4F-418D-AE19-62706E023703}">
                      <ahyp:hlinkClr val="tx"/>
                    </a:ext>
                  </a:extLst>
                </a:hlinkClick>
              </a:rPr>
              <a:t>жизненоважни интереси</a:t>
            </a:r>
            <a:r>
              <a:rPr lang="en" sz="1250">
                <a:solidFill>
                  <a:srgbClr val="202020"/>
                </a:solidFill>
                <a:highlight>
                  <a:srgbClr val="FFFFFF"/>
                </a:highlight>
                <a:latin typeface="Raleway"/>
                <a:ea typeface="Raleway"/>
                <a:cs typeface="Raleway"/>
                <a:sym typeface="Raleway"/>
              </a:rPr>
              <a:t>;</a:t>
            </a:r>
            <a:endParaRPr sz="1250">
              <a:solidFill>
                <a:srgbClr val="202020"/>
              </a:solidFill>
              <a:highlight>
                <a:srgbClr val="FFFFFF"/>
              </a:highlight>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7">
                  <a:extLst>
                    <a:ext uri="{A12FA001-AC4F-418D-AE19-62706E023703}">
                      <ahyp:hlinkClr val="tx"/>
                    </a:ext>
                  </a:extLst>
                </a:hlinkClick>
              </a:rPr>
              <a:t>обществен интерес/ официални правомощия</a:t>
            </a:r>
            <a:r>
              <a:rPr lang="en" sz="1250">
                <a:solidFill>
                  <a:srgbClr val="202020"/>
                </a:solidFill>
                <a:highlight>
                  <a:srgbClr val="FFFFFF"/>
                </a:highlight>
                <a:latin typeface="Raleway"/>
                <a:ea typeface="Raleway"/>
                <a:cs typeface="Raleway"/>
                <a:sym typeface="Raleway"/>
              </a:rPr>
              <a:t>;</a:t>
            </a:r>
            <a:endParaRPr sz="1250">
              <a:solidFill>
                <a:srgbClr val="202020"/>
              </a:solidFill>
              <a:highlight>
                <a:srgbClr val="FFFFFF"/>
              </a:highlight>
              <a:latin typeface="Raleway"/>
              <a:ea typeface="Raleway"/>
              <a:cs typeface="Raleway"/>
              <a:sym typeface="Raleway"/>
            </a:endParaRPr>
          </a:p>
          <a:p>
            <a:pPr indent="-323850" lvl="1" marL="914400" rtl="0" algn="just">
              <a:lnSpc>
                <a:spcPct val="145694"/>
              </a:lnSpc>
              <a:spcBef>
                <a:spcPts val="0"/>
              </a:spcBef>
              <a:spcAft>
                <a:spcPts val="0"/>
              </a:spcAft>
              <a:buClr>
                <a:srgbClr val="171A22"/>
              </a:buClr>
              <a:buSzPts val="1500"/>
              <a:buFont typeface="Raleway"/>
              <a:buChar char="○"/>
            </a:pPr>
            <a:r>
              <a:rPr lang="en" sz="1250">
                <a:solidFill>
                  <a:srgbClr val="225584"/>
                </a:solidFill>
                <a:highlight>
                  <a:srgbClr val="FFFFFF"/>
                </a:highlight>
                <a:uFill>
                  <a:noFill/>
                </a:uFill>
                <a:latin typeface="Raleway"/>
                <a:ea typeface="Raleway"/>
                <a:cs typeface="Raleway"/>
                <a:sym typeface="Raleway"/>
                <a:hlinkClick r:id="rId8">
                  <a:extLst>
                    <a:ext uri="{A12FA001-AC4F-418D-AE19-62706E023703}">
                      <ahyp:hlinkClr val="tx"/>
                    </a:ext>
                  </a:extLst>
                </a:hlinkClick>
              </a:rPr>
              <a:t>легитимни интереси</a:t>
            </a:r>
            <a:r>
              <a:rPr lang="en" sz="1250">
                <a:solidFill>
                  <a:srgbClr val="202020"/>
                </a:solidFill>
                <a:highlight>
                  <a:srgbClr val="FFFFFF"/>
                </a:highlight>
                <a:latin typeface="Raleway"/>
                <a:ea typeface="Raleway"/>
                <a:cs typeface="Raleway"/>
                <a:sym typeface="Raleway"/>
              </a:rPr>
              <a:t>.</a:t>
            </a:r>
            <a:endParaRPr sz="1600">
              <a:solidFill>
                <a:schemeClr val="dk2"/>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0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0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0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0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10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1000"/>
                                        <p:tgtEl>
                                          <p:spTgt spid="3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animEffect filter="fade" transition="in">
                                      <p:cBhvr>
                                        <p:cTn dur="1000"/>
                                        <p:tgtEl>
                                          <p:spTgt spid="3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7" st="7"/>
                                            </p:txEl>
                                          </p:spTgt>
                                        </p:tgtEl>
                                        <p:attrNameLst>
                                          <p:attrName>style.visibility</p:attrName>
                                        </p:attrNameLst>
                                      </p:cBhvr>
                                      <p:to>
                                        <p:strVal val="visible"/>
                                      </p:to>
                                    </p:set>
                                    <p:animEffect filter="fade" transition="in">
                                      <p:cBhvr>
                                        <p:cTn dur="1000"/>
                                        <p:tgtEl>
                                          <p:spTgt spid="3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О</a:t>
            </a:r>
            <a:r>
              <a:rPr lang="en" sz="2320"/>
              <a:t>бработване на основание съгласие</a:t>
            </a:r>
            <a:endParaRPr b="0" sz="3200">
              <a:solidFill>
                <a:schemeClr val="dk1"/>
              </a:solidFill>
            </a:endParaRPr>
          </a:p>
        </p:txBody>
      </p:sp>
      <p:sp>
        <p:nvSpPr>
          <p:cNvPr id="313" name="Google Shape;313;p40"/>
          <p:cNvSpPr txBox="1"/>
          <p:nvPr/>
        </p:nvSpPr>
        <p:spPr>
          <a:xfrm>
            <a:off x="827975" y="1889625"/>
            <a:ext cx="7249200" cy="2847300"/>
          </a:xfrm>
          <a:prstGeom prst="rect">
            <a:avLst/>
          </a:prstGeom>
          <a:noFill/>
          <a:ln>
            <a:noFill/>
          </a:ln>
        </p:spPr>
        <p:txBody>
          <a:bodyPr anchorCtr="0" anchor="ctr" bIns="40825" lIns="81650" spcFirstLastPara="1" rIns="81650" wrap="square" tIns="40825">
            <a:noAutofit/>
          </a:bodyPr>
          <a:lstStyle/>
          <a:p>
            <a:pPr indent="0" lvl="0" marL="0" rtl="0" algn="just">
              <a:lnSpc>
                <a:spcPct val="145694"/>
              </a:lnSpc>
              <a:spcBef>
                <a:spcPts val="0"/>
              </a:spcBef>
              <a:spcAft>
                <a:spcPts val="0"/>
              </a:spcAft>
              <a:buNone/>
            </a:pPr>
            <a:r>
              <a:rPr lang="en" sz="1300">
                <a:solidFill>
                  <a:srgbClr val="333333"/>
                </a:solidFill>
                <a:highlight>
                  <a:srgbClr val="FFFFFF"/>
                </a:highlight>
                <a:latin typeface="Raleway"/>
                <a:ea typeface="Raleway"/>
                <a:cs typeface="Raleway"/>
                <a:sym typeface="Raleway"/>
              </a:rPr>
              <a:t>„съгласие на субекта на данните“ означава всяко свободно изразено, конкретно, информирано и недвусмислено указание за волята на субекта на данните, посредством изявление или ясно потвърждаващо действие, което изразява съгласието му свързаните с него лични данни да бъдат обработени</a:t>
            </a:r>
            <a:endParaRPr sz="1900">
              <a:solidFill>
                <a:schemeClr val="dk2"/>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Clr>
                <a:schemeClr val="dk1"/>
              </a:buClr>
              <a:buSzPct val="168103"/>
              <a:buFont typeface="Calibri"/>
              <a:buNone/>
            </a:pPr>
            <a:r>
              <a:rPr lang="en" sz="2320"/>
              <a:t>Обработване на основание легитимен интерес</a:t>
            </a:r>
            <a:endParaRPr b="0" sz="3200">
              <a:solidFill>
                <a:schemeClr val="dk1"/>
              </a:solidFill>
            </a:endParaRPr>
          </a:p>
        </p:txBody>
      </p:sp>
      <p:sp>
        <p:nvSpPr>
          <p:cNvPr id="319" name="Google Shape;319;p41"/>
          <p:cNvSpPr txBox="1"/>
          <p:nvPr/>
        </p:nvSpPr>
        <p:spPr>
          <a:xfrm>
            <a:off x="827975" y="2243700"/>
            <a:ext cx="7249200" cy="2493000"/>
          </a:xfrm>
          <a:prstGeom prst="rect">
            <a:avLst/>
          </a:prstGeom>
          <a:noFill/>
          <a:ln>
            <a:noFill/>
          </a:ln>
        </p:spPr>
        <p:txBody>
          <a:bodyPr anchorCtr="0" anchor="ctr" bIns="40825" lIns="81650" spcFirstLastPara="1" rIns="81650" wrap="square" tIns="40825">
            <a:noAutofit/>
          </a:bodyPr>
          <a:lstStyle/>
          <a:p>
            <a:pPr indent="0" lvl="0" marL="0" rtl="0" algn="just">
              <a:lnSpc>
                <a:spcPct val="145694"/>
              </a:lnSpc>
              <a:spcBef>
                <a:spcPts val="0"/>
              </a:spcBef>
              <a:spcAft>
                <a:spcPts val="0"/>
              </a:spcAft>
              <a:buNone/>
            </a:pPr>
            <a:r>
              <a:rPr lang="en" sz="950">
                <a:solidFill>
                  <a:srgbClr val="202020"/>
                </a:solidFill>
                <a:highlight>
                  <a:srgbClr val="FFFFFF"/>
                </a:highlight>
                <a:latin typeface="Raleway"/>
                <a:ea typeface="Raleway"/>
                <a:cs typeface="Raleway"/>
                <a:sym typeface="Raleway"/>
              </a:rPr>
              <a:t>Администраторът / обработващият документира решението си за позоваване на легитимен интерес при обработване на личните данни, демонстрирайки съответствие с GDPR (принцип на отчетност). Субектите на данни следва да са информирани в детайли относно позоваването на настоящото правно основание.</a:t>
            </a:r>
            <a:endParaRPr sz="950">
              <a:solidFill>
                <a:srgbClr val="202020"/>
              </a:solidFill>
              <a:highlight>
                <a:srgbClr val="FFFFFF"/>
              </a:highlight>
              <a:latin typeface="Raleway"/>
              <a:ea typeface="Raleway"/>
              <a:cs typeface="Raleway"/>
              <a:sym typeface="Raleway"/>
            </a:endParaRPr>
          </a:p>
          <a:p>
            <a:pPr indent="0" lvl="0" marL="0" rtl="0" algn="just">
              <a:lnSpc>
                <a:spcPct val="145694"/>
              </a:lnSpc>
              <a:spcBef>
                <a:spcPts val="0"/>
              </a:spcBef>
              <a:spcAft>
                <a:spcPts val="0"/>
              </a:spcAft>
              <a:buNone/>
            </a:pPr>
            <a:r>
              <a:t/>
            </a:r>
            <a:endParaRPr sz="950">
              <a:solidFill>
                <a:srgbClr val="202020"/>
              </a:solidFill>
              <a:highlight>
                <a:srgbClr val="FFFFFF"/>
              </a:highlight>
              <a:latin typeface="Raleway"/>
              <a:ea typeface="Raleway"/>
              <a:cs typeface="Raleway"/>
              <a:sym typeface="Raleway"/>
            </a:endParaRPr>
          </a:p>
          <a:p>
            <a:pPr indent="0" lvl="0" marL="0" rtl="0" algn="just">
              <a:lnSpc>
                <a:spcPct val="145694"/>
              </a:lnSpc>
              <a:spcBef>
                <a:spcPts val="0"/>
              </a:spcBef>
              <a:spcAft>
                <a:spcPts val="0"/>
              </a:spcAft>
              <a:buNone/>
            </a:pPr>
            <a:r>
              <a:rPr lang="en" sz="950">
                <a:solidFill>
                  <a:srgbClr val="202020"/>
                </a:solidFill>
                <a:highlight>
                  <a:srgbClr val="FFFFFF"/>
                </a:highlight>
                <a:latin typeface="Raleway"/>
                <a:ea typeface="Raleway"/>
                <a:cs typeface="Raleway"/>
                <a:sym typeface="Raleway"/>
              </a:rPr>
              <a:t>С оглед защитата на правата на физическите лица, администраторът/ обработващият лични данни следва да приложи така наречения „тест за пропорционалност“, който може да съдържа:</a:t>
            </a:r>
            <a:endParaRPr sz="950">
              <a:solidFill>
                <a:srgbClr val="202020"/>
              </a:solidFill>
              <a:highlight>
                <a:srgbClr val="FFFFFF"/>
              </a:highlight>
              <a:latin typeface="Raleway"/>
              <a:ea typeface="Raleway"/>
              <a:cs typeface="Raleway"/>
              <a:sym typeface="Raleway"/>
            </a:endParaRPr>
          </a:p>
          <a:p>
            <a:pPr indent="-288925" lvl="0" marL="457200" rtl="0" algn="just">
              <a:lnSpc>
                <a:spcPct val="145694"/>
              </a:lnSpc>
              <a:spcBef>
                <a:spcPts val="0"/>
              </a:spcBef>
              <a:spcAft>
                <a:spcPts val="0"/>
              </a:spcAft>
              <a:buClr>
                <a:srgbClr val="202020"/>
              </a:buClr>
              <a:buSzPts val="950"/>
              <a:buFont typeface="Raleway"/>
              <a:buChar char="●"/>
            </a:pPr>
            <a:r>
              <a:rPr lang="en" sz="950">
                <a:solidFill>
                  <a:srgbClr val="202020"/>
                </a:solidFill>
                <a:highlight>
                  <a:srgbClr val="FFFFFF"/>
                </a:highlight>
                <a:latin typeface="Raleway"/>
                <a:ea typeface="Raleway"/>
                <a:cs typeface="Raleway"/>
                <a:sym typeface="Raleway"/>
              </a:rPr>
              <a:t>Цел: преследва ли се легитимен интерес? (необходима проверка за наличие на други правни основания за обработване на лични данни)</a:t>
            </a:r>
            <a:endParaRPr sz="950">
              <a:solidFill>
                <a:srgbClr val="202020"/>
              </a:solidFill>
              <a:highlight>
                <a:srgbClr val="FFFFFF"/>
              </a:highlight>
              <a:latin typeface="Raleway"/>
              <a:ea typeface="Raleway"/>
              <a:cs typeface="Raleway"/>
              <a:sym typeface="Raleway"/>
            </a:endParaRPr>
          </a:p>
          <a:p>
            <a:pPr indent="-288925" lvl="0" marL="457200" rtl="0" algn="just">
              <a:lnSpc>
                <a:spcPct val="145694"/>
              </a:lnSpc>
              <a:spcBef>
                <a:spcPts val="0"/>
              </a:spcBef>
              <a:spcAft>
                <a:spcPts val="0"/>
              </a:spcAft>
              <a:buClr>
                <a:srgbClr val="202020"/>
              </a:buClr>
              <a:buSzPts val="950"/>
              <a:buFont typeface="Raleway"/>
              <a:buChar char="●"/>
            </a:pPr>
            <a:r>
              <a:rPr lang="en" sz="950">
                <a:solidFill>
                  <a:srgbClr val="202020"/>
                </a:solidFill>
                <a:highlight>
                  <a:srgbClr val="FFFFFF"/>
                </a:highlight>
                <a:latin typeface="Raleway"/>
                <a:ea typeface="Raleway"/>
                <a:cs typeface="Raleway"/>
                <a:sym typeface="Raleway"/>
              </a:rPr>
              <a:t>Необходимост: необходимо ли е обработване на лични данни за постигането на тази цел? (възможно ли е целта да бъде постигната без да се обработват лични данни или да се обработват в по-малък обем)</a:t>
            </a:r>
            <a:endParaRPr sz="950">
              <a:solidFill>
                <a:srgbClr val="202020"/>
              </a:solidFill>
              <a:highlight>
                <a:srgbClr val="FFFFFF"/>
              </a:highlight>
              <a:latin typeface="Raleway"/>
              <a:ea typeface="Raleway"/>
              <a:cs typeface="Raleway"/>
              <a:sym typeface="Raleway"/>
            </a:endParaRPr>
          </a:p>
          <a:p>
            <a:pPr indent="-288925" lvl="0" marL="457200" rtl="0" algn="just">
              <a:lnSpc>
                <a:spcPct val="145694"/>
              </a:lnSpc>
              <a:spcBef>
                <a:spcPts val="0"/>
              </a:spcBef>
              <a:spcAft>
                <a:spcPts val="0"/>
              </a:spcAft>
              <a:buClr>
                <a:srgbClr val="202020"/>
              </a:buClr>
              <a:buSzPts val="950"/>
              <a:buFont typeface="Raleway"/>
              <a:buChar char="●"/>
            </a:pPr>
            <a:r>
              <a:rPr lang="en" sz="950">
                <a:solidFill>
                  <a:srgbClr val="202020"/>
                </a:solidFill>
                <a:highlight>
                  <a:srgbClr val="FFFFFF"/>
                </a:highlight>
                <a:latin typeface="Raleway"/>
                <a:ea typeface="Raleway"/>
                <a:cs typeface="Raleway"/>
                <a:sym typeface="Raleway"/>
              </a:rPr>
              <a:t>Пропорционалност: надхвърлят ли интересите на физическите лица легитимния интерес на администратора? (степента на намеса в личната сфера на субекта на данни съпоставима ли е с важността на легитимния интерес на администратора)</a:t>
            </a:r>
            <a:endParaRPr sz="1700">
              <a:solidFill>
                <a:schemeClr val="dk2"/>
              </a:solidFill>
              <a:highlight>
                <a:srgbClr val="FFFFFF"/>
              </a:highlight>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1000"/>
                                        <p:tgtEl>
                                          <p:spTgt spid="3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Права на субекта на данни</a:t>
            </a:r>
            <a:endParaRPr b="0" sz="3200">
              <a:solidFill>
                <a:schemeClr val="dk1"/>
              </a:solidFill>
            </a:endParaRPr>
          </a:p>
        </p:txBody>
      </p:sp>
      <p:sp>
        <p:nvSpPr>
          <p:cNvPr id="325" name="Google Shape;325;p42"/>
          <p:cNvSpPr txBox="1"/>
          <p:nvPr/>
        </p:nvSpPr>
        <p:spPr>
          <a:xfrm>
            <a:off x="827975" y="1991300"/>
            <a:ext cx="7249200" cy="25761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0"/>
              </a:spcBef>
              <a:spcAft>
                <a:spcPts val="0"/>
              </a:spcAft>
              <a:buNone/>
            </a:pPr>
            <a:r>
              <a:rPr lang="en">
                <a:solidFill>
                  <a:schemeClr val="dk2"/>
                </a:solidFill>
                <a:latin typeface="Raleway"/>
                <a:ea typeface="Raleway"/>
                <a:cs typeface="Raleway"/>
                <a:sym typeface="Raleway"/>
              </a:rPr>
              <a:t>(Регламент (ЕС) 2016/679)</a:t>
            </a:r>
            <a:endParaRPr>
              <a:solidFill>
                <a:schemeClr val="dk2"/>
              </a:solidFill>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информация</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д</a:t>
            </a:r>
            <a:r>
              <a:rPr lang="en" sz="1200">
                <a:solidFill>
                  <a:schemeClr val="dk2"/>
                </a:solidFill>
                <a:highlight>
                  <a:srgbClr val="FFFFFF"/>
                </a:highlight>
                <a:latin typeface="Raleway"/>
                <a:ea typeface="Raleway"/>
                <a:cs typeface="Raleway"/>
                <a:sym typeface="Raleway"/>
              </a:rPr>
              <a:t>остъп </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коригиране </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изтриване (Правото “да бъдеш забравен” - заличаване на лични данни)</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ограничаване на обработването</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Право на преносимост на данните</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Оттегляне на съгласието за използване на лични данни и право на възражение</a:t>
            </a:r>
            <a:endParaRPr sz="1200">
              <a:solidFill>
                <a:schemeClr val="dk2"/>
              </a:solidFill>
              <a:highlight>
                <a:srgbClr val="FFFFFF"/>
              </a:highlight>
              <a:latin typeface="Raleway"/>
              <a:ea typeface="Raleway"/>
              <a:cs typeface="Raleway"/>
              <a:sym typeface="Raleway"/>
            </a:endParaRPr>
          </a:p>
          <a:p>
            <a:pPr indent="-298450" lvl="0" marL="457200" marR="228600" rtl="0" algn="l">
              <a:lnSpc>
                <a:spcPct val="125000"/>
              </a:lnSpc>
              <a:spcBef>
                <a:spcPts val="0"/>
              </a:spcBef>
              <a:spcAft>
                <a:spcPts val="0"/>
              </a:spcAft>
              <a:buClr>
                <a:srgbClr val="171A22"/>
              </a:buClr>
              <a:buSzPts val="1100"/>
              <a:buFont typeface="Raleway"/>
              <a:buChar char="●"/>
            </a:pPr>
            <a:r>
              <a:rPr lang="en" sz="1200">
                <a:solidFill>
                  <a:schemeClr val="dk2"/>
                </a:solidFill>
                <a:highlight>
                  <a:srgbClr val="FFFFFF"/>
                </a:highlight>
                <a:latin typeface="Raleway"/>
                <a:ea typeface="Raleway"/>
                <a:cs typeface="Raleway"/>
                <a:sym typeface="Raleway"/>
              </a:rPr>
              <a:t>Права при автоматизирано вземане на индивидуални решения и профилиране</a:t>
            </a:r>
            <a:endParaRPr sz="1200">
              <a:solidFill>
                <a:schemeClr val="dk2"/>
              </a:solidFill>
              <a:highlight>
                <a:srgbClr val="FFFFFF"/>
              </a:highlight>
              <a:latin typeface="Raleway"/>
              <a:ea typeface="Raleway"/>
              <a:cs typeface="Raleway"/>
              <a:sym typeface="Raleway"/>
            </a:endParaRPr>
          </a:p>
          <a:p>
            <a:pPr indent="0" lvl="0" marL="457200" marR="0" rtl="0" algn="l">
              <a:lnSpc>
                <a:spcPct val="115000"/>
              </a:lnSpc>
              <a:spcBef>
                <a:spcPts val="6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10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10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10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1000"/>
                                        <p:tgtEl>
                                          <p:spTgt spid="3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animEffect filter="fade" transition="in">
                                      <p:cBhvr>
                                        <p:cTn dur="1000"/>
                                        <p:tgtEl>
                                          <p:spTgt spid="3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animEffect filter="fade" transition="in">
                                      <p:cBhvr>
                                        <p:cTn dur="1000"/>
                                        <p:tgtEl>
                                          <p:spTgt spid="3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animEffect filter="fade" transition="in">
                                      <p:cBhvr>
                                        <p:cTn dur="1000"/>
                                        <p:tgtEl>
                                          <p:spTgt spid="3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animEffect filter="fade" transition="in">
                                      <p:cBhvr>
                                        <p:cTn dur="1000"/>
                                        <p:tgtEl>
                                          <p:spTgt spid="3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9" st="9"/>
                                            </p:txEl>
                                          </p:spTgt>
                                        </p:tgtEl>
                                        <p:attrNameLst>
                                          <p:attrName>style.visibility</p:attrName>
                                        </p:attrNameLst>
                                      </p:cBhvr>
                                      <p:to>
                                        <p:strVal val="visible"/>
                                      </p:to>
                                    </p:set>
                                    <p:animEffect filter="fade" transition="in">
                                      <p:cBhvr>
                                        <p:cTn dur="1000"/>
                                        <p:tgtEl>
                                          <p:spTgt spid="32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Clr>
                <a:schemeClr val="dk1"/>
              </a:buClr>
              <a:buSzPct val="168103"/>
              <a:buFont typeface="Calibri"/>
              <a:buNone/>
            </a:pPr>
            <a:r>
              <a:rPr lang="en" sz="2320"/>
              <a:t>Значението на защитата на личните данни в цифровата ера</a:t>
            </a:r>
            <a:endParaRPr b="0" sz="3200">
              <a:solidFill>
                <a:schemeClr val="dk1"/>
              </a:solidFill>
            </a:endParaRPr>
          </a:p>
        </p:txBody>
      </p:sp>
      <p:sp>
        <p:nvSpPr>
          <p:cNvPr id="225" name="Google Shape;225;p25"/>
          <p:cNvSpPr txBox="1"/>
          <p:nvPr/>
        </p:nvSpPr>
        <p:spPr>
          <a:xfrm>
            <a:off x="827975" y="1883175"/>
            <a:ext cx="7249200" cy="2148600"/>
          </a:xfrm>
          <a:prstGeom prst="rect">
            <a:avLst/>
          </a:prstGeom>
          <a:noFill/>
          <a:ln>
            <a:noFill/>
          </a:ln>
        </p:spPr>
        <p:txBody>
          <a:bodyPr anchorCtr="0" anchor="ctr" bIns="40825" lIns="81650" spcFirstLastPara="1" rIns="81650" wrap="square" tIns="40825">
            <a:noAutofit/>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от непоискани търговски съобщения до трениране на AI за лицево разпознаване и прогностичен анализ при правоприлагане</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казуси:</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Meta - модел “pay or Okay”</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ChatGPT</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Правото да бъдеш забравен и Google</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a:blip r:embed="rId3">
            <a:alphaModFix/>
          </a:blip>
          <a:stretch>
            <a:fillRect/>
          </a:stretch>
        </p:blipFill>
        <p:spPr>
          <a:xfrm>
            <a:off x="2010338" y="152400"/>
            <a:ext cx="5123329"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729450" y="1289250"/>
            <a:ext cx="76887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solidFill>
                  <a:srgbClr val="000000"/>
                </a:solidFill>
              </a:rPr>
              <a:t>Благодаря за вниманието!</a:t>
            </a:r>
            <a:endParaRPr sz="3040"/>
          </a:p>
        </p:txBody>
      </p:sp>
      <p:sp>
        <p:nvSpPr>
          <p:cNvPr id="336" name="Google Shape;336;p44"/>
          <p:cNvSpPr txBox="1"/>
          <p:nvPr>
            <p:ph idx="1" type="body"/>
          </p:nvPr>
        </p:nvSpPr>
        <p:spPr>
          <a:xfrm>
            <a:off x="729450" y="3076800"/>
            <a:ext cx="7688700" cy="1263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165">
                <a:solidFill>
                  <a:srgbClr val="000000"/>
                </a:solidFill>
                <a:latin typeface="Raleway"/>
                <a:ea typeface="Raleway"/>
                <a:cs typeface="Raleway"/>
                <a:sym typeface="Raleway"/>
              </a:rPr>
              <a:t>Ана Лазарова</a:t>
            </a:r>
            <a:endParaRPr sz="1165">
              <a:solidFill>
                <a:srgbClr val="000000"/>
              </a:solidFill>
              <a:latin typeface="Raleway"/>
              <a:ea typeface="Raleway"/>
              <a:cs typeface="Raleway"/>
              <a:sym typeface="Raleway"/>
            </a:endParaRPr>
          </a:p>
          <a:p>
            <a:pPr indent="0" lvl="0" marL="0" rtl="0" algn="l">
              <a:lnSpc>
                <a:spcPct val="95000"/>
              </a:lnSpc>
              <a:spcBef>
                <a:spcPts val="0"/>
              </a:spcBef>
              <a:spcAft>
                <a:spcPts val="0"/>
              </a:spcAft>
              <a:buSzPts val="605"/>
              <a:buNone/>
            </a:pPr>
            <a:r>
              <a:t/>
            </a:r>
            <a:endParaRPr sz="1165">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rPr lang="en" sz="1165">
                <a:solidFill>
                  <a:srgbClr val="000000"/>
                </a:solidFill>
                <a:latin typeface="Raleway"/>
                <a:ea typeface="Raleway"/>
                <a:cs typeface="Raleway"/>
                <a:sym typeface="Raleway"/>
              </a:rPr>
              <a:t>имейл: ana@digrep.bg</a:t>
            </a:r>
            <a:endParaRPr sz="1165">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31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31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rPr lang="en" sz="1094">
                <a:solidFill>
                  <a:srgbClr val="000000"/>
                </a:solidFill>
                <a:latin typeface="Raleway"/>
                <a:ea typeface="Raleway"/>
                <a:cs typeface="Raleway"/>
                <a:sym typeface="Raleway"/>
              </a:rPr>
              <a:t>Презентацията може да бъде използвана под лиценз CC-BY-SA 4.0</a:t>
            </a:r>
            <a:endParaRPr sz="109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236">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Clr>
                <a:schemeClr val="dk1"/>
              </a:buClr>
              <a:buSzPct val="168103"/>
              <a:buFont typeface="Calibri"/>
              <a:buNone/>
            </a:pPr>
            <a:r>
              <a:rPr lang="en" sz="2320"/>
              <a:t>подходи при</a:t>
            </a:r>
            <a:r>
              <a:rPr lang="en" sz="2320"/>
              <a:t> използването на лични данни </a:t>
            </a:r>
            <a:endParaRPr b="0" sz="3200">
              <a:solidFill>
                <a:schemeClr val="dk1"/>
              </a:solidFill>
            </a:endParaRPr>
          </a:p>
        </p:txBody>
      </p:sp>
      <p:sp>
        <p:nvSpPr>
          <p:cNvPr id="231" name="Google Shape;231;p26"/>
          <p:cNvSpPr txBox="1"/>
          <p:nvPr/>
        </p:nvSpPr>
        <p:spPr>
          <a:xfrm>
            <a:off x="827975" y="1883175"/>
            <a:ext cx="7249200" cy="2148600"/>
          </a:xfrm>
          <a:prstGeom prst="rect">
            <a:avLst/>
          </a:prstGeom>
          <a:noFill/>
          <a:ln>
            <a:noFill/>
          </a:ln>
        </p:spPr>
        <p:txBody>
          <a:bodyPr anchorCtr="0" anchor="ctr" bIns="40825" lIns="81650" spcFirstLastPara="1" rIns="81650" wrap="square" tIns="40825">
            <a:noAutofit/>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данните като “стока”</a:t>
            </a:r>
            <a:endParaRPr>
              <a:solidFill>
                <a:schemeClr val="dk2"/>
              </a:solidFill>
              <a:latin typeface="Raleway"/>
              <a:ea typeface="Raleway"/>
              <a:cs typeface="Raleway"/>
              <a:sym typeface="Raleway"/>
            </a:endParaRPr>
          </a:p>
          <a:p>
            <a:pPr indent="-317500" lvl="0" marL="457200" marR="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неприкосновеността на личното пространство като основно право</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неприкосновеност на личния живот</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923625" y="905325"/>
            <a:ext cx="6823200" cy="7809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Clr>
                <a:schemeClr val="dk1"/>
              </a:buClr>
              <a:buSzPct val="168103"/>
              <a:buFont typeface="Calibri"/>
              <a:buNone/>
            </a:pPr>
            <a:r>
              <a:rPr lang="en" sz="2320"/>
              <a:t>Право на зачитане на личния и семейния живот</a:t>
            </a:r>
            <a:endParaRPr b="0" sz="1100">
              <a:solidFill>
                <a:schemeClr val="dk1"/>
              </a:solidFill>
            </a:endParaRPr>
          </a:p>
          <a:p>
            <a:pPr indent="0" lvl="0" marL="0" rtl="0" algn="l">
              <a:spcBef>
                <a:spcPts val="0"/>
              </a:spcBef>
              <a:spcAft>
                <a:spcPts val="0"/>
              </a:spcAft>
              <a:buClr>
                <a:schemeClr val="dk1"/>
              </a:buClr>
              <a:buSzPct val="168103"/>
              <a:buFont typeface="Calibri"/>
              <a:buNone/>
            </a:pPr>
            <a:r>
              <a:t/>
            </a:r>
            <a:endParaRPr sz="2320"/>
          </a:p>
        </p:txBody>
      </p:sp>
      <p:sp>
        <p:nvSpPr>
          <p:cNvPr id="242" name="Google Shape;242;p28"/>
          <p:cNvSpPr txBox="1"/>
          <p:nvPr/>
        </p:nvSpPr>
        <p:spPr>
          <a:xfrm>
            <a:off x="827975" y="2008250"/>
            <a:ext cx="7249200" cy="2728500"/>
          </a:xfrm>
          <a:prstGeom prst="rect">
            <a:avLst/>
          </a:prstGeom>
          <a:noFill/>
          <a:ln>
            <a:noFill/>
          </a:ln>
        </p:spPr>
        <p:txBody>
          <a:bodyPr anchorCtr="0" anchor="ctr" bIns="40825" lIns="81650" spcFirstLastPara="1" rIns="81650" wrap="square" tIns="40825">
            <a:noAutofit/>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Член 8 от Европейската конвенция за правата на човека (ЕКПЧ)</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100">
              <a:solidFill>
                <a:srgbClr val="333333"/>
              </a:solidFill>
              <a:highlight>
                <a:srgbClr val="FFFFFF"/>
              </a:highlight>
            </a:endParaRPr>
          </a:p>
          <a:p>
            <a:pPr indent="0" lvl="0" marL="0" marR="0" rtl="0" algn="just">
              <a:lnSpc>
                <a:spcPct val="130000"/>
              </a:lnSpc>
              <a:spcBef>
                <a:spcPts val="600"/>
              </a:spcBef>
              <a:spcAft>
                <a:spcPts val="0"/>
              </a:spcAft>
              <a:buNone/>
            </a:pPr>
            <a:r>
              <a:rPr lang="en" sz="1100">
                <a:solidFill>
                  <a:schemeClr val="dk1"/>
                </a:solidFill>
                <a:latin typeface="Raleway"/>
                <a:ea typeface="Raleway"/>
                <a:cs typeface="Raleway"/>
                <a:sym typeface="Raleway"/>
              </a:rPr>
              <a:t>Право на зачитане на личния и семейния живот</a:t>
            </a:r>
            <a:endParaRPr sz="1100">
              <a:solidFill>
                <a:schemeClr val="dk1"/>
              </a:solidFill>
              <a:latin typeface="Raleway"/>
              <a:ea typeface="Raleway"/>
              <a:cs typeface="Raleway"/>
              <a:sym typeface="Raleway"/>
            </a:endParaRPr>
          </a:p>
          <a:p>
            <a:pPr indent="0" lvl="0" marL="0" marR="0" rtl="0" algn="just">
              <a:lnSpc>
                <a:spcPct val="130000"/>
              </a:lnSpc>
              <a:spcBef>
                <a:spcPts val="600"/>
              </a:spcBef>
              <a:spcAft>
                <a:spcPts val="0"/>
              </a:spcAft>
              <a:buNone/>
            </a:pPr>
            <a:r>
              <a:rPr lang="en" sz="1100">
                <a:solidFill>
                  <a:schemeClr val="dk1"/>
                </a:solidFill>
                <a:latin typeface="Raleway"/>
                <a:ea typeface="Raleway"/>
                <a:cs typeface="Raleway"/>
                <a:sym typeface="Raleway"/>
              </a:rPr>
              <a:t>1. Βсеки има право на неприкосновеност на личния и семейния си живот, на жилището и на тайната на кореспонденцията.</a:t>
            </a:r>
            <a:endParaRPr sz="1100">
              <a:solidFill>
                <a:schemeClr val="dk1"/>
              </a:solidFill>
              <a:latin typeface="Raleway"/>
              <a:ea typeface="Raleway"/>
              <a:cs typeface="Raleway"/>
              <a:sym typeface="Raleway"/>
            </a:endParaRPr>
          </a:p>
          <a:p>
            <a:pPr indent="0" lvl="0" marL="0" marR="0" rtl="0" algn="just">
              <a:lnSpc>
                <a:spcPct val="130000"/>
              </a:lnSpc>
              <a:spcBef>
                <a:spcPts val="600"/>
              </a:spcBef>
              <a:spcAft>
                <a:spcPts val="0"/>
              </a:spcAft>
              <a:buNone/>
            </a:pPr>
            <a:r>
              <a:rPr lang="en" sz="1100">
                <a:solidFill>
                  <a:schemeClr val="dk1"/>
                </a:solidFill>
                <a:latin typeface="Raleway"/>
                <a:ea typeface="Raleway"/>
                <a:cs typeface="Raleway"/>
                <a:sym typeface="Raleway"/>
              </a:rPr>
              <a:t>2. Намесата на държавните власти в упражняването на това право е недопустима, освен в случаите, предвидени в закона и необходими в едно демократично общество в интерес на националната и обществената сигурност или на икономическото благосъстояние на страната, за предотвратяване на безредици или престъпления, за защита на здравето и морала или на правата и свободите на другите.</a:t>
            </a:r>
            <a:endParaRPr sz="800"/>
          </a:p>
          <a:p>
            <a:pPr indent="0" lvl="0" marL="0" rtl="0" algn="just">
              <a:lnSpc>
                <a:spcPct val="130000"/>
              </a:lnSpc>
              <a:spcBef>
                <a:spcPts val="600"/>
              </a:spcBef>
              <a:spcAft>
                <a:spcPts val="0"/>
              </a:spcAft>
              <a:buNone/>
            </a:pPr>
            <a:r>
              <a:t/>
            </a:r>
            <a:endParaRPr sz="1100">
              <a:solidFill>
                <a:schemeClr val="dk1"/>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066950" y="905325"/>
            <a:ext cx="6281700" cy="5520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Правото на защита на личните данни</a:t>
            </a:r>
            <a:endParaRPr b="0" sz="3200">
              <a:solidFill>
                <a:schemeClr val="dk1"/>
              </a:solidFill>
            </a:endParaRPr>
          </a:p>
        </p:txBody>
      </p:sp>
      <p:sp>
        <p:nvSpPr>
          <p:cNvPr id="248" name="Google Shape;248;p29"/>
          <p:cNvSpPr txBox="1"/>
          <p:nvPr/>
        </p:nvSpPr>
        <p:spPr>
          <a:xfrm>
            <a:off x="827975" y="2109925"/>
            <a:ext cx="7249200" cy="1921800"/>
          </a:xfrm>
          <a:prstGeom prst="rect">
            <a:avLst/>
          </a:prstGeom>
          <a:noFill/>
          <a:ln>
            <a:noFill/>
          </a:ln>
        </p:spPr>
        <p:txBody>
          <a:bodyPr anchorCtr="0" anchor="ctr" bIns="40825" lIns="81650" spcFirstLastPara="1" rIns="81650" wrap="square" tIns="40825">
            <a:noAutofit/>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Член 8 от Хартата на основните права на ЕС</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a:solidFill>
                <a:schemeClr val="dk2"/>
              </a:solidFill>
              <a:latin typeface="Raleway"/>
              <a:ea typeface="Raleway"/>
              <a:cs typeface="Raleway"/>
              <a:sym typeface="Raleway"/>
            </a:endParaRPr>
          </a:p>
          <a:p>
            <a:pPr indent="0" lvl="0" marL="0" rtl="0" algn="just">
              <a:lnSpc>
                <a:spcPct val="130000"/>
              </a:lnSpc>
              <a:spcBef>
                <a:spcPts val="600"/>
              </a:spcBef>
              <a:spcAft>
                <a:spcPts val="0"/>
              </a:spcAft>
              <a:buNone/>
            </a:pPr>
            <a:r>
              <a:rPr lang="en" sz="1100">
                <a:solidFill>
                  <a:schemeClr val="dk1"/>
                </a:solidFill>
                <a:latin typeface="Raleway"/>
                <a:ea typeface="Raleway"/>
                <a:cs typeface="Raleway"/>
                <a:sym typeface="Raleway"/>
              </a:rPr>
              <a:t>1.   Всеки има право на защита на неговите лични данни.</a:t>
            </a:r>
            <a:endParaRPr sz="1100">
              <a:solidFill>
                <a:schemeClr val="dk1"/>
              </a:solidFill>
              <a:latin typeface="Raleway"/>
              <a:ea typeface="Raleway"/>
              <a:cs typeface="Raleway"/>
              <a:sym typeface="Raleway"/>
            </a:endParaRPr>
          </a:p>
          <a:p>
            <a:pPr indent="0" lvl="0" marL="0" rtl="0" algn="just">
              <a:lnSpc>
                <a:spcPct val="130000"/>
              </a:lnSpc>
              <a:spcBef>
                <a:spcPts val="600"/>
              </a:spcBef>
              <a:spcAft>
                <a:spcPts val="0"/>
              </a:spcAft>
              <a:buNone/>
            </a:pPr>
            <a:r>
              <a:rPr lang="en" sz="1100">
                <a:solidFill>
                  <a:schemeClr val="dk1"/>
                </a:solidFill>
                <a:latin typeface="Raleway"/>
                <a:ea typeface="Raleway"/>
                <a:cs typeface="Raleway"/>
                <a:sym typeface="Raleway"/>
              </a:rPr>
              <a:t>2.   Тези данни трябва да бъдат обработвани добросъвестно, за точно определени цели и въз основа на съгласието на заинтересованото лице или по силата на друго предвидено от закона легитимно основание. Всеки има право на достъп до събраните данни, отнасящи се до него, както и правото да изиска поправянето им.</a:t>
            </a:r>
            <a:endParaRPr sz="1100">
              <a:solidFill>
                <a:schemeClr val="dk1"/>
              </a:solidFill>
              <a:latin typeface="Raleway"/>
              <a:ea typeface="Raleway"/>
              <a:cs typeface="Raleway"/>
              <a:sym typeface="Raleway"/>
            </a:endParaRPr>
          </a:p>
          <a:p>
            <a:pPr indent="0" lvl="0" marL="0" rtl="0" algn="just">
              <a:lnSpc>
                <a:spcPct val="130000"/>
              </a:lnSpc>
              <a:spcBef>
                <a:spcPts val="600"/>
              </a:spcBef>
              <a:spcAft>
                <a:spcPts val="0"/>
              </a:spcAft>
              <a:buNone/>
            </a:pPr>
            <a:r>
              <a:rPr lang="en" sz="1100">
                <a:solidFill>
                  <a:schemeClr val="dk1"/>
                </a:solidFill>
                <a:latin typeface="Raleway"/>
                <a:ea typeface="Raleway"/>
                <a:cs typeface="Raleway"/>
                <a:sym typeface="Raleway"/>
              </a:rPr>
              <a:t>3.   Спазването на тези правила подлежи на контрол от независим орган.</a:t>
            </a:r>
            <a:endParaRPr b="1">
              <a:solidFill>
                <a:schemeClr val="dk1"/>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729450" y="1237925"/>
            <a:ext cx="7688700" cy="46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196"/>
              <a:buNone/>
            </a:pPr>
            <a:r>
              <a:rPr lang="en" sz="2240"/>
              <a:t>Конституция на Република България</a:t>
            </a:r>
            <a:endParaRPr sz="2240"/>
          </a:p>
        </p:txBody>
      </p:sp>
      <p:sp>
        <p:nvSpPr>
          <p:cNvPr id="254" name="Google Shape;254;p30"/>
          <p:cNvSpPr txBox="1"/>
          <p:nvPr>
            <p:ph idx="1" type="body"/>
          </p:nvPr>
        </p:nvSpPr>
        <p:spPr>
          <a:xfrm>
            <a:off x="729450" y="1813300"/>
            <a:ext cx="7688700" cy="27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latin typeface="Raleway"/>
                <a:ea typeface="Raleway"/>
                <a:cs typeface="Raleway"/>
                <a:sym typeface="Raleway"/>
              </a:rPr>
              <a:t>Чл. 32. </a:t>
            </a:r>
            <a:r>
              <a:rPr lang="en" sz="1200">
                <a:solidFill>
                  <a:srgbClr val="212529"/>
                </a:solidFill>
                <a:highlight>
                  <a:srgbClr val="FFFFFF"/>
                </a:highlight>
                <a:latin typeface="Raleway"/>
                <a:ea typeface="Raleway"/>
                <a:cs typeface="Raleway"/>
                <a:sym typeface="Raleway"/>
              </a:rPr>
              <a:t>(1) </a:t>
            </a:r>
            <a:r>
              <a:rPr lang="en" sz="1200">
                <a:solidFill>
                  <a:srgbClr val="212529"/>
                </a:solidFill>
                <a:highlight>
                  <a:schemeClr val="accent4"/>
                </a:highlight>
                <a:latin typeface="Raleway"/>
                <a:ea typeface="Raleway"/>
                <a:cs typeface="Raleway"/>
                <a:sym typeface="Raleway"/>
              </a:rPr>
              <a:t>Личният живот на гражданите е неприкосновен</a:t>
            </a:r>
            <a:r>
              <a:rPr lang="en" sz="1200">
                <a:solidFill>
                  <a:srgbClr val="212529"/>
                </a:solidFill>
                <a:highlight>
                  <a:srgbClr val="FFFFFF"/>
                </a:highlight>
                <a:latin typeface="Raleway"/>
                <a:ea typeface="Raleway"/>
                <a:cs typeface="Raleway"/>
                <a:sym typeface="Raleway"/>
              </a:rPr>
              <a:t>. Всеки има право на защита срещу незаконна намеса в личния и семейния му живот и срещу посегателство върху неговата чест, достойнство и добро име.</a:t>
            </a:r>
            <a:endParaRPr sz="1200">
              <a:solidFill>
                <a:srgbClr val="21252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212529"/>
                </a:solidFill>
                <a:highlight>
                  <a:srgbClr val="FFFFFF"/>
                </a:highlight>
                <a:latin typeface="Raleway"/>
                <a:ea typeface="Raleway"/>
                <a:cs typeface="Raleway"/>
                <a:sym typeface="Raleway"/>
              </a:rPr>
              <a:t>(2) Никой не може да бъде </a:t>
            </a:r>
            <a:r>
              <a:rPr lang="en" sz="1200">
                <a:solidFill>
                  <a:srgbClr val="212529"/>
                </a:solidFill>
                <a:highlight>
                  <a:schemeClr val="accent6"/>
                </a:highlight>
                <a:latin typeface="Raleway"/>
                <a:ea typeface="Raleway"/>
                <a:cs typeface="Raleway"/>
                <a:sym typeface="Raleway"/>
              </a:rPr>
              <a:t>следен</a:t>
            </a:r>
            <a:r>
              <a:rPr lang="en" sz="1200">
                <a:solidFill>
                  <a:srgbClr val="212529"/>
                </a:solidFill>
                <a:highlight>
                  <a:srgbClr val="FFFFFF"/>
                </a:highlight>
                <a:latin typeface="Raleway"/>
                <a:ea typeface="Raleway"/>
                <a:cs typeface="Raleway"/>
                <a:sym typeface="Raleway"/>
              </a:rPr>
              <a:t>, фотографиран, филмиран, записван или подлаган на други подобни действия без негово знание или въпреки неговото изрично несъгласие освен в предвидените от закона случаи.</a:t>
            </a:r>
            <a:endParaRPr sz="1200">
              <a:solidFill>
                <a:srgbClr val="21252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212529"/>
                </a:solidFill>
                <a:latin typeface="Raleway"/>
                <a:ea typeface="Raleway"/>
                <a:cs typeface="Raleway"/>
                <a:sym typeface="Raleway"/>
              </a:rPr>
              <a:t>Чл. 33. </a:t>
            </a:r>
            <a:r>
              <a:rPr lang="en" sz="1200">
                <a:solidFill>
                  <a:srgbClr val="212529"/>
                </a:solidFill>
                <a:highlight>
                  <a:srgbClr val="FFFFFF"/>
                </a:highlight>
                <a:latin typeface="Raleway"/>
                <a:ea typeface="Raleway"/>
                <a:cs typeface="Raleway"/>
                <a:sym typeface="Raleway"/>
              </a:rPr>
              <a:t>(1) </a:t>
            </a:r>
            <a:r>
              <a:rPr lang="en" sz="1200">
                <a:solidFill>
                  <a:srgbClr val="212529"/>
                </a:solidFill>
                <a:highlight>
                  <a:schemeClr val="lt2"/>
                </a:highlight>
                <a:latin typeface="Raleway"/>
                <a:ea typeface="Raleway"/>
                <a:cs typeface="Raleway"/>
                <a:sym typeface="Raleway"/>
              </a:rPr>
              <a:t>Жилището</a:t>
            </a:r>
            <a:r>
              <a:rPr lang="en" sz="1200">
                <a:solidFill>
                  <a:srgbClr val="212529"/>
                </a:solidFill>
                <a:highlight>
                  <a:srgbClr val="FFFFFF"/>
                </a:highlight>
                <a:latin typeface="Raleway"/>
                <a:ea typeface="Raleway"/>
                <a:cs typeface="Raleway"/>
                <a:sym typeface="Raleway"/>
              </a:rPr>
              <a:t> е неприкосновено. Без съгласието на обитателя му никой не може да влиза или да остава в него освен в случаите, изрично посочени в закона.</a:t>
            </a:r>
            <a:endParaRPr sz="1200">
              <a:solidFill>
                <a:srgbClr val="21252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212529"/>
                </a:solidFill>
                <a:highlight>
                  <a:srgbClr val="FFFFFF"/>
                </a:highlight>
                <a:latin typeface="Raleway"/>
                <a:ea typeface="Raleway"/>
                <a:cs typeface="Raleway"/>
                <a:sym typeface="Raleway"/>
              </a:rPr>
              <a:t>(2) Влизане или оставане в жилището без съгласие на неговия обитател или без разрешение на съдебната власт се допуска само за предотвратяване на непосредствено предстоящо или започнало престъпление, за залавяне на извършителя му, както и в случаите на крайна необходимост.</a:t>
            </a:r>
            <a:endParaRPr sz="1200">
              <a:solidFill>
                <a:srgbClr val="21252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212529"/>
                </a:solidFill>
                <a:latin typeface="Raleway"/>
                <a:ea typeface="Raleway"/>
                <a:cs typeface="Raleway"/>
                <a:sym typeface="Raleway"/>
              </a:rPr>
              <a:t>Чл. 34. </a:t>
            </a:r>
            <a:r>
              <a:rPr lang="en" sz="1200">
                <a:solidFill>
                  <a:srgbClr val="212529"/>
                </a:solidFill>
                <a:highlight>
                  <a:srgbClr val="FFFFFF"/>
                </a:highlight>
                <a:latin typeface="Raleway"/>
                <a:ea typeface="Raleway"/>
                <a:cs typeface="Raleway"/>
                <a:sym typeface="Raleway"/>
              </a:rPr>
              <a:t>(1) </a:t>
            </a:r>
            <a:r>
              <a:rPr lang="en" sz="1200">
                <a:solidFill>
                  <a:srgbClr val="212529"/>
                </a:solidFill>
                <a:highlight>
                  <a:schemeClr val="lt2"/>
                </a:highlight>
                <a:latin typeface="Raleway"/>
                <a:ea typeface="Raleway"/>
                <a:cs typeface="Raleway"/>
                <a:sym typeface="Raleway"/>
              </a:rPr>
              <a:t>Свободата и тайната на кореспонденцията</a:t>
            </a:r>
            <a:r>
              <a:rPr lang="en" sz="1200">
                <a:solidFill>
                  <a:srgbClr val="212529"/>
                </a:solidFill>
                <a:highlight>
                  <a:srgbClr val="FFFFFF"/>
                </a:highlight>
                <a:latin typeface="Raleway"/>
                <a:ea typeface="Raleway"/>
                <a:cs typeface="Raleway"/>
                <a:sym typeface="Raleway"/>
              </a:rPr>
              <a:t> и на другите съобщения са неприкосновени.</a:t>
            </a:r>
            <a:endParaRPr sz="1200">
              <a:solidFill>
                <a:srgbClr val="212529"/>
              </a:solidFill>
              <a:highlight>
                <a:srgbClr val="FFFFFF"/>
              </a:highlight>
              <a:latin typeface="Raleway"/>
              <a:ea typeface="Raleway"/>
              <a:cs typeface="Raleway"/>
              <a:sym typeface="Raleway"/>
            </a:endParaRPr>
          </a:p>
          <a:p>
            <a:pPr indent="0" lvl="0" marL="0" marR="0" rtl="0" algn="l">
              <a:lnSpc>
                <a:spcPct val="95000"/>
              </a:lnSpc>
              <a:spcBef>
                <a:spcPts val="0"/>
              </a:spcBef>
              <a:spcAft>
                <a:spcPts val="1200"/>
              </a:spcAft>
              <a:buNone/>
            </a:pPr>
            <a:r>
              <a:rPr lang="en" sz="1200">
                <a:solidFill>
                  <a:srgbClr val="212529"/>
                </a:solidFill>
                <a:highlight>
                  <a:srgbClr val="FFFFFF"/>
                </a:highlight>
                <a:latin typeface="Raleway"/>
                <a:ea typeface="Raleway"/>
                <a:cs typeface="Raleway"/>
                <a:sym typeface="Raleway"/>
              </a:rPr>
              <a:t>(2) Изключения от това правило се допускат само </a:t>
            </a:r>
            <a:r>
              <a:rPr lang="en" sz="1200">
                <a:solidFill>
                  <a:srgbClr val="212529"/>
                </a:solidFill>
                <a:highlight>
                  <a:schemeClr val="accent6"/>
                </a:highlight>
                <a:latin typeface="Raleway"/>
                <a:ea typeface="Raleway"/>
                <a:cs typeface="Raleway"/>
                <a:sym typeface="Raleway"/>
              </a:rPr>
              <a:t>с разрешение на съдебната власт</a:t>
            </a:r>
            <a:r>
              <a:rPr lang="en" sz="1200">
                <a:solidFill>
                  <a:srgbClr val="212529"/>
                </a:solidFill>
                <a:highlight>
                  <a:srgbClr val="FFFFFF"/>
                </a:highlight>
                <a:latin typeface="Raleway"/>
                <a:ea typeface="Raleway"/>
                <a:cs typeface="Raleway"/>
                <a:sym typeface="Raleway"/>
              </a:rPr>
              <a:t>, когато това се налага за разкриване или предотвратяване на </a:t>
            </a:r>
            <a:r>
              <a:rPr lang="en" sz="1200">
                <a:solidFill>
                  <a:srgbClr val="212529"/>
                </a:solidFill>
                <a:highlight>
                  <a:schemeClr val="accent4"/>
                </a:highlight>
                <a:latin typeface="Raleway"/>
                <a:ea typeface="Raleway"/>
                <a:cs typeface="Raleway"/>
                <a:sym typeface="Raleway"/>
              </a:rPr>
              <a:t>тежки</a:t>
            </a:r>
            <a:r>
              <a:rPr lang="en" sz="1200">
                <a:solidFill>
                  <a:srgbClr val="212529"/>
                </a:solidFill>
                <a:highlight>
                  <a:srgbClr val="FFFFFF"/>
                </a:highlight>
                <a:latin typeface="Raleway"/>
                <a:ea typeface="Raleway"/>
                <a:cs typeface="Raleway"/>
                <a:sym typeface="Raleway"/>
              </a:rPr>
              <a:t> престъпления.</a:t>
            </a:r>
            <a:endParaRPr sz="1200">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у</a:t>
            </a:r>
            <a:r>
              <a:rPr lang="en"/>
              <a:t>редба на </a:t>
            </a:r>
            <a:endParaRPr/>
          </a:p>
          <a:p>
            <a:pPr indent="0" lvl="0" marL="0" rtl="0" algn="l">
              <a:spcBef>
                <a:spcPts val="0"/>
              </a:spcBef>
              <a:spcAft>
                <a:spcPts val="0"/>
              </a:spcAft>
              <a:buNone/>
            </a:pPr>
            <a:r>
              <a:rPr lang="en"/>
              <a:t>защитата на лични данни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Clr>
                <a:schemeClr val="dk1"/>
              </a:buClr>
              <a:buSzPct val="168103"/>
              <a:buFont typeface="Calibri"/>
              <a:buNone/>
            </a:pPr>
            <a:r>
              <a:rPr lang="en" sz="2320"/>
              <a:t>Законодателство</a:t>
            </a:r>
            <a:r>
              <a:rPr lang="en" sz="2320"/>
              <a:t> на защита на личните данни</a:t>
            </a:r>
            <a:endParaRPr b="0" sz="3200">
              <a:solidFill>
                <a:schemeClr val="dk1"/>
              </a:solidFill>
            </a:endParaRPr>
          </a:p>
        </p:txBody>
      </p:sp>
      <p:sp>
        <p:nvSpPr>
          <p:cNvPr id="265" name="Google Shape;265;p32"/>
          <p:cNvSpPr txBox="1"/>
          <p:nvPr/>
        </p:nvSpPr>
        <p:spPr>
          <a:xfrm>
            <a:off x="827975" y="2243700"/>
            <a:ext cx="7249200" cy="1788000"/>
          </a:xfrm>
          <a:prstGeom prst="rect">
            <a:avLst/>
          </a:prstGeom>
          <a:noFill/>
          <a:ln>
            <a:noFill/>
          </a:ln>
        </p:spPr>
        <p:txBody>
          <a:bodyPr anchorCtr="0" anchor="ctr" bIns="40825" lIns="81650" spcFirstLastPara="1" rIns="81650" wrap="square" tIns="40825">
            <a:noAutofit/>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Регламент (ЕС) 2016/679 относно защитата на физическите лица във връзка с обработването на лични данни и относно свободното движение на такива данни (GDPR)</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a:solidFill>
                <a:schemeClr val="dk2"/>
              </a:solidFill>
              <a:latin typeface="Raleway"/>
              <a:ea typeface="Raleway"/>
              <a:cs typeface="Raleway"/>
              <a:sym typeface="Raleway"/>
            </a:endParaRPr>
          </a:p>
          <a:p>
            <a:pPr indent="-317500" lvl="0" marL="457200" marR="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Закон за защита на личните данни </a:t>
            </a:r>
            <a:endParaRPr>
              <a:solidFill>
                <a:schemeClr val="dk2"/>
              </a:solidFill>
              <a:latin typeface="Raleway"/>
              <a:ea typeface="Raleway"/>
              <a:cs typeface="Raleway"/>
              <a:sym typeface="Raleway"/>
            </a:endParaRPr>
          </a:p>
          <a:p>
            <a:pPr indent="0" lvl="0" marL="457200" marR="0" rtl="0" algn="l">
              <a:lnSpc>
                <a:spcPct val="115000"/>
              </a:lnSpc>
              <a:spcBef>
                <a:spcPts val="0"/>
              </a:spcBef>
              <a:spcAft>
                <a:spcPts val="0"/>
              </a:spcAft>
              <a:buNone/>
            </a:pPr>
            <a:r>
              <a:rPr lang="en" sz="1100">
                <a:solidFill>
                  <a:schemeClr val="dk1"/>
                </a:solidFill>
                <a:highlight>
                  <a:srgbClr val="FFFFFF"/>
                </a:highlight>
                <a:latin typeface="Raleway"/>
                <a:ea typeface="Raleway"/>
                <a:cs typeface="Raleway"/>
                <a:sym typeface="Raleway"/>
              </a:rPr>
              <a:t>(последно изменен 2023 - КЗЛД изпълнява функциите на централен орган за външно подаване на сигнали по смисъла на </a:t>
            </a:r>
            <a:r>
              <a:rPr lang="en" sz="1100">
                <a:solidFill>
                  <a:schemeClr val="dk1"/>
                </a:solidFill>
                <a:latin typeface="Raleway"/>
                <a:ea typeface="Raleway"/>
                <a:cs typeface="Raleway"/>
                <a:sym typeface="Raleway"/>
              </a:rPr>
              <a:t>Закона за защита на лицата, подаващи сигнали или публично оповестяващи информация за нарушения</a:t>
            </a:r>
            <a:r>
              <a:rPr lang="en" sz="1100">
                <a:solidFill>
                  <a:schemeClr val="dk1"/>
                </a:solidFill>
                <a:highlight>
                  <a:srgbClr val="FFFFFF"/>
                </a:highlight>
                <a:latin typeface="Raleway"/>
                <a:ea typeface="Raleway"/>
                <a:cs typeface="Raleway"/>
                <a:sym typeface="Raleway"/>
              </a:rPr>
              <a:t>)</a:t>
            </a:r>
            <a:endParaRPr>
              <a:solidFill>
                <a:schemeClr val="dk2"/>
              </a:solidFill>
              <a:latin typeface="Raleway"/>
              <a:ea typeface="Raleway"/>
              <a:cs typeface="Raleway"/>
              <a:sym typeface="Raleway"/>
            </a:endParaRPr>
          </a:p>
          <a:p>
            <a:pPr indent="0" lvl="0" marL="457200" marR="0" rtl="0" algn="l">
              <a:lnSpc>
                <a:spcPct val="115000"/>
              </a:lnSpc>
              <a:spcBef>
                <a:spcPts val="500"/>
              </a:spcBef>
              <a:spcAft>
                <a:spcPts val="0"/>
              </a:spcAft>
              <a:buNone/>
            </a:pPr>
            <a:r>
              <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