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74" r:id="rId4"/>
    <p:sldId id="275" r:id="rId5"/>
    <p:sldId id="276" r:id="rId6"/>
    <p:sldId id="282" r:id="rId7"/>
    <p:sldId id="302" r:id="rId8"/>
    <p:sldId id="289" r:id="rId9"/>
    <p:sldId id="290" r:id="rId10"/>
    <p:sldId id="286" r:id="rId11"/>
    <p:sldId id="287" r:id="rId12"/>
    <p:sldId id="291" r:id="rId13"/>
    <p:sldId id="30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S08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Физика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FC9B0-CD9F-4E9C-8AED-A0A5E821E5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1242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92E3C-3B93-4379-B1C8-C6F3B42E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124200"/>
            <a:ext cx="2527329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4B167-0005-4EE0-9A42-2BAFA17AF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1" y="31242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3F3700-EDCC-4FA8-A64C-E95874987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4" y="4648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2B982-EC9C-4CD7-8B09-2F6587822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1" y="46482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6CEB5B-CD86-44AF-83E1-5F9F0A634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1" y="46482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Търкаляне по улей</a:t>
            </a:r>
          </a:p>
          <a:p>
            <a:pPr lvl="1"/>
            <a:r>
              <a:rPr lang="bg-BG" dirty="0"/>
              <a:t>Направете улей и три топки, търкалящи се напречно на улея</a:t>
            </a:r>
          </a:p>
          <a:p>
            <a:pPr lvl="1"/>
            <a:r>
              <a:rPr lang="bg-BG" dirty="0"/>
              <a:t>Тръгват със случайно забавяне</a:t>
            </a:r>
          </a:p>
          <a:p>
            <a:pPr lvl="1"/>
            <a:r>
              <a:rPr lang="bg-BG" dirty="0"/>
              <a:t>Движението напред-назад затихва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Моделиране на движение по повърхност и загуба на енергия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9E8DF-1C56-4818-8579-ED16D959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Люлка на Нютон</a:t>
            </a:r>
            <a:endParaRPr lang="ru-RU" dirty="0"/>
          </a:p>
          <a:p>
            <a:pPr lvl="1"/>
            <a:r>
              <a:rPr lang="bg-BG" dirty="0"/>
              <a:t>Направете луксозен вариант</a:t>
            </a:r>
          </a:p>
          <a:p>
            <a:pPr lvl="1"/>
            <a:r>
              <a:rPr lang="bg-BG" dirty="0"/>
              <a:t>Основа от черен мрамор, златни </a:t>
            </a:r>
            <a:r>
              <a:rPr lang="bg-BG" dirty="0" err="1"/>
              <a:t>крачета</a:t>
            </a:r>
            <a:r>
              <a:rPr lang="bg-BG" dirty="0"/>
              <a:t>, сребърни рамки и </a:t>
            </a:r>
            <a:r>
              <a:rPr lang="bg-BG" dirty="0" err="1"/>
              <a:t>диамантени</a:t>
            </a:r>
            <a:r>
              <a:rPr lang="bg-BG" dirty="0"/>
              <a:t> топки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Има много начини за реализация, всеки да си избере, който счита за най-удачен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8172CC-6DE0-43E2-A612-156BFDD9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Рикошет в </a:t>
            </a:r>
            <a:r>
              <a:rPr lang="en-US" dirty="0"/>
              <a:t>1D</a:t>
            </a:r>
            <a:endParaRPr lang="bg-BG" dirty="0"/>
          </a:p>
          <a:p>
            <a:pPr lvl="1"/>
            <a:r>
              <a:rPr lang="bg-BG" dirty="0"/>
              <a:t>Направете топчето да се движи по оста </a:t>
            </a:r>
            <a:r>
              <a:rPr lang="en-US" dirty="0"/>
              <a:t>X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удар в някой от двата края да рикошира обратно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За подготовка за следващата задача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86599-A8CA-420E-8F85-AD3B944A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19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Рикошет в </a:t>
            </a:r>
            <a:r>
              <a:rPr lang="en-US" dirty="0"/>
              <a:t>2D</a:t>
            </a:r>
            <a:endParaRPr lang="bg-BG" dirty="0"/>
          </a:p>
          <a:p>
            <a:pPr lvl="1"/>
            <a:r>
              <a:rPr lang="bg-BG" dirty="0"/>
              <a:t>Направете топчето да се движи в равнината </a:t>
            </a:r>
            <a:r>
              <a:rPr lang="en-US" dirty="0" err="1"/>
              <a:t>XZ</a:t>
            </a:r>
            <a:endParaRPr lang="en-US" dirty="0"/>
          </a:p>
          <a:p>
            <a:pPr lvl="1"/>
            <a:r>
              <a:rPr lang="bg-BG" dirty="0"/>
              <a:t>При удар в стена да се рикошира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Симулиране на физическо явление и подготовка за следващата задача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8E2F5-4D5B-42BE-87EC-7460F523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Рикошет в 3</a:t>
            </a:r>
            <a:r>
              <a:rPr lang="en-US" dirty="0"/>
              <a:t>D</a:t>
            </a:r>
            <a:endParaRPr lang="bg-BG" dirty="0"/>
          </a:p>
          <a:p>
            <a:pPr lvl="1"/>
            <a:r>
              <a:rPr lang="bg-BG" dirty="0"/>
              <a:t>Направете няколко топчета да рикошират в паралелепипед</a:t>
            </a:r>
          </a:p>
          <a:p>
            <a:pPr lvl="1"/>
            <a:r>
              <a:rPr lang="bg-BG" dirty="0"/>
              <a:t>Да има и гравитация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Симулиране на земно привличане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826A33-356B-46D5-80A2-B8A5F68B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Пльок-пльок-пльок</a:t>
            </a:r>
            <a:endParaRPr lang="ru-RU" dirty="0"/>
          </a:p>
          <a:p>
            <a:pPr lvl="1"/>
            <a:r>
              <a:rPr lang="bg-BG" dirty="0"/>
              <a:t>Направете три вертикално </a:t>
            </a:r>
            <a:r>
              <a:rPr lang="bg-BG" dirty="0" err="1"/>
              <a:t>топащи</a:t>
            </a:r>
            <a:r>
              <a:rPr lang="bg-BG" dirty="0"/>
              <a:t> се топки (може със симулирана гравитация)</a:t>
            </a:r>
          </a:p>
          <a:p>
            <a:pPr lvl="1"/>
            <a:r>
              <a:rPr lang="bg-BG" dirty="0"/>
              <a:t>При удар в земята да се </a:t>
            </a:r>
            <a:r>
              <a:rPr lang="bg-BG" dirty="0" err="1"/>
              <a:t>разпльокват</a:t>
            </a:r>
            <a:endParaRPr lang="bg-BG" dirty="0"/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Прилагане на деформация над обект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481D0-3881-43E8-A651-0360E1F7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(4:3)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Задача S08 E01</vt:lpstr>
      <vt:lpstr>PowerPoint Presentation</vt:lpstr>
      <vt:lpstr>Задача S08 E02</vt:lpstr>
      <vt:lpstr>PowerPoint Presentation</vt:lpstr>
      <vt:lpstr>Задача S08 E03</vt:lpstr>
      <vt:lpstr>PowerPoint Presentation</vt:lpstr>
      <vt:lpstr>Задача S08 E04</vt:lpstr>
      <vt:lpstr>PowerPoint Presentation</vt:lpstr>
      <vt:lpstr>Задача S08 E05</vt:lpstr>
      <vt:lpstr>PowerPoint Presentation</vt:lpstr>
      <vt:lpstr>Задача S08 E06*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2021-07-18T07:29:00Z</dcterms:modified>
</cp:coreProperties>
</file>