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bb93a47f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bb93a47f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bb93a47f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bb93a47f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2bb93a47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2bb93a47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0b58b0ca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0b58b0ca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0b58b0ca1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20b58b0ca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0b58b0ca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0b58b0ca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bb93a47f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bb93a47f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0b58b0ca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0b58b0ca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0b58b0ca1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0b58b0ca1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0b58b0ca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0b58b0ca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bb93a47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2bb93a4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bb93a47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bb93a47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bb93a47f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bb93a47f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0b58b0ca1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0b58b0ca1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bb93a47f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bb93a47f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bb93a47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2bb93a47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GB"/>
              <a:t>Система за препоръка на видео игри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Изготвено от: Биляна Инджева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Content-based Filtering</a:t>
            </a:r>
            <a:endParaRPr sz="2820"/>
          </a:p>
        </p:txBody>
      </p:sp>
      <p:sp>
        <p:nvSpPr>
          <p:cNvPr id="337" name="Google Shape;337;p22"/>
          <p:cNvSpPr txBox="1"/>
          <p:nvPr/>
        </p:nvSpPr>
        <p:spPr>
          <a:xfrm>
            <a:off x="1526525" y="1130200"/>
            <a:ext cx="59703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Създаване на вектор за всяка игра.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Средно на векторите на игрите, които потребителят харесва 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Откриване на правилния клъстър.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Търсене на най-близката игра в клъстъра със </a:t>
            </a:r>
            <a:r>
              <a:rPr i="1"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cosine similarity</a:t>
            </a: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087" y="2282875"/>
            <a:ext cx="4955825" cy="268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K-means</a:t>
            </a:r>
            <a:endParaRPr sz="2820"/>
          </a:p>
        </p:txBody>
      </p:sp>
      <p:sp>
        <p:nvSpPr>
          <p:cNvPr id="344" name="Google Shape;344;p23"/>
          <p:cNvSpPr txBox="1"/>
          <p:nvPr/>
        </p:nvSpPr>
        <p:spPr>
          <a:xfrm>
            <a:off x="1511725" y="1263225"/>
            <a:ext cx="59703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Клъстеризиране на всички игри в 20 клъстера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Средно на векторите на игрите, които потребителят харесва.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Търсене на най-близката игра в клъстъра по евклидово разстояние.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803" y="2059625"/>
            <a:ext cx="4668402" cy="303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Autoencoder</a:t>
            </a:r>
            <a:endParaRPr sz="2820"/>
          </a:p>
        </p:txBody>
      </p:sp>
      <p:sp>
        <p:nvSpPr>
          <p:cNvPr id="351" name="Google Shape;351;p24"/>
          <p:cNvSpPr txBox="1"/>
          <p:nvPr/>
        </p:nvSpPr>
        <p:spPr>
          <a:xfrm>
            <a:off x="1511725" y="1263225"/>
            <a:ext cx="59703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Обучение върху данните за игрите, използвайки </a:t>
            </a:r>
            <a:r>
              <a:rPr i="1"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cosine_similarity</a:t>
            </a: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Използване на закодирания вектор от енкодера за препоръчване чрез </a:t>
            </a:r>
            <a:r>
              <a:rPr i="1"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cosine similarity</a:t>
            </a: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25" y="2244800"/>
            <a:ext cx="3420300" cy="22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325" y="2130150"/>
            <a:ext cx="3105325" cy="24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Тестване</a:t>
            </a:r>
            <a:endParaRPr sz="2820"/>
          </a:p>
        </p:txBody>
      </p:sp>
      <p:sp>
        <p:nvSpPr>
          <p:cNvPr id="359" name="Google Shape;359;p25"/>
          <p:cNvSpPr txBox="1"/>
          <p:nvPr/>
        </p:nvSpPr>
        <p:spPr>
          <a:xfrm>
            <a:off x="1355675" y="1403450"/>
            <a:ext cx="6828300" cy="31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Избират се случайни потребители от сета.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За всеки потребител се разделят данните на тренировачен и тестващ сет.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На подадения препоръчител се дава тренировачни сет за потребителя и той трябва да върне няколко препоръки. Проверяваме дали препоръките са част от тест сетът.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За всеки потребител тези стъпки се повтарят няколко пъти и се взема средното.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Накрая функцията връща Precision, Recall и F1.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525" y="3303350"/>
            <a:ext cx="28289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20"/>
              <a:t>Резултати</a:t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450" y="1427400"/>
            <a:ext cx="6935100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</a:t>
            </a:r>
            <a:r>
              <a:rPr lang="en-GB"/>
              <a:t>ехнология</a:t>
            </a:r>
            <a:endParaRPr/>
          </a:p>
        </p:txBody>
      </p:sp>
      <p:sp>
        <p:nvSpPr>
          <p:cNvPr id="372" name="Google Shape;372;p27"/>
          <p:cNvSpPr txBox="1"/>
          <p:nvPr>
            <p:ph idx="1" type="body"/>
          </p:nvPr>
        </p:nvSpPr>
        <p:spPr>
          <a:xfrm>
            <a:off x="1303800" y="1517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Python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TensorFlow / Keras - autoencoder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Pandas / Numpy -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sklearn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Ресурси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303800" y="1517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https://en.wikipedia.org/wiki/Recommender_system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Документация на TensorFlow, Scikit-learn, Pandas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Благодаря за вниманието!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Мотивация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56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Steam</a:t>
            </a:r>
            <a:r>
              <a:rPr lang="en-GB"/>
              <a:t> - платформа за компютърни игри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Лоши препоръки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Много достъпни данни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Цел - </a:t>
            </a:r>
            <a:r>
              <a:rPr lang="en-GB"/>
              <a:t>Създаване на система, която препоръчва игри, базирани на техните характеристики и сходства с други игри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/>
              <a:t>Данни</a:t>
            </a:r>
            <a:endParaRPr sz="2820"/>
          </a:p>
        </p:txBody>
      </p:sp>
      <p:sp>
        <p:nvSpPr>
          <p:cNvPr id="290" name="Google Shape;290;p15"/>
          <p:cNvSpPr txBox="1"/>
          <p:nvPr/>
        </p:nvSpPr>
        <p:spPr>
          <a:xfrm>
            <a:off x="1303800" y="1418225"/>
            <a:ext cx="40572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Данни за игри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Данни за потребители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за игри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024" y="1179675"/>
            <a:ext cx="5393951" cy="39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за игри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1311325" y="1349075"/>
            <a:ext cx="59490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~ 32 хиляди игри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188" y="2072100"/>
            <a:ext cx="7583732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за игри</a:t>
            </a:r>
            <a:endParaRPr/>
          </a:p>
        </p:txBody>
      </p:sp>
      <p:sp>
        <p:nvSpPr>
          <p:cNvPr id="309" name="Google Shape;309;p18"/>
          <p:cNvSpPr txBox="1"/>
          <p:nvPr/>
        </p:nvSpPr>
        <p:spPr>
          <a:xfrm>
            <a:off x="1311325" y="1447800"/>
            <a:ext cx="59490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Таблица 1 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i="1" lang="en-GB" sz="1200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Описание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Цена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Брой положителни / отрицателни ревюта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Средно време на игра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1311325" y="3285175"/>
            <a:ext cx="5949000" cy="15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Таблица 2: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i="1" lang="en-GB" sz="1200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i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Име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850" y="3404625"/>
            <a:ext cx="3133200" cy="15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за потребители</a:t>
            </a:r>
            <a:endParaRPr sz="2820"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775" y="1521250"/>
            <a:ext cx="607654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Данни за потребители</a:t>
            </a:r>
            <a:endParaRPr sz="282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63" y="2021713"/>
            <a:ext cx="52768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0"/>
          <p:cNvSpPr txBox="1"/>
          <p:nvPr/>
        </p:nvSpPr>
        <p:spPr>
          <a:xfrm>
            <a:off x="1519125" y="1285375"/>
            <a:ext cx="43869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~12 хиляди потребили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~ 5 хиляди игри (сравнено с 32 от другите данни)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8475" y="3150175"/>
            <a:ext cx="28670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Препоръчители</a:t>
            </a:r>
            <a:endParaRPr sz="2820"/>
          </a:p>
        </p:txBody>
      </p:sp>
      <p:sp>
        <p:nvSpPr>
          <p:cNvPr id="331" name="Google Shape;331;p21"/>
          <p:cNvSpPr txBox="1"/>
          <p:nvPr/>
        </p:nvSpPr>
        <p:spPr>
          <a:xfrm>
            <a:off x="1519125" y="1285375"/>
            <a:ext cx="7440900" cy="31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Content-based Filtering </a:t>
            </a: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- сравнява векторите на игрите чрез cosine similarity.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K-means</a:t>
            </a: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- групира игрите в клъстери и препоръчва от най-близкия клъстър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●"/>
            </a:pPr>
            <a:r>
              <a:rPr lang="en-GB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Autoencoder - генерира латентно представяне, от което се извличат подобни игри.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