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3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24" r:id="rId62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CC"/>
    <a:srgbClr val="FF0000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3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07-Oct-21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17\Lectures%202019\15.%20Convex%20hulls\AniLogo\AniLogo.wmv" TargetMode="External"/><Relationship Id="rId1" Type="http://schemas.microsoft.com/office/2007/relationships/media" Target="file:///D:\Pavel\Courses\Materials\Course.OKG%202017\Lectures%202019\15.%20Convex%20hulls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15.%20Convex%20hulls\AniLogo\AniLogo.wmv" TargetMode="External"/><Relationship Id="rId1" Type="http://schemas.microsoft.com/office/2007/relationships/media" Target="file:///D:\Pavel\Courses\Materials\Course.OKG%202021\Lectures%202021\15.%20Convex%20hulls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2021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2" name="AniLog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3352800" y="2190750"/>
            <a:ext cx="2438400" cy="18288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3352800" y="21907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5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4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-14177" y="57150"/>
            <a:ext cx="1219200" cy="914400"/>
          </a:xfrm>
          <a:prstGeom prst="rect">
            <a:avLst/>
          </a:prstGeom>
        </p:spPr>
      </p:pic>
      <p:sp>
        <p:nvSpPr>
          <p:cNvPr id="5" name="Rectangle 4"/>
          <p:cNvSpPr>
            <a:spLocks noChangeAspect="1"/>
          </p:cNvSpPr>
          <p:nvPr userDrawn="1"/>
        </p:nvSpPr>
        <p:spPr>
          <a:xfrm>
            <a:off x="-14177" y="57150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5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"/>
            <a:ext cx="7848600" cy="4914900"/>
          </a:xfrm>
        </p:spPr>
        <p:txBody>
          <a:bodyPr/>
          <a:lstStyle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04351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  <p:sldLayoutId id="214748365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file:///D:\Pavel\Courses\Materials\Course.OKG%202021\Lectures%202021\15.%20Convex%20hulls\AniLogo\Platonic%20Solids.wmv" TargetMode="External"/><Relationship Id="rId1" Type="http://schemas.microsoft.com/office/2007/relationships/media" Target="file:///D:\Pavel\Courses\Materials\Course.OKG%202021\Lectures%202021\15.%20Convex%20hulls\AniLogo\Platonic%20Solids.wmv" TargetMode="External"/><Relationship Id="rId6" Type="http://schemas.openxmlformats.org/officeDocument/2006/relationships/image" Target="../media/image3.png"/><Relationship Id="rId5" Type="http://schemas.openxmlformats.org/officeDocument/2006/relationships/hyperlink" Target="Demos/m15181.html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Demos/m15201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Demos/m15202.html" TargetMode="Externa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7.png"/><Relationship Id="rId7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7.png"/><Relationship Id="rId7" Type="http://schemas.openxmlformats.org/officeDocument/2006/relationships/image" Target="../media/image4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4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50.png"/><Relationship Id="rId2" Type="http://schemas.openxmlformats.org/officeDocument/2006/relationships/hyperlink" Target="Demos/m1559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Demos/m15593.html" TargetMode="External"/><Relationship Id="rId5" Type="http://schemas.openxmlformats.org/officeDocument/2006/relationships/image" Target="../media/image48.png"/><Relationship Id="rId4" Type="http://schemas.openxmlformats.org/officeDocument/2006/relationships/hyperlink" Target="Demos/m15592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sonal.kent.edu/~rmuhamma/Compgeometry/MyCG/ConvexHull/GrahamScan/grahamScan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ftsurfer.com/Archive/algorithm_0109/algorithm_0109.htm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</a:t>
            </a:r>
            <a:r>
              <a:rPr lang="en-US"/>
              <a:t>15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Изпъкнали обвивки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0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Същото нещо, но на човешки:</a:t>
            </a:r>
          </a:p>
          <a:p>
            <a:pPr lvl="1"/>
            <a:r>
              <a:rPr lang="bg-BG" dirty="0">
                <a:solidFill>
                  <a:srgbClr val="FF0000"/>
                </a:solidFill>
              </a:rPr>
              <a:t>Предполагаме, че сечението не е изпъкнало</a:t>
            </a:r>
            <a:r>
              <a:rPr lang="bg-BG" dirty="0"/>
              <a:t>. Значи може да намерим отсечка, чиито краища са в сечението, а някаква вътрешна нейна точка е извън сечението.</a:t>
            </a:r>
          </a:p>
          <a:p>
            <a:pPr lvl="1"/>
            <a:r>
              <a:rPr lang="bg-BG" dirty="0"/>
              <a:t>Обаче, и двата края принадлежат на единия многоъгълник, т.е. и </a:t>
            </a:r>
            <a:r>
              <a:rPr lang="bg-BG" dirty="0" err="1"/>
              <a:t>някаквата</a:t>
            </a:r>
            <a:r>
              <a:rPr lang="bg-BG" dirty="0"/>
              <a:t> точка също, понеже той е изпъкнал. По същата причина точката е и в другия многоъгълник.</a:t>
            </a:r>
          </a:p>
          <a:p>
            <a:pPr lvl="1"/>
            <a:r>
              <a:rPr lang="bg-BG" dirty="0"/>
              <a:t>Щом тя е в двата, значи е и в сечението им. Т.е. червеното ни предположение е грешно. Затова сечението е не е неизпъкнало, което значи, че е изпъкнало.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53874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Друго основно свойство: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bg-BG" i="1" dirty="0" smtClean="0">
                        <a:latin typeface="Cambria Math"/>
                      </a:rPr>
                      <m:t>−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bg-BG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Където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bg-BG" dirty="0"/>
                  <a:t> е броят върхове, 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е броят страни</a:t>
                </a:r>
              </a:p>
              <a:p>
                <a:pPr lvl="1"/>
                <a:r>
                  <a:rPr lang="bg-BG" dirty="0"/>
                  <a:t>За нормалните хора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≥3</m:t>
                    </m:r>
                  </m:oMath>
                </a14:m>
                <a:endParaRPr lang="en-US" dirty="0"/>
              </a:p>
              <a:p>
                <a:r>
                  <a:rPr lang="bg-BG" dirty="0"/>
                  <a:t>За ненормалните съществуват</a:t>
                </a:r>
                <a:endParaRPr lang="en-US" dirty="0"/>
              </a:p>
              <a:p>
                <a:pPr lvl="1"/>
                <a:r>
                  <a:rPr lang="bg-BG" dirty="0"/>
                  <a:t>Двуъгълник </a:t>
                </a:r>
                <a:r>
                  <a:rPr lang="en-US" dirty="0"/>
                  <a:t>V=2</a:t>
                </a:r>
                <a:endParaRPr lang="bg-BG" dirty="0"/>
              </a:p>
              <a:p>
                <a:pPr lvl="2"/>
                <a:r>
                  <a:rPr lang="en-US" dirty="0"/>
                  <a:t>(</a:t>
                </a:r>
                <a:r>
                  <a:rPr lang="bg-BG" dirty="0"/>
                  <a:t>не е отсечка)</a:t>
                </a:r>
              </a:p>
              <a:p>
                <a:pPr lvl="1"/>
                <a:r>
                  <a:rPr lang="bg-BG" dirty="0"/>
                  <a:t>Едноъгълник </a:t>
                </a:r>
                <a:r>
                  <a:rPr lang="en-US" dirty="0"/>
                  <a:t>V=1</a:t>
                </a:r>
                <a:endParaRPr lang="bg-BG" dirty="0"/>
              </a:p>
              <a:p>
                <a:pPr lvl="2"/>
                <a:r>
                  <a:rPr lang="en-US" dirty="0"/>
                  <a:t>(</a:t>
                </a:r>
                <a:r>
                  <a:rPr lang="bg-BG" dirty="0"/>
                  <a:t>не е точка)</a:t>
                </a:r>
              </a:p>
              <a:p>
                <a:pPr lvl="1"/>
                <a:r>
                  <a:rPr lang="bg-BG" dirty="0" err="1"/>
                  <a:t>Безъгълник</a:t>
                </a:r>
                <a:r>
                  <a:rPr lang="bg-BG" dirty="0"/>
                  <a:t> </a:t>
                </a:r>
                <a:r>
                  <a:rPr lang="en-US" dirty="0"/>
                  <a:t>V=0</a:t>
                </a:r>
                <a:endParaRPr lang="bg-BG" dirty="0"/>
              </a:p>
              <a:p>
                <a:pPr lvl="2"/>
                <a:r>
                  <a:rPr lang="en-US" dirty="0"/>
                  <a:t>(</a:t>
                </a:r>
                <a:r>
                  <a:rPr lang="bg-BG" dirty="0"/>
                  <a:t>не е нищо)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/>
          <p:cNvSpPr/>
          <p:nvPr/>
        </p:nvSpPr>
        <p:spPr>
          <a:xfrm>
            <a:off x="5166420" y="2866072"/>
            <a:ext cx="400411" cy="355624"/>
          </a:xfrm>
          <a:custGeom>
            <a:avLst/>
            <a:gdLst>
              <a:gd name="connsiteX0" fmla="*/ 0 w 1190951"/>
              <a:gd name="connsiteY0" fmla="*/ 432668 h 843032"/>
              <a:gd name="connsiteX1" fmla="*/ 165038 w 1190951"/>
              <a:gd name="connsiteY1" fmla="*/ 365760 h 843032"/>
              <a:gd name="connsiteX2" fmla="*/ 477273 w 1190951"/>
              <a:gd name="connsiteY2" fmla="*/ 8921 h 843032"/>
              <a:gd name="connsiteX3" fmla="*/ 664613 w 1190951"/>
              <a:gd name="connsiteY3" fmla="*/ 0 h 843032"/>
              <a:gd name="connsiteX4" fmla="*/ 999150 w 1190951"/>
              <a:gd name="connsiteY4" fmla="*/ 383602 h 843032"/>
              <a:gd name="connsiteX5" fmla="*/ 1190951 w 1190951"/>
              <a:gd name="connsiteY5" fmla="*/ 463891 h 843032"/>
              <a:gd name="connsiteX6" fmla="*/ 1008071 w 1190951"/>
              <a:gd name="connsiteY6" fmla="*/ 562022 h 843032"/>
              <a:gd name="connsiteX7" fmla="*/ 709218 w 1190951"/>
              <a:gd name="connsiteY7" fmla="*/ 843032 h 843032"/>
              <a:gd name="connsiteX8" fmla="*/ 508496 w 1190951"/>
              <a:gd name="connsiteY8" fmla="*/ 843032 h 843032"/>
              <a:gd name="connsiteX9" fmla="*/ 138276 w 1190951"/>
              <a:gd name="connsiteY9" fmla="*/ 521877 h 843032"/>
              <a:gd name="connsiteX10" fmla="*/ 0 w 1190951"/>
              <a:gd name="connsiteY10" fmla="*/ 432668 h 843032"/>
              <a:gd name="connsiteX0" fmla="*/ 0 w 2071732"/>
              <a:gd name="connsiteY0" fmla="*/ 432668 h 843032"/>
              <a:gd name="connsiteX1" fmla="*/ 165038 w 2071732"/>
              <a:gd name="connsiteY1" fmla="*/ 365760 h 843032"/>
              <a:gd name="connsiteX2" fmla="*/ 477273 w 2071732"/>
              <a:gd name="connsiteY2" fmla="*/ 8921 h 843032"/>
              <a:gd name="connsiteX3" fmla="*/ 664613 w 2071732"/>
              <a:gd name="connsiteY3" fmla="*/ 0 h 843032"/>
              <a:gd name="connsiteX4" fmla="*/ 999150 w 2071732"/>
              <a:gd name="connsiteY4" fmla="*/ 383602 h 843032"/>
              <a:gd name="connsiteX5" fmla="*/ 2071732 w 2071732"/>
              <a:gd name="connsiteY5" fmla="*/ 494931 h 843032"/>
              <a:gd name="connsiteX6" fmla="*/ 1008071 w 2071732"/>
              <a:gd name="connsiteY6" fmla="*/ 562022 h 843032"/>
              <a:gd name="connsiteX7" fmla="*/ 709218 w 2071732"/>
              <a:gd name="connsiteY7" fmla="*/ 843032 h 843032"/>
              <a:gd name="connsiteX8" fmla="*/ 508496 w 2071732"/>
              <a:gd name="connsiteY8" fmla="*/ 843032 h 843032"/>
              <a:gd name="connsiteX9" fmla="*/ 138276 w 2071732"/>
              <a:gd name="connsiteY9" fmla="*/ 521877 h 843032"/>
              <a:gd name="connsiteX10" fmla="*/ 0 w 2071732"/>
              <a:gd name="connsiteY10" fmla="*/ 432668 h 843032"/>
              <a:gd name="connsiteX0" fmla="*/ 0 w 2901624"/>
              <a:gd name="connsiteY0" fmla="*/ 489573 h 843032"/>
              <a:gd name="connsiteX1" fmla="*/ 994930 w 2901624"/>
              <a:gd name="connsiteY1" fmla="*/ 365760 h 843032"/>
              <a:gd name="connsiteX2" fmla="*/ 1307165 w 2901624"/>
              <a:gd name="connsiteY2" fmla="*/ 8921 h 843032"/>
              <a:gd name="connsiteX3" fmla="*/ 1494505 w 2901624"/>
              <a:gd name="connsiteY3" fmla="*/ 0 h 843032"/>
              <a:gd name="connsiteX4" fmla="*/ 1829042 w 2901624"/>
              <a:gd name="connsiteY4" fmla="*/ 383602 h 843032"/>
              <a:gd name="connsiteX5" fmla="*/ 2901624 w 2901624"/>
              <a:gd name="connsiteY5" fmla="*/ 494931 h 843032"/>
              <a:gd name="connsiteX6" fmla="*/ 1837963 w 2901624"/>
              <a:gd name="connsiteY6" fmla="*/ 562022 h 843032"/>
              <a:gd name="connsiteX7" fmla="*/ 1539110 w 2901624"/>
              <a:gd name="connsiteY7" fmla="*/ 843032 h 843032"/>
              <a:gd name="connsiteX8" fmla="*/ 1338388 w 2901624"/>
              <a:gd name="connsiteY8" fmla="*/ 843032 h 843032"/>
              <a:gd name="connsiteX9" fmla="*/ 968168 w 2901624"/>
              <a:gd name="connsiteY9" fmla="*/ 521877 h 843032"/>
              <a:gd name="connsiteX10" fmla="*/ 0 w 2901624"/>
              <a:gd name="connsiteY10" fmla="*/ 489573 h 843032"/>
              <a:gd name="connsiteX0" fmla="*/ 0 w 2901624"/>
              <a:gd name="connsiteY0" fmla="*/ 489573 h 843032"/>
              <a:gd name="connsiteX1" fmla="*/ 994930 w 2901624"/>
              <a:gd name="connsiteY1" fmla="*/ 365760 h 843032"/>
              <a:gd name="connsiteX2" fmla="*/ 1307165 w 2901624"/>
              <a:gd name="connsiteY2" fmla="*/ 8921 h 843032"/>
              <a:gd name="connsiteX3" fmla="*/ 1494505 w 2901624"/>
              <a:gd name="connsiteY3" fmla="*/ 0 h 843032"/>
              <a:gd name="connsiteX4" fmla="*/ 1829042 w 2901624"/>
              <a:gd name="connsiteY4" fmla="*/ 383602 h 843032"/>
              <a:gd name="connsiteX5" fmla="*/ 2901624 w 2901624"/>
              <a:gd name="connsiteY5" fmla="*/ 494931 h 843032"/>
              <a:gd name="connsiteX6" fmla="*/ 2303798 w 2901624"/>
              <a:gd name="connsiteY6" fmla="*/ 836198 h 843032"/>
              <a:gd name="connsiteX7" fmla="*/ 1539110 w 2901624"/>
              <a:gd name="connsiteY7" fmla="*/ 843032 h 843032"/>
              <a:gd name="connsiteX8" fmla="*/ 1338388 w 2901624"/>
              <a:gd name="connsiteY8" fmla="*/ 843032 h 843032"/>
              <a:gd name="connsiteX9" fmla="*/ 968168 w 2901624"/>
              <a:gd name="connsiteY9" fmla="*/ 521877 h 843032"/>
              <a:gd name="connsiteX10" fmla="*/ 0 w 2901624"/>
              <a:gd name="connsiteY10" fmla="*/ 489573 h 843032"/>
              <a:gd name="connsiteX0" fmla="*/ 0 w 2901624"/>
              <a:gd name="connsiteY0" fmla="*/ 489573 h 843032"/>
              <a:gd name="connsiteX1" fmla="*/ 994930 w 2901624"/>
              <a:gd name="connsiteY1" fmla="*/ 365760 h 843032"/>
              <a:gd name="connsiteX2" fmla="*/ 1307165 w 2901624"/>
              <a:gd name="connsiteY2" fmla="*/ 8921 h 843032"/>
              <a:gd name="connsiteX3" fmla="*/ 1494505 w 2901624"/>
              <a:gd name="connsiteY3" fmla="*/ 0 h 843032"/>
              <a:gd name="connsiteX4" fmla="*/ 2365339 w 2901624"/>
              <a:gd name="connsiteY4" fmla="*/ 187025 h 843032"/>
              <a:gd name="connsiteX5" fmla="*/ 2901624 w 2901624"/>
              <a:gd name="connsiteY5" fmla="*/ 494931 h 843032"/>
              <a:gd name="connsiteX6" fmla="*/ 2303798 w 2901624"/>
              <a:gd name="connsiteY6" fmla="*/ 836198 h 843032"/>
              <a:gd name="connsiteX7" fmla="*/ 1539110 w 2901624"/>
              <a:gd name="connsiteY7" fmla="*/ 843032 h 843032"/>
              <a:gd name="connsiteX8" fmla="*/ 1338388 w 2901624"/>
              <a:gd name="connsiteY8" fmla="*/ 843032 h 843032"/>
              <a:gd name="connsiteX9" fmla="*/ 968168 w 2901624"/>
              <a:gd name="connsiteY9" fmla="*/ 521877 h 843032"/>
              <a:gd name="connsiteX10" fmla="*/ 0 w 2901624"/>
              <a:gd name="connsiteY10" fmla="*/ 489573 h 843032"/>
              <a:gd name="connsiteX0" fmla="*/ 0 w 2901624"/>
              <a:gd name="connsiteY0" fmla="*/ 489573 h 843032"/>
              <a:gd name="connsiteX1" fmla="*/ 450802 w 2901624"/>
              <a:gd name="connsiteY1" fmla="*/ 324376 h 843032"/>
              <a:gd name="connsiteX2" fmla="*/ 1307165 w 2901624"/>
              <a:gd name="connsiteY2" fmla="*/ 8921 h 843032"/>
              <a:gd name="connsiteX3" fmla="*/ 1494505 w 2901624"/>
              <a:gd name="connsiteY3" fmla="*/ 0 h 843032"/>
              <a:gd name="connsiteX4" fmla="*/ 2365339 w 2901624"/>
              <a:gd name="connsiteY4" fmla="*/ 187025 h 843032"/>
              <a:gd name="connsiteX5" fmla="*/ 2901624 w 2901624"/>
              <a:gd name="connsiteY5" fmla="*/ 494931 h 843032"/>
              <a:gd name="connsiteX6" fmla="*/ 2303798 w 2901624"/>
              <a:gd name="connsiteY6" fmla="*/ 836198 h 843032"/>
              <a:gd name="connsiteX7" fmla="*/ 1539110 w 2901624"/>
              <a:gd name="connsiteY7" fmla="*/ 843032 h 843032"/>
              <a:gd name="connsiteX8" fmla="*/ 1338388 w 2901624"/>
              <a:gd name="connsiteY8" fmla="*/ 843032 h 843032"/>
              <a:gd name="connsiteX9" fmla="*/ 968168 w 2901624"/>
              <a:gd name="connsiteY9" fmla="*/ 521877 h 843032"/>
              <a:gd name="connsiteX10" fmla="*/ 0 w 2901624"/>
              <a:gd name="connsiteY10" fmla="*/ 489573 h 843032"/>
              <a:gd name="connsiteX0" fmla="*/ 0 w 2901624"/>
              <a:gd name="connsiteY0" fmla="*/ 489573 h 843032"/>
              <a:gd name="connsiteX1" fmla="*/ 450802 w 2901624"/>
              <a:gd name="connsiteY1" fmla="*/ 324376 h 843032"/>
              <a:gd name="connsiteX2" fmla="*/ 1307165 w 2901624"/>
              <a:gd name="connsiteY2" fmla="*/ 8921 h 843032"/>
              <a:gd name="connsiteX3" fmla="*/ 1494505 w 2901624"/>
              <a:gd name="connsiteY3" fmla="*/ 0 h 843032"/>
              <a:gd name="connsiteX4" fmla="*/ 2365339 w 2901624"/>
              <a:gd name="connsiteY4" fmla="*/ 187025 h 843032"/>
              <a:gd name="connsiteX5" fmla="*/ 2901624 w 2901624"/>
              <a:gd name="connsiteY5" fmla="*/ 494931 h 843032"/>
              <a:gd name="connsiteX6" fmla="*/ 2303798 w 2901624"/>
              <a:gd name="connsiteY6" fmla="*/ 836198 h 843032"/>
              <a:gd name="connsiteX7" fmla="*/ 1539110 w 2901624"/>
              <a:gd name="connsiteY7" fmla="*/ 843032 h 843032"/>
              <a:gd name="connsiteX8" fmla="*/ 1338388 w 2901624"/>
              <a:gd name="connsiteY8" fmla="*/ 843032 h 843032"/>
              <a:gd name="connsiteX9" fmla="*/ 564966 w 2901624"/>
              <a:gd name="connsiteY9" fmla="*/ 739147 h 843032"/>
              <a:gd name="connsiteX10" fmla="*/ 0 w 2901624"/>
              <a:gd name="connsiteY10" fmla="*/ 489573 h 843032"/>
              <a:gd name="connsiteX0" fmla="*/ 0 w 2901624"/>
              <a:gd name="connsiteY0" fmla="*/ 765170 h 1118629"/>
              <a:gd name="connsiteX1" fmla="*/ 450802 w 2901624"/>
              <a:gd name="connsiteY1" fmla="*/ 599973 h 1118629"/>
              <a:gd name="connsiteX2" fmla="*/ 1193642 w 2901624"/>
              <a:gd name="connsiteY2" fmla="*/ 0 h 1118629"/>
              <a:gd name="connsiteX3" fmla="*/ 1494505 w 2901624"/>
              <a:gd name="connsiteY3" fmla="*/ 275597 h 1118629"/>
              <a:gd name="connsiteX4" fmla="*/ 2365339 w 2901624"/>
              <a:gd name="connsiteY4" fmla="*/ 462622 h 1118629"/>
              <a:gd name="connsiteX5" fmla="*/ 2901624 w 2901624"/>
              <a:gd name="connsiteY5" fmla="*/ 770528 h 1118629"/>
              <a:gd name="connsiteX6" fmla="*/ 2303798 w 2901624"/>
              <a:gd name="connsiteY6" fmla="*/ 1111795 h 1118629"/>
              <a:gd name="connsiteX7" fmla="*/ 1539110 w 2901624"/>
              <a:gd name="connsiteY7" fmla="*/ 1118629 h 1118629"/>
              <a:gd name="connsiteX8" fmla="*/ 1338388 w 2901624"/>
              <a:gd name="connsiteY8" fmla="*/ 1118629 h 1118629"/>
              <a:gd name="connsiteX9" fmla="*/ 564966 w 2901624"/>
              <a:gd name="connsiteY9" fmla="*/ 1014744 h 1118629"/>
              <a:gd name="connsiteX10" fmla="*/ 0 w 2901624"/>
              <a:gd name="connsiteY10" fmla="*/ 765170 h 1118629"/>
              <a:gd name="connsiteX0" fmla="*/ 0 w 2901624"/>
              <a:gd name="connsiteY0" fmla="*/ 805129 h 1158588"/>
              <a:gd name="connsiteX1" fmla="*/ 450802 w 2901624"/>
              <a:gd name="connsiteY1" fmla="*/ 639932 h 1158588"/>
              <a:gd name="connsiteX2" fmla="*/ 1193642 w 2901624"/>
              <a:gd name="connsiteY2" fmla="*/ 39959 h 1158588"/>
              <a:gd name="connsiteX3" fmla="*/ 1666747 w 2901624"/>
              <a:gd name="connsiteY3" fmla="*/ 0 h 1158588"/>
              <a:gd name="connsiteX4" fmla="*/ 2365339 w 2901624"/>
              <a:gd name="connsiteY4" fmla="*/ 502581 h 1158588"/>
              <a:gd name="connsiteX5" fmla="*/ 2901624 w 2901624"/>
              <a:gd name="connsiteY5" fmla="*/ 810487 h 1158588"/>
              <a:gd name="connsiteX6" fmla="*/ 2303798 w 2901624"/>
              <a:gd name="connsiteY6" fmla="*/ 1151754 h 1158588"/>
              <a:gd name="connsiteX7" fmla="*/ 1539110 w 2901624"/>
              <a:gd name="connsiteY7" fmla="*/ 1158588 h 1158588"/>
              <a:gd name="connsiteX8" fmla="*/ 1338388 w 2901624"/>
              <a:gd name="connsiteY8" fmla="*/ 1158588 h 1158588"/>
              <a:gd name="connsiteX9" fmla="*/ 564966 w 2901624"/>
              <a:gd name="connsiteY9" fmla="*/ 1054703 h 1158588"/>
              <a:gd name="connsiteX10" fmla="*/ 0 w 2901624"/>
              <a:gd name="connsiteY10" fmla="*/ 805129 h 1158588"/>
              <a:gd name="connsiteX0" fmla="*/ 0 w 2901624"/>
              <a:gd name="connsiteY0" fmla="*/ 805129 h 1634510"/>
              <a:gd name="connsiteX1" fmla="*/ 450802 w 2901624"/>
              <a:gd name="connsiteY1" fmla="*/ 639932 h 1634510"/>
              <a:gd name="connsiteX2" fmla="*/ 1193642 w 2901624"/>
              <a:gd name="connsiteY2" fmla="*/ 39959 h 1634510"/>
              <a:gd name="connsiteX3" fmla="*/ 1666747 w 2901624"/>
              <a:gd name="connsiteY3" fmla="*/ 0 h 1634510"/>
              <a:gd name="connsiteX4" fmla="*/ 2365339 w 2901624"/>
              <a:gd name="connsiteY4" fmla="*/ 502581 h 1634510"/>
              <a:gd name="connsiteX5" fmla="*/ 2901624 w 2901624"/>
              <a:gd name="connsiteY5" fmla="*/ 810487 h 1634510"/>
              <a:gd name="connsiteX6" fmla="*/ 2303798 w 2901624"/>
              <a:gd name="connsiteY6" fmla="*/ 1151754 h 1634510"/>
              <a:gd name="connsiteX7" fmla="*/ 1613488 w 2901624"/>
              <a:gd name="connsiteY7" fmla="*/ 1634510 h 1634510"/>
              <a:gd name="connsiteX8" fmla="*/ 1338388 w 2901624"/>
              <a:gd name="connsiteY8" fmla="*/ 1158588 h 1634510"/>
              <a:gd name="connsiteX9" fmla="*/ 564966 w 2901624"/>
              <a:gd name="connsiteY9" fmla="*/ 1054703 h 1634510"/>
              <a:gd name="connsiteX10" fmla="*/ 0 w 2901624"/>
              <a:gd name="connsiteY10" fmla="*/ 805129 h 1634510"/>
              <a:gd name="connsiteX0" fmla="*/ 0 w 2901624"/>
              <a:gd name="connsiteY0" fmla="*/ 805129 h 1634510"/>
              <a:gd name="connsiteX1" fmla="*/ 450802 w 2901624"/>
              <a:gd name="connsiteY1" fmla="*/ 639932 h 1634510"/>
              <a:gd name="connsiteX2" fmla="*/ 1193642 w 2901624"/>
              <a:gd name="connsiteY2" fmla="*/ 39959 h 1634510"/>
              <a:gd name="connsiteX3" fmla="*/ 1666747 w 2901624"/>
              <a:gd name="connsiteY3" fmla="*/ 0 h 1634510"/>
              <a:gd name="connsiteX4" fmla="*/ 2365339 w 2901624"/>
              <a:gd name="connsiteY4" fmla="*/ 502581 h 1634510"/>
              <a:gd name="connsiteX5" fmla="*/ 2901624 w 2901624"/>
              <a:gd name="connsiteY5" fmla="*/ 810487 h 1634510"/>
              <a:gd name="connsiteX6" fmla="*/ 2303798 w 2901624"/>
              <a:gd name="connsiteY6" fmla="*/ 1151754 h 1634510"/>
              <a:gd name="connsiteX7" fmla="*/ 1613488 w 2901624"/>
              <a:gd name="connsiteY7" fmla="*/ 1634510 h 1634510"/>
              <a:gd name="connsiteX8" fmla="*/ 1232693 w 2901624"/>
              <a:gd name="connsiteY8" fmla="*/ 1608643 h 1634510"/>
              <a:gd name="connsiteX9" fmla="*/ 564966 w 2901624"/>
              <a:gd name="connsiteY9" fmla="*/ 1054703 h 1634510"/>
              <a:gd name="connsiteX10" fmla="*/ 0 w 2901624"/>
              <a:gd name="connsiteY10" fmla="*/ 805129 h 1634510"/>
              <a:gd name="connsiteX0" fmla="*/ 0 w 2901624"/>
              <a:gd name="connsiteY0" fmla="*/ 805129 h 1634510"/>
              <a:gd name="connsiteX1" fmla="*/ 133721 w 2901624"/>
              <a:gd name="connsiteY1" fmla="*/ 645105 h 1634510"/>
              <a:gd name="connsiteX2" fmla="*/ 1193642 w 2901624"/>
              <a:gd name="connsiteY2" fmla="*/ 39959 h 1634510"/>
              <a:gd name="connsiteX3" fmla="*/ 1666747 w 2901624"/>
              <a:gd name="connsiteY3" fmla="*/ 0 h 1634510"/>
              <a:gd name="connsiteX4" fmla="*/ 2365339 w 2901624"/>
              <a:gd name="connsiteY4" fmla="*/ 502581 h 1634510"/>
              <a:gd name="connsiteX5" fmla="*/ 2901624 w 2901624"/>
              <a:gd name="connsiteY5" fmla="*/ 810487 h 1634510"/>
              <a:gd name="connsiteX6" fmla="*/ 2303798 w 2901624"/>
              <a:gd name="connsiteY6" fmla="*/ 1151754 h 1634510"/>
              <a:gd name="connsiteX7" fmla="*/ 1613488 w 2901624"/>
              <a:gd name="connsiteY7" fmla="*/ 1634510 h 1634510"/>
              <a:gd name="connsiteX8" fmla="*/ 1232693 w 2901624"/>
              <a:gd name="connsiteY8" fmla="*/ 1608643 h 1634510"/>
              <a:gd name="connsiteX9" fmla="*/ 564966 w 2901624"/>
              <a:gd name="connsiteY9" fmla="*/ 1054703 h 1634510"/>
              <a:gd name="connsiteX10" fmla="*/ 0 w 2901624"/>
              <a:gd name="connsiteY10" fmla="*/ 805129 h 1634510"/>
              <a:gd name="connsiteX0" fmla="*/ 0 w 2901624"/>
              <a:gd name="connsiteY0" fmla="*/ 805129 h 1634510"/>
              <a:gd name="connsiteX1" fmla="*/ 133721 w 2901624"/>
              <a:gd name="connsiteY1" fmla="*/ 645105 h 1634510"/>
              <a:gd name="connsiteX2" fmla="*/ 473359 w 2901624"/>
              <a:gd name="connsiteY2" fmla="*/ 552093 h 1634510"/>
              <a:gd name="connsiteX3" fmla="*/ 1666747 w 2901624"/>
              <a:gd name="connsiteY3" fmla="*/ 0 h 1634510"/>
              <a:gd name="connsiteX4" fmla="*/ 2365339 w 2901624"/>
              <a:gd name="connsiteY4" fmla="*/ 502581 h 1634510"/>
              <a:gd name="connsiteX5" fmla="*/ 2901624 w 2901624"/>
              <a:gd name="connsiteY5" fmla="*/ 810487 h 1634510"/>
              <a:gd name="connsiteX6" fmla="*/ 2303798 w 2901624"/>
              <a:gd name="connsiteY6" fmla="*/ 1151754 h 1634510"/>
              <a:gd name="connsiteX7" fmla="*/ 1613488 w 2901624"/>
              <a:gd name="connsiteY7" fmla="*/ 1634510 h 1634510"/>
              <a:gd name="connsiteX8" fmla="*/ 1232693 w 2901624"/>
              <a:gd name="connsiteY8" fmla="*/ 1608643 h 1634510"/>
              <a:gd name="connsiteX9" fmla="*/ 564966 w 2901624"/>
              <a:gd name="connsiteY9" fmla="*/ 1054703 h 1634510"/>
              <a:gd name="connsiteX10" fmla="*/ 0 w 2901624"/>
              <a:gd name="connsiteY10" fmla="*/ 805129 h 1634510"/>
              <a:gd name="connsiteX0" fmla="*/ 0 w 2901624"/>
              <a:gd name="connsiteY0" fmla="*/ 302547 h 1131928"/>
              <a:gd name="connsiteX1" fmla="*/ 133721 w 2901624"/>
              <a:gd name="connsiteY1" fmla="*/ 142523 h 1131928"/>
              <a:gd name="connsiteX2" fmla="*/ 473359 w 2901624"/>
              <a:gd name="connsiteY2" fmla="*/ 49511 h 1131928"/>
              <a:gd name="connsiteX3" fmla="*/ 633297 w 2901624"/>
              <a:gd name="connsiteY3" fmla="*/ 273376 h 1131928"/>
              <a:gd name="connsiteX4" fmla="*/ 2365339 w 2901624"/>
              <a:gd name="connsiteY4" fmla="*/ -1 h 1131928"/>
              <a:gd name="connsiteX5" fmla="*/ 2901624 w 2901624"/>
              <a:gd name="connsiteY5" fmla="*/ 307905 h 1131928"/>
              <a:gd name="connsiteX6" fmla="*/ 2303798 w 2901624"/>
              <a:gd name="connsiteY6" fmla="*/ 649172 h 1131928"/>
              <a:gd name="connsiteX7" fmla="*/ 1613488 w 2901624"/>
              <a:gd name="connsiteY7" fmla="*/ 1131928 h 1131928"/>
              <a:gd name="connsiteX8" fmla="*/ 1232693 w 2901624"/>
              <a:gd name="connsiteY8" fmla="*/ 1106061 h 1131928"/>
              <a:gd name="connsiteX9" fmla="*/ 564966 w 2901624"/>
              <a:gd name="connsiteY9" fmla="*/ 552121 h 1131928"/>
              <a:gd name="connsiteX10" fmla="*/ 0 w 2901624"/>
              <a:gd name="connsiteY10" fmla="*/ 302547 h 1131928"/>
              <a:gd name="connsiteX0" fmla="*/ 0 w 2901624"/>
              <a:gd name="connsiteY0" fmla="*/ 302547 h 1131928"/>
              <a:gd name="connsiteX1" fmla="*/ 133721 w 2901624"/>
              <a:gd name="connsiteY1" fmla="*/ 142523 h 1131928"/>
              <a:gd name="connsiteX2" fmla="*/ 473359 w 2901624"/>
              <a:gd name="connsiteY2" fmla="*/ 49511 h 1131928"/>
              <a:gd name="connsiteX3" fmla="*/ 633297 w 2901624"/>
              <a:gd name="connsiteY3" fmla="*/ 273376 h 1131928"/>
              <a:gd name="connsiteX4" fmla="*/ 2365339 w 2901624"/>
              <a:gd name="connsiteY4" fmla="*/ -1 h 1131928"/>
              <a:gd name="connsiteX5" fmla="*/ 2901624 w 2901624"/>
              <a:gd name="connsiteY5" fmla="*/ 307905 h 1131928"/>
              <a:gd name="connsiteX6" fmla="*/ 2303798 w 2901624"/>
              <a:gd name="connsiteY6" fmla="*/ 649172 h 1131928"/>
              <a:gd name="connsiteX7" fmla="*/ 1613488 w 2901624"/>
              <a:gd name="connsiteY7" fmla="*/ 1131928 h 1131928"/>
              <a:gd name="connsiteX8" fmla="*/ 1232693 w 2901624"/>
              <a:gd name="connsiteY8" fmla="*/ 1106061 h 1131928"/>
              <a:gd name="connsiteX9" fmla="*/ 177422 w 2901624"/>
              <a:gd name="connsiteY9" fmla="*/ 546947 h 1131928"/>
              <a:gd name="connsiteX10" fmla="*/ 0 w 2901624"/>
              <a:gd name="connsiteY10" fmla="*/ 302547 h 1131928"/>
              <a:gd name="connsiteX0" fmla="*/ 0 w 2901624"/>
              <a:gd name="connsiteY0" fmla="*/ 302547 h 1131928"/>
              <a:gd name="connsiteX1" fmla="*/ 133721 w 2901624"/>
              <a:gd name="connsiteY1" fmla="*/ 142523 h 1131928"/>
              <a:gd name="connsiteX2" fmla="*/ 473359 w 2901624"/>
              <a:gd name="connsiteY2" fmla="*/ 49511 h 1131928"/>
              <a:gd name="connsiteX3" fmla="*/ 633297 w 2901624"/>
              <a:gd name="connsiteY3" fmla="*/ 273376 h 1131928"/>
              <a:gd name="connsiteX4" fmla="*/ 2365339 w 2901624"/>
              <a:gd name="connsiteY4" fmla="*/ -1 h 1131928"/>
              <a:gd name="connsiteX5" fmla="*/ 2901624 w 2901624"/>
              <a:gd name="connsiteY5" fmla="*/ 307905 h 1131928"/>
              <a:gd name="connsiteX6" fmla="*/ 2303798 w 2901624"/>
              <a:gd name="connsiteY6" fmla="*/ 649172 h 1131928"/>
              <a:gd name="connsiteX7" fmla="*/ 1613488 w 2901624"/>
              <a:gd name="connsiteY7" fmla="*/ 1131928 h 1131928"/>
              <a:gd name="connsiteX8" fmla="*/ 410631 w 2901624"/>
              <a:gd name="connsiteY8" fmla="*/ 645659 h 1131928"/>
              <a:gd name="connsiteX9" fmla="*/ 177422 w 2901624"/>
              <a:gd name="connsiteY9" fmla="*/ 546947 h 1131928"/>
              <a:gd name="connsiteX10" fmla="*/ 0 w 2901624"/>
              <a:gd name="connsiteY10" fmla="*/ 302547 h 1131928"/>
              <a:gd name="connsiteX0" fmla="*/ 0 w 2901624"/>
              <a:gd name="connsiteY0" fmla="*/ 302547 h 649172"/>
              <a:gd name="connsiteX1" fmla="*/ 133721 w 2901624"/>
              <a:gd name="connsiteY1" fmla="*/ 142523 h 649172"/>
              <a:gd name="connsiteX2" fmla="*/ 473359 w 2901624"/>
              <a:gd name="connsiteY2" fmla="*/ 49511 h 649172"/>
              <a:gd name="connsiteX3" fmla="*/ 633297 w 2901624"/>
              <a:gd name="connsiteY3" fmla="*/ 273376 h 649172"/>
              <a:gd name="connsiteX4" fmla="*/ 2365339 w 2901624"/>
              <a:gd name="connsiteY4" fmla="*/ -1 h 649172"/>
              <a:gd name="connsiteX5" fmla="*/ 2901624 w 2901624"/>
              <a:gd name="connsiteY5" fmla="*/ 307905 h 649172"/>
              <a:gd name="connsiteX6" fmla="*/ 2303798 w 2901624"/>
              <a:gd name="connsiteY6" fmla="*/ 649172 h 649172"/>
              <a:gd name="connsiteX7" fmla="*/ 599610 w 2901624"/>
              <a:gd name="connsiteY7" fmla="*/ 495641 h 649172"/>
              <a:gd name="connsiteX8" fmla="*/ 410631 w 2901624"/>
              <a:gd name="connsiteY8" fmla="*/ 645659 h 649172"/>
              <a:gd name="connsiteX9" fmla="*/ 177422 w 2901624"/>
              <a:gd name="connsiteY9" fmla="*/ 546947 h 649172"/>
              <a:gd name="connsiteX10" fmla="*/ 0 w 2901624"/>
              <a:gd name="connsiteY10" fmla="*/ 302547 h 649172"/>
              <a:gd name="connsiteX0" fmla="*/ 0 w 2901624"/>
              <a:gd name="connsiteY0" fmla="*/ 302547 h 645659"/>
              <a:gd name="connsiteX1" fmla="*/ 133721 w 2901624"/>
              <a:gd name="connsiteY1" fmla="*/ 142523 h 645659"/>
              <a:gd name="connsiteX2" fmla="*/ 473359 w 2901624"/>
              <a:gd name="connsiteY2" fmla="*/ 49511 h 645659"/>
              <a:gd name="connsiteX3" fmla="*/ 633297 w 2901624"/>
              <a:gd name="connsiteY3" fmla="*/ 273376 h 645659"/>
              <a:gd name="connsiteX4" fmla="*/ 2365339 w 2901624"/>
              <a:gd name="connsiteY4" fmla="*/ -1 h 645659"/>
              <a:gd name="connsiteX5" fmla="*/ 2901624 w 2901624"/>
              <a:gd name="connsiteY5" fmla="*/ 307905 h 645659"/>
              <a:gd name="connsiteX6" fmla="*/ 599610 w 2901624"/>
              <a:gd name="connsiteY6" fmla="*/ 495641 h 645659"/>
              <a:gd name="connsiteX7" fmla="*/ 410631 w 2901624"/>
              <a:gd name="connsiteY7" fmla="*/ 645659 h 645659"/>
              <a:gd name="connsiteX8" fmla="*/ 177422 w 2901624"/>
              <a:gd name="connsiteY8" fmla="*/ 546947 h 645659"/>
              <a:gd name="connsiteX9" fmla="*/ 0 w 2901624"/>
              <a:gd name="connsiteY9" fmla="*/ 302547 h 645659"/>
              <a:gd name="connsiteX0" fmla="*/ 0 w 2365339"/>
              <a:gd name="connsiteY0" fmla="*/ 302547 h 645659"/>
              <a:gd name="connsiteX1" fmla="*/ 133721 w 2365339"/>
              <a:gd name="connsiteY1" fmla="*/ 142523 h 645659"/>
              <a:gd name="connsiteX2" fmla="*/ 473359 w 2365339"/>
              <a:gd name="connsiteY2" fmla="*/ 49511 h 645659"/>
              <a:gd name="connsiteX3" fmla="*/ 633297 w 2365339"/>
              <a:gd name="connsiteY3" fmla="*/ 273376 h 645659"/>
              <a:gd name="connsiteX4" fmla="*/ 2365339 w 2365339"/>
              <a:gd name="connsiteY4" fmla="*/ -1 h 645659"/>
              <a:gd name="connsiteX5" fmla="*/ 599610 w 2365339"/>
              <a:gd name="connsiteY5" fmla="*/ 495641 h 645659"/>
              <a:gd name="connsiteX6" fmla="*/ 410631 w 2365339"/>
              <a:gd name="connsiteY6" fmla="*/ 645659 h 645659"/>
              <a:gd name="connsiteX7" fmla="*/ 177422 w 2365339"/>
              <a:gd name="connsiteY7" fmla="*/ 546947 h 645659"/>
              <a:gd name="connsiteX8" fmla="*/ 0 w 2365339"/>
              <a:gd name="connsiteY8" fmla="*/ 302547 h 645659"/>
              <a:gd name="connsiteX0" fmla="*/ 0 w 633297"/>
              <a:gd name="connsiteY0" fmla="*/ 253035 h 596147"/>
              <a:gd name="connsiteX1" fmla="*/ 133721 w 633297"/>
              <a:gd name="connsiteY1" fmla="*/ 93011 h 596147"/>
              <a:gd name="connsiteX2" fmla="*/ 473359 w 633297"/>
              <a:gd name="connsiteY2" fmla="*/ -1 h 596147"/>
              <a:gd name="connsiteX3" fmla="*/ 633297 w 633297"/>
              <a:gd name="connsiteY3" fmla="*/ 223864 h 596147"/>
              <a:gd name="connsiteX4" fmla="*/ 599610 w 633297"/>
              <a:gd name="connsiteY4" fmla="*/ 446129 h 596147"/>
              <a:gd name="connsiteX5" fmla="*/ 410631 w 633297"/>
              <a:gd name="connsiteY5" fmla="*/ 596147 h 596147"/>
              <a:gd name="connsiteX6" fmla="*/ 177422 w 633297"/>
              <a:gd name="connsiteY6" fmla="*/ 497435 h 596147"/>
              <a:gd name="connsiteX7" fmla="*/ 0 w 633297"/>
              <a:gd name="connsiteY7" fmla="*/ 253035 h 596147"/>
              <a:gd name="connsiteX0" fmla="*/ 0 w 633297"/>
              <a:gd name="connsiteY0" fmla="*/ 239004 h 582116"/>
              <a:gd name="connsiteX1" fmla="*/ 133721 w 633297"/>
              <a:gd name="connsiteY1" fmla="*/ 78980 h 582116"/>
              <a:gd name="connsiteX2" fmla="*/ 425602 w 633297"/>
              <a:gd name="connsiteY2" fmla="*/ 0 h 582116"/>
              <a:gd name="connsiteX3" fmla="*/ 633297 w 633297"/>
              <a:gd name="connsiteY3" fmla="*/ 209833 h 582116"/>
              <a:gd name="connsiteX4" fmla="*/ 599610 w 633297"/>
              <a:gd name="connsiteY4" fmla="*/ 432098 h 582116"/>
              <a:gd name="connsiteX5" fmla="*/ 410631 w 633297"/>
              <a:gd name="connsiteY5" fmla="*/ 582116 h 582116"/>
              <a:gd name="connsiteX6" fmla="*/ 177422 w 633297"/>
              <a:gd name="connsiteY6" fmla="*/ 483404 h 582116"/>
              <a:gd name="connsiteX7" fmla="*/ 0 w 633297"/>
              <a:gd name="connsiteY7" fmla="*/ 239004 h 582116"/>
              <a:gd name="connsiteX0" fmla="*/ 0 w 599610"/>
              <a:gd name="connsiteY0" fmla="*/ 239004 h 582116"/>
              <a:gd name="connsiteX1" fmla="*/ 133721 w 599610"/>
              <a:gd name="connsiteY1" fmla="*/ 78980 h 582116"/>
              <a:gd name="connsiteX2" fmla="*/ 425602 w 599610"/>
              <a:gd name="connsiteY2" fmla="*/ 0 h 582116"/>
              <a:gd name="connsiteX3" fmla="*/ 581559 w 599610"/>
              <a:gd name="connsiteY3" fmla="*/ 172415 h 582116"/>
              <a:gd name="connsiteX4" fmla="*/ 599610 w 599610"/>
              <a:gd name="connsiteY4" fmla="*/ 432098 h 582116"/>
              <a:gd name="connsiteX5" fmla="*/ 410631 w 599610"/>
              <a:gd name="connsiteY5" fmla="*/ 582116 h 582116"/>
              <a:gd name="connsiteX6" fmla="*/ 177422 w 599610"/>
              <a:gd name="connsiteY6" fmla="*/ 483404 h 582116"/>
              <a:gd name="connsiteX7" fmla="*/ 0 w 599610"/>
              <a:gd name="connsiteY7" fmla="*/ 239004 h 582116"/>
              <a:gd name="connsiteX0" fmla="*/ 0 w 581559"/>
              <a:gd name="connsiteY0" fmla="*/ 239004 h 582116"/>
              <a:gd name="connsiteX1" fmla="*/ 133721 w 581559"/>
              <a:gd name="connsiteY1" fmla="*/ 78980 h 582116"/>
              <a:gd name="connsiteX2" fmla="*/ 425602 w 581559"/>
              <a:gd name="connsiteY2" fmla="*/ 0 h 582116"/>
              <a:gd name="connsiteX3" fmla="*/ 581559 w 581559"/>
              <a:gd name="connsiteY3" fmla="*/ 172415 h 582116"/>
              <a:gd name="connsiteX4" fmla="*/ 571751 w 581559"/>
              <a:gd name="connsiteY4" fmla="*/ 413388 h 582116"/>
              <a:gd name="connsiteX5" fmla="*/ 410631 w 581559"/>
              <a:gd name="connsiteY5" fmla="*/ 582116 h 582116"/>
              <a:gd name="connsiteX6" fmla="*/ 177422 w 581559"/>
              <a:gd name="connsiteY6" fmla="*/ 483404 h 582116"/>
              <a:gd name="connsiteX7" fmla="*/ 0 w 581559"/>
              <a:gd name="connsiteY7" fmla="*/ 239004 h 582116"/>
              <a:gd name="connsiteX0" fmla="*/ 0 w 581559"/>
              <a:gd name="connsiteY0" fmla="*/ 239004 h 582116"/>
              <a:gd name="connsiteX1" fmla="*/ 133721 w 581559"/>
              <a:gd name="connsiteY1" fmla="*/ 78980 h 582116"/>
              <a:gd name="connsiteX2" fmla="*/ 425602 w 581559"/>
              <a:gd name="connsiteY2" fmla="*/ 0 h 582116"/>
              <a:gd name="connsiteX3" fmla="*/ 581559 w 581559"/>
              <a:gd name="connsiteY3" fmla="*/ 172415 h 582116"/>
              <a:gd name="connsiteX4" fmla="*/ 571751 w 581559"/>
              <a:gd name="connsiteY4" fmla="*/ 413388 h 582116"/>
              <a:gd name="connsiteX5" fmla="*/ 410631 w 581559"/>
              <a:gd name="connsiteY5" fmla="*/ 582116 h 582116"/>
              <a:gd name="connsiteX6" fmla="*/ 161503 w 581559"/>
              <a:gd name="connsiteY6" fmla="*/ 534856 h 582116"/>
              <a:gd name="connsiteX7" fmla="*/ 0 w 581559"/>
              <a:gd name="connsiteY7" fmla="*/ 239004 h 582116"/>
              <a:gd name="connsiteX0" fmla="*/ 0 w 557680"/>
              <a:gd name="connsiteY0" fmla="*/ 341907 h 582116"/>
              <a:gd name="connsiteX1" fmla="*/ 109842 w 557680"/>
              <a:gd name="connsiteY1" fmla="*/ 78980 h 582116"/>
              <a:gd name="connsiteX2" fmla="*/ 401723 w 557680"/>
              <a:gd name="connsiteY2" fmla="*/ 0 h 582116"/>
              <a:gd name="connsiteX3" fmla="*/ 557680 w 557680"/>
              <a:gd name="connsiteY3" fmla="*/ 172415 h 582116"/>
              <a:gd name="connsiteX4" fmla="*/ 547872 w 557680"/>
              <a:gd name="connsiteY4" fmla="*/ 413388 h 582116"/>
              <a:gd name="connsiteX5" fmla="*/ 386752 w 557680"/>
              <a:gd name="connsiteY5" fmla="*/ 582116 h 582116"/>
              <a:gd name="connsiteX6" fmla="*/ 137624 w 557680"/>
              <a:gd name="connsiteY6" fmla="*/ 534856 h 582116"/>
              <a:gd name="connsiteX7" fmla="*/ 0 w 557680"/>
              <a:gd name="connsiteY7" fmla="*/ 341907 h 58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7680" h="582116">
                <a:moveTo>
                  <a:pt x="0" y="341907"/>
                </a:moveTo>
                <a:lnTo>
                  <a:pt x="109842" y="78980"/>
                </a:lnTo>
                <a:lnTo>
                  <a:pt x="401723" y="0"/>
                </a:lnTo>
                <a:lnTo>
                  <a:pt x="557680" y="172415"/>
                </a:lnTo>
                <a:lnTo>
                  <a:pt x="547872" y="413388"/>
                </a:lnTo>
                <a:lnTo>
                  <a:pt x="386752" y="582116"/>
                </a:lnTo>
                <a:lnTo>
                  <a:pt x="137624" y="534856"/>
                </a:lnTo>
                <a:lnTo>
                  <a:pt x="0" y="341907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60000">
            <a:off x="5191877" y="2876046"/>
            <a:ext cx="380754" cy="340326"/>
          </a:xfrm>
          <a:custGeom>
            <a:avLst/>
            <a:gdLst>
              <a:gd name="connsiteX0" fmla="*/ 0 w 1790700"/>
              <a:gd name="connsiteY0" fmla="*/ 400050 h 400050"/>
              <a:gd name="connsiteX1" fmla="*/ 393700 w 1790700"/>
              <a:gd name="connsiteY1" fmla="*/ 6350 h 400050"/>
              <a:gd name="connsiteX2" fmla="*/ 1790700 w 1790700"/>
              <a:gd name="connsiteY2" fmla="*/ 361950 h 400050"/>
              <a:gd name="connsiteX0" fmla="*/ 0 w 1790700"/>
              <a:gd name="connsiteY0" fmla="*/ 400050 h 400050"/>
              <a:gd name="connsiteX1" fmla="*/ 863600 w 1790700"/>
              <a:gd name="connsiteY1" fmla="*/ 6350 h 400050"/>
              <a:gd name="connsiteX2" fmla="*/ 1790700 w 1790700"/>
              <a:gd name="connsiteY2" fmla="*/ 361950 h 400050"/>
              <a:gd name="connsiteX0" fmla="*/ 0 w 1790700"/>
              <a:gd name="connsiteY0" fmla="*/ 400050 h 400050"/>
              <a:gd name="connsiteX1" fmla="*/ 863600 w 1790700"/>
              <a:gd name="connsiteY1" fmla="*/ 6350 h 400050"/>
              <a:gd name="connsiteX2" fmla="*/ 1790700 w 1790700"/>
              <a:gd name="connsiteY2" fmla="*/ 361950 h 400050"/>
              <a:gd name="connsiteX0" fmla="*/ 0 w 1765300"/>
              <a:gd name="connsiteY0" fmla="*/ 385233 h 385233"/>
              <a:gd name="connsiteX1" fmla="*/ 838200 w 1765300"/>
              <a:gd name="connsiteY1" fmla="*/ 4233 h 385233"/>
              <a:gd name="connsiteX2" fmla="*/ 1765300 w 1765300"/>
              <a:gd name="connsiteY2" fmla="*/ 359833 h 385233"/>
              <a:gd name="connsiteX0" fmla="*/ 0 w 1765300"/>
              <a:gd name="connsiteY0" fmla="*/ 385233 h 385233"/>
              <a:gd name="connsiteX1" fmla="*/ 838200 w 1765300"/>
              <a:gd name="connsiteY1" fmla="*/ 4233 h 385233"/>
              <a:gd name="connsiteX2" fmla="*/ 1765300 w 1765300"/>
              <a:gd name="connsiteY2" fmla="*/ 359833 h 385233"/>
              <a:gd name="connsiteX0" fmla="*/ 0 w 1765300"/>
              <a:gd name="connsiteY0" fmla="*/ 385233 h 385233"/>
              <a:gd name="connsiteX1" fmla="*/ 838200 w 1765300"/>
              <a:gd name="connsiteY1" fmla="*/ 4233 h 385233"/>
              <a:gd name="connsiteX2" fmla="*/ 1765300 w 1765300"/>
              <a:gd name="connsiteY2" fmla="*/ 359833 h 385233"/>
              <a:gd name="connsiteX0" fmla="*/ 0 w 953357"/>
              <a:gd name="connsiteY0" fmla="*/ 429102 h 718131"/>
              <a:gd name="connsiteX1" fmla="*/ 838200 w 953357"/>
              <a:gd name="connsiteY1" fmla="*/ 48102 h 718131"/>
              <a:gd name="connsiteX2" fmla="*/ 690941 w 953357"/>
              <a:gd name="connsiteY2" fmla="*/ 717713 h 718131"/>
              <a:gd name="connsiteX0" fmla="*/ 0 w 953357"/>
              <a:gd name="connsiteY0" fmla="*/ 429102 h 824767"/>
              <a:gd name="connsiteX1" fmla="*/ 838200 w 953357"/>
              <a:gd name="connsiteY1" fmla="*/ 48102 h 824767"/>
              <a:gd name="connsiteX2" fmla="*/ 690941 w 953357"/>
              <a:gd name="connsiteY2" fmla="*/ 717713 h 824767"/>
              <a:gd name="connsiteX0" fmla="*/ 0 w 851329"/>
              <a:gd name="connsiteY0" fmla="*/ 405479 h 659406"/>
              <a:gd name="connsiteX1" fmla="*/ 838200 w 851329"/>
              <a:gd name="connsiteY1" fmla="*/ 24479 h 659406"/>
              <a:gd name="connsiteX2" fmla="*/ 78775 w 851329"/>
              <a:gd name="connsiteY2" fmla="*/ 552352 h 659406"/>
              <a:gd name="connsiteX0" fmla="*/ 0 w 762528"/>
              <a:gd name="connsiteY0" fmla="*/ 400892 h 660323"/>
              <a:gd name="connsiteX1" fmla="*/ 762085 w 762528"/>
              <a:gd name="connsiteY1" fmla="*/ 25396 h 660323"/>
              <a:gd name="connsiteX2" fmla="*/ 2660 w 762528"/>
              <a:gd name="connsiteY2" fmla="*/ 553269 h 660323"/>
              <a:gd name="connsiteX0" fmla="*/ 0 w 762528"/>
              <a:gd name="connsiteY0" fmla="*/ 400892 h 660323"/>
              <a:gd name="connsiteX1" fmla="*/ 762085 w 762528"/>
              <a:gd name="connsiteY1" fmla="*/ 25396 h 660323"/>
              <a:gd name="connsiteX2" fmla="*/ 2660 w 762528"/>
              <a:gd name="connsiteY2" fmla="*/ 553269 h 660323"/>
              <a:gd name="connsiteX0" fmla="*/ 0 w 762528"/>
              <a:gd name="connsiteY0" fmla="*/ 400892 h 685931"/>
              <a:gd name="connsiteX1" fmla="*/ 762085 w 762528"/>
              <a:gd name="connsiteY1" fmla="*/ 25396 h 685931"/>
              <a:gd name="connsiteX2" fmla="*/ 2660 w 762528"/>
              <a:gd name="connsiteY2" fmla="*/ 553269 h 685931"/>
              <a:gd name="connsiteX0" fmla="*/ 0 w 306525"/>
              <a:gd name="connsiteY0" fmla="*/ 100469 h 385508"/>
              <a:gd name="connsiteX1" fmla="*/ 306082 w 306525"/>
              <a:gd name="connsiteY1" fmla="*/ 171339 h 385508"/>
              <a:gd name="connsiteX2" fmla="*/ 2660 w 306525"/>
              <a:gd name="connsiteY2" fmla="*/ 252846 h 385508"/>
              <a:gd name="connsiteX0" fmla="*/ 0 w 311452"/>
              <a:gd name="connsiteY0" fmla="*/ 100469 h 385508"/>
              <a:gd name="connsiteX1" fmla="*/ 306082 w 311452"/>
              <a:gd name="connsiteY1" fmla="*/ 171339 h 385508"/>
              <a:gd name="connsiteX2" fmla="*/ 2660 w 311452"/>
              <a:gd name="connsiteY2" fmla="*/ 252846 h 385508"/>
              <a:gd name="connsiteX0" fmla="*/ 0 w 312784"/>
              <a:gd name="connsiteY0" fmla="*/ 100469 h 385508"/>
              <a:gd name="connsiteX1" fmla="*/ 306082 w 312784"/>
              <a:gd name="connsiteY1" fmla="*/ 171339 h 385508"/>
              <a:gd name="connsiteX2" fmla="*/ 2660 w 312784"/>
              <a:gd name="connsiteY2" fmla="*/ 252846 h 385508"/>
              <a:gd name="connsiteX0" fmla="*/ 0 w 313615"/>
              <a:gd name="connsiteY0" fmla="*/ 59458 h 241186"/>
              <a:gd name="connsiteX1" fmla="*/ 313392 w 313615"/>
              <a:gd name="connsiteY1" fmla="*/ 97175 h 241186"/>
              <a:gd name="connsiteX2" fmla="*/ 9970 w 313615"/>
              <a:gd name="connsiteY2" fmla="*/ 178682 h 241186"/>
              <a:gd name="connsiteX0" fmla="*/ 0 w 313615"/>
              <a:gd name="connsiteY0" fmla="*/ 78811 h 260539"/>
              <a:gd name="connsiteX1" fmla="*/ 313392 w 313615"/>
              <a:gd name="connsiteY1" fmla="*/ 116528 h 260539"/>
              <a:gd name="connsiteX2" fmla="*/ 9970 w 313615"/>
              <a:gd name="connsiteY2" fmla="*/ 198035 h 260539"/>
              <a:gd name="connsiteX0" fmla="*/ 8969 w 322560"/>
              <a:gd name="connsiteY0" fmla="*/ 78811 h 247173"/>
              <a:gd name="connsiteX1" fmla="*/ 322361 w 322560"/>
              <a:gd name="connsiteY1" fmla="*/ 116528 h 247173"/>
              <a:gd name="connsiteX2" fmla="*/ 0 w 322560"/>
              <a:gd name="connsiteY2" fmla="*/ 179449 h 247173"/>
              <a:gd name="connsiteX0" fmla="*/ 8969 w 322584"/>
              <a:gd name="connsiteY0" fmla="*/ 78811 h 256433"/>
              <a:gd name="connsiteX1" fmla="*/ 322361 w 322584"/>
              <a:gd name="connsiteY1" fmla="*/ 116528 h 256433"/>
              <a:gd name="connsiteX2" fmla="*/ 0 w 322584"/>
              <a:gd name="connsiteY2" fmla="*/ 179449 h 25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584" h="256433">
                <a:moveTo>
                  <a:pt x="8969" y="78811"/>
                </a:moveTo>
                <a:cubicBezTo>
                  <a:pt x="163816" y="-66443"/>
                  <a:pt x="327731" y="14819"/>
                  <a:pt x="322361" y="116528"/>
                </a:cubicBezTo>
                <a:cubicBezTo>
                  <a:pt x="329063" y="227552"/>
                  <a:pt x="184445" y="333055"/>
                  <a:pt x="0" y="17944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673850" y="1977741"/>
            <a:ext cx="1413008" cy="597181"/>
          </a:xfrm>
          <a:custGeom>
            <a:avLst/>
            <a:gdLst>
              <a:gd name="connsiteX0" fmla="*/ 0 w 1190951"/>
              <a:gd name="connsiteY0" fmla="*/ 432668 h 843032"/>
              <a:gd name="connsiteX1" fmla="*/ 165038 w 1190951"/>
              <a:gd name="connsiteY1" fmla="*/ 365760 h 843032"/>
              <a:gd name="connsiteX2" fmla="*/ 477273 w 1190951"/>
              <a:gd name="connsiteY2" fmla="*/ 8921 h 843032"/>
              <a:gd name="connsiteX3" fmla="*/ 664613 w 1190951"/>
              <a:gd name="connsiteY3" fmla="*/ 0 h 843032"/>
              <a:gd name="connsiteX4" fmla="*/ 999150 w 1190951"/>
              <a:gd name="connsiteY4" fmla="*/ 383602 h 843032"/>
              <a:gd name="connsiteX5" fmla="*/ 1190951 w 1190951"/>
              <a:gd name="connsiteY5" fmla="*/ 463891 h 843032"/>
              <a:gd name="connsiteX6" fmla="*/ 1008071 w 1190951"/>
              <a:gd name="connsiteY6" fmla="*/ 562022 h 843032"/>
              <a:gd name="connsiteX7" fmla="*/ 709218 w 1190951"/>
              <a:gd name="connsiteY7" fmla="*/ 843032 h 843032"/>
              <a:gd name="connsiteX8" fmla="*/ 508496 w 1190951"/>
              <a:gd name="connsiteY8" fmla="*/ 843032 h 843032"/>
              <a:gd name="connsiteX9" fmla="*/ 138276 w 1190951"/>
              <a:gd name="connsiteY9" fmla="*/ 521877 h 843032"/>
              <a:gd name="connsiteX10" fmla="*/ 0 w 1190951"/>
              <a:gd name="connsiteY10" fmla="*/ 432668 h 843032"/>
              <a:gd name="connsiteX0" fmla="*/ 0 w 2071732"/>
              <a:gd name="connsiteY0" fmla="*/ 432668 h 843032"/>
              <a:gd name="connsiteX1" fmla="*/ 165038 w 2071732"/>
              <a:gd name="connsiteY1" fmla="*/ 365760 h 843032"/>
              <a:gd name="connsiteX2" fmla="*/ 477273 w 2071732"/>
              <a:gd name="connsiteY2" fmla="*/ 8921 h 843032"/>
              <a:gd name="connsiteX3" fmla="*/ 664613 w 2071732"/>
              <a:gd name="connsiteY3" fmla="*/ 0 h 843032"/>
              <a:gd name="connsiteX4" fmla="*/ 999150 w 2071732"/>
              <a:gd name="connsiteY4" fmla="*/ 383602 h 843032"/>
              <a:gd name="connsiteX5" fmla="*/ 2071732 w 2071732"/>
              <a:gd name="connsiteY5" fmla="*/ 494931 h 843032"/>
              <a:gd name="connsiteX6" fmla="*/ 1008071 w 2071732"/>
              <a:gd name="connsiteY6" fmla="*/ 562022 h 843032"/>
              <a:gd name="connsiteX7" fmla="*/ 709218 w 2071732"/>
              <a:gd name="connsiteY7" fmla="*/ 843032 h 843032"/>
              <a:gd name="connsiteX8" fmla="*/ 508496 w 2071732"/>
              <a:gd name="connsiteY8" fmla="*/ 843032 h 843032"/>
              <a:gd name="connsiteX9" fmla="*/ 138276 w 2071732"/>
              <a:gd name="connsiteY9" fmla="*/ 521877 h 843032"/>
              <a:gd name="connsiteX10" fmla="*/ 0 w 2071732"/>
              <a:gd name="connsiteY10" fmla="*/ 432668 h 843032"/>
              <a:gd name="connsiteX0" fmla="*/ 0 w 2901624"/>
              <a:gd name="connsiteY0" fmla="*/ 489573 h 843032"/>
              <a:gd name="connsiteX1" fmla="*/ 994930 w 2901624"/>
              <a:gd name="connsiteY1" fmla="*/ 365760 h 843032"/>
              <a:gd name="connsiteX2" fmla="*/ 1307165 w 2901624"/>
              <a:gd name="connsiteY2" fmla="*/ 8921 h 843032"/>
              <a:gd name="connsiteX3" fmla="*/ 1494505 w 2901624"/>
              <a:gd name="connsiteY3" fmla="*/ 0 h 843032"/>
              <a:gd name="connsiteX4" fmla="*/ 1829042 w 2901624"/>
              <a:gd name="connsiteY4" fmla="*/ 383602 h 843032"/>
              <a:gd name="connsiteX5" fmla="*/ 2901624 w 2901624"/>
              <a:gd name="connsiteY5" fmla="*/ 494931 h 843032"/>
              <a:gd name="connsiteX6" fmla="*/ 1837963 w 2901624"/>
              <a:gd name="connsiteY6" fmla="*/ 562022 h 843032"/>
              <a:gd name="connsiteX7" fmla="*/ 1539110 w 2901624"/>
              <a:gd name="connsiteY7" fmla="*/ 843032 h 843032"/>
              <a:gd name="connsiteX8" fmla="*/ 1338388 w 2901624"/>
              <a:gd name="connsiteY8" fmla="*/ 843032 h 843032"/>
              <a:gd name="connsiteX9" fmla="*/ 968168 w 2901624"/>
              <a:gd name="connsiteY9" fmla="*/ 521877 h 843032"/>
              <a:gd name="connsiteX10" fmla="*/ 0 w 2901624"/>
              <a:gd name="connsiteY10" fmla="*/ 489573 h 843032"/>
              <a:gd name="connsiteX0" fmla="*/ 0 w 2901624"/>
              <a:gd name="connsiteY0" fmla="*/ 489573 h 843032"/>
              <a:gd name="connsiteX1" fmla="*/ 994930 w 2901624"/>
              <a:gd name="connsiteY1" fmla="*/ 365760 h 843032"/>
              <a:gd name="connsiteX2" fmla="*/ 1307165 w 2901624"/>
              <a:gd name="connsiteY2" fmla="*/ 8921 h 843032"/>
              <a:gd name="connsiteX3" fmla="*/ 1494505 w 2901624"/>
              <a:gd name="connsiteY3" fmla="*/ 0 h 843032"/>
              <a:gd name="connsiteX4" fmla="*/ 1829042 w 2901624"/>
              <a:gd name="connsiteY4" fmla="*/ 383602 h 843032"/>
              <a:gd name="connsiteX5" fmla="*/ 2901624 w 2901624"/>
              <a:gd name="connsiteY5" fmla="*/ 494931 h 843032"/>
              <a:gd name="connsiteX6" fmla="*/ 2303798 w 2901624"/>
              <a:gd name="connsiteY6" fmla="*/ 836198 h 843032"/>
              <a:gd name="connsiteX7" fmla="*/ 1539110 w 2901624"/>
              <a:gd name="connsiteY7" fmla="*/ 843032 h 843032"/>
              <a:gd name="connsiteX8" fmla="*/ 1338388 w 2901624"/>
              <a:gd name="connsiteY8" fmla="*/ 843032 h 843032"/>
              <a:gd name="connsiteX9" fmla="*/ 968168 w 2901624"/>
              <a:gd name="connsiteY9" fmla="*/ 521877 h 843032"/>
              <a:gd name="connsiteX10" fmla="*/ 0 w 2901624"/>
              <a:gd name="connsiteY10" fmla="*/ 489573 h 843032"/>
              <a:gd name="connsiteX0" fmla="*/ 0 w 2901624"/>
              <a:gd name="connsiteY0" fmla="*/ 489573 h 843032"/>
              <a:gd name="connsiteX1" fmla="*/ 994930 w 2901624"/>
              <a:gd name="connsiteY1" fmla="*/ 365760 h 843032"/>
              <a:gd name="connsiteX2" fmla="*/ 1307165 w 2901624"/>
              <a:gd name="connsiteY2" fmla="*/ 8921 h 843032"/>
              <a:gd name="connsiteX3" fmla="*/ 1494505 w 2901624"/>
              <a:gd name="connsiteY3" fmla="*/ 0 h 843032"/>
              <a:gd name="connsiteX4" fmla="*/ 2365339 w 2901624"/>
              <a:gd name="connsiteY4" fmla="*/ 187025 h 843032"/>
              <a:gd name="connsiteX5" fmla="*/ 2901624 w 2901624"/>
              <a:gd name="connsiteY5" fmla="*/ 494931 h 843032"/>
              <a:gd name="connsiteX6" fmla="*/ 2303798 w 2901624"/>
              <a:gd name="connsiteY6" fmla="*/ 836198 h 843032"/>
              <a:gd name="connsiteX7" fmla="*/ 1539110 w 2901624"/>
              <a:gd name="connsiteY7" fmla="*/ 843032 h 843032"/>
              <a:gd name="connsiteX8" fmla="*/ 1338388 w 2901624"/>
              <a:gd name="connsiteY8" fmla="*/ 843032 h 843032"/>
              <a:gd name="connsiteX9" fmla="*/ 968168 w 2901624"/>
              <a:gd name="connsiteY9" fmla="*/ 521877 h 843032"/>
              <a:gd name="connsiteX10" fmla="*/ 0 w 2901624"/>
              <a:gd name="connsiteY10" fmla="*/ 489573 h 843032"/>
              <a:gd name="connsiteX0" fmla="*/ 0 w 2901624"/>
              <a:gd name="connsiteY0" fmla="*/ 489573 h 843032"/>
              <a:gd name="connsiteX1" fmla="*/ 450802 w 2901624"/>
              <a:gd name="connsiteY1" fmla="*/ 324376 h 843032"/>
              <a:gd name="connsiteX2" fmla="*/ 1307165 w 2901624"/>
              <a:gd name="connsiteY2" fmla="*/ 8921 h 843032"/>
              <a:gd name="connsiteX3" fmla="*/ 1494505 w 2901624"/>
              <a:gd name="connsiteY3" fmla="*/ 0 h 843032"/>
              <a:gd name="connsiteX4" fmla="*/ 2365339 w 2901624"/>
              <a:gd name="connsiteY4" fmla="*/ 187025 h 843032"/>
              <a:gd name="connsiteX5" fmla="*/ 2901624 w 2901624"/>
              <a:gd name="connsiteY5" fmla="*/ 494931 h 843032"/>
              <a:gd name="connsiteX6" fmla="*/ 2303798 w 2901624"/>
              <a:gd name="connsiteY6" fmla="*/ 836198 h 843032"/>
              <a:gd name="connsiteX7" fmla="*/ 1539110 w 2901624"/>
              <a:gd name="connsiteY7" fmla="*/ 843032 h 843032"/>
              <a:gd name="connsiteX8" fmla="*/ 1338388 w 2901624"/>
              <a:gd name="connsiteY8" fmla="*/ 843032 h 843032"/>
              <a:gd name="connsiteX9" fmla="*/ 968168 w 2901624"/>
              <a:gd name="connsiteY9" fmla="*/ 521877 h 843032"/>
              <a:gd name="connsiteX10" fmla="*/ 0 w 2901624"/>
              <a:gd name="connsiteY10" fmla="*/ 489573 h 843032"/>
              <a:gd name="connsiteX0" fmla="*/ 0 w 2901624"/>
              <a:gd name="connsiteY0" fmla="*/ 489573 h 843032"/>
              <a:gd name="connsiteX1" fmla="*/ 450802 w 2901624"/>
              <a:gd name="connsiteY1" fmla="*/ 324376 h 843032"/>
              <a:gd name="connsiteX2" fmla="*/ 1307165 w 2901624"/>
              <a:gd name="connsiteY2" fmla="*/ 8921 h 843032"/>
              <a:gd name="connsiteX3" fmla="*/ 1494505 w 2901624"/>
              <a:gd name="connsiteY3" fmla="*/ 0 h 843032"/>
              <a:gd name="connsiteX4" fmla="*/ 2365339 w 2901624"/>
              <a:gd name="connsiteY4" fmla="*/ 187025 h 843032"/>
              <a:gd name="connsiteX5" fmla="*/ 2901624 w 2901624"/>
              <a:gd name="connsiteY5" fmla="*/ 494931 h 843032"/>
              <a:gd name="connsiteX6" fmla="*/ 2303798 w 2901624"/>
              <a:gd name="connsiteY6" fmla="*/ 836198 h 843032"/>
              <a:gd name="connsiteX7" fmla="*/ 1539110 w 2901624"/>
              <a:gd name="connsiteY7" fmla="*/ 843032 h 843032"/>
              <a:gd name="connsiteX8" fmla="*/ 1338388 w 2901624"/>
              <a:gd name="connsiteY8" fmla="*/ 843032 h 843032"/>
              <a:gd name="connsiteX9" fmla="*/ 564966 w 2901624"/>
              <a:gd name="connsiteY9" fmla="*/ 739147 h 843032"/>
              <a:gd name="connsiteX10" fmla="*/ 0 w 2901624"/>
              <a:gd name="connsiteY10" fmla="*/ 489573 h 843032"/>
              <a:gd name="connsiteX0" fmla="*/ 0 w 2901624"/>
              <a:gd name="connsiteY0" fmla="*/ 765170 h 1118629"/>
              <a:gd name="connsiteX1" fmla="*/ 450802 w 2901624"/>
              <a:gd name="connsiteY1" fmla="*/ 599973 h 1118629"/>
              <a:gd name="connsiteX2" fmla="*/ 1193642 w 2901624"/>
              <a:gd name="connsiteY2" fmla="*/ 0 h 1118629"/>
              <a:gd name="connsiteX3" fmla="*/ 1494505 w 2901624"/>
              <a:gd name="connsiteY3" fmla="*/ 275597 h 1118629"/>
              <a:gd name="connsiteX4" fmla="*/ 2365339 w 2901624"/>
              <a:gd name="connsiteY4" fmla="*/ 462622 h 1118629"/>
              <a:gd name="connsiteX5" fmla="*/ 2901624 w 2901624"/>
              <a:gd name="connsiteY5" fmla="*/ 770528 h 1118629"/>
              <a:gd name="connsiteX6" fmla="*/ 2303798 w 2901624"/>
              <a:gd name="connsiteY6" fmla="*/ 1111795 h 1118629"/>
              <a:gd name="connsiteX7" fmla="*/ 1539110 w 2901624"/>
              <a:gd name="connsiteY7" fmla="*/ 1118629 h 1118629"/>
              <a:gd name="connsiteX8" fmla="*/ 1338388 w 2901624"/>
              <a:gd name="connsiteY8" fmla="*/ 1118629 h 1118629"/>
              <a:gd name="connsiteX9" fmla="*/ 564966 w 2901624"/>
              <a:gd name="connsiteY9" fmla="*/ 1014744 h 1118629"/>
              <a:gd name="connsiteX10" fmla="*/ 0 w 2901624"/>
              <a:gd name="connsiteY10" fmla="*/ 765170 h 1118629"/>
              <a:gd name="connsiteX0" fmla="*/ 0 w 2901624"/>
              <a:gd name="connsiteY0" fmla="*/ 805129 h 1158588"/>
              <a:gd name="connsiteX1" fmla="*/ 450802 w 2901624"/>
              <a:gd name="connsiteY1" fmla="*/ 639932 h 1158588"/>
              <a:gd name="connsiteX2" fmla="*/ 1193642 w 2901624"/>
              <a:gd name="connsiteY2" fmla="*/ 39959 h 1158588"/>
              <a:gd name="connsiteX3" fmla="*/ 1666747 w 2901624"/>
              <a:gd name="connsiteY3" fmla="*/ 0 h 1158588"/>
              <a:gd name="connsiteX4" fmla="*/ 2365339 w 2901624"/>
              <a:gd name="connsiteY4" fmla="*/ 502581 h 1158588"/>
              <a:gd name="connsiteX5" fmla="*/ 2901624 w 2901624"/>
              <a:gd name="connsiteY5" fmla="*/ 810487 h 1158588"/>
              <a:gd name="connsiteX6" fmla="*/ 2303798 w 2901624"/>
              <a:gd name="connsiteY6" fmla="*/ 1151754 h 1158588"/>
              <a:gd name="connsiteX7" fmla="*/ 1539110 w 2901624"/>
              <a:gd name="connsiteY7" fmla="*/ 1158588 h 1158588"/>
              <a:gd name="connsiteX8" fmla="*/ 1338388 w 2901624"/>
              <a:gd name="connsiteY8" fmla="*/ 1158588 h 1158588"/>
              <a:gd name="connsiteX9" fmla="*/ 564966 w 2901624"/>
              <a:gd name="connsiteY9" fmla="*/ 1054703 h 1158588"/>
              <a:gd name="connsiteX10" fmla="*/ 0 w 2901624"/>
              <a:gd name="connsiteY10" fmla="*/ 805129 h 1158588"/>
              <a:gd name="connsiteX0" fmla="*/ 0 w 2901624"/>
              <a:gd name="connsiteY0" fmla="*/ 805129 h 1634510"/>
              <a:gd name="connsiteX1" fmla="*/ 450802 w 2901624"/>
              <a:gd name="connsiteY1" fmla="*/ 639932 h 1634510"/>
              <a:gd name="connsiteX2" fmla="*/ 1193642 w 2901624"/>
              <a:gd name="connsiteY2" fmla="*/ 39959 h 1634510"/>
              <a:gd name="connsiteX3" fmla="*/ 1666747 w 2901624"/>
              <a:gd name="connsiteY3" fmla="*/ 0 h 1634510"/>
              <a:gd name="connsiteX4" fmla="*/ 2365339 w 2901624"/>
              <a:gd name="connsiteY4" fmla="*/ 502581 h 1634510"/>
              <a:gd name="connsiteX5" fmla="*/ 2901624 w 2901624"/>
              <a:gd name="connsiteY5" fmla="*/ 810487 h 1634510"/>
              <a:gd name="connsiteX6" fmla="*/ 2303798 w 2901624"/>
              <a:gd name="connsiteY6" fmla="*/ 1151754 h 1634510"/>
              <a:gd name="connsiteX7" fmla="*/ 1613488 w 2901624"/>
              <a:gd name="connsiteY7" fmla="*/ 1634510 h 1634510"/>
              <a:gd name="connsiteX8" fmla="*/ 1338388 w 2901624"/>
              <a:gd name="connsiteY8" fmla="*/ 1158588 h 1634510"/>
              <a:gd name="connsiteX9" fmla="*/ 564966 w 2901624"/>
              <a:gd name="connsiteY9" fmla="*/ 1054703 h 1634510"/>
              <a:gd name="connsiteX10" fmla="*/ 0 w 2901624"/>
              <a:gd name="connsiteY10" fmla="*/ 805129 h 1634510"/>
              <a:gd name="connsiteX0" fmla="*/ 0 w 2901624"/>
              <a:gd name="connsiteY0" fmla="*/ 805129 h 1634510"/>
              <a:gd name="connsiteX1" fmla="*/ 450802 w 2901624"/>
              <a:gd name="connsiteY1" fmla="*/ 639932 h 1634510"/>
              <a:gd name="connsiteX2" fmla="*/ 1193642 w 2901624"/>
              <a:gd name="connsiteY2" fmla="*/ 39959 h 1634510"/>
              <a:gd name="connsiteX3" fmla="*/ 1666747 w 2901624"/>
              <a:gd name="connsiteY3" fmla="*/ 0 h 1634510"/>
              <a:gd name="connsiteX4" fmla="*/ 2365339 w 2901624"/>
              <a:gd name="connsiteY4" fmla="*/ 502581 h 1634510"/>
              <a:gd name="connsiteX5" fmla="*/ 2901624 w 2901624"/>
              <a:gd name="connsiteY5" fmla="*/ 810487 h 1634510"/>
              <a:gd name="connsiteX6" fmla="*/ 2303798 w 2901624"/>
              <a:gd name="connsiteY6" fmla="*/ 1151754 h 1634510"/>
              <a:gd name="connsiteX7" fmla="*/ 1613488 w 2901624"/>
              <a:gd name="connsiteY7" fmla="*/ 1634510 h 1634510"/>
              <a:gd name="connsiteX8" fmla="*/ 1232693 w 2901624"/>
              <a:gd name="connsiteY8" fmla="*/ 1608643 h 1634510"/>
              <a:gd name="connsiteX9" fmla="*/ 564966 w 2901624"/>
              <a:gd name="connsiteY9" fmla="*/ 1054703 h 1634510"/>
              <a:gd name="connsiteX10" fmla="*/ 0 w 2901624"/>
              <a:gd name="connsiteY10" fmla="*/ 805129 h 1634510"/>
              <a:gd name="connsiteX0" fmla="*/ 0 w 2901624"/>
              <a:gd name="connsiteY0" fmla="*/ 805129 h 1634510"/>
              <a:gd name="connsiteX1" fmla="*/ 469134 w 2901624"/>
              <a:gd name="connsiteY1" fmla="*/ 563220 h 1634510"/>
              <a:gd name="connsiteX2" fmla="*/ 1193642 w 2901624"/>
              <a:gd name="connsiteY2" fmla="*/ 39959 h 1634510"/>
              <a:gd name="connsiteX3" fmla="*/ 1666747 w 2901624"/>
              <a:gd name="connsiteY3" fmla="*/ 0 h 1634510"/>
              <a:gd name="connsiteX4" fmla="*/ 2365339 w 2901624"/>
              <a:gd name="connsiteY4" fmla="*/ 502581 h 1634510"/>
              <a:gd name="connsiteX5" fmla="*/ 2901624 w 2901624"/>
              <a:gd name="connsiteY5" fmla="*/ 810487 h 1634510"/>
              <a:gd name="connsiteX6" fmla="*/ 2303798 w 2901624"/>
              <a:gd name="connsiteY6" fmla="*/ 1151754 h 1634510"/>
              <a:gd name="connsiteX7" fmla="*/ 1613488 w 2901624"/>
              <a:gd name="connsiteY7" fmla="*/ 1634510 h 1634510"/>
              <a:gd name="connsiteX8" fmla="*/ 1232693 w 2901624"/>
              <a:gd name="connsiteY8" fmla="*/ 1608643 h 1634510"/>
              <a:gd name="connsiteX9" fmla="*/ 564966 w 2901624"/>
              <a:gd name="connsiteY9" fmla="*/ 1054703 h 1634510"/>
              <a:gd name="connsiteX10" fmla="*/ 0 w 2901624"/>
              <a:gd name="connsiteY10" fmla="*/ 805129 h 1634510"/>
              <a:gd name="connsiteX0" fmla="*/ 0 w 2901624"/>
              <a:gd name="connsiteY0" fmla="*/ 837846 h 1667227"/>
              <a:gd name="connsiteX1" fmla="*/ 469134 w 2901624"/>
              <a:gd name="connsiteY1" fmla="*/ 595937 h 1667227"/>
              <a:gd name="connsiteX2" fmla="*/ 1260859 w 2901624"/>
              <a:gd name="connsiteY2" fmla="*/ 0 h 1667227"/>
              <a:gd name="connsiteX3" fmla="*/ 1666747 w 2901624"/>
              <a:gd name="connsiteY3" fmla="*/ 32717 h 1667227"/>
              <a:gd name="connsiteX4" fmla="*/ 2365339 w 2901624"/>
              <a:gd name="connsiteY4" fmla="*/ 535298 h 1667227"/>
              <a:gd name="connsiteX5" fmla="*/ 2901624 w 2901624"/>
              <a:gd name="connsiteY5" fmla="*/ 843204 h 1667227"/>
              <a:gd name="connsiteX6" fmla="*/ 2303798 w 2901624"/>
              <a:gd name="connsiteY6" fmla="*/ 1184471 h 1667227"/>
              <a:gd name="connsiteX7" fmla="*/ 1613488 w 2901624"/>
              <a:gd name="connsiteY7" fmla="*/ 1667227 h 1667227"/>
              <a:gd name="connsiteX8" fmla="*/ 1232693 w 2901624"/>
              <a:gd name="connsiteY8" fmla="*/ 1641360 h 1667227"/>
              <a:gd name="connsiteX9" fmla="*/ 564966 w 2901624"/>
              <a:gd name="connsiteY9" fmla="*/ 1087420 h 1667227"/>
              <a:gd name="connsiteX10" fmla="*/ 0 w 2901624"/>
              <a:gd name="connsiteY10" fmla="*/ 837846 h 1667227"/>
              <a:gd name="connsiteX0" fmla="*/ 0 w 2901624"/>
              <a:gd name="connsiteY0" fmla="*/ 861654 h 1691035"/>
              <a:gd name="connsiteX1" fmla="*/ 469134 w 2901624"/>
              <a:gd name="connsiteY1" fmla="*/ 619745 h 1691035"/>
              <a:gd name="connsiteX2" fmla="*/ 1260859 w 2901624"/>
              <a:gd name="connsiteY2" fmla="*/ 23808 h 1691035"/>
              <a:gd name="connsiteX3" fmla="*/ 1630085 w 2901624"/>
              <a:gd name="connsiteY3" fmla="*/ 0 h 1691035"/>
              <a:gd name="connsiteX4" fmla="*/ 2365339 w 2901624"/>
              <a:gd name="connsiteY4" fmla="*/ 559106 h 1691035"/>
              <a:gd name="connsiteX5" fmla="*/ 2901624 w 2901624"/>
              <a:gd name="connsiteY5" fmla="*/ 867012 h 1691035"/>
              <a:gd name="connsiteX6" fmla="*/ 2303798 w 2901624"/>
              <a:gd name="connsiteY6" fmla="*/ 1208279 h 1691035"/>
              <a:gd name="connsiteX7" fmla="*/ 1613488 w 2901624"/>
              <a:gd name="connsiteY7" fmla="*/ 1691035 h 1691035"/>
              <a:gd name="connsiteX8" fmla="*/ 1232693 w 2901624"/>
              <a:gd name="connsiteY8" fmla="*/ 1665168 h 1691035"/>
              <a:gd name="connsiteX9" fmla="*/ 564966 w 2901624"/>
              <a:gd name="connsiteY9" fmla="*/ 1111228 h 1691035"/>
              <a:gd name="connsiteX10" fmla="*/ 0 w 2901624"/>
              <a:gd name="connsiteY10" fmla="*/ 861654 h 1691035"/>
              <a:gd name="connsiteX0" fmla="*/ 0 w 2901624"/>
              <a:gd name="connsiteY0" fmla="*/ 861654 h 1691035"/>
              <a:gd name="connsiteX1" fmla="*/ 469134 w 2901624"/>
              <a:gd name="connsiteY1" fmla="*/ 619745 h 1691035"/>
              <a:gd name="connsiteX2" fmla="*/ 1260859 w 2901624"/>
              <a:gd name="connsiteY2" fmla="*/ 23808 h 1691035"/>
              <a:gd name="connsiteX3" fmla="*/ 1630085 w 2901624"/>
              <a:gd name="connsiteY3" fmla="*/ 0 h 1691035"/>
              <a:gd name="connsiteX4" fmla="*/ 2365339 w 2901624"/>
              <a:gd name="connsiteY4" fmla="*/ 559106 h 1691035"/>
              <a:gd name="connsiteX5" fmla="*/ 2901624 w 2901624"/>
              <a:gd name="connsiteY5" fmla="*/ 867012 h 1691035"/>
              <a:gd name="connsiteX6" fmla="*/ 2303798 w 2901624"/>
              <a:gd name="connsiteY6" fmla="*/ 1208279 h 1691035"/>
              <a:gd name="connsiteX7" fmla="*/ 1613488 w 2901624"/>
              <a:gd name="connsiteY7" fmla="*/ 1691035 h 1691035"/>
              <a:gd name="connsiteX8" fmla="*/ 1232693 w 2901624"/>
              <a:gd name="connsiteY8" fmla="*/ 1665168 h 1691035"/>
              <a:gd name="connsiteX9" fmla="*/ 564966 w 2901624"/>
              <a:gd name="connsiteY9" fmla="*/ 1111228 h 1691035"/>
              <a:gd name="connsiteX10" fmla="*/ 0 w 2901624"/>
              <a:gd name="connsiteY10" fmla="*/ 861654 h 1691035"/>
              <a:gd name="connsiteX0" fmla="*/ 0 w 2901624"/>
              <a:gd name="connsiteY0" fmla="*/ 861654 h 1691035"/>
              <a:gd name="connsiteX1" fmla="*/ 469134 w 2901624"/>
              <a:gd name="connsiteY1" fmla="*/ 619745 h 1691035"/>
              <a:gd name="connsiteX2" fmla="*/ 1260859 w 2901624"/>
              <a:gd name="connsiteY2" fmla="*/ 23808 h 1691035"/>
              <a:gd name="connsiteX3" fmla="*/ 1630085 w 2901624"/>
              <a:gd name="connsiteY3" fmla="*/ 0 h 1691035"/>
              <a:gd name="connsiteX4" fmla="*/ 2597542 w 2901624"/>
              <a:gd name="connsiteY4" fmla="*/ 680231 h 1691035"/>
              <a:gd name="connsiteX5" fmla="*/ 2901624 w 2901624"/>
              <a:gd name="connsiteY5" fmla="*/ 867012 h 1691035"/>
              <a:gd name="connsiteX6" fmla="*/ 2303798 w 2901624"/>
              <a:gd name="connsiteY6" fmla="*/ 1208279 h 1691035"/>
              <a:gd name="connsiteX7" fmla="*/ 1613488 w 2901624"/>
              <a:gd name="connsiteY7" fmla="*/ 1691035 h 1691035"/>
              <a:gd name="connsiteX8" fmla="*/ 1232693 w 2901624"/>
              <a:gd name="connsiteY8" fmla="*/ 1665168 h 1691035"/>
              <a:gd name="connsiteX9" fmla="*/ 564966 w 2901624"/>
              <a:gd name="connsiteY9" fmla="*/ 1111228 h 1691035"/>
              <a:gd name="connsiteX10" fmla="*/ 0 w 2901624"/>
              <a:gd name="connsiteY10" fmla="*/ 861654 h 1691035"/>
              <a:gd name="connsiteX0" fmla="*/ 0 w 3066609"/>
              <a:gd name="connsiteY0" fmla="*/ 861654 h 1691035"/>
              <a:gd name="connsiteX1" fmla="*/ 469134 w 3066609"/>
              <a:gd name="connsiteY1" fmla="*/ 619745 h 1691035"/>
              <a:gd name="connsiteX2" fmla="*/ 1260859 w 3066609"/>
              <a:gd name="connsiteY2" fmla="*/ 23808 h 1691035"/>
              <a:gd name="connsiteX3" fmla="*/ 1630085 w 3066609"/>
              <a:gd name="connsiteY3" fmla="*/ 0 h 1691035"/>
              <a:gd name="connsiteX4" fmla="*/ 2597542 w 3066609"/>
              <a:gd name="connsiteY4" fmla="*/ 680231 h 1691035"/>
              <a:gd name="connsiteX5" fmla="*/ 3066609 w 3066609"/>
              <a:gd name="connsiteY5" fmla="*/ 850862 h 1691035"/>
              <a:gd name="connsiteX6" fmla="*/ 2303798 w 3066609"/>
              <a:gd name="connsiteY6" fmla="*/ 1208279 h 1691035"/>
              <a:gd name="connsiteX7" fmla="*/ 1613488 w 3066609"/>
              <a:gd name="connsiteY7" fmla="*/ 1691035 h 1691035"/>
              <a:gd name="connsiteX8" fmla="*/ 1232693 w 3066609"/>
              <a:gd name="connsiteY8" fmla="*/ 1665168 h 1691035"/>
              <a:gd name="connsiteX9" fmla="*/ 564966 w 3066609"/>
              <a:gd name="connsiteY9" fmla="*/ 1111228 h 1691035"/>
              <a:gd name="connsiteX10" fmla="*/ 0 w 3066609"/>
              <a:gd name="connsiteY10" fmla="*/ 861654 h 1691035"/>
              <a:gd name="connsiteX0" fmla="*/ 0 w 3066609"/>
              <a:gd name="connsiteY0" fmla="*/ 861654 h 1691035"/>
              <a:gd name="connsiteX1" fmla="*/ 469134 w 3066609"/>
              <a:gd name="connsiteY1" fmla="*/ 619745 h 1691035"/>
              <a:gd name="connsiteX2" fmla="*/ 1260859 w 3066609"/>
              <a:gd name="connsiteY2" fmla="*/ 23808 h 1691035"/>
              <a:gd name="connsiteX3" fmla="*/ 1630085 w 3066609"/>
              <a:gd name="connsiteY3" fmla="*/ 0 h 1691035"/>
              <a:gd name="connsiteX4" fmla="*/ 2597542 w 3066609"/>
              <a:gd name="connsiteY4" fmla="*/ 680231 h 1691035"/>
              <a:gd name="connsiteX5" fmla="*/ 3066609 w 3066609"/>
              <a:gd name="connsiteY5" fmla="*/ 850862 h 1691035"/>
              <a:gd name="connsiteX6" fmla="*/ 2303799 w 3066609"/>
              <a:gd name="connsiteY6" fmla="*/ 1232503 h 1691035"/>
              <a:gd name="connsiteX7" fmla="*/ 1613488 w 3066609"/>
              <a:gd name="connsiteY7" fmla="*/ 1691035 h 1691035"/>
              <a:gd name="connsiteX8" fmla="*/ 1232693 w 3066609"/>
              <a:gd name="connsiteY8" fmla="*/ 1665168 h 1691035"/>
              <a:gd name="connsiteX9" fmla="*/ 564966 w 3066609"/>
              <a:gd name="connsiteY9" fmla="*/ 1111228 h 1691035"/>
              <a:gd name="connsiteX10" fmla="*/ 0 w 3066609"/>
              <a:gd name="connsiteY10" fmla="*/ 861654 h 1691035"/>
              <a:gd name="connsiteX0" fmla="*/ 0 w 3066609"/>
              <a:gd name="connsiteY0" fmla="*/ 861654 h 1699110"/>
              <a:gd name="connsiteX1" fmla="*/ 469134 w 3066609"/>
              <a:gd name="connsiteY1" fmla="*/ 619745 h 1699110"/>
              <a:gd name="connsiteX2" fmla="*/ 1260859 w 3066609"/>
              <a:gd name="connsiteY2" fmla="*/ 23808 h 1699110"/>
              <a:gd name="connsiteX3" fmla="*/ 1630085 w 3066609"/>
              <a:gd name="connsiteY3" fmla="*/ 0 h 1699110"/>
              <a:gd name="connsiteX4" fmla="*/ 2597542 w 3066609"/>
              <a:gd name="connsiteY4" fmla="*/ 680231 h 1699110"/>
              <a:gd name="connsiteX5" fmla="*/ 3066609 w 3066609"/>
              <a:gd name="connsiteY5" fmla="*/ 850862 h 1699110"/>
              <a:gd name="connsiteX6" fmla="*/ 2303799 w 3066609"/>
              <a:gd name="connsiteY6" fmla="*/ 1232503 h 1699110"/>
              <a:gd name="connsiteX7" fmla="*/ 1729588 w 3066609"/>
              <a:gd name="connsiteY7" fmla="*/ 1699110 h 1699110"/>
              <a:gd name="connsiteX8" fmla="*/ 1232693 w 3066609"/>
              <a:gd name="connsiteY8" fmla="*/ 1665168 h 1699110"/>
              <a:gd name="connsiteX9" fmla="*/ 564966 w 3066609"/>
              <a:gd name="connsiteY9" fmla="*/ 1111228 h 1699110"/>
              <a:gd name="connsiteX10" fmla="*/ 0 w 3066609"/>
              <a:gd name="connsiteY10" fmla="*/ 861654 h 1699110"/>
              <a:gd name="connsiteX0" fmla="*/ 0 w 3066609"/>
              <a:gd name="connsiteY0" fmla="*/ 861654 h 1713617"/>
              <a:gd name="connsiteX1" fmla="*/ 469134 w 3066609"/>
              <a:gd name="connsiteY1" fmla="*/ 619745 h 1713617"/>
              <a:gd name="connsiteX2" fmla="*/ 1260859 w 3066609"/>
              <a:gd name="connsiteY2" fmla="*/ 23808 h 1713617"/>
              <a:gd name="connsiteX3" fmla="*/ 1630085 w 3066609"/>
              <a:gd name="connsiteY3" fmla="*/ 0 h 1713617"/>
              <a:gd name="connsiteX4" fmla="*/ 2597542 w 3066609"/>
              <a:gd name="connsiteY4" fmla="*/ 680231 h 1713617"/>
              <a:gd name="connsiteX5" fmla="*/ 3066609 w 3066609"/>
              <a:gd name="connsiteY5" fmla="*/ 850862 h 1713617"/>
              <a:gd name="connsiteX6" fmla="*/ 2303799 w 3066609"/>
              <a:gd name="connsiteY6" fmla="*/ 1232503 h 1713617"/>
              <a:gd name="connsiteX7" fmla="*/ 1729588 w 3066609"/>
              <a:gd name="connsiteY7" fmla="*/ 1699110 h 1713617"/>
              <a:gd name="connsiteX8" fmla="*/ 1238804 w 3066609"/>
              <a:gd name="connsiteY8" fmla="*/ 1713617 h 1713617"/>
              <a:gd name="connsiteX9" fmla="*/ 564966 w 3066609"/>
              <a:gd name="connsiteY9" fmla="*/ 1111228 h 1713617"/>
              <a:gd name="connsiteX10" fmla="*/ 0 w 3066609"/>
              <a:gd name="connsiteY10" fmla="*/ 861654 h 1713617"/>
              <a:gd name="connsiteX0" fmla="*/ 0 w 3066609"/>
              <a:gd name="connsiteY0" fmla="*/ 861654 h 1713617"/>
              <a:gd name="connsiteX1" fmla="*/ 469134 w 3066609"/>
              <a:gd name="connsiteY1" fmla="*/ 619745 h 1713617"/>
              <a:gd name="connsiteX2" fmla="*/ 1260859 w 3066609"/>
              <a:gd name="connsiteY2" fmla="*/ 23808 h 1713617"/>
              <a:gd name="connsiteX3" fmla="*/ 1630085 w 3066609"/>
              <a:gd name="connsiteY3" fmla="*/ 0 h 1713617"/>
              <a:gd name="connsiteX4" fmla="*/ 2597542 w 3066609"/>
              <a:gd name="connsiteY4" fmla="*/ 680231 h 1713617"/>
              <a:gd name="connsiteX5" fmla="*/ 3066609 w 3066609"/>
              <a:gd name="connsiteY5" fmla="*/ 850862 h 1713617"/>
              <a:gd name="connsiteX6" fmla="*/ 2303799 w 3066609"/>
              <a:gd name="connsiteY6" fmla="*/ 1232503 h 1713617"/>
              <a:gd name="connsiteX7" fmla="*/ 1729588 w 3066609"/>
              <a:gd name="connsiteY7" fmla="*/ 1699110 h 1713617"/>
              <a:gd name="connsiteX8" fmla="*/ 1238804 w 3066609"/>
              <a:gd name="connsiteY8" fmla="*/ 1713617 h 1713617"/>
              <a:gd name="connsiteX9" fmla="*/ 577188 w 3066609"/>
              <a:gd name="connsiteY9" fmla="*/ 1183904 h 1713617"/>
              <a:gd name="connsiteX10" fmla="*/ 0 w 3066609"/>
              <a:gd name="connsiteY10" fmla="*/ 861654 h 1713617"/>
              <a:gd name="connsiteX0" fmla="*/ 0 w 3066609"/>
              <a:gd name="connsiteY0" fmla="*/ 861654 h 1729767"/>
              <a:gd name="connsiteX1" fmla="*/ 469134 w 3066609"/>
              <a:gd name="connsiteY1" fmla="*/ 619745 h 1729767"/>
              <a:gd name="connsiteX2" fmla="*/ 1260859 w 3066609"/>
              <a:gd name="connsiteY2" fmla="*/ 23808 h 1729767"/>
              <a:gd name="connsiteX3" fmla="*/ 1630085 w 3066609"/>
              <a:gd name="connsiteY3" fmla="*/ 0 h 1729767"/>
              <a:gd name="connsiteX4" fmla="*/ 2597542 w 3066609"/>
              <a:gd name="connsiteY4" fmla="*/ 680231 h 1729767"/>
              <a:gd name="connsiteX5" fmla="*/ 3066609 w 3066609"/>
              <a:gd name="connsiteY5" fmla="*/ 850862 h 1729767"/>
              <a:gd name="connsiteX6" fmla="*/ 2303799 w 3066609"/>
              <a:gd name="connsiteY6" fmla="*/ 1232503 h 1729767"/>
              <a:gd name="connsiteX7" fmla="*/ 1729588 w 3066609"/>
              <a:gd name="connsiteY7" fmla="*/ 1699110 h 1729767"/>
              <a:gd name="connsiteX8" fmla="*/ 1299910 w 3066609"/>
              <a:gd name="connsiteY8" fmla="*/ 1729767 h 1729767"/>
              <a:gd name="connsiteX9" fmla="*/ 577188 w 3066609"/>
              <a:gd name="connsiteY9" fmla="*/ 1183904 h 1729767"/>
              <a:gd name="connsiteX10" fmla="*/ 0 w 3066609"/>
              <a:gd name="connsiteY10" fmla="*/ 861654 h 1729767"/>
              <a:gd name="connsiteX0" fmla="*/ 0 w 3097163"/>
              <a:gd name="connsiteY0" fmla="*/ 877806 h 1729767"/>
              <a:gd name="connsiteX1" fmla="*/ 499688 w 3097163"/>
              <a:gd name="connsiteY1" fmla="*/ 619745 h 1729767"/>
              <a:gd name="connsiteX2" fmla="*/ 1291413 w 3097163"/>
              <a:gd name="connsiteY2" fmla="*/ 23808 h 1729767"/>
              <a:gd name="connsiteX3" fmla="*/ 1660639 w 3097163"/>
              <a:gd name="connsiteY3" fmla="*/ 0 h 1729767"/>
              <a:gd name="connsiteX4" fmla="*/ 2628096 w 3097163"/>
              <a:gd name="connsiteY4" fmla="*/ 680231 h 1729767"/>
              <a:gd name="connsiteX5" fmla="*/ 3097163 w 3097163"/>
              <a:gd name="connsiteY5" fmla="*/ 850862 h 1729767"/>
              <a:gd name="connsiteX6" fmla="*/ 2334353 w 3097163"/>
              <a:gd name="connsiteY6" fmla="*/ 1232503 h 1729767"/>
              <a:gd name="connsiteX7" fmla="*/ 1760142 w 3097163"/>
              <a:gd name="connsiteY7" fmla="*/ 1699110 h 1729767"/>
              <a:gd name="connsiteX8" fmla="*/ 1330464 w 3097163"/>
              <a:gd name="connsiteY8" fmla="*/ 1729767 h 1729767"/>
              <a:gd name="connsiteX9" fmla="*/ 607742 w 3097163"/>
              <a:gd name="connsiteY9" fmla="*/ 1183904 h 1729767"/>
              <a:gd name="connsiteX10" fmla="*/ 0 w 3097163"/>
              <a:gd name="connsiteY10" fmla="*/ 877806 h 1729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97163" h="1729767">
                <a:moveTo>
                  <a:pt x="0" y="877806"/>
                </a:moveTo>
                <a:lnTo>
                  <a:pt x="499688" y="619745"/>
                </a:lnTo>
                <a:lnTo>
                  <a:pt x="1291413" y="23808"/>
                </a:lnTo>
                <a:lnTo>
                  <a:pt x="1660639" y="0"/>
                </a:lnTo>
                <a:cubicBezTo>
                  <a:pt x="1972941" y="186369"/>
                  <a:pt x="2383011" y="493862"/>
                  <a:pt x="2628096" y="680231"/>
                </a:cubicBezTo>
                <a:lnTo>
                  <a:pt x="3097163" y="850862"/>
                </a:lnTo>
                <a:lnTo>
                  <a:pt x="2334353" y="1232503"/>
                </a:lnTo>
                <a:lnTo>
                  <a:pt x="1760142" y="1699110"/>
                </a:lnTo>
                <a:lnTo>
                  <a:pt x="1330464" y="1729767"/>
                </a:lnTo>
                <a:lnTo>
                  <a:pt x="607742" y="1183904"/>
                </a:lnTo>
                <a:lnTo>
                  <a:pt x="0" y="877806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568264" y="2199579"/>
            <a:ext cx="156136" cy="156136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019800" y="2199579"/>
            <a:ext cx="156136" cy="156136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rot="60000">
            <a:off x="4704715" y="1976814"/>
            <a:ext cx="1323975" cy="288925"/>
          </a:xfrm>
          <a:custGeom>
            <a:avLst/>
            <a:gdLst>
              <a:gd name="connsiteX0" fmla="*/ 0 w 1790700"/>
              <a:gd name="connsiteY0" fmla="*/ 400050 h 400050"/>
              <a:gd name="connsiteX1" fmla="*/ 393700 w 1790700"/>
              <a:gd name="connsiteY1" fmla="*/ 6350 h 400050"/>
              <a:gd name="connsiteX2" fmla="*/ 1790700 w 1790700"/>
              <a:gd name="connsiteY2" fmla="*/ 361950 h 400050"/>
              <a:gd name="connsiteX0" fmla="*/ 0 w 1790700"/>
              <a:gd name="connsiteY0" fmla="*/ 400050 h 400050"/>
              <a:gd name="connsiteX1" fmla="*/ 863600 w 1790700"/>
              <a:gd name="connsiteY1" fmla="*/ 6350 h 400050"/>
              <a:gd name="connsiteX2" fmla="*/ 1790700 w 1790700"/>
              <a:gd name="connsiteY2" fmla="*/ 361950 h 400050"/>
              <a:gd name="connsiteX0" fmla="*/ 0 w 1790700"/>
              <a:gd name="connsiteY0" fmla="*/ 400050 h 400050"/>
              <a:gd name="connsiteX1" fmla="*/ 863600 w 1790700"/>
              <a:gd name="connsiteY1" fmla="*/ 6350 h 400050"/>
              <a:gd name="connsiteX2" fmla="*/ 1790700 w 1790700"/>
              <a:gd name="connsiteY2" fmla="*/ 361950 h 400050"/>
              <a:gd name="connsiteX0" fmla="*/ 0 w 1765300"/>
              <a:gd name="connsiteY0" fmla="*/ 385233 h 385233"/>
              <a:gd name="connsiteX1" fmla="*/ 838200 w 1765300"/>
              <a:gd name="connsiteY1" fmla="*/ 4233 h 385233"/>
              <a:gd name="connsiteX2" fmla="*/ 1765300 w 1765300"/>
              <a:gd name="connsiteY2" fmla="*/ 359833 h 385233"/>
              <a:gd name="connsiteX0" fmla="*/ 0 w 1765300"/>
              <a:gd name="connsiteY0" fmla="*/ 385233 h 385233"/>
              <a:gd name="connsiteX1" fmla="*/ 838200 w 1765300"/>
              <a:gd name="connsiteY1" fmla="*/ 4233 h 385233"/>
              <a:gd name="connsiteX2" fmla="*/ 1765300 w 1765300"/>
              <a:gd name="connsiteY2" fmla="*/ 359833 h 385233"/>
              <a:gd name="connsiteX0" fmla="*/ 0 w 1765300"/>
              <a:gd name="connsiteY0" fmla="*/ 385233 h 385233"/>
              <a:gd name="connsiteX1" fmla="*/ 838200 w 1765300"/>
              <a:gd name="connsiteY1" fmla="*/ 4233 h 385233"/>
              <a:gd name="connsiteX2" fmla="*/ 1765300 w 1765300"/>
              <a:gd name="connsiteY2" fmla="*/ 359833 h 38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5300" h="385233">
                <a:moveTo>
                  <a:pt x="0" y="385233"/>
                </a:moveTo>
                <a:cubicBezTo>
                  <a:pt x="274366" y="380385"/>
                  <a:pt x="543983" y="8466"/>
                  <a:pt x="838200" y="4233"/>
                </a:cubicBezTo>
                <a:cubicBezTo>
                  <a:pt x="1132417" y="0"/>
                  <a:pt x="1456891" y="360251"/>
                  <a:pt x="1765300" y="35983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rot="21540000" flipV="1">
            <a:off x="4723507" y="2292682"/>
            <a:ext cx="1323975" cy="288925"/>
          </a:xfrm>
          <a:custGeom>
            <a:avLst/>
            <a:gdLst>
              <a:gd name="connsiteX0" fmla="*/ 0 w 1790700"/>
              <a:gd name="connsiteY0" fmla="*/ 400050 h 400050"/>
              <a:gd name="connsiteX1" fmla="*/ 393700 w 1790700"/>
              <a:gd name="connsiteY1" fmla="*/ 6350 h 400050"/>
              <a:gd name="connsiteX2" fmla="*/ 1790700 w 1790700"/>
              <a:gd name="connsiteY2" fmla="*/ 361950 h 400050"/>
              <a:gd name="connsiteX0" fmla="*/ 0 w 1790700"/>
              <a:gd name="connsiteY0" fmla="*/ 400050 h 400050"/>
              <a:gd name="connsiteX1" fmla="*/ 863600 w 1790700"/>
              <a:gd name="connsiteY1" fmla="*/ 6350 h 400050"/>
              <a:gd name="connsiteX2" fmla="*/ 1790700 w 1790700"/>
              <a:gd name="connsiteY2" fmla="*/ 361950 h 400050"/>
              <a:gd name="connsiteX0" fmla="*/ 0 w 1790700"/>
              <a:gd name="connsiteY0" fmla="*/ 400050 h 400050"/>
              <a:gd name="connsiteX1" fmla="*/ 863600 w 1790700"/>
              <a:gd name="connsiteY1" fmla="*/ 6350 h 400050"/>
              <a:gd name="connsiteX2" fmla="*/ 1790700 w 1790700"/>
              <a:gd name="connsiteY2" fmla="*/ 361950 h 400050"/>
              <a:gd name="connsiteX0" fmla="*/ 0 w 1765300"/>
              <a:gd name="connsiteY0" fmla="*/ 385233 h 385233"/>
              <a:gd name="connsiteX1" fmla="*/ 838200 w 1765300"/>
              <a:gd name="connsiteY1" fmla="*/ 4233 h 385233"/>
              <a:gd name="connsiteX2" fmla="*/ 1765300 w 1765300"/>
              <a:gd name="connsiteY2" fmla="*/ 359833 h 385233"/>
              <a:gd name="connsiteX0" fmla="*/ 0 w 1765300"/>
              <a:gd name="connsiteY0" fmla="*/ 385233 h 385233"/>
              <a:gd name="connsiteX1" fmla="*/ 838200 w 1765300"/>
              <a:gd name="connsiteY1" fmla="*/ 4233 h 385233"/>
              <a:gd name="connsiteX2" fmla="*/ 1765300 w 1765300"/>
              <a:gd name="connsiteY2" fmla="*/ 359833 h 385233"/>
              <a:gd name="connsiteX0" fmla="*/ 0 w 1765300"/>
              <a:gd name="connsiteY0" fmla="*/ 385233 h 385233"/>
              <a:gd name="connsiteX1" fmla="*/ 838200 w 1765300"/>
              <a:gd name="connsiteY1" fmla="*/ 4233 h 385233"/>
              <a:gd name="connsiteX2" fmla="*/ 1765300 w 1765300"/>
              <a:gd name="connsiteY2" fmla="*/ 359833 h 38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5300" h="385233">
                <a:moveTo>
                  <a:pt x="0" y="385233"/>
                </a:moveTo>
                <a:cubicBezTo>
                  <a:pt x="274366" y="380385"/>
                  <a:pt x="543983" y="8466"/>
                  <a:pt x="838200" y="4233"/>
                </a:cubicBezTo>
                <a:cubicBezTo>
                  <a:pt x="1132417" y="0"/>
                  <a:pt x="1456891" y="360251"/>
                  <a:pt x="1765300" y="359833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 w="med" len="lg"/>
            <a:tailEnd type="non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2639" y="2946120"/>
            <a:ext cx="156136" cy="156136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5124771" y="3559542"/>
            <a:ext cx="393370" cy="332991"/>
          </a:xfrm>
          <a:custGeom>
            <a:avLst/>
            <a:gdLst>
              <a:gd name="connsiteX0" fmla="*/ 0 w 1190951"/>
              <a:gd name="connsiteY0" fmla="*/ 432668 h 843032"/>
              <a:gd name="connsiteX1" fmla="*/ 165038 w 1190951"/>
              <a:gd name="connsiteY1" fmla="*/ 365760 h 843032"/>
              <a:gd name="connsiteX2" fmla="*/ 477273 w 1190951"/>
              <a:gd name="connsiteY2" fmla="*/ 8921 h 843032"/>
              <a:gd name="connsiteX3" fmla="*/ 664613 w 1190951"/>
              <a:gd name="connsiteY3" fmla="*/ 0 h 843032"/>
              <a:gd name="connsiteX4" fmla="*/ 999150 w 1190951"/>
              <a:gd name="connsiteY4" fmla="*/ 383602 h 843032"/>
              <a:gd name="connsiteX5" fmla="*/ 1190951 w 1190951"/>
              <a:gd name="connsiteY5" fmla="*/ 463891 h 843032"/>
              <a:gd name="connsiteX6" fmla="*/ 1008071 w 1190951"/>
              <a:gd name="connsiteY6" fmla="*/ 562022 h 843032"/>
              <a:gd name="connsiteX7" fmla="*/ 709218 w 1190951"/>
              <a:gd name="connsiteY7" fmla="*/ 843032 h 843032"/>
              <a:gd name="connsiteX8" fmla="*/ 508496 w 1190951"/>
              <a:gd name="connsiteY8" fmla="*/ 843032 h 843032"/>
              <a:gd name="connsiteX9" fmla="*/ 138276 w 1190951"/>
              <a:gd name="connsiteY9" fmla="*/ 521877 h 843032"/>
              <a:gd name="connsiteX10" fmla="*/ 0 w 1190951"/>
              <a:gd name="connsiteY10" fmla="*/ 432668 h 843032"/>
              <a:gd name="connsiteX0" fmla="*/ 0 w 2071732"/>
              <a:gd name="connsiteY0" fmla="*/ 432668 h 843032"/>
              <a:gd name="connsiteX1" fmla="*/ 165038 w 2071732"/>
              <a:gd name="connsiteY1" fmla="*/ 365760 h 843032"/>
              <a:gd name="connsiteX2" fmla="*/ 477273 w 2071732"/>
              <a:gd name="connsiteY2" fmla="*/ 8921 h 843032"/>
              <a:gd name="connsiteX3" fmla="*/ 664613 w 2071732"/>
              <a:gd name="connsiteY3" fmla="*/ 0 h 843032"/>
              <a:gd name="connsiteX4" fmla="*/ 999150 w 2071732"/>
              <a:gd name="connsiteY4" fmla="*/ 383602 h 843032"/>
              <a:gd name="connsiteX5" fmla="*/ 2071732 w 2071732"/>
              <a:gd name="connsiteY5" fmla="*/ 494931 h 843032"/>
              <a:gd name="connsiteX6" fmla="*/ 1008071 w 2071732"/>
              <a:gd name="connsiteY6" fmla="*/ 562022 h 843032"/>
              <a:gd name="connsiteX7" fmla="*/ 709218 w 2071732"/>
              <a:gd name="connsiteY7" fmla="*/ 843032 h 843032"/>
              <a:gd name="connsiteX8" fmla="*/ 508496 w 2071732"/>
              <a:gd name="connsiteY8" fmla="*/ 843032 h 843032"/>
              <a:gd name="connsiteX9" fmla="*/ 138276 w 2071732"/>
              <a:gd name="connsiteY9" fmla="*/ 521877 h 843032"/>
              <a:gd name="connsiteX10" fmla="*/ 0 w 2071732"/>
              <a:gd name="connsiteY10" fmla="*/ 432668 h 843032"/>
              <a:gd name="connsiteX0" fmla="*/ 0 w 2901624"/>
              <a:gd name="connsiteY0" fmla="*/ 489573 h 843032"/>
              <a:gd name="connsiteX1" fmla="*/ 994930 w 2901624"/>
              <a:gd name="connsiteY1" fmla="*/ 365760 h 843032"/>
              <a:gd name="connsiteX2" fmla="*/ 1307165 w 2901624"/>
              <a:gd name="connsiteY2" fmla="*/ 8921 h 843032"/>
              <a:gd name="connsiteX3" fmla="*/ 1494505 w 2901624"/>
              <a:gd name="connsiteY3" fmla="*/ 0 h 843032"/>
              <a:gd name="connsiteX4" fmla="*/ 1829042 w 2901624"/>
              <a:gd name="connsiteY4" fmla="*/ 383602 h 843032"/>
              <a:gd name="connsiteX5" fmla="*/ 2901624 w 2901624"/>
              <a:gd name="connsiteY5" fmla="*/ 494931 h 843032"/>
              <a:gd name="connsiteX6" fmla="*/ 1837963 w 2901624"/>
              <a:gd name="connsiteY6" fmla="*/ 562022 h 843032"/>
              <a:gd name="connsiteX7" fmla="*/ 1539110 w 2901624"/>
              <a:gd name="connsiteY7" fmla="*/ 843032 h 843032"/>
              <a:gd name="connsiteX8" fmla="*/ 1338388 w 2901624"/>
              <a:gd name="connsiteY8" fmla="*/ 843032 h 843032"/>
              <a:gd name="connsiteX9" fmla="*/ 968168 w 2901624"/>
              <a:gd name="connsiteY9" fmla="*/ 521877 h 843032"/>
              <a:gd name="connsiteX10" fmla="*/ 0 w 2901624"/>
              <a:gd name="connsiteY10" fmla="*/ 489573 h 843032"/>
              <a:gd name="connsiteX0" fmla="*/ 0 w 2901624"/>
              <a:gd name="connsiteY0" fmla="*/ 489573 h 843032"/>
              <a:gd name="connsiteX1" fmla="*/ 994930 w 2901624"/>
              <a:gd name="connsiteY1" fmla="*/ 365760 h 843032"/>
              <a:gd name="connsiteX2" fmla="*/ 1307165 w 2901624"/>
              <a:gd name="connsiteY2" fmla="*/ 8921 h 843032"/>
              <a:gd name="connsiteX3" fmla="*/ 1494505 w 2901624"/>
              <a:gd name="connsiteY3" fmla="*/ 0 h 843032"/>
              <a:gd name="connsiteX4" fmla="*/ 1829042 w 2901624"/>
              <a:gd name="connsiteY4" fmla="*/ 383602 h 843032"/>
              <a:gd name="connsiteX5" fmla="*/ 2901624 w 2901624"/>
              <a:gd name="connsiteY5" fmla="*/ 494931 h 843032"/>
              <a:gd name="connsiteX6" fmla="*/ 2303798 w 2901624"/>
              <a:gd name="connsiteY6" fmla="*/ 836198 h 843032"/>
              <a:gd name="connsiteX7" fmla="*/ 1539110 w 2901624"/>
              <a:gd name="connsiteY7" fmla="*/ 843032 h 843032"/>
              <a:gd name="connsiteX8" fmla="*/ 1338388 w 2901624"/>
              <a:gd name="connsiteY8" fmla="*/ 843032 h 843032"/>
              <a:gd name="connsiteX9" fmla="*/ 968168 w 2901624"/>
              <a:gd name="connsiteY9" fmla="*/ 521877 h 843032"/>
              <a:gd name="connsiteX10" fmla="*/ 0 w 2901624"/>
              <a:gd name="connsiteY10" fmla="*/ 489573 h 843032"/>
              <a:gd name="connsiteX0" fmla="*/ 0 w 2901624"/>
              <a:gd name="connsiteY0" fmla="*/ 489573 h 843032"/>
              <a:gd name="connsiteX1" fmla="*/ 994930 w 2901624"/>
              <a:gd name="connsiteY1" fmla="*/ 365760 h 843032"/>
              <a:gd name="connsiteX2" fmla="*/ 1307165 w 2901624"/>
              <a:gd name="connsiteY2" fmla="*/ 8921 h 843032"/>
              <a:gd name="connsiteX3" fmla="*/ 1494505 w 2901624"/>
              <a:gd name="connsiteY3" fmla="*/ 0 h 843032"/>
              <a:gd name="connsiteX4" fmla="*/ 2365339 w 2901624"/>
              <a:gd name="connsiteY4" fmla="*/ 187025 h 843032"/>
              <a:gd name="connsiteX5" fmla="*/ 2901624 w 2901624"/>
              <a:gd name="connsiteY5" fmla="*/ 494931 h 843032"/>
              <a:gd name="connsiteX6" fmla="*/ 2303798 w 2901624"/>
              <a:gd name="connsiteY6" fmla="*/ 836198 h 843032"/>
              <a:gd name="connsiteX7" fmla="*/ 1539110 w 2901624"/>
              <a:gd name="connsiteY7" fmla="*/ 843032 h 843032"/>
              <a:gd name="connsiteX8" fmla="*/ 1338388 w 2901624"/>
              <a:gd name="connsiteY8" fmla="*/ 843032 h 843032"/>
              <a:gd name="connsiteX9" fmla="*/ 968168 w 2901624"/>
              <a:gd name="connsiteY9" fmla="*/ 521877 h 843032"/>
              <a:gd name="connsiteX10" fmla="*/ 0 w 2901624"/>
              <a:gd name="connsiteY10" fmla="*/ 489573 h 843032"/>
              <a:gd name="connsiteX0" fmla="*/ 0 w 2901624"/>
              <a:gd name="connsiteY0" fmla="*/ 489573 h 843032"/>
              <a:gd name="connsiteX1" fmla="*/ 450802 w 2901624"/>
              <a:gd name="connsiteY1" fmla="*/ 324376 h 843032"/>
              <a:gd name="connsiteX2" fmla="*/ 1307165 w 2901624"/>
              <a:gd name="connsiteY2" fmla="*/ 8921 h 843032"/>
              <a:gd name="connsiteX3" fmla="*/ 1494505 w 2901624"/>
              <a:gd name="connsiteY3" fmla="*/ 0 h 843032"/>
              <a:gd name="connsiteX4" fmla="*/ 2365339 w 2901624"/>
              <a:gd name="connsiteY4" fmla="*/ 187025 h 843032"/>
              <a:gd name="connsiteX5" fmla="*/ 2901624 w 2901624"/>
              <a:gd name="connsiteY5" fmla="*/ 494931 h 843032"/>
              <a:gd name="connsiteX6" fmla="*/ 2303798 w 2901624"/>
              <a:gd name="connsiteY6" fmla="*/ 836198 h 843032"/>
              <a:gd name="connsiteX7" fmla="*/ 1539110 w 2901624"/>
              <a:gd name="connsiteY7" fmla="*/ 843032 h 843032"/>
              <a:gd name="connsiteX8" fmla="*/ 1338388 w 2901624"/>
              <a:gd name="connsiteY8" fmla="*/ 843032 h 843032"/>
              <a:gd name="connsiteX9" fmla="*/ 968168 w 2901624"/>
              <a:gd name="connsiteY9" fmla="*/ 521877 h 843032"/>
              <a:gd name="connsiteX10" fmla="*/ 0 w 2901624"/>
              <a:gd name="connsiteY10" fmla="*/ 489573 h 843032"/>
              <a:gd name="connsiteX0" fmla="*/ 0 w 2901624"/>
              <a:gd name="connsiteY0" fmla="*/ 489573 h 843032"/>
              <a:gd name="connsiteX1" fmla="*/ 450802 w 2901624"/>
              <a:gd name="connsiteY1" fmla="*/ 324376 h 843032"/>
              <a:gd name="connsiteX2" fmla="*/ 1307165 w 2901624"/>
              <a:gd name="connsiteY2" fmla="*/ 8921 h 843032"/>
              <a:gd name="connsiteX3" fmla="*/ 1494505 w 2901624"/>
              <a:gd name="connsiteY3" fmla="*/ 0 h 843032"/>
              <a:gd name="connsiteX4" fmla="*/ 2365339 w 2901624"/>
              <a:gd name="connsiteY4" fmla="*/ 187025 h 843032"/>
              <a:gd name="connsiteX5" fmla="*/ 2901624 w 2901624"/>
              <a:gd name="connsiteY5" fmla="*/ 494931 h 843032"/>
              <a:gd name="connsiteX6" fmla="*/ 2303798 w 2901624"/>
              <a:gd name="connsiteY6" fmla="*/ 836198 h 843032"/>
              <a:gd name="connsiteX7" fmla="*/ 1539110 w 2901624"/>
              <a:gd name="connsiteY7" fmla="*/ 843032 h 843032"/>
              <a:gd name="connsiteX8" fmla="*/ 1338388 w 2901624"/>
              <a:gd name="connsiteY8" fmla="*/ 843032 h 843032"/>
              <a:gd name="connsiteX9" fmla="*/ 564966 w 2901624"/>
              <a:gd name="connsiteY9" fmla="*/ 739147 h 843032"/>
              <a:gd name="connsiteX10" fmla="*/ 0 w 2901624"/>
              <a:gd name="connsiteY10" fmla="*/ 489573 h 843032"/>
              <a:gd name="connsiteX0" fmla="*/ 0 w 2901624"/>
              <a:gd name="connsiteY0" fmla="*/ 765170 h 1118629"/>
              <a:gd name="connsiteX1" fmla="*/ 450802 w 2901624"/>
              <a:gd name="connsiteY1" fmla="*/ 599973 h 1118629"/>
              <a:gd name="connsiteX2" fmla="*/ 1193642 w 2901624"/>
              <a:gd name="connsiteY2" fmla="*/ 0 h 1118629"/>
              <a:gd name="connsiteX3" fmla="*/ 1494505 w 2901624"/>
              <a:gd name="connsiteY3" fmla="*/ 275597 h 1118629"/>
              <a:gd name="connsiteX4" fmla="*/ 2365339 w 2901624"/>
              <a:gd name="connsiteY4" fmla="*/ 462622 h 1118629"/>
              <a:gd name="connsiteX5" fmla="*/ 2901624 w 2901624"/>
              <a:gd name="connsiteY5" fmla="*/ 770528 h 1118629"/>
              <a:gd name="connsiteX6" fmla="*/ 2303798 w 2901624"/>
              <a:gd name="connsiteY6" fmla="*/ 1111795 h 1118629"/>
              <a:gd name="connsiteX7" fmla="*/ 1539110 w 2901624"/>
              <a:gd name="connsiteY7" fmla="*/ 1118629 h 1118629"/>
              <a:gd name="connsiteX8" fmla="*/ 1338388 w 2901624"/>
              <a:gd name="connsiteY8" fmla="*/ 1118629 h 1118629"/>
              <a:gd name="connsiteX9" fmla="*/ 564966 w 2901624"/>
              <a:gd name="connsiteY9" fmla="*/ 1014744 h 1118629"/>
              <a:gd name="connsiteX10" fmla="*/ 0 w 2901624"/>
              <a:gd name="connsiteY10" fmla="*/ 765170 h 1118629"/>
              <a:gd name="connsiteX0" fmla="*/ 0 w 2901624"/>
              <a:gd name="connsiteY0" fmla="*/ 805129 h 1158588"/>
              <a:gd name="connsiteX1" fmla="*/ 450802 w 2901624"/>
              <a:gd name="connsiteY1" fmla="*/ 639932 h 1158588"/>
              <a:gd name="connsiteX2" fmla="*/ 1193642 w 2901624"/>
              <a:gd name="connsiteY2" fmla="*/ 39959 h 1158588"/>
              <a:gd name="connsiteX3" fmla="*/ 1666747 w 2901624"/>
              <a:gd name="connsiteY3" fmla="*/ 0 h 1158588"/>
              <a:gd name="connsiteX4" fmla="*/ 2365339 w 2901624"/>
              <a:gd name="connsiteY4" fmla="*/ 502581 h 1158588"/>
              <a:gd name="connsiteX5" fmla="*/ 2901624 w 2901624"/>
              <a:gd name="connsiteY5" fmla="*/ 810487 h 1158588"/>
              <a:gd name="connsiteX6" fmla="*/ 2303798 w 2901624"/>
              <a:gd name="connsiteY6" fmla="*/ 1151754 h 1158588"/>
              <a:gd name="connsiteX7" fmla="*/ 1539110 w 2901624"/>
              <a:gd name="connsiteY7" fmla="*/ 1158588 h 1158588"/>
              <a:gd name="connsiteX8" fmla="*/ 1338388 w 2901624"/>
              <a:gd name="connsiteY8" fmla="*/ 1158588 h 1158588"/>
              <a:gd name="connsiteX9" fmla="*/ 564966 w 2901624"/>
              <a:gd name="connsiteY9" fmla="*/ 1054703 h 1158588"/>
              <a:gd name="connsiteX10" fmla="*/ 0 w 2901624"/>
              <a:gd name="connsiteY10" fmla="*/ 805129 h 1158588"/>
              <a:gd name="connsiteX0" fmla="*/ 0 w 2901624"/>
              <a:gd name="connsiteY0" fmla="*/ 805129 h 1634510"/>
              <a:gd name="connsiteX1" fmla="*/ 450802 w 2901624"/>
              <a:gd name="connsiteY1" fmla="*/ 639932 h 1634510"/>
              <a:gd name="connsiteX2" fmla="*/ 1193642 w 2901624"/>
              <a:gd name="connsiteY2" fmla="*/ 39959 h 1634510"/>
              <a:gd name="connsiteX3" fmla="*/ 1666747 w 2901624"/>
              <a:gd name="connsiteY3" fmla="*/ 0 h 1634510"/>
              <a:gd name="connsiteX4" fmla="*/ 2365339 w 2901624"/>
              <a:gd name="connsiteY4" fmla="*/ 502581 h 1634510"/>
              <a:gd name="connsiteX5" fmla="*/ 2901624 w 2901624"/>
              <a:gd name="connsiteY5" fmla="*/ 810487 h 1634510"/>
              <a:gd name="connsiteX6" fmla="*/ 2303798 w 2901624"/>
              <a:gd name="connsiteY6" fmla="*/ 1151754 h 1634510"/>
              <a:gd name="connsiteX7" fmla="*/ 1613488 w 2901624"/>
              <a:gd name="connsiteY7" fmla="*/ 1634510 h 1634510"/>
              <a:gd name="connsiteX8" fmla="*/ 1338388 w 2901624"/>
              <a:gd name="connsiteY8" fmla="*/ 1158588 h 1634510"/>
              <a:gd name="connsiteX9" fmla="*/ 564966 w 2901624"/>
              <a:gd name="connsiteY9" fmla="*/ 1054703 h 1634510"/>
              <a:gd name="connsiteX10" fmla="*/ 0 w 2901624"/>
              <a:gd name="connsiteY10" fmla="*/ 805129 h 1634510"/>
              <a:gd name="connsiteX0" fmla="*/ 0 w 2901624"/>
              <a:gd name="connsiteY0" fmla="*/ 805129 h 1634510"/>
              <a:gd name="connsiteX1" fmla="*/ 450802 w 2901624"/>
              <a:gd name="connsiteY1" fmla="*/ 639932 h 1634510"/>
              <a:gd name="connsiteX2" fmla="*/ 1193642 w 2901624"/>
              <a:gd name="connsiteY2" fmla="*/ 39959 h 1634510"/>
              <a:gd name="connsiteX3" fmla="*/ 1666747 w 2901624"/>
              <a:gd name="connsiteY3" fmla="*/ 0 h 1634510"/>
              <a:gd name="connsiteX4" fmla="*/ 2365339 w 2901624"/>
              <a:gd name="connsiteY4" fmla="*/ 502581 h 1634510"/>
              <a:gd name="connsiteX5" fmla="*/ 2901624 w 2901624"/>
              <a:gd name="connsiteY5" fmla="*/ 810487 h 1634510"/>
              <a:gd name="connsiteX6" fmla="*/ 2303798 w 2901624"/>
              <a:gd name="connsiteY6" fmla="*/ 1151754 h 1634510"/>
              <a:gd name="connsiteX7" fmla="*/ 1613488 w 2901624"/>
              <a:gd name="connsiteY7" fmla="*/ 1634510 h 1634510"/>
              <a:gd name="connsiteX8" fmla="*/ 1232693 w 2901624"/>
              <a:gd name="connsiteY8" fmla="*/ 1608643 h 1634510"/>
              <a:gd name="connsiteX9" fmla="*/ 564966 w 2901624"/>
              <a:gd name="connsiteY9" fmla="*/ 1054703 h 1634510"/>
              <a:gd name="connsiteX10" fmla="*/ 0 w 2901624"/>
              <a:gd name="connsiteY10" fmla="*/ 805129 h 1634510"/>
              <a:gd name="connsiteX0" fmla="*/ 0 w 2901624"/>
              <a:gd name="connsiteY0" fmla="*/ 805129 h 1634510"/>
              <a:gd name="connsiteX1" fmla="*/ 133721 w 2901624"/>
              <a:gd name="connsiteY1" fmla="*/ 645105 h 1634510"/>
              <a:gd name="connsiteX2" fmla="*/ 1193642 w 2901624"/>
              <a:gd name="connsiteY2" fmla="*/ 39959 h 1634510"/>
              <a:gd name="connsiteX3" fmla="*/ 1666747 w 2901624"/>
              <a:gd name="connsiteY3" fmla="*/ 0 h 1634510"/>
              <a:gd name="connsiteX4" fmla="*/ 2365339 w 2901624"/>
              <a:gd name="connsiteY4" fmla="*/ 502581 h 1634510"/>
              <a:gd name="connsiteX5" fmla="*/ 2901624 w 2901624"/>
              <a:gd name="connsiteY5" fmla="*/ 810487 h 1634510"/>
              <a:gd name="connsiteX6" fmla="*/ 2303798 w 2901624"/>
              <a:gd name="connsiteY6" fmla="*/ 1151754 h 1634510"/>
              <a:gd name="connsiteX7" fmla="*/ 1613488 w 2901624"/>
              <a:gd name="connsiteY7" fmla="*/ 1634510 h 1634510"/>
              <a:gd name="connsiteX8" fmla="*/ 1232693 w 2901624"/>
              <a:gd name="connsiteY8" fmla="*/ 1608643 h 1634510"/>
              <a:gd name="connsiteX9" fmla="*/ 564966 w 2901624"/>
              <a:gd name="connsiteY9" fmla="*/ 1054703 h 1634510"/>
              <a:gd name="connsiteX10" fmla="*/ 0 w 2901624"/>
              <a:gd name="connsiteY10" fmla="*/ 805129 h 1634510"/>
              <a:gd name="connsiteX0" fmla="*/ 0 w 2901624"/>
              <a:gd name="connsiteY0" fmla="*/ 805129 h 1634510"/>
              <a:gd name="connsiteX1" fmla="*/ 133721 w 2901624"/>
              <a:gd name="connsiteY1" fmla="*/ 645105 h 1634510"/>
              <a:gd name="connsiteX2" fmla="*/ 473359 w 2901624"/>
              <a:gd name="connsiteY2" fmla="*/ 552093 h 1634510"/>
              <a:gd name="connsiteX3" fmla="*/ 1666747 w 2901624"/>
              <a:gd name="connsiteY3" fmla="*/ 0 h 1634510"/>
              <a:gd name="connsiteX4" fmla="*/ 2365339 w 2901624"/>
              <a:gd name="connsiteY4" fmla="*/ 502581 h 1634510"/>
              <a:gd name="connsiteX5" fmla="*/ 2901624 w 2901624"/>
              <a:gd name="connsiteY5" fmla="*/ 810487 h 1634510"/>
              <a:gd name="connsiteX6" fmla="*/ 2303798 w 2901624"/>
              <a:gd name="connsiteY6" fmla="*/ 1151754 h 1634510"/>
              <a:gd name="connsiteX7" fmla="*/ 1613488 w 2901624"/>
              <a:gd name="connsiteY7" fmla="*/ 1634510 h 1634510"/>
              <a:gd name="connsiteX8" fmla="*/ 1232693 w 2901624"/>
              <a:gd name="connsiteY8" fmla="*/ 1608643 h 1634510"/>
              <a:gd name="connsiteX9" fmla="*/ 564966 w 2901624"/>
              <a:gd name="connsiteY9" fmla="*/ 1054703 h 1634510"/>
              <a:gd name="connsiteX10" fmla="*/ 0 w 2901624"/>
              <a:gd name="connsiteY10" fmla="*/ 805129 h 1634510"/>
              <a:gd name="connsiteX0" fmla="*/ 0 w 2901624"/>
              <a:gd name="connsiteY0" fmla="*/ 302547 h 1131928"/>
              <a:gd name="connsiteX1" fmla="*/ 133721 w 2901624"/>
              <a:gd name="connsiteY1" fmla="*/ 142523 h 1131928"/>
              <a:gd name="connsiteX2" fmla="*/ 473359 w 2901624"/>
              <a:gd name="connsiteY2" fmla="*/ 49511 h 1131928"/>
              <a:gd name="connsiteX3" fmla="*/ 633297 w 2901624"/>
              <a:gd name="connsiteY3" fmla="*/ 273376 h 1131928"/>
              <a:gd name="connsiteX4" fmla="*/ 2365339 w 2901624"/>
              <a:gd name="connsiteY4" fmla="*/ -1 h 1131928"/>
              <a:gd name="connsiteX5" fmla="*/ 2901624 w 2901624"/>
              <a:gd name="connsiteY5" fmla="*/ 307905 h 1131928"/>
              <a:gd name="connsiteX6" fmla="*/ 2303798 w 2901624"/>
              <a:gd name="connsiteY6" fmla="*/ 649172 h 1131928"/>
              <a:gd name="connsiteX7" fmla="*/ 1613488 w 2901624"/>
              <a:gd name="connsiteY7" fmla="*/ 1131928 h 1131928"/>
              <a:gd name="connsiteX8" fmla="*/ 1232693 w 2901624"/>
              <a:gd name="connsiteY8" fmla="*/ 1106061 h 1131928"/>
              <a:gd name="connsiteX9" fmla="*/ 564966 w 2901624"/>
              <a:gd name="connsiteY9" fmla="*/ 552121 h 1131928"/>
              <a:gd name="connsiteX10" fmla="*/ 0 w 2901624"/>
              <a:gd name="connsiteY10" fmla="*/ 302547 h 1131928"/>
              <a:gd name="connsiteX0" fmla="*/ 0 w 2901624"/>
              <a:gd name="connsiteY0" fmla="*/ 302547 h 1131928"/>
              <a:gd name="connsiteX1" fmla="*/ 133721 w 2901624"/>
              <a:gd name="connsiteY1" fmla="*/ 142523 h 1131928"/>
              <a:gd name="connsiteX2" fmla="*/ 473359 w 2901624"/>
              <a:gd name="connsiteY2" fmla="*/ 49511 h 1131928"/>
              <a:gd name="connsiteX3" fmla="*/ 633297 w 2901624"/>
              <a:gd name="connsiteY3" fmla="*/ 273376 h 1131928"/>
              <a:gd name="connsiteX4" fmla="*/ 2365339 w 2901624"/>
              <a:gd name="connsiteY4" fmla="*/ -1 h 1131928"/>
              <a:gd name="connsiteX5" fmla="*/ 2901624 w 2901624"/>
              <a:gd name="connsiteY5" fmla="*/ 307905 h 1131928"/>
              <a:gd name="connsiteX6" fmla="*/ 2303798 w 2901624"/>
              <a:gd name="connsiteY6" fmla="*/ 649172 h 1131928"/>
              <a:gd name="connsiteX7" fmla="*/ 1613488 w 2901624"/>
              <a:gd name="connsiteY7" fmla="*/ 1131928 h 1131928"/>
              <a:gd name="connsiteX8" fmla="*/ 1232693 w 2901624"/>
              <a:gd name="connsiteY8" fmla="*/ 1106061 h 1131928"/>
              <a:gd name="connsiteX9" fmla="*/ 177422 w 2901624"/>
              <a:gd name="connsiteY9" fmla="*/ 546947 h 1131928"/>
              <a:gd name="connsiteX10" fmla="*/ 0 w 2901624"/>
              <a:gd name="connsiteY10" fmla="*/ 302547 h 1131928"/>
              <a:gd name="connsiteX0" fmla="*/ 0 w 2901624"/>
              <a:gd name="connsiteY0" fmla="*/ 302547 h 1131928"/>
              <a:gd name="connsiteX1" fmla="*/ 133721 w 2901624"/>
              <a:gd name="connsiteY1" fmla="*/ 142523 h 1131928"/>
              <a:gd name="connsiteX2" fmla="*/ 473359 w 2901624"/>
              <a:gd name="connsiteY2" fmla="*/ 49511 h 1131928"/>
              <a:gd name="connsiteX3" fmla="*/ 633297 w 2901624"/>
              <a:gd name="connsiteY3" fmla="*/ 273376 h 1131928"/>
              <a:gd name="connsiteX4" fmla="*/ 2365339 w 2901624"/>
              <a:gd name="connsiteY4" fmla="*/ -1 h 1131928"/>
              <a:gd name="connsiteX5" fmla="*/ 2901624 w 2901624"/>
              <a:gd name="connsiteY5" fmla="*/ 307905 h 1131928"/>
              <a:gd name="connsiteX6" fmla="*/ 2303798 w 2901624"/>
              <a:gd name="connsiteY6" fmla="*/ 649172 h 1131928"/>
              <a:gd name="connsiteX7" fmla="*/ 1613488 w 2901624"/>
              <a:gd name="connsiteY7" fmla="*/ 1131928 h 1131928"/>
              <a:gd name="connsiteX8" fmla="*/ 410631 w 2901624"/>
              <a:gd name="connsiteY8" fmla="*/ 645659 h 1131928"/>
              <a:gd name="connsiteX9" fmla="*/ 177422 w 2901624"/>
              <a:gd name="connsiteY9" fmla="*/ 546947 h 1131928"/>
              <a:gd name="connsiteX10" fmla="*/ 0 w 2901624"/>
              <a:gd name="connsiteY10" fmla="*/ 302547 h 1131928"/>
              <a:gd name="connsiteX0" fmla="*/ 0 w 2901624"/>
              <a:gd name="connsiteY0" fmla="*/ 302547 h 649172"/>
              <a:gd name="connsiteX1" fmla="*/ 133721 w 2901624"/>
              <a:gd name="connsiteY1" fmla="*/ 142523 h 649172"/>
              <a:gd name="connsiteX2" fmla="*/ 473359 w 2901624"/>
              <a:gd name="connsiteY2" fmla="*/ 49511 h 649172"/>
              <a:gd name="connsiteX3" fmla="*/ 633297 w 2901624"/>
              <a:gd name="connsiteY3" fmla="*/ 273376 h 649172"/>
              <a:gd name="connsiteX4" fmla="*/ 2365339 w 2901624"/>
              <a:gd name="connsiteY4" fmla="*/ -1 h 649172"/>
              <a:gd name="connsiteX5" fmla="*/ 2901624 w 2901624"/>
              <a:gd name="connsiteY5" fmla="*/ 307905 h 649172"/>
              <a:gd name="connsiteX6" fmla="*/ 2303798 w 2901624"/>
              <a:gd name="connsiteY6" fmla="*/ 649172 h 649172"/>
              <a:gd name="connsiteX7" fmla="*/ 599610 w 2901624"/>
              <a:gd name="connsiteY7" fmla="*/ 495641 h 649172"/>
              <a:gd name="connsiteX8" fmla="*/ 410631 w 2901624"/>
              <a:gd name="connsiteY8" fmla="*/ 645659 h 649172"/>
              <a:gd name="connsiteX9" fmla="*/ 177422 w 2901624"/>
              <a:gd name="connsiteY9" fmla="*/ 546947 h 649172"/>
              <a:gd name="connsiteX10" fmla="*/ 0 w 2901624"/>
              <a:gd name="connsiteY10" fmla="*/ 302547 h 649172"/>
              <a:gd name="connsiteX0" fmla="*/ 0 w 2901624"/>
              <a:gd name="connsiteY0" fmla="*/ 302547 h 645659"/>
              <a:gd name="connsiteX1" fmla="*/ 133721 w 2901624"/>
              <a:gd name="connsiteY1" fmla="*/ 142523 h 645659"/>
              <a:gd name="connsiteX2" fmla="*/ 473359 w 2901624"/>
              <a:gd name="connsiteY2" fmla="*/ 49511 h 645659"/>
              <a:gd name="connsiteX3" fmla="*/ 633297 w 2901624"/>
              <a:gd name="connsiteY3" fmla="*/ 273376 h 645659"/>
              <a:gd name="connsiteX4" fmla="*/ 2365339 w 2901624"/>
              <a:gd name="connsiteY4" fmla="*/ -1 h 645659"/>
              <a:gd name="connsiteX5" fmla="*/ 2901624 w 2901624"/>
              <a:gd name="connsiteY5" fmla="*/ 307905 h 645659"/>
              <a:gd name="connsiteX6" fmla="*/ 599610 w 2901624"/>
              <a:gd name="connsiteY6" fmla="*/ 495641 h 645659"/>
              <a:gd name="connsiteX7" fmla="*/ 410631 w 2901624"/>
              <a:gd name="connsiteY7" fmla="*/ 645659 h 645659"/>
              <a:gd name="connsiteX8" fmla="*/ 177422 w 2901624"/>
              <a:gd name="connsiteY8" fmla="*/ 546947 h 645659"/>
              <a:gd name="connsiteX9" fmla="*/ 0 w 2901624"/>
              <a:gd name="connsiteY9" fmla="*/ 302547 h 645659"/>
              <a:gd name="connsiteX0" fmla="*/ 0 w 2365339"/>
              <a:gd name="connsiteY0" fmla="*/ 302547 h 645659"/>
              <a:gd name="connsiteX1" fmla="*/ 133721 w 2365339"/>
              <a:gd name="connsiteY1" fmla="*/ 142523 h 645659"/>
              <a:gd name="connsiteX2" fmla="*/ 473359 w 2365339"/>
              <a:gd name="connsiteY2" fmla="*/ 49511 h 645659"/>
              <a:gd name="connsiteX3" fmla="*/ 633297 w 2365339"/>
              <a:gd name="connsiteY3" fmla="*/ 273376 h 645659"/>
              <a:gd name="connsiteX4" fmla="*/ 2365339 w 2365339"/>
              <a:gd name="connsiteY4" fmla="*/ -1 h 645659"/>
              <a:gd name="connsiteX5" fmla="*/ 599610 w 2365339"/>
              <a:gd name="connsiteY5" fmla="*/ 495641 h 645659"/>
              <a:gd name="connsiteX6" fmla="*/ 410631 w 2365339"/>
              <a:gd name="connsiteY6" fmla="*/ 645659 h 645659"/>
              <a:gd name="connsiteX7" fmla="*/ 177422 w 2365339"/>
              <a:gd name="connsiteY7" fmla="*/ 546947 h 645659"/>
              <a:gd name="connsiteX8" fmla="*/ 0 w 2365339"/>
              <a:gd name="connsiteY8" fmla="*/ 302547 h 645659"/>
              <a:gd name="connsiteX0" fmla="*/ 0 w 633297"/>
              <a:gd name="connsiteY0" fmla="*/ 253035 h 596147"/>
              <a:gd name="connsiteX1" fmla="*/ 133721 w 633297"/>
              <a:gd name="connsiteY1" fmla="*/ 93011 h 596147"/>
              <a:gd name="connsiteX2" fmla="*/ 473359 w 633297"/>
              <a:gd name="connsiteY2" fmla="*/ -1 h 596147"/>
              <a:gd name="connsiteX3" fmla="*/ 633297 w 633297"/>
              <a:gd name="connsiteY3" fmla="*/ 223864 h 596147"/>
              <a:gd name="connsiteX4" fmla="*/ 599610 w 633297"/>
              <a:gd name="connsiteY4" fmla="*/ 446129 h 596147"/>
              <a:gd name="connsiteX5" fmla="*/ 410631 w 633297"/>
              <a:gd name="connsiteY5" fmla="*/ 596147 h 596147"/>
              <a:gd name="connsiteX6" fmla="*/ 177422 w 633297"/>
              <a:gd name="connsiteY6" fmla="*/ 497435 h 596147"/>
              <a:gd name="connsiteX7" fmla="*/ 0 w 633297"/>
              <a:gd name="connsiteY7" fmla="*/ 253035 h 596147"/>
              <a:gd name="connsiteX0" fmla="*/ 0 w 633297"/>
              <a:gd name="connsiteY0" fmla="*/ 239004 h 582116"/>
              <a:gd name="connsiteX1" fmla="*/ 133721 w 633297"/>
              <a:gd name="connsiteY1" fmla="*/ 78980 h 582116"/>
              <a:gd name="connsiteX2" fmla="*/ 425602 w 633297"/>
              <a:gd name="connsiteY2" fmla="*/ 0 h 582116"/>
              <a:gd name="connsiteX3" fmla="*/ 633297 w 633297"/>
              <a:gd name="connsiteY3" fmla="*/ 209833 h 582116"/>
              <a:gd name="connsiteX4" fmla="*/ 599610 w 633297"/>
              <a:gd name="connsiteY4" fmla="*/ 432098 h 582116"/>
              <a:gd name="connsiteX5" fmla="*/ 410631 w 633297"/>
              <a:gd name="connsiteY5" fmla="*/ 582116 h 582116"/>
              <a:gd name="connsiteX6" fmla="*/ 177422 w 633297"/>
              <a:gd name="connsiteY6" fmla="*/ 483404 h 582116"/>
              <a:gd name="connsiteX7" fmla="*/ 0 w 633297"/>
              <a:gd name="connsiteY7" fmla="*/ 239004 h 582116"/>
              <a:gd name="connsiteX0" fmla="*/ 0 w 599610"/>
              <a:gd name="connsiteY0" fmla="*/ 239004 h 582116"/>
              <a:gd name="connsiteX1" fmla="*/ 133721 w 599610"/>
              <a:gd name="connsiteY1" fmla="*/ 78980 h 582116"/>
              <a:gd name="connsiteX2" fmla="*/ 425602 w 599610"/>
              <a:gd name="connsiteY2" fmla="*/ 0 h 582116"/>
              <a:gd name="connsiteX3" fmla="*/ 581559 w 599610"/>
              <a:gd name="connsiteY3" fmla="*/ 172415 h 582116"/>
              <a:gd name="connsiteX4" fmla="*/ 599610 w 599610"/>
              <a:gd name="connsiteY4" fmla="*/ 432098 h 582116"/>
              <a:gd name="connsiteX5" fmla="*/ 410631 w 599610"/>
              <a:gd name="connsiteY5" fmla="*/ 582116 h 582116"/>
              <a:gd name="connsiteX6" fmla="*/ 177422 w 599610"/>
              <a:gd name="connsiteY6" fmla="*/ 483404 h 582116"/>
              <a:gd name="connsiteX7" fmla="*/ 0 w 599610"/>
              <a:gd name="connsiteY7" fmla="*/ 239004 h 582116"/>
              <a:gd name="connsiteX0" fmla="*/ 0 w 581559"/>
              <a:gd name="connsiteY0" fmla="*/ 239004 h 582116"/>
              <a:gd name="connsiteX1" fmla="*/ 133721 w 581559"/>
              <a:gd name="connsiteY1" fmla="*/ 78980 h 582116"/>
              <a:gd name="connsiteX2" fmla="*/ 425602 w 581559"/>
              <a:gd name="connsiteY2" fmla="*/ 0 h 582116"/>
              <a:gd name="connsiteX3" fmla="*/ 581559 w 581559"/>
              <a:gd name="connsiteY3" fmla="*/ 172415 h 582116"/>
              <a:gd name="connsiteX4" fmla="*/ 571751 w 581559"/>
              <a:gd name="connsiteY4" fmla="*/ 413388 h 582116"/>
              <a:gd name="connsiteX5" fmla="*/ 410631 w 581559"/>
              <a:gd name="connsiteY5" fmla="*/ 582116 h 582116"/>
              <a:gd name="connsiteX6" fmla="*/ 177422 w 581559"/>
              <a:gd name="connsiteY6" fmla="*/ 483404 h 582116"/>
              <a:gd name="connsiteX7" fmla="*/ 0 w 581559"/>
              <a:gd name="connsiteY7" fmla="*/ 239004 h 582116"/>
              <a:gd name="connsiteX0" fmla="*/ 0 w 581559"/>
              <a:gd name="connsiteY0" fmla="*/ 239004 h 582116"/>
              <a:gd name="connsiteX1" fmla="*/ 133721 w 581559"/>
              <a:gd name="connsiteY1" fmla="*/ 78980 h 582116"/>
              <a:gd name="connsiteX2" fmla="*/ 425602 w 581559"/>
              <a:gd name="connsiteY2" fmla="*/ 0 h 582116"/>
              <a:gd name="connsiteX3" fmla="*/ 581559 w 581559"/>
              <a:gd name="connsiteY3" fmla="*/ 172415 h 582116"/>
              <a:gd name="connsiteX4" fmla="*/ 571751 w 581559"/>
              <a:gd name="connsiteY4" fmla="*/ 413388 h 582116"/>
              <a:gd name="connsiteX5" fmla="*/ 410631 w 581559"/>
              <a:gd name="connsiteY5" fmla="*/ 582116 h 582116"/>
              <a:gd name="connsiteX6" fmla="*/ 161503 w 581559"/>
              <a:gd name="connsiteY6" fmla="*/ 534856 h 582116"/>
              <a:gd name="connsiteX7" fmla="*/ 0 w 581559"/>
              <a:gd name="connsiteY7" fmla="*/ 239004 h 582116"/>
              <a:gd name="connsiteX0" fmla="*/ 0 w 557680"/>
              <a:gd name="connsiteY0" fmla="*/ 341907 h 582116"/>
              <a:gd name="connsiteX1" fmla="*/ 109842 w 557680"/>
              <a:gd name="connsiteY1" fmla="*/ 78980 h 582116"/>
              <a:gd name="connsiteX2" fmla="*/ 401723 w 557680"/>
              <a:gd name="connsiteY2" fmla="*/ 0 h 582116"/>
              <a:gd name="connsiteX3" fmla="*/ 557680 w 557680"/>
              <a:gd name="connsiteY3" fmla="*/ 172415 h 582116"/>
              <a:gd name="connsiteX4" fmla="*/ 547872 w 557680"/>
              <a:gd name="connsiteY4" fmla="*/ 413388 h 582116"/>
              <a:gd name="connsiteX5" fmla="*/ 386752 w 557680"/>
              <a:gd name="connsiteY5" fmla="*/ 582116 h 582116"/>
              <a:gd name="connsiteX6" fmla="*/ 137624 w 557680"/>
              <a:gd name="connsiteY6" fmla="*/ 534856 h 582116"/>
              <a:gd name="connsiteX7" fmla="*/ 0 w 557680"/>
              <a:gd name="connsiteY7" fmla="*/ 341907 h 582116"/>
              <a:gd name="connsiteX0" fmla="*/ 0 w 530900"/>
              <a:gd name="connsiteY0" fmla="*/ 308684 h 582116"/>
              <a:gd name="connsiteX1" fmla="*/ 83062 w 530900"/>
              <a:gd name="connsiteY1" fmla="*/ 78980 h 582116"/>
              <a:gd name="connsiteX2" fmla="*/ 374943 w 530900"/>
              <a:gd name="connsiteY2" fmla="*/ 0 h 582116"/>
              <a:gd name="connsiteX3" fmla="*/ 530900 w 530900"/>
              <a:gd name="connsiteY3" fmla="*/ 172415 h 582116"/>
              <a:gd name="connsiteX4" fmla="*/ 521092 w 530900"/>
              <a:gd name="connsiteY4" fmla="*/ 413388 h 582116"/>
              <a:gd name="connsiteX5" fmla="*/ 359972 w 530900"/>
              <a:gd name="connsiteY5" fmla="*/ 582116 h 582116"/>
              <a:gd name="connsiteX6" fmla="*/ 110844 w 530900"/>
              <a:gd name="connsiteY6" fmla="*/ 534856 h 582116"/>
              <a:gd name="connsiteX7" fmla="*/ 0 w 530900"/>
              <a:gd name="connsiteY7" fmla="*/ 308684 h 582116"/>
              <a:gd name="connsiteX0" fmla="*/ 0 w 530900"/>
              <a:gd name="connsiteY0" fmla="*/ 308684 h 582116"/>
              <a:gd name="connsiteX1" fmla="*/ 83062 w 530900"/>
              <a:gd name="connsiteY1" fmla="*/ 78980 h 582116"/>
              <a:gd name="connsiteX2" fmla="*/ 374943 w 530900"/>
              <a:gd name="connsiteY2" fmla="*/ 0 h 582116"/>
              <a:gd name="connsiteX3" fmla="*/ 530900 w 530900"/>
              <a:gd name="connsiteY3" fmla="*/ 172415 h 582116"/>
              <a:gd name="connsiteX4" fmla="*/ 521092 w 530900"/>
              <a:gd name="connsiteY4" fmla="*/ 413388 h 582116"/>
              <a:gd name="connsiteX5" fmla="*/ 359972 w 530900"/>
              <a:gd name="connsiteY5" fmla="*/ 582116 h 582116"/>
              <a:gd name="connsiteX6" fmla="*/ 110844 w 530900"/>
              <a:gd name="connsiteY6" fmla="*/ 464913 h 582116"/>
              <a:gd name="connsiteX7" fmla="*/ 0 w 530900"/>
              <a:gd name="connsiteY7" fmla="*/ 308684 h 582116"/>
              <a:gd name="connsiteX0" fmla="*/ 0 w 530900"/>
              <a:gd name="connsiteY0" fmla="*/ 308684 h 477202"/>
              <a:gd name="connsiteX1" fmla="*/ 83062 w 530900"/>
              <a:gd name="connsiteY1" fmla="*/ 78980 h 477202"/>
              <a:gd name="connsiteX2" fmla="*/ 374943 w 530900"/>
              <a:gd name="connsiteY2" fmla="*/ 0 h 477202"/>
              <a:gd name="connsiteX3" fmla="*/ 530900 w 530900"/>
              <a:gd name="connsiteY3" fmla="*/ 172415 h 477202"/>
              <a:gd name="connsiteX4" fmla="*/ 521092 w 530900"/>
              <a:gd name="connsiteY4" fmla="*/ 413388 h 477202"/>
              <a:gd name="connsiteX5" fmla="*/ 389729 w 530900"/>
              <a:gd name="connsiteY5" fmla="*/ 477202 h 477202"/>
              <a:gd name="connsiteX6" fmla="*/ 110844 w 530900"/>
              <a:gd name="connsiteY6" fmla="*/ 464913 h 477202"/>
              <a:gd name="connsiteX7" fmla="*/ 0 w 530900"/>
              <a:gd name="connsiteY7" fmla="*/ 308684 h 477202"/>
              <a:gd name="connsiteX0" fmla="*/ 0 w 547873"/>
              <a:gd name="connsiteY0" fmla="*/ 308684 h 477202"/>
              <a:gd name="connsiteX1" fmla="*/ 83062 w 547873"/>
              <a:gd name="connsiteY1" fmla="*/ 78980 h 477202"/>
              <a:gd name="connsiteX2" fmla="*/ 374943 w 547873"/>
              <a:gd name="connsiteY2" fmla="*/ 0 h 477202"/>
              <a:gd name="connsiteX3" fmla="*/ 530900 w 547873"/>
              <a:gd name="connsiteY3" fmla="*/ 172415 h 477202"/>
              <a:gd name="connsiteX4" fmla="*/ 547873 w 547873"/>
              <a:gd name="connsiteY4" fmla="*/ 318966 h 477202"/>
              <a:gd name="connsiteX5" fmla="*/ 389729 w 547873"/>
              <a:gd name="connsiteY5" fmla="*/ 477202 h 477202"/>
              <a:gd name="connsiteX6" fmla="*/ 110844 w 547873"/>
              <a:gd name="connsiteY6" fmla="*/ 464913 h 477202"/>
              <a:gd name="connsiteX7" fmla="*/ 0 w 547873"/>
              <a:gd name="connsiteY7" fmla="*/ 308684 h 477202"/>
              <a:gd name="connsiteX0" fmla="*/ 0 w 547873"/>
              <a:gd name="connsiteY0" fmla="*/ 308684 h 477202"/>
              <a:gd name="connsiteX1" fmla="*/ 83062 w 547873"/>
              <a:gd name="connsiteY1" fmla="*/ 78980 h 477202"/>
              <a:gd name="connsiteX2" fmla="*/ 374943 w 547873"/>
              <a:gd name="connsiteY2" fmla="*/ 0 h 477202"/>
              <a:gd name="connsiteX3" fmla="*/ 498169 w 547873"/>
              <a:gd name="connsiteY3" fmla="*/ 168919 h 477202"/>
              <a:gd name="connsiteX4" fmla="*/ 547873 w 547873"/>
              <a:gd name="connsiteY4" fmla="*/ 318966 h 477202"/>
              <a:gd name="connsiteX5" fmla="*/ 389729 w 547873"/>
              <a:gd name="connsiteY5" fmla="*/ 477202 h 477202"/>
              <a:gd name="connsiteX6" fmla="*/ 110844 w 547873"/>
              <a:gd name="connsiteY6" fmla="*/ 464913 h 477202"/>
              <a:gd name="connsiteX7" fmla="*/ 0 w 547873"/>
              <a:gd name="connsiteY7" fmla="*/ 308684 h 477202"/>
              <a:gd name="connsiteX0" fmla="*/ 0 w 547873"/>
              <a:gd name="connsiteY0" fmla="*/ 229703 h 398221"/>
              <a:gd name="connsiteX1" fmla="*/ 83062 w 547873"/>
              <a:gd name="connsiteY1" fmla="*/ -1 h 398221"/>
              <a:gd name="connsiteX2" fmla="*/ 232115 w 547873"/>
              <a:gd name="connsiteY2" fmla="*/ 25933 h 398221"/>
              <a:gd name="connsiteX3" fmla="*/ 498169 w 547873"/>
              <a:gd name="connsiteY3" fmla="*/ 89938 h 398221"/>
              <a:gd name="connsiteX4" fmla="*/ 547873 w 547873"/>
              <a:gd name="connsiteY4" fmla="*/ 239985 h 398221"/>
              <a:gd name="connsiteX5" fmla="*/ 389729 w 547873"/>
              <a:gd name="connsiteY5" fmla="*/ 398221 h 398221"/>
              <a:gd name="connsiteX6" fmla="*/ 110844 w 547873"/>
              <a:gd name="connsiteY6" fmla="*/ 385932 h 398221"/>
              <a:gd name="connsiteX7" fmla="*/ 0 w 547873"/>
              <a:gd name="connsiteY7" fmla="*/ 229703 h 398221"/>
              <a:gd name="connsiteX0" fmla="*/ 0 w 547873"/>
              <a:gd name="connsiteY0" fmla="*/ 203770 h 372288"/>
              <a:gd name="connsiteX1" fmla="*/ 11648 w 547873"/>
              <a:gd name="connsiteY1" fmla="*/ 106957 h 372288"/>
              <a:gd name="connsiteX2" fmla="*/ 232115 w 547873"/>
              <a:gd name="connsiteY2" fmla="*/ 0 h 372288"/>
              <a:gd name="connsiteX3" fmla="*/ 498169 w 547873"/>
              <a:gd name="connsiteY3" fmla="*/ 64005 h 372288"/>
              <a:gd name="connsiteX4" fmla="*/ 547873 w 547873"/>
              <a:gd name="connsiteY4" fmla="*/ 214052 h 372288"/>
              <a:gd name="connsiteX5" fmla="*/ 389729 w 547873"/>
              <a:gd name="connsiteY5" fmla="*/ 372288 h 372288"/>
              <a:gd name="connsiteX6" fmla="*/ 110844 w 547873"/>
              <a:gd name="connsiteY6" fmla="*/ 359999 h 372288"/>
              <a:gd name="connsiteX7" fmla="*/ 0 w 547873"/>
              <a:gd name="connsiteY7" fmla="*/ 203770 h 37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7873" h="372288">
                <a:moveTo>
                  <a:pt x="0" y="203770"/>
                </a:moveTo>
                <a:lnTo>
                  <a:pt x="11648" y="106957"/>
                </a:lnTo>
                <a:lnTo>
                  <a:pt x="232115" y="0"/>
                </a:lnTo>
                <a:lnTo>
                  <a:pt x="498169" y="64005"/>
                </a:lnTo>
                <a:lnTo>
                  <a:pt x="547873" y="214052"/>
                </a:lnTo>
                <a:lnTo>
                  <a:pt x="389729" y="372288"/>
                </a:lnTo>
                <a:lnTo>
                  <a:pt x="110844" y="359999"/>
                </a:lnTo>
                <a:lnTo>
                  <a:pt x="0" y="203770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60000">
            <a:off x="5123299" y="3563098"/>
            <a:ext cx="388256" cy="336235"/>
          </a:xfrm>
          <a:custGeom>
            <a:avLst/>
            <a:gdLst>
              <a:gd name="connsiteX0" fmla="*/ 0 w 1790700"/>
              <a:gd name="connsiteY0" fmla="*/ 400050 h 400050"/>
              <a:gd name="connsiteX1" fmla="*/ 393700 w 1790700"/>
              <a:gd name="connsiteY1" fmla="*/ 6350 h 400050"/>
              <a:gd name="connsiteX2" fmla="*/ 1790700 w 1790700"/>
              <a:gd name="connsiteY2" fmla="*/ 361950 h 400050"/>
              <a:gd name="connsiteX0" fmla="*/ 0 w 1790700"/>
              <a:gd name="connsiteY0" fmla="*/ 400050 h 400050"/>
              <a:gd name="connsiteX1" fmla="*/ 863600 w 1790700"/>
              <a:gd name="connsiteY1" fmla="*/ 6350 h 400050"/>
              <a:gd name="connsiteX2" fmla="*/ 1790700 w 1790700"/>
              <a:gd name="connsiteY2" fmla="*/ 361950 h 400050"/>
              <a:gd name="connsiteX0" fmla="*/ 0 w 1790700"/>
              <a:gd name="connsiteY0" fmla="*/ 400050 h 400050"/>
              <a:gd name="connsiteX1" fmla="*/ 863600 w 1790700"/>
              <a:gd name="connsiteY1" fmla="*/ 6350 h 400050"/>
              <a:gd name="connsiteX2" fmla="*/ 1790700 w 1790700"/>
              <a:gd name="connsiteY2" fmla="*/ 361950 h 400050"/>
              <a:gd name="connsiteX0" fmla="*/ 0 w 1765300"/>
              <a:gd name="connsiteY0" fmla="*/ 385233 h 385233"/>
              <a:gd name="connsiteX1" fmla="*/ 838200 w 1765300"/>
              <a:gd name="connsiteY1" fmla="*/ 4233 h 385233"/>
              <a:gd name="connsiteX2" fmla="*/ 1765300 w 1765300"/>
              <a:gd name="connsiteY2" fmla="*/ 359833 h 385233"/>
              <a:gd name="connsiteX0" fmla="*/ 0 w 1765300"/>
              <a:gd name="connsiteY0" fmla="*/ 385233 h 385233"/>
              <a:gd name="connsiteX1" fmla="*/ 838200 w 1765300"/>
              <a:gd name="connsiteY1" fmla="*/ 4233 h 385233"/>
              <a:gd name="connsiteX2" fmla="*/ 1765300 w 1765300"/>
              <a:gd name="connsiteY2" fmla="*/ 359833 h 385233"/>
              <a:gd name="connsiteX0" fmla="*/ 0 w 1765300"/>
              <a:gd name="connsiteY0" fmla="*/ 385233 h 385233"/>
              <a:gd name="connsiteX1" fmla="*/ 838200 w 1765300"/>
              <a:gd name="connsiteY1" fmla="*/ 4233 h 385233"/>
              <a:gd name="connsiteX2" fmla="*/ 1765300 w 1765300"/>
              <a:gd name="connsiteY2" fmla="*/ 359833 h 385233"/>
              <a:gd name="connsiteX0" fmla="*/ 0 w 953357"/>
              <a:gd name="connsiteY0" fmla="*/ 429102 h 718131"/>
              <a:gd name="connsiteX1" fmla="*/ 838200 w 953357"/>
              <a:gd name="connsiteY1" fmla="*/ 48102 h 718131"/>
              <a:gd name="connsiteX2" fmla="*/ 690941 w 953357"/>
              <a:gd name="connsiteY2" fmla="*/ 717713 h 718131"/>
              <a:gd name="connsiteX0" fmla="*/ 0 w 953357"/>
              <a:gd name="connsiteY0" fmla="*/ 429102 h 824767"/>
              <a:gd name="connsiteX1" fmla="*/ 838200 w 953357"/>
              <a:gd name="connsiteY1" fmla="*/ 48102 h 824767"/>
              <a:gd name="connsiteX2" fmla="*/ 690941 w 953357"/>
              <a:gd name="connsiteY2" fmla="*/ 717713 h 824767"/>
              <a:gd name="connsiteX0" fmla="*/ 0 w 851329"/>
              <a:gd name="connsiteY0" fmla="*/ 405479 h 659406"/>
              <a:gd name="connsiteX1" fmla="*/ 838200 w 851329"/>
              <a:gd name="connsiteY1" fmla="*/ 24479 h 659406"/>
              <a:gd name="connsiteX2" fmla="*/ 78775 w 851329"/>
              <a:gd name="connsiteY2" fmla="*/ 552352 h 659406"/>
              <a:gd name="connsiteX0" fmla="*/ 0 w 762528"/>
              <a:gd name="connsiteY0" fmla="*/ 400892 h 660323"/>
              <a:gd name="connsiteX1" fmla="*/ 762085 w 762528"/>
              <a:gd name="connsiteY1" fmla="*/ 25396 h 660323"/>
              <a:gd name="connsiteX2" fmla="*/ 2660 w 762528"/>
              <a:gd name="connsiteY2" fmla="*/ 553269 h 660323"/>
              <a:gd name="connsiteX0" fmla="*/ 0 w 762528"/>
              <a:gd name="connsiteY0" fmla="*/ 400892 h 660323"/>
              <a:gd name="connsiteX1" fmla="*/ 762085 w 762528"/>
              <a:gd name="connsiteY1" fmla="*/ 25396 h 660323"/>
              <a:gd name="connsiteX2" fmla="*/ 2660 w 762528"/>
              <a:gd name="connsiteY2" fmla="*/ 553269 h 660323"/>
              <a:gd name="connsiteX0" fmla="*/ 0 w 762528"/>
              <a:gd name="connsiteY0" fmla="*/ 400892 h 685931"/>
              <a:gd name="connsiteX1" fmla="*/ 762085 w 762528"/>
              <a:gd name="connsiteY1" fmla="*/ 25396 h 685931"/>
              <a:gd name="connsiteX2" fmla="*/ 2660 w 762528"/>
              <a:gd name="connsiteY2" fmla="*/ 553269 h 685931"/>
              <a:gd name="connsiteX0" fmla="*/ 0 w 306525"/>
              <a:gd name="connsiteY0" fmla="*/ 100469 h 385508"/>
              <a:gd name="connsiteX1" fmla="*/ 306082 w 306525"/>
              <a:gd name="connsiteY1" fmla="*/ 171339 h 385508"/>
              <a:gd name="connsiteX2" fmla="*/ 2660 w 306525"/>
              <a:gd name="connsiteY2" fmla="*/ 252846 h 385508"/>
              <a:gd name="connsiteX0" fmla="*/ 0 w 311452"/>
              <a:gd name="connsiteY0" fmla="*/ 100469 h 385508"/>
              <a:gd name="connsiteX1" fmla="*/ 306082 w 311452"/>
              <a:gd name="connsiteY1" fmla="*/ 171339 h 385508"/>
              <a:gd name="connsiteX2" fmla="*/ 2660 w 311452"/>
              <a:gd name="connsiteY2" fmla="*/ 252846 h 385508"/>
              <a:gd name="connsiteX0" fmla="*/ 0 w 312784"/>
              <a:gd name="connsiteY0" fmla="*/ 100469 h 385508"/>
              <a:gd name="connsiteX1" fmla="*/ 306082 w 312784"/>
              <a:gd name="connsiteY1" fmla="*/ 171339 h 385508"/>
              <a:gd name="connsiteX2" fmla="*/ 2660 w 312784"/>
              <a:gd name="connsiteY2" fmla="*/ 252846 h 385508"/>
              <a:gd name="connsiteX0" fmla="*/ 0 w 335541"/>
              <a:gd name="connsiteY0" fmla="*/ 105745 h 315878"/>
              <a:gd name="connsiteX1" fmla="*/ 328839 w 335541"/>
              <a:gd name="connsiteY1" fmla="*/ 101709 h 315878"/>
              <a:gd name="connsiteX2" fmla="*/ 25417 w 335541"/>
              <a:gd name="connsiteY2" fmla="*/ 183216 h 315878"/>
              <a:gd name="connsiteX0" fmla="*/ 0 w 335541"/>
              <a:gd name="connsiteY0" fmla="*/ 105745 h 253040"/>
              <a:gd name="connsiteX1" fmla="*/ 328839 w 335541"/>
              <a:gd name="connsiteY1" fmla="*/ 101709 h 253040"/>
              <a:gd name="connsiteX2" fmla="*/ 2461 w 335541"/>
              <a:gd name="connsiteY2" fmla="*/ 120378 h 253040"/>
              <a:gd name="connsiteX0" fmla="*/ 0 w 335541"/>
              <a:gd name="connsiteY0" fmla="*/ 105745 h 248794"/>
              <a:gd name="connsiteX1" fmla="*/ 328839 w 335541"/>
              <a:gd name="connsiteY1" fmla="*/ 101709 h 248794"/>
              <a:gd name="connsiteX2" fmla="*/ 2461 w 335541"/>
              <a:gd name="connsiteY2" fmla="*/ 120378 h 248794"/>
              <a:gd name="connsiteX0" fmla="*/ 0 w 335542"/>
              <a:gd name="connsiteY0" fmla="*/ 105745 h 248794"/>
              <a:gd name="connsiteX1" fmla="*/ 328840 w 335542"/>
              <a:gd name="connsiteY1" fmla="*/ 101709 h 248794"/>
              <a:gd name="connsiteX2" fmla="*/ 2462 w 335542"/>
              <a:gd name="connsiteY2" fmla="*/ 120378 h 248794"/>
              <a:gd name="connsiteX0" fmla="*/ 0 w 335542"/>
              <a:gd name="connsiteY0" fmla="*/ 105745 h 248794"/>
              <a:gd name="connsiteX1" fmla="*/ 328840 w 335542"/>
              <a:gd name="connsiteY1" fmla="*/ 101709 h 248794"/>
              <a:gd name="connsiteX2" fmla="*/ 2462 w 335542"/>
              <a:gd name="connsiteY2" fmla="*/ 120378 h 248794"/>
              <a:gd name="connsiteX0" fmla="*/ 0 w 328946"/>
              <a:gd name="connsiteY0" fmla="*/ 76665 h 167811"/>
              <a:gd name="connsiteX1" fmla="*/ 328840 w 328946"/>
              <a:gd name="connsiteY1" fmla="*/ 72629 h 167811"/>
              <a:gd name="connsiteX2" fmla="*/ 269 w 328946"/>
              <a:gd name="connsiteY2" fmla="*/ 82359 h 167811"/>
              <a:gd name="connsiteX0" fmla="*/ 0 w 328939"/>
              <a:gd name="connsiteY0" fmla="*/ 76665 h 173041"/>
              <a:gd name="connsiteX1" fmla="*/ 328840 w 328939"/>
              <a:gd name="connsiteY1" fmla="*/ 72629 h 173041"/>
              <a:gd name="connsiteX2" fmla="*/ 269 w 328939"/>
              <a:gd name="connsiteY2" fmla="*/ 82359 h 17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939" h="173041">
                <a:moveTo>
                  <a:pt x="0" y="76665"/>
                </a:moveTo>
                <a:cubicBezTo>
                  <a:pt x="22217" y="-20484"/>
                  <a:pt x="334210" y="-29080"/>
                  <a:pt x="328840" y="72629"/>
                </a:cubicBezTo>
                <a:cubicBezTo>
                  <a:pt x="335542" y="183653"/>
                  <a:pt x="480" y="223708"/>
                  <a:pt x="269" y="8235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90535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Чрез изродените случаи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Два изпъкнали многоъгълника</a:t>
            </a:r>
          </a:p>
          <a:p>
            <a:pPr lvl="1"/>
            <a:r>
              <a:rPr lang="bg-BG" dirty="0"/>
              <a:t>Винаги имат сечение-многоъгълник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602371" y="2218461"/>
            <a:ext cx="2172646" cy="1766454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81025 w 1863567"/>
              <a:gd name="connsiteY0" fmla="*/ 802860 h 1240784"/>
              <a:gd name="connsiteX1" fmla="*/ 0 w 1863567"/>
              <a:gd name="connsiteY1" fmla="*/ 547405 h 1240784"/>
              <a:gd name="connsiteX2" fmla="*/ 688710 w 1863567"/>
              <a:gd name="connsiteY2" fmla="*/ 0 h 1240784"/>
              <a:gd name="connsiteX3" fmla="*/ 1661005 w 1863567"/>
              <a:gd name="connsiteY3" fmla="*/ 182468 h 1240784"/>
              <a:gd name="connsiteX4" fmla="*/ 1863567 w 1863567"/>
              <a:gd name="connsiteY4" fmla="*/ 985328 h 1240784"/>
              <a:gd name="connsiteX5" fmla="*/ 1134345 w 1863567"/>
              <a:gd name="connsiteY5" fmla="*/ 1240784 h 1240784"/>
              <a:gd name="connsiteX6" fmla="*/ 81025 w 1863567"/>
              <a:gd name="connsiteY6" fmla="*/ 802860 h 1240784"/>
              <a:gd name="connsiteX0" fmla="*/ 364611 w 1863567"/>
              <a:gd name="connsiteY0" fmla="*/ 912342 h 1240784"/>
              <a:gd name="connsiteX1" fmla="*/ 0 w 1863567"/>
              <a:gd name="connsiteY1" fmla="*/ 547405 h 1240784"/>
              <a:gd name="connsiteX2" fmla="*/ 688710 w 1863567"/>
              <a:gd name="connsiteY2" fmla="*/ 0 h 1240784"/>
              <a:gd name="connsiteX3" fmla="*/ 1661005 w 1863567"/>
              <a:gd name="connsiteY3" fmla="*/ 182468 h 1240784"/>
              <a:gd name="connsiteX4" fmla="*/ 1863567 w 1863567"/>
              <a:gd name="connsiteY4" fmla="*/ 985328 h 1240784"/>
              <a:gd name="connsiteX5" fmla="*/ 1134345 w 1863567"/>
              <a:gd name="connsiteY5" fmla="*/ 1240784 h 1240784"/>
              <a:gd name="connsiteX6" fmla="*/ 364611 w 1863567"/>
              <a:gd name="connsiteY6" fmla="*/ 912342 h 124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3567" h="1240784">
                <a:moveTo>
                  <a:pt x="364611" y="912342"/>
                </a:moveTo>
                <a:lnTo>
                  <a:pt x="0" y="547405"/>
                </a:lnTo>
                <a:lnTo>
                  <a:pt x="688710" y="0"/>
                </a:lnTo>
                <a:lnTo>
                  <a:pt x="1661005" y="182468"/>
                </a:lnTo>
                <a:lnTo>
                  <a:pt x="1863567" y="985328"/>
                </a:lnTo>
                <a:lnTo>
                  <a:pt x="1134345" y="1240784"/>
                </a:lnTo>
                <a:lnTo>
                  <a:pt x="364611" y="912342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538859" y="2114550"/>
            <a:ext cx="1983719" cy="1766455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405123 w 2187665"/>
              <a:gd name="connsiteY0" fmla="*/ 656885 h 1094809"/>
              <a:gd name="connsiteX1" fmla="*/ 0 w 2187665"/>
              <a:gd name="connsiteY1" fmla="*/ 0 h 1094809"/>
              <a:gd name="connsiteX2" fmla="*/ 1985103 w 2187665"/>
              <a:gd name="connsiteY2" fmla="*/ 36493 h 1094809"/>
              <a:gd name="connsiteX3" fmla="*/ 2187665 w 2187665"/>
              <a:gd name="connsiteY3" fmla="*/ 839353 h 1094809"/>
              <a:gd name="connsiteX4" fmla="*/ 1458443 w 2187665"/>
              <a:gd name="connsiteY4" fmla="*/ 1094809 h 1094809"/>
              <a:gd name="connsiteX5" fmla="*/ 405123 w 2187665"/>
              <a:gd name="connsiteY5" fmla="*/ 656885 h 1094809"/>
              <a:gd name="connsiteX0" fmla="*/ 202562 w 2187665"/>
              <a:gd name="connsiteY0" fmla="*/ 802860 h 1094809"/>
              <a:gd name="connsiteX1" fmla="*/ 0 w 2187665"/>
              <a:gd name="connsiteY1" fmla="*/ 0 h 1094809"/>
              <a:gd name="connsiteX2" fmla="*/ 1985103 w 2187665"/>
              <a:gd name="connsiteY2" fmla="*/ 36493 h 1094809"/>
              <a:gd name="connsiteX3" fmla="*/ 2187665 w 2187665"/>
              <a:gd name="connsiteY3" fmla="*/ 839353 h 1094809"/>
              <a:gd name="connsiteX4" fmla="*/ 1458443 w 2187665"/>
              <a:gd name="connsiteY4" fmla="*/ 1094809 h 1094809"/>
              <a:gd name="connsiteX5" fmla="*/ 202562 w 2187665"/>
              <a:gd name="connsiteY5" fmla="*/ 802860 h 1094809"/>
              <a:gd name="connsiteX0" fmla="*/ 202562 w 2187665"/>
              <a:gd name="connsiteY0" fmla="*/ 1058317 h 1350266"/>
              <a:gd name="connsiteX1" fmla="*/ 0 w 2187665"/>
              <a:gd name="connsiteY1" fmla="*/ 255457 h 1350266"/>
              <a:gd name="connsiteX2" fmla="*/ 891271 w 2187665"/>
              <a:gd name="connsiteY2" fmla="*/ 0 h 1350266"/>
              <a:gd name="connsiteX3" fmla="*/ 2187665 w 2187665"/>
              <a:gd name="connsiteY3" fmla="*/ 1094810 h 1350266"/>
              <a:gd name="connsiteX4" fmla="*/ 1458443 w 2187665"/>
              <a:gd name="connsiteY4" fmla="*/ 1350266 h 1350266"/>
              <a:gd name="connsiteX5" fmla="*/ 202562 w 2187665"/>
              <a:gd name="connsiteY5" fmla="*/ 1058317 h 1350266"/>
              <a:gd name="connsiteX0" fmla="*/ 202562 w 1701517"/>
              <a:gd name="connsiteY0" fmla="*/ 1058317 h 1350266"/>
              <a:gd name="connsiteX1" fmla="*/ 0 w 1701517"/>
              <a:gd name="connsiteY1" fmla="*/ 255457 h 1350266"/>
              <a:gd name="connsiteX2" fmla="*/ 891271 w 1701517"/>
              <a:gd name="connsiteY2" fmla="*/ 0 h 1350266"/>
              <a:gd name="connsiteX3" fmla="*/ 1701517 w 1701517"/>
              <a:gd name="connsiteY3" fmla="*/ 401431 h 1350266"/>
              <a:gd name="connsiteX4" fmla="*/ 1458443 w 1701517"/>
              <a:gd name="connsiteY4" fmla="*/ 1350266 h 1350266"/>
              <a:gd name="connsiteX5" fmla="*/ 202562 w 1701517"/>
              <a:gd name="connsiteY5" fmla="*/ 1058317 h 1350266"/>
              <a:gd name="connsiteX0" fmla="*/ 202562 w 1701517"/>
              <a:gd name="connsiteY0" fmla="*/ 1058317 h 1058317"/>
              <a:gd name="connsiteX1" fmla="*/ 0 w 1701517"/>
              <a:gd name="connsiteY1" fmla="*/ 255457 h 1058317"/>
              <a:gd name="connsiteX2" fmla="*/ 891271 w 1701517"/>
              <a:gd name="connsiteY2" fmla="*/ 0 h 1058317"/>
              <a:gd name="connsiteX3" fmla="*/ 1701517 w 1701517"/>
              <a:gd name="connsiteY3" fmla="*/ 401431 h 1058317"/>
              <a:gd name="connsiteX4" fmla="*/ 1255882 w 1701517"/>
              <a:gd name="connsiteY4" fmla="*/ 1021824 h 1058317"/>
              <a:gd name="connsiteX5" fmla="*/ 202562 w 1701517"/>
              <a:gd name="connsiteY5" fmla="*/ 1058317 h 1058317"/>
              <a:gd name="connsiteX0" fmla="*/ 202562 w 1701517"/>
              <a:gd name="connsiteY0" fmla="*/ 1058317 h 1240785"/>
              <a:gd name="connsiteX1" fmla="*/ 0 w 1701517"/>
              <a:gd name="connsiteY1" fmla="*/ 255457 h 1240785"/>
              <a:gd name="connsiteX2" fmla="*/ 891271 w 1701517"/>
              <a:gd name="connsiteY2" fmla="*/ 0 h 1240785"/>
              <a:gd name="connsiteX3" fmla="*/ 1701517 w 1701517"/>
              <a:gd name="connsiteY3" fmla="*/ 401431 h 1240785"/>
              <a:gd name="connsiteX4" fmla="*/ 1255882 w 1701517"/>
              <a:gd name="connsiteY4" fmla="*/ 1021824 h 1240785"/>
              <a:gd name="connsiteX5" fmla="*/ 729222 w 1701517"/>
              <a:gd name="connsiteY5" fmla="*/ 1240785 h 1240785"/>
              <a:gd name="connsiteX6" fmla="*/ 202562 w 1701517"/>
              <a:gd name="connsiteY6" fmla="*/ 1058317 h 124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1517" h="1240785">
                <a:moveTo>
                  <a:pt x="202562" y="1058317"/>
                </a:moveTo>
                <a:lnTo>
                  <a:pt x="0" y="255457"/>
                </a:lnTo>
                <a:lnTo>
                  <a:pt x="891271" y="0"/>
                </a:lnTo>
                <a:lnTo>
                  <a:pt x="1701517" y="401431"/>
                </a:lnTo>
                <a:lnTo>
                  <a:pt x="1255882" y="1021824"/>
                </a:lnTo>
                <a:lnTo>
                  <a:pt x="729222" y="1240785"/>
                </a:lnTo>
                <a:lnTo>
                  <a:pt x="202562" y="1058317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019315" y="3777096"/>
            <a:ext cx="1180784" cy="831274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201169"/>
              <a:gd name="connsiteY0" fmla="*/ 602145 h 1240784"/>
              <a:gd name="connsiteX1" fmla="*/ 1026312 w 2201169"/>
              <a:gd name="connsiteY1" fmla="*/ 0 h 1240784"/>
              <a:gd name="connsiteX2" fmla="*/ 1998607 w 2201169"/>
              <a:gd name="connsiteY2" fmla="*/ 182468 h 1240784"/>
              <a:gd name="connsiteX3" fmla="*/ 2201169 w 2201169"/>
              <a:gd name="connsiteY3" fmla="*/ 985328 h 1240784"/>
              <a:gd name="connsiteX4" fmla="*/ 1471947 w 2201169"/>
              <a:gd name="connsiteY4" fmla="*/ 1240784 h 1240784"/>
              <a:gd name="connsiteX5" fmla="*/ 0 w 2201169"/>
              <a:gd name="connsiteY5" fmla="*/ 602145 h 1240784"/>
              <a:gd name="connsiteX0" fmla="*/ 189057 w 2390226"/>
              <a:gd name="connsiteY0" fmla="*/ 602145 h 1021822"/>
              <a:gd name="connsiteX1" fmla="*/ 1215369 w 2390226"/>
              <a:gd name="connsiteY1" fmla="*/ 0 h 1021822"/>
              <a:gd name="connsiteX2" fmla="*/ 2187664 w 2390226"/>
              <a:gd name="connsiteY2" fmla="*/ 182468 h 1021822"/>
              <a:gd name="connsiteX3" fmla="*/ 2390226 w 2390226"/>
              <a:gd name="connsiteY3" fmla="*/ 985328 h 1021822"/>
              <a:gd name="connsiteX4" fmla="*/ 0 w 2390226"/>
              <a:gd name="connsiteY4" fmla="*/ 1021822 h 1021822"/>
              <a:gd name="connsiteX5" fmla="*/ 189057 w 2390226"/>
              <a:gd name="connsiteY5" fmla="*/ 602145 h 1021822"/>
              <a:gd name="connsiteX0" fmla="*/ 189057 w 2187664"/>
              <a:gd name="connsiteY0" fmla="*/ 602145 h 1131303"/>
              <a:gd name="connsiteX1" fmla="*/ 1215369 w 2187664"/>
              <a:gd name="connsiteY1" fmla="*/ 0 h 1131303"/>
              <a:gd name="connsiteX2" fmla="*/ 2187664 w 2187664"/>
              <a:gd name="connsiteY2" fmla="*/ 182468 h 1131303"/>
              <a:gd name="connsiteX3" fmla="*/ 729221 w 2187664"/>
              <a:gd name="connsiteY3" fmla="*/ 1131303 h 1131303"/>
              <a:gd name="connsiteX4" fmla="*/ 0 w 2187664"/>
              <a:gd name="connsiteY4" fmla="*/ 1021822 h 1131303"/>
              <a:gd name="connsiteX5" fmla="*/ 189057 w 2187664"/>
              <a:gd name="connsiteY5" fmla="*/ 602145 h 1131303"/>
              <a:gd name="connsiteX0" fmla="*/ 189057 w 2187664"/>
              <a:gd name="connsiteY0" fmla="*/ 419677 h 948835"/>
              <a:gd name="connsiteX1" fmla="*/ 2187664 w 2187664"/>
              <a:gd name="connsiteY1" fmla="*/ 0 h 948835"/>
              <a:gd name="connsiteX2" fmla="*/ 729221 w 2187664"/>
              <a:gd name="connsiteY2" fmla="*/ 948835 h 948835"/>
              <a:gd name="connsiteX3" fmla="*/ 0 w 2187664"/>
              <a:gd name="connsiteY3" fmla="*/ 839354 h 948835"/>
              <a:gd name="connsiteX4" fmla="*/ 189057 w 2187664"/>
              <a:gd name="connsiteY4" fmla="*/ 419677 h 948835"/>
              <a:gd name="connsiteX0" fmla="*/ 189057 w 729221"/>
              <a:gd name="connsiteY0" fmla="*/ 0 h 529158"/>
              <a:gd name="connsiteX1" fmla="*/ 607685 w 729221"/>
              <a:gd name="connsiteY1" fmla="*/ 200715 h 529158"/>
              <a:gd name="connsiteX2" fmla="*/ 729221 w 729221"/>
              <a:gd name="connsiteY2" fmla="*/ 529158 h 529158"/>
              <a:gd name="connsiteX3" fmla="*/ 0 w 729221"/>
              <a:gd name="connsiteY3" fmla="*/ 419677 h 529158"/>
              <a:gd name="connsiteX4" fmla="*/ 189057 w 729221"/>
              <a:gd name="connsiteY4" fmla="*/ 0 h 529158"/>
              <a:gd name="connsiteX0" fmla="*/ 189057 w 931783"/>
              <a:gd name="connsiteY0" fmla="*/ 0 h 529158"/>
              <a:gd name="connsiteX1" fmla="*/ 931783 w 931783"/>
              <a:gd name="connsiteY1" fmla="*/ 54740 h 529158"/>
              <a:gd name="connsiteX2" fmla="*/ 729221 w 931783"/>
              <a:gd name="connsiteY2" fmla="*/ 529158 h 529158"/>
              <a:gd name="connsiteX3" fmla="*/ 0 w 931783"/>
              <a:gd name="connsiteY3" fmla="*/ 419677 h 529158"/>
              <a:gd name="connsiteX4" fmla="*/ 189057 w 931783"/>
              <a:gd name="connsiteY4" fmla="*/ 0 h 529158"/>
              <a:gd name="connsiteX0" fmla="*/ 189057 w 1012807"/>
              <a:gd name="connsiteY0" fmla="*/ 0 h 529158"/>
              <a:gd name="connsiteX1" fmla="*/ 931783 w 1012807"/>
              <a:gd name="connsiteY1" fmla="*/ 54740 h 529158"/>
              <a:gd name="connsiteX2" fmla="*/ 1012807 w 1012807"/>
              <a:gd name="connsiteY2" fmla="*/ 383183 h 529158"/>
              <a:gd name="connsiteX3" fmla="*/ 729221 w 1012807"/>
              <a:gd name="connsiteY3" fmla="*/ 529158 h 529158"/>
              <a:gd name="connsiteX4" fmla="*/ 0 w 1012807"/>
              <a:gd name="connsiteY4" fmla="*/ 419677 h 529158"/>
              <a:gd name="connsiteX5" fmla="*/ 189057 w 1012807"/>
              <a:gd name="connsiteY5" fmla="*/ 0 h 529158"/>
              <a:gd name="connsiteX0" fmla="*/ 189057 w 1012807"/>
              <a:gd name="connsiteY0" fmla="*/ 54741 h 583899"/>
              <a:gd name="connsiteX1" fmla="*/ 607684 w 1012807"/>
              <a:gd name="connsiteY1" fmla="*/ 0 h 583899"/>
              <a:gd name="connsiteX2" fmla="*/ 931783 w 1012807"/>
              <a:gd name="connsiteY2" fmla="*/ 109481 h 583899"/>
              <a:gd name="connsiteX3" fmla="*/ 1012807 w 1012807"/>
              <a:gd name="connsiteY3" fmla="*/ 437924 h 583899"/>
              <a:gd name="connsiteX4" fmla="*/ 729221 w 1012807"/>
              <a:gd name="connsiteY4" fmla="*/ 583899 h 583899"/>
              <a:gd name="connsiteX5" fmla="*/ 0 w 1012807"/>
              <a:gd name="connsiteY5" fmla="*/ 474418 h 583899"/>
              <a:gd name="connsiteX6" fmla="*/ 189057 w 1012807"/>
              <a:gd name="connsiteY6" fmla="*/ 54741 h 58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2807" h="583899">
                <a:moveTo>
                  <a:pt x="189057" y="54741"/>
                </a:moveTo>
                <a:lnTo>
                  <a:pt x="607684" y="0"/>
                </a:lnTo>
                <a:lnTo>
                  <a:pt x="931783" y="109481"/>
                </a:lnTo>
                <a:lnTo>
                  <a:pt x="1012807" y="437924"/>
                </a:lnTo>
                <a:lnTo>
                  <a:pt x="729221" y="583899"/>
                </a:lnTo>
                <a:lnTo>
                  <a:pt x="0" y="474418"/>
                </a:lnTo>
                <a:lnTo>
                  <a:pt x="189057" y="54741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6" idx="0"/>
          </p:cNvCxnSpPr>
          <p:nvPr/>
        </p:nvCxnSpPr>
        <p:spPr>
          <a:xfrm>
            <a:off x="4538860" y="2478233"/>
            <a:ext cx="236158" cy="1143000"/>
          </a:xfrm>
          <a:prstGeom prst="line">
            <a:avLst/>
          </a:prstGeom>
          <a:ln w="38100">
            <a:solidFill>
              <a:srgbClr val="0070C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1016624">
            <a:off x="4965718" y="2807235"/>
            <a:ext cx="134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Двуъгълник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09248">
            <a:off x="2613645" y="3157520"/>
            <a:ext cx="146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Едноъгълник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907612" y="3655719"/>
            <a:ext cx="283388" cy="1558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694256" y="3092878"/>
            <a:ext cx="345756" cy="6927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046241">
            <a:off x="5448115" y="3994522"/>
            <a:ext cx="131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 err="1"/>
              <a:t>Безъгълник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5181601" y="3901101"/>
            <a:ext cx="349117" cy="1123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191000" y="3795806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Oval 23"/>
          <p:cNvSpPr/>
          <p:nvPr/>
        </p:nvSpPr>
        <p:spPr>
          <a:xfrm>
            <a:off x="4854480" y="3619155"/>
            <a:ext cx="365760" cy="365760"/>
          </a:xfrm>
          <a:prstGeom prst="ellipse">
            <a:avLst/>
          </a:prstGeom>
          <a:noFill/>
          <a:ln w="31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357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Изпъкнали</a:t>
            </a:r>
            <a:br>
              <a:rPr lang="bg-BG" dirty="0"/>
            </a:br>
            <a:r>
              <a:rPr lang="bg-BG" dirty="0" err="1"/>
              <a:t>многостени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0:20</a:t>
            </a:r>
          </a:p>
        </p:txBody>
      </p:sp>
    </p:spTree>
    <p:extLst>
      <p:ext uri="{BB962C8B-B14F-4D97-AF65-F5344CB8AC3E}">
        <p14:creationId xmlns:p14="http://schemas.microsoft.com/office/powerpoint/2010/main" val="211751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Многостен</a:t>
            </a:r>
            <a:endParaRPr lang="bg-BG" dirty="0"/>
          </a:p>
          <a:p>
            <a:pPr lvl="1"/>
            <a:r>
              <a:rPr lang="bg-BG" dirty="0"/>
              <a:t>3</a:t>
            </a:r>
            <a:r>
              <a:rPr lang="en-US" dirty="0"/>
              <a:t>D</a:t>
            </a:r>
            <a:r>
              <a:rPr lang="bg-BG" dirty="0"/>
              <a:t> тяло, ограничено от равнинни многоъгълници</a:t>
            </a:r>
          </a:p>
          <a:p>
            <a:pPr lvl="1"/>
            <a:r>
              <a:rPr lang="bg-BG" dirty="0"/>
              <a:t>Всяко ребро на </a:t>
            </a:r>
            <a:r>
              <a:rPr lang="bg-BG" dirty="0" err="1"/>
              <a:t>многостена</a:t>
            </a:r>
            <a:r>
              <a:rPr lang="bg-BG" dirty="0"/>
              <a:t> е страна на точно два от тези многоъгълника</a:t>
            </a:r>
          </a:p>
          <a:p>
            <a:pPr lvl="1"/>
            <a:r>
              <a:rPr lang="bg-BG" dirty="0"/>
              <a:t>Всеки многоъгълник е стена на </a:t>
            </a:r>
            <a:r>
              <a:rPr lang="bg-BG" dirty="0" err="1"/>
              <a:t>многостена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Дефиниция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999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История</a:t>
            </a:r>
          </a:p>
          <a:p>
            <a:pPr lvl="1"/>
            <a:r>
              <a:rPr lang="bg-BG" dirty="0"/>
              <a:t>Изследвани още от древна Гърция</a:t>
            </a:r>
          </a:p>
          <a:p>
            <a:pPr lvl="1"/>
            <a:r>
              <a:rPr lang="bg-BG" dirty="0"/>
              <a:t>Ползвани в математиката, астрономията, изкуствата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История и примери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732161" y="2838450"/>
            <a:ext cx="2514601" cy="1828802"/>
            <a:chOff x="4732161" y="2838450"/>
            <a:chExt cx="2514601" cy="1828802"/>
          </a:xfrm>
        </p:grpSpPr>
        <p:sp>
          <p:nvSpPr>
            <p:cNvPr id="5" name="Freeform 4"/>
            <p:cNvSpPr/>
            <p:nvPr/>
          </p:nvSpPr>
          <p:spPr>
            <a:xfrm>
              <a:off x="5646561" y="2838450"/>
              <a:ext cx="1600199" cy="142875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215369"/>
                <a:gd name="connsiteY0" fmla="*/ 729873 h 912342"/>
                <a:gd name="connsiteX1" fmla="*/ 121537 w 1215369"/>
                <a:gd name="connsiteY1" fmla="*/ 0 h 912342"/>
                <a:gd name="connsiteX2" fmla="*/ 1053320 w 1215369"/>
                <a:gd name="connsiteY2" fmla="*/ 218962 h 912342"/>
                <a:gd name="connsiteX3" fmla="*/ 1215369 w 1215369"/>
                <a:gd name="connsiteY3" fmla="*/ 912342 h 912342"/>
                <a:gd name="connsiteX4" fmla="*/ 0 w 1215369"/>
                <a:gd name="connsiteY4" fmla="*/ 729873 h 912342"/>
                <a:gd name="connsiteX0" fmla="*/ 0 w 1134344"/>
                <a:gd name="connsiteY0" fmla="*/ 729873 h 912342"/>
                <a:gd name="connsiteX1" fmla="*/ 40512 w 1134344"/>
                <a:gd name="connsiteY1" fmla="*/ 0 h 912342"/>
                <a:gd name="connsiteX2" fmla="*/ 972295 w 1134344"/>
                <a:gd name="connsiteY2" fmla="*/ 218962 h 912342"/>
                <a:gd name="connsiteX3" fmla="*/ 1134344 w 1134344"/>
                <a:gd name="connsiteY3" fmla="*/ 912342 h 912342"/>
                <a:gd name="connsiteX4" fmla="*/ 0 w 1134344"/>
                <a:gd name="connsiteY4" fmla="*/ 729873 h 912342"/>
                <a:gd name="connsiteX0" fmla="*/ 0 w 1134344"/>
                <a:gd name="connsiteY0" fmla="*/ 729873 h 912342"/>
                <a:gd name="connsiteX1" fmla="*/ 40512 w 1134344"/>
                <a:gd name="connsiteY1" fmla="*/ 0 h 912342"/>
                <a:gd name="connsiteX2" fmla="*/ 364611 w 1134344"/>
                <a:gd name="connsiteY2" fmla="*/ 72987 h 912342"/>
                <a:gd name="connsiteX3" fmla="*/ 1134344 w 1134344"/>
                <a:gd name="connsiteY3" fmla="*/ 912342 h 912342"/>
                <a:gd name="connsiteX4" fmla="*/ 0 w 1134344"/>
                <a:gd name="connsiteY4" fmla="*/ 729873 h 912342"/>
                <a:gd name="connsiteX0" fmla="*/ 0 w 1134344"/>
                <a:gd name="connsiteY0" fmla="*/ 729873 h 912342"/>
                <a:gd name="connsiteX1" fmla="*/ 40512 w 1134344"/>
                <a:gd name="connsiteY1" fmla="*/ 0 h 912342"/>
                <a:gd name="connsiteX2" fmla="*/ 364611 w 1134344"/>
                <a:gd name="connsiteY2" fmla="*/ 72987 h 912342"/>
                <a:gd name="connsiteX3" fmla="*/ 364611 w 1134344"/>
                <a:gd name="connsiteY3" fmla="*/ 474418 h 912342"/>
                <a:gd name="connsiteX4" fmla="*/ 1134344 w 1134344"/>
                <a:gd name="connsiteY4" fmla="*/ 912342 h 912342"/>
                <a:gd name="connsiteX5" fmla="*/ 0 w 1134344"/>
                <a:gd name="connsiteY5" fmla="*/ 729873 h 912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4344" h="912342">
                  <a:moveTo>
                    <a:pt x="0" y="729873"/>
                  </a:moveTo>
                  <a:lnTo>
                    <a:pt x="40512" y="0"/>
                  </a:lnTo>
                  <a:lnTo>
                    <a:pt x="364611" y="72987"/>
                  </a:lnTo>
                  <a:lnTo>
                    <a:pt x="364611" y="474418"/>
                  </a:lnTo>
                  <a:lnTo>
                    <a:pt x="1134344" y="912342"/>
                  </a:lnTo>
                  <a:lnTo>
                    <a:pt x="0" y="72987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4732162" y="2838451"/>
              <a:ext cx="971548" cy="154304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8708" h="985328">
                  <a:moveTo>
                    <a:pt x="648196" y="729873"/>
                  </a:moveTo>
                  <a:lnTo>
                    <a:pt x="0" y="985328"/>
                  </a:lnTo>
                  <a:lnTo>
                    <a:pt x="364610" y="510911"/>
                  </a:lnTo>
                  <a:lnTo>
                    <a:pt x="364610" y="145975"/>
                  </a:lnTo>
                  <a:lnTo>
                    <a:pt x="688708" y="0"/>
                  </a:lnTo>
                  <a:lnTo>
                    <a:pt x="648196" y="72987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246511" y="2838451"/>
              <a:ext cx="914401" cy="34289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198" h="218961">
                  <a:moveTo>
                    <a:pt x="648198" y="72987"/>
                  </a:moveTo>
                  <a:lnTo>
                    <a:pt x="486148" y="218961"/>
                  </a:lnTo>
                  <a:lnTo>
                    <a:pt x="0" y="145974"/>
                  </a:lnTo>
                  <a:lnTo>
                    <a:pt x="324099" y="0"/>
                  </a:lnTo>
                  <a:lnTo>
                    <a:pt x="648198" y="7298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246511" y="3067050"/>
              <a:ext cx="685800" cy="80009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648198 w 729222"/>
                <a:gd name="connsiteY0" fmla="*/ 474417 h 620391"/>
                <a:gd name="connsiteX1" fmla="*/ 486148 w 729222"/>
                <a:gd name="connsiteY1" fmla="*/ 620391 h 620391"/>
                <a:gd name="connsiteX2" fmla="*/ 0 w 729222"/>
                <a:gd name="connsiteY2" fmla="*/ 547404 h 620391"/>
                <a:gd name="connsiteX3" fmla="*/ 729222 w 729222"/>
                <a:gd name="connsiteY3" fmla="*/ 0 h 620391"/>
                <a:gd name="connsiteX4" fmla="*/ 648198 w 729222"/>
                <a:gd name="connsiteY4" fmla="*/ 474417 h 620391"/>
                <a:gd name="connsiteX0" fmla="*/ 648198 w 1053320"/>
                <a:gd name="connsiteY0" fmla="*/ 547404 h 693378"/>
                <a:gd name="connsiteX1" fmla="*/ 486148 w 1053320"/>
                <a:gd name="connsiteY1" fmla="*/ 693378 h 693378"/>
                <a:gd name="connsiteX2" fmla="*/ 0 w 1053320"/>
                <a:gd name="connsiteY2" fmla="*/ 620391 h 693378"/>
                <a:gd name="connsiteX3" fmla="*/ 1053320 w 1053320"/>
                <a:gd name="connsiteY3" fmla="*/ 0 h 693378"/>
                <a:gd name="connsiteX4" fmla="*/ 648198 w 1053320"/>
                <a:gd name="connsiteY4" fmla="*/ 547404 h 693378"/>
                <a:gd name="connsiteX0" fmla="*/ 1539468 w 1539468"/>
                <a:gd name="connsiteY0" fmla="*/ 72987 h 693378"/>
                <a:gd name="connsiteX1" fmla="*/ 486148 w 1539468"/>
                <a:gd name="connsiteY1" fmla="*/ 693378 h 693378"/>
                <a:gd name="connsiteX2" fmla="*/ 0 w 1539468"/>
                <a:gd name="connsiteY2" fmla="*/ 620391 h 693378"/>
                <a:gd name="connsiteX3" fmla="*/ 1053320 w 1539468"/>
                <a:gd name="connsiteY3" fmla="*/ 0 h 693378"/>
                <a:gd name="connsiteX4" fmla="*/ 1539468 w 1539468"/>
                <a:gd name="connsiteY4" fmla="*/ 72987 h 693378"/>
                <a:gd name="connsiteX0" fmla="*/ 1539468 w 1539468"/>
                <a:gd name="connsiteY0" fmla="*/ 72987 h 620391"/>
                <a:gd name="connsiteX1" fmla="*/ 1539468 w 1539468"/>
                <a:gd name="connsiteY1" fmla="*/ 437924 h 620391"/>
                <a:gd name="connsiteX2" fmla="*/ 0 w 1539468"/>
                <a:gd name="connsiteY2" fmla="*/ 620391 h 620391"/>
                <a:gd name="connsiteX3" fmla="*/ 1053320 w 1539468"/>
                <a:gd name="connsiteY3" fmla="*/ 0 h 620391"/>
                <a:gd name="connsiteX4" fmla="*/ 1539468 w 1539468"/>
                <a:gd name="connsiteY4" fmla="*/ 72987 h 620391"/>
                <a:gd name="connsiteX0" fmla="*/ 486148 w 486148"/>
                <a:gd name="connsiteY0" fmla="*/ 72987 h 437924"/>
                <a:gd name="connsiteX1" fmla="*/ 486148 w 486148"/>
                <a:gd name="connsiteY1" fmla="*/ 437924 h 437924"/>
                <a:gd name="connsiteX2" fmla="*/ 0 w 486148"/>
                <a:gd name="connsiteY2" fmla="*/ 364937 h 437924"/>
                <a:gd name="connsiteX3" fmla="*/ 0 w 486148"/>
                <a:gd name="connsiteY3" fmla="*/ 0 h 437924"/>
                <a:gd name="connsiteX4" fmla="*/ 486148 w 486148"/>
                <a:gd name="connsiteY4" fmla="*/ 72987 h 437924"/>
                <a:gd name="connsiteX0" fmla="*/ 486148 w 486148"/>
                <a:gd name="connsiteY0" fmla="*/ 72987 h 510911"/>
                <a:gd name="connsiteX1" fmla="*/ 486147 w 486148"/>
                <a:gd name="connsiteY1" fmla="*/ 510911 h 510911"/>
                <a:gd name="connsiteX2" fmla="*/ 0 w 486148"/>
                <a:gd name="connsiteY2" fmla="*/ 364937 h 510911"/>
                <a:gd name="connsiteX3" fmla="*/ 0 w 486148"/>
                <a:gd name="connsiteY3" fmla="*/ 0 h 510911"/>
                <a:gd name="connsiteX4" fmla="*/ 486148 w 486148"/>
                <a:gd name="connsiteY4" fmla="*/ 72987 h 510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148" h="510911">
                  <a:moveTo>
                    <a:pt x="486148" y="72987"/>
                  </a:moveTo>
                  <a:cubicBezTo>
                    <a:pt x="486148" y="218962"/>
                    <a:pt x="486147" y="364936"/>
                    <a:pt x="486147" y="510911"/>
                  </a:cubicBezTo>
                  <a:lnTo>
                    <a:pt x="0" y="364937"/>
                  </a:lnTo>
                  <a:lnTo>
                    <a:pt x="0" y="0"/>
                  </a:lnTo>
                  <a:lnTo>
                    <a:pt x="486148" y="7298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5932310" y="2952749"/>
              <a:ext cx="228599" cy="914402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648198 w 729222"/>
                <a:gd name="connsiteY0" fmla="*/ 474417 h 620391"/>
                <a:gd name="connsiteX1" fmla="*/ 486148 w 729222"/>
                <a:gd name="connsiteY1" fmla="*/ 620391 h 620391"/>
                <a:gd name="connsiteX2" fmla="*/ 0 w 729222"/>
                <a:gd name="connsiteY2" fmla="*/ 547404 h 620391"/>
                <a:gd name="connsiteX3" fmla="*/ 729222 w 729222"/>
                <a:gd name="connsiteY3" fmla="*/ 0 h 620391"/>
                <a:gd name="connsiteX4" fmla="*/ 648198 w 729222"/>
                <a:gd name="connsiteY4" fmla="*/ 474417 h 620391"/>
                <a:gd name="connsiteX0" fmla="*/ 648198 w 1053320"/>
                <a:gd name="connsiteY0" fmla="*/ 547404 h 693378"/>
                <a:gd name="connsiteX1" fmla="*/ 486148 w 1053320"/>
                <a:gd name="connsiteY1" fmla="*/ 693378 h 693378"/>
                <a:gd name="connsiteX2" fmla="*/ 0 w 1053320"/>
                <a:gd name="connsiteY2" fmla="*/ 620391 h 693378"/>
                <a:gd name="connsiteX3" fmla="*/ 1053320 w 1053320"/>
                <a:gd name="connsiteY3" fmla="*/ 0 h 693378"/>
                <a:gd name="connsiteX4" fmla="*/ 648198 w 1053320"/>
                <a:gd name="connsiteY4" fmla="*/ 547404 h 693378"/>
                <a:gd name="connsiteX0" fmla="*/ 1539468 w 1539468"/>
                <a:gd name="connsiteY0" fmla="*/ 72987 h 693378"/>
                <a:gd name="connsiteX1" fmla="*/ 486148 w 1539468"/>
                <a:gd name="connsiteY1" fmla="*/ 693378 h 693378"/>
                <a:gd name="connsiteX2" fmla="*/ 0 w 1539468"/>
                <a:gd name="connsiteY2" fmla="*/ 620391 h 693378"/>
                <a:gd name="connsiteX3" fmla="*/ 1053320 w 1539468"/>
                <a:gd name="connsiteY3" fmla="*/ 0 h 693378"/>
                <a:gd name="connsiteX4" fmla="*/ 1539468 w 1539468"/>
                <a:gd name="connsiteY4" fmla="*/ 72987 h 693378"/>
                <a:gd name="connsiteX0" fmla="*/ 1539468 w 1539468"/>
                <a:gd name="connsiteY0" fmla="*/ 72987 h 620391"/>
                <a:gd name="connsiteX1" fmla="*/ 1539468 w 1539468"/>
                <a:gd name="connsiteY1" fmla="*/ 437924 h 620391"/>
                <a:gd name="connsiteX2" fmla="*/ 0 w 1539468"/>
                <a:gd name="connsiteY2" fmla="*/ 620391 h 620391"/>
                <a:gd name="connsiteX3" fmla="*/ 1053320 w 1539468"/>
                <a:gd name="connsiteY3" fmla="*/ 0 h 620391"/>
                <a:gd name="connsiteX4" fmla="*/ 1539468 w 1539468"/>
                <a:gd name="connsiteY4" fmla="*/ 72987 h 620391"/>
                <a:gd name="connsiteX0" fmla="*/ 486148 w 486148"/>
                <a:gd name="connsiteY0" fmla="*/ 72987 h 437924"/>
                <a:gd name="connsiteX1" fmla="*/ 486148 w 486148"/>
                <a:gd name="connsiteY1" fmla="*/ 437924 h 437924"/>
                <a:gd name="connsiteX2" fmla="*/ 0 w 486148"/>
                <a:gd name="connsiteY2" fmla="*/ 364937 h 437924"/>
                <a:gd name="connsiteX3" fmla="*/ 0 w 486148"/>
                <a:gd name="connsiteY3" fmla="*/ 0 h 437924"/>
                <a:gd name="connsiteX4" fmla="*/ 486148 w 486148"/>
                <a:gd name="connsiteY4" fmla="*/ 72987 h 437924"/>
                <a:gd name="connsiteX0" fmla="*/ 486148 w 486148"/>
                <a:gd name="connsiteY0" fmla="*/ 72987 h 510911"/>
                <a:gd name="connsiteX1" fmla="*/ 486147 w 486148"/>
                <a:gd name="connsiteY1" fmla="*/ 510911 h 510911"/>
                <a:gd name="connsiteX2" fmla="*/ 0 w 486148"/>
                <a:gd name="connsiteY2" fmla="*/ 364937 h 510911"/>
                <a:gd name="connsiteX3" fmla="*/ 0 w 486148"/>
                <a:gd name="connsiteY3" fmla="*/ 0 h 510911"/>
                <a:gd name="connsiteX4" fmla="*/ 486148 w 486148"/>
                <a:gd name="connsiteY4" fmla="*/ 72987 h 510911"/>
                <a:gd name="connsiteX0" fmla="*/ 972296 w 972296"/>
                <a:gd name="connsiteY0" fmla="*/ 72987 h 620393"/>
                <a:gd name="connsiteX1" fmla="*/ 972295 w 972296"/>
                <a:gd name="connsiteY1" fmla="*/ 510911 h 620393"/>
                <a:gd name="connsiteX2" fmla="*/ 0 w 972296"/>
                <a:gd name="connsiteY2" fmla="*/ 620393 h 620393"/>
                <a:gd name="connsiteX3" fmla="*/ 486148 w 972296"/>
                <a:gd name="connsiteY3" fmla="*/ 0 h 620393"/>
                <a:gd name="connsiteX4" fmla="*/ 972296 w 972296"/>
                <a:gd name="connsiteY4" fmla="*/ 72987 h 620393"/>
                <a:gd name="connsiteX0" fmla="*/ 972296 w 972296"/>
                <a:gd name="connsiteY0" fmla="*/ 0 h 547406"/>
                <a:gd name="connsiteX1" fmla="*/ 972295 w 972296"/>
                <a:gd name="connsiteY1" fmla="*/ 437924 h 547406"/>
                <a:gd name="connsiteX2" fmla="*/ 0 w 972296"/>
                <a:gd name="connsiteY2" fmla="*/ 547406 h 547406"/>
                <a:gd name="connsiteX3" fmla="*/ 0 w 972296"/>
                <a:gd name="connsiteY3" fmla="*/ 109481 h 547406"/>
                <a:gd name="connsiteX4" fmla="*/ 972296 w 972296"/>
                <a:gd name="connsiteY4" fmla="*/ 0 h 547406"/>
                <a:gd name="connsiteX0" fmla="*/ 162049 w 972295"/>
                <a:gd name="connsiteY0" fmla="*/ 0 h 583900"/>
                <a:gd name="connsiteX1" fmla="*/ 972295 w 972295"/>
                <a:gd name="connsiteY1" fmla="*/ 474418 h 583900"/>
                <a:gd name="connsiteX2" fmla="*/ 0 w 972295"/>
                <a:gd name="connsiteY2" fmla="*/ 583900 h 583900"/>
                <a:gd name="connsiteX3" fmla="*/ 0 w 972295"/>
                <a:gd name="connsiteY3" fmla="*/ 145975 h 583900"/>
                <a:gd name="connsiteX4" fmla="*/ 162049 w 972295"/>
                <a:gd name="connsiteY4" fmla="*/ 0 h 583900"/>
                <a:gd name="connsiteX0" fmla="*/ 162049 w 162049"/>
                <a:gd name="connsiteY0" fmla="*/ 0 h 583900"/>
                <a:gd name="connsiteX1" fmla="*/ 162049 w 162049"/>
                <a:gd name="connsiteY1" fmla="*/ 401431 h 583900"/>
                <a:gd name="connsiteX2" fmla="*/ 0 w 162049"/>
                <a:gd name="connsiteY2" fmla="*/ 583900 h 583900"/>
                <a:gd name="connsiteX3" fmla="*/ 0 w 162049"/>
                <a:gd name="connsiteY3" fmla="*/ 145975 h 583900"/>
                <a:gd name="connsiteX4" fmla="*/ 162049 w 162049"/>
                <a:gd name="connsiteY4" fmla="*/ 0 h 58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49" h="583900">
                  <a:moveTo>
                    <a:pt x="162049" y="0"/>
                  </a:moveTo>
                  <a:lnTo>
                    <a:pt x="162049" y="401431"/>
                  </a:lnTo>
                  <a:lnTo>
                    <a:pt x="0" y="583900"/>
                  </a:lnTo>
                  <a:lnTo>
                    <a:pt x="0" y="145975"/>
                  </a:lnTo>
                  <a:lnTo>
                    <a:pt x="162049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732161" y="3638550"/>
              <a:ext cx="1485901" cy="1028702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648198 w 729222"/>
                <a:gd name="connsiteY0" fmla="*/ 474417 h 620391"/>
                <a:gd name="connsiteX1" fmla="*/ 486148 w 729222"/>
                <a:gd name="connsiteY1" fmla="*/ 620391 h 620391"/>
                <a:gd name="connsiteX2" fmla="*/ 0 w 729222"/>
                <a:gd name="connsiteY2" fmla="*/ 547404 h 620391"/>
                <a:gd name="connsiteX3" fmla="*/ 729222 w 729222"/>
                <a:gd name="connsiteY3" fmla="*/ 0 h 620391"/>
                <a:gd name="connsiteX4" fmla="*/ 648198 w 729222"/>
                <a:gd name="connsiteY4" fmla="*/ 474417 h 620391"/>
                <a:gd name="connsiteX0" fmla="*/ 648198 w 1053320"/>
                <a:gd name="connsiteY0" fmla="*/ 547404 h 693378"/>
                <a:gd name="connsiteX1" fmla="*/ 486148 w 1053320"/>
                <a:gd name="connsiteY1" fmla="*/ 693378 h 693378"/>
                <a:gd name="connsiteX2" fmla="*/ 0 w 1053320"/>
                <a:gd name="connsiteY2" fmla="*/ 620391 h 693378"/>
                <a:gd name="connsiteX3" fmla="*/ 1053320 w 1053320"/>
                <a:gd name="connsiteY3" fmla="*/ 0 h 693378"/>
                <a:gd name="connsiteX4" fmla="*/ 648198 w 1053320"/>
                <a:gd name="connsiteY4" fmla="*/ 547404 h 693378"/>
                <a:gd name="connsiteX0" fmla="*/ 1539468 w 1539468"/>
                <a:gd name="connsiteY0" fmla="*/ 72987 h 693378"/>
                <a:gd name="connsiteX1" fmla="*/ 486148 w 1539468"/>
                <a:gd name="connsiteY1" fmla="*/ 693378 h 693378"/>
                <a:gd name="connsiteX2" fmla="*/ 0 w 1539468"/>
                <a:gd name="connsiteY2" fmla="*/ 620391 h 693378"/>
                <a:gd name="connsiteX3" fmla="*/ 1053320 w 1539468"/>
                <a:gd name="connsiteY3" fmla="*/ 0 h 693378"/>
                <a:gd name="connsiteX4" fmla="*/ 1539468 w 1539468"/>
                <a:gd name="connsiteY4" fmla="*/ 72987 h 693378"/>
                <a:gd name="connsiteX0" fmla="*/ 1539468 w 1539468"/>
                <a:gd name="connsiteY0" fmla="*/ 72987 h 620391"/>
                <a:gd name="connsiteX1" fmla="*/ 1539468 w 1539468"/>
                <a:gd name="connsiteY1" fmla="*/ 437924 h 620391"/>
                <a:gd name="connsiteX2" fmla="*/ 0 w 1539468"/>
                <a:gd name="connsiteY2" fmla="*/ 620391 h 620391"/>
                <a:gd name="connsiteX3" fmla="*/ 1053320 w 1539468"/>
                <a:gd name="connsiteY3" fmla="*/ 0 h 620391"/>
                <a:gd name="connsiteX4" fmla="*/ 1539468 w 1539468"/>
                <a:gd name="connsiteY4" fmla="*/ 72987 h 620391"/>
                <a:gd name="connsiteX0" fmla="*/ 486148 w 486148"/>
                <a:gd name="connsiteY0" fmla="*/ 72987 h 437924"/>
                <a:gd name="connsiteX1" fmla="*/ 486148 w 486148"/>
                <a:gd name="connsiteY1" fmla="*/ 437924 h 437924"/>
                <a:gd name="connsiteX2" fmla="*/ 0 w 486148"/>
                <a:gd name="connsiteY2" fmla="*/ 364937 h 437924"/>
                <a:gd name="connsiteX3" fmla="*/ 0 w 486148"/>
                <a:gd name="connsiteY3" fmla="*/ 0 h 437924"/>
                <a:gd name="connsiteX4" fmla="*/ 486148 w 486148"/>
                <a:gd name="connsiteY4" fmla="*/ 72987 h 437924"/>
                <a:gd name="connsiteX0" fmla="*/ 486148 w 486148"/>
                <a:gd name="connsiteY0" fmla="*/ 72987 h 510911"/>
                <a:gd name="connsiteX1" fmla="*/ 486147 w 486148"/>
                <a:gd name="connsiteY1" fmla="*/ 510911 h 510911"/>
                <a:gd name="connsiteX2" fmla="*/ 0 w 486148"/>
                <a:gd name="connsiteY2" fmla="*/ 364937 h 510911"/>
                <a:gd name="connsiteX3" fmla="*/ 0 w 486148"/>
                <a:gd name="connsiteY3" fmla="*/ 0 h 510911"/>
                <a:gd name="connsiteX4" fmla="*/ 486148 w 486148"/>
                <a:gd name="connsiteY4" fmla="*/ 72987 h 510911"/>
                <a:gd name="connsiteX0" fmla="*/ 1863567 w 1863567"/>
                <a:gd name="connsiteY0" fmla="*/ 109481 h 510911"/>
                <a:gd name="connsiteX1" fmla="*/ 486147 w 1863567"/>
                <a:gd name="connsiteY1" fmla="*/ 510911 h 510911"/>
                <a:gd name="connsiteX2" fmla="*/ 0 w 1863567"/>
                <a:gd name="connsiteY2" fmla="*/ 364937 h 510911"/>
                <a:gd name="connsiteX3" fmla="*/ 0 w 1863567"/>
                <a:gd name="connsiteY3" fmla="*/ 0 h 510911"/>
                <a:gd name="connsiteX4" fmla="*/ 1863567 w 1863567"/>
                <a:gd name="connsiteY4" fmla="*/ 109481 h 510911"/>
                <a:gd name="connsiteX0" fmla="*/ 1863567 w 1863567"/>
                <a:gd name="connsiteY0" fmla="*/ 145975 h 547405"/>
                <a:gd name="connsiteX1" fmla="*/ 486147 w 1863567"/>
                <a:gd name="connsiteY1" fmla="*/ 547405 h 547405"/>
                <a:gd name="connsiteX2" fmla="*/ 0 w 1863567"/>
                <a:gd name="connsiteY2" fmla="*/ 401431 h 547405"/>
                <a:gd name="connsiteX3" fmla="*/ 1377419 w 1863567"/>
                <a:gd name="connsiteY3" fmla="*/ 0 h 547405"/>
                <a:gd name="connsiteX4" fmla="*/ 1863567 w 1863567"/>
                <a:gd name="connsiteY4" fmla="*/ 145975 h 547405"/>
                <a:gd name="connsiteX0" fmla="*/ 1863567 w 1863567"/>
                <a:gd name="connsiteY0" fmla="*/ 145975 h 620393"/>
                <a:gd name="connsiteX1" fmla="*/ 1742031 w 1863567"/>
                <a:gd name="connsiteY1" fmla="*/ 620393 h 620393"/>
                <a:gd name="connsiteX2" fmla="*/ 0 w 1863567"/>
                <a:gd name="connsiteY2" fmla="*/ 401431 h 620393"/>
                <a:gd name="connsiteX3" fmla="*/ 1377419 w 1863567"/>
                <a:gd name="connsiteY3" fmla="*/ 0 h 620393"/>
                <a:gd name="connsiteX4" fmla="*/ 1863567 w 1863567"/>
                <a:gd name="connsiteY4" fmla="*/ 145975 h 620393"/>
                <a:gd name="connsiteX0" fmla="*/ 1863567 w 1863567"/>
                <a:gd name="connsiteY0" fmla="*/ 145975 h 620393"/>
                <a:gd name="connsiteX1" fmla="*/ 1742031 w 1863567"/>
                <a:gd name="connsiteY1" fmla="*/ 620393 h 620393"/>
                <a:gd name="connsiteX2" fmla="*/ 0 w 1863567"/>
                <a:gd name="connsiteY2" fmla="*/ 401431 h 620393"/>
                <a:gd name="connsiteX3" fmla="*/ 1377419 w 1863567"/>
                <a:gd name="connsiteY3" fmla="*/ 0 h 620393"/>
                <a:gd name="connsiteX4" fmla="*/ 1863567 w 1863567"/>
                <a:gd name="connsiteY4" fmla="*/ 145975 h 620393"/>
                <a:gd name="connsiteX0" fmla="*/ 850759 w 850759"/>
                <a:gd name="connsiteY0" fmla="*/ 145975 h 620393"/>
                <a:gd name="connsiteX1" fmla="*/ 729223 w 850759"/>
                <a:gd name="connsiteY1" fmla="*/ 620393 h 620393"/>
                <a:gd name="connsiteX2" fmla="*/ 0 w 850759"/>
                <a:gd name="connsiteY2" fmla="*/ 474418 h 620393"/>
                <a:gd name="connsiteX3" fmla="*/ 364611 w 850759"/>
                <a:gd name="connsiteY3" fmla="*/ 0 h 620393"/>
                <a:gd name="connsiteX4" fmla="*/ 850759 w 850759"/>
                <a:gd name="connsiteY4" fmla="*/ 145975 h 620393"/>
                <a:gd name="connsiteX0" fmla="*/ 850759 w 1053321"/>
                <a:gd name="connsiteY0" fmla="*/ 145975 h 656887"/>
                <a:gd name="connsiteX1" fmla="*/ 1053321 w 1053321"/>
                <a:gd name="connsiteY1" fmla="*/ 656887 h 656887"/>
                <a:gd name="connsiteX2" fmla="*/ 0 w 1053321"/>
                <a:gd name="connsiteY2" fmla="*/ 474418 h 656887"/>
                <a:gd name="connsiteX3" fmla="*/ 364611 w 1053321"/>
                <a:gd name="connsiteY3" fmla="*/ 0 h 656887"/>
                <a:gd name="connsiteX4" fmla="*/ 850759 w 1053321"/>
                <a:gd name="connsiteY4" fmla="*/ 145975 h 65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321" h="656887">
                  <a:moveTo>
                    <a:pt x="850759" y="145975"/>
                  </a:moveTo>
                  <a:lnTo>
                    <a:pt x="1053321" y="656887"/>
                  </a:lnTo>
                  <a:lnTo>
                    <a:pt x="0" y="474418"/>
                  </a:lnTo>
                  <a:lnTo>
                    <a:pt x="364611" y="0"/>
                  </a:lnTo>
                  <a:lnTo>
                    <a:pt x="850759" y="14597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932311" y="3581399"/>
              <a:ext cx="1314451" cy="108585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648198 w 729222"/>
                <a:gd name="connsiteY0" fmla="*/ 474417 h 620391"/>
                <a:gd name="connsiteX1" fmla="*/ 486148 w 729222"/>
                <a:gd name="connsiteY1" fmla="*/ 620391 h 620391"/>
                <a:gd name="connsiteX2" fmla="*/ 0 w 729222"/>
                <a:gd name="connsiteY2" fmla="*/ 547404 h 620391"/>
                <a:gd name="connsiteX3" fmla="*/ 729222 w 729222"/>
                <a:gd name="connsiteY3" fmla="*/ 0 h 620391"/>
                <a:gd name="connsiteX4" fmla="*/ 648198 w 729222"/>
                <a:gd name="connsiteY4" fmla="*/ 474417 h 620391"/>
                <a:gd name="connsiteX0" fmla="*/ 648198 w 1053320"/>
                <a:gd name="connsiteY0" fmla="*/ 547404 h 693378"/>
                <a:gd name="connsiteX1" fmla="*/ 486148 w 1053320"/>
                <a:gd name="connsiteY1" fmla="*/ 693378 h 693378"/>
                <a:gd name="connsiteX2" fmla="*/ 0 w 1053320"/>
                <a:gd name="connsiteY2" fmla="*/ 620391 h 693378"/>
                <a:gd name="connsiteX3" fmla="*/ 1053320 w 1053320"/>
                <a:gd name="connsiteY3" fmla="*/ 0 h 693378"/>
                <a:gd name="connsiteX4" fmla="*/ 648198 w 1053320"/>
                <a:gd name="connsiteY4" fmla="*/ 547404 h 693378"/>
                <a:gd name="connsiteX0" fmla="*/ 1539468 w 1539468"/>
                <a:gd name="connsiteY0" fmla="*/ 72987 h 693378"/>
                <a:gd name="connsiteX1" fmla="*/ 486148 w 1539468"/>
                <a:gd name="connsiteY1" fmla="*/ 693378 h 693378"/>
                <a:gd name="connsiteX2" fmla="*/ 0 w 1539468"/>
                <a:gd name="connsiteY2" fmla="*/ 620391 h 693378"/>
                <a:gd name="connsiteX3" fmla="*/ 1053320 w 1539468"/>
                <a:gd name="connsiteY3" fmla="*/ 0 h 693378"/>
                <a:gd name="connsiteX4" fmla="*/ 1539468 w 1539468"/>
                <a:gd name="connsiteY4" fmla="*/ 72987 h 693378"/>
                <a:gd name="connsiteX0" fmla="*/ 1539468 w 1539468"/>
                <a:gd name="connsiteY0" fmla="*/ 72987 h 620391"/>
                <a:gd name="connsiteX1" fmla="*/ 1539468 w 1539468"/>
                <a:gd name="connsiteY1" fmla="*/ 437924 h 620391"/>
                <a:gd name="connsiteX2" fmla="*/ 0 w 1539468"/>
                <a:gd name="connsiteY2" fmla="*/ 620391 h 620391"/>
                <a:gd name="connsiteX3" fmla="*/ 1053320 w 1539468"/>
                <a:gd name="connsiteY3" fmla="*/ 0 h 620391"/>
                <a:gd name="connsiteX4" fmla="*/ 1539468 w 1539468"/>
                <a:gd name="connsiteY4" fmla="*/ 72987 h 620391"/>
                <a:gd name="connsiteX0" fmla="*/ 486148 w 486148"/>
                <a:gd name="connsiteY0" fmla="*/ 72987 h 437924"/>
                <a:gd name="connsiteX1" fmla="*/ 486148 w 486148"/>
                <a:gd name="connsiteY1" fmla="*/ 437924 h 437924"/>
                <a:gd name="connsiteX2" fmla="*/ 0 w 486148"/>
                <a:gd name="connsiteY2" fmla="*/ 364937 h 437924"/>
                <a:gd name="connsiteX3" fmla="*/ 0 w 486148"/>
                <a:gd name="connsiteY3" fmla="*/ 0 h 437924"/>
                <a:gd name="connsiteX4" fmla="*/ 486148 w 486148"/>
                <a:gd name="connsiteY4" fmla="*/ 72987 h 437924"/>
                <a:gd name="connsiteX0" fmla="*/ 486148 w 486148"/>
                <a:gd name="connsiteY0" fmla="*/ 72987 h 510911"/>
                <a:gd name="connsiteX1" fmla="*/ 486147 w 486148"/>
                <a:gd name="connsiteY1" fmla="*/ 510911 h 510911"/>
                <a:gd name="connsiteX2" fmla="*/ 0 w 486148"/>
                <a:gd name="connsiteY2" fmla="*/ 364937 h 510911"/>
                <a:gd name="connsiteX3" fmla="*/ 0 w 486148"/>
                <a:gd name="connsiteY3" fmla="*/ 0 h 510911"/>
                <a:gd name="connsiteX4" fmla="*/ 486148 w 486148"/>
                <a:gd name="connsiteY4" fmla="*/ 72987 h 510911"/>
                <a:gd name="connsiteX0" fmla="*/ 1863567 w 1863567"/>
                <a:gd name="connsiteY0" fmla="*/ 109481 h 510911"/>
                <a:gd name="connsiteX1" fmla="*/ 486147 w 1863567"/>
                <a:gd name="connsiteY1" fmla="*/ 510911 h 510911"/>
                <a:gd name="connsiteX2" fmla="*/ 0 w 1863567"/>
                <a:gd name="connsiteY2" fmla="*/ 364937 h 510911"/>
                <a:gd name="connsiteX3" fmla="*/ 0 w 1863567"/>
                <a:gd name="connsiteY3" fmla="*/ 0 h 510911"/>
                <a:gd name="connsiteX4" fmla="*/ 1863567 w 1863567"/>
                <a:gd name="connsiteY4" fmla="*/ 109481 h 510911"/>
                <a:gd name="connsiteX0" fmla="*/ 1863567 w 1863567"/>
                <a:gd name="connsiteY0" fmla="*/ 145975 h 547405"/>
                <a:gd name="connsiteX1" fmla="*/ 486147 w 1863567"/>
                <a:gd name="connsiteY1" fmla="*/ 547405 h 547405"/>
                <a:gd name="connsiteX2" fmla="*/ 0 w 1863567"/>
                <a:gd name="connsiteY2" fmla="*/ 401431 h 547405"/>
                <a:gd name="connsiteX3" fmla="*/ 1377419 w 1863567"/>
                <a:gd name="connsiteY3" fmla="*/ 0 h 547405"/>
                <a:gd name="connsiteX4" fmla="*/ 1863567 w 1863567"/>
                <a:gd name="connsiteY4" fmla="*/ 145975 h 547405"/>
                <a:gd name="connsiteX0" fmla="*/ 1863567 w 1863567"/>
                <a:gd name="connsiteY0" fmla="*/ 145975 h 620393"/>
                <a:gd name="connsiteX1" fmla="*/ 1742031 w 1863567"/>
                <a:gd name="connsiteY1" fmla="*/ 620393 h 620393"/>
                <a:gd name="connsiteX2" fmla="*/ 0 w 1863567"/>
                <a:gd name="connsiteY2" fmla="*/ 401431 h 620393"/>
                <a:gd name="connsiteX3" fmla="*/ 1377419 w 1863567"/>
                <a:gd name="connsiteY3" fmla="*/ 0 h 620393"/>
                <a:gd name="connsiteX4" fmla="*/ 1863567 w 1863567"/>
                <a:gd name="connsiteY4" fmla="*/ 145975 h 620393"/>
                <a:gd name="connsiteX0" fmla="*/ 1863567 w 1863567"/>
                <a:gd name="connsiteY0" fmla="*/ 145975 h 620393"/>
                <a:gd name="connsiteX1" fmla="*/ 1742031 w 1863567"/>
                <a:gd name="connsiteY1" fmla="*/ 620393 h 620393"/>
                <a:gd name="connsiteX2" fmla="*/ 0 w 1863567"/>
                <a:gd name="connsiteY2" fmla="*/ 401431 h 620393"/>
                <a:gd name="connsiteX3" fmla="*/ 1377419 w 1863567"/>
                <a:gd name="connsiteY3" fmla="*/ 0 h 620393"/>
                <a:gd name="connsiteX4" fmla="*/ 1863567 w 1863567"/>
                <a:gd name="connsiteY4" fmla="*/ 145975 h 620393"/>
                <a:gd name="connsiteX0" fmla="*/ 850759 w 850759"/>
                <a:gd name="connsiteY0" fmla="*/ 145975 h 620393"/>
                <a:gd name="connsiteX1" fmla="*/ 729223 w 850759"/>
                <a:gd name="connsiteY1" fmla="*/ 620393 h 620393"/>
                <a:gd name="connsiteX2" fmla="*/ 0 w 850759"/>
                <a:gd name="connsiteY2" fmla="*/ 474418 h 620393"/>
                <a:gd name="connsiteX3" fmla="*/ 364611 w 850759"/>
                <a:gd name="connsiteY3" fmla="*/ 0 h 620393"/>
                <a:gd name="connsiteX4" fmla="*/ 850759 w 850759"/>
                <a:gd name="connsiteY4" fmla="*/ 145975 h 620393"/>
                <a:gd name="connsiteX0" fmla="*/ 850759 w 1053321"/>
                <a:gd name="connsiteY0" fmla="*/ 145975 h 656887"/>
                <a:gd name="connsiteX1" fmla="*/ 1053321 w 1053321"/>
                <a:gd name="connsiteY1" fmla="*/ 656887 h 656887"/>
                <a:gd name="connsiteX2" fmla="*/ 0 w 1053321"/>
                <a:gd name="connsiteY2" fmla="*/ 474418 h 656887"/>
                <a:gd name="connsiteX3" fmla="*/ 364611 w 1053321"/>
                <a:gd name="connsiteY3" fmla="*/ 0 h 656887"/>
                <a:gd name="connsiteX4" fmla="*/ 850759 w 1053321"/>
                <a:gd name="connsiteY4" fmla="*/ 145975 h 656887"/>
                <a:gd name="connsiteX0" fmla="*/ 2511764 w 2511764"/>
                <a:gd name="connsiteY0" fmla="*/ 0 h 802862"/>
                <a:gd name="connsiteX1" fmla="*/ 1053321 w 2511764"/>
                <a:gd name="connsiteY1" fmla="*/ 802862 h 802862"/>
                <a:gd name="connsiteX2" fmla="*/ 0 w 2511764"/>
                <a:gd name="connsiteY2" fmla="*/ 620393 h 802862"/>
                <a:gd name="connsiteX3" fmla="*/ 364611 w 2511764"/>
                <a:gd name="connsiteY3" fmla="*/ 145975 h 802862"/>
                <a:gd name="connsiteX4" fmla="*/ 2511764 w 2511764"/>
                <a:gd name="connsiteY4" fmla="*/ 0 h 802862"/>
                <a:gd name="connsiteX0" fmla="*/ 2511764 w 3281498"/>
                <a:gd name="connsiteY0" fmla="*/ 0 h 620393"/>
                <a:gd name="connsiteX1" fmla="*/ 3281498 w 3281498"/>
                <a:gd name="connsiteY1" fmla="*/ 437925 h 620393"/>
                <a:gd name="connsiteX2" fmla="*/ 0 w 3281498"/>
                <a:gd name="connsiteY2" fmla="*/ 620393 h 620393"/>
                <a:gd name="connsiteX3" fmla="*/ 364611 w 3281498"/>
                <a:gd name="connsiteY3" fmla="*/ 145975 h 620393"/>
                <a:gd name="connsiteX4" fmla="*/ 2511764 w 3281498"/>
                <a:gd name="connsiteY4" fmla="*/ 0 h 620393"/>
                <a:gd name="connsiteX0" fmla="*/ 2147153 w 2916887"/>
                <a:gd name="connsiteY0" fmla="*/ 0 h 693380"/>
                <a:gd name="connsiteX1" fmla="*/ 2916887 w 2916887"/>
                <a:gd name="connsiteY1" fmla="*/ 437925 h 693380"/>
                <a:gd name="connsiteX2" fmla="*/ 2187665 w 2916887"/>
                <a:gd name="connsiteY2" fmla="*/ 693380 h 693380"/>
                <a:gd name="connsiteX3" fmla="*/ 0 w 2916887"/>
                <a:gd name="connsiteY3" fmla="*/ 145975 h 693380"/>
                <a:gd name="connsiteX4" fmla="*/ 2147153 w 2916887"/>
                <a:gd name="connsiteY4" fmla="*/ 0 h 693380"/>
                <a:gd name="connsiteX0" fmla="*/ 162050 w 931784"/>
                <a:gd name="connsiteY0" fmla="*/ 0 h 693380"/>
                <a:gd name="connsiteX1" fmla="*/ 931784 w 931784"/>
                <a:gd name="connsiteY1" fmla="*/ 437925 h 693380"/>
                <a:gd name="connsiteX2" fmla="*/ 202562 w 931784"/>
                <a:gd name="connsiteY2" fmla="*/ 693380 h 693380"/>
                <a:gd name="connsiteX3" fmla="*/ 0 w 931784"/>
                <a:gd name="connsiteY3" fmla="*/ 182469 h 693380"/>
                <a:gd name="connsiteX4" fmla="*/ 162050 w 931784"/>
                <a:gd name="connsiteY4" fmla="*/ 0 h 693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784" h="693380">
                  <a:moveTo>
                    <a:pt x="162050" y="0"/>
                  </a:moveTo>
                  <a:lnTo>
                    <a:pt x="931784" y="437925"/>
                  </a:lnTo>
                  <a:lnTo>
                    <a:pt x="202562" y="693380"/>
                  </a:lnTo>
                  <a:lnTo>
                    <a:pt x="0" y="182469"/>
                  </a:lnTo>
                  <a:lnTo>
                    <a:pt x="16205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502762" y="3466054"/>
            <a:ext cx="1372148" cy="1144046"/>
            <a:chOff x="2502762" y="3466054"/>
            <a:chExt cx="1372148" cy="1144046"/>
          </a:xfrm>
        </p:grpSpPr>
        <p:sp>
          <p:nvSpPr>
            <p:cNvPr id="12" name="Freeform 11"/>
            <p:cNvSpPr/>
            <p:nvPr/>
          </p:nvSpPr>
          <p:spPr>
            <a:xfrm>
              <a:off x="2503310" y="3867151"/>
              <a:ext cx="1371600" cy="74294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648198 w 729222"/>
                <a:gd name="connsiteY0" fmla="*/ 474417 h 620391"/>
                <a:gd name="connsiteX1" fmla="*/ 486148 w 729222"/>
                <a:gd name="connsiteY1" fmla="*/ 620391 h 620391"/>
                <a:gd name="connsiteX2" fmla="*/ 0 w 729222"/>
                <a:gd name="connsiteY2" fmla="*/ 547404 h 620391"/>
                <a:gd name="connsiteX3" fmla="*/ 729222 w 729222"/>
                <a:gd name="connsiteY3" fmla="*/ 0 h 620391"/>
                <a:gd name="connsiteX4" fmla="*/ 648198 w 729222"/>
                <a:gd name="connsiteY4" fmla="*/ 474417 h 620391"/>
                <a:gd name="connsiteX0" fmla="*/ 648198 w 1053320"/>
                <a:gd name="connsiteY0" fmla="*/ 547404 h 693378"/>
                <a:gd name="connsiteX1" fmla="*/ 486148 w 1053320"/>
                <a:gd name="connsiteY1" fmla="*/ 693378 h 693378"/>
                <a:gd name="connsiteX2" fmla="*/ 0 w 1053320"/>
                <a:gd name="connsiteY2" fmla="*/ 620391 h 693378"/>
                <a:gd name="connsiteX3" fmla="*/ 1053320 w 1053320"/>
                <a:gd name="connsiteY3" fmla="*/ 0 h 693378"/>
                <a:gd name="connsiteX4" fmla="*/ 648198 w 1053320"/>
                <a:gd name="connsiteY4" fmla="*/ 547404 h 693378"/>
                <a:gd name="connsiteX0" fmla="*/ 1539468 w 1539468"/>
                <a:gd name="connsiteY0" fmla="*/ 72987 h 693378"/>
                <a:gd name="connsiteX1" fmla="*/ 486148 w 1539468"/>
                <a:gd name="connsiteY1" fmla="*/ 693378 h 693378"/>
                <a:gd name="connsiteX2" fmla="*/ 0 w 1539468"/>
                <a:gd name="connsiteY2" fmla="*/ 620391 h 693378"/>
                <a:gd name="connsiteX3" fmla="*/ 1053320 w 1539468"/>
                <a:gd name="connsiteY3" fmla="*/ 0 h 693378"/>
                <a:gd name="connsiteX4" fmla="*/ 1539468 w 1539468"/>
                <a:gd name="connsiteY4" fmla="*/ 72987 h 693378"/>
                <a:gd name="connsiteX0" fmla="*/ 1539468 w 1539468"/>
                <a:gd name="connsiteY0" fmla="*/ 72987 h 620391"/>
                <a:gd name="connsiteX1" fmla="*/ 1539468 w 1539468"/>
                <a:gd name="connsiteY1" fmla="*/ 437924 h 620391"/>
                <a:gd name="connsiteX2" fmla="*/ 0 w 1539468"/>
                <a:gd name="connsiteY2" fmla="*/ 620391 h 620391"/>
                <a:gd name="connsiteX3" fmla="*/ 1053320 w 1539468"/>
                <a:gd name="connsiteY3" fmla="*/ 0 h 620391"/>
                <a:gd name="connsiteX4" fmla="*/ 1539468 w 1539468"/>
                <a:gd name="connsiteY4" fmla="*/ 72987 h 620391"/>
                <a:gd name="connsiteX0" fmla="*/ 486148 w 486148"/>
                <a:gd name="connsiteY0" fmla="*/ 72987 h 437924"/>
                <a:gd name="connsiteX1" fmla="*/ 486148 w 486148"/>
                <a:gd name="connsiteY1" fmla="*/ 437924 h 437924"/>
                <a:gd name="connsiteX2" fmla="*/ 0 w 486148"/>
                <a:gd name="connsiteY2" fmla="*/ 364937 h 437924"/>
                <a:gd name="connsiteX3" fmla="*/ 0 w 486148"/>
                <a:gd name="connsiteY3" fmla="*/ 0 h 437924"/>
                <a:gd name="connsiteX4" fmla="*/ 486148 w 486148"/>
                <a:gd name="connsiteY4" fmla="*/ 72987 h 437924"/>
                <a:gd name="connsiteX0" fmla="*/ 486148 w 486148"/>
                <a:gd name="connsiteY0" fmla="*/ 72987 h 510911"/>
                <a:gd name="connsiteX1" fmla="*/ 486147 w 486148"/>
                <a:gd name="connsiteY1" fmla="*/ 510911 h 510911"/>
                <a:gd name="connsiteX2" fmla="*/ 0 w 486148"/>
                <a:gd name="connsiteY2" fmla="*/ 364937 h 510911"/>
                <a:gd name="connsiteX3" fmla="*/ 0 w 486148"/>
                <a:gd name="connsiteY3" fmla="*/ 0 h 510911"/>
                <a:gd name="connsiteX4" fmla="*/ 486148 w 486148"/>
                <a:gd name="connsiteY4" fmla="*/ 72987 h 510911"/>
                <a:gd name="connsiteX0" fmla="*/ 0 w 486147"/>
                <a:gd name="connsiteY0" fmla="*/ 0 h 510911"/>
                <a:gd name="connsiteX1" fmla="*/ 486147 w 486147"/>
                <a:gd name="connsiteY1" fmla="*/ 510911 h 510911"/>
                <a:gd name="connsiteX2" fmla="*/ 0 w 486147"/>
                <a:gd name="connsiteY2" fmla="*/ 364937 h 510911"/>
                <a:gd name="connsiteX3" fmla="*/ 0 w 486147"/>
                <a:gd name="connsiteY3" fmla="*/ 0 h 510911"/>
                <a:gd name="connsiteX0" fmla="*/ 0 w 850759"/>
                <a:gd name="connsiteY0" fmla="*/ 0 h 364937"/>
                <a:gd name="connsiteX1" fmla="*/ 850759 w 850759"/>
                <a:gd name="connsiteY1" fmla="*/ 291949 h 364937"/>
                <a:gd name="connsiteX2" fmla="*/ 0 w 850759"/>
                <a:gd name="connsiteY2" fmla="*/ 364937 h 364937"/>
                <a:gd name="connsiteX3" fmla="*/ 0 w 850759"/>
                <a:gd name="connsiteY3" fmla="*/ 0 h 364937"/>
                <a:gd name="connsiteX0" fmla="*/ 0 w 850759"/>
                <a:gd name="connsiteY0" fmla="*/ 0 h 510912"/>
                <a:gd name="connsiteX1" fmla="*/ 850759 w 850759"/>
                <a:gd name="connsiteY1" fmla="*/ 291949 h 510912"/>
                <a:gd name="connsiteX2" fmla="*/ 202562 w 850759"/>
                <a:gd name="connsiteY2" fmla="*/ 510912 h 510912"/>
                <a:gd name="connsiteX3" fmla="*/ 0 w 850759"/>
                <a:gd name="connsiteY3" fmla="*/ 0 h 510912"/>
                <a:gd name="connsiteX0" fmla="*/ 0 w 972296"/>
                <a:gd name="connsiteY0" fmla="*/ 0 h 474418"/>
                <a:gd name="connsiteX1" fmla="*/ 972296 w 972296"/>
                <a:gd name="connsiteY1" fmla="*/ 255455 h 474418"/>
                <a:gd name="connsiteX2" fmla="*/ 324099 w 972296"/>
                <a:gd name="connsiteY2" fmla="*/ 474418 h 474418"/>
                <a:gd name="connsiteX3" fmla="*/ 0 w 972296"/>
                <a:gd name="connsiteY3" fmla="*/ 0 h 47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296" h="474418">
                  <a:moveTo>
                    <a:pt x="0" y="0"/>
                  </a:moveTo>
                  <a:lnTo>
                    <a:pt x="972296" y="255455"/>
                  </a:lnTo>
                  <a:lnTo>
                    <a:pt x="324099" y="47441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503310" y="3467099"/>
              <a:ext cx="1371600" cy="800102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648198 w 729222"/>
                <a:gd name="connsiteY0" fmla="*/ 474417 h 620391"/>
                <a:gd name="connsiteX1" fmla="*/ 486148 w 729222"/>
                <a:gd name="connsiteY1" fmla="*/ 620391 h 620391"/>
                <a:gd name="connsiteX2" fmla="*/ 0 w 729222"/>
                <a:gd name="connsiteY2" fmla="*/ 547404 h 620391"/>
                <a:gd name="connsiteX3" fmla="*/ 729222 w 729222"/>
                <a:gd name="connsiteY3" fmla="*/ 0 h 620391"/>
                <a:gd name="connsiteX4" fmla="*/ 648198 w 729222"/>
                <a:gd name="connsiteY4" fmla="*/ 474417 h 620391"/>
                <a:gd name="connsiteX0" fmla="*/ 648198 w 1053320"/>
                <a:gd name="connsiteY0" fmla="*/ 547404 h 693378"/>
                <a:gd name="connsiteX1" fmla="*/ 486148 w 1053320"/>
                <a:gd name="connsiteY1" fmla="*/ 693378 h 693378"/>
                <a:gd name="connsiteX2" fmla="*/ 0 w 1053320"/>
                <a:gd name="connsiteY2" fmla="*/ 620391 h 693378"/>
                <a:gd name="connsiteX3" fmla="*/ 1053320 w 1053320"/>
                <a:gd name="connsiteY3" fmla="*/ 0 h 693378"/>
                <a:gd name="connsiteX4" fmla="*/ 648198 w 1053320"/>
                <a:gd name="connsiteY4" fmla="*/ 547404 h 693378"/>
                <a:gd name="connsiteX0" fmla="*/ 1539468 w 1539468"/>
                <a:gd name="connsiteY0" fmla="*/ 72987 h 693378"/>
                <a:gd name="connsiteX1" fmla="*/ 486148 w 1539468"/>
                <a:gd name="connsiteY1" fmla="*/ 693378 h 693378"/>
                <a:gd name="connsiteX2" fmla="*/ 0 w 1539468"/>
                <a:gd name="connsiteY2" fmla="*/ 620391 h 693378"/>
                <a:gd name="connsiteX3" fmla="*/ 1053320 w 1539468"/>
                <a:gd name="connsiteY3" fmla="*/ 0 h 693378"/>
                <a:gd name="connsiteX4" fmla="*/ 1539468 w 1539468"/>
                <a:gd name="connsiteY4" fmla="*/ 72987 h 693378"/>
                <a:gd name="connsiteX0" fmla="*/ 1539468 w 1539468"/>
                <a:gd name="connsiteY0" fmla="*/ 72987 h 620391"/>
                <a:gd name="connsiteX1" fmla="*/ 1539468 w 1539468"/>
                <a:gd name="connsiteY1" fmla="*/ 437924 h 620391"/>
                <a:gd name="connsiteX2" fmla="*/ 0 w 1539468"/>
                <a:gd name="connsiteY2" fmla="*/ 620391 h 620391"/>
                <a:gd name="connsiteX3" fmla="*/ 1053320 w 1539468"/>
                <a:gd name="connsiteY3" fmla="*/ 0 h 620391"/>
                <a:gd name="connsiteX4" fmla="*/ 1539468 w 1539468"/>
                <a:gd name="connsiteY4" fmla="*/ 72987 h 620391"/>
                <a:gd name="connsiteX0" fmla="*/ 486148 w 486148"/>
                <a:gd name="connsiteY0" fmla="*/ 72987 h 437924"/>
                <a:gd name="connsiteX1" fmla="*/ 486148 w 486148"/>
                <a:gd name="connsiteY1" fmla="*/ 437924 h 437924"/>
                <a:gd name="connsiteX2" fmla="*/ 0 w 486148"/>
                <a:gd name="connsiteY2" fmla="*/ 364937 h 437924"/>
                <a:gd name="connsiteX3" fmla="*/ 0 w 486148"/>
                <a:gd name="connsiteY3" fmla="*/ 0 h 437924"/>
                <a:gd name="connsiteX4" fmla="*/ 486148 w 486148"/>
                <a:gd name="connsiteY4" fmla="*/ 72987 h 437924"/>
                <a:gd name="connsiteX0" fmla="*/ 486148 w 486148"/>
                <a:gd name="connsiteY0" fmla="*/ 72987 h 510911"/>
                <a:gd name="connsiteX1" fmla="*/ 486147 w 486148"/>
                <a:gd name="connsiteY1" fmla="*/ 510911 h 510911"/>
                <a:gd name="connsiteX2" fmla="*/ 0 w 486148"/>
                <a:gd name="connsiteY2" fmla="*/ 364937 h 510911"/>
                <a:gd name="connsiteX3" fmla="*/ 0 w 486148"/>
                <a:gd name="connsiteY3" fmla="*/ 0 h 510911"/>
                <a:gd name="connsiteX4" fmla="*/ 486148 w 486148"/>
                <a:gd name="connsiteY4" fmla="*/ 72987 h 510911"/>
                <a:gd name="connsiteX0" fmla="*/ 0 w 486147"/>
                <a:gd name="connsiteY0" fmla="*/ 0 h 510911"/>
                <a:gd name="connsiteX1" fmla="*/ 486147 w 486147"/>
                <a:gd name="connsiteY1" fmla="*/ 510911 h 510911"/>
                <a:gd name="connsiteX2" fmla="*/ 0 w 486147"/>
                <a:gd name="connsiteY2" fmla="*/ 364937 h 510911"/>
                <a:gd name="connsiteX3" fmla="*/ 0 w 486147"/>
                <a:gd name="connsiteY3" fmla="*/ 0 h 510911"/>
                <a:gd name="connsiteX0" fmla="*/ 0 w 850759"/>
                <a:gd name="connsiteY0" fmla="*/ 0 h 364937"/>
                <a:gd name="connsiteX1" fmla="*/ 850759 w 850759"/>
                <a:gd name="connsiteY1" fmla="*/ 291949 h 364937"/>
                <a:gd name="connsiteX2" fmla="*/ 0 w 850759"/>
                <a:gd name="connsiteY2" fmla="*/ 364937 h 364937"/>
                <a:gd name="connsiteX3" fmla="*/ 0 w 850759"/>
                <a:gd name="connsiteY3" fmla="*/ 0 h 364937"/>
                <a:gd name="connsiteX0" fmla="*/ 0 w 850759"/>
                <a:gd name="connsiteY0" fmla="*/ 0 h 510912"/>
                <a:gd name="connsiteX1" fmla="*/ 850759 w 850759"/>
                <a:gd name="connsiteY1" fmla="*/ 291949 h 510912"/>
                <a:gd name="connsiteX2" fmla="*/ 202562 w 850759"/>
                <a:gd name="connsiteY2" fmla="*/ 510912 h 510912"/>
                <a:gd name="connsiteX3" fmla="*/ 0 w 850759"/>
                <a:gd name="connsiteY3" fmla="*/ 0 h 510912"/>
                <a:gd name="connsiteX0" fmla="*/ 0 w 972296"/>
                <a:gd name="connsiteY0" fmla="*/ 0 h 474418"/>
                <a:gd name="connsiteX1" fmla="*/ 972296 w 972296"/>
                <a:gd name="connsiteY1" fmla="*/ 255455 h 474418"/>
                <a:gd name="connsiteX2" fmla="*/ 324099 w 972296"/>
                <a:gd name="connsiteY2" fmla="*/ 474418 h 474418"/>
                <a:gd name="connsiteX3" fmla="*/ 0 w 972296"/>
                <a:gd name="connsiteY3" fmla="*/ 0 h 474418"/>
                <a:gd name="connsiteX0" fmla="*/ 0 w 2471252"/>
                <a:gd name="connsiteY0" fmla="*/ 0 h 1131306"/>
                <a:gd name="connsiteX1" fmla="*/ 2471252 w 2471252"/>
                <a:gd name="connsiteY1" fmla="*/ 1131306 h 1131306"/>
                <a:gd name="connsiteX2" fmla="*/ 324099 w 2471252"/>
                <a:gd name="connsiteY2" fmla="*/ 474418 h 1131306"/>
                <a:gd name="connsiteX3" fmla="*/ 0 w 2471252"/>
                <a:gd name="connsiteY3" fmla="*/ 0 h 1131306"/>
                <a:gd name="connsiteX0" fmla="*/ 2106641 w 2147153"/>
                <a:gd name="connsiteY0" fmla="*/ 145975 h 656888"/>
                <a:gd name="connsiteX1" fmla="*/ 2147153 w 2147153"/>
                <a:gd name="connsiteY1" fmla="*/ 656888 h 656888"/>
                <a:gd name="connsiteX2" fmla="*/ 0 w 2147153"/>
                <a:gd name="connsiteY2" fmla="*/ 0 h 656888"/>
                <a:gd name="connsiteX3" fmla="*/ 2106641 w 2147153"/>
                <a:gd name="connsiteY3" fmla="*/ 145975 h 656888"/>
                <a:gd name="connsiteX0" fmla="*/ 931784 w 972296"/>
                <a:gd name="connsiteY0" fmla="*/ 0 h 510913"/>
                <a:gd name="connsiteX1" fmla="*/ 972296 w 972296"/>
                <a:gd name="connsiteY1" fmla="*/ 510913 h 510913"/>
                <a:gd name="connsiteX2" fmla="*/ 0 w 972296"/>
                <a:gd name="connsiteY2" fmla="*/ 255456 h 510913"/>
                <a:gd name="connsiteX3" fmla="*/ 931784 w 972296"/>
                <a:gd name="connsiteY3" fmla="*/ 0 h 51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296" h="510913">
                  <a:moveTo>
                    <a:pt x="931784" y="0"/>
                  </a:moveTo>
                  <a:lnTo>
                    <a:pt x="972296" y="510913"/>
                  </a:lnTo>
                  <a:lnTo>
                    <a:pt x="0" y="255456"/>
                  </a:lnTo>
                  <a:lnTo>
                    <a:pt x="931784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502762" y="3466055"/>
              <a:ext cx="1314449" cy="114299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648198 w 729222"/>
                <a:gd name="connsiteY0" fmla="*/ 474417 h 620391"/>
                <a:gd name="connsiteX1" fmla="*/ 486148 w 729222"/>
                <a:gd name="connsiteY1" fmla="*/ 620391 h 620391"/>
                <a:gd name="connsiteX2" fmla="*/ 0 w 729222"/>
                <a:gd name="connsiteY2" fmla="*/ 547404 h 620391"/>
                <a:gd name="connsiteX3" fmla="*/ 729222 w 729222"/>
                <a:gd name="connsiteY3" fmla="*/ 0 h 620391"/>
                <a:gd name="connsiteX4" fmla="*/ 648198 w 729222"/>
                <a:gd name="connsiteY4" fmla="*/ 474417 h 620391"/>
                <a:gd name="connsiteX0" fmla="*/ 648198 w 1053320"/>
                <a:gd name="connsiteY0" fmla="*/ 547404 h 693378"/>
                <a:gd name="connsiteX1" fmla="*/ 486148 w 1053320"/>
                <a:gd name="connsiteY1" fmla="*/ 693378 h 693378"/>
                <a:gd name="connsiteX2" fmla="*/ 0 w 1053320"/>
                <a:gd name="connsiteY2" fmla="*/ 620391 h 693378"/>
                <a:gd name="connsiteX3" fmla="*/ 1053320 w 1053320"/>
                <a:gd name="connsiteY3" fmla="*/ 0 h 693378"/>
                <a:gd name="connsiteX4" fmla="*/ 648198 w 1053320"/>
                <a:gd name="connsiteY4" fmla="*/ 547404 h 693378"/>
                <a:gd name="connsiteX0" fmla="*/ 1539468 w 1539468"/>
                <a:gd name="connsiteY0" fmla="*/ 72987 h 693378"/>
                <a:gd name="connsiteX1" fmla="*/ 486148 w 1539468"/>
                <a:gd name="connsiteY1" fmla="*/ 693378 h 693378"/>
                <a:gd name="connsiteX2" fmla="*/ 0 w 1539468"/>
                <a:gd name="connsiteY2" fmla="*/ 620391 h 693378"/>
                <a:gd name="connsiteX3" fmla="*/ 1053320 w 1539468"/>
                <a:gd name="connsiteY3" fmla="*/ 0 h 693378"/>
                <a:gd name="connsiteX4" fmla="*/ 1539468 w 1539468"/>
                <a:gd name="connsiteY4" fmla="*/ 72987 h 693378"/>
                <a:gd name="connsiteX0" fmla="*/ 1539468 w 1539468"/>
                <a:gd name="connsiteY0" fmla="*/ 72987 h 620391"/>
                <a:gd name="connsiteX1" fmla="*/ 1539468 w 1539468"/>
                <a:gd name="connsiteY1" fmla="*/ 437924 h 620391"/>
                <a:gd name="connsiteX2" fmla="*/ 0 w 1539468"/>
                <a:gd name="connsiteY2" fmla="*/ 620391 h 620391"/>
                <a:gd name="connsiteX3" fmla="*/ 1053320 w 1539468"/>
                <a:gd name="connsiteY3" fmla="*/ 0 h 620391"/>
                <a:gd name="connsiteX4" fmla="*/ 1539468 w 1539468"/>
                <a:gd name="connsiteY4" fmla="*/ 72987 h 620391"/>
                <a:gd name="connsiteX0" fmla="*/ 486148 w 486148"/>
                <a:gd name="connsiteY0" fmla="*/ 72987 h 437924"/>
                <a:gd name="connsiteX1" fmla="*/ 486148 w 486148"/>
                <a:gd name="connsiteY1" fmla="*/ 437924 h 437924"/>
                <a:gd name="connsiteX2" fmla="*/ 0 w 486148"/>
                <a:gd name="connsiteY2" fmla="*/ 364937 h 437924"/>
                <a:gd name="connsiteX3" fmla="*/ 0 w 486148"/>
                <a:gd name="connsiteY3" fmla="*/ 0 h 437924"/>
                <a:gd name="connsiteX4" fmla="*/ 486148 w 486148"/>
                <a:gd name="connsiteY4" fmla="*/ 72987 h 437924"/>
                <a:gd name="connsiteX0" fmla="*/ 486148 w 486148"/>
                <a:gd name="connsiteY0" fmla="*/ 72987 h 510911"/>
                <a:gd name="connsiteX1" fmla="*/ 486147 w 486148"/>
                <a:gd name="connsiteY1" fmla="*/ 510911 h 510911"/>
                <a:gd name="connsiteX2" fmla="*/ 0 w 486148"/>
                <a:gd name="connsiteY2" fmla="*/ 364937 h 510911"/>
                <a:gd name="connsiteX3" fmla="*/ 0 w 486148"/>
                <a:gd name="connsiteY3" fmla="*/ 0 h 510911"/>
                <a:gd name="connsiteX4" fmla="*/ 486148 w 486148"/>
                <a:gd name="connsiteY4" fmla="*/ 72987 h 510911"/>
                <a:gd name="connsiteX0" fmla="*/ 0 w 486147"/>
                <a:gd name="connsiteY0" fmla="*/ 0 h 510911"/>
                <a:gd name="connsiteX1" fmla="*/ 486147 w 486147"/>
                <a:gd name="connsiteY1" fmla="*/ 510911 h 510911"/>
                <a:gd name="connsiteX2" fmla="*/ 0 w 486147"/>
                <a:gd name="connsiteY2" fmla="*/ 364937 h 510911"/>
                <a:gd name="connsiteX3" fmla="*/ 0 w 486147"/>
                <a:gd name="connsiteY3" fmla="*/ 0 h 510911"/>
                <a:gd name="connsiteX0" fmla="*/ 0 w 850759"/>
                <a:gd name="connsiteY0" fmla="*/ 0 h 364937"/>
                <a:gd name="connsiteX1" fmla="*/ 850759 w 850759"/>
                <a:gd name="connsiteY1" fmla="*/ 291949 h 364937"/>
                <a:gd name="connsiteX2" fmla="*/ 0 w 850759"/>
                <a:gd name="connsiteY2" fmla="*/ 364937 h 364937"/>
                <a:gd name="connsiteX3" fmla="*/ 0 w 850759"/>
                <a:gd name="connsiteY3" fmla="*/ 0 h 364937"/>
                <a:gd name="connsiteX0" fmla="*/ 0 w 850759"/>
                <a:gd name="connsiteY0" fmla="*/ 0 h 510912"/>
                <a:gd name="connsiteX1" fmla="*/ 850759 w 850759"/>
                <a:gd name="connsiteY1" fmla="*/ 291949 h 510912"/>
                <a:gd name="connsiteX2" fmla="*/ 202562 w 850759"/>
                <a:gd name="connsiteY2" fmla="*/ 510912 h 510912"/>
                <a:gd name="connsiteX3" fmla="*/ 0 w 850759"/>
                <a:gd name="connsiteY3" fmla="*/ 0 h 510912"/>
                <a:gd name="connsiteX0" fmla="*/ 0 w 972296"/>
                <a:gd name="connsiteY0" fmla="*/ 0 h 474418"/>
                <a:gd name="connsiteX1" fmla="*/ 972296 w 972296"/>
                <a:gd name="connsiteY1" fmla="*/ 255455 h 474418"/>
                <a:gd name="connsiteX2" fmla="*/ 324099 w 972296"/>
                <a:gd name="connsiteY2" fmla="*/ 474418 h 474418"/>
                <a:gd name="connsiteX3" fmla="*/ 0 w 972296"/>
                <a:gd name="connsiteY3" fmla="*/ 0 h 474418"/>
                <a:gd name="connsiteX0" fmla="*/ 0 w 1863567"/>
                <a:gd name="connsiteY0" fmla="*/ 218962 h 693380"/>
                <a:gd name="connsiteX1" fmla="*/ 1863567 w 1863567"/>
                <a:gd name="connsiteY1" fmla="*/ 0 h 693380"/>
                <a:gd name="connsiteX2" fmla="*/ 324099 w 1863567"/>
                <a:gd name="connsiteY2" fmla="*/ 693380 h 693380"/>
                <a:gd name="connsiteX3" fmla="*/ 0 w 1863567"/>
                <a:gd name="connsiteY3" fmla="*/ 218962 h 693380"/>
                <a:gd name="connsiteX0" fmla="*/ 0 w 1863567"/>
                <a:gd name="connsiteY0" fmla="*/ 218962 h 729874"/>
                <a:gd name="connsiteX1" fmla="*/ 1863567 w 1863567"/>
                <a:gd name="connsiteY1" fmla="*/ 0 h 729874"/>
                <a:gd name="connsiteX2" fmla="*/ 1255882 w 1863567"/>
                <a:gd name="connsiteY2" fmla="*/ 729874 h 729874"/>
                <a:gd name="connsiteX3" fmla="*/ 0 w 1863567"/>
                <a:gd name="connsiteY3" fmla="*/ 218962 h 729874"/>
                <a:gd name="connsiteX0" fmla="*/ 0 w 931783"/>
                <a:gd name="connsiteY0" fmla="*/ 255456 h 729874"/>
                <a:gd name="connsiteX1" fmla="*/ 931783 w 931783"/>
                <a:gd name="connsiteY1" fmla="*/ 0 h 729874"/>
                <a:gd name="connsiteX2" fmla="*/ 324098 w 931783"/>
                <a:gd name="connsiteY2" fmla="*/ 729874 h 729874"/>
                <a:gd name="connsiteX3" fmla="*/ 0 w 931783"/>
                <a:gd name="connsiteY3" fmla="*/ 255456 h 729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783" h="729874">
                  <a:moveTo>
                    <a:pt x="0" y="255456"/>
                  </a:moveTo>
                  <a:lnTo>
                    <a:pt x="931783" y="0"/>
                  </a:lnTo>
                  <a:lnTo>
                    <a:pt x="324098" y="729874"/>
                  </a:lnTo>
                  <a:lnTo>
                    <a:pt x="0" y="25545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959963" y="3466054"/>
              <a:ext cx="914401" cy="1143000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648198 w 729222"/>
                <a:gd name="connsiteY0" fmla="*/ 474417 h 620391"/>
                <a:gd name="connsiteX1" fmla="*/ 486148 w 729222"/>
                <a:gd name="connsiteY1" fmla="*/ 620391 h 620391"/>
                <a:gd name="connsiteX2" fmla="*/ 0 w 729222"/>
                <a:gd name="connsiteY2" fmla="*/ 547404 h 620391"/>
                <a:gd name="connsiteX3" fmla="*/ 729222 w 729222"/>
                <a:gd name="connsiteY3" fmla="*/ 0 h 620391"/>
                <a:gd name="connsiteX4" fmla="*/ 648198 w 729222"/>
                <a:gd name="connsiteY4" fmla="*/ 474417 h 620391"/>
                <a:gd name="connsiteX0" fmla="*/ 648198 w 1053320"/>
                <a:gd name="connsiteY0" fmla="*/ 547404 h 693378"/>
                <a:gd name="connsiteX1" fmla="*/ 486148 w 1053320"/>
                <a:gd name="connsiteY1" fmla="*/ 693378 h 693378"/>
                <a:gd name="connsiteX2" fmla="*/ 0 w 1053320"/>
                <a:gd name="connsiteY2" fmla="*/ 620391 h 693378"/>
                <a:gd name="connsiteX3" fmla="*/ 1053320 w 1053320"/>
                <a:gd name="connsiteY3" fmla="*/ 0 h 693378"/>
                <a:gd name="connsiteX4" fmla="*/ 648198 w 1053320"/>
                <a:gd name="connsiteY4" fmla="*/ 547404 h 693378"/>
                <a:gd name="connsiteX0" fmla="*/ 1539468 w 1539468"/>
                <a:gd name="connsiteY0" fmla="*/ 72987 h 693378"/>
                <a:gd name="connsiteX1" fmla="*/ 486148 w 1539468"/>
                <a:gd name="connsiteY1" fmla="*/ 693378 h 693378"/>
                <a:gd name="connsiteX2" fmla="*/ 0 w 1539468"/>
                <a:gd name="connsiteY2" fmla="*/ 620391 h 693378"/>
                <a:gd name="connsiteX3" fmla="*/ 1053320 w 1539468"/>
                <a:gd name="connsiteY3" fmla="*/ 0 h 693378"/>
                <a:gd name="connsiteX4" fmla="*/ 1539468 w 1539468"/>
                <a:gd name="connsiteY4" fmla="*/ 72987 h 693378"/>
                <a:gd name="connsiteX0" fmla="*/ 1539468 w 1539468"/>
                <a:gd name="connsiteY0" fmla="*/ 72987 h 620391"/>
                <a:gd name="connsiteX1" fmla="*/ 1539468 w 1539468"/>
                <a:gd name="connsiteY1" fmla="*/ 437924 h 620391"/>
                <a:gd name="connsiteX2" fmla="*/ 0 w 1539468"/>
                <a:gd name="connsiteY2" fmla="*/ 620391 h 620391"/>
                <a:gd name="connsiteX3" fmla="*/ 1053320 w 1539468"/>
                <a:gd name="connsiteY3" fmla="*/ 0 h 620391"/>
                <a:gd name="connsiteX4" fmla="*/ 1539468 w 1539468"/>
                <a:gd name="connsiteY4" fmla="*/ 72987 h 620391"/>
                <a:gd name="connsiteX0" fmla="*/ 486148 w 486148"/>
                <a:gd name="connsiteY0" fmla="*/ 72987 h 437924"/>
                <a:gd name="connsiteX1" fmla="*/ 486148 w 486148"/>
                <a:gd name="connsiteY1" fmla="*/ 437924 h 437924"/>
                <a:gd name="connsiteX2" fmla="*/ 0 w 486148"/>
                <a:gd name="connsiteY2" fmla="*/ 364937 h 437924"/>
                <a:gd name="connsiteX3" fmla="*/ 0 w 486148"/>
                <a:gd name="connsiteY3" fmla="*/ 0 h 437924"/>
                <a:gd name="connsiteX4" fmla="*/ 486148 w 486148"/>
                <a:gd name="connsiteY4" fmla="*/ 72987 h 437924"/>
                <a:gd name="connsiteX0" fmla="*/ 486148 w 486148"/>
                <a:gd name="connsiteY0" fmla="*/ 72987 h 510911"/>
                <a:gd name="connsiteX1" fmla="*/ 486147 w 486148"/>
                <a:gd name="connsiteY1" fmla="*/ 510911 h 510911"/>
                <a:gd name="connsiteX2" fmla="*/ 0 w 486148"/>
                <a:gd name="connsiteY2" fmla="*/ 364937 h 510911"/>
                <a:gd name="connsiteX3" fmla="*/ 0 w 486148"/>
                <a:gd name="connsiteY3" fmla="*/ 0 h 510911"/>
                <a:gd name="connsiteX4" fmla="*/ 486148 w 486148"/>
                <a:gd name="connsiteY4" fmla="*/ 72987 h 510911"/>
                <a:gd name="connsiteX0" fmla="*/ 0 w 486147"/>
                <a:gd name="connsiteY0" fmla="*/ 0 h 510911"/>
                <a:gd name="connsiteX1" fmla="*/ 486147 w 486147"/>
                <a:gd name="connsiteY1" fmla="*/ 510911 h 510911"/>
                <a:gd name="connsiteX2" fmla="*/ 0 w 486147"/>
                <a:gd name="connsiteY2" fmla="*/ 364937 h 510911"/>
                <a:gd name="connsiteX3" fmla="*/ 0 w 486147"/>
                <a:gd name="connsiteY3" fmla="*/ 0 h 510911"/>
                <a:gd name="connsiteX0" fmla="*/ 0 w 850759"/>
                <a:gd name="connsiteY0" fmla="*/ 0 h 364937"/>
                <a:gd name="connsiteX1" fmla="*/ 850759 w 850759"/>
                <a:gd name="connsiteY1" fmla="*/ 291949 h 364937"/>
                <a:gd name="connsiteX2" fmla="*/ 0 w 850759"/>
                <a:gd name="connsiteY2" fmla="*/ 364937 h 364937"/>
                <a:gd name="connsiteX3" fmla="*/ 0 w 850759"/>
                <a:gd name="connsiteY3" fmla="*/ 0 h 364937"/>
                <a:gd name="connsiteX0" fmla="*/ 0 w 850759"/>
                <a:gd name="connsiteY0" fmla="*/ 0 h 510912"/>
                <a:gd name="connsiteX1" fmla="*/ 850759 w 850759"/>
                <a:gd name="connsiteY1" fmla="*/ 291949 h 510912"/>
                <a:gd name="connsiteX2" fmla="*/ 202562 w 850759"/>
                <a:gd name="connsiteY2" fmla="*/ 510912 h 510912"/>
                <a:gd name="connsiteX3" fmla="*/ 0 w 850759"/>
                <a:gd name="connsiteY3" fmla="*/ 0 h 510912"/>
                <a:gd name="connsiteX0" fmla="*/ 0 w 972296"/>
                <a:gd name="connsiteY0" fmla="*/ 0 h 474418"/>
                <a:gd name="connsiteX1" fmla="*/ 972296 w 972296"/>
                <a:gd name="connsiteY1" fmla="*/ 255455 h 474418"/>
                <a:gd name="connsiteX2" fmla="*/ 324099 w 972296"/>
                <a:gd name="connsiteY2" fmla="*/ 474418 h 474418"/>
                <a:gd name="connsiteX3" fmla="*/ 0 w 972296"/>
                <a:gd name="connsiteY3" fmla="*/ 0 h 474418"/>
                <a:gd name="connsiteX0" fmla="*/ 0 w 2390228"/>
                <a:gd name="connsiteY0" fmla="*/ 0 h 693381"/>
                <a:gd name="connsiteX1" fmla="*/ 2390228 w 2390228"/>
                <a:gd name="connsiteY1" fmla="*/ 693381 h 693381"/>
                <a:gd name="connsiteX2" fmla="*/ 324099 w 2390228"/>
                <a:gd name="connsiteY2" fmla="*/ 474418 h 693381"/>
                <a:gd name="connsiteX3" fmla="*/ 0 w 2390228"/>
                <a:gd name="connsiteY3" fmla="*/ 0 h 693381"/>
                <a:gd name="connsiteX0" fmla="*/ 0 w 2390228"/>
                <a:gd name="connsiteY0" fmla="*/ 0 h 912343"/>
                <a:gd name="connsiteX1" fmla="*/ 2390228 w 2390228"/>
                <a:gd name="connsiteY1" fmla="*/ 693381 h 912343"/>
                <a:gd name="connsiteX2" fmla="*/ 1742030 w 2390228"/>
                <a:gd name="connsiteY2" fmla="*/ 912343 h 912343"/>
                <a:gd name="connsiteX3" fmla="*/ 0 w 2390228"/>
                <a:gd name="connsiteY3" fmla="*/ 0 h 912343"/>
                <a:gd name="connsiteX0" fmla="*/ 607685 w 648198"/>
                <a:gd name="connsiteY0" fmla="*/ 0 h 729875"/>
                <a:gd name="connsiteX1" fmla="*/ 648198 w 648198"/>
                <a:gd name="connsiteY1" fmla="*/ 510913 h 729875"/>
                <a:gd name="connsiteX2" fmla="*/ 0 w 648198"/>
                <a:gd name="connsiteY2" fmla="*/ 729875 h 729875"/>
                <a:gd name="connsiteX3" fmla="*/ 607685 w 648198"/>
                <a:gd name="connsiteY3" fmla="*/ 0 h 72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198" h="729875">
                  <a:moveTo>
                    <a:pt x="607685" y="0"/>
                  </a:moveTo>
                  <a:lnTo>
                    <a:pt x="648198" y="510913"/>
                  </a:lnTo>
                  <a:lnTo>
                    <a:pt x="0" y="729875"/>
                  </a:lnTo>
                  <a:lnTo>
                    <a:pt x="607685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480943" y="2525694"/>
            <a:ext cx="65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Връх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189485" y="2781300"/>
            <a:ext cx="314325" cy="15240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675260" y="3552825"/>
            <a:ext cx="228600" cy="3238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64332" y="332579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Ръб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25769" y="3097194"/>
            <a:ext cx="74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dirty="0"/>
              <a:t>Стена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017910" y="3352800"/>
            <a:ext cx="400050" cy="571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33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Изпъкнали </a:t>
            </a:r>
            <a:r>
              <a:rPr lang="bg-BG" dirty="0" err="1"/>
              <a:t>многостени</a:t>
            </a:r>
            <a:endParaRPr lang="bg-BG" dirty="0"/>
          </a:p>
          <a:p>
            <a:pPr lvl="1"/>
            <a:r>
              <a:rPr lang="bg-BG" dirty="0"/>
              <a:t>През всеки връх съществува равнина, такава че всички точки от </a:t>
            </a:r>
            <a:r>
              <a:rPr lang="bg-BG" dirty="0" err="1"/>
              <a:t>многостена</a:t>
            </a:r>
            <a:r>
              <a:rPr lang="bg-BG" dirty="0"/>
              <a:t> са само в едното </a:t>
            </a:r>
            <a:r>
              <a:rPr lang="bg-BG" dirty="0" err="1"/>
              <a:t>полупространство</a:t>
            </a:r>
            <a:endParaRPr lang="bg-BG" dirty="0"/>
          </a:p>
          <a:p>
            <a:r>
              <a:rPr lang="bg-BG" dirty="0"/>
              <a:t>Правилни </a:t>
            </a:r>
            <a:r>
              <a:rPr lang="bg-BG" dirty="0" err="1"/>
              <a:t>многостени</a:t>
            </a:r>
            <a:endParaRPr lang="bg-BG" dirty="0"/>
          </a:p>
          <a:p>
            <a:pPr lvl="1"/>
            <a:r>
              <a:rPr lang="bg-BG" dirty="0"/>
              <a:t>Трябва да са от еднакви правилни многоъгълници, сключващи еднакви стенни ъгли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Изпъкнали многостени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837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err="1"/>
              <a:t>Платонови</a:t>
            </a:r>
            <a:r>
              <a:rPr lang="bg-BG" dirty="0"/>
              <a:t> тела</a:t>
            </a:r>
          </a:p>
          <a:p>
            <a:pPr lvl="1"/>
            <a:r>
              <a:rPr lang="bg-BG" dirty="0"/>
              <a:t>Правилни </a:t>
            </a:r>
            <a:r>
              <a:rPr lang="bg-BG" dirty="0" err="1"/>
              <a:t>многостени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От еднакви </a:t>
            </a:r>
            <a:r>
              <a:rPr lang="ru-RU" dirty="0"/>
              <a:t>правилни многоъгълници</a:t>
            </a:r>
          </a:p>
          <a:p>
            <a:pPr lvl="1"/>
            <a:r>
              <a:rPr lang="ru-RU" dirty="0"/>
              <a:t>Сключващи еднакви </a:t>
            </a:r>
            <a:r>
              <a:rPr lang="ru-RU" dirty="0" err="1"/>
              <a:t>стенни</a:t>
            </a:r>
            <a:r>
              <a:rPr lang="ru-RU" dirty="0"/>
              <a:t> </a:t>
            </a:r>
            <a:r>
              <a:rPr lang="ru-RU" dirty="0" err="1"/>
              <a:t>ъгли</a:t>
            </a:r>
            <a:endParaRPr lang="ru-RU" dirty="0"/>
          </a:p>
          <a:p>
            <a:pPr lvl="1"/>
            <a:r>
              <a:rPr lang="ru-RU" dirty="0"/>
              <a:t>Само 5 </a:t>
            </a:r>
            <a:r>
              <a:rPr lang="ru-RU" dirty="0" err="1"/>
              <a:t>са</a:t>
            </a:r>
            <a:r>
              <a:rPr lang="ru-RU" dirty="0"/>
              <a:t>:</a:t>
            </a:r>
          </a:p>
        </p:txBody>
      </p:sp>
      <p:pic>
        <p:nvPicPr>
          <p:cNvPr id="4" name="Platonic Solids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 rotWithShape="1">
          <a:blip r:embed="rId4">
            <a:lum contrast="20000"/>
          </a:blip>
          <a:srcRect t="36666" b="37000"/>
          <a:stretch/>
        </p:blipFill>
        <p:spPr>
          <a:xfrm>
            <a:off x="3505200" y="1952123"/>
            <a:ext cx="2365710" cy="4672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05200" y="2538361"/>
            <a:ext cx="2365710" cy="5139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7" name="Picture 4">
            <a:hlinkClick r:id="rId5" action="ppaction://hlinkfile"/>
            <a:extLst>
              <a:ext uri="{FF2B5EF4-FFF2-40B4-BE49-F238E27FC236}">
                <a16:creationId xmlns:a16="http://schemas.microsoft.com/office/drawing/2014/main" id="{56BC7D72-1A62-4668-93EA-D0AC36B7E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5591" y="2724150"/>
            <a:ext cx="2748009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74483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4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bg-BG" dirty="0" err="1"/>
              <a:t>Платонови</a:t>
            </a:r>
            <a:r>
              <a:rPr lang="bg-BG" dirty="0"/>
              <a:t> тела</a:t>
            </a:r>
          </a:p>
          <a:p>
            <a:pPr lvl="1"/>
            <a:r>
              <a:rPr lang="bg-BG" dirty="0"/>
              <a:t>Да се търси истината</a:t>
            </a:r>
          </a:p>
          <a:p>
            <a:pPr lvl="1"/>
            <a:r>
              <a:rPr lang="bg-BG" dirty="0"/>
              <a:t>Смисълът на съществуването на света</a:t>
            </a:r>
          </a:p>
        </p:txBody>
      </p:sp>
      <p:pic>
        <p:nvPicPr>
          <p:cNvPr id="1026" name="Picture 2" descr="C:\Users\Pavel\Desktop\Untitled-2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32458" y="2099842"/>
            <a:ext cx="2477792" cy="276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8728364" y="1514475"/>
            <a:ext cx="6486446" cy="3349998"/>
            <a:chOff x="1295400" y="1514475"/>
            <a:chExt cx="6486446" cy="3349998"/>
          </a:xfrm>
        </p:grpSpPr>
        <p:pic>
          <p:nvPicPr>
            <p:cNvPr id="4" name="Picture 2" descr="C:\Users\Pavel\Desktop\Untitled-2.jpg"/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831717" y="2099842"/>
              <a:ext cx="2397758" cy="27646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ontent Placeholder 1"/>
            <p:cNvSpPr txBox="1">
              <a:spLocks/>
            </p:cNvSpPr>
            <p:nvPr/>
          </p:nvSpPr>
          <p:spPr>
            <a:xfrm>
              <a:off x="1295400" y="1514475"/>
              <a:ext cx="6486446" cy="58037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2800" b="1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Lucida Sans Unicode" panose="020B0602030504020204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Calibri" pitchFamily="34" charset="0"/>
                <a:buChar char="–"/>
                <a:defRPr sz="2400" kern="1200">
                  <a:solidFill>
                    <a:srgbClr val="0070C0"/>
                  </a:solidFill>
                  <a:effectLst/>
                  <a:latin typeface="+mn-lt"/>
                  <a:ea typeface="+mn-ea"/>
                  <a:cs typeface="Lucida Sans Unicode" panose="020B0602030504020204" pitchFamily="34" charset="0"/>
                </a:defRPr>
              </a:lvl2pPr>
              <a:lvl3pPr marL="746125" indent="0" algn="l" defTabSz="914400" rtl="0" eaLnBrk="1" latinLnBrk="0" hangingPunct="1">
                <a:spcBef>
                  <a:spcPts val="0"/>
                </a:spcBef>
                <a:buFont typeface="Arial" pitchFamily="34" charset="0"/>
                <a:buNone/>
                <a:defRPr sz="2000" kern="1200">
                  <a:solidFill>
                    <a:srgbClr val="0070C0"/>
                  </a:solidFill>
                  <a:effectLst/>
                  <a:latin typeface="Calibri Light" panose="020F0302020204030204" pitchFamily="34" charset="0"/>
                  <a:ea typeface="+mn-ea"/>
                  <a:cs typeface="Lucida Sans Unicode" panose="020B0602030504020204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/>
              <a:r>
                <a:rPr lang="bg-BG" dirty="0"/>
                <a:t>Смисълът на нашето съществуване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79759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-0.1665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93827E-6 L -0.81181 -0.000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59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Прост многостен</a:t>
                </a:r>
              </a:p>
              <a:p>
                <a:pPr lvl="1"/>
                <a:r>
                  <a:rPr lang="bg-BG" dirty="0" err="1"/>
                  <a:t>Многостен</a:t>
                </a:r>
                <a:r>
                  <a:rPr lang="bg-BG" dirty="0"/>
                  <a:t>, който не се </a:t>
                </a:r>
                <a:r>
                  <a:rPr lang="bg-BG" dirty="0" err="1"/>
                  <a:t>самопресича</a:t>
                </a:r>
                <a:endParaRPr lang="bg-BG" dirty="0"/>
              </a:p>
              <a:p>
                <a:pPr lvl="1"/>
                <a:r>
                  <a:rPr lang="bg-BG" dirty="0"/>
                  <a:t>Може да бъде „издут“ до сфера</a:t>
                </a:r>
              </a:p>
              <a:p>
                <a:r>
                  <a:rPr lang="bg-BG" dirty="0"/>
                  <a:t>За всеки прост многостен</a:t>
                </a:r>
                <a:endParaRPr lang="en-US" dirty="0"/>
              </a:p>
              <a:p>
                <a:pPr lvl="1"/>
                <a:r>
                  <a:rPr lang="bg-BG" dirty="0"/>
                  <a:t>Където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</m:oMath>
                </a14:m>
                <a:r>
                  <a:rPr lang="bg-BG" dirty="0"/>
                  <a:t> е броят върхове,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–</a:t>
                </a:r>
                <a:r>
                  <a:rPr lang="bg-BG" dirty="0"/>
                  <a:t> ръбове, 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 –</a:t>
                </a:r>
                <a:r>
                  <a:rPr lang="bg-BG" dirty="0"/>
                  <a:t> </a:t>
                </a:r>
                <a:r>
                  <a:rPr lang="bg-BG" dirty="0" err="1"/>
                  <a:t>ст</a:t>
                </a:r>
                <a:r>
                  <a:rPr lang="en-US" dirty="0"/>
                  <a:t>e</a:t>
                </a:r>
                <a:r>
                  <a:rPr lang="bg-BG" dirty="0"/>
                  <a:t>ни: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𝑉</m:t>
                      </m:r>
                      <m:r>
                        <a:rPr lang="en-US" i="1" dirty="0" smtClean="0">
                          <a:latin typeface="Cambria Math"/>
                        </a:rPr>
                        <m:t>−</m:t>
                      </m:r>
                      <m:r>
                        <a:rPr lang="en-US" i="1" dirty="0" smtClean="0">
                          <a:latin typeface="Cambria Math"/>
                        </a:rPr>
                        <m:t>𝐸</m:t>
                      </m:r>
                      <m:r>
                        <a:rPr lang="en-US" i="1" dirty="0" smtClean="0">
                          <a:latin typeface="Cambria Math"/>
                        </a:rPr>
                        <m:t>+</m:t>
                      </m:r>
                      <m:r>
                        <a:rPr lang="en-US" i="1" dirty="0" smtClean="0">
                          <a:latin typeface="Cambria Math"/>
                        </a:rPr>
                        <m:t>𝐹</m:t>
                      </m:r>
                      <m:r>
                        <a:rPr lang="en-US" i="1" dirty="0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Формула на Ойлер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93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Тема 1</a:t>
            </a:r>
            <a:r>
              <a:rPr lang="en-US"/>
              <a:t>5</a:t>
            </a:r>
            <a:r>
              <a:rPr lang="bg-BG"/>
              <a:t>: Изпъкнали обвивки</a:t>
            </a:r>
          </a:p>
          <a:p>
            <a:pPr lvl="1"/>
            <a:r>
              <a:rPr lang="bg-BG"/>
              <a:t>Изпъкнали многоъгълници</a:t>
            </a:r>
            <a:endParaRPr lang="en-US"/>
          </a:p>
          <a:p>
            <a:pPr lvl="1"/>
            <a:r>
              <a:rPr lang="bg-BG"/>
              <a:t>Изпъкнали многостени</a:t>
            </a:r>
          </a:p>
          <a:p>
            <a:pPr lvl="1"/>
            <a:r>
              <a:rPr lang="bg-BG"/>
              <a:t>Изпъкнала обвивка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46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 err="1"/>
                  <a:t>Октаедър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6−12+8=2</m:t>
                    </m:r>
                  </m:oMath>
                </a14:m>
                <a:endParaRPr lang="bg-BG" sz="2400" b="0" dirty="0"/>
              </a:p>
              <a:p>
                <a:pPr lvl="1"/>
                <a:r>
                  <a:rPr lang="bg-BG" dirty="0"/>
                  <a:t>Върхове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=6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Ръбове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=12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Стени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𝐹</m:t>
                    </m:r>
                    <m:r>
                      <a:rPr lang="en-US" i="1" dirty="0" smtClean="0">
                        <a:latin typeface="Cambria Math"/>
                      </a:rPr>
                      <m:t>=8</m:t>
                    </m:r>
                  </m:oMath>
                </a14:m>
                <a:endParaRPr lang="en-US" dirty="0"/>
              </a:p>
              <a:p>
                <a:r>
                  <a:rPr lang="bg-BG" dirty="0"/>
                  <a:t>Додекаедър </a:t>
                </a:r>
                <a14:m>
                  <m:oMath xmlns:m="http://schemas.openxmlformats.org/officeDocument/2006/math">
                    <m:r>
                      <a:rPr lang="bg-BG" sz="2400" i="1" dirty="0" smtClean="0">
                        <a:latin typeface="Cambria Math"/>
                      </a:rPr>
                      <m:t>20−30+12=2</m:t>
                    </m:r>
                  </m:oMath>
                </a14:m>
                <a:endParaRPr lang="bg-BG" sz="2400" dirty="0"/>
              </a:p>
              <a:p>
                <a:pPr lvl="1"/>
                <a:r>
                  <a:rPr lang="bg-BG" dirty="0"/>
                  <a:t>Върхове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=20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Ръбове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=30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Стени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𝐹</m:t>
                    </m:r>
                    <m:r>
                      <a:rPr lang="en-US" i="1" dirty="0" smtClean="0">
                        <a:latin typeface="Cambria Math"/>
                      </a:rPr>
                      <m:t>=12</m:t>
                    </m:r>
                  </m:oMath>
                </a14:m>
                <a:endParaRPr lang="en-US" dirty="0"/>
              </a:p>
              <a:p>
                <a:endParaRPr lang="bg-B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 b="-179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Да я проверим</a:t>
            </a:r>
            <a:endParaRPr lang="en-US" dirty="0"/>
          </a:p>
        </p:txBody>
      </p:sp>
      <p:pic>
        <p:nvPicPr>
          <p:cNvPr id="6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A8B1CAB0-3045-4975-93BB-C11EDB2B6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30993" y="1657350"/>
            <a:ext cx="2198407" cy="13740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>
            <a:hlinkClick r:id="rId5" action="ppaction://hlinkfile"/>
            <a:extLst>
              <a:ext uri="{FF2B5EF4-FFF2-40B4-BE49-F238E27FC236}">
                <a16:creationId xmlns:a16="http://schemas.microsoft.com/office/drawing/2014/main" id="{61A56347-EA27-4B64-90C1-9372967BD8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30991" y="3486150"/>
            <a:ext cx="2198408" cy="13740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24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Важи за </a:t>
            </a:r>
            <a:r>
              <a:rPr lang="bg-BG" dirty="0" err="1"/>
              <a:t>многостени</a:t>
            </a:r>
            <a:r>
              <a:rPr lang="bg-BG" dirty="0"/>
              <a:t>, за които:</a:t>
            </a:r>
          </a:p>
          <a:p>
            <a:pPr lvl="1"/>
            <a:r>
              <a:rPr lang="bg-BG" dirty="0"/>
              <a:t>Всички стени са обкръжени от единичен</a:t>
            </a:r>
            <a:r>
              <a:rPr lang="en-US" dirty="0"/>
              <a:t> </a:t>
            </a:r>
            <a:r>
              <a:rPr lang="bg-BG" dirty="0"/>
              <a:t> „пръстен“ от ръбове</a:t>
            </a:r>
          </a:p>
          <a:p>
            <a:pPr lvl="1"/>
            <a:r>
              <a:rPr lang="bg-BG" dirty="0"/>
              <a:t>Всеки ръб се споделя от точно две стени и се простира между точно два върха</a:t>
            </a:r>
          </a:p>
          <a:p>
            <a:pPr lvl="1"/>
            <a:r>
              <a:rPr lang="bg-BG" dirty="0"/>
              <a:t>Във всеки връх се срещат поне 3 ръба</a:t>
            </a:r>
            <a:endParaRPr lang="en-US" dirty="0"/>
          </a:p>
          <a:p>
            <a:pPr lvl="1"/>
            <a:r>
              <a:rPr lang="bg-BG" dirty="0"/>
              <a:t>В </a:t>
            </a:r>
            <a:r>
              <a:rPr lang="bg-BG" dirty="0" err="1"/>
              <a:t>многостена</a:t>
            </a:r>
            <a:r>
              <a:rPr lang="bg-BG" dirty="0"/>
              <a:t> няма дупки и тунели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bg-BG" dirty="0"/>
                  <a:t>Още за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+</m:t>
                    </m:r>
                    <m:r>
                      <a:rPr lang="en-US" i="1" dirty="0" smtClean="0">
                        <a:latin typeface="Cambria Math"/>
                      </a:rPr>
                      <m:t>𝐹</m:t>
                    </m:r>
                    <m:r>
                      <a:rPr lang="en-US" i="1" dirty="0" smtClean="0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797" t="-9375" b="-2812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028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263931" y="2327912"/>
            <a:ext cx="1219203" cy="1085853"/>
            <a:chOff x="1981198" y="3200397"/>
            <a:chExt cx="1219203" cy="1085853"/>
          </a:xfrm>
        </p:grpSpPr>
        <p:sp>
          <p:nvSpPr>
            <p:cNvPr id="39" name="Freeform 38"/>
            <p:cNvSpPr/>
            <p:nvPr/>
          </p:nvSpPr>
          <p:spPr>
            <a:xfrm>
              <a:off x="2743198" y="3200397"/>
              <a:ext cx="457200" cy="85725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215369"/>
                <a:gd name="connsiteY0" fmla="*/ 729873 h 912342"/>
                <a:gd name="connsiteX1" fmla="*/ 121537 w 1215369"/>
                <a:gd name="connsiteY1" fmla="*/ 0 h 912342"/>
                <a:gd name="connsiteX2" fmla="*/ 1053320 w 1215369"/>
                <a:gd name="connsiteY2" fmla="*/ 218962 h 912342"/>
                <a:gd name="connsiteX3" fmla="*/ 1215369 w 1215369"/>
                <a:gd name="connsiteY3" fmla="*/ 912342 h 912342"/>
                <a:gd name="connsiteX4" fmla="*/ 0 w 1215369"/>
                <a:gd name="connsiteY4" fmla="*/ 729873 h 912342"/>
                <a:gd name="connsiteX0" fmla="*/ 0 w 1134344"/>
                <a:gd name="connsiteY0" fmla="*/ 729873 h 912342"/>
                <a:gd name="connsiteX1" fmla="*/ 40512 w 1134344"/>
                <a:gd name="connsiteY1" fmla="*/ 0 h 912342"/>
                <a:gd name="connsiteX2" fmla="*/ 972295 w 1134344"/>
                <a:gd name="connsiteY2" fmla="*/ 218962 h 912342"/>
                <a:gd name="connsiteX3" fmla="*/ 1134344 w 1134344"/>
                <a:gd name="connsiteY3" fmla="*/ 912342 h 912342"/>
                <a:gd name="connsiteX4" fmla="*/ 0 w 1134344"/>
                <a:gd name="connsiteY4" fmla="*/ 729873 h 912342"/>
                <a:gd name="connsiteX0" fmla="*/ 0 w 1134344"/>
                <a:gd name="connsiteY0" fmla="*/ 729873 h 912342"/>
                <a:gd name="connsiteX1" fmla="*/ 40512 w 1134344"/>
                <a:gd name="connsiteY1" fmla="*/ 0 h 912342"/>
                <a:gd name="connsiteX2" fmla="*/ 364611 w 1134344"/>
                <a:gd name="connsiteY2" fmla="*/ 72987 h 912342"/>
                <a:gd name="connsiteX3" fmla="*/ 1134344 w 1134344"/>
                <a:gd name="connsiteY3" fmla="*/ 912342 h 912342"/>
                <a:gd name="connsiteX4" fmla="*/ 0 w 1134344"/>
                <a:gd name="connsiteY4" fmla="*/ 729873 h 912342"/>
                <a:gd name="connsiteX0" fmla="*/ 0 w 1134344"/>
                <a:gd name="connsiteY0" fmla="*/ 729873 h 912342"/>
                <a:gd name="connsiteX1" fmla="*/ 40512 w 1134344"/>
                <a:gd name="connsiteY1" fmla="*/ 0 h 912342"/>
                <a:gd name="connsiteX2" fmla="*/ 364611 w 1134344"/>
                <a:gd name="connsiteY2" fmla="*/ 72987 h 912342"/>
                <a:gd name="connsiteX3" fmla="*/ 364611 w 1134344"/>
                <a:gd name="connsiteY3" fmla="*/ 474418 h 912342"/>
                <a:gd name="connsiteX4" fmla="*/ 1134344 w 1134344"/>
                <a:gd name="connsiteY4" fmla="*/ 912342 h 912342"/>
                <a:gd name="connsiteX5" fmla="*/ 0 w 1134344"/>
                <a:gd name="connsiteY5" fmla="*/ 729873 h 912342"/>
                <a:gd name="connsiteX0" fmla="*/ 0 w 1336906"/>
                <a:gd name="connsiteY0" fmla="*/ 802861 h 912342"/>
                <a:gd name="connsiteX1" fmla="*/ 243074 w 1336906"/>
                <a:gd name="connsiteY1" fmla="*/ 0 h 912342"/>
                <a:gd name="connsiteX2" fmla="*/ 567173 w 1336906"/>
                <a:gd name="connsiteY2" fmla="*/ 72987 h 912342"/>
                <a:gd name="connsiteX3" fmla="*/ 567173 w 1336906"/>
                <a:gd name="connsiteY3" fmla="*/ 474418 h 912342"/>
                <a:gd name="connsiteX4" fmla="*/ 1336906 w 1336906"/>
                <a:gd name="connsiteY4" fmla="*/ 912342 h 912342"/>
                <a:gd name="connsiteX5" fmla="*/ 0 w 1336906"/>
                <a:gd name="connsiteY5" fmla="*/ 802861 h 912342"/>
                <a:gd name="connsiteX0" fmla="*/ 0 w 1336906"/>
                <a:gd name="connsiteY0" fmla="*/ 729874 h 839355"/>
                <a:gd name="connsiteX1" fmla="*/ 1 w 1336906"/>
                <a:gd name="connsiteY1" fmla="*/ 218962 h 839355"/>
                <a:gd name="connsiteX2" fmla="*/ 567173 w 1336906"/>
                <a:gd name="connsiteY2" fmla="*/ 0 h 839355"/>
                <a:gd name="connsiteX3" fmla="*/ 567173 w 1336906"/>
                <a:gd name="connsiteY3" fmla="*/ 401431 h 839355"/>
                <a:gd name="connsiteX4" fmla="*/ 1336906 w 1336906"/>
                <a:gd name="connsiteY4" fmla="*/ 839355 h 839355"/>
                <a:gd name="connsiteX5" fmla="*/ 0 w 1336906"/>
                <a:gd name="connsiteY5" fmla="*/ 729874 h 839355"/>
                <a:gd name="connsiteX0" fmla="*/ 0 w 1336906"/>
                <a:gd name="connsiteY0" fmla="*/ 510912 h 620393"/>
                <a:gd name="connsiteX1" fmla="*/ 1 w 1336906"/>
                <a:gd name="connsiteY1" fmla="*/ 0 h 620393"/>
                <a:gd name="connsiteX2" fmla="*/ 243074 w 1336906"/>
                <a:gd name="connsiteY2" fmla="*/ 182468 h 620393"/>
                <a:gd name="connsiteX3" fmla="*/ 567173 w 1336906"/>
                <a:gd name="connsiteY3" fmla="*/ 182469 h 620393"/>
                <a:gd name="connsiteX4" fmla="*/ 1336906 w 1336906"/>
                <a:gd name="connsiteY4" fmla="*/ 620393 h 620393"/>
                <a:gd name="connsiteX5" fmla="*/ 0 w 1336906"/>
                <a:gd name="connsiteY5" fmla="*/ 510912 h 620393"/>
                <a:gd name="connsiteX0" fmla="*/ 0 w 1336906"/>
                <a:gd name="connsiteY0" fmla="*/ 510912 h 620393"/>
                <a:gd name="connsiteX1" fmla="*/ 1 w 1336906"/>
                <a:gd name="connsiteY1" fmla="*/ 0 h 620393"/>
                <a:gd name="connsiteX2" fmla="*/ 243074 w 1336906"/>
                <a:gd name="connsiteY2" fmla="*/ 182468 h 620393"/>
                <a:gd name="connsiteX3" fmla="*/ 1336906 w 1336906"/>
                <a:gd name="connsiteY3" fmla="*/ 620393 h 620393"/>
                <a:gd name="connsiteX4" fmla="*/ 0 w 1336906"/>
                <a:gd name="connsiteY4" fmla="*/ 510912 h 620393"/>
                <a:gd name="connsiteX0" fmla="*/ 0 w 243074"/>
                <a:gd name="connsiteY0" fmla="*/ 510912 h 547405"/>
                <a:gd name="connsiteX1" fmla="*/ 1 w 243074"/>
                <a:gd name="connsiteY1" fmla="*/ 0 h 547405"/>
                <a:gd name="connsiteX2" fmla="*/ 243074 w 243074"/>
                <a:gd name="connsiteY2" fmla="*/ 182468 h 547405"/>
                <a:gd name="connsiteX3" fmla="*/ 243074 w 243074"/>
                <a:gd name="connsiteY3" fmla="*/ 547405 h 547405"/>
                <a:gd name="connsiteX4" fmla="*/ 0 w 243074"/>
                <a:gd name="connsiteY4" fmla="*/ 510912 h 54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74" h="547405">
                  <a:moveTo>
                    <a:pt x="0" y="510912"/>
                  </a:moveTo>
                  <a:cubicBezTo>
                    <a:pt x="0" y="340608"/>
                    <a:pt x="1" y="170304"/>
                    <a:pt x="1" y="0"/>
                  </a:cubicBezTo>
                  <a:lnTo>
                    <a:pt x="243074" y="182468"/>
                  </a:lnTo>
                  <a:lnTo>
                    <a:pt x="243074" y="547405"/>
                  </a:lnTo>
                  <a:lnTo>
                    <a:pt x="0" y="510912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1981199" y="3200397"/>
              <a:ext cx="762000" cy="102870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145975 h 985328"/>
                <a:gd name="connsiteX3" fmla="*/ 688708 w 688708"/>
                <a:gd name="connsiteY3" fmla="*/ 0 h 985328"/>
                <a:gd name="connsiteX4" fmla="*/ 648196 w 688708"/>
                <a:gd name="connsiteY4" fmla="*/ 729873 h 985328"/>
                <a:gd name="connsiteX0" fmla="*/ 648196 w 648196"/>
                <a:gd name="connsiteY0" fmla="*/ 583898 h 839353"/>
                <a:gd name="connsiteX1" fmla="*/ 0 w 648196"/>
                <a:gd name="connsiteY1" fmla="*/ 839353 h 839353"/>
                <a:gd name="connsiteX2" fmla="*/ 364610 w 648196"/>
                <a:gd name="connsiteY2" fmla="*/ 0 h 839353"/>
                <a:gd name="connsiteX3" fmla="*/ 526660 w 648196"/>
                <a:gd name="connsiteY3" fmla="*/ 182468 h 839353"/>
                <a:gd name="connsiteX4" fmla="*/ 648196 w 648196"/>
                <a:gd name="connsiteY4" fmla="*/ 583898 h 839353"/>
                <a:gd name="connsiteX0" fmla="*/ 526660 w 526660"/>
                <a:gd name="connsiteY0" fmla="*/ 510910 h 839353"/>
                <a:gd name="connsiteX1" fmla="*/ 0 w 526660"/>
                <a:gd name="connsiteY1" fmla="*/ 839353 h 839353"/>
                <a:gd name="connsiteX2" fmla="*/ 364610 w 526660"/>
                <a:gd name="connsiteY2" fmla="*/ 0 h 839353"/>
                <a:gd name="connsiteX3" fmla="*/ 526660 w 526660"/>
                <a:gd name="connsiteY3" fmla="*/ 182468 h 839353"/>
                <a:gd name="connsiteX4" fmla="*/ 526660 w 526660"/>
                <a:gd name="connsiteY4" fmla="*/ 510910 h 839353"/>
                <a:gd name="connsiteX0" fmla="*/ 526660 w 526660"/>
                <a:gd name="connsiteY0" fmla="*/ 510911 h 839354"/>
                <a:gd name="connsiteX1" fmla="*/ 0 w 526660"/>
                <a:gd name="connsiteY1" fmla="*/ 839354 h 839354"/>
                <a:gd name="connsiteX2" fmla="*/ 364610 w 526660"/>
                <a:gd name="connsiteY2" fmla="*/ 1 h 839354"/>
                <a:gd name="connsiteX3" fmla="*/ 526660 w 526660"/>
                <a:gd name="connsiteY3" fmla="*/ 0 h 839354"/>
                <a:gd name="connsiteX4" fmla="*/ 526660 w 526660"/>
                <a:gd name="connsiteY4" fmla="*/ 510911 h 839354"/>
                <a:gd name="connsiteX0" fmla="*/ 526660 w 526660"/>
                <a:gd name="connsiteY0" fmla="*/ 510911 h 839354"/>
                <a:gd name="connsiteX1" fmla="*/ 0 w 526660"/>
                <a:gd name="connsiteY1" fmla="*/ 839354 h 839354"/>
                <a:gd name="connsiteX2" fmla="*/ 121537 w 526660"/>
                <a:gd name="connsiteY2" fmla="*/ 109481 h 839354"/>
                <a:gd name="connsiteX3" fmla="*/ 526660 w 526660"/>
                <a:gd name="connsiteY3" fmla="*/ 0 h 839354"/>
                <a:gd name="connsiteX4" fmla="*/ 526660 w 526660"/>
                <a:gd name="connsiteY4" fmla="*/ 510911 h 839354"/>
                <a:gd name="connsiteX0" fmla="*/ 405123 w 405123"/>
                <a:gd name="connsiteY0" fmla="*/ 510911 h 656886"/>
                <a:gd name="connsiteX1" fmla="*/ 0 w 405123"/>
                <a:gd name="connsiteY1" fmla="*/ 656886 h 656886"/>
                <a:gd name="connsiteX2" fmla="*/ 0 w 405123"/>
                <a:gd name="connsiteY2" fmla="*/ 109481 h 656886"/>
                <a:gd name="connsiteX3" fmla="*/ 405123 w 405123"/>
                <a:gd name="connsiteY3" fmla="*/ 0 h 656886"/>
                <a:gd name="connsiteX4" fmla="*/ 405123 w 405123"/>
                <a:gd name="connsiteY4" fmla="*/ 510911 h 656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123" h="656886">
                  <a:moveTo>
                    <a:pt x="405123" y="510911"/>
                  </a:moveTo>
                  <a:lnTo>
                    <a:pt x="0" y="656886"/>
                  </a:lnTo>
                  <a:lnTo>
                    <a:pt x="0" y="109481"/>
                  </a:lnTo>
                  <a:lnTo>
                    <a:pt x="405123" y="0"/>
                  </a:lnTo>
                  <a:lnTo>
                    <a:pt x="405123" y="510911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1981200" y="3200399"/>
              <a:ext cx="1219201" cy="45719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198" h="291949">
                  <a:moveTo>
                    <a:pt x="648198" y="182468"/>
                  </a:moveTo>
                  <a:lnTo>
                    <a:pt x="283586" y="291949"/>
                  </a:lnTo>
                  <a:lnTo>
                    <a:pt x="0" y="109481"/>
                  </a:lnTo>
                  <a:lnTo>
                    <a:pt x="405123" y="0"/>
                  </a:lnTo>
                  <a:lnTo>
                    <a:pt x="648198" y="182468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1981199" y="4000501"/>
              <a:ext cx="1219199" cy="28574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648198 w 729222"/>
                <a:gd name="connsiteY0" fmla="*/ 474417 h 620391"/>
                <a:gd name="connsiteX1" fmla="*/ 486148 w 729222"/>
                <a:gd name="connsiteY1" fmla="*/ 620391 h 620391"/>
                <a:gd name="connsiteX2" fmla="*/ 0 w 729222"/>
                <a:gd name="connsiteY2" fmla="*/ 547404 h 620391"/>
                <a:gd name="connsiteX3" fmla="*/ 729222 w 729222"/>
                <a:gd name="connsiteY3" fmla="*/ 0 h 620391"/>
                <a:gd name="connsiteX4" fmla="*/ 648198 w 729222"/>
                <a:gd name="connsiteY4" fmla="*/ 474417 h 620391"/>
                <a:gd name="connsiteX0" fmla="*/ 648198 w 1053320"/>
                <a:gd name="connsiteY0" fmla="*/ 547404 h 693378"/>
                <a:gd name="connsiteX1" fmla="*/ 486148 w 1053320"/>
                <a:gd name="connsiteY1" fmla="*/ 693378 h 693378"/>
                <a:gd name="connsiteX2" fmla="*/ 0 w 1053320"/>
                <a:gd name="connsiteY2" fmla="*/ 620391 h 693378"/>
                <a:gd name="connsiteX3" fmla="*/ 1053320 w 1053320"/>
                <a:gd name="connsiteY3" fmla="*/ 0 h 693378"/>
                <a:gd name="connsiteX4" fmla="*/ 648198 w 1053320"/>
                <a:gd name="connsiteY4" fmla="*/ 547404 h 693378"/>
                <a:gd name="connsiteX0" fmla="*/ 1539468 w 1539468"/>
                <a:gd name="connsiteY0" fmla="*/ 72987 h 693378"/>
                <a:gd name="connsiteX1" fmla="*/ 486148 w 1539468"/>
                <a:gd name="connsiteY1" fmla="*/ 693378 h 693378"/>
                <a:gd name="connsiteX2" fmla="*/ 0 w 1539468"/>
                <a:gd name="connsiteY2" fmla="*/ 620391 h 693378"/>
                <a:gd name="connsiteX3" fmla="*/ 1053320 w 1539468"/>
                <a:gd name="connsiteY3" fmla="*/ 0 h 693378"/>
                <a:gd name="connsiteX4" fmla="*/ 1539468 w 1539468"/>
                <a:gd name="connsiteY4" fmla="*/ 72987 h 693378"/>
                <a:gd name="connsiteX0" fmla="*/ 1539468 w 1539468"/>
                <a:gd name="connsiteY0" fmla="*/ 72987 h 620391"/>
                <a:gd name="connsiteX1" fmla="*/ 1539468 w 1539468"/>
                <a:gd name="connsiteY1" fmla="*/ 437924 h 620391"/>
                <a:gd name="connsiteX2" fmla="*/ 0 w 1539468"/>
                <a:gd name="connsiteY2" fmla="*/ 620391 h 620391"/>
                <a:gd name="connsiteX3" fmla="*/ 1053320 w 1539468"/>
                <a:gd name="connsiteY3" fmla="*/ 0 h 620391"/>
                <a:gd name="connsiteX4" fmla="*/ 1539468 w 1539468"/>
                <a:gd name="connsiteY4" fmla="*/ 72987 h 620391"/>
                <a:gd name="connsiteX0" fmla="*/ 486148 w 486148"/>
                <a:gd name="connsiteY0" fmla="*/ 72987 h 437924"/>
                <a:gd name="connsiteX1" fmla="*/ 486148 w 486148"/>
                <a:gd name="connsiteY1" fmla="*/ 437924 h 437924"/>
                <a:gd name="connsiteX2" fmla="*/ 0 w 486148"/>
                <a:gd name="connsiteY2" fmla="*/ 364937 h 437924"/>
                <a:gd name="connsiteX3" fmla="*/ 0 w 486148"/>
                <a:gd name="connsiteY3" fmla="*/ 0 h 437924"/>
                <a:gd name="connsiteX4" fmla="*/ 486148 w 486148"/>
                <a:gd name="connsiteY4" fmla="*/ 72987 h 437924"/>
                <a:gd name="connsiteX0" fmla="*/ 486148 w 486148"/>
                <a:gd name="connsiteY0" fmla="*/ 72987 h 510911"/>
                <a:gd name="connsiteX1" fmla="*/ 486147 w 486148"/>
                <a:gd name="connsiteY1" fmla="*/ 510911 h 510911"/>
                <a:gd name="connsiteX2" fmla="*/ 0 w 486148"/>
                <a:gd name="connsiteY2" fmla="*/ 364937 h 510911"/>
                <a:gd name="connsiteX3" fmla="*/ 0 w 486148"/>
                <a:gd name="connsiteY3" fmla="*/ 0 h 510911"/>
                <a:gd name="connsiteX4" fmla="*/ 486148 w 486148"/>
                <a:gd name="connsiteY4" fmla="*/ 72987 h 510911"/>
                <a:gd name="connsiteX0" fmla="*/ 1579981 w 1579981"/>
                <a:gd name="connsiteY0" fmla="*/ 72987 h 693380"/>
                <a:gd name="connsiteX1" fmla="*/ 1579980 w 1579981"/>
                <a:gd name="connsiteY1" fmla="*/ 510911 h 693380"/>
                <a:gd name="connsiteX2" fmla="*/ 0 w 1579981"/>
                <a:gd name="connsiteY2" fmla="*/ 693380 h 693380"/>
                <a:gd name="connsiteX3" fmla="*/ 1093833 w 1579981"/>
                <a:gd name="connsiteY3" fmla="*/ 0 h 693380"/>
                <a:gd name="connsiteX4" fmla="*/ 1579981 w 1579981"/>
                <a:gd name="connsiteY4" fmla="*/ 72987 h 693380"/>
                <a:gd name="connsiteX0" fmla="*/ 1579981 w 1579981"/>
                <a:gd name="connsiteY0" fmla="*/ 0 h 620393"/>
                <a:gd name="connsiteX1" fmla="*/ 1579980 w 1579981"/>
                <a:gd name="connsiteY1" fmla="*/ 437924 h 620393"/>
                <a:gd name="connsiteX2" fmla="*/ 0 w 1579981"/>
                <a:gd name="connsiteY2" fmla="*/ 620393 h 620393"/>
                <a:gd name="connsiteX3" fmla="*/ 405123 w 1579981"/>
                <a:gd name="connsiteY3" fmla="*/ 474418 h 620393"/>
                <a:gd name="connsiteX4" fmla="*/ 1579981 w 1579981"/>
                <a:gd name="connsiteY4" fmla="*/ 0 h 620393"/>
                <a:gd name="connsiteX0" fmla="*/ 648197 w 1579980"/>
                <a:gd name="connsiteY0" fmla="*/ 218962 h 364937"/>
                <a:gd name="connsiteX1" fmla="*/ 1579980 w 1579980"/>
                <a:gd name="connsiteY1" fmla="*/ 145975 h 364937"/>
                <a:gd name="connsiteX2" fmla="*/ 0 w 1579980"/>
                <a:gd name="connsiteY2" fmla="*/ 328444 h 364937"/>
                <a:gd name="connsiteX3" fmla="*/ 405123 w 1579980"/>
                <a:gd name="connsiteY3" fmla="*/ 182469 h 364937"/>
                <a:gd name="connsiteX4" fmla="*/ 648197 w 1579980"/>
                <a:gd name="connsiteY4" fmla="*/ 218962 h 364937"/>
                <a:gd name="connsiteX0" fmla="*/ 648197 w 1579980"/>
                <a:gd name="connsiteY0" fmla="*/ 72987 h 182469"/>
                <a:gd name="connsiteX1" fmla="*/ 1579980 w 1579980"/>
                <a:gd name="connsiteY1" fmla="*/ 0 h 182469"/>
                <a:gd name="connsiteX2" fmla="*/ 0 w 1579980"/>
                <a:gd name="connsiteY2" fmla="*/ 182469 h 182469"/>
                <a:gd name="connsiteX3" fmla="*/ 405123 w 1579980"/>
                <a:gd name="connsiteY3" fmla="*/ 36494 h 182469"/>
                <a:gd name="connsiteX4" fmla="*/ 648197 w 1579980"/>
                <a:gd name="connsiteY4" fmla="*/ 72987 h 182469"/>
                <a:gd name="connsiteX0" fmla="*/ 648197 w 648197"/>
                <a:gd name="connsiteY0" fmla="*/ 36493 h 182468"/>
                <a:gd name="connsiteX1" fmla="*/ 283586 w 648197"/>
                <a:gd name="connsiteY1" fmla="*/ 182468 h 182468"/>
                <a:gd name="connsiteX2" fmla="*/ 0 w 648197"/>
                <a:gd name="connsiteY2" fmla="*/ 145975 h 182468"/>
                <a:gd name="connsiteX3" fmla="*/ 405123 w 648197"/>
                <a:gd name="connsiteY3" fmla="*/ 0 h 182468"/>
                <a:gd name="connsiteX4" fmla="*/ 648197 w 648197"/>
                <a:gd name="connsiteY4" fmla="*/ 36493 h 18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197" h="182468">
                  <a:moveTo>
                    <a:pt x="648197" y="36493"/>
                  </a:moveTo>
                  <a:lnTo>
                    <a:pt x="283586" y="182468"/>
                  </a:lnTo>
                  <a:lnTo>
                    <a:pt x="0" y="145975"/>
                  </a:lnTo>
                  <a:lnTo>
                    <a:pt x="405123" y="0"/>
                  </a:lnTo>
                  <a:lnTo>
                    <a:pt x="648197" y="3649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2514599" y="3486148"/>
              <a:ext cx="685799" cy="80009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648198 w 729222"/>
                <a:gd name="connsiteY0" fmla="*/ 474417 h 620391"/>
                <a:gd name="connsiteX1" fmla="*/ 486148 w 729222"/>
                <a:gd name="connsiteY1" fmla="*/ 620391 h 620391"/>
                <a:gd name="connsiteX2" fmla="*/ 0 w 729222"/>
                <a:gd name="connsiteY2" fmla="*/ 547404 h 620391"/>
                <a:gd name="connsiteX3" fmla="*/ 729222 w 729222"/>
                <a:gd name="connsiteY3" fmla="*/ 0 h 620391"/>
                <a:gd name="connsiteX4" fmla="*/ 648198 w 729222"/>
                <a:gd name="connsiteY4" fmla="*/ 474417 h 620391"/>
                <a:gd name="connsiteX0" fmla="*/ 648198 w 1053320"/>
                <a:gd name="connsiteY0" fmla="*/ 547404 h 693378"/>
                <a:gd name="connsiteX1" fmla="*/ 486148 w 1053320"/>
                <a:gd name="connsiteY1" fmla="*/ 693378 h 693378"/>
                <a:gd name="connsiteX2" fmla="*/ 0 w 1053320"/>
                <a:gd name="connsiteY2" fmla="*/ 620391 h 693378"/>
                <a:gd name="connsiteX3" fmla="*/ 1053320 w 1053320"/>
                <a:gd name="connsiteY3" fmla="*/ 0 h 693378"/>
                <a:gd name="connsiteX4" fmla="*/ 648198 w 1053320"/>
                <a:gd name="connsiteY4" fmla="*/ 547404 h 693378"/>
                <a:gd name="connsiteX0" fmla="*/ 1539468 w 1539468"/>
                <a:gd name="connsiteY0" fmla="*/ 72987 h 693378"/>
                <a:gd name="connsiteX1" fmla="*/ 486148 w 1539468"/>
                <a:gd name="connsiteY1" fmla="*/ 693378 h 693378"/>
                <a:gd name="connsiteX2" fmla="*/ 0 w 1539468"/>
                <a:gd name="connsiteY2" fmla="*/ 620391 h 693378"/>
                <a:gd name="connsiteX3" fmla="*/ 1053320 w 1539468"/>
                <a:gd name="connsiteY3" fmla="*/ 0 h 693378"/>
                <a:gd name="connsiteX4" fmla="*/ 1539468 w 1539468"/>
                <a:gd name="connsiteY4" fmla="*/ 72987 h 693378"/>
                <a:gd name="connsiteX0" fmla="*/ 1539468 w 1539468"/>
                <a:gd name="connsiteY0" fmla="*/ 72987 h 620391"/>
                <a:gd name="connsiteX1" fmla="*/ 1539468 w 1539468"/>
                <a:gd name="connsiteY1" fmla="*/ 437924 h 620391"/>
                <a:gd name="connsiteX2" fmla="*/ 0 w 1539468"/>
                <a:gd name="connsiteY2" fmla="*/ 620391 h 620391"/>
                <a:gd name="connsiteX3" fmla="*/ 1053320 w 1539468"/>
                <a:gd name="connsiteY3" fmla="*/ 0 h 620391"/>
                <a:gd name="connsiteX4" fmla="*/ 1539468 w 1539468"/>
                <a:gd name="connsiteY4" fmla="*/ 72987 h 620391"/>
                <a:gd name="connsiteX0" fmla="*/ 486148 w 486148"/>
                <a:gd name="connsiteY0" fmla="*/ 72987 h 437924"/>
                <a:gd name="connsiteX1" fmla="*/ 486148 w 486148"/>
                <a:gd name="connsiteY1" fmla="*/ 437924 h 437924"/>
                <a:gd name="connsiteX2" fmla="*/ 0 w 486148"/>
                <a:gd name="connsiteY2" fmla="*/ 364937 h 437924"/>
                <a:gd name="connsiteX3" fmla="*/ 0 w 486148"/>
                <a:gd name="connsiteY3" fmla="*/ 0 h 437924"/>
                <a:gd name="connsiteX4" fmla="*/ 486148 w 486148"/>
                <a:gd name="connsiteY4" fmla="*/ 72987 h 437924"/>
                <a:gd name="connsiteX0" fmla="*/ 486148 w 486148"/>
                <a:gd name="connsiteY0" fmla="*/ 72987 h 510911"/>
                <a:gd name="connsiteX1" fmla="*/ 486147 w 486148"/>
                <a:gd name="connsiteY1" fmla="*/ 510911 h 510911"/>
                <a:gd name="connsiteX2" fmla="*/ 0 w 486148"/>
                <a:gd name="connsiteY2" fmla="*/ 364937 h 510911"/>
                <a:gd name="connsiteX3" fmla="*/ 0 w 486148"/>
                <a:gd name="connsiteY3" fmla="*/ 0 h 510911"/>
                <a:gd name="connsiteX4" fmla="*/ 486148 w 486148"/>
                <a:gd name="connsiteY4" fmla="*/ 72987 h 510911"/>
                <a:gd name="connsiteX0" fmla="*/ 972296 w 972296"/>
                <a:gd name="connsiteY0" fmla="*/ 72987 h 620393"/>
                <a:gd name="connsiteX1" fmla="*/ 972295 w 972296"/>
                <a:gd name="connsiteY1" fmla="*/ 510911 h 620393"/>
                <a:gd name="connsiteX2" fmla="*/ 0 w 972296"/>
                <a:gd name="connsiteY2" fmla="*/ 620393 h 620393"/>
                <a:gd name="connsiteX3" fmla="*/ 486148 w 972296"/>
                <a:gd name="connsiteY3" fmla="*/ 0 h 620393"/>
                <a:gd name="connsiteX4" fmla="*/ 972296 w 972296"/>
                <a:gd name="connsiteY4" fmla="*/ 72987 h 620393"/>
                <a:gd name="connsiteX0" fmla="*/ 972296 w 972296"/>
                <a:gd name="connsiteY0" fmla="*/ 0 h 547406"/>
                <a:gd name="connsiteX1" fmla="*/ 972295 w 972296"/>
                <a:gd name="connsiteY1" fmla="*/ 437924 h 547406"/>
                <a:gd name="connsiteX2" fmla="*/ 0 w 972296"/>
                <a:gd name="connsiteY2" fmla="*/ 547406 h 547406"/>
                <a:gd name="connsiteX3" fmla="*/ 0 w 972296"/>
                <a:gd name="connsiteY3" fmla="*/ 109481 h 547406"/>
                <a:gd name="connsiteX4" fmla="*/ 972296 w 972296"/>
                <a:gd name="connsiteY4" fmla="*/ 0 h 547406"/>
                <a:gd name="connsiteX0" fmla="*/ 162049 w 972295"/>
                <a:gd name="connsiteY0" fmla="*/ 0 h 583900"/>
                <a:gd name="connsiteX1" fmla="*/ 972295 w 972295"/>
                <a:gd name="connsiteY1" fmla="*/ 474418 h 583900"/>
                <a:gd name="connsiteX2" fmla="*/ 0 w 972295"/>
                <a:gd name="connsiteY2" fmla="*/ 583900 h 583900"/>
                <a:gd name="connsiteX3" fmla="*/ 0 w 972295"/>
                <a:gd name="connsiteY3" fmla="*/ 145975 h 583900"/>
                <a:gd name="connsiteX4" fmla="*/ 162049 w 972295"/>
                <a:gd name="connsiteY4" fmla="*/ 0 h 583900"/>
                <a:gd name="connsiteX0" fmla="*/ 162049 w 162049"/>
                <a:gd name="connsiteY0" fmla="*/ 0 h 583900"/>
                <a:gd name="connsiteX1" fmla="*/ 162049 w 162049"/>
                <a:gd name="connsiteY1" fmla="*/ 401431 h 583900"/>
                <a:gd name="connsiteX2" fmla="*/ 0 w 162049"/>
                <a:gd name="connsiteY2" fmla="*/ 583900 h 583900"/>
                <a:gd name="connsiteX3" fmla="*/ 0 w 162049"/>
                <a:gd name="connsiteY3" fmla="*/ 145975 h 583900"/>
                <a:gd name="connsiteX4" fmla="*/ 162049 w 162049"/>
                <a:gd name="connsiteY4" fmla="*/ 0 h 583900"/>
                <a:gd name="connsiteX0" fmla="*/ 1296395 w 1296395"/>
                <a:gd name="connsiteY0" fmla="*/ 0 h 912342"/>
                <a:gd name="connsiteX1" fmla="*/ 1296395 w 1296395"/>
                <a:gd name="connsiteY1" fmla="*/ 401431 h 912342"/>
                <a:gd name="connsiteX2" fmla="*/ 0 w 1296395"/>
                <a:gd name="connsiteY2" fmla="*/ 912342 h 912342"/>
                <a:gd name="connsiteX3" fmla="*/ 1134346 w 1296395"/>
                <a:gd name="connsiteY3" fmla="*/ 145975 h 912342"/>
                <a:gd name="connsiteX4" fmla="*/ 1296395 w 1296395"/>
                <a:gd name="connsiteY4" fmla="*/ 0 h 912342"/>
                <a:gd name="connsiteX0" fmla="*/ 1296395 w 1296395"/>
                <a:gd name="connsiteY0" fmla="*/ 0 h 912342"/>
                <a:gd name="connsiteX1" fmla="*/ 364611 w 1296395"/>
                <a:gd name="connsiteY1" fmla="*/ 766368 h 912342"/>
                <a:gd name="connsiteX2" fmla="*/ 0 w 1296395"/>
                <a:gd name="connsiteY2" fmla="*/ 912342 h 912342"/>
                <a:gd name="connsiteX3" fmla="*/ 1134346 w 1296395"/>
                <a:gd name="connsiteY3" fmla="*/ 145975 h 912342"/>
                <a:gd name="connsiteX4" fmla="*/ 1296395 w 1296395"/>
                <a:gd name="connsiteY4" fmla="*/ 0 h 912342"/>
                <a:gd name="connsiteX0" fmla="*/ 1296395 w 1296395"/>
                <a:gd name="connsiteY0" fmla="*/ 0 h 912342"/>
                <a:gd name="connsiteX1" fmla="*/ 364611 w 1296395"/>
                <a:gd name="connsiteY1" fmla="*/ 766368 h 912342"/>
                <a:gd name="connsiteX2" fmla="*/ 0 w 1296395"/>
                <a:gd name="connsiteY2" fmla="*/ 912342 h 912342"/>
                <a:gd name="connsiteX3" fmla="*/ 0 w 1296395"/>
                <a:gd name="connsiteY3" fmla="*/ 510912 h 912342"/>
                <a:gd name="connsiteX4" fmla="*/ 1296395 w 1296395"/>
                <a:gd name="connsiteY4" fmla="*/ 0 h 912342"/>
                <a:gd name="connsiteX0" fmla="*/ 364611 w 364611"/>
                <a:gd name="connsiteY0" fmla="*/ 0 h 510911"/>
                <a:gd name="connsiteX1" fmla="*/ 364611 w 364611"/>
                <a:gd name="connsiteY1" fmla="*/ 364937 h 510911"/>
                <a:gd name="connsiteX2" fmla="*/ 0 w 364611"/>
                <a:gd name="connsiteY2" fmla="*/ 510911 h 510911"/>
                <a:gd name="connsiteX3" fmla="*/ 0 w 364611"/>
                <a:gd name="connsiteY3" fmla="*/ 109481 h 510911"/>
                <a:gd name="connsiteX4" fmla="*/ 364611 w 364611"/>
                <a:gd name="connsiteY4" fmla="*/ 0 h 510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1" h="510911">
                  <a:moveTo>
                    <a:pt x="364611" y="0"/>
                  </a:moveTo>
                  <a:lnTo>
                    <a:pt x="364611" y="364937"/>
                  </a:lnTo>
                  <a:lnTo>
                    <a:pt x="0" y="510911"/>
                  </a:lnTo>
                  <a:lnTo>
                    <a:pt x="0" y="109481"/>
                  </a:lnTo>
                  <a:lnTo>
                    <a:pt x="364611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>
              <a:off x="1981198" y="3371847"/>
              <a:ext cx="533401" cy="91440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648198 w 729222"/>
                <a:gd name="connsiteY0" fmla="*/ 474417 h 620391"/>
                <a:gd name="connsiteX1" fmla="*/ 486148 w 729222"/>
                <a:gd name="connsiteY1" fmla="*/ 620391 h 620391"/>
                <a:gd name="connsiteX2" fmla="*/ 0 w 729222"/>
                <a:gd name="connsiteY2" fmla="*/ 547404 h 620391"/>
                <a:gd name="connsiteX3" fmla="*/ 729222 w 729222"/>
                <a:gd name="connsiteY3" fmla="*/ 0 h 620391"/>
                <a:gd name="connsiteX4" fmla="*/ 648198 w 729222"/>
                <a:gd name="connsiteY4" fmla="*/ 474417 h 620391"/>
                <a:gd name="connsiteX0" fmla="*/ 648198 w 1053320"/>
                <a:gd name="connsiteY0" fmla="*/ 547404 h 693378"/>
                <a:gd name="connsiteX1" fmla="*/ 486148 w 1053320"/>
                <a:gd name="connsiteY1" fmla="*/ 693378 h 693378"/>
                <a:gd name="connsiteX2" fmla="*/ 0 w 1053320"/>
                <a:gd name="connsiteY2" fmla="*/ 620391 h 693378"/>
                <a:gd name="connsiteX3" fmla="*/ 1053320 w 1053320"/>
                <a:gd name="connsiteY3" fmla="*/ 0 h 693378"/>
                <a:gd name="connsiteX4" fmla="*/ 648198 w 1053320"/>
                <a:gd name="connsiteY4" fmla="*/ 547404 h 693378"/>
                <a:gd name="connsiteX0" fmla="*/ 1539468 w 1539468"/>
                <a:gd name="connsiteY0" fmla="*/ 72987 h 693378"/>
                <a:gd name="connsiteX1" fmla="*/ 486148 w 1539468"/>
                <a:gd name="connsiteY1" fmla="*/ 693378 h 693378"/>
                <a:gd name="connsiteX2" fmla="*/ 0 w 1539468"/>
                <a:gd name="connsiteY2" fmla="*/ 620391 h 693378"/>
                <a:gd name="connsiteX3" fmla="*/ 1053320 w 1539468"/>
                <a:gd name="connsiteY3" fmla="*/ 0 h 693378"/>
                <a:gd name="connsiteX4" fmla="*/ 1539468 w 1539468"/>
                <a:gd name="connsiteY4" fmla="*/ 72987 h 693378"/>
                <a:gd name="connsiteX0" fmla="*/ 1539468 w 1539468"/>
                <a:gd name="connsiteY0" fmla="*/ 72987 h 620391"/>
                <a:gd name="connsiteX1" fmla="*/ 1539468 w 1539468"/>
                <a:gd name="connsiteY1" fmla="*/ 437924 h 620391"/>
                <a:gd name="connsiteX2" fmla="*/ 0 w 1539468"/>
                <a:gd name="connsiteY2" fmla="*/ 620391 h 620391"/>
                <a:gd name="connsiteX3" fmla="*/ 1053320 w 1539468"/>
                <a:gd name="connsiteY3" fmla="*/ 0 h 620391"/>
                <a:gd name="connsiteX4" fmla="*/ 1539468 w 1539468"/>
                <a:gd name="connsiteY4" fmla="*/ 72987 h 620391"/>
                <a:gd name="connsiteX0" fmla="*/ 486148 w 486148"/>
                <a:gd name="connsiteY0" fmla="*/ 72987 h 437924"/>
                <a:gd name="connsiteX1" fmla="*/ 486148 w 486148"/>
                <a:gd name="connsiteY1" fmla="*/ 437924 h 437924"/>
                <a:gd name="connsiteX2" fmla="*/ 0 w 486148"/>
                <a:gd name="connsiteY2" fmla="*/ 364937 h 437924"/>
                <a:gd name="connsiteX3" fmla="*/ 0 w 486148"/>
                <a:gd name="connsiteY3" fmla="*/ 0 h 437924"/>
                <a:gd name="connsiteX4" fmla="*/ 486148 w 486148"/>
                <a:gd name="connsiteY4" fmla="*/ 72987 h 437924"/>
                <a:gd name="connsiteX0" fmla="*/ 486148 w 486148"/>
                <a:gd name="connsiteY0" fmla="*/ 72987 h 510911"/>
                <a:gd name="connsiteX1" fmla="*/ 486147 w 486148"/>
                <a:gd name="connsiteY1" fmla="*/ 510911 h 510911"/>
                <a:gd name="connsiteX2" fmla="*/ 0 w 486148"/>
                <a:gd name="connsiteY2" fmla="*/ 364937 h 510911"/>
                <a:gd name="connsiteX3" fmla="*/ 0 w 486148"/>
                <a:gd name="connsiteY3" fmla="*/ 0 h 510911"/>
                <a:gd name="connsiteX4" fmla="*/ 486148 w 486148"/>
                <a:gd name="connsiteY4" fmla="*/ 72987 h 510911"/>
                <a:gd name="connsiteX0" fmla="*/ 1863567 w 1863567"/>
                <a:gd name="connsiteY0" fmla="*/ 109481 h 510911"/>
                <a:gd name="connsiteX1" fmla="*/ 486147 w 1863567"/>
                <a:gd name="connsiteY1" fmla="*/ 510911 h 510911"/>
                <a:gd name="connsiteX2" fmla="*/ 0 w 1863567"/>
                <a:gd name="connsiteY2" fmla="*/ 364937 h 510911"/>
                <a:gd name="connsiteX3" fmla="*/ 0 w 1863567"/>
                <a:gd name="connsiteY3" fmla="*/ 0 h 510911"/>
                <a:gd name="connsiteX4" fmla="*/ 1863567 w 1863567"/>
                <a:gd name="connsiteY4" fmla="*/ 109481 h 510911"/>
                <a:gd name="connsiteX0" fmla="*/ 1863567 w 1863567"/>
                <a:gd name="connsiteY0" fmla="*/ 145975 h 547405"/>
                <a:gd name="connsiteX1" fmla="*/ 486147 w 1863567"/>
                <a:gd name="connsiteY1" fmla="*/ 547405 h 547405"/>
                <a:gd name="connsiteX2" fmla="*/ 0 w 1863567"/>
                <a:gd name="connsiteY2" fmla="*/ 401431 h 547405"/>
                <a:gd name="connsiteX3" fmla="*/ 1377419 w 1863567"/>
                <a:gd name="connsiteY3" fmla="*/ 0 h 547405"/>
                <a:gd name="connsiteX4" fmla="*/ 1863567 w 1863567"/>
                <a:gd name="connsiteY4" fmla="*/ 145975 h 547405"/>
                <a:gd name="connsiteX0" fmla="*/ 1863567 w 1863567"/>
                <a:gd name="connsiteY0" fmla="*/ 145975 h 620393"/>
                <a:gd name="connsiteX1" fmla="*/ 1742031 w 1863567"/>
                <a:gd name="connsiteY1" fmla="*/ 620393 h 620393"/>
                <a:gd name="connsiteX2" fmla="*/ 0 w 1863567"/>
                <a:gd name="connsiteY2" fmla="*/ 401431 h 620393"/>
                <a:gd name="connsiteX3" fmla="*/ 1377419 w 1863567"/>
                <a:gd name="connsiteY3" fmla="*/ 0 h 620393"/>
                <a:gd name="connsiteX4" fmla="*/ 1863567 w 1863567"/>
                <a:gd name="connsiteY4" fmla="*/ 145975 h 620393"/>
                <a:gd name="connsiteX0" fmla="*/ 1863567 w 1863567"/>
                <a:gd name="connsiteY0" fmla="*/ 145975 h 620393"/>
                <a:gd name="connsiteX1" fmla="*/ 1742031 w 1863567"/>
                <a:gd name="connsiteY1" fmla="*/ 620393 h 620393"/>
                <a:gd name="connsiteX2" fmla="*/ 0 w 1863567"/>
                <a:gd name="connsiteY2" fmla="*/ 401431 h 620393"/>
                <a:gd name="connsiteX3" fmla="*/ 1377419 w 1863567"/>
                <a:gd name="connsiteY3" fmla="*/ 0 h 620393"/>
                <a:gd name="connsiteX4" fmla="*/ 1863567 w 1863567"/>
                <a:gd name="connsiteY4" fmla="*/ 145975 h 620393"/>
                <a:gd name="connsiteX0" fmla="*/ 850759 w 850759"/>
                <a:gd name="connsiteY0" fmla="*/ 145975 h 620393"/>
                <a:gd name="connsiteX1" fmla="*/ 729223 w 850759"/>
                <a:gd name="connsiteY1" fmla="*/ 620393 h 620393"/>
                <a:gd name="connsiteX2" fmla="*/ 0 w 850759"/>
                <a:gd name="connsiteY2" fmla="*/ 474418 h 620393"/>
                <a:gd name="connsiteX3" fmla="*/ 364611 w 850759"/>
                <a:gd name="connsiteY3" fmla="*/ 0 h 620393"/>
                <a:gd name="connsiteX4" fmla="*/ 850759 w 850759"/>
                <a:gd name="connsiteY4" fmla="*/ 145975 h 620393"/>
                <a:gd name="connsiteX0" fmla="*/ 850759 w 1053321"/>
                <a:gd name="connsiteY0" fmla="*/ 145975 h 656887"/>
                <a:gd name="connsiteX1" fmla="*/ 1053321 w 1053321"/>
                <a:gd name="connsiteY1" fmla="*/ 656887 h 656887"/>
                <a:gd name="connsiteX2" fmla="*/ 0 w 1053321"/>
                <a:gd name="connsiteY2" fmla="*/ 474418 h 656887"/>
                <a:gd name="connsiteX3" fmla="*/ 364611 w 1053321"/>
                <a:gd name="connsiteY3" fmla="*/ 0 h 656887"/>
                <a:gd name="connsiteX4" fmla="*/ 850759 w 1053321"/>
                <a:gd name="connsiteY4" fmla="*/ 145975 h 656887"/>
                <a:gd name="connsiteX0" fmla="*/ 1417932 w 1620494"/>
                <a:gd name="connsiteY0" fmla="*/ 145975 h 656887"/>
                <a:gd name="connsiteX1" fmla="*/ 1620494 w 1620494"/>
                <a:gd name="connsiteY1" fmla="*/ 656887 h 656887"/>
                <a:gd name="connsiteX2" fmla="*/ 0 w 1620494"/>
                <a:gd name="connsiteY2" fmla="*/ 437924 h 656887"/>
                <a:gd name="connsiteX3" fmla="*/ 931784 w 1620494"/>
                <a:gd name="connsiteY3" fmla="*/ 0 h 656887"/>
                <a:gd name="connsiteX4" fmla="*/ 1417932 w 1620494"/>
                <a:gd name="connsiteY4" fmla="*/ 145975 h 656887"/>
                <a:gd name="connsiteX0" fmla="*/ 1417932 w 1620494"/>
                <a:gd name="connsiteY0" fmla="*/ 255456 h 766368"/>
                <a:gd name="connsiteX1" fmla="*/ 1620494 w 1620494"/>
                <a:gd name="connsiteY1" fmla="*/ 766368 h 766368"/>
                <a:gd name="connsiteX2" fmla="*/ 0 w 1620494"/>
                <a:gd name="connsiteY2" fmla="*/ 547405 h 766368"/>
                <a:gd name="connsiteX3" fmla="*/ 1 w 1620494"/>
                <a:gd name="connsiteY3" fmla="*/ 0 h 766368"/>
                <a:gd name="connsiteX4" fmla="*/ 1417932 w 1620494"/>
                <a:gd name="connsiteY4" fmla="*/ 255456 h 766368"/>
                <a:gd name="connsiteX0" fmla="*/ 283587 w 1620494"/>
                <a:gd name="connsiteY0" fmla="*/ 182468 h 766368"/>
                <a:gd name="connsiteX1" fmla="*/ 1620494 w 1620494"/>
                <a:gd name="connsiteY1" fmla="*/ 766368 h 766368"/>
                <a:gd name="connsiteX2" fmla="*/ 0 w 1620494"/>
                <a:gd name="connsiteY2" fmla="*/ 547405 h 766368"/>
                <a:gd name="connsiteX3" fmla="*/ 1 w 1620494"/>
                <a:gd name="connsiteY3" fmla="*/ 0 h 766368"/>
                <a:gd name="connsiteX4" fmla="*/ 283587 w 1620494"/>
                <a:gd name="connsiteY4" fmla="*/ 182468 h 766368"/>
                <a:gd name="connsiteX0" fmla="*/ 283587 w 283587"/>
                <a:gd name="connsiteY0" fmla="*/ 182468 h 583899"/>
                <a:gd name="connsiteX1" fmla="*/ 283587 w 283587"/>
                <a:gd name="connsiteY1" fmla="*/ 583899 h 583899"/>
                <a:gd name="connsiteX2" fmla="*/ 0 w 283587"/>
                <a:gd name="connsiteY2" fmla="*/ 547405 h 583899"/>
                <a:gd name="connsiteX3" fmla="*/ 1 w 283587"/>
                <a:gd name="connsiteY3" fmla="*/ 0 h 583899"/>
                <a:gd name="connsiteX4" fmla="*/ 283587 w 283587"/>
                <a:gd name="connsiteY4" fmla="*/ 182468 h 583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587" h="583899">
                  <a:moveTo>
                    <a:pt x="283587" y="182468"/>
                  </a:moveTo>
                  <a:lnTo>
                    <a:pt x="283587" y="583899"/>
                  </a:lnTo>
                  <a:lnTo>
                    <a:pt x="0" y="547405"/>
                  </a:lnTo>
                  <a:cubicBezTo>
                    <a:pt x="0" y="364937"/>
                    <a:pt x="1" y="182468"/>
                    <a:pt x="1" y="0"/>
                  </a:cubicBezTo>
                  <a:lnTo>
                    <a:pt x="283587" y="182468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Тримерни тела в КГ</a:t>
            </a:r>
          </a:p>
          <a:p>
            <a:pPr lvl="1"/>
            <a:r>
              <a:rPr lang="bg-BG" dirty="0"/>
              <a:t>Спазващи формулата на Ойлер</a:t>
            </a:r>
          </a:p>
          <a:p>
            <a:pPr lvl="1"/>
            <a:r>
              <a:rPr lang="bg-BG" dirty="0"/>
              <a:t>Отговарящи на 4-те условия</a:t>
            </a:r>
          </a:p>
          <a:p>
            <a:pPr lvl="1"/>
            <a:r>
              <a:rPr lang="bg-BG" dirty="0"/>
              <a:t>Удобни за представяне на тримерни обекти с мрежа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981198" y="2324097"/>
            <a:ext cx="1219203" cy="1085853"/>
            <a:chOff x="1981198" y="3200397"/>
            <a:chExt cx="1219203" cy="1085853"/>
          </a:xfrm>
        </p:grpSpPr>
        <p:sp>
          <p:nvSpPr>
            <p:cNvPr id="4" name="Freeform 3"/>
            <p:cNvSpPr/>
            <p:nvPr/>
          </p:nvSpPr>
          <p:spPr>
            <a:xfrm>
              <a:off x="2743198" y="3200397"/>
              <a:ext cx="457200" cy="85725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215369"/>
                <a:gd name="connsiteY0" fmla="*/ 729873 h 912342"/>
                <a:gd name="connsiteX1" fmla="*/ 121537 w 1215369"/>
                <a:gd name="connsiteY1" fmla="*/ 0 h 912342"/>
                <a:gd name="connsiteX2" fmla="*/ 1053320 w 1215369"/>
                <a:gd name="connsiteY2" fmla="*/ 218962 h 912342"/>
                <a:gd name="connsiteX3" fmla="*/ 1215369 w 1215369"/>
                <a:gd name="connsiteY3" fmla="*/ 912342 h 912342"/>
                <a:gd name="connsiteX4" fmla="*/ 0 w 1215369"/>
                <a:gd name="connsiteY4" fmla="*/ 729873 h 912342"/>
                <a:gd name="connsiteX0" fmla="*/ 0 w 1134344"/>
                <a:gd name="connsiteY0" fmla="*/ 729873 h 912342"/>
                <a:gd name="connsiteX1" fmla="*/ 40512 w 1134344"/>
                <a:gd name="connsiteY1" fmla="*/ 0 h 912342"/>
                <a:gd name="connsiteX2" fmla="*/ 972295 w 1134344"/>
                <a:gd name="connsiteY2" fmla="*/ 218962 h 912342"/>
                <a:gd name="connsiteX3" fmla="*/ 1134344 w 1134344"/>
                <a:gd name="connsiteY3" fmla="*/ 912342 h 912342"/>
                <a:gd name="connsiteX4" fmla="*/ 0 w 1134344"/>
                <a:gd name="connsiteY4" fmla="*/ 729873 h 912342"/>
                <a:gd name="connsiteX0" fmla="*/ 0 w 1134344"/>
                <a:gd name="connsiteY0" fmla="*/ 729873 h 912342"/>
                <a:gd name="connsiteX1" fmla="*/ 40512 w 1134344"/>
                <a:gd name="connsiteY1" fmla="*/ 0 h 912342"/>
                <a:gd name="connsiteX2" fmla="*/ 364611 w 1134344"/>
                <a:gd name="connsiteY2" fmla="*/ 72987 h 912342"/>
                <a:gd name="connsiteX3" fmla="*/ 1134344 w 1134344"/>
                <a:gd name="connsiteY3" fmla="*/ 912342 h 912342"/>
                <a:gd name="connsiteX4" fmla="*/ 0 w 1134344"/>
                <a:gd name="connsiteY4" fmla="*/ 729873 h 912342"/>
                <a:gd name="connsiteX0" fmla="*/ 0 w 1134344"/>
                <a:gd name="connsiteY0" fmla="*/ 729873 h 912342"/>
                <a:gd name="connsiteX1" fmla="*/ 40512 w 1134344"/>
                <a:gd name="connsiteY1" fmla="*/ 0 h 912342"/>
                <a:gd name="connsiteX2" fmla="*/ 364611 w 1134344"/>
                <a:gd name="connsiteY2" fmla="*/ 72987 h 912342"/>
                <a:gd name="connsiteX3" fmla="*/ 364611 w 1134344"/>
                <a:gd name="connsiteY3" fmla="*/ 474418 h 912342"/>
                <a:gd name="connsiteX4" fmla="*/ 1134344 w 1134344"/>
                <a:gd name="connsiteY4" fmla="*/ 912342 h 912342"/>
                <a:gd name="connsiteX5" fmla="*/ 0 w 1134344"/>
                <a:gd name="connsiteY5" fmla="*/ 729873 h 912342"/>
                <a:gd name="connsiteX0" fmla="*/ 0 w 1336906"/>
                <a:gd name="connsiteY0" fmla="*/ 802861 h 912342"/>
                <a:gd name="connsiteX1" fmla="*/ 243074 w 1336906"/>
                <a:gd name="connsiteY1" fmla="*/ 0 h 912342"/>
                <a:gd name="connsiteX2" fmla="*/ 567173 w 1336906"/>
                <a:gd name="connsiteY2" fmla="*/ 72987 h 912342"/>
                <a:gd name="connsiteX3" fmla="*/ 567173 w 1336906"/>
                <a:gd name="connsiteY3" fmla="*/ 474418 h 912342"/>
                <a:gd name="connsiteX4" fmla="*/ 1336906 w 1336906"/>
                <a:gd name="connsiteY4" fmla="*/ 912342 h 912342"/>
                <a:gd name="connsiteX5" fmla="*/ 0 w 1336906"/>
                <a:gd name="connsiteY5" fmla="*/ 802861 h 912342"/>
                <a:gd name="connsiteX0" fmla="*/ 0 w 1336906"/>
                <a:gd name="connsiteY0" fmla="*/ 729874 h 839355"/>
                <a:gd name="connsiteX1" fmla="*/ 1 w 1336906"/>
                <a:gd name="connsiteY1" fmla="*/ 218962 h 839355"/>
                <a:gd name="connsiteX2" fmla="*/ 567173 w 1336906"/>
                <a:gd name="connsiteY2" fmla="*/ 0 h 839355"/>
                <a:gd name="connsiteX3" fmla="*/ 567173 w 1336906"/>
                <a:gd name="connsiteY3" fmla="*/ 401431 h 839355"/>
                <a:gd name="connsiteX4" fmla="*/ 1336906 w 1336906"/>
                <a:gd name="connsiteY4" fmla="*/ 839355 h 839355"/>
                <a:gd name="connsiteX5" fmla="*/ 0 w 1336906"/>
                <a:gd name="connsiteY5" fmla="*/ 729874 h 839355"/>
                <a:gd name="connsiteX0" fmla="*/ 0 w 1336906"/>
                <a:gd name="connsiteY0" fmla="*/ 510912 h 620393"/>
                <a:gd name="connsiteX1" fmla="*/ 1 w 1336906"/>
                <a:gd name="connsiteY1" fmla="*/ 0 h 620393"/>
                <a:gd name="connsiteX2" fmla="*/ 243074 w 1336906"/>
                <a:gd name="connsiteY2" fmla="*/ 182468 h 620393"/>
                <a:gd name="connsiteX3" fmla="*/ 567173 w 1336906"/>
                <a:gd name="connsiteY3" fmla="*/ 182469 h 620393"/>
                <a:gd name="connsiteX4" fmla="*/ 1336906 w 1336906"/>
                <a:gd name="connsiteY4" fmla="*/ 620393 h 620393"/>
                <a:gd name="connsiteX5" fmla="*/ 0 w 1336906"/>
                <a:gd name="connsiteY5" fmla="*/ 510912 h 620393"/>
                <a:gd name="connsiteX0" fmla="*/ 0 w 1336906"/>
                <a:gd name="connsiteY0" fmla="*/ 510912 h 620393"/>
                <a:gd name="connsiteX1" fmla="*/ 1 w 1336906"/>
                <a:gd name="connsiteY1" fmla="*/ 0 h 620393"/>
                <a:gd name="connsiteX2" fmla="*/ 243074 w 1336906"/>
                <a:gd name="connsiteY2" fmla="*/ 182468 h 620393"/>
                <a:gd name="connsiteX3" fmla="*/ 1336906 w 1336906"/>
                <a:gd name="connsiteY3" fmla="*/ 620393 h 620393"/>
                <a:gd name="connsiteX4" fmla="*/ 0 w 1336906"/>
                <a:gd name="connsiteY4" fmla="*/ 510912 h 620393"/>
                <a:gd name="connsiteX0" fmla="*/ 0 w 243074"/>
                <a:gd name="connsiteY0" fmla="*/ 510912 h 547405"/>
                <a:gd name="connsiteX1" fmla="*/ 1 w 243074"/>
                <a:gd name="connsiteY1" fmla="*/ 0 h 547405"/>
                <a:gd name="connsiteX2" fmla="*/ 243074 w 243074"/>
                <a:gd name="connsiteY2" fmla="*/ 182468 h 547405"/>
                <a:gd name="connsiteX3" fmla="*/ 243074 w 243074"/>
                <a:gd name="connsiteY3" fmla="*/ 547405 h 547405"/>
                <a:gd name="connsiteX4" fmla="*/ 0 w 243074"/>
                <a:gd name="connsiteY4" fmla="*/ 510912 h 54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74" h="547405">
                  <a:moveTo>
                    <a:pt x="0" y="510912"/>
                  </a:moveTo>
                  <a:cubicBezTo>
                    <a:pt x="0" y="340608"/>
                    <a:pt x="1" y="170304"/>
                    <a:pt x="1" y="0"/>
                  </a:cubicBezTo>
                  <a:lnTo>
                    <a:pt x="243074" y="182468"/>
                  </a:lnTo>
                  <a:lnTo>
                    <a:pt x="243074" y="547405"/>
                  </a:lnTo>
                  <a:lnTo>
                    <a:pt x="0" y="510912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981199" y="3200397"/>
              <a:ext cx="762000" cy="102870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145975 h 985328"/>
                <a:gd name="connsiteX3" fmla="*/ 688708 w 688708"/>
                <a:gd name="connsiteY3" fmla="*/ 0 h 985328"/>
                <a:gd name="connsiteX4" fmla="*/ 648196 w 688708"/>
                <a:gd name="connsiteY4" fmla="*/ 729873 h 985328"/>
                <a:gd name="connsiteX0" fmla="*/ 648196 w 648196"/>
                <a:gd name="connsiteY0" fmla="*/ 583898 h 839353"/>
                <a:gd name="connsiteX1" fmla="*/ 0 w 648196"/>
                <a:gd name="connsiteY1" fmla="*/ 839353 h 839353"/>
                <a:gd name="connsiteX2" fmla="*/ 364610 w 648196"/>
                <a:gd name="connsiteY2" fmla="*/ 0 h 839353"/>
                <a:gd name="connsiteX3" fmla="*/ 526660 w 648196"/>
                <a:gd name="connsiteY3" fmla="*/ 182468 h 839353"/>
                <a:gd name="connsiteX4" fmla="*/ 648196 w 648196"/>
                <a:gd name="connsiteY4" fmla="*/ 583898 h 839353"/>
                <a:gd name="connsiteX0" fmla="*/ 526660 w 526660"/>
                <a:gd name="connsiteY0" fmla="*/ 510910 h 839353"/>
                <a:gd name="connsiteX1" fmla="*/ 0 w 526660"/>
                <a:gd name="connsiteY1" fmla="*/ 839353 h 839353"/>
                <a:gd name="connsiteX2" fmla="*/ 364610 w 526660"/>
                <a:gd name="connsiteY2" fmla="*/ 0 h 839353"/>
                <a:gd name="connsiteX3" fmla="*/ 526660 w 526660"/>
                <a:gd name="connsiteY3" fmla="*/ 182468 h 839353"/>
                <a:gd name="connsiteX4" fmla="*/ 526660 w 526660"/>
                <a:gd name="connsiteY4" fmla="*/ 510910 h 839353"/>
                <a:gd name="connsiteX0" fmla="*/ 526660 w 526660"/>
                <a:gd name="connsiteY0" fmla="*/ 510911 h 839354"/>
                <a:gd name="connsiteX1" fmla="*/ 0 w 526660"/>
                <a:gd name="connsiteY1" fmla="*/ 839354 h 839354"/>
                <a:gd name="connsiteX2" fmla="*/ 364610 w 526660"/>
                <a:gd name="connsiteY2" fmla="*/ 1 h 839354"/>
                <a:gd name="connsiteX3" fmla="*/ 526660 w 526660"/>
                <a:gd name="connsiteY3" fmla="*/ 0 h 839354"/>
                <a:gd name="connsiteX4" fmla="*/ 526660 w 526660"/>
                <a:gd name="connsiteY4" fmla="*/ 510911 h 839354"/>
                <a:gd name="connsiteX0" fmla="*/ 526660 w 526660"/>
                <a:gd name="connsiteY0" fmla="*/ 510911 h 839354"/>
                <a:gd name="connsiteX1" fmla="*/ 0 w 526660"/>
                <a:gd name="connsiteY1" fmla="*/ 839354 h 839354"/>
                <a:gd name="connsiteX2" fmla="*/ 121537 w 526660"/>
                <a:gd name="connsiteY2" fmla="*/ 109481 h 839354"/>
                <a:gd name="connsiteX3" fmla="*/ 526660 w 526660"/>
                <a:gd name="connsiteY3" fmla="*/ 0 h 839354"/>
                <a:gd name="connsiteX4" fmla="*/ 526660 w 526660"/>
                <a:gd name="connsiteY4" fmla="*/ 510911 h 839354"/>
                <a:gd name="connsiteX0" fmla="*/ 405123 w 405123"/>
                <a:gd name="connsiteY0" fmla="*/ 510911 h 656886"/>
                <a:gd name="connsiteX1" fmla="*/ 0 w 405123"/>
                <a:gd name="connsiteY1" fmla="*/ 656886 h 656886"/>
                <a:gd name="connsiteX2" fmla="*/ 0 w 405123"/>
                <a:gd name="connsiteY2" fmla="*/ 109481 h 656886"/>
                <a:gd name="connsiteX3" fmla="*/ 405123 w 405123"/>
                <a:gd name="connsiteY3" fmla="*/ 0 h 656886"/>
                <a:gd name="connsiteX4" fmla="*/ 405123 w 405123"/>
                <a:gd name="connsiteY4" fmla="*/ 510911 h 656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123" h="656886">
                  <a:moveTo>
                    <a:pt x="405123" y="510911"/>
                  </a:moveTo>
                  <a:lnTo>
                    <a:pt x="0" y="656886"/>
                  </a:lnTo>
                  <a:lnTo>
                    <a:pt x="0" y="109481"/>
                  </a:lnTo>
                  <a:lnTo>
                    <a:pt x="405123" y="0"/>
                  </a:lnTo>
                  <a:lnTo>
                    <a:pt x="405123" y="510911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981200" y="3200399"/>
              <a:ext cx="1219201" cy="45719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198" h="291949">
                  <a:moveTo>
                    <a:pt x="648198" y="182468"/>
                  </a:moveTo>
                  <a:lnTo>
                    <a:pt x="283586" y="291949"/>
                  </a:lnTo>
                  <a:lnTo>
                    <a:pt x="0" y="109481"/>
                  </a:lnTo>
                  <a:lnTo>
                    <a:pt x="405123" y="0"/>
                  </a:lnTo>
                  <a:lnTo>
                    <a:pt x="648198" y="182468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1981199" y="4000501"/>
              <a:ext cx="1219199" cy="28574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648198 w 729222"/>
                <a:gd name="connsiteY0" fmla="*/ 474417 h 620391"/>
                <a:gd name="connsiteX1" fmla="*/ 486148 w 729222"/>
                <a:gd name="connsiteY1" fmla="*/ 620391 h 620391"/>
                <a:gd name="connsiteX2" fmla="*/ 0 w 729222"/>
                <a:gd name="connsiteY2" fmla="*/ 547404 h 620391"/>
                <a:gd name="connsiteX3" fmla="*/ 729222 w 729222"/>
                <a:gd name="connsiteY3" fmla="*/ 0 h 620391"/>
                <a:gd name="connsiteX4" fmla="*/ 648198 w 729222"/>
                <a:gd name="connsiteY4" fmla="*/ 474417 h 620391"/>
                <a:gd name="connsiteX0" fmla="*/ 648198 w 1053320"/>
                <a:gd name="connsiteY0" fmla="*/ 547404 h 693378"/>
                <a:gd name="connsiteX1" fmla="*/ 486148 w 1053320"/>
                <a:gd name="connsiteY1" fmla="*/ 693378 h 693378"/>
                <a:gd name="connsiteX2" fmla="*/ 0 w 1053320"/>
                <a:gd name="connsiteY2" fmla="*/ 620391 h 693378"/>
                <a:gd name="connsiteX3" fmla="*/ 1053320 w 1053320"/>
                <a:gd name="connsiteY3" fmla="*/ 0 h 693378"/>
                <a:gd name="connsiteX4" fmla="*/ 648198 w 1053320"/>
                <a:gd name="connsiteY4" fmla="*/ 547404 h 693378"/>
                <a:gd name="connsiteX0" fmla="*/ 1539468 w 1539468"/>
                <a:gd name="connsiteY0" fmla="*/ 72987 h 693378"/>
                <a:gd name="connsiteX1" fmla="*/ 486148 w 1539468"/>
                <a:gd name="connsiteY1" fmla="*/ 693378 h 693378"/>
                <a:gd name="connsiteX2" fmla="*/ 0 w 1539468"/>
                <a:gd name="connsiteY2" fmla="*/ 620391 h 693378"/>
                <a:gd name="connsiteX3" fmla="*/ 1053320 w 1539468"/>
                <a:gd name="connsiteY3" fmla="*/ 0 h 693378"/>
                <a:gd name="connsiteX4" fmla="*/ 1539468 w 1539468"/>
                <a:gd name="connsiteY4" fmla="*/ 72987 h 693378"/>
                <a:gd name="connsiteX0" fmla="*/ 1539468 w 1539468"/>
                <a:gd name="connsiteY0" fmla="*/ 72987 h 620391"/>
                <a:gd name="connsiteX1" fmla="*/ 1539468 w 1539468"/>
                <a:gd name="connsiteY1" fmla="*/ 437924 h 620391"/>
                <a:gd name="connsiteX2" fmla="*/ 0 w 1539468"/>
                <a:gd name="connsiteY2" fmla="*/ 620391 h 620391"/>
                <a:gd name="connsiteX3" fmla="*/ 1053320 w 1539468"/>
                <a:gd name="connsiteY3" fmla="*/ 0 h 620391"/>
                <a:gd name="connsiteX4" fmla="*/ 1539468 w 1539468"/>
                <a:gd name="connsiteY4" fmla="*/ 72987 h 620391"/>
                <a:gd name="connsiteX0" fmla="*/ 486148 w 486148"/>
                <a:gd name="connsiteY0" fmla="*/ 72987 h 437924"/>
                <a:gd name="connsiteX1" fmla="*/ 486148 w 486148"/>
                <a:gd name="connsiteY1" fmla="*/ 437924 h 437924"/>
                <a:gd name="connsiteX2" fmla="*/ 0 w 486148"/>
                <a:gd name="connsiteY2" fmla="*/ 364937 h 437924"/>
                <a:gd name="connsiteX3" fmla="*/ 0 w 486148"/>
                <a:gd name="connsiteY3" fmla="*/ 0 h 437924"/>
                <a:gd name="connsiteX4" fmla="*/ 486148 w 486148"/>
                <a:gd name="connsiteY4" fmla="*/ 72987 h 437924"/>
                <a:gd name="connsiteX0" fmla="*/ 486148 w 486148"/>
                <a:gd name="connsiteY0" fmla="*/ 72987 h 510911"/>
                <a:gd name="connsiteX1" fmla="*/ 486147 w 486148"/>
                <a:gd name="connsiteY1" fmla="*/ 510911 h 510911"/>
                <a:gd name="connsiteX2" fmla="*/ 0 w 486148"/>
                <a:gd name="connsiteY2" fmla="*/ 364937 h 510911"/>
                <a:gd name="connsiteX3" fmla="*/ 0 w 486148"/>
                <a:gd name="connsiteY3" fmla="*/ 0 h 510911"/>
                <a:gd name="connsiteX4" fmla="*/ 486148 w 486148"/>
                <a:gd name="connsiteY4" fmla="*/ 72987 h 510911"/>
                <a:gd name="connsiteX0" fmla="*/ 1579981 w 1579981"/>
                <a:gd name="connsiteY0" fmla="*/ 72987 h 693380"/>
                <a:gd name="connsiteX1" fmla="*/ 1579980 w 1579981"/>
                <a:gd name="connsiteY1" fmla="*/ 510911 h 693380"/>
                <a:gd name="connsiteX2" fmla="*/ 0 w 1579981"/>
                <a:gd name="connsiteY2" fmla="*/ 693380 h 693380"/>
                <a:gd name="connsiteX3" fmla="*/ 1093833 w 1579981"/>
                <a:gd name="connsiteY3" fmla="*/ 0 h 693380"/>
                <a:gd name="connsiteX4" fmla="*/ 1579981 w 1579981"/>
                <a:gd name="connsiteY4" fmla="*/ 72987 h 693380"/>
                <a:gd name="connsiteX0" fmla="*/ 1579981 w 1579981"/>
                <a:gd name="connsiteY0" fmla="*/ 0 h 620393"/>
                <a:gd name="connsiteX1" fmla="*/ 1579980 w 1579981"/>
                <a:gd name="connsiteY1" fmla="*/ 437924 h 620393"/>
                <a:gd name="connsiteX2" fmla="*/ 0 w 1579981"/>
                <a:gd name="connsiteY2" fmla="*/ 620393 h 620393"/>
                <a:gd name="connsiteX3" fmla="*/ 405123 w 1579981"/>
                <a:gd name="connsiteY3" fmla="*/ 474418 h 620393"/>
                <a:gd name="connsiteX4" fmla="*/ 1579981 w 1579981"/>
                <a:gd name="connsiteY4" fmla="*/ 0 h 620393"/>
                <a:gd name="connsiteX0" fmla="*/ 648197 w 1579980"/>
                <a:gd name="connsiteY0" fmla="*/ 218962 h 364937"/>
                <a:gd name="connsiteX1" fmla="*/ 1579980 w 1579980"/>
                <a:gd name="connsiteY1" fmla="*/ 145975 h 364937"/>
                <a:gd name="connsiteX2" fmla="*/ 0 w 1579980"/>
                <a:gd name="connsiteY2" fmla="*/ 328444 h 364937"/>
                <a:gd name="connsiteX3" fmla="*/ 405123 w 1579980"/>
                <a:gd name="connsiteY3" fmla="*/ 182469 h 364937"/>
                <a:gd name="connsiteX4" fmla="*/ 648197 w 1579980"/>
                <a:gd name="connsiteY4" fmla="*/ 218962 h 364937"/>
                <a:gd name="connsiteX0" fmla="*/ 648197 w 1579980"/>
                <a:gd name="connsiteY0" fmla="*/ 72987 h 182469"/>
                <a:gd name="connsiteX1" fmla="*/ 1579980 w 1579980"/>
                <a:gd name="connsiteY1" fmla="*/ 0 h 182469"/>
                <a:gd name="connsiteX2" fmla="*/ 0 w 1579980"/>
                <a:gd name="connsiteY2" fmla="*/ 182469 h 182469"/>
                <a:gd name="connsiteX3" fmla="*/ 405123 w 1579980"/>
                <a:gd name="connsiteY3" fmla="*/ 36494 h 182469"/>
                <a:gd name="connsiteX4" fmla="*/ 648197 w 1579980"/>
                <a:gd name="connsiteY4" fmla="*/ 72987 h 182469"/>
                <a:gd name="connsiteX0" fmla="*/ 648197 w 648197"/>
                <a:gd name="connsiteY0" fmla="*/ 36493 h 182468"/>
                <a:gd name="connsiteX1" fmla="*/ 283586 w 648197"/>
                <a:gd name="connsiteY1" fmla="*/ 182468 h 182468"/>
                <a:gd name="connsiteX2" fmla="*/ 0 w 648197"/>
                <a:gd name="connsiteY2" fmla="*/ 145975 h 182468"/>
                <a:gd name="connsiteX3" fmla="*/ 405123 w 648197"/>
                <a:gd name="connsiteY3" fmla="*/ 0 h 182468"/>
                <a:gd name="connsiteX4" fmla="*/ 648197 w 648197"/>
                <a:gd name="connsiteY4" fmla="*/ 36493 h 18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197" h="182468">
                  <a:moveTo>
                    <a:pt x="648197" y="36493"/>
                  </a:moveTo>
                  <a:lnTo>
                    <a:pt x="283586" y="182468"/>
                  </a:lnTo>
                  <a:lnTo>
                    <a:pt x="0" y="145975"/>
                  </a:lnTo>
                  <a:lnTo>
                    <a:pt x="405123" y="0"/>
                  </a:lnTo>
                  <a:lnTo>
                    <a:pt x="648197" y="3649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2514599" y="3486148"/>
              <a:ext cx="685799" cy="80009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648198 w 729222"/>
                <a:gd name="connsiteY0" fmla="*/ 474417 h 620391"/>
                <a:gd name="connsiteX1" fmla="*/ 486148 w 729222"/>
                <a:gd name="connsiteY1" fmla="*/ 620391 h 620391"/>
                <a:gd name="connsiteX2" fmla="*/ 0 w 729222"/>
                <a:gd name="connsiteY2" fmla="*/ 547404 h 620391"/>
                <a:gd name="connsiteX3" fmla="*/ 729222 w 729222"/>
                <a:gd name="connsiteY3" fmla="*/ 0 h 620391"/>
                <a:gd name="connsiteX4" fmla="*/ 648198 w 729222"/>
                <a:gd name="connsiteY4" fmla="*/ 474417 h 620391"/>
                <a:gd name="connsiteX0" fmla="*/ 648198 w 1053320"/>
                <a:gd name="connsiteY0" fmla="*/ 547404 h 693378"/>
                <a:gd name="connsiteX1" fmla="*/ 486148 w 1053320"/>
                <a:gd name="connsiteY1" fmla="*/ 693378 h 693378"/>
                <a:gd name="connsiteX2" fmla="*/ 0 w 1053320"/>
                <a:gd name="connsiteY2" fmla="*/ 620391 h 693378"/>
                <a:gd name="connsiteX3" fmla="*/ 1053320 w 1053320"/>
                <a:gd name="connsiteY3" fmla="*/ 0 h 693378"/>
                <a:gd name="connsiteX4" fmla="*/ 648198 w 1053320"/>
                <a:gd name="connsiteY4" fmla="*/ 547404 h 693378"/>
                <a:gd name="connsiteX0" fmla="*/ 1539468 w 1539468"/>
                <a:gd name="connsiteY0" fmla="*/ 72987 h 693378"/>
                <a:gd name="connsiteX1" fmla="*/ 486148 w 1539468"/>
                <a:gd name="connsiteY1" fmla="*/ 693378 h 693378"/>
                <a:gd name="connsiteX2" fmla="*/ 0 w 1539468"/>
                <a:gd name="connsiteY2" fmla="*/ 620391 h 693378"/>
                <a:gd name="connsiteX3" fmla="*/ 1053320 w 1539468"/>
                <a:gd name="connsiteY3" fmla="*/ 0 h 693378"/>
                <a:gd name="connsiteX4" fmla="*/ 1539468 w 1539468"/>
                <a:gd name="connsiteY4" fmla="*/ 72987 h 693378"/>
                <a:gd name="connsiteX0" fmla="*/ 1539468 w 1539468"/>
                <a:gd name="connsiteY0" fmla="*/ 72987 h 620391"/>
                <a:gd name="connsiteX1" fmla="*/ 1539468 w 1539468"/>
                <a:gd name="connsiteY1" fmla="*/ 437924 h 620391"/>
                <a:gd name="connsiteX2" fmla="*/ 0 w 1539468"/>
                <a:gd name="connsiteY2" fmla="*/ 620391 h 620391"/>
                <a:gd name="connsiteX3" fmla="*/ 1053320 w 1539468"/>
                <a:gd name="connsiteY3" fmla="*/ 0 h 620391"/>
                <a:gd name="connsiteX4" fmla="*/ 1539468 w 1539468"/>
                <a:gd name="connsiteY4" fmla="*/ 72987 h 620391"/>
                <a:gd name="connsiteX0" fmla="*/ 486148 w 486148"/>
                <a:gd name="connsiteY0" fmla="*/ 72987 h 437924"/>
                <a:gd name="connsiteX1" fmla="*/ 486148 w 486148"/>
                <a:gd name="connsiteY1" fmla="*/ 437924 h 437924"/>
                <a:gd name="connsiteX2" fmla="*/ 0 w 486148"/>
                <a:gd name="connsiteY2" fmla="*/ 364937 h 437924"/>
                <a:gd name="connsiteX3" fmla="*/ 0 w 486148"/>
                <a:gd name="connsiteY3" fmla="*/ 0 h 437924"/>
                <a:gd name="connsiteX4" fmla="*/ 486148 w 486148"/>
                <a:gd name="connsiteY4" fmla="*/ 72987 h 437924"/>
                <a:gd name="connsiteX0" fmla="*/ 486148 w 486148"/>
                <a:gd name="connsiteY0" fmla="*/ 72987 h 510911"/>
                <a:gd name="connsiteX1" fmla="*/ 486147 w 486148"/>
                <a:gd name="connsiteY1" fmla="*/ 510911 h 510911"/>
                <a:gd name="connsiteX2" fmla="*/ 0 w 486148"/>
                <a:gd name="connsiteY2" fmla="*/ 364937 h 510911"/>
                <a:gd name="connsiteX3" fmla="*/ 0 w 486148"/>
                <a:gd name="connsiteY3" fmla="*/ 0 h 510911"/>
                <a:gd name="connsiteX4" fmla="*/ 486148 w 486148"/>
                <a:gd name="connsiteY4" fmla="*/ 72987 h 510911"/>
                <a:gd name="connsiteX0" fmla="*/ 972296 w 972296"/>
                <a:gd name="connsiteY0" fmla="*/ 72987 h 620393"/>
                <a:gd name="connsiteX1" fmla="*/ 972295 w 972296"/>
                <a:gd name="connsiteY1" fmla="*/ 510911 h 620393"/>
                <a:gd name="connsiteX2" fmla="*/ 0 w 972296"/>
                <a:gd name="connsiteY2" fmla="*/ 620393 h 620393"/>
                <a:gd name="connsiteX3" fmla="*/ 486148 w 972296"/>
                <a:gd name="connsiteY3" fmla="*/ 0 h 620393"/>
                <a:gd name="connsiteX4" fmla="*/ 972296 w 972296"/>
                <a:gd name="connsiteY4" fmla="*/ 72987 h 620393"/>
                <a:gd name="connsiteX0" fmla="*/ 972296 w 972296"/>
                <a:gd name="connsiteY0" fmla="*/ 0 h 547406"/>
                <a:gd name="connsiteX1" fmla="*/ 972295 w 972296"/>
                <a:gd name="connsiteY1" fmla="*/ 437924 h 547406"/>
                <a:gd name="connsiteX2" fmla="*/ 0 w 972296"/>
                <a:gd name="connsiteY2" fmla="*/ 547406 h 547406"/>
                <a:gd name="connsiteX3" fmla="*/ 0 w 972296"/>
                <a:gd name="connsiteY3" fmla="*/ 109481 h 547406"/>
                <a:gd name="connsiteX4" fmla="*/ 972296 w 972296"/>
                <a:gd name="connsiteY4" fmla="*/ 0 h 547406"/>
                <a:gd name="connsiteX0" fmla="*/ 162049 w 972295"/>
                <a:gd name="connsiteY0" fmla="*/ 0 h 583900"/>
                <a:gd name="connsiteX1" fmla="*/ 972295 w 972295"/>
                <a:gd name="connsiteY1" fmla="*/ 474418 h 583900"/>
                <a:gd name="connsiteX2" fmla="*/ 0 w 972295"/>
                <a:gd name="connsiteY2" fmla="*/ 583900 h 583900"/>
                <a:gd name="connsiteX3" fmla="*/ 0 w 972295"/>
                <a:gd name="connsiteY3" fmla="*/ 145975 h 583900"/>
                <a:gd name="connsiteX4" fmla="*/ 162049 w 972295"/>
                <a:gd name="connsiteY4" fmla="*/ 0 h 583900"/>
                <a:gd name="connsiteX0" fmla="*/ 162049 w 162049"/>
                <a:gd name="connsiteY0" fmla="*/ 0 h 583900"/>
                <a:gd name="connsiteX1" fmla="*/ 162049 w 162049"/>
                <a:gd name="connsiteY1" fmla="*/ 401431 h 583900"/>
                <a:gd name="connsiteX2" fmla="*/ 0 w 162049"/>
                <a:gd name="connsiteY2" fmla="*/ 583900 h 583900"/>
                <a:gd name="connsiteX3" fmla="*/ 0 w 162049"/>
                <a:gd name="connsiteY3" fmla="*/ 145975 h 583900"/>
                <a:gd name="connsiteX4" fmla="*/ 162049 w 162049"/>
                <a:gd name="connsiteY4" fmla="*/ 0 h 583900"/>
                <a:gd name="connsiteX0" fmla="*/ 1296395 w 1296395"/>
                <a:gd name="connsiteY0" fmla="*/ 0 h 912342"/>
                <a:gd name="connsiteX1" fmla="*/ 1296395 w 1296395"/>
                <a:gd name="connsiteY1" fmla="*/ 401431 h 912342"/>
                <a:gd name="connsiteX2" fmla="*/ 0 w 1296395"/>
                <a:gd name="connsiteY2" fmla="*/ 912342 h 912342"/>
                <a:gd name="connsiteX3" fmla="*/ 1134346 w 1296395"/>
                <a:gd name="connsiteY3" fmla="*/ 145975 h 912342"/>
                <a:gd name="connsiteX4" fmla="*/ 1296395 w 1296395"/>
                <a:gd name="connsiteY4" fmla="*/ 0 h 912342"/>
                <a:gd name="connsiteX0" fmla="*/ 1296395 w 1296395"/>
                <a:gd name="connsiteY0" fmla="*/ 0 h 912342"/>
                <a:gd name="connsiteX1" fmla="*/ 364611 w 1296395"/>
                <a:gd name="connsiteY1" fmla="*/ 766368 h 912342"/>
                <a:gd name="connsiteX2" fmla="*/ 0 w 1296395"/>
                <a:gd name="connsiteY2" fmla="*/ 912342 h 912342"/>
                <a:gd name="connsiteX3" fmla="*/ 1134346 w 1296395"/>
                <a:gd name="connsiteY3" fmla="*/ 145975 h 912342"/>
                <a:gd name="connsiteX4" fmla="*/ 1296395 w 1296395"/>
                <a:gd name="connsiteY4" fmla="*/ 0 h 912342"/>
                <a:gd name="connsiteX0" fmla="*/ 1296395 w 1296395"/>
                <a:gd name="connsiteY0" fmla="*/ 0 h 912342"/>
                <a:gd name="connsiteX1" fmla="*/ 364611 w 1296395"/>
                <a:gd name="connsiteY1" fmla="*/ 766368 h 912342"/>
                <a:gd name="connsiteX2" fmla="*/ 0 w 1296395"/>
                <a:gd name="connsiteY2" fmla="*/ 912342 h 912342"/>
                <a:gd name="connsiteX3" fmla="*/ 0 w 1296395"/>
                <a:gd name="connsiteY3" fmla="*/ 510912 h 912342"/>
                <a:gd name="connsiteX4" fmla="*/ 1296395 w 1296395"/>
                <a:gd name="connsiteY4" fmla="*/ 0 h 912342"/>
                <a:gd name="connsiteX0" fmla="*/ 364611 w 364611"/>
                <a:gd name="connsiteY0" fmla="*/ 0 h 510911"/>
                <a:gd name="connsiteX1" fmla="*/ 364611 w 364611"/>
                <a:gd name="connsiteY1" fmla="*/ 364937 h 510911"/>
                <a:gd name="connsiteX2" fmla="*/ 0 w 364611"/>
                <a:gd name="connsiteY2" fmla="*/ 510911 h 510911"/>
                <a:gd name="connsiteX3" fmla="*/ 0 w 364611"/>
                <a:gd name="connsiteY3" fmla="*/ 109481 h 510911"/>
                <a:gd name="connsiteX4" fmla="*/ 364611 w 364611"/>
                <a:gd name="connsiteY4" fmla="*/ 0 h 510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1" h="510911">
                  <a:moveTo>
                    <a:pt x="364611" y="0"/>
                  </a:moveTo>
                  <a:lnTo>
                    <a:pt x="364611" y="364937"/>
                  </a:lnTo>
                  <a:lnTo>
                    <a:pt x="0" y="510911"/>
                  </a:lnTo>
                  <a:lnTo>
                    <a:pt x="0" y="109481"/>
                  </a:lnTo>
                  <a:lnTo>
                    <a:pt x="364611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981198" y="3371847"/>
              <a:ext cx="533401" cy="91440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648198 w 729222"/>
                <a:gd name="connsiteY0" fmla="*/ 474417 h 620391"/>
                <a:gd name="connsiteX1" fmla="*/ 486148 w 729222"/>
                <a:gd name="connsiteY1" fmla="*/ 620391 h 620391"/>
                <a:gd name="connsiteX2" fmla="*/ 0 w 729222"/>
                <a:gd name="connsiteY2" fmla="*/ 547404 h 620391"/>
                <a:gd name="connsiteX3" fmla="*/ 729222 w 729222"/>
                <a:gd name="connsiteY3" fmla="*/ 0 h 620391"/>
                <a:gd name="connsiteX4" fmla="*/ 648198 w 729222"/>
                <a:gd name="connsiteY4" fmla="*/ 474417 h 620391"/>
                <a:gd name="connsiteX0" fmla="*/ 648198 w 1053320"/>
                <a:gd name="connsiteY0" fmla="*/ 547404 h 693378"/>
                <a:gd name="connsiteX1" fmla="*/ 486148 w 1053320"/>
                <a:gd name="connsiteY1" fmla="*/ 693378 h 693378"/>
                <a:gd name="connsiteX2" fmla="*/ 0 w 1053320"/>
                <a:gd name="connsiteY2" fmla="*/ 620391 h 693378"/>
                <a:gd name="connsiteX3" fmla="*/ 1053320 w 1053320"/>
                <a:gd name="connsiteY3" fmla="*/ 0 h 693378"/>
                <a:gd name="connsiteX4" fmla="*/ 648198 w 1053320"/>
                <a:gd name="connsiteY4" fmla="*/ 547404 h 693378"/>
                <a:gd name="connsiteX0" fmla="*/ 1539468 w 1539468"/>
                <a:gd name="connsiteY0" fmla="*/ 72987 h 693378"/>
                <a:gd name="connsiteX1" fmla="*/ 486148 w 1539468"/>
                <a:gd name="connsiteY1" fmla="*/ 693378 h 693378"/>
                <a:gd name="connsiteX2" fmla="*/ 0 w 1539468"/>
                <a:gd name="connsiteY2" fmla="*/ 620391 h 693378"/>
                <a:gd name="connsiteX3" fmla="*/ 1053320 w 1539468"/>
                <a:gd name="connsiteY3" fmla="*/ 0 h 693378"/>
                <a:gd name="connsiteX4" fmla="*/ 1539468 w 1539468"/>
                <a:gd name="connsiteY4" fmla="*/ 72987 h 693378"/>
                <a:gd name="connsiteX0" fmla="*/ 1539468 w 1539468"/>
                <a:gd name="connsiteY0" fmla="*/ 72987 h 620391"/>
                <a:gd name="connsiteX1" fmla="*/ 1539468 w 1539468"/>
                <a:gd name="connsiteY1" fmla="*/ 437924 h 620391"/>
                <a:gd name="connsiteX2" fmla="*/ 0 w 1539468"/>
                <a:gd name="connsiteY2" fmla="*/ 620391 h 620391"/>
                <a:gd name="connsiteX3" fmla="*/ 1053320 w 1539468"/>
                <a:gd name="connsiteY3" fmla="*/ 0 h 620391"/>
                <a:gd name="connsiteX4" fmla="*/ 1539468 w 1539468"/>
                <a:gd name="connsiteY4" fmla="*/ 72987 h 620391"/>
                <a:gd name="connsiteX0" fmla="*/ 486148 w 486148"/>
                <a:gd name="connsiteY0" fmla="*/ 72987 h 437924"/>
                <a:gd name="connsiteX1" fmla="*/ 486148 w 486148"/>
                <a:gd name="connsiteY1" fmla="*/ 437924 h 437924"/>
                <a:gd name="connsiteX2" fmla="*/ 0 w 486148"/>
                <a:gd name="connsiteY2" fmla="*/ 364937 h 437924"/>
                <a:gd name="connsiteX3" fmla="*/ 0 w 486148"/>
                <a:gd name="connsiteY3" fmla="*/ 0 h 437924"/>
                <a:gd name="connsiteX4" fmla="*/ 486148 w 486148"/>
                <a:gd name="connsiteY4" fmla="*/ 72987 h 437924"/>
                <a:gd name="connsiteX0" fmla="*/ 486148 w 486148"/>
                <a:gd name="connsiteY0" fmla="*/ 72987 h 510911"/>
                <a:gd name="connsiteX1" fmla="*/ 486147 w 486148"/>
                <a:gd name="connsiteY1" fmla="*/ 510911 h 510911"/>
                <a:gd name="connsiteX2" fmla="*/ 0 w 486148"/>
                <a:gd name="connsiteY2" fmla="*/ 364937 h 510911"/>
                <a:gd name="connsiteX3" fmla="*/ 0 w 486148"/>
                <a:gd name="connsiteY3" fmla="*/ 0 h 510911"/>
                <a:gd name="connsiteX4" fmla="*/ 486148 w 486148"/>
                <a:gd name="connsiteY4" fmla="*/ 72987 h 510911"/>
                <a:gd name="connsiteX0" fmla="*/ 1863567 w 1863567"/>
                <a:gd name="connsiteY0" fmla="*/ 109481 h 510911"/>
                <a:gd name="connsiteX1" fmla="*/ 486147 w 1863567"/>
                <a:gd name="connsiteY1" fmla="*/ 510911 h 510911"/>
                <a:gd name="connsiteX2" fmla="*/ 0 w 1863567"/>
                <a:gd name="connsiteY2" fmla="*/ 364937 h 510911"/>
                <a:gd name="connsiteX3" fmla="*/ 0 w 1863567"/>
                <a:gd name="connsiteY3" fmla="*/ 0 h 510911"/>
                <a:gd name="connsiteX4" fmla="*/ 1863567 w 1863567"/>
                <a:gd name="connsiteY4" fmla="*/ 109481 h 510911"/>
                <a:gd name="connsiteX0" fmla="*/ 1863567 w 1863567"/>
                <a:gd name="connsiteY0" fmla="*/ 145975 h 547405"/>
                <a:gd name="connsiteX1" fmla="*/ 486147 w 1863567"/>
                <a:gd name="connsiteY1" fmla="*/ 547405 h 547405"/>
                <a:gd name="connsiteX2" fmla="*/ 0 w 1863567"/>
                <a:gd name="connsiteY2" fmla="*/ 401431 h 547405"/>
                <a:gd name="connsiteX3" fmla="*/ 1377419 w 1863567"/>
                <a:gd name="connsiteY3" fmla="*/ 0 h 547405"/>
                <a:gd name="connsiteX4" fmla="*/ 1863567 w 1863567"/>
                <a:gd name="connsiteY4" fmla="*/ 145975 h 547405"/>
                <a:gd name="connsiteX0" fmla="*/ 1863567 w 1863567"/>
                <a:gd name="connsiteY0" fmla="*/ 145975 h 620393"/>
                <a:gd name="connsiteX1" fmla="*/ 1742031 w 1863567"/>
                <a:gd name="connsiteY1" fmla="*/ 620393 h 620393"/>
                <a:gd name="connsiteX2" fmla="*/ 0 w 1863567"/>
                <a:gd name="connsiteY2" fmla="*/ 401431 h 620393"/>
                <a:gd name="connsiteX3" fmla="*/ 1377419 w 1863567"/>
                <a:gd name="connsiteY3" fmla="*/ 0 h 620393"/>
                <a:gd name="connsiteX4" fmla="*/ 1863567 w 1863567"/>
                <a:gd name="connsiteY4" fmla="*/ 145975 h 620393"/>
                <a:gd name="connsiteX0" fmla="*/ 1863567 w 1863567"/>
                <a:gd name="connsiteY0" fmla="*/ 145975 h 620393"/>
                <a:gd name="connsiteX1" fmla="*/ 1742031 w 1863567"/>
                <a:gd name="connsiteY1" fmla="*/ 620393 h 620393"/>
                <a:gd name="connsiteX2" fmla="*/ 0 w 1863567"/>
                <a:gd name="connsiteY2" fmla="*/ 401431 h 620393"/>
                <a:gd name="connsiteX3" fmla="*/ 1377419 w 1863567"/>
                <a:gd name="connsiteY3" fmla="*/ 0 h 620393"/>
                <a:gd name="connsiteX4" fmla="*/ 1863567 w 1863567"/>
                <a:gd name="connsiteY4" fmla="*/ 145975 h 620393"/>
                <a:gd name="connsiteX0" fmla="*/ 850759 w 850759"/>
                <a:gd name="connsiteY0" fmla="*/ 145975 h 620393"/>
                <a:gd name="connsiteX1" fmla="*/ 729223 w 850759"/>
                <a:gd name="connsiteY1" fmla="*/ 620393 h 620393"/>
                <a:gd name="connsiteX2" fmla="*/ 0 w 850759"/>
                <a:gd name="connsiteY2" fmla="*/ 474418 h 620393"/>
                <a:gd name="connsiteX3" fmla="*/ 364611 w 850759"/>
                <a:gd name="connsiteY3" fmla="*/ 0 h 620393"/>
                <a:gd name="connsiteX4" fmla="*/ 850759 w 850759"/>
                <a:gd name="connsiteY4" fmla="*/ 145975 h 620393"/>
                <a:gd name="connsiteX0" fmla="*/ 850759 w 1053321"/>
                <a:gd name="connsiteY0" fmla="*/ 145975 h 656887"/>
                <a:gd name="connsiteX1" fmla="*/ 1053321 w 1053321"/>
                <a:gd name="connsiteY1" fmla="*/ 656887 h 656887"/>
                <a:gd name="connsiteX2" fmla="*/ 0 w 1053321"/>
                <a:gd name="connsiteY2" fmla="*/ 474418 h 656887"/>
                <a:gd name="connsiteX3" fmla="*/ 364611 w 1053321"/>
                <a:gd name="connsiteY3" fmla="*/ 0 h 656887"/>
                <a:gd name="connsiteX4" fmla="*/ 850759 w 1053321"/>
                <a:gd name="connsiteY4" fmla="*/ 145975 h 656887"/>
                <a:gd name="connsiteX0" fmla="*/ 1417932 w 1620494"/>
                <a:gd name="connsiteY0" fmla="*/ 145975 h 656887"/>
                <a:gd name="connsiteX1" fmla="*/ 1620494 w 1620494"/>
                <a:gd name="connsiteY1" fmla="*/ 656887 h 656887"/>
                <a:gd name="connsiteX2" fmla="*/ 0 w 1620494"/>
                <a:gd name="connsiteY2" fmla="*/ 437924 h 656887"/>
                <a:gd name="connsiteX3" fmla="*/ 931784 w 1620494"/>
                <a:gd name="connsiteY3" fmla="*/ 0 h 656887"/>
                <a:gd name="connsiteX4" fmla="*/ 1417932 w 1620494"/>
                <a:gd name="connsiteY4" fmla="*/ 145975 h 656887"/>
                <a:gd name="connsiteX0" fmla="*/ 1417932 w 1620494"/>
                <a:gd name="connsiteY0" fmla="*/ 255456 h 766368"/>
                <a:gd name="connsiteX1" fmla="*/ 1620494 w 1620494"/>
                <a:gd name="connsiteY1" fmla="*/ 766368 h 766368"/>
                <a:gd name="connsiteX2" fmla="*/ 0 w 1620494"/>
                <a:gd name="connsiteY2" fmla="*/ 547405 h 766368"/>
                <a:gd name="connsiteX3" fmla="*/ 1 w 1620494"/>
                <a:gd name="connsiteY3" fmla="*/ 0 h 766368"/>
                <a:gd name="connsiteX4" fmla="*/ 1417932 w 1620494"/>
                <a:gd name="connsiteY4" fmla="*/ 255456 h 766368"/>
                <a:gd name="connsiteX0" fmla="*/ 283587 w 1620494"/>
                <a:gd name="connsiteY0" fmla="*/ 182468 h 766368"/>
                <a:gd name="connsiteX1" fmla="*/ 1620494 w 1620494"/>
                <a:gd name="connsiteY1" fmla="*/ 766368 h 766368"/>
                <a:gd name="connsiteX2" fmla="*/ 0 w 1620494"/>
                <a:gd name="connsiteY2" fmla="*/ 547405 h 766368"/>
                <a:gd name="connsiteX3" fmla="*/ 1 w 1620494"/>
                <a:gd name="connsiteY3" fmla="*/ 0 h 766368"/>
                <a:gd name="connsiteX4" fmla="*/ 283587 w 1620494"/>
                <a:gd name="connsiteY4" fmla="*/ 182468 h 766368"/>
                <a:gd name="connsiteX0" fmla="*/ 283587 w 283587"/>
                <a:gd name="connsiteY0" fmla="*/ 182468 h 583899"/>
                <a:gd name="connsiteX1" fmla="*/ 283587 w 283587"/>
                <a:gd name="connsiteY1" fmla="*/ 583899 h 583899"/>
                <a:gd name="connsiteX2" fmla="*/ 0 w 283587"/>
                <a:gd name="connsiteY2" fmla="*/ 547405 h 583899"/>
                <a:gd name="connsiteX3" fmla="*/ 1 w 283587"/>
                <a:gd name="connsiteY3" fmla="*/ 0 h 583899"/>
                <a:gd name="connsiteX4" fmla="*/ 283587 w 283587"/>
                <a:gd name="connsiteY4" fmla="*/ 182468 h 583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587" h="583899">
                  <a:moveTo>
                    <a:pt x="283587" y="182468"/>
                  </a:moveTo>
                  <a:lnTo>
                    <a:pt x="283587" y="583899"/>
                  </a:lnTo>
                  <a:lnTo>
                    <a:pt x="0" y="547405"/>
                  </a:lnTo>
                  <a:cubicBezTo>
                    <a:pt x="0" y="364937"/>
                    <a:pt x="1" y="182468"/>
                    <a:pt x="1" y="0"/>
                  </a:cubicBezTo>
                  <a:lnTo>
                    <a:pt x="283587" y="182468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660223" y="2266950"/>
            <a:ext cx="1600202" cy="1143000"/>
            <a:chOff x="6660223" y="3143250"/>
            <a:chExt cx="1600202" cy="1143000"/>
          </a:xfrm>
        </p:grpSpPr>
        <p:sp>
          <p:nvSpPr>
            <p:cNvPr id="17" name="Freeform 16"/>
            <p:cNvSpPr/>
            <p:nvPr/>
          </p:nvSpPr>
          <p:spPr>
            <a:xfrm>
              <a:off x="7422225" y="3143250"/>
              <a:ext cx="838199" cy="914400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215369"/>
                <a:gd name="connsiteY0" fmla="*/ 729873 h 912342"/>
                <a:gd name="connsiteX1" fmla="*/ 121537 w 1215369"/>
                <a:gd name="connsiteY1" fmla="*/ 0 h 912342"/>
                <a:gd name="connsiteX2" fmla="*/ 1053320 w 1215369"/>
                <a:gd name="connsiteY2" fmla="*/ 218962 h 912342"/>
                <a:gd name="connsiteX3" fmla="*/ 1215369 w 1215369"/>
                <a:gd name="connsiteY3" fmla="*/ 912342 h 912342"/>
                <a:gd name="connsiteX4" fmla="*/ 0 w 1215369"/>
                <a:gd name="connsiteY4" fmla="*/ 729873 h 912342"/>
                <a:gd name="connsiteX0" fmla="*/ 0 w 1134344"/>
                <a:gd name="connsiteY0" fmla="*/ 729873 h 912342"/>
                <a:gd name="connsiteX1" fmla="*/ 40512 w 1134344"/>
                <a:gd name="connsiteY1" fmla="*/ 0 h 912342"/>
                <a:gd name="connsiteX2" fmla="*/ 972295 w 1134344"/>
                <a:gd name="connsiteY2" fmla="*/ 218962 h 912342"/>
                <a:gd name="connsiteX3" fmla="*/ 1134344 w 1134344"/>
                <a:gd name="connsiteY3" fmla="*/ 912342 h 912342"/>
                <a:gd name="connsiteX4" fmla="*/ 0 w 1134344"/>
                <a:gd name="connsiteY4" fmla="*/ 729873 h 912342"/>
                <a:gd name="connsiteX0" fmla="*/ 0 w 1134344"/>
                <a:gd name="connsiteY0" fmla="*/ 729873 h 912342"/>
                <a:gd name="connsiteX1" fmla="*/ 40512 w 1134344"/>
                <a:gd name="connsiteY1" fmla="*/ 0 h 912342"/>
                <a:gd name="connsiteX2" fmla="*/ 364611 w 1134344"/>
                <a:gd name="connsiteY2" fmla="*/ 72987 h 912342"/>
                <a:gd name="connsiteX3" fmla="*/ 1134344 w 1134344"/>
                <a:gd name="connsiteY3" fmla="*/ 912342 h 912342"/>
                <a:gd name="connsiteX4" fmla="*/ 0 w 1134344"/>
                <a:gd name="connsiteY4" fmla="*/ 729873 h 912342"/>
                <a:gd name="connsiteX0" fmla="*/ 0 w 1134344"/>
                <a:gd name="connsiteY0" fmla="*/ 729873 h 912342"/>
                <a:gd name="connsiteX1" fmla="*/ 40512 w 1134344"/>
                <a:gd name="connsiteY1" fmla="*/ 0 h 912342"/>
                <a:gd name="connsiteX2" fmla="*/ 364611 w 1134344"/>
                <a:gd name="connsiteY2" fmla="*/ 72987 h 912342"/>
                <a:gd name="connsiteX3" fmla="*/ 364611 w 1134344"/>
                <a:gd name="connsiteY3" fmla="*/ 474418 h 912342"/>
                <a:gd name="connsiteX4" fmla="*/ 1134344 w 1134344"/>
                <a:gd name="connsiteY4" fmla="*/ 912342 h 912342"/>
                <a:gd name="connsiteX5" fmla="*/ 0 w 1134344"/>
                <a:gd name="connsiteY5" fmla="*/ 729873 h 912342"/>
                <a:gd name="connsiteX0" fmla="*/ 0 w 1336906"/>
                <a:gd name="connsiteY0" fmla="*/ 802861 h 912342"/>
                <a:gd name="connsiteX1" fmla="*/ 243074 w 1336906"/>
                <a:gd name="connsiteY1" fmla="*/ 0 h 912342"/>
                <a:gd name="connsiteX2" fmla="*/ 567173 w 1336906"/>
                <a:gd name="connsiteY2" fmla="*/ 72987 h 912342"/>
                <a:gd name="connsiteX3" fmla="*/ 567173 w 1336906"/>
                <a:gd name="connsiteY3" fmla="*/ 474418 h 912342"/>
                <a:gd name="connsiteX4" fmla="*/ 1336906 w 1336906"/>
                <a:gd name="connsiteY4" fmla="*/ 912342 h 912342"/>
                <a:gd name="connsiteX5" fmla="*/ 0 w 1336906"/>
                <a:gd name="connsiteY5" fmla="*/ 802861 h 912342"/>
                <a:gd name="connsiteX0" fmla="*/ 0 w 1336906"/>
                <a:gd name="connsiteY0" fmla="*/ 729874 h 839355"/>
                <a:gd name="connsiteX1" fmla="*/ 1 w 1336906"/>
                <a:gd name="connsiteY1" fmla="*/ 218962 h 839355"/>
                <a:gd name="connsiteX2" fmla="*/ 567173 w 1336906"/>
                <a:gd name="connsiteY2" fmla="*/ 0 h 839355"/>
                <a:gd name="connsiteX3" fmla="*/ 567173 w 1336906"/>
                <a:gd name="connsiteY3" fmla="*/ 401431 h 839355"/>
                <a:gd name="connsiteX4" fmla="*/ 1336906 w 1336906"/>
                <a:gd name="connsiteY4" fmla="*/ 839355 h 839355"/>
                <a:gd name="connsiteX5" fmla="*/ 0 w 1336906"/>
                <a:gd name="connsiteY5" fmla="*/ 729874 h 839355"/>
                <a:gd name="connsiteX0" fmla="*/ 0 w 1336906"/>
                <a:gd name="connsiteY0" fmla="*/ 510912 h 620393"/>
                <a:gd name="connsiteX1" fmla="*/ 1 w 1336906"/>
                <a:gd name="connsiteY1" fmla="*/ 0 h 620393"/>
                <a:gd name="connsiteX2" fmla="*/ 243074 w 1336906"/>
                <a:gd name="connsiteY2" fmla="*/ 182468 h 620393"/>
                <a:gd name="connsiteX3" fmla="*/ 567173 w 1336906"/>
                <a:gd name="connsiteY3" fmla="*/ 182469 h 620393"/>
                <a:gd name="connsiteX4" fmla="*/ 1336906 w 1336906"/>
                <a:gd name="connsiteY4" fmla="*/ 620393 h 620393"/>
                <a:gd name="connsiteX5" fmla="*/ 0 w 1336906"/>
                <a:gd name="connsiteY5" fmla="*/ 510912 h 620393"/>
                <a:gd name="connsiteX0" fmla="*/ 0 w 1336906"/>
                <a:gd name="connsiteY0" fmla="*/ 510912 h 620393"/>
                <a:gd name="connsiteX1" fmla="*/ 1 w 1336906"/>
                <a:gd name="connsiteY1" fmla="*/ 0 h 620393"/>
                <a:gd name="connsiteX2" fmla="*/ 243074 w 1336906"/>
                <a:gd name="connsiteY2" fmla="*/ 182468 h 620393"/>
                <a:gd name="connsiteX3" fmla="*/ 1336906 w 1336906"/>
                <a:gd name="connsiteY3" fmla="*/ 620393 h 620393"/>
                <a:gd name="connsiteX4" fmla="*/ 0 w 1336906"/>
                <a:gd name="connsiteY4" fmla="*/ 510912 h 620393"/>
                <a:gd name="connsiteX0" fmla="*/ 0 w 243074"/>
                <a:gd name="connsiteY0" fmla="*/ 510912 h 547405"/>
                <a:gd name="connsiteX1" fmla="*/ 1 w 243074"/>
                <a:gd name="connsiteY1" fmla="*/ 0 h 547405"/>
                <a:gd name="connsiteX2" fmla="*/ 243074 w 243074"/>
                <a:gd name="connsiteY2" fmla="*/ 182468 h 547405"/>
                <a:gd name="connsiteX3" fmla="*/ 243074 w 243074"/>
                <a:gd name="connsiteY3" fmla="*/ 547405 h 547405"/>
                <a:gd name="connsiteX4" fmla="*/ 0 w 243074"/>
                <a:gd name="connsiteY4" fmla="*/ 510912 h 547405"/>
                <a:gd name="connsiteX0" fmla="*/ 0 w 445635"/>
                <a:gd name="connsiteY0" fmla="*/ 510912 h 547405"/>
                <a:gd name="connsiteX1" fmla="*/ 1 w 445635"/>
                <a:gd name="connsiteY1" fmla="*/ 0 h 547405"/>
                <a:gd name="connsiteX2" fmla="*/ 243074 w 445635"/>
                <a:gd name="connsiteY2" fmla="*/ 182468 h 547405"/>
                <a:gd name="connsiteX3" fmla="*/ 445635 w 445635"/>
                <a:gd name="connsiteY3" fmla="*/ 291949 h 547405"/>
                <a:gd name="connsiteX4" fmla="*/ 243074 w 445635"/>
                <a:gd name="connsiteY4" fmla="*/ 547405 h 547405"/>
                <a:gd name="connsiteX5" fmla="*/ 0 w 445635"/>
                <a:gd name="connsiteY5" fmla="*/ 510912 h 547405"/>
                <a:gd name="connsiteX0" fmla="*/ 0 w 445635"/>
                <a:gd name="connsiteY0" fmla="*/ 510912 h 547405"/>
                <a:gd name="connsiteX1" fmla="*/ 1 w 445635"/>
                <a:gd name="connsiteY1" fmla="*/ 0 h 547405"/>
                <a:gd name="connsiteX2" fmla="*/ 243074 w 445635"/>
                <a:gd name="connsiteY2" fmla="*/ 182468 h 547405"/>
                <a:gd name="connsiteX3" fmla="*/ 445635 w 445635"/>
                <a:gd name="connsiteY3" fmla="*/ 291949 h 547405"/>
                <a:gd name="connsiteX4" fmla="*/ 243074 w 445635"/>
                <a:gd name="connsiteY4" fmla="*/ 547405 h 547405"/>
                <a:gd name="connsiteX5" fmla="*/ 0 w 445635"/>
                <a:gd name="connsiteY5" fmla="*/ 510912 h 547405"/>
                <a:gd name="connsiteX0" fmla="*/ 0 w 445635"/>
                <a:gd name="connsiteY0" fmla="*/ 510912 h 547405"/>
                <a:gd name="connsiteX1" fmla="*/ 1 w 445635"/>
                <a:gd name="connsiteY1" fmla="*/ 0 h 547405"/>
                <a:gd name="connsiteX2" fmla="*/ 243074 w 445635"/>
                <a:gd name="connsiteY2" fmla="*/ 182468 h 547405"/>
                <a:gd name="connsiteX3" fmla="*/ 445635 w 445635"/>
                <a:gd name="connsiteY3" fmla="*/ 291949 h 547405"/>
                <a:gd name="connsiteX4" fmla="*/ 243074 w 445635"/>
                <a:gd name="connsiteY4" fmla="*/ 547405 h 547405"/>
                <a:gd name="connsiteX5" fmla="*/ 0 w 445635"/>
                <a:gd name="connsiteY5" fmla="*/ 510912 h 547405"/>
                <a:gd name="connsiteX0" fmla="*/ 0 w 445635"/>
                <a:gd name="connsiteY0" fmla="*/ 510912 h 547405"/>
                <a:gd name="connsiteX1" fmla="*/ 1 w 445635"/>
                <a:gd name="connsiteY1" fmla="*/ 0 h 547405"/>
                <a:gd name="connsiteX2" fmla="*/ 243074 w 445635"/>
                <a:gd name="connsiteY2" fmla="*/ 182468 h 547405"/>
                <a:gd name="connsiteX3" fmla="*/ 445635 w 445635"/>
                <a:gd name="connsiteY3" fmla="*/ 291949 h 547405"/>
                <a:gd name="connsiteX4" fmla="*/ 243074 w 445635"/>
                <a:gd name="connsiteY4" fmla="*/ 547405 h 547405"/>
                <a:gd name="connsiteX5" fmla="*/ 0 w 445635"/>
                <a:gd name="connsiteY5" fmla="*/ 510912 h 547405"/>
                <a:gd name="connsiteX0" fmla="*/ 0 w 445635"/>
                <a:gd name="connsiteY0" fmla="*/ 510912 h 547405"/>
                <a:gd name="connsiteX1" fmla="*/ 1 w 445635"/>
                <a:gd name="connsiteY1" fmla="*/ 0 h 547405"/>
                <a:gd name="connsiteX2" fmla="*/ 243074 w 445635"/>
                <a:gd name="connsiteY2" fmla="*/ 182468 h 547405"/>
                <a:gd name="connsiteX3" fmla="*/ 445635 w 445635"/>
                <a:gd name="connsiteY3" fmla="*/ 218962 h 547405"/>
                <a:gd name="connsiteX4" fmla="*/ 243074 w 445635"/>
                <a:gd name="connsiteY4" fmla="*/ 547405 h 547405"/>
                <a:gd name="connsiteX5" fmla="*/ 0 w 445635"/>
                <a:gd name="connsiteY5" fmla="*/ 510912 h 547405"/>
                <a:gd name="connsiteX0" fmla="*/ 0 w 445635"/>
                <a:gd name="connsiteY0" fmla="*/ 510912 h 583898"/>
                <a:gd name="connsiteX1" fmla="*/ 1 w 445635"/>
                <a:gd name="connsiteY1" fmla="*/ 0 h 583898"/>
                <a:gd name="connsiteX2" fmla="*/ 243074 w 445635"/>
                <a:gd name="connsiteY2" fmla="*/ 182468 h 583898"/>
                <a:gd name="connsiteX3" fmla="*/ 445635 w 445635"/>
                <a:gd name="connsiteY3" fmla="*/ 218962 h 583898"/>
                <a:gd name="connsiteX4" fmla="*/ 445635 w 445635"/>
                <a:gd name="connsiteY4" fmla="*/ 583898 h 583898"/>
                <a:gd name="connsiteX5" fmla="*/ 0 w 445635"/>
                <a:gd name="connsiteY5" fmla="*/ 510912 h 58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5635" h="583898">
                  <a:moveTo>
                    <a:pt x="0" y="510912"/>
                  </a:moveTo>
                  <a:cubicBezTo>
                    <a:pt x="0" y="340608"/>
                    <a:pt x="1" y="170304"/>
                    <a:pt x="1" y="0"/>
                  </a:cubicBezTo>
                  <a:lnTo>
                    <a:pt x="243074" y="182468"/>
                  </a:lnTo>
                  <a:lnTo>
                    <a:pt x="445635" y="218962"/>
                  </a:lnTo>
                  <a:lnTo>
                    <a:pt x="445635" y="583898"/>
                  </a:lnTo>
                  <a:lnTo>
                    <a:pt x="0" y="510912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660225" y="3143250"/>
              <a:ext cx="762000" cy="102870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145975 h 985328"/>
                <a:gd name="connsiteX3" fmla="*/ 688708 w 688708"/>
                <a:gd name="connsiteY3" fmla="*/ 0 h 985328"/>
                <a:gd name="connsiteX4" fmla="*/ 648196 w 688708"/>
                <a:gd name="connsiteY4" fmla="*/ 729873 h 985328"/>
                <a:gd name="connsiteX0" fmla="*/ 648196 w 648196"/>
                <a:gd name="connsiteY0" fmla="*/ 583898 h 839353"/>
                <a:gd name="connsiteX1" fmla="*/ 0 w 648196"/>
                <a:gd name="connsiteY1" fmla="*/ 839353 h 839353"/>
                <a:gd name="connsiteX2" fmla="*/ 364610 w 648196"/>
                <a:gd name="connsiteY2" fmla="*/ 0 h 839353"/>
                <a:gd name="connsiteX3" fmla="*/ 526660 w 648196"/>
                <a:gd name="connsiteY3" fmla="*/ 182468 h 839353"/>
                <a:gd name="connsiteX4" fmla="*/ 648196 w 648196"/>
                <a:gd name="connsiteY4" fmla="*/ 583898 h 839353"/>
                <a:gd name="connsiteX0" fmla="*/ 526660 w 526660"/>
                <a:gd name="connsiteY0" fmla="*/ 510910 h 839353"/>
                <a:gd name="connsiteX1" fmla="*/ 0 w 526660"/>
                <a:gd name="connsiteY1" fmla="*/ 839353 h 839353"/>
                <a:gd name="connsiteX2" fmla="*/ 364610 w 526660"/>
                <a:gd name="connsiteY2" fmla="*/ 0 h 839353"/>
                <a:gd name="connsiteX3" fmla="*/ 526660 w 526660"/>
                <a:gd name="connsiteY3" fmla="*/ 182468 h 839353"/>
                <a:gd name="connsiteX4" fmla="*/ 526660 w 526660"/>
                <a:gd name="connsiteY4" fmla="*/ 510910 h 839353"/>
                <a:gd name="connsiteX0" fmla="*/ 526660 w 526660"/>
                <a:gd name="connsiteY0" fmla="*/ 510911 h 839354"/>
                <a:gd name="connsiteX1" fmla="*/ 0 w 526660"/>
                <a:gd name="connsiteY1" fmla="*/ 839354 h 839354"/>
                <a:gd name="connsiteX2" fmla="*/ 364610 w 526660"/>
                <a:gd name="connsiteY2" fmla="*/ 1 h 839354"/>
                <a:gd name="connsiteX3" fmla="*/ 526660 w 526660"/>
                <a:gd name="connsiteY3" fmla="*/ 0 h 839354"/>
                <a:gd name="connsiteX4" fmla="*/ 526660 w 526660"/>
                <a:gd name="connsiteY4" fmla="*/ 510911 h 839354"/>
                <a:gd name="connsiteX0" fmla="*/ 526660 w 526660"/>
                <a:gd name="connsiteY0" fmla="*/ 510911 h 839354"/>
                <a:gd name="connsiteX1" fmla="*/ 0 w 526660"/>
                <a:gd name="connsiteY1" fmla="*/ 839354 h 839354"/>
                <a:gd name="connsiteX2" fmla="*/ 121537 w 526660"/>
                <a:gd name="connsiteY2" fmla="*/ 109481 h 839354"/>
                <a:gd name="connsiteX3" fmla="*/ 526660 w 526660"/>
                <a:gd name="connsiteY3" fmla="*/ 0 h 839354"/>
                <a:gd name="connsiteX4" fmla="*/ 526660 w 526660"/>
                <a:gd name="connsiteY4" fmla="*/ 510911 h 839354"/>
                <a:gd name="connsiteX0" fmla="*/ 405123 w 405123"/>
                <a:gd name="connsiteY0" fmla="*/ 510911 h 656886"/>
                <a:gd name="connsiteX1" fmla="*/ 0 w 405123"/>
                <a:gd name="connsiteY1" fmla="*/ 656886 h 656886"/>
                <a:gd name="connsiteX2" fmla="*/ 0 w 405123"/>
                <a:gd name="connsiteY2" fmla="*/ 109481 h 656886"/>
                <a:gd name="connsiteX3" fmla="*/ 405123 w 405123"/>
                <a:gd name="connsiteY3" fmla="*/ 0 h 656886"/>
                <a:gd name="connsiteX4" fmla="*/ 405123 w 405123"/>
                <a:gd name="connsiteY4" fmla="*/ 510911 h 656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123" h="656886">
                  <a:moveTo>
                    <a:pt x="405123" y="510911"/>
                  </a:moveTo>
                  <a:lnTo>
                    <a:pt x="0" y="656886"/>
                  </a:lnTo>
                  <a:lnTo>
                    <a:pt x="0" y="109481"/>
                  </a:lnTo>
                  <a:lnTo>
                    <a:pt x="405123" y="0"/>
                  </a:lnTo>
                  <a:lnTo>
                    <a:pt x="405123" y="510911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660226" y="3143251"/>
              <a:ext cx="1219201" cy="45719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198" h="291949">
                  <a:moveTo>
                    <a:pt x="648198" y="182468"/>
                  </a:moveTo>
                  <a:lnTo>
                    <a:pt x="283586" y="291949"/>
                  </a:lnTo>
                  <a:lnTo>
                    <a:pt x="0" y="109481"/>
                  </a:lnTo>
                  <a:lnTo>
                    <a:pt x="405123" y="0"/>
                  </a:lnTo>
                  <a:lnTo>
                    <a:pt x="648198" y="182468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660225" y="3943353"/>
              <a:ext cx="1600200" cy="342896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648198 w 729222"/>
                <a:gd name="connsiteY0" fmla="*/ 474417 h 620391"/>
                <a:gd name="connsiteX1" fmla="*/ 486148 w 729222"/>
                <a:gd name="connsiteY1" fmla="*/ 620391 h 620391"/>
                <a:gd name="connsiteX2" fmla="*/ 0 w 729222"/>
                <a:gd name="connsiteY2" fmla="*/ 547404 h 620391"/>
                <a:gd name="connsiteX3" fmla="*/ 729222 w 729222"/>
                <a:gd name="connsiteY3" fmla="*/ 0 h 620391"/>
                <a:gd name="connsiteX4" fmla="*/ 648198 w 729222"/>
                <a:gd name="connsiteY4" fmla="*/ 474417 h 620391"/>
                <a:gd name="connsiteX0" fmla="*/ 648198 w 1053320"/>
                <a:gd name="connsiteY0" fmla="*/ 547404 h 693378"/>
                <a:gd name="connsiteX1" fmla="*/ 486148 w 1053320"/>
                <a:gd name="connsiteY1" fmla="*/ 693378 h 693378"/>
                <a:gd name="connsiteX2" fmla="*/ 0 w 1053320"/>
                <a:gd name="connsiteY2" fmla="*/ 620391 h 693378"/>
                <a:gd name="connsiteX3" fmla="*/ 1053320 w 1053320"/>
                <a:gd name="connsiteY3" fmla="*/ 0 h 693378"/>
                <a:gd name="connsiteX4" fmla="*/ 648198 w 1053320"/>
                <a:gd name="connsiteY4" fmla="*/ 547404 h 693378"/>
                <a:gd name="connsiteX0" fmla="*/ 1539468 w 1539468"/>
                <a:gd name="connsiteY0" fmla="*/ 72987 h 693378"/>
                <a:gd name="connsiteX1" fmla="*/ 486148 w 1539468"/>
                <a:gd name="connsiteY1" fmla="*/ 693378 h 693378"/>
                <a:gd name="connsiteX2" fmla="*/ 0 w 1539468"/>
                <a:gd name="connsiteY2" fmla="*/ 620391 h 693378"/>
                <a:gd name="connsiteX3" fmla="*/ 1053320 w 1539468"/>
                <a:gd name="connsiteY3" fmla="*/ 0 h 693378"/>
                <a:gd name="connsiteX4" fmla="*/ 1539468 w 1539468"/>
                <a:gd name="connsiteY4" fmla="*/ 72987 h 693378"/>
                <a:gd name="connsiteX0" fmla="*/ 1539468 w 1539468"/>
                <a:gd name="connsiteY0" fmla="*/ 72987 h 620391"/>
                <a:gd name="connsiteX1" fmla="*/ 1539468 w 1539468"/>
                <a:gd name="connsiteY1" fmla="*/ 437924 h 620391"/>
                <a:gd name="connsiteX2" fmla="*/ 0 w 1539468"/>
                <a:gd name="connsiteY2" fmla="*/ 620391 h 620391"/>
                <a:gd name="connsiteX3" fmla="*/ 1053320 w 1539468"/>
                <a:gd name="connsiteY3" fmla="*/ 0 h 620391"/>
                <a:gd name="connsiteX4" fmla="*/ 1539468 w 1539468"/>
                <a:gd name="connsiteY4" fmla="*/ 72987 h 620391"/>
                <a:gd name="connsiteX0" fmla="*/ 486148 w 486148"/>
                <a:gd name="connsiteY0" fmla="*/ 72987 h 437924"/>
                <a:gd name="connsiteX1" fmla="*/ 486148 w 486148"/>
                <a:gd name="connsiteY1" fmla="*/ 437924 h 437924"/>
                <a:gd name="connsiteX2" fmla="*/ 0 w 486148"/>
                <a:gd name="connsiteY2" fmla="*/ 364937 h 437924"/>
                <a:gd name="connsiteX3" fmla="*/ 0 w 486148"/>
                <a:gd name="connsiteY3" fmla="*/ 0 h 437924"/>
                <a:gd name="connsiteX4" fmla="*/ 486148 w 486148"/>
                <a:gd name="connsiteY4" fmla="*/ 72987 h 437924"/>
                <a:gd name="connsiteX0" fmla="*/ 486148 w 486148"/>
                <a:gd name="connsiteY0" fmla="*/ 72987 h 510911"/>
                <a:gd name="connsiteX1" fmla="*/ 486147 w 486148"/>
                <a:gd name="connsiteY1" fmla="*/ 510911 h 510911"/>
                <a:gd name="connsiteX2" fmla="*/ 0 w 486148"/>
                <a:gd name="connsiteY2" fmla="*/ 364937 h 510911"/>
                <a:gd name="connsiteX3" fmla="*/ 0 w 486148"/>
                <a:gd name="connsiteY3" fmla="*/ 0 h 510911"/>
                <a:gd name="connsiteX4" fmla="*/ 486148 w 486148"/>
                <a:gd name="connsiteY4" fmla="*/ 72987 h 510911"/>
                <a:gd name="connsiteX0" fmla="*/ 1579981 w 1579981"/>
                <a:gd name="connsiteY0" fmla="*/ 72987 h 693380"/>
                <a:gd name="connsiteX1" fmla="*/ 1579980 w 1579981"/>
                <a:gd name="connsiteY1" fmla="*/ 510911 h 693380"/>
                <a:gd name="connsiteX2" fmla="*/ 0 w 1579981"/>
                <a:gd name="connsiteY2" fmla="*/ 693380 h 693380"/>
                <a:gd name="connsiteX3" fmla="*/ 1093833 w 1579981"/>
                <a:gd name="connsiteY3" fmla="*/ 0 h 693380"/>
                <a:gd name="connsiteX4" fmla="*/ 1579981 w 1579981"/>
                <a:gd name="connsiteY4" fmla="*/ 72987 h 693380"/>
                <a:gd name="connsiteX0" fmla="*/ 1579981 w 1579981"/>
                <a:gd name="connsiteY0" fmla="*/ 0 h 620393"/>
                <a:gd name="connsiteX1" fmla="*/ 1579980 w 1579981"/>
                <a:gd name="connsiteY1" fmla="*/ 437924 h 620393"/>
                <a:gd name="connsiteX2" fmla="*/ 0 w 1579981"/>
                <a:gd name="connsiteY2" fmla="*/ 620393 h 620393"/>
                <a:gd name="connsiteX3" fmla="*/ 405123 w 1579981"/>
                <a:gd name="connsiteY3" fmla="*/ 474418 h 620393"/>
                <a:gd name="connsiteX4" fmla="*/ 1579981 w 1579981"/>
                <a:gd name="connsiteY4" fmla="*/ 0 h 620393"/>
                <a:gd name="connsiteX0" fmla="*/ 648197 w 1579980"/>
                <a:gd name="connsiteY0" fmla="*/ 218962 h 364937"/>
                <a:gd name="connsiteX1" fmla="*/ 1579980 w 1579980"/>
                <a:gd name="connsiteY1" fmla="*/ 145975 h 364937"/>
                <a:gd name="connsiteX2" fmla="*/ 0 w 1579980"/>
                <a:gd name="connsiteY2" fmla="*/ 328444 h 364937"/>
                <a:gd name="connsiteX3" fmla="*/ 405123 w 1579980"/>
                <a:gd name="connsiteY3" fmla="*/ 182469 h 364937"/>
                <a:gd name="connsiteX4" fmla="*/ 648197 w 1579980"/>
                <a:gd name="connsiteY4" fmla="*/ 218962 h 364937"/>
                <a:gd name="connsiteX0" fmla="*/ 648197 w 1579980"/>
                <a:gd name="connsiteY0" fmla="*/ 72987 h 182469"/>
                <a:gd name="connsiteX1" fmla="*/ 1579980 w 1579980"/>
                <a:gd name="connsiteY1" fmla="*/ 0 h 182469"/>
                <a:gd name="connsiteX2" fmla="*/ 0 w 1579980"/>
                <a:gd name="connsiteY2" fmla="*/ 182469 h 182469"/>
                <a:gd name="connsiteX3" fmla="*/ 405123 w 1579980"/>
                <a:gd name="connsiteY3" fmla="*/ 36494 h 182469"/>
                <a:gd name="connsiteX4" fmla="*/ 648197 w 1579980"/>
                <a:gd name="connsiteY4" fmla="*/ 72987 h 182469"/>
                <a:gd name="connsiteX0" fmla="*/ 648197 w 648197"/>
                <a:gd name="connsiteY0" fmla="*/ 36493 h 182468"/>
                <a:gd name="connsiteX1" fmla="*/ 283586 w 648197"/>
                <a:gd name="connsiteY1" fmla="*/ 182468 h 182468"/>
                <a:gd name="connsiteX2" fmla="*/ 0 w 648197"/>
                <a:gd name="connsiteY2" fmla="*/ 145975 h 182468"/>
                <a:gd name="connsiteX3" fmla="*/ 405123 w 648197"/>
                <a:gd name="connsiteY3" fmla="*/ 0 h 182468"/>
                <a:gd name="connsiteX4" fmla="*/ 648197 w 648197"/>
                <a:gd name="connsiteY4" fmla="*/ 36493 h 182468"/>
                <a:gd name="connsiteX0" fmla="*/ 850759 w 850759"/>
                <a:gd name="connsiteY0" fmla="*/ 72985 h 182468"/>
                <a:gd name="connsiteX1" fmla="*/ 283586 w 850759"/>
                <a:gd name="connsiteY1" fmla="*/ 182468 h 182468"/>
                <a:gd name="connsiteX2" fmla="*/ 0 w 850759"/>
                <a:gd name="connsiteY2" fmla="*/ 145975 h 182468"/>
                <a:gd name="connsiteX3" fmla="*/ 405123 w 850759"/>
                <a:gd name="connsiteY3" fmla="*/ 0 h 182468"/>
                <a:gd name="connsiteX4" fmla="*/ 850759 w 850759"/>
                <a:gd name="connsiteY4" fmla="*/ 72985 h 182468"/>
                <a:gd name="connsiteX0" fmla="*/ 850759 w 850759"/>
                <a:gd name="connsiteY0" fmla="*/ 72985 h 218960"/>
                <a:gd name="connsiteX1" fmla="*/ 526659 w 850759"/>
                <a:gd name="connsiteY1" fmla="*/ 218960 h 218960"/>
                <a:gd name="connsiteX2" fmla="*/ 0 w 850759"/>
                <a:gd name="connsiteY2" fmla="*/ 145975 h 218960"/>
                <a:gd name="connsiteX3" fmla="*/ 405123 w 850759"/>
                <a:gd name="connsiteY3" fmla="*/ 0 h 218960"/>
                <a:gd name="connsiteX4" fmla="*/ 850759 w 850759"/>
                <a:gd name="connsiteY4" fmla="*/ 72985 h 218960"/>
                <a:gd name="connsiteX0" fmla="*/ 850759 w 850759"/>
                <a:gd name="connsiteY0" fmla="*/ 72985 h 218960"/>
                <a:gd name="connsiteX1" fmla="*/ 486147 w 850759"/>
                <a:gd name="connsiteY1" fmla="*/ 218960 h 218960"/>
                <a:gd name="connsiteX2" fmla="*/ 0 w 850759"/>
                <a:gd name="connsiteY2" fmla="*/ 145975 h 218960"/>
                <a:gd name="connsiteX3" fmla="*/ 405123 w 850759"/>
                <a:gd name="connsiteY3" fmla="*/ 0 h 218960"/>
                <a:gd name="connsiteX4" fmla="*/ 850759 w 850759"/>
                <a:gd name="connsiteY4" fmla="*/ 72985 h 21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759" h="218960">
                  <a:moveTo>
                    <a:pt x="850759" y="72985"/>
                  </a:moveTo>
                  <a:lnTo>
                    <a:pt x="486147" y="218960"/>
                  </a:lnTo>
                  <a:lnTo>
                    <a:pt x="0" y="145975"/>
                  </a:lnTo>
                  <a:lnTo>
                    <a:pt x="405123" y="0"/>
                  </a:lnTo>
                  <a:lnTo>
                    <a:pt x="850759" y="72985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7574624" y="3486150"/>
              <a:ext cx="685799" cy="80009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648198 w 729222"/>
                <a:gd name="connsiteY0" fmla="*/ 474417 h 620391"/>
                <a:gd name="connsiteX1" fmla="*/ 486148 w 729222"/>
                <a:gd name="connsiteY1" fmla="*/ 620391 h 620391"/>
                <a:gd name="connsiteX2" fmla="*/ 0 w 729222"/>
                <a:gd name="connsiteY2" fmla="*/ 547404 h 620391"/>
                <a:gd name="connsiteX3" fmla="*/ 729222 w 729222"/>
                <a:gd name="connsiteY3" fmla="*/ 0 h 620391"/>
                <a:gd name="connsiteX4" fmla="*/ 648198 w 729222"/>
                <a:gd name="connsiteY4" fmla="*/ 474417 h 620391"/>
                <a:gd name="connsiteX0" fmla="*/ 648198 w 1053320"/>
                <a:gd name="connsiteY0" fmla="*/ 547404 h 693378"/>
                <a:gd name="connsiteX1" fmla="*/ 486148 w 1053320"/>
                <a:gd name="connsiteY1" fmla="*/ 693378 h 693378"/>
                <a:gd name="connsiteX2" fmla="*/ 0 w 1053320"/>
                <a:gd name="connsiteY2" fmla="*/ 620391 h 693378"/>
                <a:gd name="connsiteX3" fmla="*/ 1053320 w 1053320"/>
                <a:gd name="connsiteY3" fmla="*/ 0 h 693378"/>
                <a:gd name="connsiteX4" fmla="*/ 648198 w 1053320"/>
                <a:gd name="connsiteY4" fmla="*/ 547404 h 693378"/>
                <a:gd name="connsiteX0" fmla="*/ 1539468 w 1539468"/>
                <a:gd name="connsiteY0" fmla="*/ 72987 h 693378"/>
                <a:gd name="connsiteX1" fmla="*/ 486148 w 1539468"/>
                <a:gd name="connsiteY1" fmla="*/ 693378 h 693378"/>
                <a:gd name="connsiteX2" fmla="*/ 0 w 1539468"/>
                <a:gd name="connsiteY2" fmla="*/ 620391 h 693378"/>
                <a:gd name="connsiteX3" fmla="*/ 1053320 w 1539468"/>
                <a:gd name="connsiteY3" fmla="*/ 0 h 693378"/>
                <a:gd name="connsiteX4" fmla="*/ 1539468 w 1539468"/>
                <a:gd name="connsiteY4" fmla="*/ 72987 h 693378"/>
                <a:gd name="connsiteX0" fmla="*/ 1539468 w 1539468"/>
                <a:gd name="connsiteY0" fmla="*/ 72987 h 620391"/>
                <a:gd name="connsiteX1" fmla="*/ 1539468 w 1539468"/>
                <a:gd name="connsiteY1" fmla="*/ 437924 h 620391"/>
                <a:gd name="connsiteX2" fmla="*/ 0 w 1539468"/>
                <a:gd name="connsiteY2" fmla="*/ 620391 h 620391"/>
                <a:gd name="connsiteX3" fmla="*/ 1053320 w 1539468"/>
                <a:gd name="connsiteY3" fmla="*/ 0 h 620391"/>
                <a:gd name="connsiteX4" fmla="*/ 1539468 w 1539468"/>
                <a:gd name="connsiteY4" fmla="*/ 72987 h 620391"/>
                <a:gd name="connsiteX0" fmla="*/ 486148 w 486148"/>
                <a:gd name="connsiteY0" fmla="*/ 72987 h 437924"/>
                <a:gd name="connsiteX1" fmla="*/ 486148 w 486148"/>
                <a:gd name="connsiteY1" fmla="*/ 437924 h 437924"/>
                <a:gd name="connsiteX2" fmla="*/ 0 w 486148"/>
                <a:gd name="connsiteY2" fmla="*/ 364937 h 437924"/>
                <a:gd name="connsiteX3" fmla="*/ 0 w 486148"/>
                <a:gd name="connsiteY3" fmla="*/ 0 h 437924"/>
                <a:gd name="connsiteX4" fmla="*/ 486148 w 486148"/>
                <a:gd name="connsiteY4" fmla="*/ 72987 h 437924"/>
                <a:gd name="connsiteX0" fmla="*/ 486148 w 486148"/>
                <a:gd name="connsiteY0" fmla="*/ 72987 h 510911"/>
                <a:gd name="connsiteX1" fmla="*/ 486147 w 486148"/>
                <a:gd name="connsiteY1" fmla="*/ 510911 h 510911"/>
                <a:gd name="connsiteX2" fmla="*/ 0 w 486148"/>
                <a:gd name="connsiteY2" fmla="*/ 364937 h 510911"/>
                <a:gd name="connsiteX3" fmla="*/ 0 w 486148"/>
                <a:gd name="connsiteY3" fmla="*/ 0 h 510911"/>
                <a:gd name="connsiteX4" fmla="*/ 486148 w 486148"/>
                <a:gd name="connsiteY4" fmla="*/ 72987 h 510911"/>
                <a:gd name="connsiteX0" fmla="*/ 972296 w 972296"/>
                <a:gd name="connsiteY0" fmla="*/ 72987 h 620393"/>
                <a:gd name="connsiteX1" fmla="*/ 972295 w 972296"/>
                <a:gd name="connsiteY1" fmla="*/ 510911 h 620393"/>
                <a:gd name="connsiteX2" fmla="*/ 0 w 972296"/>
                <a:gd name="connsiteY2" fmla="*/ 620393 h 620393"/>
                <a:gd name="connsiteX3" fmla="*/ 486148 w 972296"/>
                <a:gd name="connsiteY3" fmla="*/ 0 h 620393"/>
                <a:gd name="connsiteX4" fmla="*/ 972296 w 972296"/>
                <a:gd name="connsiteY4" fmla="*/ 72987 h 620393"/>
                <a:gd name="connsiteX0" fmla="*/ 972296 w 972296"/>
                <a:gd name="connsiteY0" fmla="*/ 0 h 547406"/>
                <a:gd name="connsiteX1" fmla="*/ 972295 w 972296"/>
                <a:gd name="connsiteY1" fmla="*/ 437924 h 547406"/>
                <a:gd name="connsiteX2" fmla="*/ 0 w 972296"/>
                <a:gd name="connsiteY2" fmla="*/ 547406 h 547406"/>
                <a:gd name="connsiteX3" fmla="*/ 0 w 972296"/>
                <a:gd name="connsiteY3" fmla="*/ 109481 h 547406"/>
                <a:gd name="connsiteX4" fmla="*/ 972296 w 972296"/>
                <a:gd name="connsiteY4" fmla="*/ 0 h 547406"/>
                <a:gd name="connsiteX0" fmla="*/ 162049 w 972295"/>
                <a:gd name="connsiteY0" fmla="*/ 0 h 583900"/>
                <a:gd name="connsiteX1" fmla="*/ 972295 w 972295"/>
                <a:gd name="connsiteY1" fmla="*/ 474418 h 583900"/>
                <a:gd name="connsiteX2" fmla="*/ 0 w 972295"/>
                <a:gd name="connsiteY2" fmla="*/ 583900 h 583900"/>
                <a:gd name="connsiteX3" fmla="*/ 0 w 972295"/>
                <a:gd name="connsiteY3" fmla="*/ 145975 h 583900"/>
                <a:gd name="connsiteX4" fmla="*/ 162049 w 972295"/>
                <a:gd name="connsiteY4" fmla="*/ 0 h 583900"/>
                <a:gd name="connsiteX0" fmla="*/ 162049 w 162049"/>
                <a:gd name="connsiteY0" fmla="*/ 0 h 583900"/>
                <a:gd name="connsiteX1" fmla="*/ 162049 w 162049"/>
                <a:gd name="connsiteY1" fmla="*/ 401431 h 583900"/>
                <a:gd name="connsiteX2" fmla="*/ 0 w 162049"/>
                <a:gd name="connsiteY2" fmla="*/ 583900 h 583900"/>
                <a:gd name="connsiteX3" fmla="*/ 0 w 162049"/>
                <a:gd name="connsiteY3" fmla="*/ 145975 h 583900"/>
                <a:gd name="connsiteX4" fmla="*/ 162049 w 162049"/>
                <a:gd name="connsiteY4" fmla="*/ 0 h 583900"/>
                <a:gd name="connsiteX0" fmla="*/ 1296395 w 1296395"/>
                <a:gd name="connsiteY0" fmla="*/ 0 h 912342"/>
                <a:gd name="connsiteX1" fmla="*/ 1296395 w 1296395"/>
                <a:gd name="connsiteY1" fmla="*/ 401431 h 912342"/>
                <a:gd name="connsiteX2" fmla="*/ 0 w 1296395"/>
                <a:gd name="connsiteY2" fmla="*/ 912342 h 912342"/>
                <a:gd name="connsiteX3" fmla="*/ 1134346 w 1296395"/>
                <a:gd name="connsiteY3" fmla="*/ 145975 h 912342"/>
                <a:gd name="connsiteX4" fmla="*/ 1296395 w 1296395"/>
                <a:gd name="connsiteY4" fmla="*/ 0 h 912342"/>
                <a:gd name="connsiteX0" fmla="*/ 1296395 w 1296395"/>
                <a:gd name="connsiteY0" fmla="*/ 0 h 912342"/>
                <a:gd name="connsiteX1" fmla="*/ 364611 w 1296395"/>
                <a:gd name="connsiteY1" fmla="*/ 766368 h 912342"/>
                <a:gd name="connsiteX2" fmla="*/ 0 w 1296395"/>
                <a:gd name="connsiteY2" fmla="*/ 912342 h 912342"/>
                <a:gd name="connsiteX3" fmla="*/ 1134346 w 1296395"/>
                <a:gd name="connsiteY3" fmla="*/ 145975 h 912342"/>
                <a:gd name="connsiteX4" fmla="*/ 1296395 w 1296395"/>
                <a:gd name="connsiteY4" fmla="*/ 0 h 912342"/>
                <a:gd name="connsiteX0" fmla="*/ 1296395 w 1296395"/>
                <a:gd name="connsiteY0" fmla="*/ 0 h 912342"/>
                <a:gd name="connsiteX1" fmla="*/ 364611 w 1296395"/>
                <a:gd name="connsiteY1" fmla="*/ 766368 h 912342"/>
                <a:gd name="connsiteX2" fmla="*/ 0 w 1296395"/>
                <a:gd name="connsiteY2" fmla="*/ 912342 h 912342"/>
                <a:gd name="connsiteX3" fmla="*/ 0 w 1296395"/>
                <a:gd name="connsiteY3" fmla="*/ 510912 h 912342"/>
                <a:gd name="connsiteX4" fmla="*/ 1296395 w 1296395"/>
                <a:gd name="connsiteY4" fmla="*/ 0 h 912342"/>
                <a:gd name="connsiteX0" fmla="*/ 364611 w 364611"/>
                <a:gd name="connsiteY0" fmla="*/ 0 h 510911"/>
                <a:gd name="connsiteX1" fmla="*/ 364611 w 364611"/>
                <a:gd name="connsiteY1" fmla="*/ 364937 h 510911"/>
                <a:gd name="connsiteX2" fmla="*/ 0 w 364611"/>
                <a:gd name="connsiteY2" fmla="*/ 510911 h 510911"/>
                <a:gd name="connsiteX3" fmla="*/ 0 w 364611"/>
                <a:gd name="connsiteY3" fmla="*/ 109481 h 510911"/>
                <a:gd name="connsiteX4" fmla="*/ 364611 w 364611"/>
                <a:gd name="connsiteY4" fmla="*/ 0 h 510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1" h="510911">
                  <a:moveTo>
                    <a:pt x="364611" y="0"/>
                  </a:moveTo>
                  <a:lnTo>
                    <a:pt x="364611" y="364937"/>
                  </a:lnTo>
                  <a:lnTo>
                    <a:pt x="0" y="510911"/>
                  </a:lnTo>
                  <a:lnTo>
                    <a:pt x="0" y="109481"/>
                  </a:lnTo>
                  <a:lnTo>
                    <a:pt x="364611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660223" y="3314700"/>
              <a:ext cx="914400" cy="971550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648198 w 729222"/>
                <a:gd name="connsiteY0" fmla="*/ 474417 h 620391"/>
                <a:gd name="connsiteX1" fmla="*/ 486148 w 729222"/>
                <a:gd name="connsiteY1" fmla="*/ 620391 h 620391"/>
                <a:gd name="connsiteX2" fmla="*/ 0 w 729222"/>
                <a:gd name="connsiteY2" fmla="*/ 547404 h 620391"/>
                <a:gd name="connsiteX3" fmla="*/ 729222 w 729222"/>
                <a:gd name="connsiteY3" fmla="*/ 0 h 620391"/>
                <a:gd name="connsiteX4" fmla="*/ 648198 w 729222"/>
                <a:gd name="connsiteY4" fmla="*/ 474417 h 620391"/>
                <a:gd name="connsiteX0" fmla="*/ 648198 w 1053320"/>
                <a:gd name="connsiteY0" fmla="*/ 547404 h 693378"/>
                <a:gd name="connsiteX1" fmla="*/ 486148 w 1053320"/>
                <a:gd name="connsiteY1" fmla="*/ 693378 h 693378"/>
                <a:gd name="connsiteX2" fmla="*/ 0 w 1053320"/>
                <a:gd name="connsiteY2" fmla="*/ 620391 h 693378"/>
                <a:gd name="connsiteX3" fmla="*/ 1053320 w 1053320"/>
                <a:gd name="connsiteY3" fmla="*/ 0 h 693378"/>
                <a:gd name="connsiteX4" fmla="*/ 648198 w 1053320"/>
                <a:gd name="connsiteY4" fmla="*/ 547404 h 693378"/>
                <a:gd name="connsiteX0" fmla="*/ 1539468 w 1539468"/>
                <a:gd name="connsiteY0" fmla="*/ 72987 h 693378"/>
                <a:gd name="connsiteX1" fmla="*/ 486148 w 1539468"/>
                <a:gd name="connsiteY1" fmla="*/ 693378 h 693378"/>
                <a:gd name="connsiteX2" fmla="*/ 0 w 1539468"/>
                <a:gd name="connsiteY2" fmla="*/ 620391 h 693378"/>
                <a:gd name="connsiteX3" fmla="*/ 1053320 w 1539468"/>
                <a:gd name="connsiteY3" fmla="*/ 0 h 693378"/>
                <a:gd name="connsiteX4" fmla="*/ 1539468 w 1539468"/>
                <a:gd name="connsiteY4" fmla="*/ 72987 h 693378"/>
                <a:gd name="connsiteX0" fmla="*/ 1539468 w 1539468"/>
                <a:gd name="connsiteY0" fmla="*/ 72987 h 620391"/>
                <a:gd name="connsiteX1" fmla="*/ 1539468 w 1539468"/>
                <a:gd name="connsiteY1" fmla="*/ 437924 h 620391"/>
                <a:gd name="connsiteX2" fmla="*/ 0 w 1539468"/>
                <a:gd name="connsiteY2" fmla="*/ 620391 h 620391"/>
                <a:gd name="connsiteX3" fmla="*/ 1053320 w 1539468"/>
                <a:gd name="connsiteY3" fmla="*/ 0 h 620391"/>
                <a:gd name="connsiteX4" fmla="*/ 1539468 w 1539468"/>
                <a:gd name="connsiteY4" fmla="*/ 72987 h 620391"/>
                <a:gd name="connsiteX0" fmla="*/ 486148 w 486148"/>
                <a:gd name="connsiteY0" fmla="*/ 72987 h 437924"/>
                <a:gd name="connsiteX1" fmla="*/ 486148 w 486148"/>
                <a:gd name="connsiteY1" fmla="*/ 437924 h 437924"/>
                <a:gd name="connsiteX2" fmla="*/ 0 w 486148"/>
                <a:gd name="connsiteY2" fmla="*/ 364937 h 437924"/>
                <a:gd name="connsiteX3" fmla="*/ 0 w 486148"/>
                <a:gd name="connsiteY3" fmla="*/ 0 h 437924"/>
                <a:gd name="connsiteX4" fmla="*/ 486148 w 486148"/>
                <a:gd name="connsiteY4" fmla="*/ 72987 h 437924"/>
                <a:gd name="connsiteX0" fmla="*/ 486148 w 486148"/>
                <a:gd name="connsiteY0" fmla="*/ 72987 h 510911"/>
                <a:gd name="connsiteX1" fmla="*/ 486147 w 486148"/>
                <a:gd name="connsiteY1" fmla="*/ 510911 h 510911"/>
                <a:gd name="connsiteX2" fmla="*/ 0 w 486148"/>
                <a:gd name="connsiteY2" fmla="*/ 364937 h 510911"/>
                <a:gd name="connsiteX3" fmla="*/ 0 w 486148"/>
                <a:gd name="connsiteY3" fmla="*/ 0 h 510911"/>
                <a:gd name="connsiteX4" fmla="*/ 486148 w 486148"/>
                <a:gd name="connsiteY4" fmla="*/ 72987 h 510911"/>
                <a:gd name="connsiteX0" fmla="*/ 1863567 w 1863567"/>
                <a:gd name="connsiteY0" fmla="*/ 109481 h 510911"/>
                <a:gd name="connsiteX1" fmla="*/ 486147 w 1863567"/>
                <a:gd name="connsiteY1" fmla="*/ 510911 h 510911"/>
                <a:gd name="connsiteX2" fmla="*/ 0 w 1863567"/>
                <a:gd name="connsiteY2" fmla="*/ 364937 h 510911"/>
                <a:gd name="connsiteX3" fmla="*/ 0 w 1863567"/>
                <a:gd name="connsiteY3" fmla="*/ 0 h 510911"/>
                <a:gd name="connsiteX4" fmla="*/ 1863567 w 1863567"/>
                <a:gd name="connsiteY4" fmla="*/ 109481 h 510911"/>
                <a:gd name="connsiteX0" fmla="*/ 1863567 w 1863567"/>
                <a:gd name="connsiteY0" fmla="*/ 145975 h 547405"/>
                <a:gd name="connsiteX1" fmla="*/ 486147 w 1863567"/>
                <a:gd name="connsiteY1" fmla="*/ 547405 h 547405"/>
                <a:gd name="connsiteX2" fmla="*/ 0 w 1863567"/>
                <a:gd name="connsiteY2" fmla="*/ 401431 h 547405"/>
                <a:gd name="connsiteX3" fmla="*/ 1377419 w 1863567"/>
                <a:gd name="connsiteY3" fmla="*/ 0 h 547405"/>
                <a:gd name="connsiteX4" fmla="*/ 1863567 w 1863567"/>
                <a:gd name="connsiteY4" fmla="*/ 145975 h 547405"/>
                <a:gd name="connsiteX0" fmla="*/ 1863567 w 1863567"/>
                <a:gd name="connsiteY0" fmla="*/ 145975 h 620393"/>
                <a:gd name="connsiteX1" fmla="*/ 1742031 w 1863567"/>
                <a:gd name="connsiteY1" fmla="*/ 620393 h 620393"/>
                <a:gd name="connsiteX2" fmla="*/ 0 w 1863567"/>
                <a:gd name="connsiteY2" fmla="*/ 401431 h 620393"/>
                <a:gd name="connsiteX3" fmla="*/ 1377419 w 1863567"/>
                <a:gd name="connsiteY3" fmla="*/ 0 h 620393"/>
                <a:gd name="connsiteX4" fmla="*/ 1863567 w 1863567"/>
                <a:gd name="connsiteY4" fmla="*/ 145975 h 620393"/>
                <a:gd name="connsiteX0" fmla="*/ 1863567 w 1863567"/>
                <a:gd name="connsiteY0" fmla="*/ 145975 h 620393"/>
                <a:gd name="connsiteX1" fmla="*/ 1742031 w 1863567"/>
                <a:gd name="connsiteY1" fmla="*/ 620393 h 620393"/>
                <a:gd name="connsiteX2" fmla="*/ 0 w 1863567"/>
                <a:gd name="connsiteY2" fmla="*/ 401431 h 620393"/>
                <a:gd name="connsiteX3" fmla="*/ 1377419 w 1863567"/>
                <a:gd name="connsiteY3" fmla="*/ 0 h 620393"/>
                <a:gd name="connsiteX4" fmla="*/ 1863567 w 1863567"/>
                <a:gd name="connsiteY4" fmla="*/ 145975 h 620393"/>
                <a:gd name="connsiteX0" fmla="*/ 850759 w 850759"/>
                <a:gd name="connsiteY0" fmla="*/ 145975 h 620393"/>
                <a:gd name="connsiteX1" fmla="*/ 729223 w 850759"/>
                <a:gd name="connsiteY1" fmla="*/ 620393 h 620393"/>
                <a:gd name="connsiteX2" fmla="*/ 0 w 850759"/>
                <a:gd name="connsiteY2" fmla="*/ 474418 h 620393"/>
                <a:gd name="connsiteX3" fmla="*/ 364611 w 850759"/>
                <a:gd name="connsiteY3" fmla="*/ 0 h 620393"/>
                <a:gd name="connsiteX4" fmla="*/ 850759 w 850759"/>
                <a:gd name="connsiteY4" fmla="*/ 145975 h 620393"/>
                <a:gd name="connsiteX0" fmla="*/ 850759 w 1053321"/>
                <a:gd name="connsiteY0" fmla="*/ 145975 h 656887"/>
                <a:gd name="connsiteX1" fmla="*/ 1053321 w 1053321"/>
                <a:gd name="connsiteY1" fmla="*/ 656887 h 656887"/>
                <a:gd name="connsiteX2" fmla="*/ 0 w 1053321"/>
                <a:gd name="connsiteY2" fmla="*/ 474418 h 656887"/>
                <a:gd name="connsiteX3" fmla="*/ 364611 w 1053321"/>
                <a:gd name="connsiteY3" fmla="*/ 0 h 656887"/>
                <a:gd name="connsiteX4" fmla="*/ 850759 w 1053321"/>
                <a:gd name="connsiteY4" fmla="*/ 145975 h 656887"/>
                <a:gd name="connsiteX0" fmla="*/ 1417932 w 1620494"/>
                <a:gd name="connsiteY0" fmla="*/ 145975 h 656887"/>
                <a:gd name="connsiteX1" fmla="*/ 1620494 w 1620494"/>
                <a:gd name="connsiteY1" fmla="*/ 656887 h 656887"/>
                <a:gd name="connsiteX2" fmla="*/ 0 w 1620494"/>
                <a:gd name="connsiteY2" fmla="*/ 437924 h 656887"/>
                <a:gd name="connsiteX3" fmla="*/ 931784 w 1620494"/>
                <a:gd name="connsiteY3" fmla="*/ 0 h 656887"/>
                <a:gd name="connsiteX4" fmla="*/ 1417932 w 1620494"/>
                <a:gd name="connsiteY4" fmla="*/ 145975 h 656887"/>
                <a:gd name="connsiteX0" fmla="*/ 1417932 w 1620494"/>
                <a:gd name="connsiteY0" fmla="*/ 255456 h 766368"/>
                <a:gd name="connsiteX1" fmla="*/ 1620494 w 1620494"/>
                <a:gd name="connsiteY1" fmla="*/ 766368 h 766368"/>
                <a:gd name="connsiteX2" fmla="*/ 0 w 1620494"/>
                <a:gd name="connsiteY2" fmla="*/ 547405 h 766368"/>
                <a:gd name="connsiteX3" fmla="*/ 1 w 1620494"/>
                <a:gd name="connsiteY3" fmla="*/ 0 h 766368"/>
                <a:gd name="connsiteX4" fmla="*/ 1417932 w 1620494"/>
                <a:gd name="connsiteY4" fmla="*/ 255456 h 766368"/>
                <a:gd name="connsiteX0" fmla="*/ 283587 w 1620494"/>
                <a:gd name="connsiteY0" fmla="*/ 182468 h 766368"/>
                <a:gd name="connsiteX1" fmla="*/ 1620494 w 1620494"/>
                <a:gd name="connsiteY1" fmla="*/ 766368 h 766368"/>
                <a:gd name="connsiteX2" fmla="*/ 0 w 1620494"/>
                <a:gd name="connsiteY2" fmla="*/ 547405 h 766368"/>
                <a:gd name="connsiteX3" fmla="*/ 1 w 1620494"/>
                <a:gd name="connsiteY3" fmla="*/ 0 h 766368"/>
                <a:gd name="connsiteX4" fmla="*/ 283587 w 1620494"/>
                <a:gd name="connsiteY4" fmla="*/ 182468 h 766368"/>
                <a:gd name="connsiteX0" fmla="*/ 283587 w 283587"/>
                <a:gd name="connsiteY0" fmla="*/ 182468 h 583899"/>
                <a:gd name="connsiteX1" fmla="*/ 283587 w 283587"/>
                <a:gd name="connsiteY1" fmla="*/ 583899 h 583899"/>
                <a:gd name="connsiteX2" fmla="*/ 0 w 283587"/>
                <a:gd name="connsiteY2" fmla="*/ 547405 h 583899"/>
                <a:gd name="connsiteX3" fmla="*/ 1 w 283587"/>
                <a:gd name="connsiteY3" fmla="*/ 0 h 583899"/>
                <a:gd name="connsiteX4" fmla="*/ 283587 w 283587"/>
                <a:gd name="connsiteY4" fmla="*/ 182468 h 583899"/>
                <a:gd name="connsiteX0" fmla="*/ 283587 w 526661"/>
                <a:gd name="connsiteY0" fmla="*/ 182468 h 620392"/>
                <a:gd name="connsiteX1" fmla="*/ 526661 w 526661"/>
                <a:gd name="connsiteY1" fmla="*/ 620392 h 620392"/>
                <a:gd name="connsiteX2" fmla="*/ 0 w 526661"/>
                <a:gd name="connsiteY2" fmla="*/ 547405 h 620392"/>
                <a:gd name="connsiteX3" fmla="*/ 1 w 526661"/>
                <a:gd name="connsiteY3" fmla="*/ 0 h 620392"/>
                <a:gd name="connsiteX4" fmla="*/ 283587 w 526661"/>
                <a:gd name="connsiteY4" fmla="*/ 182468 h 620392"/>
                <a:gd name="connsiteX0" fmla="*/ 283587 w 526661"/>
                <a:gd name="connsiteY0" fmla="*/ 182468 h 620392"/>
                <a:gd name="connsiteX1" fmla="*/ 526660 w 526661"/>
                <a:gd name="connsiteY1" fmla="*/ 218961 h 620392"/>
                <a:gd name="connsiteX2" fmla="*/ 526661 w 526661"/>
                <a:gd name="connsiteY2" fmla="*/ 620392 h 620392"/>
                <a:gd name="connsiteX3" fmla="*/ 0 w 526661"/>
                <a:gd name="connsiteY3" fmla="*/ 547405 h 620392"/>
                <a:gd name="connsiteX4" fmla="*/ 1 w 526661"/>
                <a:gd name="connsiteY4" fmla="*/ 0 h 620392"/>
                <a:gd name="connsiteX5" fmla="*/ 283587 w 526661"/>
                <a:gd name="connsiteY5" fmla="*/ 182468 h 620392"/>
                <a:gd name="connsiteX0" fmla="*/ 283587 w 526661"/>
                <a:gd name="connsiteY0" fmla="*/ 182468 h 620392"/>
                <a:gd name="connsiteX1" fmla="*/ 486148 w 526661"/>
                <a:gd name="connsiteY1" fmla="*/ 218961 h 620392"/>
                <a:gd name="connsiteX2" fmla="*/ 526661 w 526661"/>
                <a:gd name="connsiteY2" fmla="*/ 620392 h 620392"/>
                <a:gd name="connsiteX3" fmla="*/ 0 w 526661"/>
                <a:gd name="connsiteY3" fmla="*/ 547405 h 620392"/>
                <a:gd name="connsiteX4" fmla="*/ 1 w 526661"/>
                <a:gd name="connsiteY4" fmla="*/ 0 h 620392"/>
                <a:gd name="connsiteX5" fmla="*/ 283587 w 526661"/>
                <a:gd name="connsiteY5" fmla="*/ 182468 h 620392"/>
                <a:gd name="connsiteX0" fmla="*/ 283587 w 486148"/>
                <a:gd name="connsiteY0" fmla="*/ 182468 h 620392"/>
                <a:gd name="connsiteX1" fmla="*/ 486148 w 486148"/>
                <a:gd name="connsiteY1" fmla="*/ 218961 h 620392"/>
                <a:gd name="connsiteX2" fmla="*/ 486148 w 486148"/>
                <a:gd name="connsiteY2" fmla="*/ 620392 h 620392"/>
                <a:gd name="connsiteX3" fmla="*/ 0 w 486148"/>
                <a:gd name="connsiteY3" fmla="*/ 547405 h 620392"/>
                <a:gd name="connsiteX4" fmla="*/ 1 w 486148"/>
                <a:gd name="connsiteY4" fmla="*/ 0 h 620392"/>
                <a:gd name="connsiteX5" fmla="*/ 283587 w 486148"/>
                <a:gd name="connsiteY5" fmla="*/ 182468 h 62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6148" h="620392">
                  <a:moveTo>
                    <a:pt x="283587" y="182468"/>
                  </a:moveTo>
                  <a:lnTo>
                    <a:pt x="486148" y="218961"/>
                  </a:lnTo>
                  <a:lnTo>
                    <a:pt x="486148" y="620392"/>
                  </a:lnTo>
                  <a:lnTo>
                    <a:pt x="0" y="547405"/>
                  </a:lnTo>
                  <a:cubicBezTo>
                    <a:pt x="0" y="364937"/>
                    <a:pt x="1" y="182468"/>
                    <a:pt x="1" y="0"/>
                  </a:cubicBezTo>
                  <a:lnTo>
                    <a:pt x="283587" y="182468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7193623" y="3429001"/>
              <a:ext cx="1066801" cy="22859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850760 w 850760"/>
                <a:gd name="connsiteY0" fmla="*/ 182468 h 547405"/>
                <a:gd name="connsiteX1" fmla="*/ 0 w 850760"/>
                <a:gd name="connsiteY1" fmla="*/ 547405 h 547405"/>
                <a:gd name="connsiteX2" fmla="*/ 202562 w 850760"/>
                <a:gd name="connsiteY2" fmla="*/ 109481 h 547405"/>
                <a:gd name="connsiteX3" fmla="*/ 607685 w 850760"/>
                <a:gd name="connsiteY3" fmla="*/ 0 h 547405"/>
                <a:gd name="connsiteX4" fmla="*/ 850760 w 850760"/>
                <a:gd name="connsiteY4" fmla="*/ 182468 h 547405"/>
                <a:gd name="connsiteX0" fmla="*/ 364612 w 607685"/>
                <a:gd name="connsiteY0" fmla="*/ 437924 h 547405"/>
                <a:gd name="connsiteX1" fmla="*/ 0 w 607685"/>
                <a:gd name="connsiteY1" fmla="*/ 547405 h 547405"/>
                <a:gd name="connsiteX2" fmla="*/ 202562 w 607685"/>
                <a:gd name="connsiteY2" fmla="*/ 109481 h 547405"/>
                <a:gd name="connsiteX3" fmla="*/ 607685 w 607685"/>
                <a:gd name="connsiteY3" fmla="*/ 0 h 547405"/>
                <a:gd name="connsiteX4" fmla="*/ 364612 w 607685"/>
                <a:gd name="connsiteY4" fmla="*/ 437924 h 547405"/>
                <a:gd name="connsiteX0" fmla="*/ 567173 w 810246"/>
                <a:gd name="connsiteY0" fmla="*/ 437924 h 547405"/>
                <a:gd name="connsiteX1" fmla="*/ 202561 w 810246"/>
                <a:gd name="connsiteY1" fmla="*/ 547405 h 547405"/>
                <a:gd name="connsiteX2" fmla="*/ 0 w 810246"/>
                <a:gd name="connsiteY2" fmla="*/ 510912 h 547405"/>
                <a:gd name="connsiteX3" fmla="*/ 810246 w 810246"/>
                <a:gd name="connsiteY3" fmla="*/ 0 h 547405"/>
                <a:gd name="connsiteX4" fmla="*/ 567173 w 810246"/>
                <a:gd name="connsiteY4" fmla="*/ 437924 h 547405"/>
                <a:gd name="connsiteX0" fmla="*/ 567173 w 567173"/>
                <a:gd name="connsiteY0" fmla="*/ 36493 h 145974"/>
                <a:gd name="connsiteX1" fmla="*/ 202561 w 567173"/>
                <a:gd name="connsiteY1" fmla="*/ 145974 h 145974"/>
                <a:gd name="connsiteX2" fmla="*/ 0 w 567173"/>
                <a:gd name="connsiteY2" fmla="*/ 109481 h 145974"/>
                <a:gd name="connsiteX3" fmla="*/ 364611 w 567173"/>
                <a:gd name="connsiteY3" fmla="*/ 0 h 145974"/>
                <a:gd name="connsiteX4" fmla="*/ 567173 w 567173"/>
                <a:gd name="connsiteY4" fmla="*/ 36493 h 14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173" h="145974">
                  <a:moveTo>
                    <a:pt x="567173" y="36493"/>
                  </a:moveTo>
                  <a:lnTo>
                    <a:pt x="202561" y="145974"/>
                  </a:lnTo>
                  <a:lnTo>
                    <a:pt x="0" y="109481"/>
                  </a:lnTo>
                  <a:lnTo>
                    <a:pt x="364611" y="0"/>
                  </a:lnTo>
                  <a:lnTo>
                    <a:pt x="567173" y="3649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Freeform 29"/>
          <p:cNvSpPr/>
          <p:nvPr/>
        </p:nvSpPr>
        <p:spPr>
          <a:xfrm>
            <a:off x="4800601" y="2609849"/>
            <a:ext cx="1066801" cy="228599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850760 w 850760"/>
              <a:gd name="connsiteY0" fmla="*/ 182468 h 547405"/>
              <a:gd name="connsiteX1" fmla="*/ 0 w 850760"/>
              <a:gd name="connsiteY1" fmla="*/ 547405 h 547405"/>
              <a:gd name="connsiteX2" fmla="*/ 202562 w 850760"/>
              <a:gd name="connsiteY2" fmla="*/ 109481 h 547405"/>
              <a:gd name="connsiteX3" fmla="*/ 607685 w 850760"/>
              <a:gd name="connsiteY3" fmla="*/ 0 h 547405"/>
              <a:gd name="connsiteX4" fmla="*/ 850760 w 850760"/>
              <a:gd name="connsiteY4" fmla="*/ 182468 h 547405"/>
              <a:gd name="connsiteX0" fmla="*/ 364612 w 607685"/>
              <a:gd name="connsiteY0" fmla="*/ 437924 h 547405"/>
              <a:gd name="connsiteX1" fmla="*/ 0 w 607685"/>
              <a:gd name="connsiteY1" fmla="*/ 547405 h 547405"/>
              <a:gd name="connsiteX2" fmla="*/ 202562 w 607685"/>
              <a:gd name="connsiteY2" fmla="*/ 109481 h 547405"/>
              <a:gd name="connsiteX3" fmla="*/ 607685 w 607685"/>
              <a:gd name="connsiteY3" fmla="*/ 0 h 547405"/>
              <a:gd name="connsiteX4" fmla="*/ 364612 w 607685"/>
              <a:gd name="connsiteY4" fmla="*/ 437924 h 547405"/>
              <a:gd name="connsiteX0" fmla="*/ 567173 w 810246"/>
              <a:gd name="connsiteY0" fmla="*/ 437924 h 547405"/>
              <a:gd name="connsiteX1" fmla="*/ 202561 w 810246"/>
              <a:gd name="connsiteY1" fmla="*/ 547405 h 547405"/>
              <a:gd name="connsiteX2" fmla="*/ 0 w 810246"/>
              <a:gd name="connsiteY2" fmla="*/ 510912 h 547405"/>
              <a:gd name="connsiteX3" fmla="*/ 810246 w 810246"/>
              <a:gd name="connsiteY3" fmla="*/ 0 h 547405"/>
              <a:gd name="connsiteX4" fmla="*/ 567173 w 810246"/>
              <a:gd name="connsiteY4" fmla="*/ 437924 h 547405"/>
              <a:gd name="connsiteX0" fmla="*/ 567173 w 567173"/>
              <a:gd name="connsiteY0" fmla="*/ 36493 h 145974"/>
              <a:gd name="connsiteX1" fmla="*/ 202561 w 567173"/>
              <a:gd name="connsiteY1" fmla="*/ 145974 h 145974"/>
              <a:gd name="connsiteX2" fmla="*/ 0 w 567173"/>
              <a:gd name="connsiteY2" fmla="*/ 109481 h 145974"/>
              <a:gd name="connsiteX3" fmla="*/ 364611 w 567173"/>
              <a:gd name="connsiteY3" fmla="*/ 0 h 145974"/>
              <a:gd name="connsiteX4" fmla="*/ 567173 w 567173"/>
              <a:gd name="connsiteY4" fmla="*/ 36493 h 14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173" h="145974">
                <a:moveTo>
                  <a:pt x="567173" y="36493"/>
                </a:moveTo>
                <a:lnTo>
                  <a:pt x="202561" y="145974"/>
                </a:lnTo>
                <a:lnTo>
                  <a:pt x="0" y="109481"/>
                </a:lnTo>
                <a:lnTo>
                  <a:pt x="364611" y="0"/>
                </a:lnTo>
                <a:lnTo>
                  <a:pt x="567173" y="36493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6350">
            <a:solidFill>
              <a:schemeClr val="tx1"/>
            </a:solidFill>
            <a:prstDash val="dash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5486401" y="2609849"/>
            <a:ext cx="381001" cy="628650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850760 w 850760"/>
              <a:gd name="connsiteY0" fmla="*/ 182468 h 547405"/>
              <a:gd name="connsiteX1" fmla="*/ 0 w 850760"/>
              <a:gd name="connsiteY1" fmla="*/ 547405 h 547405"/>
              <a:gd name="connsiteX2" fmla="*/ 202562 w 850760"/>
              <a:gd name="connsiteY2" fmla="*/ 109481 h 547405"/>
              <a:gd name="connsiteX3" fmla="*/ 607685 w 850760"/>
              <a:gd name="connsiteY3" fmla="*/ 0 h 547405"/>
              <a:gd name="connsiteX4" fmla="*/ 850760 w 850760"/>
              <a:gd name="connsiteY4" fmla="*/ 182468 h 547405"/>
              <a:gd name="connsiteX0" fmla="*/ 364612 w 607685"/>
              <a:gd name="connsiteY0" fmla="*/ 437924 h 547405"/>
              <a:gd name="connsiteX1" fmla="*/ 0 w 607685"/>
              <a:gd name="connsiteY1" fmla="*/ 547405 h 547405"/>
              <a:gd name="connsiteX2" fmla="*/ 202562 w 607685"/>
              <a:gd name="connsiteY2" fmla="*/ 109481 h 547405"/>
              <a:gd name="connsiteX3" fmla="*/ 607685 w 607685"/>
              <a:gd name="connsiteY3" fmla="*/ 0 h 547405"/>
              <a:gd name="connsiteX4" fmla="*/ 364612 w 607685"/>
              <a:gd name="connsiteY4" fmla="*/ 437924 h 547405"/>
              <a:gd name="connsiteX0" fmla="*/ 567173 w 810246"/>
              <a:gd name="connsiteY0" fmla="*/ 437924 h 547405"/>
              <a:gd name="connsiteX1" fmla="*/ 202561 w 810246"/>
              <a:gd name="connsiteY1" fmla="*/ 547405 h 547405"/>
              <a:gd name="connsiteX2" fmla="*/ 0 w 810246"/>
              <a:gd name="connsiteY2" fmla="*/ 510912 h 547405"/>
              <a:gd name="connsiteX3" fmla="*/ 810246 w 810246"/>
              <a:gd name="connsiteY3" fmla="*/ 0 h 547405"/>
              <a:gd name="connsiteX4" fmla="*/ 567173 w 810246"/>
              <a:gd name="connsiteY4" fmla="*/ 437924 h 547405"/>
              <a:gd name="connsiteX0" fmla="*/ 567173 w 567173"/>
              <a:gd name="connsiteY0" fmla="*/ 36493 h 145974"/>
              <a:gd name="connsiteX1" fmla="*/ 202561 w 567173"/>
              <a:gd name="connsiteY1" fmla="*/ 145974 h 145974"/>
              <a:gd name="connsiteX2" fmla="*/ 0 w 567173"/>
              <a:gd name="connsiteY2" fmla="*/ 109481 h 145974"/>
              <a:gd name="connsiteX3" fmla="*/ 364611 w 567173"/>
              <a:gd name="connsiteY3" fmla="*/ 0 h 145974"/>
              <a:gd name="connsiteX4" fmla="*/ 567173 w 567173"/>
              <a:gd name="connsiteY4" fmla="*/ 36493 h 145974"/>
              <a:gd name="connsiteX0" fmla="*/ 567173 w 567173"/>
              <a:gd name="connsiteY0" fmla="*/ 401430 h 510911"/>
              <a:gd name="connsiteX1" fmla="*/ 202561 w 567173"/>
              <a:gd name="connsiteY1" fmla="*/ 510911 h 510911"/>
              <a:gd name="connsiteX2" fmla="*/ 0 w 567173"/>
              <a:gd name="connsiteY2" fmla="*/ 474418 h 510911"/>
              <a:gd name="connsiteX3" fmla="*/ 243074 w 567173"/>
              <a:gd name="connsiteY3" fmla="*/ 0 h 510911"/>
              <a:gd name="connsiteX4" fmla="*/ 567173 w 567173"/>
              <a:gd name="connsiteY4" fmla="*/ 401430 h 510911"/>
              <a:gd name="connsiteX0" fmla="*/ 445636 w 445636"/>
              <a:gd name="connsiteY0" fmla="*/ 36494 h 510911"/>
              <a:gd name="connsiteX1" fmla="*/ 202561 w 445636"/>
              <a:gd name="connsiteY1" fmla="*/ 510911 h 510911"/>
              <a:gd name="connsiteX2" fmla="*/ 0 w 445636"/>
              <a:gd name="connsiteY2" fmla="*/ 474418 h 510911"/>
              <a:gd name="connsiteX3" fmla="*/ 243074 w 445636"/>
              <a:gd name="connsiteY3" fmla="*/ 0 h 510911"/>
              <a:gd name="connsiteX4" fmla="*/ 445636 w 445636"/>
              <a:gd name="connsiteY4" fmla="*/ 36494 h 510911"/>
              <a:gd name="connsiteX0" fmla="*/ 445636 w 445636"/>
              <a:gd name="connsiteY0" fmla="*/ 36494 h 474418"/>
              <a:gd name="connsiteX1" fmla="*/ 445635 w 445636"/>
              <a:gd name="connsiteY1" fmla="*/ 401431 h 474418"/>
              <a:gd name="connsiteX2" fmla="*/ 0 w 445636"/>
              <a:gd name="connsiteY2" fmla="*/ 474418 h 474418"/>
              <a:gd name="connsiteX3" fmla="*/ 243074 w 445636"/>
              <a:gd name="connsiteY3" fmla="*/ 0 h 474418"/>
              <a:gd name="connsiteX4" fmla="*/ 445636 w 445636"/>
              <a:gd name="connsiteY4" fmla="*/ 36494 h 474418"/>
              <a:gd name="connsiteX0" fmla="*/ 202562 w 202562"/>
              <a:gd name="connsiteY0" fmla="*/ 36494 h 401431"/>
              <a:gd name="connsiteX1" fmla="*/ 202561 w 202562"/>
              <a:gd name="connsiteY1" fmla="*/ 401431 h 401431"/>
              <a:gd name="connsiteX2" fmla="*/ 0 w 202562"/>
              <a:gd name="connsiteY2" fmla="*/ 364937 h 401431"/>
              <a:gd name="connsiteX3" fmla="*/ 0 w 202562"/>
              <a:gd name="connsiteY3" fmla="*/ 0 h 401431"/>
              <a:gd name="connsiteX4" fmla="*/ 202562 w 202562"/>
              <a:gd name="connsiteY4" fmla="*/ 36494 h 40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562" h="401431">
                <a:moveTo>
                  <a:pt x="202562" y="36494"/>
                </a:moveTo>
                <a:cubicBezTo>
                  <a:pt x="202562" y="158140"/>
                  <a:pt x="202561" y="279785"/>
                  <a:pt x="202561" y="401431"/>
                </a:cubicBezTo>
                <a:lnTo>
                  <a:pt x="0" y="364937"/>
                </a:lnTo>
                <a:lnTo>
                  <a:pt x="0" y="0"/>
                </a:lnTo>
                <a:lnTo>
                  <a:pt x="202562" y="3649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6350">
            <a:solidFill>
              <a:schemeClr val="tx1"/>
            </a:solidFill>
            <a:prstDash val="dash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4801355" y="3181348"/>
            <a:ext cx="1066045" cy="285749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850760 w 850760"/>
              <a:gd name="connsiteY0" fmla="*/ 182468 h 547405"/>
              <a:gd name="connsiteX1" fmla="*/ 0 w 850760"/>
              <a:gd name="connsiteY1" fmla="*/ 547405 h 547405"/>
              <a:gd name="connsiteX2" fmla="*/ 202562 w 850760"/>
              <a:gd name="connsiteY2" fmla="*/ 109481 h 547405"/>
              <a:gd name="connsiteX3" fmla="*/ 607685 w 850760"/>
              <a:gd name="connsiteY3" fmla="*/ 0 h 547405"/>
              <a:gd name="connsiteX4" fmla="*/ 850760 w 850760"/>
              <a:gd name="connsiteY4" fmla="*/ 182468 h 547405"/>
              <a:gd name="connsiteX0" fmla="*/ 364612 w 607685"/>
              <a:gd name="connsiteY0" fmla="*/ 437924 h 547405"/>
              <a:gd name="connsiteX1" fmla="*/ 0 w 607685"/>
              <a:gd name="connsiteY1" fmla="*/ 547405 h 547405"/>
              <a:gd name="connsiteX2" fmla="*/ 202562 w 607685"/>
              <a:gd name="connsiteY2" fmla="*/ 109481 h 547405"/>
              <a:gd name="connsiteX3" fmla="*/ 607685 w 607685"/>
              <a:gd name="connsiteY3" fmla="*/ 0 h 547405"/>
              <a:gd name="connsiteX4" fmla="*/ 364612 w 607685"/>
              <a:gd name="connsiteY4" fmla="*/ 437924 h 547405"/>
              <a:gd name="connsiteX0" fmla="*/ 567173 w 810246"/>
              <a:gd name="connsiteY0" fmla="*/ 437924 h 547405"/>
              <a:gd name="connsiteX1" fmla="*/ 202561 w 810246"/>
              <a:gd name="connsiteY1" fmla="*/ 547405 h 547405"/>
              <a:gd name="connsiteX2" fmla="*/ 0 w 810246"/>
              <a:gd name="connsiteY2" fmla="*/ 510912 h 547405"/>
              <a:gd name="connsiteX3" fmla="*/ 810246 w 810246"/>
              <a:gd name="connsiteY3" fmla="*/ 0 h 547405"/>
              <a:gd name="connsiteX4" fmla="*/ 567173 w 810246"/>
              <a:gd name="connsiteY4" fmla="*/ 437924 h 547405"/>
              <a:gd name="connsiteX0" fmla="*/ 567173 w 567173"/>
              <a:gd name="connsiteY0" fmla="*/ 36493 h 145974"/>
              <a:gd name="connsiteX1" fmla="*/ 202561 w 567173"/>
              <a:gd name="connsiteY1" fmla="*/ 145974 h 145974"/>
              <a:gd name="connsiteX2" fmla="*/ 0 w 567173"/>
              <a:gd name="connsiteY2" fmla="*/ 109481 h 145974"/>
              <a:gd name="connsiteX3" fmla="*/ 364611 w 567173"/>
              <a:gd name="connsiteY3" fmla="*/ 0 h 145974"/>
              <a:gd name="connsiteX4" fmla="*/ 567173 w 567173"/>
              <a:gd name="connsiteY4" fmla="*/ 36493 h 145974"/>
              <a:gd name="connsiteX0" fmla="*/ 567173 w 567173"/>
              <a:gd name="connsiteY0" fmla="*/ 72987 h 182468"/>
              <a:gd name="connsiteX1" fmla="*/ 202561 w 567173"/>
              <a:gd name="connsiteY1" fmla="*/ 182468 h 182468"/>
              <a:gd name="connsiteX2" fmla="*/ 0 w 567173"/>
              <a:gd name="connsiteY2" fmla="*/ 145975 h 182468"/>
              <a:gd name="connsiteX3" fmla="*/ 364611 w 567173"/>
              <a:gd name="connsiteY3" fmla="*/ 0 h 182468"/>
              <a:gd name="connsiteX4" fmla="*/ 567173 w 567173"/>
              <a:gd name="connsiteY4" fmla="*/ 72987 h 182468"/>
              <a:gd name="connsiteX0" fmla="*/ 567172 w 567172"/>
              <a:gd name="connsiteY0" fmla="*/ 36495 h 182468"/>
              <a:gd name="connsiteX1" fmla="*/ 202561 w 567172"/>
              <a:gd name="connsiteY1" fmla="*/ 182468 h 182468"/>
              <a:gd name="connsiteX2" fmla="*/ 0 w 567172"/>
              <a:gd name="connsiteY2" fmla="*/ 145975 h 182468"/>
              <a:gd name="connsiteX3" fmla="*/ 364611 w 567172"/>
              <a:gd name="connsiteY3" fmla="*/ 0 h 182468"/>
              <a:gd name="connsiteX4" fmla="*/ 567172 w 567172"/>
              <a:gd name="connsiteY4" fmla="*/ 36495 h 182468"/>
              <a:gd name="connsiteX0" fmla="*/ 566771 w 566771"/>
              <a:gd name="connsiteY0" fmla="*/ 36495 h 182468"/>
              <a:gd name="connsiteX1" fmla="*/ 202160 w 566771"/>
              <a:gd name="connsiteY1" fmla="*/ 182468 h 182468"/>
              <a:gd name="connsiteX2" fmla="*/ 0 w 566771"/>
              <a:gd name="connsiteY2" fmla="*/ 153563 h 182468"/>
              <a:gd name="connsiteX3" fmla="*/ 364210 w 566771"/>
              <a:gd name="connsiteY3" fmla="*/ 0 h 182468"/>
              <a:gd name="connsiteX4" fmla="*/ 566771 w 566771"/>
              <a:gd name="connsiteY4" fmla="*/ 36495 h 182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6771" h="182468">
                <a:moveTo>
                  <a:pt x="566771" y="36495"/>
                </a:moveTo>
                <a:lnTo>
                  <a:pt x="202160" y="182468"/>
                </a:lnTo>
                <a:lnTo>
                  <a:pt x="0" y="153563"/>
                </a:lnTo>
                <a:lnTo>
                  <a:pt x="364210" y="0"/>
                </a:lnTo>
                <a:lnTo>
                  <a:pt x="566771" y="36495"/>
                </a:lnTo>
                <a:close/>
              </a:path>
            </a:pathLst>
          </a:custGeom>
          <a:solidFill>
            <a:srgbClr val="F8F8F8">
              <a:alpha val="20000"/>
            </a:srgbClr>
          </a:solidFill>
          <a:ln w="6350">
            <a:solidFill>
              <a:schemeClr val="tx1"/>
            </a:solidFill>
            <a:prstDash val="dash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4795319" y="2781300"/>
            <a:ext cx="386283" cy="685801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850760 w 850760"/>
              <a:gd name="connsiteY0" fmla="*/ 182468 h 547405"/>
              <a:gd name="connsiteX1" fmla="*/ 0 w 850760"/>
              <a:gd name="connsiteY1" fmla="*/ 547405 h 547405"/>
              <a:gd name="connsiteX2" fmla="*/ 202562 w 850760"/>
              <a:gd name="connsiteY2" fmla="*/ 109481 h 547405"/>
              <a:gd name="connsiteX3" fmla="*/ 607685 w 850760"/>
              <a:gd name="connsiteY3" fmla="*/ 0 h 547405"/>
              <a:gd name="connsiteX4" fmla="*/ 850760 w 850760"/>
              <a:gd name="connsiteY4" fmla="*/ 182468 h 547405"/>
              <a:gd name="connsiteX0" fmla="*/ 364612 w 607685"/>
              <a:gd name="connsiteY0" fmla="*/ 437924 h 547405"/>
              <a:gd name="connsiteX1" fmla="*/ 0 w 607685"/>
              <a:gd name="connsiteY1" fmla="*/ 547405 h 547405"/>
              <a:gd name="connsiteX2" fmla="*/ 202562 w 607685"/>
              <a:gd name="connsiteY2" fmla="*/ 109481 h 547405"/>
              <a:gd name="connsiteX3" fmla="*/ 607685 w 607685"/>
              <a:gd name="connsiteY3" fmla="*/ 0 h 547405"/>
              <a:gd name="connsiteX4" fmla="*/ 364612 w 607685"/>
              <a:gd name="connsiteY4" fmla="*/ 437924 h 547405"/>
              <a:gd name="connsiteX0" fmla="*/ 567173 w 810246"/>
              <a:gd name="connsiteY0" fmla="*/ 437924 h 547405"/>
              <a:gd name="connsiteX1" fmla="*/ 202561 w 810246"/>
              <a:gd name="connsiteY1" fmla="*/ 547405 h 547405"/>
              <a:gd name="connsiteX2" fmla="*/ 0 w 810246"/>
              <a:gd name="connsiteY2" fmla="*/ 510912 h 547405"/>
              <a:gd name="connsiteX3" fmla="*/ 810246 w 810246"/>
              <a:gd name="connsiteY3" fmla="*/ 0 h 547405"/>
              <a:gd name="connsiteX4" fmla="*/ 567173 w 810246"/>
              <a:gd name="connsiteY4" fmla="*/ 437924 h 547405"/>
              <a:gd name="connsiteX0" fmla="*/ 567173 w 567173"/>
              <a:gd name="connsiteY0" fmla="*/ 36493 h 145974"/>
              <a:gd name="connsiteX1" fmla="*/ 202561 w 567173"/>
              <a:gd name="connsiteY1" fmla="*/ 145974 h 145974"/>
              <a:gd name="connsiteX2" fmla="*/ 0 w 567173"/>
              <a:gd name="connsiteY2" fmla="*/ 109481 h 145974"/>
              <a:gd name="connsiteX3" fmla="*/ 364611 w 567173"/>
              <a:gd name="connsiteY3" fmla="*/ 0 h 145974"/>
              <a:gd name="connsiteX4" fmla="*/ 567173 w 567173"/>
              <a:gd name="connsiteY4" fmla="*/ 36493 h 145974"/>
              <a:gd name="connsiteX0" fmla="*/ 567173 w 567173"/>
              <a:gd name="connsiteY0" fmla="*/ 401430 h 510911"/>
              <a:gd name="connsiteX1" fmla="*/ 202561 w 567173"/>
              <a:gd name="connsiteY1" fmla="*/ 510911 h 510911"/>
              <a:gd name="connsiteX2" fmla="*/ 0 w 567173"/>
              <a:gd name="connsiteY2" fmla="*/ 474418 h 510911"/>
              <a:gd name="connsiteX3" fmla="*/ 243074 w 567173"/>
              <a:gd name="connsiteY3" fmla="*/ 0 h 510911"/>
              <a:gd name="connsiteX4" fmla="*/ 567173 w 567173"/>
              <a:gd name="connsiteY4" fmla="*/ 401430 h 510911"/>
              <a:gd name="connsiteX0" fmla="*/ 445636 w 445636"/>
              <a:gd name="connsiteY0" fmla="*/ 36494 h 510911"/>
              <a:gd name="connsiteX1" fmla="*/ 202561 w 445636"/>
              <a:gd name="connsiteY1" fmla="*/ 510911 h 510911"/>
              <a:gd name="connsiteX2" fmla="*/ 0 w 445636"/>
              <a:gd name="connsiteY2" fmla="*/ 474418 h 510911"/>
              <a:gd name="connsiteX3" fmla="*/ 243074 w 445636"/>
              <a:gd name="connsiteY3" fmla="*/ 0 h 510911"/>
              <a:gd name="connsiteX4" fmla="*/ 445636 w 445636"/>
              <a:gd name="connsiteY4" fmla="*/ 36494 h 510911"/>
              <a:gd name="connsiteX0" fmla="*/ 445636 w 445636"/>
              <a:gd name="connsiteY0" fmla="*/ 36494 h 474418"/>
              <a:gd name="connsiteX1" fmla="*/ 445635 w 445636"/>
              <a:gd name="connsiteY1" fmla="*/ 401431 h 474418"/>
              <a:gd name="connsiteX2" fmla="*/ 0 w 445636"/>
              <a:gd name="connsiteY2" fmla="*/ 474418 h 474418"/>
              <a:gd name="connsiteX3" fmla="*/ 243074 w 445636"/>
              <a:gd name="connsiteY3" fmla="*/ 0 h 474418"/>
              <a:gd name="connsiteX4" fmla="*/ 445636 w 445636"/>
              <a:gd name="connsiteY4" fmla="*/ 36494 h 474418"/>
              <a:gd name="connsiteX0" fmla="*/ 202562 w 202562"/>
              <a:gd name="connsiteY0" fmla="*/ 36494 h 401431"/>
              <a:gd name="connsiteX1" fmla="*/ 202561 w 202562"/>
              <a:gd name="connsiteY1" fmla="*/ 401431 h 401431"/>
              <a:gd name="connsiteX2" fmla="*/ 0 w 202562"/>
              <a:gd name="connsiteY2" fmla="*/ 364937 h 401431"/>
              <a:gd name="connsiteX3" fmla="*/ 0 w 202562"/>
              <a:gd name="connsiteY3" fmla="*/ 0 h 401431"/>
              <a:gd name="connsiteX4" fmla="*/ 202562 w 202562"/>
              <a:gd name="connsiteY4" fmla="*/ 36494 h 401431"/>
              <a:gd name="connsiteX0" fmla="*/ 202562 w 202562"/>
              <a:gd name="connsiteY0" fmla="*/ 36494 h 437925"/>
              <a:gd name="connsiteX1" fmla="*/ 202561 w 202562"/>
              <a:gd name="connsiteY1" fmla="*/ 437925 h 437925"/>
              <a:gd name="connsiteX2" fmla="*/ 0 w 202562"/>
              <a:gd name="connsiteY2" fmla="*/ 364937 h 437925"/>
              <a:gd name="connsiteX3" fmla="*/ 0 w 202562"/>
              <a:gd name="connsiteY3" fmla="*/ 0 h 437925"/>
              <a:gd name="connsiteX4" fmla="*/ 202562 w 202562"/>
              <a:gd name="connsiteY4" fmla="*/ 36494 h 437925"/>
              <a:gd name="connsiteX0" fmla="*/ 202562 w 202562"/>
              <a:gd name="connsiteY0" fmla="*/ 36494 h 437925"/>
              <a:gd name="connsiteX1" fmla="*/ 202561 w 202562"/>
              <a:gd name="connsiteY1" fmla="*/ 437925 h 437925"/>
              <a:gd name="connsiteX2" fmla="*/ 0 w 202562"/>
              <a:gd name="connsiteY2" fmla="*/ 401431 h 437925"/>
              <a:gd name="connsiteX3" fmla="*/ 0 w 202562"/>
              <a:gd name="connsiteY3" fmla="*/ 0 h 437925"/>
              <a:gd name="connsiteX4" fmla="*/ 202562 w 202562"/>
              <a:gd name="connsiteY4" fmla="*/ 36494 h 437925"/>
              <a:gd name="connsiteX0" fmla="*/ 202562 w 202562"/>
              <a:gd name="connsiteY0" fmla="*/ 36494 h 437925"/>
              <a:gd name="connsiteX1" fmla="*/ 202561 w 202562"/>
              <a:gd name="connsiteY1" fmla="*/ 437925 h 437925"/>
              <a:gd name="connsiteX2" fmla="*/ 0 w 202562"/>
              <a:gd name="connsiteY2" fmla="*/ 401431 h 437925"/>
              <a:gd name="connsiteX3" fmla="*/ 0 w 202562"/>
              <a:gd name="connsiteY3" fmla="*/ 0 h 437925"/>
              <a:gd name="connsiteX4" fmla="*/ 202562 w 202562"/>
              <a:gd name="connsiteY4" fmla="*/ 36494 h 437925"/>
              <a:gd name="connsiteX0" fmla="*/ 202562 w 202562"/>
              <a:gd name="connsiteY0" fmla="*/ 36494 h 437925"/>
              <a:gd name="connsiteX1" fmla="*/ 202561 w 202562"/>
              <a:gd name="connsiteY1" fmla="*/ 437925 h 437925"/>
              <a:gd name="connsiteX2" fmla="*/ 0 w 202562"/>
              <a:gd name="connsiteY2" fmla="*/ 401431 h 437925"/>
              <a:gd name="connsiteX3" fmla="*/ 0 w 202562"/>
              <a:gd name="connsiteY3" fmla="*/ 0 h 437925"/>
              <a:gd name="connsiteX4" fmla="*/ 202562 w 202562"/>
              <a:gd name="connsiteY4" fmla="*/ 36494 h 437925"/>
              <a:gd name="connsiteX0" fmla="*/ 205370 w 205370"/>
              <a:gd name="connsiteY0" fmla="*/ 36494 h 437925"/>
              <a:gd name="connsiteX1" fmla="*/ 205369 w 205370"/>
              <a:gd name="connsiteY1" fmla="*/ 437925 h 437925"/>
              <a:gd name="connsiteX2" fmla="*/ 0 w 205370"/>
              <a:gd name="connsiteY2" fmla="*/ 409019 h 437925"/>
              <a:gd name="connsiteX3" fmla="*/ 2808 w 205370"/>
              <a:gd name="connsiteY3" fmla="*/ 0 h 437925"/>
              <a:gd name="connsiteX4" fmla="*/ 205370 w 205370"/>
              <a:gd name="connsiteY4" fmla="*/ 36494 h 43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70" h="437925">
                <a:moveTo>
                  <a:pt x="205370" y="36494"/>
                </a:moveTo>
                <a:cubicBezTo>
                  <a:pt x="205370" y="158140"/>
                  <a:pt x="205369" y="316279"/>
                  <a:pt x="205369" y="437925"/>
                </a:cubicBezTo>
                <a:lnTo>
                  <a:pt x="0" y="409019"/>
                </a:lnTo>
                <a:lnTo>
                  <a:pt x="2808" y="0"/>
                </a:lnTo>
                <a:lnTo>
                  <a:pt x="205370" y="3649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6350">
            <a:solidFill>
              <a:schemeClr val="tx1"/>
            </a:solidFill>
            <a:prstDash val="dash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181600" y="2666999"/>
            <a:ext cx="685801" cy="800100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850760 w 850760"/>
              <a:gd name="connsiteY0" fmla="*/ 182468 h 547405"/>
              <a:gd name="connsiteX1" fmla="*/ 0 w 850760"/>
              <a:gd name="connsiteY1" fmla="*/ 547405 h 547405"/>
              <a:gd name="connsiteX2" fmla="*/ 202562 w 850760"/>
              <a:gd name="connsiteY2" fmla="*/ 109481 h 547405"/>
              <a:gd name="connsiteX3" fmla="*/ 607685 w 850760"/>
              <a:gd name="connsiteY3" fmla="*/ 0 h 547405"/>
              <a:gd name="connsiteX4" fmla="*/ 850760 w 850760"/>
              <a:gd name="connsiteY4" fmla="*/ 182468 h 547405"/>
              <a:gd name="connsiteX0" fmla="*/ 364612 w 607685"/>
              <a:gd name="connsiteY0" fmla="*/ 437924 h 547405"/>
              <a:gd name="connsiteX1" fmla="*/ 0 w 607685"/>
              <a:gd name="connsiteY1" fmla="*/ 547405 h 547405"/>
              <a:gd name="connsiteX2" fmla="*/ 202562 w 607685"/>
              <a:gd name="connsiteY2" fmla="*/ 109481 h 547405"/>
              <a:gd name="connsiteX3" fmla="*/ 607685 w 607685"/>
              <a:gd name="connsiteY3" fmla="*/ 0 h 547405"/>
              <a:gd name="connsiteX4" fmla="*/ 364612 w 607685"/>
              <a:gd name="connsiteY4" fmla="*/ 437924 h 547405"/>
              <a:gd name="connsiteX0" fmla="*/ 567173 w 810246"/>
              <a:gd name="connsiteY0" fmla="*/ 437924 h 547405"/>
              <a:gd name="connsiteX1" fmla="*/ 202561 w 810246"/>
              <a:gd name="connsiteY1" fmla="*/ 547405 h 547405"/>
              <a:gd name="connsiteX2" fmla="*/ 0 w 810246"/>
              <a:gd name="connsiteY2" fmla="*/ 510912 h 547405"/>
              <a:gd name="connsiteX3" fmla="*/ 810246 w 810246"/>
              <a:gd name="connsiteY3" fmla="*/ 0 h 547405"/>
              <a:gd name="connsiteX4" fmla="*/ 567173 w 810246"/>
              <a:gd name="connsiteY4" fmla="*/ 437924 h 547405"/>
              <a:gd name="connsiteX0" fmla="*/ 567173 w 567173"/>
              <a:gd name="connsiteY0" fmla="*/ 36493 h 145974"/>
              <a:gd name="connsiteX1" fmla="*/ 202561 w 567173"/>
              <a:gd name="connsiteY1" fmla="*/ 145974 h 145974"/>
              <a:gd name="connsiteX2" fmla="*/ 0 w 567173"/>
              <a:gd name="connsiteY2" fmla="*/ 109481 h 145974"/>
              <a:gd name="connsiteX3" fmla="*/ 364611 w 567173"/>
              <a:gd name="connsiteY3" fmla="*/ 0 h 145974"/>
              <a:gd name="connsiteX4" fmla="*/ 567173 w 567173"/>
              <a:gd name="connsiteY4" fmla="*/ 36493 h 145974"/>
              <a:gd name="connsiteX0" fmla="*/ 567173 w 567173"/>
              <a:gd name="connsiteY0" fmla="*/ 401430 h 510911"/>
              <a:gd name="connsiteX1" fmla="*/ 202561 w 567173"/>
              <a:gd name="connsiteY1" fmla="*/ 510911 h 510911"/>
              <a:gd name="connsiteX2" fmla="*/ 0 w 567173"/>
              <a:gd name="connsiteY2" fmla="*/ 474418 h 510911"/>
              <a:gd name="connsiteX3" fmla="*/ 243074 w 567173"/>
              <a:gd name="connsiteY3" fmla="*/ 0 h 510911"/>
              <a:gd name="connsiteX4" fmla="*/ 567173 w 567173"/>
              <a:gd name="connsiteY4" fmla="*/ 401430 h 510911"/>
              <a:gd name="connsiteX0" fmla="*/ 445636 w 445636"/>
              <a:gd name="connsiteY0" fmla="*/ 36494 h 510911"/>
              <a:gd name="connsiteX1" fmla="*/ 202561 w 445636"/>
              <a:gd name="connsiteY1" fmla="*/ 510911 h 510911"/>
              <a:gd name="connsiteX2" fmla="*/ 0 w 445636"/>
              <a:gd name="connsiteY2" fmla="*/ 474418 h 510911"/>
              <a:gd name="connsiteX3" fmla="*/ 243074 w 445636"/>
              <a:gd name="connsiteY3" fmla="*/ 0 h 510911"/>
              <a:gd name="connsiteX4" fmla="*/ 445636 w 445636"/>
              <a:gd name="connsiteY4" fmla="*/ 36494 h 510911"/>
              <a:gd name="connsiteX0" fmla="*/ 445636 w 445636"/>
              <a:gd name="connsiteY0" fmla="*/ 36494 h 474418"/>
              <a:gd name="connsiteX1" fmla="*/ 445635 w 445636"/>
              <a:gd name="connsiteY1" fmla="*/ 401431 h 474418"/>
              <a:gd name="connsiteX2" fmla="*/ 0 w 445636"/>
              <a:gd name="connsiteY2" fmla="*/ 474418 h 474418"/>
              <a:gd name="connsiteX3" fmla="*/ 243074 w 445636"/>
              <a:gd name="connsiteY3" fmla="*/ 0 h 474418"/>
              <a:gd name="connsiteX4" fmla="*/ 445636 w 445636"/>
              <a:gd name="connsiteY4" fmla="*/ 36494 h 474418"/>
              <a:gd name="connsiteX0" fmla="*/ 202562 w 202562"/>
              <a:gd name="connsiteY0" fmla="*/ 36494 h 401431"/>
              <a:gd name="connsiteX1" fmla="*/ 202561 w 202562"/>
              <a:gd name="connsiteY1" fmla="*/ 401431 h 401431"/>
              <a:gd name="connsiteX2" fmla="*/ 0 w 202562"/>
              <a:gd name="connsiteY2" fmla="*/ 364937 h 401431"/>
              <a:gd name="connsiteX3" fmla="*/ 0 w 202562"/>
              <a:gd name="connsiteY3" fmla="*/ 0 h 401431"/>
              <a:gd name="connsiteX4" fmla="*/ 202562 w 202562"/>
              <a:gd name="connsiteY4" fmla="*/ 36494 h 401431"/>
              <a:gd name="connsiteX0" fmla="*/ 202562 w 202562"/>
              <a:gd name="connsiteY0" fmla="*/ 36494 h 437925"/>
              <a:gd name="connsiteX1" fmla="*/ 202561 w 202562"/>
              <a:gd name="connsiteY1" fmla="*/ 437925 h 437925"/>
              <a:gd name="connsiteX2" fmla="*/ 0 w 202562"/>
              <a:gd name="connsiteY2" fmla="*/ 364937 h 437925"/>
              <a:gd name="connsiteX3" fmla="*/ 0 w 202562"/>
              <a:gd name="connsiteY3" fmla="*/ 0 h 437925"/>
              <a:gd name="connsiteX4" fmla="*/ 202562 w 202562"/>
              <a:gd name="connsiteY4" fmla="*/ 36494 h 437925"/>
              <a:gd name="connsiteX0" fmla="*/ 202562 w 202562"/>
              <a:gd name="connsiteY0" fmla="*/ 36494 h 437925"/>
              <a:gd name="connsiteX1" fmla="*/ 202561 w 202562"/>
              <a:gd name="connsiteY1" fmla="*/ 437925 h 437925"/>
              <a:gd name="connsiteX2" fmla="*/ 0 w 202562"/>
              <a:gd name="connsiteY2" fmla="*/ 401431 h 437925"/>
              <a:gd name="connsiteX3" fmla="*/ 0 w 202562"/>
              <a:gd name="connsiteY3" fmla="*/ 0 h 437925"/>
              <a:gd name="connsiteX4" fmla="*/ 202562 w 202562"/>
              <a:gd name="connsiteY4" fmla="*/ 36494 h 437925"/>
              <a:gd name="connsiteX0" fmla="*/ 607685 w 607685"/>
              <a:gd name="connsiteY0" fmla="*/ 145975 h 547406"/>
              <a:gd name="connsiteX1" fmla="*/ 607684 w 607685"/>
              <a:gd name="connsiteY1" fmla="*/ 547406 h 547406"/>
              <a:gd name="connsiteX2" fmla="*/ 405123 w 607685"/>
              <a:gd name="connsiteY2" fmla="*/ 510912 h 547406"/>
              <a:gd name="connsiteX3" fmla="*/ 0 w 607685"/>
              <a:gd name="connsiteY3" fmla="*/ 0 h 547406"/>
              <a:gd name="connsiteX4" fmla="*/ 607685 w 607685"/>
              <a:gd name="connsiteY4" fmla="*/ 145975 h 547406"/>
              <a:gd name="connsiteX0" fmla="*/ 364611 w 607684"/>
              <a:gd name="connsiteY0" fmla="*/ 0 h 656887"/>
              <a:gd name="connsiteX1" fmla="*/ 607684 w 607684"/>
              <a:gd name="connsiteY1" fmla="*/ 656887 h 656887"/>
              <a:gd name="connsiteX2" fmla="*/ 405123 w 607684"/>
              <a:gd name="connsiteY2" fmla="*/ 620393 h 656887"/>
              <a:gd name="connsiteX3" fmla="*/ 0 w 607684"/>
              <a:gd name="connsiteY3" fmla="*/ 109481 h 656887"/>
              <a:gd name="connsiteX4" fmla="*/ 364611 w 607684"/>
              <a:gd name="connsiteY4" fmla="*/ 0 h 656887"/>
              <a:gd name="connsiteX0" fmla="*/ 364611 w 405123"/>
              <a:gd name="connsiteY0" fmla="*/ 0 h 620393"/>
              <a:gd name="connsiteX1" fmla="*/ 364611 w 405123"/>
              <a:gd name="connsiteY1" fmla="*/ 364937 h 620393"/>
              <a:gd name="connsiteX2" fmla="*/ 405123 w 405123"/>
              <a:gd name="connsiteY2" fmla="*/ 620393 h 620393"/>
              <a:gd name="connsiteX3" fmla="*/ 0 w 405123"/>
              <a:gd name="connsiteY3" fmla="*/ 109481 h 620393"/>
              <a:gd name="connsiteX4" fmla="*/ 364611 w 405123"/>
              <a:gd name="connsiteY4" fmla="*/ 0 h 620393"/>
              <a:gd name="connsiteX0" fmla="*/ 364611 w 364611"/>
              <a:gd name="connsiteY0" fmla="*/ 0 h 510912"/>
              <a:gd name="connsiteX1" fmla="*/ 364611 w 364611"/>
              <a:gd name="connsiteY1" fmla="*/ 364937 h 510912"/>
              <a:gd name="connsiteX2" fmla="*/ 0 w 364611"/>
              <a:gd name="connsiteY2" fmla="*/ 510912 h 510912"/>
              <a:gd name="connsiteX3" fmla="*/ 0 w 364611"/>
              <a:gd name="connsiteY3" fmla="*/ 109481 h 510912"/>
              <a:gd name="connsiteX4" fmla="*/ 364611 w 364611"/>
              <a:gd name="connsiteY4" fmla="*/ 0 h 510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611" h="510912">
                <a:moveTo>
                  <a:pt x="364611" y="0"/>
                </a:moveTo>
                <a:lnTo>
                  <a:pt x="364611" y="364937"/>
                </a:lnTo>
                <a:lnTo>
                  <a:pt x="0" y="510912"/>
                </a:lnTo>
                <a:lnTo>
                  <a:pt x="0" y="109481"/>
                </a:lnTo>
                <a:lnTo>
                  <a:pt x="364611" y="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6350">
            <a:solidFill>
              <a:schemeClr val="tx1"/>
            </a:solidFill>
            <a:prstDash val="dash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471345" y="3581400"/>
                <a:ext cx="22827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effectLst/>
                          <a:latin typeface="Cambria Math"/>
                        </a:rPr>
                        <m:t>𝑉</m:t>
                      </m:r>
                      <m:r>
                        <a:rPr lang="en-US" i="1" dirty="0" smtClean="0">
                          <a:effectLst/>
                          <a:latin typeface="Cambria Math"/>
                        </a:rPr>
                        <m:t>=8, </m:t>
                      </m:r>
                      <m:r>
                        <a:rPr lang="en-US" i="1" dirty="0" smtClean="0">
                          <a:effectLst/>
                          <a:latin typeface="Cambria Math"/>
                        </a:rPr>
                        <m:t>𝐸</m:t>
                      </m:r>
                      <m:r>
                        <a:rPr lang="en-US" i="1" dirty="0" smtClean="0">
                          <a:effectLst/>
                          <a:latin typeface="Cambria Math"/>
                        </a:rPr>
                        <m:t>=12, </m:t>
                      </m:r>
                      <m:r>
                        <a:rPr lang="en-US" i="1" dirty="0" smtClean="0">
                          <a:effectLst/>
                          <a:latin typeface="Cambria Math"/>
                        </a:rPr>
                        <m:t>𝐹</m:t>
                      </m:r>
                      <m:r>
                        <a:rPr lang="en-US" i="1" dirty="0" smtClean="0">
                          <a:effectLst/>
                          <a:latin typeface="Cambria Math"/>
                        </a:rPr>
                        <m:t>=6</m:t>
                      </m:r>
                    </m:oMath>
                  </m:oMathPara>
                </a14:m>
                <a:endParaRPr lang="bg-BG" dirty="0"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dirty="0" smtClean="0">
                          <a:effectLst/>
                          <a:latin typeface="Cambria Math"/>
                        </a:rPr>
                        <m:t>8−12+6=2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345" y="3581400"/>
                <a:ext cx="228274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238649" y="3581400"/>
                <a:ext cx="24109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effectLst/>
                          <a:latin typeface="Cambria Math"/>
                        </a:rPr>
                        <m:t>𝑉</m:t>
                      </m:r>
                      <m:r>
                        <a:rPr lang="en-US" i="1" dirty="0" smtClean="0">
                          <a:effectLst/>
                          <a:latin typeface="Cambria Math"/>
                        </a:rPr>
                        <m:t>=10, </m:t>
                      </m:r>
                      <m:r>
                        <a:rPr lang="en-US" i="1" dirty="0" smtClean="0">
                          <a:effectLst/>
                          <a:latin typeface="Cambria Math"/>
                        </a:rPr>
                        <m:t>𝐸</m:t>
                      </m:r>
                      <m:r>
                        <a:rPr lang="en-US" i="1" dirty="0" smtClean="0">
                          <a:effectLst/>
                          <a:latin typeface="Cambria Math"/>
                        </a:rPr>
                        <m:t>=15, </m:t>
                      </m:r>
                      <m:r>
                        <a:rPr lang="en-US" i="1" dirty="0" smtClean="0">
                          <a:effectLst/>
                          <a:latin typeface="Cambria Math"/>
                        </a:rPr>
                        <m:t>𝐹</m:t>
                      </m:r>
                      <m:r>
                        <a:rPr lang="en-US" i="1" dirty="0" smtClean="0">
                          <a:effectLst/>
                          <a:latin typeface="Cambria Math"/>
                        </a:rPr>
                        <m:t>=7</m:t>
                      </m:r>
                    </m:oMath>
                  </m:oMathPara>
                </a14:m>
                <a:endParaRPr lang="bg-BG" dirty="0">
                  <a:effectLst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dirty="0" smtClean="0">
                          <a:effectLst/>
                          <a:latin typeface="Cambria Math"/>
                        </a:rPr>
                        <m:t>10−15+7=2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649" y="3581400"/>
                <a:ext cx="241098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718995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Топологични сфери</a:t>
            </a:r>
          </a:p>
          <a:p>
            <a:pPr lvl="1"/>
            <a:r>
              <a:rPr lang="bg-BG" dirty="0"/>
              <a:t>За формулата на Ойлер се иска „да няма тунели“</a:t>
            </a:r>
          </a:p>
          <a:p>
            <a:pPr lvl="1"/>
            <a:r>
              <a:rPr lang="bg-BG" dirty="0"/>
              <a:t>Такива тела са топологично еквивалентни на сфера</a:t>
            </a:r>
          </a:p>
          <a:p>
            <a:r>
              <a:rPr lang="bg-BG" dirty="0"/>
              <a:t>Какво правим с другите обекти</a:t>
            </a:r>
          </a:p>
          <a:p>
            <a:pPr lvl="1"/>
            <a:r>
              <a:rPr lang="bg-BG" dirty="0"/>
              <a:t>Има доста такива обекти – халба за бира, геврек-осморка със захар (или без захар) и т.н.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По-сложни тела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07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Ако в 3</a:t>
                </a:r>
                <a:r>
                  <a:rPr lang="en-US" dirty="0"/>
                  <a:t>D </a:t>
                </a:r>
                <a:r>
                  <a:rPr lang="bg-BG" dirty="0"/>
                  <a:t>обект има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bg-BG" dirty="0"/>
                  <a:t> тунела</a:t>
                </a:r>
                <a:r>
                  <a:rPr lang="en-US" dirty="0"/>
                  <a:t>, </a:t>
                </a:r>
                <a:r>
                  <a:rPr lang="bg-BG" dirty="0"/>
                  <a:t>то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𝑉</m:t>
                    </m:r>
                    <m:r>
                      <a:rPr lang="en-US" sz="2400" i="1" dirty="0" smtClean="0">
                        <a:latin typeface="Cambria Math"/>
                      </a:rPr>
                      <m:t>−</m:t>
                    </m:r>
                    <m:r>
                      <a:rPr lang="en-US" sz="2400" i="1" dirty="0" smtClean="0">
                        <a:latin typeface="Cambria Math"/>
                      </a:rPr>
                      <m:t>𝐸</m:t>
                    </m:r>
                    <m:r>
                      <a:rPr lang="en-US" sz="2400" i="1" dirty="0" smtClean="0">
                        <a:latin typeface="Cambria Math"/>
                      </a:rPr>
                      <m:t>+</m:t>
                    </m:r>
                    <m:r>
                      <a:rPr lang="en-US" sz="2400" i="1" dirty="0" smtClean="0">
                        <a:latin typeface="Cambria Math"/>
                      </a:rPr>
                      <m:t>𝐹</m:t>
                    </m:r>
                    <m:r>
                      <a:rPr lang="en-US" sz="2400" i="1" dirty="0" smtClean="0">
                        <a:latin typeface="Cambria Math"/>
                      </a:rPr>
                      <m:t>=2−2</m:t>
                    </m:r>
                    <m:r>
                      <a:rPr lang="en-US" sz="2400" i="1" dirty="0" smtClean="0">
                        <a:latin typeface="Cambria Math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Модел на поничка: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𝑇</m:t>
                    </m:r>
                    <m:r>
                      <a:rPr lang="bg-BG" sz="200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bg-BG" dirty="0"/>
                  <a:t>, 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𝑉</m:t>
                    </m:r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  <m:r>
                      <a:rPr lang="en-US" sz="2000" i="1" dirty="0" smtClean="0">
                        <a:latin typeface="Cambria Math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</a:rPr>
                      <m:t>+</m:t>
                    </m:r>
                    <m:r>
                      <a:rPr lang="en-US" sz="2000" i="1" dirty="0" smtClean="0">
                        <a:latin typeface="Cambria Math"/>
                      </a:rPr>
                      <m:t>𝐹</m:t>
                    </m:r>
                    <m:r>
                      <a:rPr lang="en-US" sz="2000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3</a:t>
                </a:r>
                <a:r>
                  <a:rPr lang="en-US" dirty="0"/>
                  <a:t>D</a:t>
                </a:r>
                <a:r>
                  <a:rPr lang="bg-BG" dirty="0"/>
                  <a:t> модел на рамка за очила: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𝑇</m:t>
                    </m:r>
                    <m:r>
                      <a:rPr lang="bg-BG" sz="2000" i="1" dirty="0" smtClean="0">
                        <a:latin typeface="Cambria Math"/>
                      </a:rPr>
                      <m:t>=2</m:t>
                    </m:r>
                  </m:oMath>
                </a14:m>
                <a:r>
                  <a:rPr lang="bg-BG" dirty="0"/>
                  <a:t>, 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𝑉</m:t>
                    </m:r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  <m:r>
                      <a:rPr lang="en-US" sz="2000" i="1" dirty="0" smtClean="0">
                        <a:latin typeface="Cambria Math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</a:rPr>
                      <m:t>+</m:t>
                    </m:r>
                    <m:r>
                      <a:rPr lang="en-US" sz="2000" i="1" dirty="0" smtClean="0">
                        <a:latin typeface="Cambria Math"/>
                      </a:rPr>
                      <m:t>𝐹</m:t>
                    </m:r>
                    <m:r>
                      <a:rPr lang="en-US" sz="2000" i="1" dirty="0" smtClean="0">
                        <a:latin typeface="Cambria Math"/>
                      </a:rPr>
                      <m:t>=−2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Модел на език с 3 </a:t>
                </a:r>
                <a:r>
                  <a:rPr lang="bg-BG" dirty="0" err="1"/>
                  <a:t>пиърсинга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𝑇</m:t>
                    </m:r>
                    <m:r>
                      <a:rPr lang="en-US" sz="2000" i="1" dirty="0" smtClean="0">
                        <a:latin typeface="Cambria Math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:r>
                  <a:rPr lang="bg-BG" dirty="0"/>
                  <a:t>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𝑉</m:t>
                    </m:r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  <m:r>
                      <a:rPr lang="en-US" sz="2000" i="1" dirty="0" smtClean="0">
                        <a:latin typeface="Cambria Math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</a:rPr>
                      <m:t>+</m:t>
                    </m:r>
                    <m:r>
                      <a:rPr lang="en-US" sz="2000" i="1" dirty="0" smtClean="0">
                        <a:latin typeface="Cambria Math"/>
                      </a:rPr>
                      <m:t>𝐹</m:t>
                    </m:r>
                    <m:r>
                      <a:rPr lang="en-US" sz="2000" i="1" dirty="0" smtClean="0">
                        <a:latin typeface="Cambria Math"/>
                      </a:rPr>
                      <m:t>=−4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По-обща формула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64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Още за формулата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 smtClean="0">
                        <a:latin typeface="Cambria Math"/>
                      </a:rPr>
                      <m:t>𝐸</m:t>
                    </m:r>
                    <m:r>
                      <a:rPr lang="en-US" i="1" dirty="0" smtClean="0">
                        <a:latin typeface="Cambria Math"/>
                      </a:rPr>
                      <m:t>+</m:t>
                    </m:r>
                    <m:r>
                      <a:rPr lang="en-US" i="1" dirty="0" smtClean="0">
                        <a:latin typeface="Cambria Math"/>
                      </a:rPr>
                      <m:t>𝐹</m:t>
                    </m:r>
                    <m:r>
                      <a:rPr lang="en-US" i="1" dirty="0" smtClean="0">
                        <a:latin typeface="Cambria Math"/>
                      </a:rPr>
                      <m:t>=2−2</m:t>
                    </m:r>
                    <m:r>
                      <a:rPr lang="en-US" i="1" dirty="0" smtClean="0">
                        <a:latin typeface="Cambria Math"/>
                      </a:rPr>
                      <m:t>𝑇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Не зависи колко детайлно сме представили обекта като 3</a:t>
                </a:r>
                <a:r>
                  <a:rPr lang="en-US" dirty="0"/>
                  <a:t>D</a:t>
                </a:r>
                <a:r>
                  <a:rPr lang="bg-BG" dirty="0"/>
                  <a:t> мрежа</a:t>
                </a:r>
              </a:p>
              <a:p>
                <a:r>
                  <a:rPr lang="bg-BG" dirty="0"/>
                  <a:t>Да проверим с поничка</a:t>
                </a:r>
              </a:p>
              <a:p>
                <a:pPr lvl="1"/>
                <a:r>
                  <a:rPr lang="bg-BG" dirty="0"/>
                  <a:t>Ама много груба</a:t>
                </a:r>
                <a:r>
                  <a:rPr lang="en-US" dirty="0"/>
                  <a:t>, </a:t>
                </a:r>
                <a:r>
                  <a:rPr lang="bg-BG" dirty="0" err="1"/>
                  <a:t>тоблеронска</a:t>
                </a:r>
                <a:r>
                  <a:rPr lang="bg-BG" dirty="0"/>
                  <a:t>, поничка</a:t>
                </a:r>
              </a:p>
              <a:p>
                <a:pPr lvl="1"/>
                <a:endParaRPr lang="bg-BG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𝑉</m:t>
                      </m:r>
                      <m:r>
                        <a:rPr lang="en-US" sz="2000" i="1" dirty="0" smtClean="0">
                          <a:latin typeface="Cambria Math"/>
                        </a:rPr>
                        <m:t>=12</m:t>
                      </m:r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𝐸</m:t>
                      </m:r>
                      <m:r>
                        <a:rPr lang="en-US" sz="2000" i="1" dirty="0" smtClean="0">
                          <a:latin typeface="Cambria Math"/>
                        </a:rPr>
                        <m:t>=24</m:t>
                      </m:r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𝐹</m:t>
                    </m:r>
                    <m:r>
                      <a:rPr lang="en-US" sz="2000" i="1" dirty="0" smtClean="0">
                        <a:latin typeface="Cambria Math"/>
                      </a:rPr>
                      <m:t>=12</m:t>
                    </m:r>
                  </m:oMath>
                </a14:m>
                <a:r>
                  <a:rPr lang="bg-BG" sz="2000" dirty="0"/>
                  <a:t>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𝑉</m:t>
                    </m:r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  <m:r>
                      <a:rPr lang="en-US" sz="2000" i="1" dirty="0" smtClean="0">
                        <a:latin typeface="Cambria Math"/>
                      </a:rPr>
                      <m:t>𝐸</m:t>
                    </m:r>
                    <m:r>
                      <a:rPr lang="en-US" sz="2000" i="1" dirty="0" smtClean="0">
                        <a:latin typeface="Cambria Math"/>
                      </a:rPr>
                      <m:t>+</m:t>
                    </m:r>
                    <m:r>
                      <a:rPr lang="en-US" sz="2000" i="1" dirty="0" smtClean="0">
                        <a:latin typeface="Cambria Math"/>
                      </a:rPr>
                      <m:t>𝐹</m:t>
                    </m:r>
                    <m:r>
                      <a:rPr lang="en-US" sz="2000" i="1" dirty="0" smtClean="0">
                        <a:latin typeface="Cambria Math"/>
                      </a:rPr>
                      <m:t>=2−2</m:t>
                    </m:r>
                    <m:r>
                      <a:rPr lang="en-US" sz="2000" i="1" dirty="0" smtClean="0">
                        <a:latin typeface="Cambria Math"/>
                      </a:rPr>
                      <m:t>𝑇</m:t>
                    </m:r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𝑇</m:t>
                    </m:r>
                    <m:r>
                      <a:rPr lang="en-US" sz="200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bg-BG" sz="2000" dirty="0"/>
                  <a:t>	</a:t>
                </a:r>
                <a14:m>
                  <m:oMath xmlns:m="http://schemas.openxmlformats.org/officeDocument/2006/math">
                    <m:r>
                      <a:rPr lang="bg-BG" sz="2000" i="1" dirty="0" smtClean="0">
                        <a:latin typeface="Cambria Math"/>
                      </a:rPr>
                      <m:t>12−24+12=2−2.1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486400" y="2399353"/>
            <a:ext cx="2895602" cy="2286003"/>
            <a:chOff x="4343400" y="2686048"/>
            <a:chExt cx="3581402" cy="2286003"/>
          </a:xfrm>
        </p:grpSpPr>
        <p:sp>
          <p:nvSpPr>
            <p:cNvPr id="7" name="Freeform 6"/>
            <p:cNvSpPr/>
            <p:nvPr/>
          </p:nvSpPr>
          <p:spPr>
            <a:xfrm>
              <a:off x="4343400" y="2686051"/>
              <a:ext cx="3581402" cy="628650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405123 w 2552278"/>
                <a:gd name="connsiteY3" fmla="*/ 36493 h 328442"/>
                <a:gd name="connsiteX4" fmla="*/ 2552278 w 2552278"/>
                <a:gd name="connsiteY4" fmla="*/ 0 h 328442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648198 w 2552278"/>
                <a:gd name="connsiteY3" fmla="*/ 0 h 328442"/>
                <a:gd name="connsiteX4" fmla="*/ 2552278 w 2552278"/>
                <a:gd name="connsiteY4" fmla="*/ 0 h 328442"/>
                <a:gd name="connsiteX0" fmla="*/ 2552278 w 2552278"/>
                <a:gd name="connsiteY0" fmla="*/ 0 h 328443"/>
                <a:gd name="connsiteX1" fmla="*/ 2552278 w 2552278"/>
                <a:gd name="connsiteY1" fmla="*/ 328443 h 328443"/>
                <a:gd name="connsiteX2" fmla="*/ 0 w 2552278"/>
                <a:gd name="connsiteY2" fmla="*/ 145974 h 328443"/>
                <a:gd name="connsiteX3" fmla="*/ 648198 w 2552278"/>
                <a:gd name="connsiteY3" fmla="*/ 0 h 328443"/>
                <a:gd name="connsiteX4" fmla="*/ 2552278 w 2552278"/>
                <a:gd name="connsiteY4" fmla="*/ 0 h 328443"/>
                <a:gd name="connsiteX0" fmla="*/ 2471253 w 2471253"/>
                <a:gd name="connsiteY0" fmla="*/ 0 h 328443"/>
                <a:gd name="connsiteX1" fmla="*/ 2471253 w 2471253"/>
                <a:gd name="connsiteY1" fmla="*/ 328443 h 328443"/>
                <a:gd name="connsiteX2" fmla="*/ 0 w 2471253"/>
                <a:gd name="connsiteY2" fmla="*/ 328443 h 328443"/>
                <a:gd name="connsiteX3" fmla="*/ 567173 w 2471253"/>
                <a:gd name="connsiteY3" fmla="*/ 0 h 328443"/>
                <a:gd name="connsiteX4" fmla="*/ 2471253 w 2471253"/>
                <a:gd name="connsiteY4" fmla="*/ 0 h 328443"/>
                <a:gd name="connsiteX0" fmla="*/ 2471254 w 2471254"/>
                <a:gd name="connsiteY0" fmla="*/ 0 h 328443"/>
                <a:gd name="connsiteX1" fmla="*/ 2471254 w 2471254"/>
                <a:gd name="connsiteY1" fmla="*/ 328443 h 328443"/>
                <a:gd name="connsiteX2" fmla="*/ 1 w 2471254"/>
                <a:gd name="connsiteY2" fmla="*/ 328443 h 328443"/>
                <a:gd name="connsiteX3" fmla="*/ 0 w 2471254"/>
                <a:gd name="connsiteY3" fmla="*/ 0 h 328443"/>
                <a:gd name="connsiteX4" fmla="*/ 2471254 w 2471254"/>
                <a:gd name="connsiteY4" fmla="*/ 0 h 328443"/>
                <a:gd name="connsiteX0" fmla="*/ 2471253 w 2471253"/>
                <a:gd name="connsiteY0" fmla="*/ 145974 h 474417"/>
                <a:gd name="connsiteX1" fmla="*/ 2471253 w 2471253"/>
                <a:gd name="connsiteY1" fmla="*/ 474417 h 474417"/>
                <a:gd name="connsiteX2" fmla="*/ 0 w 2471253"/>
                <a:gd name="connsiteY2" fmla="*/ 474417 h 474417"/>
                <a:gd name="connsiteX3" fmla="*/ 0 w 2471253"/>
                <a:gd name="connsiteY3" fmla="*/ 0 h 474417"/>
                <a:gd name="connsiteX4" fmla="*/ 2471253 w 2471253"/>
                <a:gd name="connsiteY4" fmla="*/ 145974 h 474417"/>
                <a:gd name="connsiteX0" fmla="*/ 2471254 w 2471254"/>
                <a:gd name="connsiteY0" fmla="*/ 145974 h 474417"/>
                <a:gd name="connsiteX1" fmla="*/ 2471254 w 2471254"/>
                <a:gd name="connsiteY1" fmla="*/ 474417 h 474417"/>
                <a:gd name="connsiteX2" fmla="*/ 0 w 2471254"/>
                <a:gd name="connsiteY2" fmla="*/ 291950 h 474417"/>
                <a:gd name="connsiteX3" fmla="*/ 1 w 2471254"/>
                <a:gd name="connsiteY3" fmla="*/ 0 h 474417"/>
                <a:gd name="connsiteX4" fmla="*/ 2471254 w 2471254"/>
                <a:gd name="connsiteY4" fmla="*/ 145974 h 474417"/>
                <a:gd name="connsiteX0" fmla="*/ 2673815 w 2673815"/>
                <a:gd name="connsiteY0" fmla="*/ 36494 h 474417"/>
                <a:gd name="connsiteX1" fmla="*/ 2471254 w 2673815"/>
                <a:gd name="connsiteY1" fmla="*/ 474417 h 474417"/>
                <a:gd name="connsiteX2" fmla="*/ 0 w 2673815"/>
                <a:gd name="connsiteY2" fmla="*/ 291950 h 474417"/>
                <a:gd name="connsiteX3" fmla="*/ 1 w 2673815"/>
                <a:gd name="connsiteY3" fmla="*/ 0 h 474417"/>
                <a:gd name="connsiteX4" fmla="*/ 2673815 w 2673815"/>
                <a:gd name="connsiteY4" fmla="*/ 36494 h 474417"/>
                <a:gd name="connsiteX0" fmla="*/ 2714327 w 2714327"/>
                <a:gd name="connsiteY0" fmla="*/ 0 h 583898"/>
                <a:gd name="connsiteX1" fmla="*/ 2471254 w 2714327"/>
                <a:gd name="connsiteY1" fmla="*/ 583898 h 583898"/>
                <a:gd name="connsiteX2" fmla="*/ 0 w 2714327"/>
                <a:gd name="connsiteY2" fmla="*/ 401431 h 583898"/>
                <a:gd name="connsiteX3" fmla="*/ 1 w 2714327"/>
                <a:gd name="connsiteY3" fmla="*/ 109481 h 583898"/>
                <a:gd name="connsiteX4" fmla="*/ 2714327 w 2714327"/>
                <a:gd name="connsiteY4" fmla="*/ 0 h 583898"/>
                <a:gd name="connsiteX0" fmla="*/ 2714327 w 2714327"/>
                <a:gd name="connsiteY0" fmla="*/ 182468 h 766366"/>
                <a:gd name="connsiteX1" fmla="*/ 2471254 w 2714327"/>
                <a:gd name="connsiteY1" fmla="*/ 766366 h 766366"/>
                <a:gd name="connsiteX2" fmla="*/ 0 w 2714327"/>
                <a:gd name="connsiteY2" fmla="*/ 583899 h 766366"/>
                <a:gd name="connsiteX3" fmla="*/ 243074 w 2714327"/>
                <a:gd name="connsiteY3" fmla="*/ 0 h 766366"/>
                <a:gd name="connsiteX4" fmla="*/ 2714327 w 2714327"/>
                <a:gd name="connsiteY4" fmla="*/ 182468 h 766366"/>
                <a:gd name="connsiteX0" fmla="*/ 2714327 w 2714327"/>
                <a:gd name="connsiteY0" fmla="*/ 182468 h 583899"/>
                <a:gd name="connsiteX1" fmla="*/ 2592789 w 2714327"/>
                <a:gd name="connsiteY1" fmla="*/ 401430 h 583899"/>
                <a:gd name="connsiteX2" fmla="*/ 0 w 2714327"/>
                <a:gd name="connsiteY2" fmla="*/ 583899 h 583899"/>
                <a:gd name="connsiteX3" fmla="*/ 243074 w 2714327"/>
                <a:gd name="connsiteY3" fmla="*/ 0 h 583899"/>
                <a:gd name="connsiteX4" fmla="*/ 2714327 w 2714327"/>
                <a:gd name="connsiteY4" fmla="*/ 182468 h 583899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526660 w 2511765"/>
                <a:gd name="connsiteY0" fmla="*/ 0 h 1167796"/>
                <a:gd name="connsiteX1" fmla="*/ 2511765 w 2511765"/>
                <a:gd name="connsiteY1" fmla="*/ 1167796 h 1167796"/>
                <a:gd name="connsiteX2" fmla="*/ 0 w 2511765"/>
                <a:gd name="connsiteY2" fmla="*/ 985328 h 1167796"/>
                <a:gd name="connsiteX3" fmla="*/ 162050 w 2511765"/>
                <a:gd name="connsiteY3" fmla="*/ 766366 h 1167796"/>
                <a:gd name="connsiteX4" fmla="*/ 526660 w 2511765"/>
                <a:gd name="connsiteY4" fmla="*/ 0 h 1167796"/>
                <a:gd name="connsiteX0" fmla="*/ 526660 w 526660"/>
                <a:gd name="connsiteY0" fmla="*/ 0 h 985328"/>
                <a:gd name="connsiteX1" fmla="*/ 364611 w 526660"/>
                <a:gd name="connsiteY1" fmla="*/ 547405 h 985328"/>
                <a:gd name="connsiteX2" fmla="*/ 0 w 526660"/>
                <a:gd name="connsiteY2" fmla="*/ 985328 h 985328"/>
                <a:gd name="connsiteX3" fmla="*/ 162050 w 526660"/>
                <a:gd name="connsiteY3" fmla="*/ 766366 h 985328"/>
                <a:gd name="connsiteX4" fmla="*/ 526660 w 526660"/>
                <a:gd name="connsiteY4" fmla="*/ 0 h 985328"/>
                <a:gd name="connsiteX0" fmla="*/ 526660 w 526660"/>
                <a:gd name="connsiteY0" fmla="*/ 0 h 985328"/>
                <a:gd name="connsiteX1" fmla="*/ 364611 w 526660"/>
                <a:gd name="connsiteY1" fmla="*/ 547405 h 985328"/>
                <a:gd name="connsiteX2" fmla="*/ 0 w 526660"/>
                <a:gd name="connsiteY2" fmla="*/ 985328 h 985328"/>
                <a:gd name="connsiteX3" fmla="*/ 364611 w 526660"/>
                <a:gd name="connsiteY3" fmla="*/ 218962 h 985328"/>
                <a:gd name="connsiteX4" fmla="*/ 526660 w 526660"/>
                <a:gd name="connsiteY4" fmla="*/ 0 h 985328"/>
                <a:gd name="connsiteX0" fmla="*/ 526660 w 526661"/>
                <a:gd name="connsiteY0" fmla="*/ 0 h 985328"/>
                <a:gd name="connsiteX1" fmla="*/ 526661 w 526661"/>
                <a:gd name="connsiteY1" fmla="*/ 328443 h 985328"/>
                <a:gd name="connsiteX2" fmla="*/ 0 w 526661"/>
                <a:gd name="connsiteY2" fmla="*/ 985328 h 985328"/>
                <a:gd name="connsiteX3" fmla="*/ 364611 w 526661"/>
                <a:gd name="connsiteY3" fmla="*/ 218962 h 985328"/>
                <a:gd name="connsiteX4" fmla="*/ 526660 w 526661"/>
                <a:gd name="connsiteY4" fmla="*/ 0 h 985328"/>
                <a:gd name="connsiteX0" fmla="*/ 162049 w 162050"/>
                <a:gd name="connsiteY0" fmla="*/ 0 h 547405"/>
                <a:gd name="connsiteX1" fmla="*/ 162050 w 162050"/>
                <a:gd name="connsiteY1" fmla="*/ 328443 h 547405"/>
                <a:gd name="connsiteX2" fmla="*/ 0 w 162050"/>
                <a:gd name="connsiteY2" fmla="*/ 547405 h 547405"/>
                <a:gd name="connsiteX3" fmla="*/ 0 w 162050"/>
                <a:gd name="connsiteY3" fmla="*/ 218962 h 547405"/>
                <a:gd name="connsiteX4" fmla="*/ 162049 w 162050"/>
                <a:gd name="connsiteY4" fmla="*/ 0 h 547405"/>
                <a:gd name="connsiteX0" fmla="*/ 2390230 w 2390230"/>
                <a:gd name="connsiteY0" fmla="*/ 0 h 912341"/>
                <a:gd name="connsiteX1" fmla="*/ 162050 w 2390230"/>
                <a:gd name="connsiteY1" fmla="*/ 693379 h 912341"/>
                <a:gd name="connsiteX2" fmla="*/ 0 w 2390230"/>
                <a:gd name="connsiteY2" fmla="*/ 912341 h 912341"/>
                <a:gd name="connsiteX3" fmla="*/ 0 w 2390230"/>
                <a:gd name="connsiteY3" fmla="*/ 583898 h 912341"/>
                <a:gd name="connsiteX4" fmla="*/ 2390230 w 2390230"/>
                <a:gd name="connsiteY4" fmla="*/ 0 h 912341"/>
                <a:gd name="connsiteX0" fmla="*/ 2390230 w 2390230"/>
                <a:gd name="connsiteY0" fmla="*/ 0 h 912341"/>
                <a:gd name="connsiteX1" fmla="*/ 2390229 w 2390230"/>
                <a:gd name="connsiteY1" fmla="*/ 182468 h 912341"/>
                <a:gd name="connsiteX2" fmla="*/ 0 w 2390230"/>
                <a:gd name="connsiteY2" fmla="*/ 912341 h 912341"/>
                <a:gd name="connsiteX3" fmla="*/ 0 w 2390230"/>
                <a:gd name="connsiteY3" fmla="*/ 583898 h 912341"/>
                <a:gd name="connsiteX4" fmla="*/ 2390230 w 2390230"/>
                <a:gd name="connsiteY4" fmla="*/ 0 h 912341"/>
                <a:gd name="connsiteX0" fmla="*/ 2390230 w 2390230"/>
                <a:gd name="connsiteY0" fmla="*/ 0 h 912341"/>
                <a:gd name="connsiteX1" fmla="*/ 2390229 w 2390230"/>
                <a:gd name="connsiteY1" fmla="*/ 182468 h 912341"/>
                <a:gd name="connsiteX2" fmla="*/ 0 w 2390230"/>
                <a:gd name="connsiteY2" fmla="*/ 912341 h 912341"/>
                <a:gd name="connsiteX3" fmla="*/ 486148 w 2390230"/>
                <a:gd name="connsiteY3" fmla="*/ 218961 h 912341"/>
                <a:gd name="connsiteX4" fmla="*/ 2390230 w 2390230"/>
                <a:gd name="connsiteY4" fmla="*/ 0 h 912341"/>
                <a:gd name="connsiteX0" fmla="*/ 1904082 w 1904082"/>
                <a:gd name="connsiteY0" fmla="*/ 0 h 401430"/>
                <a:gd name="connsiteX1" fmla="*/ 1904081 w 1904082"/>
                <a:gd name="connsiteY1" fmla="*/ 182468 h 401430"/>
                <a:gd name="connsiteX2" fmla="*/ 0 w 1904082"/>
                <a:gd name="connsiteY2" fmla="*/ 401430 h 401430"/>
                <a:gd name="connsiteX3" fmla="*/ 0 w 1904082"/>
                <a:gd name="connsiteY3" fmla="*/ 218961 h 401430"/>
                <a:gd name="connsiteX4" fmla="*/ 1904082 w 1904082"/>
                <a:gd name="connsiteY4" fmla="*/ 0 h 40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4082" h="401430">
                  <a:moveTo>
                    <a:pt x="1904082" y="0"/>
                  </a:moveTo>
                  <a:cubicBezTo>
                    <a:pt x="1904082" y="109481"/>
                    <a:pt x="1904081" y="72987"/>
                    <a:pt x="1904081" y="182468"/>
                  </a:cubicBezTo>
                  <a:lnTo>
                    <a:pt x="0" y="401430"/>
                  </a:lnTo>
                  <a:lnTo>
                    <a:pt x="0" y="218961"/>
                  </a:lnTo>
                  <a:lnTo>
                    <a:pt x="1904082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4343400" y="2971798"/>
              <a:ext cx="3581400" cy="57150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405123 w 2552278"/>
                <a:gd name="connsiteY3" fmla="*/ 36493 h 328442"/>
                <a:gd name="connsiteX4" fmla="*/ 2552278 w 2552278"/>
                <a:gd name="connsiteY4" fmla="*/ 0 h 328442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648198 w 2552278"/>
                <a:gd name="connsiteY3" fmla="*/ 0 h 328442"/>
                <a:gd name="connsiteX4" fmla="*/ 2552278 w 2552278"/>
                <a:gd name="connsiteY4" fmla="*/ 0 h 328442"/>
                <a:gd name="connsiteX0" fmla="*/ 2552278 w 2552278"/>
                <a:gd name="connsiteY0" fmla="*/ 0 h 328443"/>
                <a:gd name="connsiteX1" fmla="*/ 2552278 w 2552278"/>
                <a:gd name="connsiteY1" fmla="*/ 328443 h 328443"/>
                <a:gd name="connsiteX2" fmla="*/ 0 w 2552278"/>
                <a:gd name="connsiteY2" fmla="*/ 145974 h 328443"/>
                <a:gd name="connsiteX3" fmla="*/ 648198 w 2552278"/>
                <a:gd name="connsiteY3" fmla="*/ 0 h 328443"/>
                <a:gd name="connsiteX4" fmla="*/ 2552278 w 2552278"/>
                <a:gd name="connsiteY4" fmla="*/ 0 h 328443"/>
                <a:gd name="connsiteX0" fmla="*/ 2471253 w 2471253"/>
                <a:gd name="connsiteY0" fmla="*/ 0 h 328443"/>
                <a:gd name="connsiteX1" fmla="*/ 2471253 w 2471253"/>
                <a:gd name="connsiteY1" fmla="*/ 328443 h 328443"/>
                <a:gd name="connsiteX2" fmla="*/ 0 w 2471253"/>
                <a:gd name="connsiteY2" fmla="*/ 328443 h 328443"/>
                <a:gd name="connsiteX3" fmla="*/ 567173 w 2471253"/>
                <a:gd name="connsiteY3" fmla="*/ 0 h 328443"/>
                <a:gd name="connsiteX4" fmla="*/ 2471253 w 2471253"/>
                <a:gd name="connsiteY4" fmla="*/ 0 h 328443"/>
                <a:gd name="connsiteX0" fmla="*/ 2471254 w 2471254"/>
                <a:gd name="connsiteY0" fmla="*/ 0 h 328443"/>
                <a:gd name="connsiteX1" fmla="*/ 2471254 w 2471254"/>
                <a:gd name="connsiteY1" fmla="*/ 328443 h 328443"/>
                <a:gd name="connsiteX2" fmla="*/ 1 w 2471254"/>
                <a:gd name="connsiteY2" fmla="*/ 328443 h 328443"/>
                <a:gd name="connsiteX3" fmla="*/ 0 w 2471254"/>
                <a:gd name="connsiteY3" fmla="*/ 0 h 328443"/>
                <a:gd name="connsiteX4" fmla="*/ 2471254 w 2471254"/>
                <a:gd name="connsiteY4" fmla="*/ 0 h 328443"/>
                <a:gd name="connsiteX0" fmla="*/ 2471253 w 2471253"/>
                <a:gd name="connsiteY0" fmla="*/ 145974 h 474417"/>
                <a:gd name="connsiteX1" fmla="*/ 2471253 w 2471253"/>
                <a:gd name="connsiteY1" fmla="*/ 474417 h 474417"/>
                <a:gd name="connsiteX2" fmla="*/ 0 w 2471253"/>
                <a:gd name="connsiteY2" fmla="*/ 474417 h 474417"/>
                <a:gd name="connsiteX3" fmla="*/ 0 w 2471253"/>
                <a:gd name="connsiteY3" fmla="*/ 0 h 474417"/>
                <a:gd name="connsiteX4" fmla="*/ 2471253 w 2471253"/>
                <a:gd name="connsiteY4" fmla="*/ 145974 h 474417"/>
                <a:gd name="connsiteX0" fmla="*/ 2471254 w 2471254"/>
                <a:gd name="connsiteY0" fmla="*/ 145974 h 474417"/>
                <a:gd name="connsiteX1" fmla="*/ 2471254 w 2471254"/>
                <a:gd name="connsiteY1" fmla="*/ 474417 h 474417"/>
                <a:gd name="connsiteX2" fmla="*/ 0 w 2471254"/>
                <a:gd name="connsiteY2" fmla="*/ 291950 h 474417"/>
                <a:gd name="connsiteX3" fmla="*/ 1 w 2471254"/>
                <a:gd name="connsiteY3" fmla="*/ 0 h 474417"/>
                <a:gd name="connsiteX4" fmla="*/ 2471254 w 2471254"/>
                <a:gd name="connsiteY4" fmla="*/ 145974 h 474417"/>
                <a:gd name="connsiteX0" fmla="*/ 2673815 w 2673815"/>
                <a:gd name="connsiteY0" fmla="*/ 36494 h 474417"/>
                <a:gd name="connsiteX1" fmla="*/ 2471254 w 2673815"/>
                <a:gd name="connsiteY1" fmla="*/ 474417 h 474417"/>
                <a:gd name="connsiteX2" fmla="*/ 0 w 2673815"/>
                <a:gd name="connsiteY2" fmla="*/ 291950 h 474417"/>
                <a:gd name="connsiteX3" fmla="*/ 1 w 2673815"/>
                <a:gd name="connsiteY3" fmla="*/ 0 h 474417"/>
                <a:gd name="connsiteX4" fmla="*/ 2673815 w 2673815"/>
                <a:gd name="connsiteY4" fmla="*/ 36494 h 474417"/>
                <a:gd name="connsiteX0" fmla="*/ 2714327 w 2714327"/>
                <a:gd name="connsiteY0" fmla="*/ 0 h 583898"/>
                <a:gd name="connsiteX1" fmla="*/ 2471254 w 2714327"/>
                <a:gd name="connsiteY1" fmla="*/ 583898 h 583898"/>
                <a:gd name="connsiteX2" fmla="*/ 0 w 2714327"/>
                <a:gd name="connsiteY2" fmla="*/ 401431 h 583898"/>
                <a:gd name="connsiteX3" fmla="*/ 1 w 2714327"/>
                <a:gd name="connsiteY3" fmla="*/ 109481 h 583898"/>
                <a:gd name="connsiteX4" fmla="*/ 2714327 w 2714327"/>
                <a:gd name="connsiteY4" fmla="*/ 0 h 583898"/>
                <a:gd name="connsiteX0" fmla="*/ 2714327 w 2714327"/>
                <a:gd name="connsiteY0" fmla="*/ 182468 h 766366"/>
                <a:gd name="connsiteX1" fmla="*/ 2471254 w 2714327"/>
                <a:gd name="connsiteY1" fmla="*/ 766366 h 766366"/>
                <a:gd name="connsiteX2" fmla="*/ 0 w 2714327"/>
                <a:gd name="connsiteY2" fmla="*/ 583899 h 766366"/>
                <a:gd name="connsiteX3" fmla="*/ 243074 w 2714327"/>
                <a:gd name="connsiteY3" fmla="*/ 0 h 766366"/>
                <a:gd name="connsiteX4" fmla="*/ 2714327 w 2714327"/>
                <a:gd name="connsiteY4" fmla="*/ 182468 h 766366"/>
                <a:gd name="connsiteX0" fmla="*/ 2714327 w 2714327"/>
                <a:gd name="connsiteY0" fmla="*/ 182468 h 583899"/>
                <a:gd name="connsiteX1" fmla="*/ 2592789 w 2714327"/>
                <a:gd name="connsiteY1" fmla="*/ 401430 h 583899"/>
                <a:gd name="connsiteX2" fmla="*/ 0 w 2714327"/>
                <a:gd name="connsiteY2" fmla="*/ 583899 h 583899"/>
                <a:gd name="connsiteX3" fmla="*/ 243074 w 2714327"/>
                <a:gd name="connsiteY3" fmla="*/ 0 h 583899"/>
                <a:gd name="connsiteX4" fmla="*/ 2714327 w 2714327"/>
                <a:gd name="connsiteY4" fmla="*/ 182468 h 583899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2633303 w 2633303"/>
                <a:gd name="connsiteY0" fmla="*/ 182468 h 401430"/>
                <a:gd name="connsiteX1" fmla="*/ 2471253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1823056 w 2471253"/>
                <a:gd name="connsiteY0" fmla="*/ 0 h 437924"/>
                <a:gd name="connsiteX1" fmla="*/ 2471253 w 2471253"/>
                <a:gd name="connsiteY1" fmla="*/ 437924 h 437924"/>
                <a:gd name="connsiteX2" fmla="*/ 0 w 2471253"/>
                <a:gd name="connsiteY2" fmla="*/ 255456 h 437924"/>
                <a:gd name="connsiteX3" fmla="*/ 162050 w 2471253"/>
                <a:gd name="connsiteY3" fmla="*/ 36494 h 437924"/>
                <a:gd name="connsiteX4" fmla="*/ 1823056 w 2471253"/>
                <a:gd name="connsiteY4" fmla="*/ 0 h 437924"/>
                <a:gd name="connsiteX0" fmla="*/ 1823056 w 2471253"/>
                <a:gd name="connsiteY0" fmla="*/ 72986 h 510910"/>
                <a:gd name="connsiteX1" fmla="*/ 2471253 w 2471253"/>
                <a:gd name="connsiteY1" fmla="*/ 510910 h 510910"/>
                <a:gd name="connsiteX2" fmla="*/ 0 w 2471253"/>
                <a:gd name="connsiteY2" fmla="*/ 328442 h 510910"/>
                <a:gd name="connsiteX3" fmla="*/ 405123 w 2471253"/>
                <a:gd name="connsiteY3" fmla="*/ 0 h 510910"/>
                <a:gd name="connsiteX4" fmla="*/ 1823056 w 2471253"/>
                <a:gd name="connsiteY4" fmla="*/ 72986 h 510910"/>
                <a:gd name="connsiteX0" fmla="*/ 1823056 w 1823056"/>
                <a:gd name="connsiteY0" fmla="*/ 72986 h 328442"/>
                <a:gd name="connsiteX1" fmla="*/ 1417932 w 1823056"/>
                <a:gd name="connsiteY1" fmla="*/ 328442 h 328442"/>
                <a:gd name="connsiteX2" fmla="*/ 0 w 1823056"/>
                <a:gd name="connsiteY2" fmla="*/ 328442 h 328442"/>
                <a:gd name="connsiteX3" fmla="*/ 405123 w 1823056"/>
                <a:gd name="connsiteY3" fmla="*/ 0 h 328442"/>
                <a:gd name="connsiteX4" fmla="*/ 1823056 w 1823056"/>
                <a:gd name="connsiteY4" fmla="*/ 72986 h 328442"/>
                <a:gd name="connsiteX0" fmla="*/ 1417933 w 1417933"/>
                <a:gd name="connsiteY0" fmla="*/ 72986 h 328442"/>
                <a:gd name="connsiteX1" fmla="*/ 1012809 w 1417933"/>
                <a:gd name="connsiteY1" fmla="*/ 328442 h 328442"/>
                <a:gd name="connsiteX2" fmla="*/ 202563 w 1417933"/>
                <a:gd name="connsiteY2" fmla="*/ 255455 h 328442"/>
                <a:gd name="connsiteX3" fmla="*/ 0 w 1417933"/>
                <a:gd name="connsiteY3" fmla="*/ 0 h 328442"/>
                <a:gd name="connsiteX4" fmla="*/ 1417933 w 1417933"/>
                <a:gd name="connsiteY4" fmla="*/ 72986 h 328442"/>
                <a:gd name="connsiteX0" fmla="*/ 1417932 w 1417932"/>
                <a:gd name="connsiteY0" fmla="*/ 109480 h 364936"/>
                <a:gd name="connsiteX1" fmla="*/ 1012808 w 1417932"/>
                <a:gd name="connsiteY1" fmla="*/ 364936 h 364936"/>
                <a:gd name="connsiteX2" fmla="*/ 202562 w 1417932"/>
                <a:gd name="connsiteY2" fmla="*/ 291949 h 364936"/>
                <a:gd name="connsiteX3" fmla="*/ 0 w 1417932"/>
                <a:gd name="connsiteY3" fmla="*/ 0 h 364936"/>
                <a:gd name="connsiteX4" fmla="*/ 1417932 w 1417932"/>
                <a:gd name="connsiteY4" fmla="*/ 109480 h 364936"/>
                <a:gd name="connsiteX0" fmla="*/ 1417932 w 1417932"/>
                <a:gd name="connsiteY0" fmla="*/ 109480 h 583899"/>
                <a:gd name="connsiteX1" fmla="*/ 1012808 w 1417932"/>
                <a:gd name="connsiteY1" fmla="*/ 364936 h 583899"/>
                <a:gd name="connsiteX2" fmla="*/ 121536 w 1417932"/>
                <a:gd name="connsiteY2" fmla="*/ 583899 h 583899"/>
                <a:gd name="connsiteX3" fmla="*/ 0 w 1417932"/>
                <a:gd name="connsiteY3" fmla="*/ 0 h 583899"/>
                <a:gd name="connsiteX4" fmla="*/ 1417932 w 1417932"/>
                <a:gd name="connsiteY4" fmla="*/ 109480 h 583899"/>
                <a:gd name="connsiteX0" fmla="*/ 1255882 w 1255882"/>
                <a:gd name="connsiteY0" fmla="*/ 36494 h 583899"/>
                <a:gd name="connsiteX1" fmla="*/ 1012808 w 1255882"/>
                <a:gd name="connsiteY1" fmla="*/ 364936 h 583899"/>
                <a:gd name="connsiteX2" fmla="*/ 121536 w 1255882"/>
                <a:gd name="connsiteY2" fmla="*/ 583899 h 583899"/>
                <a:gd name="connsiteX3" fmla="*/ 0 w 1255882"/>
                <a:gd name="connsiteY3" fmla="*/ 0 h 583899"/>
                <a:gd name="connsiteX4" fmla="*/ 1255882 w 1255882"/>
                <a:gd name="connsiteY4" fmla="*/ 36494 h 583899"/>
                <a:gd name="connsiteX0" fmla="*/ 1579981 w 1579981"/>
                <a:gd name="connsiteY0" fmla="*/ 0 h 547405"/>
                <a:gd name="connsiteX1" fmla="*/ 1336907 w 1579981"/>
                <a:gd name="connsiteY1" fmla="*/ 328442 h 547405"/>
                <a:gd name="connsiteX2" fmla="*/ 445635 w 1579981"/>
                <a:gd name="connsiteY2" fmla="*/ 547405 h 547405"/>
                <a:gd name="connsiteX3" fmla="*/ 0 w 1579981"/>
                <a:gd name="connsiteY3" fmla="*/ 364937 h 547405"/>
                <a:gd name="connsiteX4" fmla="*/ 1579981 w 1579981"/>
                <a:gd name="connsiteY4" fmla="*/ 0 h 547405"/>
                <a:gd name="connsiteX0" fmla="*/ 1579980 w 1579980"/>
                <a:gd name="connsiteY0" fmla="*/ 0 h 547405"/>
                <a:gd name="connsiteX1" fmla="*/ 1336906 w 1579980"/>
                <a:gd name="connsiteY1" fmla="*/ 328442 h 547405"/>
                <a:gd name="connsiteX2" fmla="*/ 445634 w 1579980"/>
                <a:gd name="connsiteY2" fmla="*/ 547405 h 547405"/>
                <a:gd name="connsiteX3" fmla="*/ 0 w 1579980"/>
                <a:gd name="connsiteY3" fmla="*/ 145974 h 547405"/>
                <a:gd name="connsiteX4" fmla="*/ 1579980 w 1579980"/>
                <a:gd name="connsiteY4" fmla="*/ 0 h 547405"/>
                <a:gd name="connsiteX0" fmla="*/ 1661005 w 1661005"/>
                <a:gd name="connsiteY0" fmla="*/ 0 h 474418"/>
                <a:gd name="connsiteX1" fmla="*/ 1336906 w 1661005"/>
                <a:gd name="connsiteY1" fmla="*/ 255455 h 474418"/>
                <a:gd name="connsiteX2" fmla="*/ 445634 w 1661005"/>
                <a:gd name="connsiteY2" fmla="*/ 474418 h 474418"/>
                <a:gd name="connsiteX3" fmla="*/ 0 w 1661005"/>
                <a:gd name="connsiteY3" fmla="*/ 72987 h 474418"/>
                <a:gd name="connsiteX4" fmla="*/ 1661005 w 1661005"/>
                <a:gd name="connsiteY4" fmla="*/ 0 h 474418"/>
                <a:gd name="connsiteX0" fmla="*/ 1661005 w 1661005"/>
                <a:gd name="connsiteY0" fmla="*/ 0 h 328443"/>
                <a:gd name="connsiteX1" fmla="*/ 1336906 w 1661005"/>
                <a:gd name="connsiteY1" fmla="*/ 255455 h 328443"/>
                <a:gd name="connsiteX2" fmla="*/ 405123 w 1661005"/>
                <a:gd name="connsiteY2" fmla="*/ 328443 h 328443"/>
                <a:gd name="connsiteX3" fmla="*/ 0 w 1661005"/>
                <a:gd name="connsiteY3" fmla="*/ 72987 h 328443"/>
                <a:gd name="connsiteX4" fmla="*/ 1661005 w 1661005"/>
                <a:gd name="connsiteY4" fmla="*/ 0 h 328443"/>
                <a:gd name="connsiteX0" fmla="*/ 1701517 w 1701517"/>
                <a:gd name="connsiteY0" fmla="*/ 0 h 364937"/>
                <a:gd name="connsiteX1" fmla="*/ 1336906 w 1701517"/>
                <a:gd name="connsiteY1" fmla="*/ 291949 h 364937"/>
                <a:gd name="connsiteX2" fmla="*/ 405123 w 1701517"/>
                <a:gd name="connsiteY2" fmla="*/ 364937 h 364937"/>
                <a:gd name="connsiteX3" fmla="*/ 0 w 1701517"/>
                <a:gd name="connsiteY3" fmla="*/ 109481 h 364937"/>
                <a:gd name="connsiteX4" fmla="*/ 1701517 w 1701517"/>
                <a:gd name="connsiteY4" fmla="*/ 0 h 364937"/>
                <a:gd name="connsiteX0" fmla="*/ 1904080 w 1904080"/>
                <a:gd name="connsiteY0" fmla="*/ 0 h 364937"/>
                <a:gd name="connsiteX1" fmla="*/ 1539469 w 1904080"/>
                <a:gd name="connsiteY1" fmla="*/ 291949 h 364937"/>
                <a:gd name="connsiteX2" fmla="*/ 607686 w 1904080"/>
                <a:gd name="connsiteY2" fmla="*/ 364937 h 364937"/>
                <a:gd name="connsiteX3" fmla="*/ 0 w 1904080"/>
                <a:gd name="connsiteY3" fmla="*/ 218963 h 364937"/>
                <a:gd name="connsiteX4" fmla="*/ 1904080 w 1904080"/>
                <a:gd name="connsiteY4" fmla="*/ 0 h 36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4080" h="364937">
                  <a:moveTo>
                    <a:pt x="1904080" y="0"/>
                  </a:moveTo>
                  <a:lnTo>
                    <a:pt x="1539469" y="291949"/>
                  </a:lnTo>
                  <a:lnTo>
                    <a:pt x="607686" y="364937"/>
                  </a:lnTo>
                  <a:lnTo>
                    <a:pt x="0" y="218963"/>
                  </a:lnTo>
                  <a:lnTo>
                    <a:pt x="190408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4343401" y="3314699"/>
              <a:ext cx="2590799" cy="1657350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405123 w 2552278"/>
                <a:gd name="connsiteY3" fmla="*/ 36493 h 328442"/>
                <a:gd name="connsiteX4" fmla="*/ 2552278 w 2552278"/>
                <a:gd name="connsiteY4" fmla="*/ 0 h 328442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648198 w 2552278"/>
                <a:gd name="connsiteY3" fmla="*/ 0 h 328442"/>
                <a:gd name="connsiteX4" fmla="*/ 2552278 w 2552278"/>
                <a:gd name="connsiteY4" fmla="*/ 0 h 328442"/>
                <a:gd name="connsiteX0" fmla="*/ 2552278 w 2552278"/>
                <a:gd name="connsiteY0" fmla="*/ 0 h 328443"/>
                <a:gd name="connsiteX1" fmla="*/ 2552278 w 2552278"/>
                <a:gd name="connsiteY1" fmla="*/ 328443 h 328443"/>
                <a:gd name="connsiteX2" fmla="*/ 0 w 2552278"/>
                <a:gd name="connsiteY2" fmla="*/ 145974 h 328443"/>
                <a:gd name="connsiteX3" fmla="*/ 648198 w 2552278"/>
                <a:gd name="connsiteY3" fmla="*/ 0 h 328443"/>
                <a:gd name="connsiteX4" fmla="*/ 2552278 w 2552278"/>
                <a:gd name="connsiteY4" fmla="*/ 0 h 328443"/>
                <a:gd name="connsiteX0" fmla="*/ 2471253 w 2471253"/>
                <a:gd name="connsiteY0" fmla="*/ 0 h 328443"/>
                <a:gd name="connsiteX1" fmla="*/ 2471253 w 2471253"/>
                <a:gd name="connsiteY1" fmla="*/ 328443 h 328443"/>
                <a:gd name="connsiteX2" fmla="*/ 0 w 2471253"/>
                <a:gd name="connsiteY2" fmla="*/ 328443 h 328443"/>
                <a:gd name="connsiteX3" fmla="*/ 567173 w 2471253"/>
                <a:gd name="connsiteY3" fmla="*/ 0 h 328443"/>
                <a:gd name="connsiteX4" fmla="*/ 2471253 w 2471253"/>
                <a:gd name="connsiteY4" fmla="*/ 0 h 328443"/>
                <a:gd name="connsiteX0" fmla="*/ 2471254 w 2471254"/>
                <a:gd name="connsiteY0" fmla="*/ 0 h 328443"/>
                <a:gd name="connsiteX1" fmla="*/ 2471254 w 2471254"/>
                <a:gd name="connsiteY1" fmla="*/ 328443 h 328443"/>
                <a:gd name="connsiteX2" fmla="*/ 1 w 2471254"/>
                <a:gd name="connsiteY2" fmla="*/ 328443 h 328443"/>
                <a:gd name="connsiteX3" fmla="*/ 0 w 2471254"/>
                <a:gd name="connsiteY3" fmla="*/ 0 h 328443"/>
                <a:gd name="connsiteX4" fmla="*/ 2471254 w 2471254"/>
                <a:gd name="connsiteY4" fmla="*/ 0 h 328443"/>
                <a:gd name="connsiteX0" fmla="*/ 2471253 w 2471253"/>
                <a:gd name="connsiteY0" fmla="*/ 145974 h 474417"/>
                <a:gd name="connsiteX1" fmla="*/ 2471253 w 2471253"/>
                <a:gd name="connsiteY1" fmla="*/ 474417 h 474417"/>
                <a:gd name="connsiteX2" fmla="*/ 0 w 2471253"/>
                <a:gd name="connsiteY2" fmla="*/ 474417 h 474417"/>
                <a:gd name="connsiteX3" fmla="*/ 0 w 2471253"/>
                <a:gd name="connsiteY3" fmla="*/ 0 h 474417"/>
                <a:gd name="connsiteX4" fmla="*/ 2471253 w 2471253"/>
                <a:gd name="connsiteY4" fmla="*/ 145974 h 474417"/>
                <a:gd name="connsiteX0" fmla="*/ 2471254 w 2471254"/>
                <a:gd name="connsiteY0" fmla="*/ 145974 h 474417"/>
                <a:gd name="connsiteX1" fmla="*/ 2471254 w 2471254"/>
                <a:gd name="connsiteY1" fmla="*/ 474417 h 474417"/>
                <a:gd name="connsiteX2" fmla="*/ 0 w 2471254"/>
                <a:gd name="connsiteY2" fmla="*/ 291950 h 474417"/>
                <a:gd name="connsiteX3" fmla="*/ 1 w 2471254"/>
                <a:gd name="connsiteY3" fmla="*/ 0 h 474417"/>
                <a:gd name="connsiteX4" fmla="*/ 2471254 w 2471254"/>
                <a:gd name="connsiteY4" fmla="*/ 145974 h 474417"/>
                <a:gd name="connsiteX0" fmla="*/ 2673815 w 2673815"/>
                <a:gd name="connsiteY0" fmla="*/ 36494 h 474417"/>
                <a:gd name="connsiteX1" fmla="*/ 2471254 w 2673815"/>
                <a:gd name="connsiteY1" fmla="*/ 474417 h 474417"/>
                <a:gd name="connsiteX2" fmla="*/ 0 w 2673815"/>
                <a:gd name="connsiteY2" fmla="*/ 291950 h 474417"/>
                <a:gd name="connsiteX3" fmla="*/ 1 w 2673815"/>
                <a:gd name="connsiteY3" fmla="*/ 0 h 474417"/>
                <a:gd name="connsiteX4" fmla="*/ 2673815 w 2673815"/>
                <a:gd name="connsiteY4" fmla="*/ 36494 h 474417"/>
                <a:gd name="connsiteX0" fmla="*/ 2714327 w 2714327"/>
                <a:gd name="connsiteY0" fmla="*/ 0 h 583898"/>
                <a:gd name="connsiteX1" fmla="*/ 2471254 w 2714327"/>
                <a:gd name="connsiteY1" fmla="*/ 583898 h 583898"/>
                <a:gd name="connsiteX2" fmla="*/ 0 w 2714327"/>
                <a:gd name="connsiteY2" fmla="*/ 401431 h 583898"/>
                <a:gd name="connsiteX3" fmla="*/ 1 w 2714327"/>
                <a:gd name="connsiteY3" fmla="*/ 109481 h 583898"/>
                <a:gd name="connsiteX4" fmla="*/ 2714327 w 2714327"/>
                <a:gd name="connsiteY4" fmla="*/ 0 h 583898"/>
                <a:gd name="connsiteX0" fmla="*/ 2714327 w 2714327"/>
                <a:gd name="connsiteY0" fmla="*/ 182468 h 766366"/>
                <a:gd name="connsiteX1" fmla="*/ 2471254 w 2714327"/>
                <a:gd name="connsiteY1" fmla="*/ 766366 h 766366"/>
                <a:gd name="connsiteX2" fmla="*/ 0 w 2714327"/>
                <a:gd name="connsiteY2" fmla="*/ 583899 h 766366"/>
                <a:gd name="connsiteX3" fmla="*/ 243074 w 2714327"/>
                <a:gd name="connsiteY3" fmla="*/ 0 h 766366"/>
                <a:gd name="connsiteX4" fmla="*/ 2714327 w 2714327"/>
                <a:gd name="connsiteY4" fmla="*/ 182468 h 766366"/>
                <a:gd name="connsiteX0" fmla="*/ 2714327 w 2714327"/>
                <a:gd name="connsiteY0" fmla="*/ 182468 h 583899"/>
                <a:gd name="connsiteX1" fmla="*/ 2592789 w 2714327"/>
                <a:gd name="connsiteY1" fmla="*/ 401430 h 583899"/>
                <a:gd name="connsiteX2" fmla="*/ 0 w 2714327"/>
                <a:gd name="connsiteY2" fmla="*/ 583899 h 583899"/>
                <a:gd name="connsiteX3" fmla="*/ 243074 w 2714327"/>
                <a:gd name="connsiteY3" fmla="*/ 0 h 583899"/>
                <a:gd name="connsiteX4" fmla="*/ 2714327 w 2714327"/>
                <a:gd name="connsiteY4" fmla="*/ 182468 h 583899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2633303 w 2633303"/>
                <a:gd name="connsiteY0" fmla="*/ 182468 h 401430"/>
                <a:gd name="connsiteX1" fmla="*/ 2471253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1823056 w 2471253"/>
                <a:gd name="connsiteY0" fmla="*/ 0 h 437924"/>
                <a:gd name="connsiteX1" fmla="*/ 2471253 w 2471253"/>
                <a:gd name="connsiteY1" fmla="*/ 437924 h 437924"/>
                <a:gd name="connsiteX2" fmla="*/ 0 w 2471253"/>
                <a:gd name="connsiteY2" fmla="*/ 255456 h 437924"/>
                <a:gd name="connsiteX3" fmla="*/ 162050 w 2471253"/>
                <a:gd name="connsiteY3" fmla="*/ 36494 h 437924"/>
                <a:gd name="connsiteX4" fmla="*/ 1823056 w 2471253"/>
                <a:gd name="connsiteY4" fmla="*/ 0 h 437924"/>
                <a:gd name="connsiteX0" fmla="*/ 1823056 w 2471253"/>
                <a:gd name="connsiteY0" fmla="*/ 72986 h 510910"/>
                <a:gd name="connsiteX1" fmla="*/ 2471253 w 2471253"/>
                <a:gd name="connsiteY1" fmla="*/ 510910 h 510910"/>
                <a:gd name="connsiteX2" fmla="*/ 0 w 2471253"/>
                <a:gd name="connsiteY2" fmla="*/ 328442 h 510910"/>
                <a:gd name="connsiteX3" fmla="*/ 405123 w 2471253"/>
                <a:gd name="connsiteY3" fmla="*/ 0 h 510910"/>
                <a:gd name="connsiteX4" fmla="*/ 1823056 w 2471253"/>
                <a:gd name="connsiteY4" fmla="*/ 72986 h 510910"/>
                <a:gd name="connsiteX0" fmla="*/ 1823056 w 1823056"/>
                <a:gd name="connsiteY0" fmla="*/ 72986 h 328442"/>
                <a:gd name="connsiteX1" fmla="*/ 1417932 w 1823056"/>
                <a:gd name="connsiteY1" fmla="*/ 328442 h 328442"/>
                <a:gd name="connsiteX2" fmla="*/ 0 w 1823056"/>
                <a:gd name="connsiteY2" fmla="*/ 328442 h 328442"/>
                <a:gd name="connsiteX3" fmla="*/ 405123 w 1823056"/>
                <a:gd name="connsiteY3" fmla="*/ 0 h 328442"/>
                <a:gd name="connsiteX4" fmla="*/ 1823056 w 1823056"/>
                <a:gd name="connsiteY4" fmla="*/ 72986 h 328442"/>
                <a:gd name="connsiteX0" fmla="*/ 1417933 w 1417933"/>
                <a:gd name="connsiteY0" fmla="*/ 72986 h 328442"/>
                <a:gd name="connsiteX1" fmla="*/ 1012809 w 1417933"/>
                <a:gd name="connsiteY1" fmla="*/ 328442 h 328442"/>
                <a:gd name="connsiteX2" fmla="*/ 202563 w 1417933"/>
                <a:gd name="connsiteY2" fmla="*/ 255455 h 328442"/>
                <a:gd name="connsiteX3" fmla="*/ 0 w 1417933"/>
                <a:gd name="connsiteY3" fmla="*/ 0 h 328442"/>
                <a:gd name="connsiteX4" fmla="*/ 1417933 w 1417933"/>
                <a:gd name="connsiteY4" fmla="*/ 72986 h 328442"/>
                <a:gd name="connsiteX0" fmla="*/ 1417932 w 1417932"/>
                <a:gd name="connsiteY0" fmla="*/ 109480 h 364936"/>
                <a:gd name="connsiteX1" fmla="*/ 1012808 w 1417932"/>
                <a:gd name="connsiteY1" fmla="*/ 364936 h 364936"/>
                <a:gd name="connsiteX2" fmla="*/ 202562 w 1417932"/>
                <a:gd name="connsiteY2" fmla="*/ 291949 h 364936"/>
                <a:gd name="connsiteX3" fmla="*/ 0 w 1417932"/>
                <a:gd name="connsiteY3" fmla="*/ 0 h 364936"/>
                <a:gd name="connsiteX4" fmla="*/ 1417932 w 1417932"/>
                <a:gd name="connsiteY4" fmla="*/ 109480 h 364936"/>
                <a:gd name="connsiteX0" fmla="*/ 1620494 w 1620494"/>
                <a:gd name="connsiteY0" fmla="*/ 182467 h 437923"/>
                <a:gd name="connsiteX1" fmla="*/ 1215370 w 1620494"/>
                <a:gd name="connsiteY1" fmla="*/ 437923 h 437923"/>
                <a:gd name="connsiteX2" fmla="*/ 405124 w 1620494"/>
                <a:gd name="connsiteY2" fmla="*/ 364936 h 437923"/>
                <a:gd name="connsiteX3" fmla="*/ 0 w 1620494"/>
                <a:gd name="connsiteY3" fmla="*/ 0 h 437923"/>
                <a:gd name="connsiteX4" fmla="*/ 1620494 w 1620494"/>
                <a:gd name="connsiteY4" fmla="*/ 182467 h 437923"/>
                <a:gd name="connsiteX0" fmla="*/ 2228178 w 2228178"/>
                <a:gd name="connsiteY0" fmla="*/ 182467 h 437923"/>
                <a:gd name="connsiteX1" fmla="*/ 1823054 w 2228178"/>
                <a:gd name="connsiteY1" fmla="*/ 437923 h 437923"/>
                <a:gd name="connsiteX2" fmla="*/ 0 w 2228178"/>
                <a:gd name="connsiteY2" fmla="*/ 72987 h 437923"/>
                <a:gd name="connsiteX3" fmla="*/ 607684 w 2228178"/>
                <a:gd name="connsiteY3" fmla="*/ 0 h 437923"/>
                <a:gd name="connsiteX4" fmla="*/ 2228178 w 2228178"/>
                <a:gd name="connsiteY4" fmla="*/ 182467 h 437923"/>
                <a:gd name="connsiteX0" fmla="*/ 1498956 w 1823054"/>
                <a:gd name="connsiteY0" fmla="*/ 109481 h 437923"/>
                <a:gd name="connsiteX1" fmla="*/ 1823054 w 1823054"/>
                <a:gd name="connsiteY1" fmla="*/ 437923 h 437923"/>
                <a:gd name="connsiteX2" fmla="*/ 0 w 1823054"/>
                <a:gd name="connsiteY2" fmla="*/ 72987 h 437923"/>
                <a:gd name="connsiteX3" fmla="*/ 607684 w 1823054"/>
                <a:gd name="connsiteY3" fmla="*/ 0 h 437923"/>
                <a:gd name="connsiteX4" fmla="*/ 1498956 w 1823054"/>
                <a:gd name="connsiteY4" fmla="*/ 109481 h 437923"/>
                <a:gd name="connsiteX0" fmla="*/ 1498956 w 1701518"/>
                <a:gd name="connsiteY0" fmla="*/ 109481 h 401430"/>
                <a:gd name="connsiteX1" fmla="*/ 1701518 w 1701518"/>
                <a:gd name="connsiteY1" fmla="*/ 401430 h 401430"/>
                <a:gd name="connsiteX2" fmla="*/ 0 w 1701518"/>
                <a:gd name="connsiteY2" fmla="*/ 72987 h 401430"/>
                <a:gd name="connsiteX3" fmla="*/ 607684 w 1701518"/>
                <a:gd name="connsiteY3" fmla="*/ 0 h 401430"/>
                <a:gd name="connsiteX4" fmla="*/ 1498956 w 1701518"/>
                <a:gd name="connsiteY4" fmla="*/ 109481 h 401430"/>
                <a:gd name="connsiteX0" fmla="*/ 1498956 w 1579981"/>
                <a:gd name="connsiteY0" fmla="*/ 109481 h 729874"/>
                <a:gd name="connsiteX1" fmla="*/ 1579981 w 1579981"/>
                <a:gd name="connsiteY1" fmla="*/ 729874 h 729874"/>
                <a:gd name="connsiteX2" fmla="*/ 0 w 1579981"/>
                <a:gd name="connsiteY2" fmla="*/ 72987 h 729874"/>
                <a:gd name="connsiteX3" fmla="*/ 607684 w 1579981"/>
                <a:gd name="connsiteY3" fmla="*/ 0 h 729874"/>
                <a:gd name="connsiteX4" fmla="*/ 1498956 w 1579981"/>
                <a:gd name="connsiteY4" fmla="*/ 109481 h 729874"/>
                <a:gd name="connsiteX0" fmla="*/ 1458444 w 1579981"/>
                <a:gd name="connsiteY0" fmla="*/ 328443 h 729874"/>
                <a:gd name="connsiteX1" fmla="*/ 1579981 w 1579981"/>
                <a:gd name="connsiteY1" fmla="*/ 729874 h 729874"/>
                <a:gd name="connsiteX2" fmla="*/ 0 w 1579981"/>
                <a:gd name="connsiteY2" fmla="*/ 72987 h 729874"/>
                <a:gd name="connsiteX3" fmla="*/ 607684 w 1579981"/>
                <a:gd name="connsiteY3" fmla="*/ 0 h 729874"/>
                <a:gd name="connsiteX4" fmla="*/ 1458444 w 1579981"/>
                <a:gd name="connsiteY4" fmla="*/ 328443 h 729874"/>
                <a:gd name="connsiteX0" fmla="*/ 1458444 w 1579981"/>
                <a:gd name="connsiteY0" fmla="*/ 510911 h 912342"/>
                <a:gd name="connsiteX1" fmla="*/ 1579981 w 1579981"/>
                <a:gd name="connsiteY1" fmla="*/ 912342 h 912342"/>
                <a:gd name="connsiteX2" fmla="*/ 0 w 1579981"/>
                <a:gd name="connsiteY2" fmla="*/ 255455 h 912342"/>
                <a:gd name="connsiteX3" fmla="*/ 810247 w 1579981"/>
                <a:gd name="connsiteY3" fmla="*/ 0 h 912342"/>
                <a:gd name="connsiteX4" fmla="*/ 1458444 w 1579981"/>
                <a:gd name="connsiteY4" fmla="*/ 510911 h 912342"/>
                <a:gd name="connsiteX0" fmla="*/ 1215370 w 1336907"/>
                <a:gd name="connsiteY0" fmla="*/ 583899 h 985330"/>
                <a:gd name="connsiteX1" fmla="*/ 1336907 w 1336907"/>
                <a:gd name="connsiteY1" fmla="*/ 985330 h 985330"/>
                <a:gd name="connsiteX2" fmla="*/ 0 w 1336907"/>
                <a:gd name="connsiteY2" fmla="*/ 0 h 985330"/>
                <a:gd name="connsiteX3" fmla="*/ 567173 w 1336907"/>
                <a:gd name="connsiteY3" fmla="*/ 72988 h 985330"/>
                <a:gd name="connsiteX4" fmla="*/ 1215370 w 1336907"/>
                <a:gd name="connsiteY4" fmla="*/ 583899 h 985330"/>
                <a:gd name="connsiteX0" fmla="*/ 1255882 w 1377419"/>
                <a:gd name="connsiteY0" fmla="*/ 656886 h 1058317"/>
                <a:gd name="connsiteX1" fmla="*/ 1377419 w 1377419"/>
                <a:gd name="connsiteY1" fmla="*/ 1058317 h 1058317"/>
                <a:gd name="connsiteX2" fmla="*/ 0 w 1377419"/>
                <a:gd name="connsiteY2" fmla="*/ 0 h 1058317"/>
                <a:gd name="connsiteX3" fmla="*/ 607685 w 1377419"/>
                <a:gd name="connsiteY3" fmla="*/ 145975 h 1058317"/>
                <a:gd name="connsiteX4" fmla="*/ 1255882 w 1377419"/>
                <a:gd name="connsiteY4" fmla="*/ 656886 h 1058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19" h="1058317">
                  <a:moveTo>
                    <a:pt x="1255882" y="656886"/>
                  </a:moveTo>
                  <a:lnTo>
                    <a:pt x="1377419" y="1058317"/>
                  </a:lnTo>
                  <a:lnTo>
                    <a:pt x="0" y="0"/>
                  </a:lnTo>
                  <a:lnTo>
                    <a:pt x="607685" y="145975"/>
                  </a:lnTo>
                  <a:lnTo>
                    <a:pt x="1255882" y="65688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705600" y="2971800"/>
              <a:ext cx="1219200" cy="2000250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405123 w 2552278"/>
                <a:gd name="connsiteY3" fmla="*/ 36493 h 328442"/>
                <a:gd name="connsiteX4" fmla="*/ 2552278 w 2552278"/>
                <a:gd name="connsiteY4" fmla="*/ 0 h 328442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648198 w 2552278"/>
                <a:gd name="connsiteY3" fmla="*/ 0 h 328442"/>
                <a:gd name="connsiteX4" fmla="*/ 2552278 w 2552278"/>
                <a:gd name="connsiteY4" fmla="*/ 0 h 328442"/>
                <a:gd name="connsiteX0" fmla="*/ 2552278 w 2552278"/>
                <a:gd name="connsiteY0" fmla="*/ 0 h 328443"/>
                <a:gd name="connsiteX1" fmla="*/ 2552278 w 2552278"/>
                <a:gd name="connsiteY1" fmla="*/ 328443 h 328443"/>
                <a:gd name="connsiteX2" fmla="*/ 0 w 2552278"/>
                <a:gd name="connsiteY2" fmla="*/ 145974 h 328443"/>
                <a:gd name="connsiteX3" fmla="*/ 648198 w 2552278"/>
                <a:gd name="connsiteY3" fmla="*/ 0 h 328443"/>
                <a:gd name="connsiteX4" fmla="*/ 2552278 w 2552278"/>
                <a:gd name="connsiteY4" fmla="*/ 0 h 328443"/>
                <a:gd name="connsiteX0" fmla="*/ 2471253 w 2471253"/>
                <a:gd name="connsiteY0" fmla="*/ 0 h 328443"/>
                <a:gd name="connsiteX1" fmla="*/ 2471253 w 2471253"/>
                <a:gd name="connsiteY1" fmla="*/ 328443 h 328443"/>
                <a:gd name="connsiteX2" fmla="*/ 0 w 2471253"/>
                <a:gd name="connsiteY2" fmla="*/ 328443 h 328443"/>
                <a:gd name="connsiteX3" fmla="*/ 567173 w 2471253"/>
                <a:gd name="connsiteY3" fmla="*/ 0 h 328443"/>
                <a:gd name="connsiteX4" fmla="*/ 2471253 w 2471253"/>
                <a:gd name="connsiteY4" fmla="*/ 0 h 328443"/>
                <a:gd name="connsiteX0" fmla="*/ 2471254 w 2471254"/>
                <a:gd name="connsiteY0" fmla="*/ 0 h 328443"/>
                <a:gd name="connsiteX1" fmla="*/ 2471254 w 2471254"/>
                <a:gd name="connsiteY1" fmla="*/ 328443 h 328443"/>
                <a:gd name="connsiteX2" fmla="*/ 1 w 2471254"/>
                <a:gd name="connsiteY2" fmla="*/ 328443 h 328443"/>
                <a:gd name="connsiteX3" fmla="*/ 0 w 2471254"/>
                <a:gd name="connsiteY3" fmla="*/ 0 h 328443"/>
                <a:gd name="connsiteX4" fmla="*/ 2471254 w 2471254"/>
                <a:gd name="connsiteY4" fmla="*/ 0 h 328443"/>
                <a:gd name="connsiteX0" fmla="*/ 2471253 w 2471253"/>
                <a:gd name="connsiteY0" fmla="*/ 145974 h 474417"/>
                <a:gd name="connsiteX1" fmla="*/ 2471253 w 2471253"/>
                <a:gd name="connsiteY1" fmla="*/ 474417 h 474417"/>
                <a:gd name="connsiteX2" fmla="*/ 0 w 2471253"/>
                <a:gd name="connsiteY2" fmla="*/ 474417 h 474417"/>
                <a:gd name="connsiteX3" fmla="*/ 0 w 2471253"/>
                <a:gd name="connsiteY3" fmla="*/ 0 h 474417"/>
                <a:gd name="connsiteX4" fmla="*/ 2471253 w 2471253"/>
                <a:gd name="connsiteY4" fmla="*/ 145974 h 474417"/>
                <a:gd name="connsiteX0" fmla="*/ 2471254 w 2471254"/>
                <a:gd name="connsiteY0" fmla="*/ 145974 h 474417"/>
                <a:gd name="connsiteX1" fmla="*/ 2471254 w 2471254"/>
                <a:gd name="connsiteY1" fmla="*/ 474417 h 474417"/>
                <a:gd name="connsiteX2" fmla="*/ 0 w 2471254"/>
                <a:gd name="connsiteY2" fmla="*/ 291950 h 474417"/>
                <a:gd name="connsiteX3" fmla="*/ 1 w 2471254"/>
                <a:gd name="connsiteY3" fmla="*/ 0 h 474417"/>
                <a:gd name="connsiteX4" fmla="*/ 2471254 w 2471254"/>
                <a:gd name="connsiteY4" fmla="*/ 145974 h 474417"/>
                <a:gd name="connsiteX0" fmla="*/ 2673815 w 2673815"/>
                <a:gd name="connsiteY0" fmla="*/ 36494 h 474417"/>
                <a:gd name="connsiteX1" fmla="*/ 2471254 w 2673815"/>
                <a:gd name="connsiteY1" fmla="*/ 474417 h 474417"/>
                <a:gd name="connsiteX2" fmla="*/ 0 w 2673815"/>
                <a:gd name="connsiteY2" fmla="*/ 291950 h 474417"/>
                <a:gd name="connsiteX3" fmla="*/ 1 w 2673815"/>
                <a:gd name="connsiteY3" fmla="*/ 0 h 474417"/>
                <a:gd name="connsiteX4" fmla="*/ 2673815 w 2673815"/>
                <a:gd name="connsiteY4" fmla="*/ 36494 h 474417"/>
                <a:gd name="connsiteX0" fmla="*/ 2714327 w 2714327"/>
                <a:gd name="connsiteY0" fmla="*/ 0 h 583898"/>
                <a:gd name="connsiteX1" fmla="*/ 2471254 w 2714327"/>
                <a:gd name="connsiteY1" fmla="*/ 583898 h 583898"/>
                <a:gd name="connsiteX2" fmla="*/ 0 w 2714327"/>
                <a:gd name="connsiteY2" fmla="*/ 401431 h 583898"/>
                <a:gd name="connsiteX3" fmla="*/ 1 w 2714327"/>
                <a:gd name="connsiteY3" fmla="*/ 109481 h 583898"/>
                <a:gd name="connsiteX4" fmla="*/ 2714327 w 2714327"/>
                <a:gd name="connsiteY4" fmla="*/ 0 h 583898"/>
                <a:gd name="connsiteX0" fmla="*/ 2714327 w 2714327"/>
                <a:gd name="connsiteY0" fmla="*/ 182468 h 766366"/>
                <a:gd name="connsiteX1" fmla="*/ 2471254 w 2714327"/>
                <a:gd name="connsiteY1" fmla="*/ 766366 h 766366"/>
                <a:gd name="connsiteX2" fmla="*/ 0 w 2714327"/>
                <a:gd name="connsiteY2" fmla="*/ 583899 h 766366"/>
                <a:gd name="connsiteX3" fmla="*/ 243074 w 2714327"/>
                <a:gd name="connsiteY3" fmla="*/ 0 h 766366"/>
                <a:gd name="connsiteX4" fmla="*/ 2714327 w 2714327"/>
                <a:gd name="connsiteY4" fmla="*/ 182468 h 766366"/>
                <a:gd name="connsiteX0" fmla="*/ 2714327 w 2714327"/>
                <a:gd name="connsiteY0" fmla="*/ 182468 h 583899"/>
                <a:gd name="connsiteX1" fmla="*/ 2592789 w 2714327"/>
                <a:gd name="connsiteY1" fmla="*/ 401430 h 583899"/>
                <a:gd name="connsiteX2" fmla="*/ 0 w 2714327"/>
                <a:gd name="connsiteY2" fmla="*/ 583899 h 583899"/>
                <a:gd name="connsiteX3" fmla="*/ 243074 w 2714327"/>
                <a:gd name="connsiteY3" fmla="*/ 0 h 583899"/>
                <a:gd name="connsiteX4" fmla="*/ 2714327 w 2714327"/>
                <a:gd name="connsiteY4" fmla="*/ 182468 h 583899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2633303 w 2633303"/>
                <a:gd name="connsiteY0" fmla="*/ 182468 h 401430"/>
                <a:gd name="connsiteX1" fmla="*/ 2471253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1823056 w 2471253"/>
                <a:gd name="connsiteY0" fmla="*/ 0 h 437924"/>
                <a:gd name="connsiteX1" fmla="*/ 2471253 w 2471253"/>
                <a:gd name="connsiteY1" fmla="*/ 437924 h 437924"/>
                <a:gd name="connsiteX2" fmla="*/ 0 w 2471253"/>
                <a:gd name="connsiteY2" fmla="*/ 255456 h 437924"/>
                <a:gd name="connsiteX3" fmla="*/ 162050 w 2471253"/>
                <a:gd name="connsiteY3" fmla="*/ 36494 h 437924"/>
                <a:gd name="connsiteX4" fmla="*/ 1823056 w 2471253"/>
                <a:gd name="connsiteY4" fmla="*/ 0 h 437924"/>
                <a:gd name="connsiteX0" fmla="*/ 1823056 w 2471253"/>
                <a:gd name="connsiteY0" fmla="*/ 72986 h 510910"/>
                <a:gd name="connsiteX1" fmla="*/ 2471253 w 2471253"/>
                <a:gd name="connsiteY1" fmla="*/ 510910 h 510910"/>
                <a:gd name="connsiteX2" fmla="*/ 0 w 2471253"/>
                <a:gd name="connsiteY2" fmla="*/ 328442 h 510910"/>
                <a:gd name="connsiteX3" fmla="*/ 405123 w 2471253"/>
                <a:gd name="connsiteY3" fmla="*/ 0 h 510910"/>
                <a:gd name="connsiteX4" fmla="*/ 1823056 w 2471253"/>
                <a:gd name="connsiteY4" fmla="*/ 72986 h 510910"/>
                <a:gd name="connsiteX0" fmla="*/ 1823056 w 1823056"/>
                <a:gd name="connsiteY0" fmla="*/ 72986 h 328442"/>
                <a:gd name="connsiteX1" fmla="*/ 1417932 w 1823056"/>
                <a:gd name="connsiteY1" fmla="*/ 328442 h 328442"/>
                <a:gd name="connsiteX2" fmla="*/ 0 w 1823056"/>
                <a:gd name="connsiteY2" fmla="*/ 328442 h 328442"/>
                <a:gd name="connsiteX3" fmla="*/ 405123 w 1823056"/>
                <a:gd name="connsiteY3" fmla="*/ 0 h 328442"/>
                <a:gd name="connsiteX4" fmla="*/ 1823056 w 1823056"/>
                <a:gd name="connsiteY4" fmla="*/ 72986 h 328442"/>
                <a:gd name="connsiteX0" fmla="*/ 1417933 w 1417933"/>
                <a:gd name="connsiteY0" fmla="*/ 72986 h 328442"/>
                <a:gd name="connsiteX1" fmla="*/ 1012809 w 1417933"/>
                <a:gd name="connsiteY1" fmla="*/ 328442 h 328442"/>
                <a:gd name="connsiteX2" fmla="*/ 202563 w 1417933"/>
                <a:gd name="connsiteY2" fmla="*/ 255455 h 328442"/>
                <a:gd name="connsiteX3" fmla="*/ 0 w 1417933"/>
                <a:gd name="connsiteY3" fmla="*/ 0 h 328442"/>
                <a:gd name="connsiteX4" fmla="*/ 1417933 w 1417933"/>
                <a:gd name="connsiteY4" fmla="*/ 72986 h 328442"/>
                <a:gd name="connsiteX0" fmla="*/ 1417932 w 1417932"/>
                <a:gd name="connsiteY0" fmla="*/ 109480 h 364936"/>
                <a:gd name="connsiteX1" fmla="*/ 1012808 w 1417932"/>
                <a:gd name="connsiteY1" fmla="*/ 364936 h 364936"/>
                <a:gd name="connsiteX2" fmla="*/ 202562 w 1417932"/>
                <a:gd name="connsiteY2" fmla="*/ 291949 h 364936"/>
                <a:gd name="connsiteX3" fmla="*/ 0 w 1417932"/>
                <a:gd name="connsiteY3" fmla="*/ 0 h 364936"/>
                <a:gd name="connsiteX4" fmla="*/ 1417932 w 1417932"/>
                <a:gd name="connsiteY4" fmla="*/ 109480 h 364936"/>
                <a:gd name="connsiteX0" fmla="*/ 1620494 w 1620494"/>
                <a:gd name="connsiteY0" fmla="*/ 182467 h 437923"/>
                <a:gd name="connsiteX1" fmla="*/ 1215370 w 1620494"/>
                <a:gd name="connsiteY1" fmla="*/ 437923 h 437923"/>
                <a:gd name="connsiteX2" fmla="*/ 405124 w 1620494"/>
                <a:gd name="connsiteY2" fmla="*/ 364936 h 437923"/>
                <a:gd name="connsiteX3" fmla="*/ 0 w 1620494"/>
                <a:gd name="connsiteY3" fmla="*/ 0 h 437923"/>
                <a:gd name="connsiteX4" fmla="*/ 1620494 w 1620494"/>
                <a:gd name="connsiteY4" fmla="*/ 182467 h 437923"/>
                <a:gd name="connsiteX0" fmla="*/ 2228178 w 2228178"/>
                <a:gd name="connsiteY0" fmla="*/ 182467 h 437923"/>
                <a:gd name="connsiteX1" fmla="*/ 1823054 w 2228178"/>
                <a:gd name="connsiteY1" fmla="*/ 437923 h 437923"/>
                <a:gd name="connsiteX2" fmla="*/ 0 w 2228178"/>
                <a:gd name="connsiteY2" fmla="*/ 72987 h 437923"/>
                <a:gd name="connsiteX3" fmla="*/ 607684 w 2228178"/>
                <a:gd name="connsiteY3" fmla="*/ 0 h 437923"/>
                <a:gd name="connsiteX4" fmla="*/ 2228178 w 2228178"/>
                <a:gd name="connsiteY4" fmla="*/ 182467 h 437923"/>
                <a:gd name="connsiteX0" fmla="*/ 1498956 w 1823054"/>
                <a:gd name="connsiteY0" fmla="*/ 109481 h 437923"/>
                <a:gd name="connsiteX1" fmla="*/ 1823054 w 1823054"/>
                <a:gd name="connsiteY1" fmla="*/ 437923 h 437923"/>
                <a:gd name="connsiteX2" fmla="*/ 0 w 1823054"/>
                <a:gd name="connsiteY2" fmla="*/ 72987 h 437923"/>
                <a:gd name="connsiteX3" fmla="*/ 607684 w 1823054"/>
                <a:gd name="connsiteY3" fmla="*/ 0 h 437923"/>
                <a:gd name="connsiteX4" fmla="*/ 1498956 w 1823054"/>
                <a:gd name="connsiteY4" fmla="*/ 109481 h 437923"/>
                <a:gd name="connsiteX0" fmla="*/ 1498956 w 1701518"/>
                <a:gd name="connsiteY0" fmla="*/ 109481 h 401430"/>
                <a:gd name="connsiteX1" fmla="*/ 1701518 w 1701518"/>
                <a:gd name="connsiteY1" fmla="*/ 401430 h 401430"/>
                <a:gd name="connsiteX2" fmla="*/ 0 w 1701518"/>
                <a:gd name="connsiteY2" fmla="*/ 72987 h 401430"/>
                <a:gd name="connsiteX3" fmla="*/ 607684 w 1701518"/>
                <a:gd name="connsiteY3" fmla="*/ 0 h 401430"/>
                <a:gd name="connsiteX4" fmla="*/ 1498956 w 1701518"/>
                <a:gd name="connsiteY4" fmla="*/ 109481 h 401430"/>
                <a:gd name="connsiteX0" fmla="*/ 1539468 w 1742030"/>
                <a:gd name="connsiteY0" fmla="*/ 109481 h 510912"/>
                <a:gd name="connsiteX1" fmla="*/ 1742030 w 1742030"/>
                <a:gd name="connsiteY1" fmla="*/ 401430 h 510912"/>
                <a:gd name="connsiteX2" fmla="*/ 0 w 1742030"/>
                <a:gd name="connsiteY2" fmla="*/ 510912 h 510912"/>
                <a:gd name="connsiteX3" fmla="*/ 648196 w 1742030"/>
                <a:gd name="connsiteY3" fmla="*/ 0 h 510912"/>
                <a:gd name="connsiteX4" fmla="*/ 1539468 w 1742030"/>
                <a:gd name="connsiteY4" fmla="*/ 109481 h 510912"/>
                <a:gd name="connsiteX0" fmla="*/ 1742030 w 1944592"/>
                <a:gd name="connsiteY0" fmla="*/ 0 h 401431"/>
                <a:gd name="connsiteX1" fmla="*/ 1944592 w 1944592"/>
                <a:gd name="connsiteY1" fmla="*/ 291949 h 401431"/>
                <a:gd name="connsiteX2" fmla="*/ 202562 w 1944592"/>
                <a:gd name="connsiteY2" fmla="*/ 401431 h 401431"/>
                <a:gd name="connsiteX3" fmla="*/ 0 w 1944592"/>
                <a:gd name="connsiteY3" fmla="*/ 109481 h 401431"/>
                <a:gd name="connsiteX4" fmla="*/ 1742030 w 1944592"/>
                <a:gd name="connsiteY4" fmla="*/ 0 h 401431"/>
                <a:gd name="connsiteX0" fmla="*/ 243075 w 1944592"/>
                <a:gd name="connsiteY0" fmla="*/ 0 h 656887"/>
                <a:gd name="connsiteX1" fmla="*/ 1944592 w 1944592"/>
                <a:gd name="connsiteY1" fmla="*/ 547405 h 656887"/>
                <a:gd name="connsiteX2" fmla="*/ 202562 w 1944592"/>
                <a:gd name="connsiteY2" fmla="*/ 656887 h 656887"/>
                <a:gd name="connsiteX3" fmla="*/ 0 w 1944592"/>
                <a:gd name="connsiteY3" fmla="*/ 364937 h 656887"/>
                <a:gd name="connsiteX4" fmla="*/ 243075 w 1944592"/>
                <a:gd name="connsiteY4" fmla="*/ 0 h 656887"/>
                <a:gd name="connsiteX0" fmla="*/ 243075 w 648198"/>
                <a:gd name="connsiteY0" fmla="*/ 255456 h 912343"/>
                <a:gd name="connsiteX1" fmla="*/ 648198 w 648198"/>
                <a:gd name="connsiteY1" fmla="*/ 0 h 912343"/>
                <a:gd name="connsiteX2" fmla="*/ 202562 w 648198"/>
                <a:gd name="connsiteY2" fmla="*/ 912343 h 912343"/>
                <a:gd name="connsiteX3" fmla="*/ 0 w 648198"/>
                <a:gd name="connsiteY3" fmla="*/ 620393 h 912343"/>
                <a:gd name="connsiteX4" fmla="*/ 243075 w 648198"/>
                <a:gd name="connsiteY4" fmla="*/ 255456 h 912343"/>
                <a:gd name="connsiteX0" fmla="*/ 243075 w 486149"/>
                <a:gd name="connsiteY0" fmla="*/ 328443 h 985330"/>
                <a:gd name="connsiteX1" fmla="*/ 486149 w 486149"/>
                <a:gd name="connsiteY1" fmla="*/ 0 h 985330"/>
                <a:gd name="connsiteX2" fmla="*/ 202562 w 486149"/>
                <a:gd name="connsiteY2" fmla="*/ 985330 h 985330"/>
                <a:gd name="connsiteX3" fmla="*/ 0 w 486149"/>
                <a:gd name="connsiteY3" fmla="*/ 693380 h 985330"/>
                <a:gd name="connsiteX4" fmla="*/ 243075 w 486149"/>
                <a:gd name="connsiteY4" fmla="*/ 328443 h 985330"/>
                <a:gd name="connsiteX0" fmla="*/ 243075 w 486149"/>
                <a:gd name="connsiteY0" fmla="*/ 328443 h 1131304"/>
                <a:gd name="connsiteX1" fmla="*/ 486149 w 486149"/>
                <a:gd name="connsiteY1" fmla="*/ 0 h 1131304"/>
                <a:gd name="connsiteX2" fmla="*/ 324100 w 486149"/>
                <a:gd name="connsiteY2" fmla="*/ 1131304 h 1131304"/>
                <a:gd name="connsiteX3" fmla="*/ 0 w 486149"/>
                <a:gd name="connsiteY3" fmla="*/ 693380 h 1131304"/>
                <a:gd name="connsiteX4" fmla="*/ 243075 w 486149"/>
                <a:gd name="connsiteY4" fmla="*/ 328443 h 1131304"/>
                <a:gd name="connsiteX0" fmla="*/ 243075 w 607686"/>
                <a:gd name="connsiteY0" fmla="*/ 291950 h 1094811"/>
                <a:gd name="connsiteX1" fmla="*/ 607686 w 607686"/>
                <a:gd name="connsiteY1" fmla="*/ 0 h 1094811"/>
                <a:gd name="connsiteX2" fmla="*/ 324100 w 607686"/>
                <a:gd name="connsiteY2" fmla="*/ 1094811 h 1094811"/>
                <a:gd name="connsiteX3" fmla="*/ 0 w 607686"/>
                <a:gd name="connsiteY3" fmla="*/ 656887 h 1094811"/>
                <a:gd name="connsiteX4" fmla="*/ 243075 w 607686"/>
                <a:gd name="connsiteY4" fmla="*/ 291950 h 1094811"/>
                <a:gd name="connsiteX0" fmla="*/ 283586 w 648197"/>
                <a:gd name="connsiteY0" fmla="*/ 291950 h 1094811"/>
                <a:gd name="connsiteX1" fmla="*/ 648197 w 648197"/>
                <a:gd name="connsiteY1" fmla="*/ 0 h 1094811"/>
                <a:gd name="connsiteX2" fmla="*/ 364611 w 648197"/>
                <a:gd name="connsiteY2" fmla="*/ 1094811 h 1094811"/>
                <a:gd name="connsiteX3" fmla="*/ 0 w 648197"/>
                <a:gd name="connsiteY3" fmla="*/ 875849 h 1094811"/>
                <a:gd name="connsiteX4" fmla="*/ 283586 w 648197"/>
                <a:gd name="connsiteY4" fmla="*/ 291950 h 1094811"/>
                <a:gd name="connsiteX0" fmla="*/ 283586 w 648197"/>
                <a:gd name="connsiteY0" fmla="*/ 291950 h 1277280"/>
                <a:gd name="connsiteX1" fmla="*/ 648197 w 648197"/>
                <a:gd name="connsiteY1" fmla="*/ 0 h 1277280"/>
                <a:gd name="connsiteX2" fmla="*/ 121537 w 648197"/>
                <a:gd name="connsiteY2" fmla="*/ 1277280 h 1277280"/>
                <a:gd name="connsiteX3" fmla="*/ 0 w 648197"/>
                <a:gd name="connsiteY3" fmla="*/ 875849 h 1277280"/>
                <a:gd name="connsiteX4" fmla="*/ 283586 w 648197"/>
                <a:gd name="connsiteY4" fmla="*/ 291950 h 127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197" h="1277280">
                  <a:moveTo>
                    <a:pt x="283586" y="291950"/>
                  </a:moveTo>
                  <a:lnTo>
                    <a:pt x="648197" y="0"/>
                  </a:lnTo>
                  <a:lnTo>
                    <a:pt x="121537" y="1277280"/>
                  </a:lnTo>
                  <a:lnTo>
                    <a:pt x="0" y="875849"/>
                  </a:lnTo>
                  <a:lnTo>
                    <a:pt x="283586" y="29195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4343400" y="2686048"/>
              <a:ext cx="3581400" cy="57150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405123 w 2552278"/>
                <a:gd name="connsiteY3" fmla="*/ 36493 h 328442"/>
                <a:gd name="connsiteX4" fmla="*/ 2552278 w 2552278"/>
                <a:gd name="connsiteY4" fmla="*/ 0 h 328442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648198 w 2552278"/>
                <a:gd name="connsiteY3" fmla="*/ 0 h 328442"/>
                <a:gd name="connsiteX4" fmla="*/ 2552278 w 2552278"/>
                <a:gd name="connsiteY4" fmla="*/ 0 h 328442"/>
                <a:gd name="connsiteX0" fmla="*/ 2552278 w 2552278"/>
                <a:gd name="connsiteY0" fmla="*/ 0 h 328443"/>
                <a:gd name="connsiteX1" fmla="*/ 2552278 w 2552278"/>
                <a:gd name="connsiteY1" fmla="*/ 328443 h 328443"/>
                <a:gd name="connsiteX2" fmla="*/ 0 w 2552278"/>
                <a:gd name="connsiteY2" fmla="*/ 145974 h 328443"/>
                <a:gd name="connsiteX3" fmla="*/ 648198 w 2552278"/>
                <a:gd name="connsiteY3" fmla="*/ 0 h 328443"/>
                <a:gd name="connsiteX4" fmla="*/ 2552278 w 2552278"/>
                <a:gd name="connsiteY4" fmla="*/ 0 h 328443"/>
                <a:gd name="connsiteX0" fmla="*/ 2471253 w 2471253"/>
                <a:gd name="connsiteY0" fmla="*/ 0 h 328443"/>
                <a:gd name="connsiteX1" fmla="*/ 2471253 w 2471253"/>
                <a:gd name="connsiteY1" fmla="*/ 328443 h 328443"/>
                <a:gd name="connsiteX2" fmla="*/ 0 w 2471253"/>
                <a:gd name="connsiteY2" fmla="*/ 328443 h 328443"/>
                <a:gd name="connsiteX3" fmla="*/ 567173 w 2471253"/>
                <a:gd name="connsiteY3" fmla="*/ 0 h 328443"/>
                <a:gd name="connsiteX4" fmla="*/ 2471253 w 2471253"/>
                <a:gd name="connsiteY4" fmla="*/ 0 h 328443"/>
                <a:gd name="connsiteX0" fmla="*/ 2471254 w 2471254"/>
                <a:gd name="connsiteY0" fmla="*/ 0 h 328443"/>
                <a:gd name="connsiteX1" fmla="*/ 2471254 w 2471254"/>
                <a:gd name="connsiteY1" fmla="*/ 328443 h 328443"/>
                <a:gd name="connsiteX2" fmla="*/ 1 w 2471254"/>
                <a:gd name="connsiteY2" fmla="*/ 328443 h 328443"/>
                <a:gd name="connsiteX3" fmla="*/ 0 w 2471254"/>
                <a:gd name="connsiteY3" fmla="*/ 0 h 328443"/>
                <a:gd name="connsiteX4" fmla="*/ 2471254 w 2471254"/>
                <a:gd name="connsiteY4" fmla="*/ 0 h 328443"/>
                <a:gd name="connsiteX0" fmla="*/ 2471253 w 2471253"/>
                <a:gd name="connsiteY0" fmla="*/ 145974 h 474417"/>
                <a:gd name="connsiteX1" fmla="*/ 2471253 w 2471253"/>
                <a:gd name="connsiteY1" fmla="*/ 474417 h 474417"/>
                <a:gd name="connsiteX2" fmla="*/ 0 w 2471253"/>
                <a:gd name="connsiteY2" fmla="*/ 474417 h 474417"/>
                <a:gd name="connsiteX3" fmla="*/ 0 w 2471253"/>
                <a:gd name="connsiteY3" fmla="*/ 0 h 474417"/>
                <a:gd name="connsiteX4" fmla="*/ 2471253 w 2471253"/>
                <a:gd name="connsiteY4" fmla="*/ 145974 h 474417"/>
                <a:gd name="connsiteX0" fmla="*/ 2471254 w 2471254"/>
                <a:gd name="connsiteY0" fmla="*/ 145974 h 474417"/>
                <a:gd name="connsiteX1" fmla="*/ 2471254 w 2471254"/>
                <a:gd name="connsiteY1" fmla="*/ 474417 h 474417"/>
                <a:gd name="connsiteX2" fmla="*/ 0 w 2471254"/>
                <a:gd name="connsiteY2" fmla="*/ 291950 h 474417"/>
                <a:gd name="connsiteX3" fmla="*/ 1 w 2471254"/>
                <a:gd name="connsiteY3" fmla="*/ 0 h 474417"/>
                <a:gd name="connsiteX4" fmla="*/ 2471254 w 2471254"/>
                <a:gd name="connsiteY4" fmla="*/ 145974 h 474417"/>
                <a:gd name="connsiteX0" fmla="*/ 2673815 w 2673815"/>
                <a:gd name="connsiteY0" fmla="*/ 36494 h 474417"/>
                <a:gd name="connsiteX1" fmla="*/ 2471254 w 2673815"/>
                <a:gd name="connsiteY1" fmla="*/ 474417 h 474417"/>
                <a:gd name="connsiteX2" fmla="*/ 0 w 2673815"/>
                <a:gd name="connsiteY2" fmla="*/ 291950 h 474417"/>
                <a:gd name="connsiteX3" fmla="*/ 1 w 2673815"/>
                <a:gd name="connsiteY3" fmla="*/ 0 h 474417"/>
                <a:gd name="connsiteX4" fmla="*/ 2673815 w 2673815"/>
                <a:gd name="connsiteY4" fmla="*/ 36494 h 474417"/>
                <a:gd name="connsiteX0" fmla="*/ 2714327 w 2714327"/>
                <a:gd name="connsiteY0" fmla="*/ 0 h 583898"/>
                <a:gd name="connsiteX1" fmla="*/ 2471254 w 2714327"/>
                <a:gd name="connsiteY1" fmla="*/ 583898 h 583898"/>
                <a:gd name="connsiteX2" fmla="*/ 0 w 2714327"/>
                <a:gd name="connsiteY2" fmla="*/ 401431 h 583898"/>
                <a:gd name="connsiteX3" fmla="*/ 1 w 2714327"/>
                <a:gd name="connsiteY3" fmla="*/ 109481 h 583898"/>
                <a:gd name="connsiteX4" fmla="*/ 2714327 w 2714327"/>
                <a:gd name="connsiteY4" fmla="*/ 0 h 583898"/>
                <a:gd name="connsiteX0" fmla="*/ 2714327 w 2714327"/>
                <a:gd name="connsiteY0" fmla="*/ 182468 h 766366"/>
                <a:gd name="connsiteX1" fmla="*/ 2471254 w 2714327"/>
                <a:gd name="connsiteY1" fmla="*/ 766366 h 766366"/>
                <a:gd name="connsiteX2" fmla="*/ 0 w 2714327"/>
                <a:gd name="connsiteY2" fmla="*/ 583899 h 766366"/>
                <a:gd name="connsiteX3" fmla="*/ 243074 w 2714327"/>
                <a:gd name="connsiteY3" fmla="*/ 0 h 766366"/>
                <a:gd name="connsiteX4" fmla="*/ 2714327 w 2714327"/>
                <a:gd name="connsiteY4" fmla="*/ 182468 h 766366"/>
                <a:gd name="connsiteX0" fmla="*/ 2714327 w 2714327"/>
                <a:gd name="connsiteY0" fmla="*/ 182468 h 583899"/>
                <a:gd name="connsiteX1" fmla="*/ 2592789 w 2714327"/>
                <a:gd name="connsiteY1" fmla="*/ 401430 h 583899"/>
                <a:gd name="connsiteX2" fmla="*/ 0 w 2714327"/>
                <a:gd name="connsiteY2" fmla="*/ 583899 h 583899"/>
                <a:gd name="connsiteX3" fmla="*/ 243074 w 2714327"/>
                <a:gd name="connsiteY3" fmla="*/ 0 h 583899"/>
                <a:gd name="connsiteX4" fmla="*/ 2714327 w 2714327"/>
                <a:gd name="connsiteY4" fmla="*/ 182468 h 583899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2633303 w 2633303"/>
                <a:gd name="connsiteY0" fmla="*/ 182468 h 401430"/>
                <a:gd name="connsiteX1" fmla="*/ 2471253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1823056 w 2471253"/>
                <a:gd name="connsiteY0" fmla="*/ 0 h 437924"/>
                <a:gd name="connsiteX1" fmla="*/ 2471253 w 2471253"/>
                <a:gd name="connsiteY1" fmla="*/ 437924 h 437924"/>
                <a:gd name="connsiteX2" fmla="*/ 0 w 2471253"/>
                <a:gd name="connsiteY2" fmla="*/ 255456 h 437924"/>
                <a:gd name="connsiteX3" fmla="*/ 162050 w 2471253"/>
                <a:gd name="connsiteY3" fmla="*/ 36494 h 437924"/>
                <a:gd name="connsiteX4" fmla="*/ 1823056 w 2471253"/>
                <a:gd name="connsiteY4" fmla="*/ 0 h 437924"/>
                <a:gd name="connsiteX0" fmla="*/ 1823056 w 2471253"/>
                <a:gd name="connsiteY0" fmla="*/ 72986 h 510910"/>
                <a:gd name="connsiteX1" fmla="*/ 2471253 w 2471253"/>
                <a:gd name="connsiteY1" fmla="*/ 510910 h 510910"/>
                <a:gd name="connsiteX2" fmla="*/ 0 w 2471253"/>
                <a:gd name="connsiteY2" fmla="*/ 328442 h 510910"/>
                <a:gd name="connsiteX3" fmla="*/ 405123 w 2471253"/>
                <a:gd name="connsiteY3" fmla="*/ 0 h 510910"/>
                <a:gd name="connsiteX4" fmla="*/ 1823056 w 2471253"/>
                <a:gd name="connsiteY4" fmla="*/ 72986 h 510910"/>
                <a:gd name="connsiteX0" fmla="*/ 1823056 w 1823056"/>
                <a:gd name="connsiteY0" fmla="*/ 72986 h 328442"/>
                <a:gd name="connsiteX1" fmla="*/ 1417932 w 1823056"/>
                <a:gd name="connsiteY1" fmla="*/ 328442 h 328442"/>
                <a:gd name="connsiteX2" fmla="*/ 0 w 1823056"/>
                <a:gd name="connsiteY2" fmla="*/ 328442 h 328442"/>
                <a:gd name="connsiteX3" fmla="*/ 405123 w 1823056"/>
                <a:gd name="connsiteY3" fmla="*/ 0 h 328442"/>
                <a:gd name="connsiteX4" fmla="*/ 1823056 w 1823056"/>
                <a:gd name="connsiteY4" fmla="*/ 72986 h 328442"/>
                <a:gd name="connsiteX0" fmla="*/ 1417933 w 1417933"/>
                <a:gd name="connsiteY0" fmla="*/ 72986 h 328442"/>
                <a:gd name="connsiteX1" fmla="*/ 1012809 w 1417933"/>
                <a:gd name="connsiteY1" fmla="*/ 328442 h 328442"/>
                <a:gd name="connsiteX2" fmla="*/ 202563 w 1417933"/>
                <a:gd name="connsiteY2" fmla="*/ 255455 h 328442"/>
                <a:gd name="connsiteX3" fmla="*/ 0 w 1417933"/>
                <a:gd name="connsiteY3" fmla="*/ 0 h 328442"/>
                <a:gd name="connsiteX4" fmla="*/ 1417933 w 1417933"/>
                <a:gd name="connsiteY4" fmla="*/ 72986 h 328442"/>
                <a:gd name="connsiteX0" fmla="*/ 1417932 w 1417932"/>
                <a:gd name="connsiteY0" fmla="*/ 109480 h 364936"/>
                <a:gd name="connsiteX1" fmla="*/ 1012808 w 1417932"/>
                <a:gd name="connsiteY1" fmla="*/ 364936 h 364936"/>
                <a:gd name="connsiteX2" fmla="*/ 202562 w 1417932"/>
                <a:gd name="connsiteY2" fmla="*/ 291949 h 364936"/>
                <a:gd name="connsiteX3" fmla="*/ 0 w 1417932"/>
                <a:gd name="connsiteY3" fmla="*/ 0 h 364936"/>
                <a:gd name="connsiteX4" fmla="*/ 1417932 w 1417932"/>
                <a:gd name="connsiteY4" fmla="*/ 109480 h 364936"/>
                <a:gd name="connsiteX0" fmla="*/ 1417932 w 1417932"/>
                <a:gd name="connsiteY0" fmla="*/ 109480 h 583899"/>
                <a:gd name="connsiteX1" fmla="*/ 1012808 w 1417932"/>
                <a:gd name="connsiteY1" fmla="*/ 364936 h 583899"/>
                <a:gd name="connsiteX2" fmla="*/ 121536 w 1417932"/>
                <a:gd name="connsiteY2" fmla="*/ 583899 h 583899"/>
                <a:gd name="connsiteX3" fmla="*/ 0 w 1417932"/>
                <a:gd name="connsiteY3" fmla="*/ 0 h 583899"/>
                <a:gd name="connsiteX4" fmla="*/ 1417932 w 1417932"/>
                <a:gd name="connsiteY4" fmla="*/ 109480 h 583899"/>
                <a:gd name="connsiteX0" fmla="*/ 1255882 w 1255882"/>
                <a:gd name="connsiteY0" fmla="*/ 36494 h 583899"/>
                <a:gd name="connsiteX1" fmla="*/ 1012808 w 1255882"/>
                <a:gd name="connsiteY1" fmla="*/ 364936 h 583899"/>
                <a:gd name="connsiteX2" fmla="*/ 121536 w 1255882"/>
                <a:gd name="connsiteY2" fmla="*/ 583899 h 583899"/>
                <a:gd name="connsiteX3" fmla="*/ 0 w 1255882"/>
                <a:gd name="connsiteY3" fmla="*/ 0 h 583899"/>
                <a:gd name="connsiteX4" fmla="*/ 1255882 w 1255882"/>
                <a:gd name="connsiteY4" fmla="*/ 36494 h 583899"/>
                <a:gd name="connsiteX0" fmla="*/ 1579981 w 1579981"/>
                <a:gd name="connsiteY0" fmla="*/ 0 h 547405"/>
                <a:gd name="connsiteX1" fmla="*/ 1336907 w 1579981"/>
                <a:gd name="connsiteY1" fmla="*/ 328442 h 547405"/>
                <a:gd name="connsiteX2" fmla="*/ 445635 w 1579981"/>
                <a:gd name="connsiteY2" fmla="*/ 547405 h 547405"/>
                <a:gd name="connsiteX3" fmla="*/ 0 w 1579981"/>
                <a:gd name="connsiteY3" fmla="*/ 364937 h 547405"/>
                <a:gd name="connsiteX4" fmla="*/ 1579981 w 1579981"/>
                <a:gd name="connsiteY4" fmla="*/ 0 h 547405"/>
                <a:gd name="connsiteX0" fmla="*/ 1579980 w 1579980"/>
                <a:gd name="connsiteY0" fmla="*/ 0 h 547405"/>
                <a:gd name="connsiteX1" fmla="*/ 1336906 w 1579980"/>
                <a:gd name="connsiteY1" fmla="*/ 328442 h 547405"/>
                <a:gd name="connsiteX2" fmla="*/ 445634 w 1579980"/>
                <a:gd name="connsiteY2" fmla="*/ 547405 h 547405"/>
                <a:gd name="connsiteX3" fmla="*/ 0 w 1579980"/>
                <a:gd name="connsiteY3" fmla="*/ 145974 h 547405"/>
                <a:gd name="connsiteX4" fmla="*/ 1579980 w 1579980"/>
                <a:gd name="connsiteY4" fmla="*/ 0 h 547405"/>
                <a:gd name="connsiteX0" fmla="*/ 1661005 w 1661005"/>
                <a:gd name="connsiteY0" fmla="*/ 0 h 474418"/>
                <a:gd name="connsiteX1" fmla="*/ 1336906 w 1661005"/>
                <a:gd name="connsiteY1" fmla="*/ 255455 h 474418"/>
                <a:gd name="connsiteX2" fmla="*/ 445634 w 1661005"/>
                <a:gd name="connsiteY2" fmla="*/ 474418 h 474418"/>
                <a:gd name="connsiteX3" fmla="*/ 0 w 1661005"/>
                <a:gd name="connsiteY3" fmla="*/ 72987 h 474418"/>
                <a:gd name="connsiteX4" fmla="*/ 1661005 w 1661005"/>
                <a:gd name="connsiteY4" fmla="*/ 0 h 474418"/>
                <a:gd name="connsiteX0" fmla="*/ 1661005 w 1661005"/>
                <a:gd name="connsiteY0" fmla="*/ 0 h 328443"/>
                <a:gd name="connsiteX1" fmla="*/ 1336906 w 1661005"/>
                <a:gd name="connsiteY1" fmla="*/ 255455 h 328443"/>
                <a:gd name="connsiteX2" fmla="*/ 405123 w 1661005"/>
                <a:gd name="connsiteY2" fmla="*/ 328443 h 328443"/>
                <a:gd name="connsiteX3" fmla="*/ 0 w 1661005"/>
                <a:gd name="connsiteY3" fmla="*/ 72987 h 328443"/>
                <a:gd name="connsiteX4" fmla="*/ 1661005 w 1661005"/>
                <a:gd name="connsiteY4" fmla="*/ 0 h 328443"/>
                <a:gd name="connsiteX0" fmla="*/ 1701517 w 1701517"/>
                <a:gd name="connsiteY0" fmla="*/ 0 h 364937"/>
                <a:gd name="connsiteX1" fmla="*/ 1336906 w 1701517"/>
                <a:gd name="connsiteY1" fmla="*/ 291949 h 364937"/>
                <a:gd name="connsiteX2" fmla="*/ 405123 w 1701517"/>
                <a:gd name="connsiteY2" fmla="*/ 364937 h 364937"/>
                <a:gd name="connsiteX3" fmla="*/ 0 w 1701517"/>
                <a:gd name="connsiteY3" fmla="*/ 109481 h 364937"/>
                <a:gd name="connsiteX4" fmla="*/ 1701517 w 1701517"/>
                <a:gd name="connsiteY4" fmla="*/ 0 h 364937"/>
                <a:gd name="connsiteX0" fmla="*/ 1904080 w 1904080"/>
                <a:gd name="connsiteY0" fmla="*/ 0 h 364937"/>
                <a:gd name="connsiteX1" fmla="*/ 1539469 w 1904080"/>
                <a:gd name="connsiteY1" fmla="*/ 291949 h 364937"/>
                <a:gd name="connsiteX2" fmla="*/ 607686 w 1904080"/>
                <a:gd name="connsiteY2" fmla="*/ 364937 h 364937"/>
                <a:gd name="connsiteX3" fmla="*/ 0 w 1904080"/>
                <a:gd name="connsiteY3" fmla="*/ 218963 h 364937"/>
                <a:gd name="connsiteX4" fmla="*/ 1904080 w 1904080"/>
                <a:gd name="connsiteY4" fmla="*/ 0 h 36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4080" h="364937">
                  <a:moveTo>
                    <a:pt x="1904080" y="0"/>
                  </a:moveTo>
                  <a:lnTo>
                    <a:pt x="1539469" y="291949"/>
                  </a:lnTo>
                  <a:lnTo>
                    <a:pt x="607686" y="364937"/>
                  </a:lnTo>
                  <a:lnTo>
                    <a:pt x="0" y="218963"/>
                  </a:lnTo>
                  <a:lnTo>
                    <a:pt x="190408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486401" y="3143250"/>
              <a:ext cx="1752601" cy="40004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405123 w 2552278"/>
                <a:gd name="connsiteY3" fmla="*/ 36493 h 328442"/>
                <a:gd name="connsiteX4" fmla="*/ 2552278 w 2552278"/>
                <a:gd name="connsiteY4" fmla="*/ 0 h 328442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648198 w 2552278"/>
                <a:gd name="connsiteY3" fmla="*/ 0 h 328442"/>
                <a:gd name="connsiteX4" fmla="*/ 2552278 w 2552278"/>
                <a:gd name="connsiteY4" fmla="*/ 0 h 328442"/>
                <a:gd name="connsiteX0" fmla="*/ 2552278 w 2552278"/>
                <a:gd name="connsiteY0" fmla="*/ 0 h 328443"/>
                <a:gd name="connsiteX1" fmla="*/ 2552278 w 2552278"/>
                <a:gd name="connsiteY1" fmla="*/ 328443 h 328443"/>
                <a:gd name="connsiteX2" fmla="*/ 0 w 2552278"/>
                <a:gd name="connsiteY2" fmla="*/ 145974 h 328443"/>
                <a:gd name="connsiteX3" fmla="*/ 648198 w 2552278"/>
                <a:gd name="connsiteY3" fmla="*/ 0 h 328443"/>
                <a:gd name="connsiteX4" fmla="*/ 2552278 w 2552278"/>
                <a:gd name="connsiteY4" fmla="*/ 0 h 328443"/>
                <a:gd name="connsiteX0" fmla="*/ 2471253 w 2471253"/>
                <a:gd name="connsiteY0" fmla="*/ 0 h 328443"/>
                <a:gd name="connsiteX1" fmla="*/ 2471253 w 2471253"/>
                <a:gd name="connsiteY1" fmla="*/ 328443 h 328443"/>
                <a:gd name="connsiteX2" fmla="*/ 0 w 2471253"/>
                <a:gd name="connsiteY2" fmla="*/ 328443 h 328443"/>
                <a:gd name="connsiteX3" fmla="*/ 567173 w 2471253"/>
                <a:gd name="connsiteY3" fmla="*/ 0 h 328443"/>
                <a:gd name="connsiteX4" fmla="*/ 2471253 w 2471253"/>
                <a:gd name="connsiteY4" fmla="*/ 0 h 328443"/>
                <a:gd name="connsiteX0" fmla="*/ 2471254 w 2471254"/>
                <a:gd name="connsiteY0" fmla="*/ 0 h 328443"/>
                <a:gd name="connsiteX1" fmla="*/ 2471254 w 2471254"/>
                <a:gd name="connsiteY1" fmla="*/ 328443 h 328443"/>
                <a:gd name="connsiteX2" fmla="*/ 1 w 2471254"/>
                <a:gd name="connsiteY2" fmla="*/ 328443 h 328443"/>
                <a:gd name="connsiteX3" fmla="*/ 0 w 2471254"/>
                <a:gd name="connsiteY3" fmla="*/ 0 h 328443"/>
                <a:gd name="connsiteX4" fmla="*/ 2471254 w 2471254"/>
                <a:gd name="connsiteY4" fmla="*/ 0 h 328443"/>
                <a:gd name="connsiteX0" fmla="*/ 2471253 w 2471253"/>
                <a:gd name="connsiteY0" fmla="*/ 145974 h 474417"/>
                <a:gd name="connsiteX1" fmla="*/ 2471253 w 2471253"/>
                <a:gd name="connsiteY1" fmla="*/ 474417 h 474417"/>
                <a:gd name="connsiteX2" fmla="*/ 0 w 2471253"/>
                <a:gd name="connsiteY2" fmla="*/ 474417 h 474417"/>
                <a:gd name="connsiteX3" fmla="*/ 0 w 2471253"/>
                <a:gd name="connsiteY3" fmla="*/ 0 h 474417"/>
                <a:gd name="connsiteX4" fmla="*/ 2471253 w 2471253"/>
                <a:gd name="connsiteY4" fmla="*/ 145974 h 474417"/>
                <a:gd name="connsiteX0" fmla="*/ 2471254 w 2471254"/>
                <a:gd name="connsiteY0" fmla="*/ 145974 h 474417"/>
                <a:gd name="connsiteX1" fmla="*/ 2471254 w 2471254"/>
                <a:gd name="connsiteY1" fmla="*/ 474417 h 474417"/>
                <a:gd name="connsiteX2" fmla="*/ 0 w 2471254"/>
                <a:gd name="connsiteY2" fmla="*/ 291950 h 474417"/>
                <a:gd name="connsiteX3" fmla="*/ 1 w 2471254"/>
                <a:gd name="connsiteY3" fmla="*/ 0 h 474417"/>
                <a:gd name="connsiteX4" fmla="*/ 2471254 w 2471254"/>
                <a:gd name="connsiteY4" fmla="*/ 145974 h 474417"/>
                <a:gd name="connsiteX0" fmla="*/ 2673815 w 2673815"/>
                <a:gd name="connsiteY0" fmla="*/ 36494 h 474417"/>
                <a:gd name="connsiteX1" fmla="*/ 2471254 w 2673815"/>
                <a:gd name="connsiteY1" fmla="*/ 474417 h 474417"/>
                <a:gd name="connsiteX2" fmla="*/ 0 w 2673815"/>
                <a:gd name="connsiteY2" fmla="*/ 291950 h 474417"/>
                <a:gd name="connsiteX3" fmla="*/ 1 w 2673815"/>
                <a:gd name="connsiteY3" fmla="*/ 0 h 474417"/>
                <a:gd name="connsiteX4" fmla="*/ 2673815 w 2673815"/>
                <a:gd name="connsiteY4" fmla="*/ 36494 h 474417"/>
                <a:gd name="connsiteX0" fmla="*/ 2714327 w 2714327"/>
                <a:gd name="connsiteY0" fmla="*/ 0 h 583898"/>
                <a:gd name="connsiteX1" fmla="*/ 2471254 w 2714327"/>
                <a:gd name="connsiteY1" fmla="*/ 583898 h 583898"/>
                <a:gd name="connsiteX2" fmla="*/ 0 w 2714327"/>
                <a:gd name="connsiteY2" fmla="*/ 401431 h 583898"/>
                <a:gd name="connsiteX3" fmla="*/ 1 w 2714327"/>
                <a:gd name="connsiteY3" fmla="*/ 109481 h 583898"/>
                <a:gd name="connsiteX4" fmla="*/ 2714327 w 2714327"/>
                <a:gd name="connsiteY4" fmla="*/ 0 h 583898"/>
                <a:gd name="connsiteX0" fmla="*/ 2714327 w 2714327"/>
                <a:gd name="connsiteY0" fmla="*/ 182468 h 766366"/>
                <a:gd name="connsiteX1" fmla="*/ 2471254 w 2714327"/>
                <a:gd name="connsiteY1" fmla="*/ 766366 h 766366"/>
                <a:gd name="connsiteX2" fmla="*/ 0 w 2714327"/>
                <a:gd name="connsiteY2" fmla="*/ 583899 h 766366"/>
                <a:gd name="connsiteX3" fmla="*/ 243074 w 2714327"/>
                <a:gd name="connsiteY3" fmla="*/ 0 h 766366"/>
                <a:gd name="connsiteX4" fmla="*/ 2714327 w 2714327"/>
                <a:gd name="connsiteY4" fmla="*/ 182468 h 766366"/>
                <a:gd name="connsiteX0" fmla="*/ 2714327 w 2714327"/>
                <a:gd name="connsiteY0" fmla="*/ 182468 h 583899"/>
                <a:gd name="connsiteX1" fmla="*/ 2592789 w 2714327"/>
                <a:gd name="connsiteY1" fmla="*/ 401430 h 583899"/>
                <a:gd name="connsiteX2" fmla="*/ 0 w 2714327"/>
                <a:gd name="connsiteY2" fmla="*/ 583899 h 583899"/>
                <a:gd name="connsiteX3" fmla="*/ 243074 w 2714327"/>
                <a:gd name="connsiteY3" fmla="*/ 0 h 583899"/>
                <a:gd name="connsiteX4" fmla="*/ 2714327 w 2714327"/>
                <a:gd name="connsiteY4" fmla="*/ 182468 h 583899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526660 w 2511765"/>
                <a:gd name="connsiteY0" fmla="*/ 0 h 1167796"/>
                <a:gd name="connsiteX1" fmla="*/ 2511765 w 2511765"/>
                <a:gd name="connsiteY1" fmla="*/ 1167796 h 1167796"/>
                <a:gd name="connsiteX2" fmla="*/ 0 w 2511765"/>
                <a:gd name="connsiteY2" fmla="*/ 985328 h 1167796"/>
                <a:gd name="connsiteX3" fmla="*/ 162050 w 2511765"/>
                <a:gd name="connsiteY3" fmla="*/ 766366 h 1167796"/>
                <a:gd name="connsiteX4" fmla="*/ 526660 w 2511765"/>
                <a:gd name="connsiteY4" fmla="*/ 0 h 1167796"/>
                <a:gd name="connsiteX0" fmla="*/ 526660 w 526660"/>
                <a:gd name="connsiteY0" fmla="*/ 0 h 985328"/>
                <a:gd name="connsiteX1" fmla="*/ 364611 w 526660"/>
                <a:gd name="connsiteY1" fmla="*/ 547405 h 985328"/>
                <a:gd name="connsiteX2" fmla="*/ 0 w 526660"/>
                <a:gd name="connsiteY2" fmla="*/ 985328 h 985328"/>
                <a:gd name="connsiteX3" fmla="*/ 162050 w 526660"/>
                <a:gd name="connsiteY3" fmla="*/ 766366 h 985328"/>
                <a:gd name="connsiteX4" fmla="*/ 526660 w 526660"/>
                <a:gd name="connsiteY4" fmla="*/ 0 h 985328"/>
                <a:gd name="connsiteX0" fmla="*/ 526660 w 526660"/>
                <a:gd name="connsiteY0" fmla="*/ 0 h 985328"/>
                <a:gd name="connsiteX1" fmla="*/ 364611 w 526660"/>
                <a:gd name="connsiteY1" fmla="*/ 547405 h 985328"/>
                <a:gd name="connsiteX2" fmla="*/ 0 w 526660"/>
                <a:gd name="connsiteY2" fmla="*/ 985328 h 985328"/>
                <a:gd name="connsiteX3" fmla="*/ 364611 w 526660"/>
                <a:gd name="connsiteY3" fmla="*/ 218962 h 985328"/>
                <a:gd name="connsiteX4" fmla="*/ 526660 w 526660"/>
                <a:gd name="connsiteY4" fmla="*/ 0 h 985328"/>
                <a:gd name="connsiteX0" fmla="*/ 526660 w 526661"/>
                <a:gd name="connsiteY0" fmla="*/ 0 h 985328"/>
                <a:gd name="connsiteX1" fmla="*/ 526661 w 526661"/>
                <a:gd name="connsiteY1" fmla="*/ 328443 h 985328"/>
                <a:gd name="connsiteX2" fmla="*/ 0 w 526661"/>
                <a:gd name="connsiteY2" fmla="*/ 985328 h 985328"/>
                <a:gd name="connsiteX3" fmla="*/ 364611 w 526661"/>
                <a:gd name="connsiteY3" fmla="*/ 218962 h 985328"/>
                <a:gd name="connsiteX4" fmla="*/ 526660 w 526661"/>
                <a:gd name="connsiteY4" fmla="*/ 0 h 985328"/>
                <a:gd name="connsiteX0" fmla="*/ 162049 w 162050"/>
                <a:gd name="connsiteY0" fmla="*/ 0 h 547405"/>
                <a:gd name="connsiteX1" fmla="*/ 162050 w 162050"/>
                <a:gd name="connsiteY1" fmla="*/ 328443 h 547405"/>
                <a:gd name="connsiteX2" fmla="*/ 0 w 162050"/>
                <a:gd name="connsiteY2" fmla="*/ 547405 h 547405"/>
                <a:gd name="connsiteX3" fmla="*/ 0 w 162050"/>
                <a:gd name="connsiteY3" fmla="*/ 218962 h 547405"/>
                <a:gd name="connsiteX4" fmla="*/ 162049 w 162050"/>
                <a:gd name="connsiteY4" fmla="*/ 0 h 547405"/>
                <a:gd name="connsiteX0" fmla="*/ 2390230 w 2390230"/>
                <a:gd name="connsiteY0" fmla="*/ 0 h 912341"/>
                <a:gd name="connsiteX1" fmla="*/ 162050 w 2390230"/>
                <a:gd name="connsiteY1" fmla="*/ 693379 h 912341"/>
                <a:gd name="connsiteX2" fmla="*/ 0 w 2390230"/>
                <a:gd name="connsiteY2" fmla="*/ 912341 h 912341"/>
                <a:gd name="connsiteX3" fmla="*/ 0 w 2390230"/>
                <a:gd name="connsiteY3" fmla="*/ 583898 h 912341"/>
                <a:gd name="connsiteX4" fmla="*/ 2390230 w 2390230"/>
                <a:gd name="connsiteY4" fmla="*/ 0 h 912341"/>
                <a:gd name="connsiteX0" fmla="*/ 2390230 w 2390230"/>
                <a:gd name="connsiteY0" fmla="*/ 0 h 912341"/>
                <a:gd name="connsiteX1" fmla="*/ 2390229 w 2390230"/>
                <a:gd name="connsiteY1" fmla="*/ 182468 h 912341"/>
                <a:gd name="connsiteX2" fmla="*/ 0 w 2390230"/>
                <a:gd name="connsiteY2" fmla="*/ 912341 h 912341"/>
                <a:gd name="connsiteX3" fmla="*/ 0 w 2390230"/>
                <a:gd name="connsiteY3" fmla="*/ 583898 h 912341"/>
                <a:gd name="connsiteX4" fmla="*/ 2390230 w 2390230"/>
                <a:gd name="connsiteY4" fmla="*/ 0 h 912341"/>
                <a:gd name="connsiteX0" fmla="*/ 2390230 w 2390230"/>
                <a:gd name="connsiteY0" fmla="*/ 0 h 912341"/>
                <a:gd name="connsiteX1" fmla="*/ 2390229 w 2390230"/>
                <a:gd name="connsiteY1" fmla="*/ 182468 h 912341"/>
                <a:gd name="connsiteX2" fmla="*/ 0 w 2390230"/>
                <a:gd name="connsiteY2" fmla="*/ 912341 h 912341"/>
                <a:gd name="connsiteX3" fmla="*/ 486148 w 2390230"/>
                <a:gd name="connsiteY3" fmla="*/ 218961 h 912341"/>
                <a:gd name="connsiteX4" fmla="*/ 2390230 w 2390230"/>
                <a:gd name="connsiteY4" fmla="*/ 0 h 912341"/>
                <a:gd name="connsiteX0" fmla="*/ 1904082 w 1904082"/>
                <a:gd name="connsiteY0" fmla="*/ 0 h 401430"/>
                <a:gd name="connsiteX1" fmla="*/ 1904081 w 1904082"/>
                <a:gd name="connsiteY1" fmla="*/ 182468 h 401430"/>
                <a:gd name="connsiteX2" fmla="*/ 0 w 1904082"/>
                <a:gd name="connsiteY2" fmla="*/ 401430 h 401430"/>
                <a:gd name="connsiteX3" fmla="*/ 0 w 1904082"/>
                <a:gd name="connsiteY3" fmla="*/ 218961 h 401430"/>
                <a:gd name="connsiteX4" fmla="*/ 1904082 w 1904082"/>
                <a:gd name="connsiteY4" fmla="*/ 0 h 401430"/>
                <a:gd name="connsiteX0" fmla="*/ 3524576 w 3524576"/>
                <a:gd name="connsiteY0" fmla="*/ 0 h 401430"/>
                <a:gd name="connsiteX1" fmla="*/ 3524575 w 3524576"/>
                <a:gd name="connsiteY1" fmla="*/ 182468 h 401430"/>
                <a:gd name="connsiteX2" fmla="*/ 1620494 w 3524576"/>
                <a:gd name="connsiteY2" fmla="*/ 401430 h 401430"/>
                <a:gd name="connsiteX3" fmla="*/ 0 w 3524576"/>
                <a:gd name="connsiteY3" fmla="*/ 72987 h 401430"/>
                <a:gd name="connsiteX4" fmla="*/ 3524576 w 3524576"/>
                <a:gd name="connsiteY4" fmla="*/ 0 h 401430"/>
                <a:gd name="connsiteX0" fmla="*/ 891272 w 3524575"/>
                <a:gd name="connsiteY0" fmla="*/ 0 h 401430"/>
                <a:gd name="connsiteX1" fmla="*/ 3524575 w 3524575"/>
                <a:gd name="connsiteY1" fmla="*/ 182468 h 401430"/>
                <a:gd name="connsiteX2" fmla="*/ 1620494 w 3524575"/>
                <a:gd name="connsiteY2" fmla="*/ 401430 h 401430"/>
                <a:gd name="connsiteX3" fmla="*/ 0 w 3524575"/>
                <a:gd name="connsiteY3" fmla="*/ 72987 h 401430"/>
                <a:gd name="connsiteX4" fmla="*/ 891272 w 3524575"/>
                <a:gd name="connsiteY4" fmla="*/ 0 h 401430"/>
                <a:gd name="connsiteX0" fmla="*/ 891272 w 3524575"/>
                <a:gd name="connsiteY0" fmla="*/ 0 h 401430"/>
                <a:gd name="connsiteX1" fmla="*/ 3524575 w 3524575"/>
                <a:gd name="connsiteY1" fmla="*/ 182468 h 401430"/>
                <a:gd name="connsiteX2" fmla="*/ 1620494 w 3524575"/>
                <a:gd name="connsiteY2" fmla="*/ 401430 h 401430"/>
                <a:gd name="connsiteX3" fmla="*/ 0 w 3524575"/>
                <a:gd name="connsiteY3" fmla="*/ 72987 h 401430"/>
                <a:gd name="connsiteX4" fmla="*/ 891272 w 3524575"/>
                <a:gd name="connsiteY4" fmla="*/ 0 h 401430"/>
                <a:gd name="connsiteX0" fmla="*/ 891272 w 3524575"/>
                <a:gd name="connsiteY0" fmla="*/ 0 h 255455"/>
                <a:gd name="connsiteX1" fmla="*/ 3524575 w 3524575"/>
                <a:gd name="connsiteY1" fmla="*/ 182468 h 255455"/>
                <a:gd name="connsiteX2" fmla="*/ 0 w 3524575"/>
                <a:gd name="connsiteY2" fmla="*/ 255455 h 255455"/>
                <a:gd name="connsiteX3" fmla="*/ 0 w 3524575"/>
                <a:gd name="connsiteY3" fmla="*/ 72987 h 255455"/>
                <a:gd name="connsiteX4" fmla="*/ 891272 w 3524575"/>
                <a:gd name="connsiteY4" fmla="*/ 0 h 255455"/>
                <a:gd name="connsiteX0" fmla="*/ 891272 w 931784"/>
                <a:gd name="connsiteY0" fmla="*/ 0 h 255455"/>
                <a:gd name="connsiteX1" fmla="*/ 931784 w 931784"/>
                <a:gd name="connsiteY1" fmla="*/ 182469 h 255455"/>
                <a:gd name="connsiteX2" fmla="*/ 0 w 931784"/>
                <a:gd name="connsiteY2" fmla="*/ 255455 h 255455"/>
                <a:gd name="connsiteX3" fmla="*/ 0 w 931784"/>
                <a:gd name="connsiteY3" fmla="*/ 72987 h 255455"/>
                <a:gd name="connsiteX4" fmla="*/ 891272 w 931784"/>
                <a:gd name="connsiteY4" fmla="*/ 0 h 255455"/>
                <a:gd name="connsiteX0" fmla="*/ 931785 w 931785"/>
                <a:gd name="connsiteY0" fmla="*/ 0 h 255455"/>
                <a:gd name="connsiteX1" fmla="*/ 931784 w 931785"/>
                <a:gd name="connsiteY1" fmla="*/ 182469 h 255455"/>
                <a:gd name="connsiteX2" fmla="*/ 0 w 931785"/>
                <a:gd name="connsiteY2" fmla="*/ 255455 h 255455"/>
                <a:gd name="connsiteX3" fmla="*/ 0 w 931785"/>
                <a:gd name="connsiteY3" fmla="*/ 72987 h 255455"/>
                <a:gd name="connsiteX4" fmla="*/ 931785 w 931785"/>
                <a:gd name="connsiteY4" fmla="*/ 0 h 255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785" h="255455">
                  <a:moveTo>
                    <a:pt x="931785" y="0"/>
                  </a:moveTo>
                  <a:cubicBezTo>
                    <a:pt x="931785" y="60823"/>
                    <a:pt x="931784" y="121646"/>
                    <a:pt x="931784" y="182469"/>
                  </a:cubicBezTo>
                  <a:lnTo>
                    <a:pt x="0" y="255455"/>
                  </a:lnTo>
                  <a:lnTo>
                    <a:pt x="0" y="72987"/>
                  </a:lnTo>
                  <a:lnTo>
                    <a:pt x="931785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705599" y="3143250"/>
              <a:ext cx="533401" cy="120015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405123 w 2552278"/>
                <a:gd name="connsiteY3" fmla="*/ 36493 h 328442"/>
                <a:gd name="connsiteX4" fmla="*/ 2552278 w 2552278"/>
                <a:gd name="connsiteY4" fmla="*/ 0 h 328442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648198 w 2552278"/>
                <a:gd name="connsiteY3" fmla="*/ 0 h 328442"/>
                <a:gd name="connsiteX4" fmla="*/ 2552278 w 2552278"/>
                <a:gd name="connsiteY4" fmla="*/ 0 h 328442"/>
                <a:gd name="connsiteX0" fmla="*/ 2552278 w 2552278"/>
                <a:gd name="connsiteY0" fmla="*/ 0 h 328443"/>
                <a:gd name="connsiteX1" fmla="*/ 2552278 w 2552278"/>
                <a:gd name="connsiteY1" fmla="*/ 328443 h 328443"/>
                <a:gd name="connsiteX2" fmla="*/ 0 w 2552278"/>
                <a:gd name="connsiteY2" fmla="*/ 145974 h 328443"/>
                <a:gd name="connsiteX3" fmla="*/ 648198 w 2552278"/>
                <a:gd name="connsiteY3" fmla="*/ 0 h 328443"/>
                <a:gd name="connsiteX4" fmla="*/ 2552278 w 2552278"/>
                <a:gd name="connsiteY4" fmla="*/ 0 h 328443"/>
                <a:gd name="connsiteX0" fmla="*/ 2471253 w 2471253"/>
                <a:gd name="connsiteY0" fmla="*/ 0 h 328443"/>
                <a:gd name="connsiteX1" fmla="*/ 2471253 w 2471253"/>
                <a:gd name="connsiteY1" fmla="*/ 328443 h 328443"/>
                <a:gd name="connsiteX2" fmla="*/ 0 w 2471253"/>
                <a:gd name="connsiteY2" fmla="*/ 328443 h 328443"/>
                <a:gd name="connsiteX3" fmla="*/ 567173 w 2471253"/>
                <a:gd name="connsiteY3" fmla="*/ 0 h 328443"/>
                <a:gd name="connsiteX4" fmla="*/ 2471253 w 2471253"/>
                <a:gd name="connsiteY4" fmla="*/ 0 h 328443"/>
                <a:gd name="connsiteX0" fmla="*/ 2471254 w 2471254"/>
                <a:gd name="connsiteY0" fmla="*/ 0 h 328443"/>
                <a:gd name="connsiteX1" fmla="*/ 2471254 w 2471254"/>
                <a:gd name="connsiteY1" fmla="*/ 328443 h 328443"/>
                <a:gd name="connsiteX2" fmla="*/ 1 w 2471254"/>
                <a:gd name="connsiteY2" fmla="*/ 328443 h 328443"/>
                <a:gd name="connsiteX3" fmla="*/ 0 w 2471254"/>
                <a:gd name="connsiteY3" fmla="*/ 0 h 328443"/>
                <a:gd name="connsiteX4" fmla="*/ 2471254 w 2471254"/>
                <a:gd name="connsiteY4" fmla="*/ 0 h 328443"/>
                <a:gd name="connsiteX0" fmla="*/ 2471253 w 2471253"/>
                <a:gd name="connsiteY0" fmla="*/ 145974 h 474417"/>
                <a:gd name="connsiteX1" fmla="*/ 2471253 w 2471253"/>
                <a:gd name="connsiteY1" fmla="*/ 474417 h 474417"/>
                <a:gd name="connsiteX2" fmla="*/ 0 w 2471253"/>
                <a:gd name="connsiteY2" fmla="*/ 474417 h 474417"/>
                <a:gd name="connsiteX3" fmla="*/ 0 w 2471253"/>
                <a:gd name="connsiteY3" fmla="*/ 0 h 474417"/>
                <a:gd name="connsiteX4" fmla="*/ 2471253 w 2471253"/>
                <a:gd name="connsiteY4" fmla="*/ 145974 h 474417"/>
                <a:gd name="connsiteX0" fmla="*/ 2471254 w 2471254"/>
                <a:gd name="connsiteY0" fmla="*/ 145974 h 474417"/>
                <a:gd name="connsiteX1" fmla="*/ 2471254 w 2471254"/>
                <a:gd name="connsiteY1" fmla="*/ 474417 h 474417"/>
                <a:gd name="connsiteX2" fmla="*/ 0 w 2471254"/>
                <a:gd name="connsiteY2" fmla="*/ 291950 h 474417"/>
                <a:gd name="connsiteX3" fmla="*/ 1 w 2471254"/>
                <a:gd name="connsiteY3" fmla="*/ 0 h 474417"/>
                <a:gd name="connsiteX4" fmla="*/ 2471254 w 2471254"/>
                <a:gd name="connsiteY4" fmla="*/ 145974 h 474417"/>
                <a:gd name="connsiteX0" fmla="*/ 2673815 w 2673815"/>
                <a:gd name="connsiteY0" fmla="*/ 36494 h 474417"/>
                <a:gd name="connsiteX1" fmla="*/ 2471254 w 2673815"/>
                <a:gd name="connsiteY1" fmla="*/ 474417 h 474417"/>
                <a:gd name="connsiteX2" fmla="*/ 0 w 2673815"/>
                <a:gd name="connsiteY2" fmla="*/ 291950 h 474417"/>
                <a:gd name="connsiteX3" fmla="*/ 1 w 2673815"/>
                <a:gd name="connsiteY3" fmla="*/ 0 h 474417"/>
                <a:gd name="connsiteX4" fmla="*/ 2673815 w 2673815"/>
                <a:gd name="connsiteY4" fmla="*/ 36494 h 474417"/>
                <a:gd name="connsiteX0" fmla="*/ 2714327 w 2714327"/>
                <a:gd name="connsiteY0" fmla="*/ 0 h 583898"/>
                <a:gd name="connsiteX1" fmla="*/ 2471254 w 2714327"/>
                <a:gd name="connsiteY1" fmla="*/ 583898 h 583898"/>
                <a:gd name="connsiteX2" fmla="*/ 0 w 2714327"/>
                <a:gd name="connsiteY2" fmla="*/ 401431 h 583898"/>
                <a:gd name="connsiteX3" fmla="*/ 1 w 2714327"/>
                <a:gd name="connsiteY3" fmla="*/ 109481 h 583898"/>
                <a:gd name="connsiteX4" fmla="*/ 2714327 w 2714327"/>
                <a:gd name="connsiteY4" fmla="*/ 0 h 583898"/>
                <a:gd name="connsiteX0" fmla="*/ 2714327 w 2714327"/>
                <a:gd name="connsiteY0" fmla="*/ 182468 h 766366"/>
                <a:gd name="connsiteX1" fmla="*/ 2471254 w 2714327"/>
                <a:gd name="connsiteY1" fmla="*/ 766366 h 766366"/>
                <a:gd name="connsiteX2" fmla="*/ 0 w 2714327"/>
                <a:gd name="connsiteY2" fmla="*/ 583899 h 766366"/>
                <a:gd name="connsiteX3" fmla="*/ 243074 w 2714327"/>
                <a:gd name="connsiteY3" fmla="*/ 0 h 766366"/>
                <a:gd name="connsiteX4" fmla="*/ 2714327 w 2714327"/>
                <a:gd name="connsiteY4" fmla="*/ 182468 h 766366"/>
                <a:gd name="connsiteX0" fmla="*/ 2714327 w 2714327"/>
                <a:gd name="connsiteY0" fmla="*/ 182468 h 583899"/>
                <a:gd name="connsiteX1" fmla="*/ 2592789 w 2714327"/>
                <a:gd name="connsiteY1" fmla="*/ 401430 h 583899"/>
                <a:gd name="connsiteX2" fmla="*/ 0 w 2714327"/>
                <a:gd name="connsiteY2" fmla="*/ 583899 h 583899"/>
                <a:gd name="connsiteX3" fmla="*/ 243074 w 2714327"/>
                <a:gd name="connsiteY3" fmla="*/ 0 h 583899"/>
                <a:gd name="connsiteX4" fmla="*/ 2714327 w 2714327"/>
                <a:gd name="connsiteY4" fmla="*/ 182468 h 583899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526660 w 2511765"/>
                <a:gd name="connsiteY0" fmla="*/ 0 h 1167796"/>
                <a:gd name="connsiteX1" fmla="*/ 2511765 w 2511765"/>
                <a:gd name="connsiteY1" fmla="*/ 1167796 h 1167796"/>
                <a:gd name="connsiteX2" fmla="*/ 0 w 2511765"/>
                <a:gd name="connsiteY2" fmla="*/ 985328 h 1167796"/>
                <a:gd name="connsiteX3" fmla="*/ 162050 w 2511765"/>
                <a:gd name="connsiteY3" fmla="*/ 766366 h 1167796"/>
                <a:gd name="connsiteX4" fmla="*/ 526660 w 2511765"/>
                <a:gd name="connsiteY4" fmla="*/ 0 h 1167796"/>
                <a:gd name="connsiteX0" fmla="*/ 526660 w 526660"/>
                <a:gd name="connsiteY0" fmla="*/ 0 h 985328"/>
                <a:gd name="connsiteX1" fmla="*/ 364611 w 526660"/>
                <a:gd name="connsiteY1" fmla="*/ 547405 h 985328"/>
                <a:gd name="connsiteX2" fmla="*/ 0 w 526660"/>
                <a:gd name="connsiteY2" fmla="*/ 985328 h 985328"/>
                <a:gd name="connsiteX3" fmla="*/ 162050 w 526660"/>
                <a:gd name="connsiteY3" fmla="*/ 766366 h 985328"/>
                <a:gd name="connsiteX4" fmla="*/ 526660 w 526660"/>
                <a:gd name="connsiteY4" fmla="*/ 0 h 985328"/>
                <a:gd name="connsiteX0" fmla="*/ 526660 w 526660"/>
                <a:gd name="connsiteY0" fmla="*/ 0 h 985328"/>
                <a:gd name="connsiteX1" fmla="*/ 364611 w 526660"/>
                <a:gd name="connsiteY1" fmla="*/ 547405 h 985328"/>
                <a:gd name="connsiteX2" fmla="*/ 0 w 526660"/>
                <a:gd name="connsiteY2" fmla="*/ 985328 h 985328"/>
                <a:gd name="connsiteX3" fmla="*/ 364611 w 526660"/>
                <a:gd name="connsiteY3" fmla="*/ 218962 h 985328"/>
                <a:gd name="connsiteX4" fmla="*/ 526660 w 526660"/>
                <a:gd name="connsiteY4" fmla="*/ 0 h 985328"/>
                <a:gd name="connsiteX0" fmla="*/ 526660 w 526661"/>
                <a:gd name="connsiteY0" fmla="*/ 0 h 985328"/>
                <a:gd name="connsiteX1" fmla="*/ 526661 w 526661"/>
                <a:gd name="connsiteY1" fmla="*/ 328443 h 985328"/>
                <a:gd name="connsiteX2" fmla="*/ 0 w 526661"/>
                <a:gd name="connsiteY2" fmla="*/ 985328 h 985328"/>
                <a:gd name="connsiteX3" fmla="*/ 364611 w 526661"/>
                <a:gd name="connsiteY3" fmla="*/ 218962 h 985328"/>
                <a:gd name="connsiteX4" fmla="*/ 526660 w 526661"/>
                <a:gd name="connsiteY4" fmla="*/ 0 h 985328"/>
                <a:gd name="connsiteX0" fmla="*/ 162049 w 162050"/>
                <a:gd name="connsiteY0" fmla="*/ 0 h 547405"/>
                <a:gd name="connsiteX1" fmla="*/ 162050 w 162050"/>
                <a:gd name="connsiteY1" fmla="*/ 328443 h 547405"/>
                <a:gd name="connsiteX2" fmla="*/ 0 w 162050"/>
                <a:gd name="connsiteY2" fmla="*/ 547405 h 547405"/>
                <a:gd name="connsiteX3" fmla="*/ 0 w 162050"/>
                <a:gd name="connsiteY3" fmla="*/ 218962 h 547405"/>
                <a:gd name="connsiteX4" fmla="*/ 162049 w 162050"/>
                <a:gd name="connsiteY4" fmla="*/ 0 h 547405"/>
                <a:gd name="connsiteX0" fmla="*/ 2390230 w 2390230"/>
                <a:gd name="connsiteY0" fmla="*/ 0 h 912341"/>
                <a:gd name="connsiteX1" fmla="*/ 162050 w 2390230"/>
                <a:gd name="connsiteY1" fmla="*/ 693379 h 912341"/>
                <a:gd name="connsiteX2" fmla="*/ 0 w 2390230"/>
                <a:gd name="connsiteY2" fmla="*/ 912341 h 912341"/>
                <a:gd name="connsiteX3" fmla="*/ 0 w 2390230"/>
                <a:gd name="connsiteY3" fmla="*/ 583898 h 912341"/>
                <a:gd name="connsiteX4" fmla="*/ 2390230 w 2390230"/>
                <a:gd name="connsiteY4" fmla="*/ 0 h 912341"/>
                <a:gd name="connsiteX0" fmla="*/ 2390230 w 2390230"/>
                <a:gd name="connsiteY0" fmla="*/ 0 h 912341"/>
                <a:gd name="connsiteX1" fmla="*/ 2390229 w 2390230"/>
                <a:gd name="connsiteY1" fmla="*/ 182468 h 912341"/>
                <a:gd name="connsiteX2" fmla="*/ 0 w 2390230"/>
                <a:gd name="connsiteY2" fmla="*/ 912341 h 912341"/>
                <a:gd name="connsiteX3" fmla="*/ 0 w 2390230"/>
                <a:gd name="connsiteY3" fmla="*/ 583898 h 912341"/>
                <a:gd name="connsiteX4" fmla="*/ 2390230 w 2390230"/>
                <a:gd name="connsiteY4" fmla="*/ 0 h 912341"/>
                <a:gd name="connsiteX0" fmla="*/ 2390230 w 2390230"/>
                <a:gd name="connsiteY0" fmla="*/ 0 h 912341"/>
                <a:gd name="connsiteX1" fmla="*/ 2390229 w 2390230"/>
                <a:gd name="connsiteY1" fmla="*/ 182468 h 912341"/>
                <a:gd name="connsiteX2" fmla="*/ 0 w 2390230"/>
                <a:gd name="connsiteY2" fmla="*/ 912341 h 912341"/>
                <a:gd name="connsiteX3" fmla="*/ 486148 w 2390230"/>
                <a:gd name="connsiteY3" fmla="*/ 218961 h 912341"/>
                <a:gd name="connsiteX4" fmla="*/ 2390230 w 2390230"/>
                <a:gd name="connsiteY4" fmla="*/ 0 h 912341"/>
                <a:gd name="connsiteX0" fmla="*/ 1904082 w 1904082"/>
                <a:gd name="connsiteY0" fmla="*/ 0 h 401430"/>
                <a:gd name="connsiteX1" fmla="*/ 1904081 w 1904082"/>
                <a:gd name="connsiteY1" fmla="*/ 182468 h 401430"/>
                <a:gd name="connsiteX2" fmla="*/ 0 w 1904082"/>
                <a:gd name="connsiteY2" fmla="*/ 401430 h 401430"/>
                <a:gd name="connsiteX3" fmla="*/ 0 w 1904082"/>
                <a:gd name="connsiteY3" fmla="*/ 218961 h 401430"/>
                <a:gd name="connsiteX4" fmla="*/ 1904082 w 1904082"/>
                <a:gd name="connsiteY4" fmla="*/ 0 h 401430"/>
                <a:gd name="connsiteX0" fmla="*/ 3524576 w 3524576"/>
                <a:gd name="connsiteY0" fmla="*/ 0 h 401430"/>
                <a:gd name="connsiteX1" fmla="*/ 3524575 w 3524576"/>
                <a:gd name="connsiteY1" fmla="*/ 182468 h 401430"/>
                <a:gd name="connsiteX2" fmla="*/ 1620494 w 3524576"/>
                <a:gd name="connsiteY2" fmla="*/ 401430 h 401430"/>
                <a:gd name="connsiteX3" fmla="*/ 0 w 3524576"/>
                <a:gd name="connsiteY3" fmla="*/ 72987 h 401430"/>
                <a:gd name="connsiteX4" fmla="*/ 3524576 w 3524576"/>
                <a:gd name="connsiteY4" fmla="*/ 0 h 401430"/>
                <a:gd name="connsiteX0" fmla="*/ 891272 w 3524575"/>
                <a:gd name="connsiteY0" fmla="*/ 0 h 401430"/>
                <a:gd name="connsiteX1" fmla="*/ 3524575 w 3524575"/>
                <a:gd name="connsiteY1" fmla="*/ 182468 h 401430"/>
                <a:gd name="connsiteX2" fmla="*/ 1620494 w 3524575"/>
                <a:gd name="connsiteY2" fmla="*/ 401430 h 401430"/>
                <a:gd name="connsiteX3" fmla="*/ 0 w 3524575"/>
                <a:gd name="connsiteY3" fmla="*/ 72987 h 401430"/>
                <a:gd name="connsiteX4" fmla="*/ 891272 w 3524575"/>
                <a:gd name="connsiteY4" fmla="*/ 0 h 401430"/>
                <a:gd name="connsiteX0" fmla="*/ 891272 w 3524575"/>
                <a:gd name="connsiteY0" fmla="*/ 0 h 401430"/>
                <a:gd name="connsiteX1" fmla="*/ 3524575 w 3524575"/>
                <a:gd name="connsiteY1" fmla="*/ 182468 h 401430"/>
                <a:gd name="connsiteX2" fmla="*/ 1620494 w 3524575"/>
                <a:gd name="connsiteY2" fmla="*/ 401430 h 401430"/>
                <a:gd name="connsiteX3" fmla="*/ 0 w 3524575"/>
                <a:gd name="connsiteY3" fmla="*/ 72987 h 401430"/>
                <a:gd name="connsiteX4" fmla="*/ 891272 w 3524575"/>
                <a:gd name="connsiteY4" fmla="*/ 0 h 401430"/>
                <a:gd name="connsiteX0" fmla="*/ 891272 w 3524575"/>
                <a:gd name="connsiteY0" fmla="*/ 0 h 255455"/>
                <a:gd name="connsiteX1" fmla="*/ 3524575 w 3524575"/>
                <a:gd name="connsiteY1" fmla="*/ 182468 h 255455"/>
                <a:gd name="connsiteX2" fmla="*/ 0 w 3524575"/>
                <a:gd name="connsiteY2" fmla="*/ 255455 h 255455"/>
                <a:gd name="connsiteX3" fmla="*/ 0 w 3524575"/>
                <a:gd name="connsiteY3" fmla="*/ 72987 h 255455"/>
                <a:gd name="connsiteX4" fmla="*/ 891272 w 3524575"/>
                <a:gd name="connsiteY4" fmla="*/ 0 h 255455"/>
                <a:gd name="connsiteX0" fmla="*/ 891272 w 931784"/>
                <a:gd name="connsiteY0" fmla="*/ 0 h 255455"/>
                <a:gd name="connsiteX1" fmla="*/ 931784 w 931784"/>
                <a:gd name="connsiteY1" fmla="*/ 182469 h 255455"/>
                <a:gd name="connsiteX2" fmla="*/ 0 w 931784"/>
                <a:gd name="connsiteY2" fmla="*/ 255455 h 255455"/>
                <a:gd name="connsiteX3" fmla="*/ 0 w 931784"/>
                <a:gd name="connsiteY3" fmla="*/ 72987 h 255455"/>
                <a:gd name="connsiteX4" fmla="*/ 891272 w 931784"/>
                <a:gd name="connsiteY4" fmla="*/ 0 h 255455"/>
                <a:gd name="connsiteX0" fmla="*/ 931785 w 931785"/>
                <a:gd name="connsiteY0" fmla="*/ 0 h 255455"/>
                <a:gd name="connsiteX1" fmla="*/ 931784 w 931785"/>
                <a:gd name="connsiteY1" fmla="*/ 182469 h 255455"/>
                <a:gd name="connsiteX2" fmla="*/ 0 w 931785"/>
                <a:gd name="connsiteY2" fmla="*/ 255455 h 255455"/>
                <a:gd name="connsiteX3" fmla="*/ 0 w 931785"/>
                <a:gd name="connsiteY3" fmla="*/ 72987 h 255455"/>
                <a:gd name="connsiteX4" fmla="*/ 931785 w 931785"/>
                <a:gd name="connsiteY4" fmla="*/ 0 h 255455"/>
                <a:gd name="connsiteX0" fmla="*/ 1863569 w 1863569"/>
                <a:gd name="connsiteY0" fmla="*/ 0 h 620392"/>
                <a:gd name="connsiteX1" fmla="*/ 1863568 w 1863569"/>
                <a:gd name="connsiteY1" fmla="*/ 182469 h 620392"/>
                <a:gd name="connsiteX2" fmla="*/ 0 w 1863569"/>
                <a:gd name="connsiteY2" fmla="*/ 620392 h 620392"/>
                <a:gd name="connsiteX3" fmla="*/ 931784 w 1863569"/>
                <a:gd name="connsiteY3" fmla="*/ 72987 h 620392"/>
                <a:gd name="connsiteX4" fmla="*/ 1863569 w 1863569"/>
                <a:gd name="connsiteY4" fmla="*/ 0 h 620392"/>
                <a:gd name="connsiteX0" fmla="*/ 1863570 w 1863570"/>
                <a:gd name="connsiteY0" fmla="*/ 0 h 620392"/>
                <a:gd name="connsiteX1" fmla="*/ 1863569 w 1863570"/>
                <a:gd name="connsiteY1" fmla="*/ 182469 h 620392"/>
                <a:gd name="connsiteX2" fmla="*/ 1 w 1863570"/>
                <a:gd name="connsiteY2" fmla="*/ 620392 h 620392"/>
                <a:gd name="connsiteX3" fmla="*/ 0 w 1863570"/>
                <a:gd name="connsiteY3" fmla="*/ 437923 h 620392"/>
                <a:gd name="connsiteX4" fmla="*/ 1863570 w 1863570"/>
                <a:gd name="connsiteY4" fmla="*/ 0 h 620392"/>
                <a:gd name="connsiteX0" fmla="*/ 283587 w 1863569"/>
                <a:gd name="connsiteY0" fmla="*/ 0 h 766367"/>
                <a:gd name="connsiteX1" fmla="*/ 1863569 w 1863569"/>
                <a:gd name="connsiteY1" fmla="*/ 328444 h 766367"/>
                <a:gd name="connsiteX2" fmla="*/ 1 w 1863569"/>
                <a:gd name="connsiteY2" fmla="*/ 766367 h 766367"/>
                <a:gd name="connsiteX3" fmla="*/ 0 w 1863569"/>
                <a:gd name="connsiteY3" fmla="*/ 583898 h 766367"/>
                <a:gd name="connsiteX4" fmla="*/ 283587 w 1863569"/>
                <a:gd name="connsiteY4" fmla="*/ 0 h 766367"/>
                <a:gd name="connsiteX0" fmla="*/ 283587 w 1863569"/>
                <a:gd name="connsiteY0" fmla="*/ 0 h 766367"/>
                <a:gd name="connsiteX1" fmla="*/ 1863569 w 1863569"/>
                <a:gd name="connsiteY1" fmla="*/ 328444 h 766367"/>
                <a:gd name="connsiteX2" fmla="*/ 1 w 1863569"/>
                <a:gd name="connsiteY2" fmla="*/ 766367 h 766367"/>
                <a:gd name="connsiteX3" fmla="*/ 0 w 1863569"/>
                <a:gd name="connsiteY3" fmla="*/ 583898 h 766367"/>
                <a:gd name="connsiteX4" fmla="*/ 283587 w 1863569"/>
                <a:gd name="connsiteY4" fmla="*/ 0 h 766367"/>
                <a:gd name="connsiteX0" fmla="*/ 283587 w 283587"/>
                <a:gd name="connsiteY0" fmla="*/ 0 h 766367"/>
                <a:gd name="connsiteX1" fmla="*/ 283587 w 283587"/>
                <a:gd name="connsiteY1" fmla="*/ 182469 h 766367"/>
                <a:gd name="connsiteX2" fmla="*/ 1 w 283587"/>
                <a:gd name="connsiteY2" fmla="*/ 766367 h 766367"/>
                <a:gd name="connsiteX3" fmla="*/ 0 w 283587"/>
                <a:gd name="connsiteY3" fmla="*/ 583898 h 766367"/>
                <a:gd name="connsiteX4" fmla="*/ 283587 w 283587"/>
                <a:gd name="connsiteY4" fmla="*/ 0 h 766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587" h="766367">
                  <a:moveTo>
                    <a:pt x="283587" y="0"/>
                  </a:moveTo>
                  <a:lnTo>
                    <a:pt x="283587" y="182469"/>
                  </a:lnTo>
                  <a:lnTo>
                    <a:pt x="1" y="766367"/>
                  </a:lnTo>
                  <a:cubicBezTo>
                    <a:pt x="1" y="705544"/>
                    <a:pt x="0" y="644721"/>
                    <a:pt x="0" y="583898"/>
                  </a:cubicBezTo>
                  <a:lnTo>
                    <a:pt x="283587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486401" y="3257550"/>
              <a:ext cx="1219201" cy="108585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405123 w 2552278"/>
                <a:gd name="connsiteY3" fmla="*/ 36493 h 328442"/>
                <a:gd name="connsiteX4" fmla="*/ 2552278 w 2552278"/>
                <a:gd name="connsiteY4" fmla="*/ 0 h 328442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648198 w 2552278"/>
                <a:gd name="connsiteY3" fmla="*/ 0 h 328442"/>
                <a:gd name="connsiteX4" fmla="*/ 2552278 w 2552278"/>
                <a:gd name="connsiteY4" fmla="*/ 0 h 328442"/>
                <a:gd name="connsiteX0" fmla="*/ 2552278 w 2552278"/>
                <a:gd name="connsiteY0" fmla="*/ 0 h 328443"/>
                <a:gd name="connsiteX1" fmla="*/ 2552278 w 2552278"/>
                <a:gd name="connsiteY1" fmla="*/ 328443 h 328443"/>
                <a:gd name="connsiteX2" fmla="*/ 0 w 2552278"/>
                <a:gd name="connsiteY2" fmla="*/ 145974 h 328443"/>
                <a:gd name="connsiteX3" fmla="*/ 648198 w 2552278"/>
                <a:gd name="connsiteY3" fmla="*/ 0 h 328443"/>
                <a:gd name="connsiteX4" fmla="*/ 2552278 w 2552278"/>
                <a:gd name="connsiteY4" fmla="*/ 0 h 328443"/>
                <a:gd name="connsiteX0" fmla="*/ 2471253 w 2471253"/>
                <a:gd name="connsiteY0" fmla="*/ 0 h 328443"/>
                <a:gd name="connsiteX1" fmla="*/ 2471253 w 2471253"/>
                <a:gd name="connsiteY1" fmla="*/ 328443 h 328443"/>
                <a:gd name="connsiteX2" fmla="*/ 0 w 2471253"/>
                <a:gd name="connsiteY2" fmla="*/ 328443 h 328443"/>
                <a:gd name="connsiteX3" fmla="*/ 567173 w 2471253"/>
                <a:gd name="connsiteY3" fmla="*/ 0 h 328443"/>
                <a:gd name="connsiteX4" fmla="*/ 2471253 w 2471253"/>
                <a:gd name="connsiteY4" fmla="*/ 0 h 328443"/>
                <a:gd name="connsiteX0" fmla="*/ 2471254 w 2471254"/>
                <a:gd name="connsiteY0" fmla="*/ 0 h 328443"/>
                <a:gd name="connsiteX1" fmla="*/ 2471254 w 2471254"/>
                <a:gd name="connsiteY1" fmla="*/ 328443 h 328443"/>
                <a:gd name="connsiteX2" fmla="*/ 1 w 2471254"/>
                <a:gd name="connsiteY2" fmla="*/ 328443 h 328443"/>
                <a:gd name="connsiteX3" fmla="*/ 0 w 2471254"/>
                <a:gd name="connsiteY3" fmla="*/ 0 h 328443"/>
                <a:gd name="connsiteX4" fmla="*/ 2471254 w 2471254"/>
                <a:gd name="connsiteY4" fmla="*/ 0 h 328443"/>
                <a:gd name="connsiteX0" fmla="*/ 2471253 w 2471253"/>
                <a:gd name="connsiteY0" fmla="*/ 145974 h 474417"/>
                <a:gd name="connsiteX1" fmla="*/ 2471253 w 2471253"/>
                <a:gd name="connsiteY1" fmla="*/ 474417 h 474417"/>
                <a:gd name="connsiteX2" fmla="*/ 0 w 2471253"/>
                <a:gd name="connsiteY2" fmla="*/ 474417 h 474417"/>
                <a:gd name="connsiteX3" fmla="*/ 0 w 2471253"/>
                <a:gd name="connsiteY3" fmla="*/ 0 h 474417"/>
                <a:gd name="connsiteX4" fmla="*/ 2471253 w 2471253"/>
                <a:gd name="connsiteY4" fmla="*/ 145974 h 474417"/>
                <a:gd name="connsiteX0" fmla="*/ 2471254 w 2471254"/>
                <a:gd name="connsiteY0" fmla="*/ 145974 h 474417"/>
                <a:gd name="connsiteX1" fmla="*/ 2471254 w 2471254"/>
                <a:gd name="connsiteY1" fmla="*/ 474417 h 474417"/>
                <a:gd name="connsiteX2" fmla="*/ 0 w 2471254"/>
                <a:gd name="connsiteY2" fmla="*/ 291950 h 474417"/>
                <a:gd name="connsiteX3" fmla="*/ 1 w 2471254"/>
                <a:gd name="connsiteY3" fmla="*/ 0 h 474417"/>
                <a:gd name="connsiteX4" fmla="*/ 2471254 w 2471254"/>
                <a:gd name="connsiteY4" fmla="*/ 145974 h 474417"/>
                <a:gd name="connsiteX0" fmla="*/ 2673815 w 2673815"/>
                <a:gd name="connsiteY0" fmla="*/ 36494 h 474417"/>
                <a:gd name="connsiteX1" fmla="*/ 2471254 w 2673815"/>
                <a:gd name="connsiteY1" fmla="*/ 474417 h 474417"/>
                <a:gd name="connsiteX2" fmla="*/ 0 w 2673815"/>
                <a:gd name="connsiteY2" fmla="*/ 291950 h 474417"/>
                <a:gd name="connsiteX3" fmla="*/ 1 w 2673815"/>
                <a:gd name="connsiteY3" fmla="*/ 0 h 474417"/>
                <a:gd name="connsiteX4" fmla="*/ 2673815 w 2673815"/>
                <a:gd name="connsiteY4" fmla="*/ 36494 h 474417"/>
                <a:gd name="connsiteX0" fmla="*/ 2714327 w 2714327"/>
                <a:gd name="connsiteY0" fmla="*/ 0 h 583898"/>
                <a:gd name="connsiteX1" fmla="*/ 2471254 w 2714327"/>
                <a:gd name="connsiteY1" fmla="*/ 583898 h 583898"/>
                <a:gd name="connsiteX2" fmla="*/ 0 w 2714327"/>
                <a:gd name="connsiteY2" fmla="*/ 401431 h 583898"/>
                <a:gd name="connsiteX3" fmla="*/ 1 w 2714327"/>
                <a:gd name="connsiteY3" fmla="*/ 109481 h 583898"/>
                <a:gd name="connsiteX4" fmla="*/ 2714327 w 2714327"/>
                <a:gd name="connsiteY4" fmla="*/ 0 h 583898"/>
                <a:gd name="connsiteX0" fmla="*/ 2714327 w 2714327"/>
                <a:gd name="connsiteY0" fmla="*/ 182468 h 766366"/>
                <a:gd name="connsiteX1" fmla="*/ 2471254 w 2714327"/>
                <a:gd name="connsiteY1" fmla="*/ 766366 h 766366"/>
                <a:gd name="connsiteX2" fmla="*/ 0 w 2714327"/>
                <a:gd name="connsiteY2" fmla="*/ 583899 h 766366"/>
                <a:gd name="connsiteX3" fmla="*/ 243074 w 2714327"/>
                <a:gd name="connsiteY3" fmla="*/ 0 h 766366"/>
                <a:gd name="connsiteX4" fmla="*/ 2714327 w 2714327"/>
                <a:gd name="connsiteY4" fmla="*/ 182468 h 766366"/>
                <a:gd name="connsiteX0" fmla="*/ 2714327 w 2714327"/>
                <a:gd name="connsiteY0" fmla="*/ 182468 h 583899"/>
                <a:gd name="connsiteX1" fmla="*/ 2592789 w 2714327"/>
                <a:gd name="connsiteY1" fmla="*/ 401430 h 583899"/>
                <a:gd name="connsiteX2" fmla="*/ 0 w 2714327"/>
                <a:gd name="connsiteY2" fmla="*/ 583899 h 583899"/>
                <a:gd name="connsiteX3" fmla="*/ 243074 w 2714327"/>
                <a:gd name="connsiteY3" fmla="*/ 0 h 583899"/>
                <a:gd name="connsiteX4" fmla="*/ 2714327 w 2714327"/>
                <a:gd name="connsiteY4" fmla="*/ 182468 h 583899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526660 w 2511765"/>
                <a:gd name="connsiteY0" fmla="*/ 0 h 1167796"/>
                <a:gd name="connsiteX1" fmla="*/ 2511765 w 2511765"/>
                <a:gd name="connsiteY1" fmla="*/ 1167796 h 1167796"/>
                <a:gd name="connsiteX2" fmla="*/ 0 w 2511765"/>
                <a:gd name="connsiteY2" fmla="*/ 985328 h 1167796"/>
                <a:gd name="connsiteX3" fmla="*/ 162050 w 2511765"/>
                <a:gd name="connsiteY3" fmla="*/ 766366 h 1167796"/>
                <a:gd name="connsiteX4" fmla="*/ 526660 w 2511765"/>
                <a:gd name="connsiteY4" fmla="*/ 0 h 1167796"/>
                <a:gd name="connsiteX0" fmla="*/ 526660 w 526660"/>
                <a:gd name="connsiteY0" fmla="*/ 0 h 985328"/>
                <a:gd name="connsiteX1" fmla="*/ 364611 w 526660"/>
                <a:gd name="connsiteY1" fmla="*/ 547405 h 985328"/>
                <a:gd name="connsiteX2" fmla="*/ 0 w 526660"/>
                <a:gd name="connsiteY2" fmla="*/ 985328 h 985328"/>
                <a:gd name="connsiteX3" fmla="*/ 162050 w 526660"/>
                <a:gd name="connsiteY3" fmla="*/ 766366 h 985328"/>
                <a:gd name="connsiteX4" fmla="*/ 526660 w 526660"/>
                <a:gd name="connsiteY4" fmla="*/ 0 h 985328"/>
                <a:gd name="connsiteX0" fmla="*/ 526660 w 526660"/>
                <a:gd name="connsiteY0" fmla="*/ 0 h 985328"/>
                <a:gd name="connsiteX1" fmla="*/ 364611 w 526660"/>
                <a:gd name="connsiteY1" fmla="*/ 547405 h 985328"/>
                <a:gd name="connsiteX2" fmla="*/ 0 w 526660"/>
                <a:gd name="connsiteY2" fmla="*/ 985328 h 985328"/>
                <a:gd name="connsiteX3" fmla="*/ 364611 w 526660"/>
                <a:gd name="connsiteY3" fmla="*/ 218962 h 985328"/>
                <a:gd name="connsiteX4" fmla="*/ 526660 w 526660"/>
                <a:gd name="connsiteY4" fmla="*/ 0 h 985328"/>
                <a:gd name="connsiteX0" fmla="*/ 526660 w 526661"/>
                <a:gd name="connsiteY0" fmla="*/ 0 h 985328"/>
                <a:gd name="connsiteX1" fmla="*/ 526661 w 526661"/>
                <a:gd name="connsiteY1" fmla="*/ 328443 h 985328"/>
                <a:gd name="connsiteX2" fmla="*/ 0 w 526661"/>
                <a:gd name="connsiteY2" fmla="*/ 985328 h 985328"/>
                <a:gd name="connsiteX3" fmla="*/ 364611 w 526661"/>
                <a:gd name="connsiteY3" fmla="*/ 218962 h 985328"/>
                <a:gd name="connsiteX4" fmla="*/ 526660 w 526661"/>
                <a:gd name="connsiteY4" fmla="*/ 0 h 985328"/>
                <a:gd name="connsiteX0" fmla="*/ 162049 w 162050"/>
                <a:gd name="connsiteY0" fmla="*/ 0 h 547405"/>
                <a:gd name="connsiteX1" fmla="*/ 162050 w 162050"/>
                <a:gd name="connsiteY1" fmla="*/ 328443 h 547405"/>
                <a:gd name="connsiteX2" fmla="*/ 0 w 162050"/>
                <a:gd name="connsiteY2" fmla="*/ 547405 h 547405"/>
                <a:gd name="connsiteX3" fmla="*/ 0 w 162050"/>
                <a:gd name="connsiteY3" fmla="*/ 218962 h 547405"/>
                <a:gd name="connsiteX4" fmla="*/ 162049 w 162050"/>
                <a:gd name="connsiteY4" fmla="*/ 0 h 547405"/>
                <a:gd name="connsiteX0" fmla="*/ 2390230 w 2390230"/>
                <a:gd name="connsiteY0" fmla="*/ 0 h 912341"/>
                <a:gd name="connsiteX1" fmla="*/ 162050 w 2390230"/>
                <a:gd name="connsiteY1" fmla="*/ 693379 h 912341"/>
                <a:gd name="connsiteX2" fmla="*/ 0 w 2390230"/>
                <a:gd name="connsiteY2" fmla="*/ 912341 h 912341"/>
                <a:gd name="connsiteX3" fmla="*/ 0 w 2390230"/>
                <a:gd name="connsiteY3" fmla="*/ 583898 h 912341"/>
                <a:gd name="connsiteX4" fmla="*/ 2390230 w 2390230"/>
                <a:gd name="connsiteY4" fmla="*/ 0 h 912341"/>
                <a:gd name="connsiteX0" fmla="*/ 2390230 w 2390230"/>
                <a:gd name="connsiteY0" fmla="*/ 0 h 912341"/>
                <a:gd name="connsiteX1" fmla="*/ 2390229 w 2390230"/>
                <a:gd name="connsiteY1" fmla="*/ 182468 h 912341"/>
                <a:gd name="connsiteX2" fmla="*/ 0 w 2390230"/>
                <a:gd name="connsiteY2" fmla="*/ 912341 h 912341"/>
                <a:gd name="connsiteX3" fmla="*/ 0 w 2390230"/>
                <a:gd name="connsiteY3" fmla="*/ 583898 h 912341"/>
                <a:gd name="connsiteX4" fmla="*/ 2390230 w 2390230"/>
                <a:gd name="connsiteY4" fmla="*/ 0 h 912341"/>
                <a:gd name="connsiteX0" fmla="*/ 2390230 w 2390230"/>
                <a:gd name="connsiteY0" fmla="*/ 0 h 912341"/>
                <a:gd name="connsiteX1" fmla="*/ 2390229 w 2390230"/>
                <a:gd name="connsiteY1" fmla="*/ 182468 h 912341"/>
                <a:gd name="connsiteX2" fmla="*/ 0 w 2390230"/>
                <a:gd name="connsiteY2" fmla="*/ 912341 h 912341"/>
                <a:gd name="connsiteX3" fmla="*/ 486148 w 2390230"/>
                <a:gd name="connsiteY3" fmla="*/ 218961 h 912341"/>
                <a:gd name="connsiteX4" fmla="*/ 2390230 w 2390230"/>
                <a:gd name="connsiteY4" fmla="*/ 0 h 912341"/>
                <a:gd name="connsiteX0" fmla="*/ 1904082 w 1904082"/>
                <a:gd name="connsiteY0" fmla="*/ 0 h 401430"/>
                <a:gd name="connsiteX1" fmla="*/ 1904081 w 1904082"/>
                <a:gd name="connsiteY1" fmla="*/ 182468 h 401430"/>
                <a:gd name="connsiteX2" fmla="*/ 0 w 1904082"/>
                <a:gd name="connsiteY2" fmla="*/ 401430 h 401430"/>
                <a:gd name="connsiteX3" fmla="*/ 0 w 1904082"/>
                <a:gd name="connsiteY3" fmla="*/ 218961 h 401430"/>
                <a:gd name="connsiteX4" fmla="*/ 1904082 w 1904082"/>
                <a:gd name="connsiteY4" fmla="*/ 0 h 401430"/>
                <a:gd name="connsiteX0" fmla="*/ 3524576 w 3524576"/>
                <a:gd name="connsiteY0" fmla="*/ 0 h 401430"/>
                <a:gd name="connsiteX1" fmla="*/ 3524575 w 3524576"/>
                <a:gd name="connsiteY1" fmla="*/ 182468 h 401430"/>
                <a:gd name="connsiteX2" fmla="*/ 1620494 w 3524576"/>
                <a:gd name="connsiteY2" fmla="*/ 401430 h 401430"/>
                <a:gd name="connsiteX3" fmla="*/ 0 w 3524576"/>
                <a:gd name="connsiteY3" fmla="*/ 72987 h 401430"/>
                <a:gd name="connsiteX4" fmla="*/ 3524576 w 3524576"/>
                <a:gd name="connsiteY4" fmla="*/ 0 h 401430"/>
                <a:gd name="connsiteX0" fmla="*/ 891272 w 3524575"/>
                <a:gd name="connsiteY0" fmla="*/ 0 h 401430"/>
                <a:gd name="connsiteX1" fmla="*/ 3524575 w 3524575"/>
                <a:gd name="connsiteY1" fmla="*/ 182468 h 401430"/>
                <a:gd name="connsiteX2" fmla="*/ 1620494 w 3524575"/>
                <a:gd name="connsiteY2" fmla="*/ 401430 h 401430"/>
                <a:gd name="connsiteX3" fmla="*/ 0 w 3524575"/>
                <a:gd name="connsiteY3" fmla="*/ 72987 h 401430"/>
                <a:gd name="connsiteX4" fmla="*/ 891272 w 3524575"/>
                <a:gd name="connsiteY4" fmla="*/ 0 h 401430"/>
                <a:gd name="connsiteX0" fmla="*/ 891272 w 3524575"/>
                <a:gd name="connsiteY0" fmla="*/ 0 h 401430"/>
                <a:gd name="connsiteX1" fmla="*/ 3524575 w 3524575"/>
                <a:gd name="connsiteY1" fmla="*/ 182468 h 401430"/>
                <a:gd name="connsiteX2" fmla="*/ 1620494 w 3524575"/>
                <a:gd name="connsiteY2" fmla="*/ 401430 h 401430"/>
                <a:gd name="connsiteX3" fmla="*/ 0 w 3524575"/>
                <a:gd name="connsiteY3" fmla="*/ 72987 h 401430"/>
                <a:gd name="connsiteX4" fmla="*/ 891272 w 3524575"/>
                <a:gd name="connsiteY4" fmla="*/ 0 h 401430"/>
                <a:gd name="connsiteX0" fmla="*/ 891272 w 3524575"/>
                <a:gd name="connsiteY0" fmla="*/ 0 h 255455"/>
                <a:gd name="connsiteX1" fmla="*/ 3524575 w 3524575"/>
                <a:gd name="connsiteY1" fmla="*/ 182468 h 255455"/>
                <a:gd name="connsiteX2" fmla="*/ 0 w 3524575"/>
                <a:gd name="connsiteY2" fmla="*/ 255455 h 255455"/>
                <a:gd name="connsiteX3" fmla="*/ 0 w 3524575"/>
                <a:gd name="connsiteY3" fmla="*/ 72987 h 255455"/>
                <a:gd name="connsiteX4" fmla="*/ 891272 w 3524575"/>
                <a:gd name="connsiteY4" fmla="*/ 0 h 255455"/>
                <a:gd name="connsiteX0" fmla="*/ 891272 w 931784"/>
                <a:gd name="connsiteY0" fmla="*/ 0 h 255455"/>
                <a:gd name="connsiteX1" fmla="*/ 931784 w 931784"/>
                <a:gd name="connsiteY1" fmla="*/ 182469 h 255455"/>
                <a:gd name="connsiteX2" fmla="*/ 0 w 931784"/>
                <a:gd name="connsiteY2" fmla="*/ 255455 h 255455"/>
                <a:gd name="connsiteX3" fmla="*/ 0 w 931784"/>
                <a:gd name="connsiteY3" fmla="*/ 72987 h 255455"/>
                <a:gd name="connsiteX4" fmla="*/ 891272 w 931784"/>
                <a:gd name="connsiteY4" fmla="*/ 0 h 255455"/>
                <a:gd name="connsiteX0" fmla="*/ 931785 w 931785"/>
                <a:gd name="connsiteY0" fmla="*/ 0 h 255455"/>
                <a:gd name="connsiteX1" fmla="*/ 931784 w 931785"/>
                <a:gd name="connsiteY1" fmla="*/ 182469 h 255455"/>
                <a:gd name="connsiteX2" fmla="*/ 0 w 931785"/>
                <a:gd name="connsiteY2" fmla="*/ 255455 h 255455"/>
                <a:gd name="connsiteX3" fmla="*/ 0 w 931785"/>
                <a:gd name="connsiteY3" fmla="*/ 72987 h 255455"/>
                <a:gd name="connsiteX4" fmla="*/ 931785 w 931785"/>
                <a:gd name="connsiteY4" fmla="*/ 0 h 255455"/>
                <a:gd name="connsiteX0" fmla="*/ 1863569 w 1863569"/>
                <a:gd name="connsiteY0" fmla="*/ 0 h 620392"/>
                <a:gd name="connsiteX1" fmla="*/ 1863568 w 1863569"/>
                <a:gd name="connsiteY1" fmla="*/ 182469 h 620392"/>
                <a:gd name="connsiteX2" fmla="*/ 0 w 1863569"/>
                <a:gd name="connsiteY2" fmla="*/ 620392 h 620392"/>
                <a:gd name="connsiteX3" fmla="*/ 931784 w 1863569"/>
                <a:gd name="connsiteY3" fmla="*/ 72987 h 620392"/>
                <a:gd name="connsiteX4" fmla="*/ 1863569 w 1863569"/>
                <a:gd name="connsiteY4" fmla="*/ 0 h 620392"/>
                <a:gd name="connsiteX0" fmla="*/ 1863570 w 1863570"/>
                <a:gd name="connsiteY0" fmla="*/ 0 h 620392"/>
                <a:gd name="connsiteX1" fmla="*/ 1863569 w 1863570"/>
                <a:gd name="connsiteY1" fmla="*/ 182469 h 620392"/>
                <a:gd name="connsiteX2" fmla="*/ 1 w 1863570"/>
                <a:gd name="connsiteY2" fmla="*/ 620392 h 620392"/>
                <a:gd name="connsiteX3" fmla="*/ 0 w 1863570"/>
                <a:gd name="connsiteY3" fmla="*/ 437923 h 620392"/>
                <a:gd name="connsiteX4" fmla="*/ 1863570 w 1863570"/>
                <a:gd name="connsiteY4" fmla="*/ 0 h 620392"/>
                <a:gd name="connsiteX0" fmla="*/ 283587 w 1863569"/>
                <a:gd name="connsiteY0" fmla="*/ 0 h 766367"/>
                <a:gd name="connsiteX1" fmla="*/ 1863569 w 1863569"/>
                <a:gd name="connsiteY1" fmla="*/ 328444 h 766367"/>
                <a:gd name="connsiteX2" fmla="*/ 1 w 1863569"/>
                <a:gd name="connsiteY2" fmla="*/ 766367 h 766367"/>
                <a:gd name="connsiteX3" fmla="*/ 0 w 1863569"/>
                <a:gd name="connsiteY3" fmla="*/ 583898 h 766367"/>
                <a:gd name="connsiteX4" fmla="*/ 283587 w 1863569"/>
                <a:gd name="connsiteY4" fmla="*/ 0 h 766367"/>
                <a:gd name="connsiteX0" fmla="*/ 283587 w 1863569"/>
                <a:gd name="connsiteY0" fmla="*/ 0 h 766367"/>
                <a:gd name="connsiteX1" fmla="*/ 1863569 w 1863569"/>
                <a:gd name="connsiteY1" fmla="*/ 328444 h 766367"/>
                <a:gd name="connsiteX2" fmla="*/ 1 w 1863569"/>
                <a:gd name="connsiteY2" fmla="*/ 766367 h 766367"/>
                <a:gd name="connsiteX3" fmla="*/ 0 w 1863569"/>
                <a:gd name="connsiteY3" fmla="*/ 583898 h 766367"/>
                <a:gd name="connsiteX4" fmla="*/ 283587 w 1863569"/>
                <a:gd name="connsiteY4" fmla="*/ 0 h 766367"/>
                <a:gd name="connsiteX0" fmla="*/ 283587 w 283587"/>
                <a:gd name="connsiteY0" fmla="*/ 0 h 766367"/>
                <a:gd name="connsiteX1" fmla="*/ 283587 w 283587"/>
                <a:gd name="connsiteY1" fmla="*/ 182469 h 766367"/>
                <a:gd name="connsiteX2" fmla="*/ 1 w 283587"/>
                <a:gd name="connsiteY2" fmla="*/ 766367 h 766367"/>
                <a:gd name="connsiteX3" fmla="*/ 0 w 283587"/>
                <a:gd name="connsiteY3" fmla="*/ 583898 h 766367"/>
                <a:gd name="connsiteX4" fmla="*/ 283587 w 283587"/>
                <a:gd name="connsiteY4" fmla="*/ 0 h 766367"/>
                <a:gd name="connsiteX0" fmla="*/ 850760 w 850760"/>
                <a:gd name="connsiteY0" fmla="*/ 0 h 766367"/>
                <a:gd name="connsiteX1" fmla="*/ 850760 w 850760"/>
                <a:gd name="connsiteY1" fmla="*/ 182469 h 766367"/>
                <a:gd name="connsiteX2" fmla="*/ 567174 w 850760"/>
                <a:gd name="connsiteY2" fmla="*/ 766367 h 766367"/>
                <a:gd name="connsiteX3" fmla="*/ 0 w 850760"/>
                <a:gd name="connsiteY3" fmla="*/ 656886 h 766367"/>
                <a:gd name="connsiteX4" fmla="*/ 850760 w 850760"/>
                <a:gd name="connsiteY4" fmla="*/ 0 h 766367"/>
                <a:gd name="connsiteX0" fmla="*/ 2673816 w 2673816"/>
                <a:gd name="connsiteY0" fmla="*/ 0 h 766367"/>
                <a:gd name="connsiteX1" fmla="*/ 2673816 w 2673816"/>
                <a:gd name="connsiteY1" fmla="*/ 182469 h 766367"/>
                <a:gd name="connsiteX2" fmla="*/ 2390230 w 2673816"/>
                <a:gd name="connsiteY2" fmla="*/ 766367 h 766367"/>
                <a:gd name="connsiteX3" fmla="*/ 0 w 2673816"/>
                <a:gd name="connsiteY3" fmla="*/ 109481 h 766367"/>
                <a:gd name="connsiteX4" fmla="*/ 2673816 w 2673816"/>
                <a:gd name="connsiteY4" fmla="*/ 0 h 766367"/>
                <a:gd name="connsiteX0" fmla="*/ 2673816 w 2673816"/>
                <a:gd name="connsiteY0" fmla="*/ 0 h 291949"/>
                <a:gd name="connsiteX1" fmla="*/ 2673816 w 2673816"/>
                <a:gd name="connsiteY1" fmla="*/ 182469 h 291949"/>
                <a:gd name="connsiteX2" fmla="*/ 0 w 2673816"/>
                <a:gd name="connsiteY2" fmla="*/ 291949 h 291949"/>
                <a:gd name="connsiteX3" fmla="*/ 0 w 2673816"/>
                <a:gd name="connsiteY3" fmla="*/ 109481 h 291949"/>
                <a:gd name="connsiteX4" fmla="*/ 2673816 w 2673816"/>
                <a:gd name="connsiteY4" fmla="*/ 0 h 291949"/>
                <a:gd name="connsiteX0" fmla="*/ 2673816 w 2673816"/>
                <a:gd name="connsiteY0" fmla="*/ 0 h 802860"/>
                <a:gd name="connsiteX1" fmla="*/ 648198 w 2673816"/>
                <a:gd name="connsiteY1" fmla="*/ 802860 h 802860"/>
                <a:gd name="connsiteX2" fmla="*/ 0 w 2673816"/>
                <a:gd name="connsiteY2" fmla="*/ 291949 h 802860"/>
                <a:gd name="connsiteX3" fmla="*/ 0 w 2673816"/>
                <a:gd name="connsiteY3" fmla="*/ 109481 h 802860"/>
                <a:gd name="connsiteX4" fmla="*/ 2673816 w 2673816"/>
                <a:gd name="connsiteY4" fmla="*/ 0 h 802860"/>
                <a:gd name="connsiteX0" fmla="*/ 648198 w 648198"/>
                <a:gd name="connsiteY0" fmla="*/ 510910 h 693379"/>
                <a:gd name="connsiteX1" fmla="*/ 648198 w 648198"/>
                <a:gd name="connsiteY1" fmla="*/ 693379 h 693379"/>
                <a:gd name="connsiteX2" fmla="*/ 0 w 648198"/>
                <a:gd name="connsiteY2" fmla="*/ 182468 h 693379"/>
                <a:gd name="connsiteX3" fmla="*/ 0 w 648198"/>
                <a:gd name="connsiteY3" fmla="*/ 0 h 693379"/>
                <a:gd name="connsiteX4" fmla="*/ 648198 w 648198"/>
                <a:gd name="connsiteY4" fmla="*/ 510910 h 69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198" h="693379">
                  <a:moveTo>
                    <a:pt x="648198" y="510910"/>
                  </a:moveTo>
                  <a:lnTo>
                    <a:pt x="648198" y="693379"/>
                  </a:lnTo>
                  <a:lnTo>
                    <a:pt x="0" y="182468"/>
                  </a:lnTo>
                  <a:lnTo>
                    <a:pt x="0" y="0"/>
                  </a:lnTo>
                  <a:lnTo>
                    <a:pt x="648198" y="51091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4343401" y="3028949"/>
              <a:ext cx="2590799" cy="1657350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405123 w 2552278"/>
                <a:gd name="connsiteY3" fmla="*/ 36493 h 328442"/>
                <a:gd name="connsiteX4" fmla="*/ 2552278 w 2552278"/>
                <a:gd name="connsiteY4" fmla="*/ 0 h 328442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648198 w 2552278"/>
                <a:gd name="connsiteY3" fmla="*/ 0 h 328442"/>
                <a:gd name="connsiteX4" fmla="*/ 2552278 w 2552278"/>
                <a:gd name="connsiteY4" fmla="*/ 0 h 328442"/>
                <a:gd name="connsiteX0" fmla="*/ 2552278 w 2552278"/>
                <a:gd name="connsiteY0" fmla="*/ 0 h 328443"/>
                <a:gd name="connsiteX1" fmla="*/ 2552278 w 2552278"/>
                <a:gd name="connsiteY1" fmla="*/ 328443 h 328443"/>
                <a:gd name="connsiteX2" fmla="*/ 0 w 2552278"/>
                <a:gd name="connsiteY2" fmla="*/ 145974 h 328443"/>
                <a:gd name="connsiteX3" fmla="*/ 648198 w 2552278"/>
                <a:gd name="connsiteY3" fmla="*/ 0 h 328443"/>
                <a:gd name="connsiteX4" fmla="*/ 2552278 w 2552278"/>
                <a:gd name="connsiteY4" fmla="*/ 0 h 328443"/>
                <a:gd name="connsiteX0" fmla="*/ 2471253 w 2471253"/>
                <a:gd name="connsiteY0" fmla="*/ 0 h 328443"/>
                <a:gd name="connsiteX1" fmla="*/ 2471253 w 2471253"/>
                <a:gd name="connsiteY1" fmla="*/ 328443 h 328443"/>
                <a:gd name="connsiteX2" fmla="*/ 0 w 2471253"/>
                <a:gd name="connsiteY2" fmla="*/ 328443 h 328443"/>
                <a:gd name="connsiteX3" fmla="*/ 567173 w 2471253"/>
                <a:gd name="connsiteY3" fmla="*/ 0 h 328443"/>
                <a:gd name="connsiteX4" fmla="*/ 2471253 w 2471253"/>
                <a:gd name="connsiteY4" fmla="*/ 0 h 328443"/>
                <a:gd name="connsiteX0" fmla="*/ 2471254 w 2471254"/>
                <a:gd name="connsiteY0" fmla="*/ 0 h 328443"/>
                <a:gd name="connsiteX1" fmla="*/ 2471254 w 2471254"/>
                <a:gd name="connsiteY1" fmla="*/ 328443 h 328443"/>
                <a:gd name="connsiteX2" fmla="*/ 1 w 2471254"/>
                <a:gd name="connsiteY2" fmla="*/ 328443 h 328443"/>
                <a:gd name="connsiteX3" fmla="*/ 0 w 2471254"/>
                <a:gd name="connsiteY3" fmla="*/ 0 h 328443"/>
                <a:gd name="connsiteX4" fmla="*/ 2471254 w 2471254"/>
                <a:gd name="connsiteY4" fmla="*/ 0 h 328443"/>
                <a:gd name="connsiteX0" fmla="*/ 2471253 w 2471253"/>
                <a:gd name="connsiteY0" fmla="*/ 145974 h 474417"/>
                <a:gd name="connsiteX1" fmla="*/ 2471253 w 2471253"/>
                <a:gd name="connsiteY1" fmla="*/ 474417 h 474417"/>
                <a:gd name="connsiteX2" fmla="*/ 0 w 2471253"/>
                <a:gd name="connsiteY2" fmla="*/ 474417 h 474417"/>
                <a:gd name="connsiteX3" fmla="*/ 0 w 2471253"/>
                <a:gd name="connsiteY3" fmla="*/ 0 h 474417"/>
                <a:gd name="connsiteX4" fmla="*/ 2471253 w 2471253"/>
                <a:gd name="connsiteY4" fmla="*/ 145974 h 474417"/>
                <a:gd name="connsiteX0" fmla="*/ 2471254 w 2471254"/>
                <a:gd name="connsiteY0" fmla="*/ 145974 h 474417"/>
                <a:gd name="connsiteX1" fmla="*/ 2471254 w 2471254"/>
                <a:gd name="connsiteY1" fmla="*/ 474417 h 474417"/>
                <a:gd name="connsiteX2" fmla="*/ 0 w 2471254"/>
                <a:gd name="connsiteY2" fmla="*/ 291950 h 474417"/>
                <a:gd name="connsiteX3" fmla="*/ 1 w 2471254"/>
                <a:gd name="connsiteY3" fmla="*/ 0 h 474417"/>
                <a:gd name="connsiteX4" fmla="*/ 2471254 w 2471254"/>
                <a:gd name="connsiteY4" fmla="*/ 145974 h 474417"/>
                <a:gd name="connsiteX0" fmla="*/ 2673815 w 2673815"/>
                <a:gd name="connsiteY0" fmla="*/ 36494 h 474417"/>
                <a:gd name="connsiteX1" fmla="*/ 2471254 w 2673815"/>
                <a:gd name="connsiteY1" fmla="*/ 474417 h 474417"/>
                <a:gd name="connsiteX2" fmla="*/ 0 w 2673815"/>
                <a:gd name="connsiteY2" fmla="*/ 291950 h 474417"/>
                <a:gd name="connsiteX3" fmla="*/ 1 w 2673815"/>
                <a:gd name="connsiteY3" fmla="*/ 0 h 474417"/>
                <a:gd name="connsiteX4" fmla="*/ 2673815 w 2673815"/>
                <a:gd name="connsiteY4" fmla="*/ 36494 h 474417"/>
                <a:gd name="connsiteX0" fmla="*/ 2714327 w 2714327"/>
                <a:gd name="connsiteY0" fmla="*/ 0 h 583898"/>
                <a:gd name="connsiteX1" fmla="*/ 2471254 w 2714327"/>
                <a:gd name="connsiteY1" fmla="*/ 583898 h 583898"/>
                <a:gd name="connsiteX2" fmla="*/ 0 w 2714327"/>
                <a:gd name="connsiteY2" fmla="*/ 401431 h 583898"/>
                <a:gd name="connsiteX3" fmla="*/ 1 w 2714327"/>
                <a:gd name="connsiteY3" fmla="*/ 109481 h 583898"/>
                <a:gd name="connsiteX4" fmla="*/ 2714327 w 2714327"/>
                <a:gd name="connsiteY4" fmla="*/ 0 h 583898"/>
                <a:gd name="connsiteX0" fmla="*/ 2714327 w 2714327"/>
                <a:gd name="connsiteY0" fmla="*/ 182468 h 766366"/>
                <a:gd name="connsiteX1" fmla="*/ 2471254 w 2714327"/>
                <a:gd name="connsiteY1" fmla="*/ 766366 h 766366"/>
                <a:gd name="connsiteX2" fmla="*/ 0 w 2714327"/>
                <a:gd name="connsiteY2" fmla="*/ 583899 h 766366"/>
                <a:gd name="connsiteX3" fmla="*/ 243074 w 2714327"/>
                <a:gd name="connsiteY3" fmla="*/ 0 h 766366"/>
                <a:gd name="connsiteX4" fmla="*/ 2714327 w 2714327"/>
                <a:gd name="connsiteY4" fmla="*/ 182468 h 766366"/>
                <a:gd name="connsiteX0" fmla="*/ 2714327 w 2714327"/>
                <a:gd name="connsiteY0" fmla="*/ 182468 h 583899"/>
                <a:gd name="connsiteX1" fmla="*/ 2592789 w 2714327"/>
                <a:gd name="connsiteY1" fmla="*/ 401430 h 583899"/>
                <a:gd name="connsiteX2" fmla="*/ 0 w 2714327"/>
                <a:gd name="connsiteY2" fmla="*/ 583899 h 583899"/>
                <a:gd name="connsiteX3" fmla="*/ 243074 w 2714327"/>
                <a:gd name="connsiteY3" fmla="*/ 0 h 583899"/>
                <a:gd name="connsiteX4" fmla="*/ 2714327 w 2714327"/>
                <a:gd name="connsiteY4" fmla="*/ 182468 h 583899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2633303 w 2633303"/>
                <a:gd name="connsiteY0" fmla="*/ 182468 h 401430"/>
                <a:gd name="connsiteX1" fmla="*/ 2471253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1823056 w 2471253"/>
                <a:gd name="connsiteY0" fmla="*/ 0 h 437924"/>
                <a:gd name="connsiteX1" fmla="*/ 2471253 w 2471253"/>
                <a:gd name="connsiteY1" fmla="*/ 437924 h 437924"/>
                <a:gd name="connsiteX2" fmla="*/ 0 w 2471253"/>
                <a:gd name="connsiteY2" fmla="*/ 255456 h 437924"/>
                <a:gd name="connsiteX3" fmla="*/ 162050 w 2471253"/>
                <a:gd name="connsiteY3" fmla="*/ 36494 h 437924"/>
                <a:gd name="connsiteX4" fmla="*/ 1823056 w 2471253"/>
                <a:gd name="connsiteY4" fmla="*/ 0 h 437924"/>
                <a:gd name="connsiteX0" fmla="*/ 1823056 w 2471253"/>
                <a:gd name="connsiteY0" fmla="*/ 72986 h 510910"/>
                <a:gd name="connsiteX1" fmla="*/ 2471253 w 2471253"/>
                <a:gd name="connsiteY1" fmla="*/ 510910 h 510910"/>
                <a:gd name="connsiteX2" fmla="*/ 0 w 2471253"/>
                <a:gd name="connsiteY2" fmla="*/ 328442 h 510910"/>
                <a:gd name="connsiteX3" fmla="*/ 405123 w 2471253"/>
                <a:gd name="connsiteY3" fmla="*/ 0 h 510910"/>
                <a:gd name="connsiteX4" fmla="*/ 1823056 w 2471253"/>
                <a:gd name="connsiteY4" fmla="*/ 72986 h 510910"/>
                <a:gd name="connsiteX0" fmla="*/ 1823056 w 1823056"/>
                <a:gd name="connsiteY0" fmla="*/ 72986 h 328442"/>
                <a:gd name="connsiteX1" fmla="*/ 1417932 w 1823056"/>
                <a:gd name="connsiteY1" fmla="*/ 328442 h 328442"/>
                <a:gd name="connsiteX2" fmla="*/ 0 w 1823056"/>
                <a:gd name="connsiteY2" fmla="*/ 328442 h 328442"/>
                <a:gd name="connsiteX3" fmla="*/ 405123 w 1823056"/>
                <a:gd name="connsiteY3" fmla="*/ 0 h 328442"/>
                <a:gd name="connsiteX4" fmla="*/ 1823056 w 1823056"/>
                <a:gd name="connsiteY4" fmla="*/ 72986 h 328442"/>
                <a:gd name="connsiteX0" fmla="*/ 1417933 w 1417933"/>
                <a:gd name="connsiteY0" fmla="*/ 72986 h 328442"/>
                <a:gd name="connsiteX1" fmla="*/ 1012809 w 1417933"/>
                <a:gd name="connsiteY1" fmla="*/ 328442 h 328442"/>
                <a:gd name="connsiteX2" fmla="*/ 202563 w 1417933"/>
                <a:gd name="connsiteY2" fmla="*/ 255455 h 328442"/>
                <a:gd name="connsiteX3" fmla="*/ 0 w 1417933"/>
                <a:gd name="connsiteY3" fmla="*/ 0 h 328442"/>
                <a:gd name="connsiteX4" fmla="*/ 1417933 w 1417933"/>
                <a:gd name="connsiteY4" fmla="*/ 72986 h 328442"/>
                <a:gd name="connsiteX0" fmla="*/ 1417932 w 1417932"/>
                <a:gd name="connsiteY0" fmla="*/ 109480 h 364936"/>
                <a:gd name="connsiteX1" fmla="*/ 1012808 w 1417932"/>
                <a:gd name="connsiteY1" fmla="*/ 364936 h 364936"/>
                <a:gd name="connsiteX2" fmla="*/ 202562 w 1417932"/>
                <a:gd name="connsiteY2" fmla="*/ 291949 h 364936"/>
                <a:gd name="connsiteX3" fmla="*/ 0 w 1417932"/>
                <a:gd name="connsiteY3" fmla="*/ 0 h 364936"/>
                <a:gd name="connsiteX4" fmla="*/ 1417932 w 1417932"/>
                <a:gd name="connsiteY4" fmla="*/ 109480 h 364936"/>
                <a:gd name="connsiteX0" fmla="*/ 1620494 w 1620494"/>
                <a:gd name="connsiteY0" fmla="*/ 182467 h 437923"/>
                <a:gd name="connsiteX1" fmla="*/ 1215370 w 1620494"/>
                <a:gd name="connsiteY1" fmla="*/ 437923 h 437923"/>
                <a:gd name="connsiteX2" fmla="*/ 405124 w 1620494"/>
                <a:gd name="connsiteY2" fmla="*/ 364936 h 437923"/>
                <a:gd name="connsiteX3" fmla="*/ 0 w 1620494"/>
                <a:gd name="connsiteY3" fmla="*/ 0 h 437923"/>
                <a:gd name="connsiteX4" fmla="*/ 1620494 w 1620494"/>
                <a:gd name="connsiteY4" fmla="*/ 182467 h 437923"/>
                <a:gd name="connsiteX0" fmla="*/ 2228178 w 2228178"/>
                <a:gd name="connsiteY0" fmla="*/ 182467 h 437923"/>
                <a:gd name="connsiteX1" fmla="*/ 1823054 w 2228178"/>
                <a:gd name="connsiteY1" fmla="*/ 437923 h 437923"/>
                <a:gd name="connsiteX2" fmla="*/ 0 w 2228178"/>
                <a:gd name="connsiteY2" fmla="*/ 72987 h 437923"/>
                <a:gd name="connsiteX3" fmla="*/ 607684 w 2228178"/>
                <a:gd name="connsiteY3" fmla="*/ 0 h 437923"/>
                <a:gd name="connsiteX4" fmla="*/ 2228178 w 2228178"/>
                <a:gd name="connsiteY4" fmla="*/ 182467 h 437923"/>
                <a:gd name="connsiteX0" fmla="*/ 1498956 w 1823054"/>
                <a:gd name="connsiteY0" fmla="*/ 109481 h 437923"/>
                <a:gd name="connsiteX1" fmla="*/ 1823054 w 1823054"/>
                <a:gd name="connsiteY1" fmla="*/ 437923 h 437923"/>
                <a:gd name="connsiteX2" fmla="*/ 0 w 1823054"/>
                <a:gd name="connsiteY2" fmla="*/ 72987 h 437923"/>
                <a:gd name="connsiteX3" fmla="*/ 607684 w 1823054"/>
                <a:gd name="connsiteY3" fmla="*/ 0 h 437923"/>
                <a:gd name="connsiteX4" fmla="*/ 1498956 w 1823054"/>
                <a:gd name="connsiteY4" fmla="*/ 109481 h 437923"/>
                <a:gd name="connsiteX0" fmla="*/ 1498956 w 1701518"/>
                <a:gd name="connsiteY0" fmla="*/ 109481 h 401430"/>
                <a:gd name="connsiteX1" fmla="*/ 1701518 w 1701518"/>
                <a:gd name="connsiteY1" fmla="*/ 401430 h 401430"/>
                <a:gd name="connsiteX2" fmla="*/ 0 w 1701518"/>
                <a:gd name="connsiteY2" fmla="*/ 72987 h 401430"/>
                <a:gd name="connsiteX3" fmla="*/ 607684 w 1701518"/>
                <a:gd name="connsiteY3" fmla="*/ 0 h 401430"/>
                <a:gd name="connsiteX4" fmla="*/ 1498956 w 1701518"/>
                <a:gd name="connsiteY4" fmla="*/ 109481 h 401430"/>
                <a:gd name="connsiteX0" fmla="*/ 1498956 w 1579981"/>
                <a:gd name="connsiteY0" fmla="*/ 109481 h 729874"/>
                <a:gd name="connsiteX1" fmla="*/ 1579981 w 1579981"/>
                <a:gd name="connsiteY1" fmla="*/ 729874 h 729874"/>
                <a:gd name="connsiteX2" fmla="*/ 0 w 1579981"/>
                <a:gd name="connsiteY2" fmla="*/ 72987 h 729874"/>
                <a:gd name="connsiteX3" fmla="*/ 607684 w 1579981"/>
                <a:gd name="connsiteY3" fmla="*/ 0 h 729874"/>
                <a:gd name="connsiteX4" fmla="*/ 1498956 w 1579981"/>
                <a:gd name="connsiteY4" fmla="*/ 109481 h 729874"/>
                <a:gd name="connsiteX0" fmla="*/ 1458444 w 1579981"/>
                <a:gd name="connsiteY0" fmla="*/ 328443 h 729874"/>
                <a:gd name="connsiteX1" fmla="*/ 1579981 w 1579981"/>
                <a:gd name="connsiteY1" fmla="*/ 729874 h 729874"/>
                <a:gd name="connsiteX2" fmla="*/ 0 w 1579981"/>
                <a:gd name="connsiteY2" fmla="*/ 72987 h 729874"/>
                <a:gd name="connsiteX3" fmla="*/ 607684 w 1579981"/>
                <a:gd name="connsiteY3" fmla="*/ 0 h 729874"/>
                <a:gd name="connsiteX4" fmla="*/ 1458444 w 1579981"/>
                <a:gd name="connsiteY4" fmla="*/ 328443 h 729874"/>
                <a:gd name="connsiteX0" fmla="*/ 1458444 w 1579981"/>
                <a:gd name="connsiteY0" fmla="*/ 510911 h 912342"/>
                <a:gd name="connsiteX1" fmla="*/ 1579981 w 1579981"/>
                <a:gd name="connsiteY1" fmla="*/ 912342 h 912342"/>
                <a:gd name="connsiteX2" fmla="*/ 0 w 1579981"/>
                <a:gd name="connsiteY2" fmla="*/ 255455 h 912342"/>
                <a:gd name="connsiteX3" fmla="*/ 810247 w 1579981"/>
                <a:gd name="connsiteY3" fmla="*/ 0 h 912342"/>
                <a:gd name="connsiteX4" fmla="*/ 1458444 w 1579981"/>
                <a:gd name="connsiteY4" fmla="*/ 510911 h 912342"/>
                <a:gd name="connsiteX0" fmla="*/ 1215370 w 1336907"/>
                <a:gd name="connsiteY0" fmla="*/ 583899 h 985330"/>
                <a:gd name="connsiteX1" fmla="*/ 1336907 w 1336907"/>
                <a:gd name="connsiteY1" fmla="*/ 985330 h 985330"/>
                <a:gd name="connsiteX2" fmla="*/ 0 w 1336907"/>
                <a:gd name="connsiteY2" fmla="*/ 0 h 985330"/>
                <a:gd name="connsiteX3" fmla="*/ 567173 w 1336907"/>
                <a:gd name="connsiteY3" fmla="*/ 72988 h 985330"/>
                <a:gd name="connsiteX4" fmla="*/ 1215370 w 1336907"/>
                <a:gd name="connsiteY4" fmla="*/ 583899 h 985330"/>
                <a:gd name="connsiteX0" fmla="*/ 1255882 w 1377419"/>
                <a:gd name="connsiteY0" fmla="*/ 656886 h 1058317"/>
                <a:gd name="connsiteX1" fmla="*/ 1377419 w 1377419"/>
                <a:gd name="connsiteY1" fmla="*/ 1058317 h 1058317"/>
                <a:gd name="connsiteX2" fmla="*/ 0 w 1377419"/>
                <a:gd name="connsiteY2" fmla="*/ 0 h 1058317"/>
                <a:gd name="connsiteX3" fmla="*/ 607685 w 1377419"/>
                <a:gd name="connsiteY3" fmla="*/ 145975 h 1058317"/>
                <a:gd name="connsiteX4" fmla="*/ 1255882 w 1377419"/>
                <a:gd name="connsiteY4" fmla="*/ 656886 h 1058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19" h="1058317">
                  <a:moveTo>
                    <a:pt x="1255882" y="656886"/>
                  </a:moveTo>
                  <a:lnTo>
                    <a:pt x="1377419" y="1058317"/>
                  </a:lnTo>
                  <a:lnTo>
                    <a:pt x="0" y="0"/>
                  </a:lnTo>
                  <a:lnTo>
                    <a:pt x="607685" y="145975"/>
                  </a:lnTo>
                  <a:lnTo>
                    <a:pt x="1255882" y="656886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705600" y="2686050"/>
              <a:ext cx="1219200" cy="2000250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405123 w 2552278"/>
                <a:gd name="connsiteY3" fmla="*/ 36493 h 328442"/>
                <a:gd name="connsiteX4" fmla="*/ 2552278 w 2552278"/>
                <a:gd name="connsiteY4" fmla="*/ 0 h 328442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648198 w 2552278"/>
                <a:gd name="connsiteY3" fmla="*/ 0 h 328442"/>
                <a:gd name="connsiteX4" fmla="*/ 2552278 w 2552278"/>
                <a:gd name="connsiteY4" fmla="*/ 0 h 328442"/>
                <a:gd name="connsiteX0" fmla="*/ 2552278 w 2552278"/>
                <a:gd name="connsiteY0" fmla="*/ 0 h 328443"/>
                <a:gd name="connsiteX1" fmla="*/ 2552278 w 2552278"/>
                <a:gd name="connsiteY1" fmla="*/ 328443 h 328443"/>
                <a:gd name="connsiteX2" fmla="*/ 0 w 2552278"/>
                <a:gd name="connsiteY2" fmla="*/ 145974 h 328443"/>
                <a:gd name="connsiteX3" fmla="*/ 648198 w 2552278"/>
                <a:gd name="connsiteY3" fmla="*/ 0 h 328443"/>
                <a:gd name="connsiteX4" fmla="*/ 2552278 w 2552278"/>
                <a:gd name="connsiteY4" fmla="*/ 0 h 328443"/>
                <a:gd name="connsiteX0" fmla="*/ 2471253 w 2471253"/>
                <a:gd name="connsiteY0" fmla="*/ 0 h 328443"/>
                <a:gd name="connsiteX1" fmla="*/ 2471253 w 2471253"/>
                <a:gd name="connsiteY1" fmla="*/ 328443 h 328443"/>
                <a:gd name="connsiteX2" fmla="*/ 0 w 2471253"/>
                <a:gd name="connsiteY2" fmla="*/ 328443 h 328443"/>
                <a:gd name="connsiteX3" fmla="*/ 567173 w 2471253"/>
                <a:gd name="connsiteY3" fmla="*/ 0 h 328443"/>
                <a:gd name="connsiteX4" fmla="*/ 2471253 w 2471253"/>
                <a:gd name="connsiteY4" fmla="*/ 0 h 328443"/>
                <a:gd name="connsiteX0" fmla="*/ 2471254 w 2471254"/>
                <a:gd name="connsiteY0" fmla="*/ 0 h 328443"/>
                <a:gd name="connsiteX1" fmla="*/ 2471254 w 2471254"/>
                <a:gd name="connsiteY1" fmla="*/ 328443 h 328443"/>
                <a:gd name="connsiteX2" fmla="*/ 1 w 2471254"/>
                <a:gd name="connsiteY2" fmla="*/ 328443 h 328443"/>
                <a:gd name="connsiteX3" fmla="*/ 0 w 2471254"/>
                <a:gd name="connsiteY3" fmla="*/ 0 h 328443"/>
                <a:gd name="connsiteX4" fmla="*/ 2471254 w 2471254"/>
                <a:gd name="connsiteY4" fmla="*/ 0 h 328443"/>
                <a:gd name="connsiteX0" fmla="*/ 2471253 w 2471253"/>
                <a:gd name="connsiteY0" fmla="*/ 145974 h 474417"/>
                <a:gd name="connsiteX1" fmla="*/ 2471253 w 2471253"/>
                <a:gd name="connsiteY1" fmla="*/ 474417 h 474417"/>
                <a:gd name="connsiteX2" fmla="*/ 0 w 2471253"/>
                <a:gd name="connsiteY2" fmla="*/ 474417 h 474417"/>
                <a:gd name="connsiteX3" fmla="*/ 0 w 2471253"/>
                <a:gd name="connsiteY3" fmla="*/ 0 h 474417"/>
                <a:gd name="connsiteX4" fmla="*/ 2471253 w 2471253"/>
                <a:gd name="connsiteY4" fmla="*/ 145974 h 474417"/>
                <a:gd name="connsiteX0" fmla="*/ 2471254 w 2471254"/>
                <a:gd name="connsiteY0" fmla="*/ 145974 h 474417"/>
                <a:gd name="connsiteX1" fmla="*/ 2471254 w 2471254"/>
                <a:gd name="connsiteY1" fmla="*/ 474417 h 474417"/>
                <a:gd name="connsiteX2" fmla="*/ 0 w 2471254"/>
                <a:gd name="connsiteY2" fmla="*/ 291950 h 474417"/>
                <a:gd name="connsiteX3" fmla="*/ 1 w 2471254"/>
                <a:gd name="connsiteY3" fmla="*/ 0 h 474417"/>
                <a:gd name="connsiteX4" fmla="*/ 2471254 w 2471254"/>
                <a:gd name="connsiteY4" fmla="*/ 145974 h 474417"/>
                <a:gd name="connsiteX0" fmla="*/ 2673815 w 2673815"/>
                <a:gd name="connsiteY0" fmla="*/ 36494 h 474417"/>
                <a:gd name="connsiteX1" fmla="*/ 2471254 w 2673815"/>
                <a:gd name="connsiteY1" fmla="*/ 474417 h 474417"/>
                <a:gd name="connsiteX2" fmla="*/ 0 w 2673815"/>
                <a:gd name="connsiteY2" fmla="*/ 291950 h 474417"/>
                <a:gd name="connsiteX3" fmla="*/ 1 w 2673815"/>
                <a:gd name="connsiteY3" fmla="*/ 0 h 474417"/>
                <a:gd name="connsiteX4" fmla="*/ 2673815 w 2673815"/>
                <a:gd name="connsiteY4" fmla="*/ 36494 h 474417"/>
                <a:gd name="connsiteX0" fmla="*/ 2714327 w 2714327"/>
                <a:gd name="connsiteY0" fmla="*/ 0 h 583898"/>
                <a:gd name="connsiteX1" fmla="*/ 2471254 w 2714327"/>
                <a:gd name="connsiteY1" fmla="*/ 583898 h 583898"/>
                <a:gd name="connsiteX2" fmla="*/ 0 w 2714327"/>
                <a:gd name="connsiteY2" fmla="*/ 401431 h 583898"/>
                <a:gd name="connsiteX3" fmla="*/ 1 w 2714327"/>
                <a:gd name="connsiteY3" fmla="*/ 109481 h 583898"/>
                <a:gd name="connsiteX4" fmla="*/ 2714327 w 2714327"/>
                <a:gd name="connsiteY4" fmla="*/ 0 h 583898"/>
                <a:gd name="connsiteX0" fmla="*/ 2714327 w 2714327"/>
                <a:gd name="connsiteY0" fmla="*/ 182468 h 766366"/>
                <a:gd name="connsiteX1" fmla="*/ 2471254 w 2714327"/>
                <a:gd name="connsiteY1" fmla="*/ 766366 h 766366"/>
                <a:gd name="connsiteX2" fmla="*/ 0 w 2714327"/>
                <a:gd name="connsiteY2" fmla="*/ 583899 h 766366"/>
                <a:gd name="connsiteX3" fmla="*/ 243074 w 2714327"/>
                <a:gd name="connsiteY3" fmla="*/ 0 h 766366"/>
                <a:gd name="connsiteX4" fmla="*/ 2714327 w 2714327"/>
                <a:gd name="connsiteY4" fmla="*/ 182468 h 766366"/>
                <a:gd name="connsiteX0" fmla="*/ 2714327 w 2714327"/>
                <a:gd name="connsiteY0" fmla="*/ 182468 h 583899"/>
                <a:gd name="connsiteX1" fmla="*/ 2592789 w 2714327"/>
                <a:gd name="connsiteY1" fmla="*/ 401430 h 583899"/>
                <a:gd name="connsiteX2" fmla="*/ 0 w 2714327"/>
                <a:gd name="connsiteY2" fmla="*/ 583899 h 583899"/>
                <a:gd name="connsiteX3" fmla="*/ 243074 w 2714327"/>
                <a:gd name="connsiteY3" fmla="*/ 0 h 583899"/>
                <a:gd name="connsiteX4" fmla="*/ 2714327 w 2714327"/>
                <a:gd name="connsiteY4" fmla="*/ 182468 h 583899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2633303 w 2633303"/>
                <a:gd name="connsiteY0" fmla="*/ 182468 h 401430"/>
                <a:gd name="connsiteX1" fmla="*/ 2471253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1823056 w 2471253"/>
                <a:gd name="connsiteY0" fmla="*/ 0 h 437924"/>
                <a:gd name="connsiteX1" fmla="*/ 2471253 w 2471253"/>
                <a:gd name="connsiteY1" fmla="*/ 437924 h 437924"/>
                <a:gd name="connsiteX2" fmla="*/ 0 w 2471253"/>
                <a:gd name="connsiteY2" fmla="*/ 255456 h 437924"/>
                <a:gd name="connsiteX3" fmla="*/ 162050 w 2471253"/>
                <a:gd name="connsiteY3" fmla="*/ 36494 h 437924"/>
                <a:gd name="connsiteX4" fmla="*/ 1823056 w 2471253"/>
                <a:gd name="connsiteY4" fmla="*/ 0 h 437924"/>
                <a:gd name="connsiteX0" fmla="*/ 1823056 w 2471253"/>
                <a:gd name="connsiteY0" fmla="*/ 72986 h 510910"/>
                <a:gd name="connsiteX1" fmla="*/ 2471253 w 2471253"/>
                <a:gd name="connsiteY1" fmla="*/ 510910 h 510910"/>
                <a:gd name="connsiteX2" fmla="*/ 0 w 2471253"/>
                <a:gd name="connsiteY2" fmla="*/ 328442 h 510910"/>
                <a:gd name="connsiteX3" fmla="*/ 405123 w 2471253"/>
                <a:gd name="connsiteY3" fmla="*/ 0 h 510910"/>
                <a:gd name="connsiteX4" fmla="*/ 1823056 w 2471253"/>
                <a:gd name="connsiteY4" fmla="*/ 72986 h 510910"/>
                <a:gd name="connsiteX0" fmla="*/ 1823056 w 1823056"/>
                <a:gd name="connsiteY0" fmla="*/ 72986 h 328442"/>
                <a:gd name="connsiteX1" fmla="*/ 1417932 w 1823056"/>
                <a:gd name="connsiteY1" fmla="*/ 328442 h 328442"/>
                <a:gd name="connsiteX2" fmla="*/ 0 w 1823056"/>
                <a:gd name="connsiteY2" fmla="*/ 328442 h 328442"/>
                <a:gd name="connsiteX3" fmla="*/ 405123 w 1823056"/>
                <a:gd name="connsiteY3" fmla="*/ 0 h 328442"/>
                <a:gd name="connsiteX4" fmla="*/ 1823056 w 1823056"/>
                <a:gd name="connsiteY4" fmla="*/ 72986 h 328442"/>
                <a:gd name="connsiteX0" fmla="*/ 1417933 w 1417933"/>
                <a:gd name="connsiteY0" fmla="*/ 72986 h 328442"/>
                <a:gd name="connsiteX1" fmla="*/ 1012809 w 1417933"/>
                <a:gd name="connsiteY1" fmla="*/ 328442 h 328442"/>
                <a:gd name="connsiteX2" fmla="*/ 202563 w 1417933"/>
                <a:gd name="connsiteY2" fmla="*/ 255455 h 328442"/>
                <a:gd name="connsiteX3" fmla="*/ 0 w 1417933"/>
                <a:gd name="connsiteY3" fmla="*/ 0 h 328442"/>
                <a:gd name="connsiteX4" fmla="*/ 1417933 w 1417933"/>
                <a:gd name="connsiteY4" fmla="*/ 72986 h 328442"/>
                <a:gd name="connsiteX0" fmla="*/ 1417932 w 1417932"/>
                <a:gd name="connsiteY0" fmla="*/ 109480 h 364936"/>
                <a:gd name="connsiteX1" fmla="*/ 1012808 w 1417932"/>
                <a:gd name="connsiteY1" fmla="*/ 364936 h 364936"/>
                <a:gd name="connsiteX2" fmla="*/ 202562 w 1417932"/>
                <a:gd name="connsiteY2" fmla="*/ 291949 h 364936"/>
                <a:gd name="connsiteX3" fmla="*/ 0 w 1417932"/>
                <a:gd name="connsiteY3" fmla="*/ 0 h 364936"/>
                <a:gd name="connsiteX4" fmla="*/ 1417932 w 1417932"/>
                <a:gd name="connsiteY4" fmla="*/ 109480 h 364936"/>
                <a:gd name="connsiteX0" fmla="*/ 1620494 w 1620494"/>
                <a:gd name="connsiteY0" fmla="*/ 182467 h 437923"/>
                <a:gd name="connsiteX1" fmla="*/ 1215370 w 1620494"/>
                <a:gd name="connsiteY1" fmla="*/ 437923 h 437923"/>
                <a:gd name="connsiteX2" fmla="*/ 405124 w 1620494"/>
                <a:gd name="connsiteY2" fmla="*/ 364936 h 437923"/>
                <a:gd name="connsiteX3" fmla="*/ 0 w 1620494"/>
                <a:gd name="connsiteY3" fmla="*/ 0 h 437923"/>
                <a:gd name="connsiteX4" fmla="*/ 1620494 w 1620494"/>
                <a:gd name="connsiteY4" fmla="*/ 182467 h 437923"/>
                <a:gd name="connsiteX0" fmla="*/ 2228178 w 2228178"/>
                <a:gd name="connsiteY0" fmla="*/ 182467 h 437923"/>
                <a:gd name="connsiteX1" fmla="*/ 1823054 w 2228178"/>
                <a:gd name="connsiteY1" fmla="*/ 437923 h 437923"/>
                <a:gd name="connsiteX2" fmla="*/ 0 w 2228178"/>
                <a:gd name="connsiteY2" fmla="*/ 72987 h 437923"/>
                <a:gd name="connsiteX3" fmla="*/ 607684 w 2228178"/>
                <a:gd name="connsiteY3" fmla="*/ 0 h 437923"/>
                <a:gd name="connsiteX4" fmla="*/ 2228178 w 2228178"/>
                <a:gd name="connsiteY4" fmla="*/ 182467 h 437923"/>
                <a:gd name="connsiteX0" fmla="*/ 1498956 w 1823054"/>
                <a:gd name="connsiteY0" fmla="*/ 109481 h 437923"/>
                <a:gd name="connsiteX1" fmla="*/ 1823054 w 1823054"/>
                <a:gd name="connsiteY1" fmla="*/ 437923 h 437923"/>
                <a:gd name="connsiteX2" fmla="*/ 0 w 1823054"/>
                <a:gd name="connsiteY2" fmla="*/ 72987 h 437923"/>
                <a:gd name="connsiteX3" fmla="*/ 607684 w 1823054"/>
                <a:gd name="connsiteY3" fmla="*/ 0 h 437923"/>
                <a:gd name="connsiteX4" fmla="*/ 1498956 w 1823054"/>
                <a:gd name="connsiteY4" fmla="*/ 109481 h 437923"/>
                <a:gd name="connsiteX0" fmla="*/ 1498956 w 1701518"/>
                <a:gd name="connsiteY0" fmla="*/ 109481 h 401430"/>
                <a:gd name="connsiteX1" fmla="*/ 1701518 w 1701518"/>
                <a:gd name="connsiteY1" fmla="*/ 401430 h 401430"/>
                <a:gd name="connsiteX2" fmla="*/ 0 w 1701518"/>
                <a:gd name="connsiteY2" fmla="*/ 72987 h 401430"/>
                <a:gd name="connsiteX3" fmla="*/ 607684 w 1701518"/>
                <a:gd name="connsiteY3" fmla="*/ 0 h 401430"/>
                <a:gd name="connsiteX4" fmla="*/ 1498956 w 1701518"/>
                <a:gd name="connsiteY4" fmla="*/ 109481 h 401430"/>
                <a:gd name="connsiteX0" fmla="*/ 1539468 w 1742030"/>
                <a:gd name="connsiteY0" fmla="*/ 109481 h 510912"/>
                <a:gd name="connsiteX1" fmla="*/ 1742030 w 1742030"/>
                <a:gd name="connsiteY1" fmla="*/ 401430 h 510912"/>
                <a:gd name="connsiteX2" fmla="*/ 0 w 1742030"/>
                <a:gd name="connsiteY2" fmla="*/ 510912 h 510912"/>
                <a:gd name="connsiteX3" fmla="*/ 648196 w 1742030"/>
                <a:gd name="connsiteY3" fmla="*/ 0 h 510912"/>
                <a:gd name="connsiteX4" fmla="*/ 1539468 w 1742030"/>
                <a:gd name="connsiteY4" fmla="*/ 109481 h 510912"/>
                <a:gd name="connsiteX0" fmla="*/ 1742030 w 1944592"/>
                <a:gd name="connsiteY0" fmla="*/ 0 h 401431"/>
                <a:gd name="connsiteX1" fmla="*/ 1944592 w 1944592"/>
                <a:gd name="connsiteY1" fmla="*/ 291949 h 401431"/>
                <a:gd name="connsiteX2" fmla="*/ 202562 w 1944592"/>
                <a:gd name="connsiteY2" fmla="*/ 401431 h 401431"/>
                <a:gd name="connsiteX3" fmla="*/ 0 w 1944592"/>
                <a:gd name="connsiteY3" fmla="*/ 109481 h 401431"/>
                <a:gd name="connsiteX4" fmla="*/ 1742030 w 1944592"/>
                <a:gd name="connsiteY4" fmla="*/ 0 h 401431"/>
                <a:gd name="connsiteX0" fmla="*/ 243075 w 1944592"/>
                <a:gd name="connsiteY0" fmla="*/ 0 h 656887"/>
                <a:gd name="connsiteX1" fmla="*/ 1944592 w 1944592"/>
                <a:gd name="connsiteY1" fmla="*/ 547405 h 656887"/>
                <a:gd name="connsiteX2" fmla="*/ 202562 w 1944592"/>
                <a:gd name="connsiteY2" fmla="*/ 656887 h 656887"/>
                <a:gd name="connsiteX3" fmla="*/ 0 w 1944592"/>
                <a:gd name="connsiteY3" fmla="*/ 364937 h 656887"/>
                <a:gd name="connsiteX4" fmla="*/ 243075 w 1944592"/>
                <a:gd name="connsiteY4" fmla="*/ 0 h 656887"/>
                <a:gd name="connsiteX0" fmla="*/ 243075 w 648198"/>
                <a:gd name="connsiteY0" fmla="*/ 255456 h 912343"/>
                <a:gd name="connsiteX1" fmla="*/ 648198 w 648198"/>
                <a:gd name="connsiteY1" fmla="*/ 0 h 912343"/>
                <a:gd name="connsiteX2" fmla="*/ 202562 w 648198"/>
                <a:gd name="connsiteY2" fmla="*/ 912343 h 912343"/>
                <a:gd name="connsiteX3" fmla="*/ 0 w 648198"/>
                <a:gd name="connsiteY3" fmla="*/ 620393 h 912343"/>
                <a:gd name="connsiteX4" fmla="*/ 243075 w 648198"/>
                <a:gd name="connsiteY4" fmla="*/ 255456 h 912343"/>
                <a:gd name="connsiteX0" fmla="*/ 243075 w 486149"/>
                <a:gd name="connsiteY0" fmla="*/ 328443 h 985330"/>
                <a:gd name="connsiteX1" fmla="*/ 486149 w 486149"/>
                <a:gd name="connsiteY1" fmla="*/ 0 h 985330"/>
                <a:gd name="connsiteX2" fmla="*/ 202562 w 486149"/>
                <a:gd name="connsiteY2" fmla="*/ 985330 h 985330"/>
                <a:gd name="connsiteX3" fmla="*/ 0 w 486149"/>
                <a:gd name="connsiteY3" fmla="*/ 693380 h 985330"/>
                <a:gd name="connsiteX4" fmla="*/ 243075 w 486149"/>
                <a:gd name="connsiteY4" fmla="*/ 328443 h 985330"/>
                <a:gd name="connsiteX0" fmla="*/ 243075 w 486149"/>
                <a:gd name="connsiteY0" fmla="*/ 328443 h 1131304"/>
                <a:gd name="connsiteX1" fmla="*/ 486149 w 486149"/>
                <a:gd name="connsiteY1" fmla="*/ 0 h 1131304"/>
                <a:gd name="connsiteX2" fmla="*/ 324100 w 486149"/>
                <a:gd name="connsiteY2" fmla="*/ 1131304 h 1131304"/>
                <a:gd name="connsiteX3" fmla="*/ 0 w 486149"/>
                <a:gd name="connsiteY3" fmla="*/ 693380 h 1131304"/>
                <a:gd name="connsiteX4" fmla="*/ 243075 w 486149"/>
                <a:gd name="connsiteY4" fmla="*/ 328443 h 1131304"/>
                <a:gd name="connsiteX0" fmla="*/ 243075 w 607686"/>
                <a:gd name="connsiteY0" fmla="*/ 291950 h 1094811"/>
                <a:gd name="connsiteX1" fmla="*/ 607686 w 607686"/>
                <a:gd name="connsiteY1" fmla="*/ 0 h 1094811"/>
                <a:gd name="connsiteX2" fmla="*/ 324100 w 607686"/>
                <a:gd name="connsiteY2" fmla="*/ 1094811 h 1094811"/>
                <a:gd name="connsiteX3" fmla="*/ 0 w 607686"/>
                <a:gd name="connsiteY3" fmla="*/ 656887 h 1094811"/>
                <a:gd name="connsiteX4" fmla="*/ 243075 w 607686"/>
                <a:gd name="connsiteY4" fmla="*/ 291950 h 1094811"/>
                <a:gd name="connsiteX0" fmla="*/ 283586 w 648197"/>
                <a:gd name="connsiteY0" fmla="*/ 291950 h 1094811"/>
                <a:gd name="connsiteX1" fmla="*/ 648197 w 648197"/>
                <a:gd name="connsiteY1" fmla="*/ 0 h 1094811"/>
                <a:gd name="connsiteX2" fmla="*/ 364611 w 648197"/>
                <a:gd name="connsiteY2" fmla="*/ 1094811 h 1094811"/>
                <a:gd name="connsiteX3" fmla="*/ 0 w 648197"/>
                <a:gd name="connsiteY3" fmla="*/ 875849 h 1094811"/>
                <a:gd name="connsiteX4" fmla="*/ 283586 w 648197"/>
                <a:gd name="connsiteY4" fmla="*/ 291950 h 1094811"/>
                <a:gd name="connsiteX0" fmla="*/ 283586 w 648197"/>
                <a:gd name="connsiteY0" fmla="*/ 291950 h 1277280"/>
                <a:gd name="connsiteX1" fmla="*/ 648197 w 648197"/>
                <a:gd name="connsiteY1" fmla="*/ 0 h 1277280"/>
                <a:gd name="connsiteX2" fmla="*/ 121537 w 648197"/>
                <a:gd name="connsiteY2" fmla="*/ 1277280 h 1277280"/>
                <a:gd name="connsiteX3" fmla="*/ 0 w 648197"/>
                <a:gd name="connsiteY3" fmla="*/ 875849 h 1277280"/>
                <a:gd name="connsiteX4" fmla="*/ 283586 w 648197"/>
                <a:gd name="connsiteY4" fmla="*/ 291950 h 127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197" h="1277280">
                  <a:moveTo>
                    <a:pt x="283586" y="291950"/>
                  </a:moveTo>
                  <a:lnTo>
                    <a:pt x="648197" y="0"/>
                  </a:lnTo>
                  <a:lnTo>
                    <a:pt x="121537" y="1277280"/>
                  </a:lnTo>
                  <a:lnTo>
                    <a:pt x="0" y="875849"/>
                  </a:lnTo>
                  <a:lnTo>
                    <a:pt x="283586" y="29195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343401" y="3028950"/>
              <a:ext cx="2590801" cy="194310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405123 w 2552278"/>
                <a:gd name="connsiteY3" fmla="*/ 36493 h 328442"/>
                <a:gd name="connsiteX4" fmla="*/ 2552278 w 2552278"/>
                <a:gd name="connsiteY4" fmla="*/ 0 h 328442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648198 w 2552278"/>
                <a:gd name="connsiteY3" fmla="*/ 0 h 328442"/>
                <a:gd name="connsiteX4" fmla="*/ 2552278 w 2552278"/>
                <a:gd name="connsiteY4" fmla="*/ 0 h 328442"/>
                <a:gd name="connsiteX0" fmla="*/ 2552278 w 2552278"/>
                <a:gd name="connsiteY0" fmla="*/ 0 h 328443"/>
                <a:gd name="connsiteX1" fmla="*/ 2552278 w 2552278"/>
                <a:gd name="connsiteY1" fmla="*/ 328443 h 328443"/>
                <a:gd name="connsiteX2" fmla="*/ 0 w 2552278"/>
                <a:gd name="connsiteY2" fmla="*/ 145974 h 328443"/>
                <a:gd name="connsiteX3" fmla="*/ 648198 w 2552278"/>
                <a:gd name="connsiteY3" fmla="*/ 0 h 328443"/>
                <a:gd name="connsiteX4" fmla="*/ 2552278 w 2552278"/>
                <a:gd name="connsiteY4" fmla="*/ 0 h 328443"/>
                <a:gd name="connsiteX0" fmla="*/ 2471253 w 2471253"/>
                <a:gd name="connsiteY0" fmla="*/ 0 h 328443"/>
                <a:gd name="connsiteX1" fmla="*/ 2471253 w 2471253"/>
                <a:gd name="connsiteY1" fmla="*/ 328443 h 328443"/>
                <a:gd name="connsiteX2" fmla="*/ 0 w 2471253"/>
                <a:gd name="connsiteY2" fmla="*/ 328443 h 328443"/>
                <a:gd name="connsiteX3" fmla="*/ 567173 w 2471253"/>
                <a:gd name="connsiteY3" fmla="*/ 0 h 328443"/>
                <a:gd name="connsiteX4" fmla="*/ 2471253 w 2471253"/>
                <a:gd name="connsiteY4" fmla="*/ 0 h 328443"/>
                <a:gd name="connsiteX0" fmla="*/ 2471254 w 2471254"/>
                <a:gd name="connsiteY0" fmla="*/ 0 h 328443"/>
                <a:gd name="connsiteX1" fmla="*/ 2471254 w 2471254"/>
                <a:gd name="connsiteY1" fmla="*/ 328443 h 328443"/>
                <a:gd name="connsiteX2" fmla="*/ 1 w 2471254"/>
                <a:gd name="connsiteY2" fmla="*/ 328443 h 328443"/>
                <a:gd name="connsiteX3" fmla="*/ 0 w 2471254"/>
                <a:gd name="connsiteY3" fmla="*/ 0 h 328443"/>
                <a:gd name="connsiteX4" fmla="*/ 2471254 w 2471254"/>
                <a:gd name="connsiteY4" fmla="*/ 0 h 328443"/>
                <a:gd name="connsiteX0" fmla="*/ 2471253 w 2471253"/>
                <a:gd name="connsiteY0" fmla="*/ 145974 h 474417"/>
                <a:gd name="connsiteX1" fmla="*/ 2471253 w 2471253"/>
                <a:gd name="connsiteY1" fmla="*/ 474417 h 474417"/>
                <a:gd name="connsiteX2" fmla="*/ 0 w 2471253"/>
                <a:gd name="connsiteY2" fmla="*/ 474417 h 474417"/>
                <a:gd name="connsiteX3" fmla="*/ 0 w 2471253"/>
                <a:gd name="connsiteY3" fmla="*/ 0 h 474417"/>
                <a:gd name="connsiteX4" fmla="*/ 2471253 w 2471253"/>
                <a:gd name="connsiteY4" fmla="*/ 145974 h 474417"/>
                <a:gd name="connsiteX0" fmla="*/ 2471254 w 2471254"/>
                <a:gd name="connsiteY0" fmla="*/ 145974 h 474417"/>
                <a:gd name="connsiteX1" fmla="*/ 2471254 w 2471254"/>
                <a:gd name="connsiteY1" fmla="*/ 474417 h 474417"/>
                <a:gd name="connsiteX2" fmla="*/ 0 w 2471254"/>
                <a:gd name="connsiteY2" fmla="*/ 291950 h 474417"/>
                <a:gd name="connsiteX3" fmla="*/ 1 w 2471254"/>
                <a:gd name="connsiteY3" fmla="*/ 0 h 474417"/>
                <a:gd name="connsiteX4" fmla="*/ 2471254 w 2471254"/>
                <a:gd name="connsiteY4" fmla="*/ 145974 h 474417"/>
                <a:gd name="connsiteX0" fmla="*/ 2673815 w 2673815"/>
                <a:gd name="connsiteY0" fmla="*/ 36494 h 474417"/>
                <a:gd name="connsiteX1" fmla="*/ 2471254 w 2673815"/>
                <a:gd name="connsiteY1" fmla="*/ 474417 h 474417"/>
                <a:gd name="connsiteX2" fmla="*/ 0 w 2673815"/>
                <a:gd name="connsiteY2" fmla="*/ 291950 h 474417"/>
                <a:gd name="connsiteX3" fmla="*/ 1 w 2673815"/>
                <a:gd name="connsiteY3" fmla="*/ 0 h 474417"/>
                <a:gd name="connsiteX4" fmla="*/ 2673815 w 2673815"/>
                <a:gd name="connsiteY4" fmla="*/ 36494 h 474417"/>
                <a:gd name="connsiteX0" fmla="*/ 2714327 w 2714327"/>
                <a:gd name="connsiteY0" fmla="*/ 0 h 583898"/>
                <a:gd name="connsiteX1" fmla="*/ 2471254 w 2714327"/>
                <a:gd name="connsiteY1" fmla="*/ 583898 h 583898"/>
                <a:gd name="connsiteX2" fmla="*/ 0 w 2714327"/>
                <a:gd name="connsiteY2" fmla="*/ 401431 h 583898"/>
                <a:gd name="connsiteX3" fmla="*/ 1 w 2714327"/>
                <a:gd name="connsiteY3" fmla="*/ 109481 h 583898"/>
                <a:gd name="connsiteX4" fmla="*/ 2714327 w 2714327"/>
                <a:gd name="connsiteY4" fmla="*/ 0 h 583898"/>
                <a:gd name="connsiteX0" fmla="*/ 2714327 w 2714327"/>
                <a:gd name="connsiteY0" fmla="*/ 182468 h 766366"/>
                <a:gd name="connsiteX1" fmla="*/ 2471254 w 2714327"/>
                <a:gd name="connsiteY1" fmla="*/ 766366 h 766366"/>
                <a:gd name="connsiteX2" fmla="*/ 0 w 2714327"/>
                <a:gd name="connsiteY2" fmla="*/ 583899 h 766366"/>
                <a:gd name="connsiteX3" fmla="*/ 243074 w 2714327"/>
                <a:gd name="connsiteY3" fmla="*/ 0 h 766366"/>
                <a:gd name="connsiteX4" fmla="*/ 2714327 w 2714327"/>
                <a:gd name="connsiteY4" fmla="*/ 182468 h 766366"/>
                <a:gd name="connsiteX0" fmla="*/ 2714327 w 2714327"/>
                <a:gd name="connsiteY0" fmla="*/ 182468 h 583899"/>
                <a:gd name="connsiteX1" fmla="*/ 2592789 w 2714327"/>
                <a:gd name="connsiteY1" fmla="*/ 401430 h 583899"/>
                <a:gd name="connsiteX2" fmla="*/ 0 w 2714327"/>
                <a:gd name="connsiteY2" fmla="*/ 583899 h 583899"/>
                <a:gd name="connsiteX3" fmla="*/ 243074 w 2714327"/>
                <a:gd name="connsiteY3" fmla="*/ 0 h 583899"/>
                <a:gd name="connsiteX4" fmla="*/ 2714327 w 2714327"/>
                <a:gd name="connsiteY4" fmla="*/ 182468 h 583899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2633303 w 2633303"/>
                <a:gd name="connsiteY0" fmla="*/ 182468 h 401430"/>
                <a:gd name="connsiteX1" fmla="*/ 2471253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1823056 w 2471253"/>
                <a:gd name="connsiteY0" fmla="*/ 0 h 437924"/>
                <a:gd name="connsiteX1" fmla="*/ 2471253 w 2471253"/>
                <a:gd name="connsiteY1" fmla="*/ 437924 h 437924"/>
                <a:gd name="connsiteX2" fmla="*/ 0 w 2471253"/>
                <a:gd name="connsiteY2" fmla="*/ 255456 h 437924"/>
                <a:gd name="connsiteX3" fmla="*/ 162050 w 2471253"/>
                <a:gd name="connsiteY3" fmla="*/ 36494 h 437924"/>
                <a:gd name="connsiteX4" fmla="*/ 1823056 w 2471253"/>
                <a:gd name="connsiteY4" fmla="*/ 0 h 437924"/>
                <a:gd name="connsiteX0" fmla="*/ 1823056 w 2471253"/>
                <a:gd name="connsiteY0" fmla="*/ 72986 h 510910"/>
                <a:gd name="connsiteX1" fmla="*/ 2471253 w 2471253"/>
                <a:gd name="connsiteY1" fmla="*/ 510910 h 510910"/>
                <a:gd name="connsiteX2" fmla="*/ 0 w 2471253"/>
                <a:gd name="connsiteY2" fmla="*/ 328442 h 510910"/>
                <a:gd name="connsiteX3" fmla="*/ 405123 w 2471253"/>
                <a:gd name="connsiteY3" fmla="*/ 0 h 510910"/>
                <a:gd name="connsiteX4" fmla="*/ 1823056 w 2471253"/>
                <a:gd name="connsiteY4" fmla="*/ 72986 h 510910"/>
                <a:gd name="connsiteX0" fmla="*/ 1823056 w 1823056"/>
                <a:gd name="connsiteY0" fmla="*/ 72986 h 328442"/>
                <a:gd name="connsiteX1" fmla="*/ 1417932 w 1823056"/>
                <a:gd name="connsiteY1" fmla="*/ 328442 h 328442"/>
                <a:gd name="connsiteX2" fmla="*/ 0 w 1823056"/>
                <a:gd name="connsiteY2" fmla="*/ 328442 h 328442"/>
                <a:gd name="connsiteX3" fmla="*/ 405123 w 1823056"/>
                <a:gd name="connsiteY3" fmla="*/ 0 h 328442"/>
                <a:gd name="connsiteX4" fmla="*/ 1823056 w 1823056"/>
                <a:gd name="connsiteY4" fmla="*/ 72986 h 328442"/>
                <a:gd name="connsiteX0" fmla="*/ 1417933 w 1417933"/>
                <a:gd name="connsiteY0" fmla="*/ 72986 h 328442"/>
                <a:gd name="connsiteX1" fmla="*/ 1012809 w 1417933"/>
                <a:gd name="connsiteY1" fmla="*/ 328442 h 328442"/>
                <a:gd name="connsiteX2" fmla="*/ 202563 w 1417933"/>
                <a:gd name="connsiteY2" fmla="*/ 255455 h 328442"/>
                <a:gd name="connsiteX3" fmla="*/ 0 w 1417933"/>
                <a:gd name="connsiteY3" fmla="*/ 0 h 328442"/>
                <a:gd name="connsiteX4" fmla="*/ 1417933 w 1417933"/>
                <a:gd name="connsiteY4" fmla="*/ 72986 h 328442"/>
                <a:gd name="connsiteX0" fmla="*/ 1417932 w 1417932"/>
                <a:gd name="connsiteY0" fmla="*/ 109480 h 364936"/>
                <a:gd name="connsiteX1" fmla="*/ 1012808 w 1417932"/>
                <a:gd name="connsiteY1" fmla="*/ 364936 h 364936"/>
                <a:gd name="connsiteX2" fmla="*/ 202562 w 1417932"/>
                <a:gd name="connsiteY2" fmla="*/ 291949 h 364936"/>
                <a:gd name="connsiteX3" fmla="*/ 0 w 1417932"/>
                <a:gd name="connsiteY3" fmla="*/ 0 h 364936"/>
                <a:gd name="connsiteX4" fmla="*/ 1417932 w 1417932"/>
                <a:gd name="connsiteY4" fmla="*/ 109480 h 364936"/>
                <a:gd name="connsiteX0" fmla="*/ 1620494 w 1620494"/>
                <a:gd name="connsiteY0" fmla="*/ 182467 h 437923"/>
                <a:gd name="connsiteX1" fmla="*/ 1215370 w 1620494"/>
                <a:gd name="connsiteY1" fmla="*/ 437923 h 437923"/>
                <a:gd name="connsiteX2" fmla="*/ 405124 w 1620494"/>
                <a:gd name="connsiteY2" fmla="*/ 364936 h 437923"/>
                <a:gd name="connsiteX3" fmla="*/ 0 w 1620494"/>
                <a:gd name="connsiteY3" fmla="*/ 0 h 437923"/>
                <a:gd name="connsiteX4" fmla="*/ 1620494 w 1620494"/>
                <a:gd name="connsiteY4" fmla="*/ 182467 h 437923"/>
                <a:gd name="connsiteX0" fmla="*/ 2228178 w 2228178"/>
                <a:gd name="connsiteY0" fmla="*/ 182467 h 437923"/>
                <a:gd name="connsiteX1" fmla="*/ 1823054 w 2228178"/>
                <a:gd name="connsiteY1" fmla="*/ 437923 h 437923"/>
                <a:gd name="connsiteX2" fmla="*/ 0 w 2228178"/>
                <a:gd name="connsiteY2" fmla="*/ 72987 h 437923"/>
                <a:gd name="connsiteX3" fmla="*/ 607684 w 2228178"/>
                <a:gd name="connsiteY3" fmla="*/ 0 h 437923"/>
                <a:gd name="connsiteX4" fmla="*/ 2228178 w 2228178"/>
                <a:gd name="connsiteY4" fmla="*/ 182467 h 437923"/>
                <a:gd name="connsiteX0" fmla="*/ 1498956 w 1823054"/>
                <a:gd name="connsiteY0" fmla="*/ 109481 h 437923"/>
                <a:gd name="connsiteX1" fmla="*/ 1823054 w 1823054"/>
                <a:gd name="connsiteY1" fmla="*/ 437923 h 437923"/>
                <a:gd name="connsiteX2" fmla="*/ 0 w 1823054"/>
                <a:gd name="connsiteY2" fmla="*/ 72987 h 437923"/>
                <a:gd name="connsiteX3" fmla="*/ 607684 w 1823054"/>
                <a:gd name="connsiteY3" fmla="*/ 0 h 437923"/>
                <a:gd name="connsiteX4" fmla="*/ 1498956 w 1823054"/>
                <a:gd name="connsiteY4" fmla="*/ 109481 h 437923"/>
                <a:gd name="connsiteX0" fmla="*/ 1498956 w 1701518"/>
                <a:gd name="connsiteY0" fmla="*/ 109481 h 401430"/>
                <a:gd name="connsiteX1" fmla="*/ 1701518 w 1701518"/>
                <a:gd name="connsiteY1" fmla="*/ 401430 h 401430"/>
                <a:gd name="connsiteX2" fmla="*/ 0 w 1701518"/>
                <a:gd name="connsiteY2" fmla="*/ 72987 h 401430"/>
                <a:gd name="connsiteX3" fmla="*/ 607684 w 1701518"/>
                <a:gd name="connsiteY3" fmla="*/ 0 h 401430"/>
                <a:gd name="connsiteX4" fmla="*/ 1498956 w 1701518"/>
                <a:gd name="connsiteY4" fmla="*/ 109481 h 401430"/>
                <a:gd name="connsiteX0" fmla="*/ 1498956 w 1579981"/>
                <a:gd name="connsiteY0" fmla="*/ 109481 h 729874"/>
                <a:gd name="connsiteX1" fmla="*/ 1579981 w 1579981"/>
                <a:gd name="connsiteY1" fmla="*/ 729874 h 729874"/>
                <a:gd name="connsiteX2" fmla="*/ 0 w 1579981"/>
                <a:gd name="connsiteY2" fmla="*/ 72987 h 729874"/>
                <a:gd name="connsiteX3" fmla="*/ 607684 w 1579981"/>
                <a:gd name="connsiteY3" fmla="*/ 0 h 729874"/>
                <a:gd name="connsiteX4" fmla="*/ 1498956 w 1579981"/>
                <a:gd name="connsiteY4" fmla="*/ 109481 h 729874"/>
                <a:gd name="connsiteX0" fmla="*/ 1458444 w 1579981"/>
                <a:gd name="connsiteY0" fmla="*/ 328443 h 729874"/>
                <a:gd name="connsiteX1" fmla="*/ 1579981 w 1579981"/>
                <a:gd name="connsiteY1" fmla="*/ 729874 h 729874"/>
                <a:gd name="connsiteX2" fmla="*/ 0 w 1579981"/>
                <a:gd name="connsiteY2" fmla="*/ 72987 h 729874"/>
                <a:gd name="connsiteX3" fmla="*/ 607684 w 1579981"/>
                <a:gd name="connsiteY3" fmla="*/ 0 h 729874"/>
                <a:gd name="connsiteX4" fmla="*/ 1458444 w 1579981"/>
                <a:gd name="connsiteY4" fmla="*/ 328443 h 729874"/>
                <a:gd name="connsiteX0" fmla="*/ 1458444 w 1579981"/>
                <a:gd name="connsiteY0" fmla="*/ 510911 h 912342"/>
                <a:gd name="connsiteX1" fmla="*/ 1579981 w 1579981"/>
                <a:gd name="connsiteY1" fmla="*/ 912342 h 912342"/>
                <a:gd name="connsiteX2" fmla="*/ 0 w 1579981"/>
                <a:gd name="connsiteY2" fmla="*/ 255455 h 912342"/>
                <a:gd name="connsiteX3" fmla="*/ 810247 w 1579981"/>
                <a:gd name="connsiteY3" fmla="*/ 0 h 912342"/>
                <a:gd name="connsiteX4" fmla="*/ 1458444 w 1579981"/>
                <a:gd name="connsiteY4" fmla="*/ 510911 h 912342"/>
                <a:gd name="connsiteX0" fmla="*/ 1215370 w 1336907"/>
                <a:gd name="connsiteY0" fmla="*/ 583899 h 985330"/>
                <a:gd name="connsiteX1" fmla="*/ 1336907 w 1336907"/>
                <a:gd name="connsiteY1" fmla="*/ 985330 h 985330"/>
                <a:gd name="connsiteX2" fmla="*/ 0 w 1336907"/>
                <a:gd name="connsiteY2" fmla="*/ 0 h 985330"/>
                <a:gd name="connsiteX3" fmla="*/ 567173 w 1336907"/>
                <a:gd name="connsiteY3" fmla="*/ 72988 h 985330"/>
                <a:gd name="connsiteX4" fmla="*/ 1215370 w 1336907"/>
                <a:gd name="connsiteY4" fmla="*/ 583899 h 985330"/>
                <a:gd name="connsiteX0" fmla="*/ 1255882 w 1377419"/>
                <a:gd name="connsiteY0" fmla="*/ 656886 h 1058317"/>
                <a:gd name="connsiteX1" fmla="*/ 1377419 w 1377419"/>
                <a:gd name="connsiteY1" fmla="*/ 1058317 h 1058317"/>
                <a:gd name="connsiteX2" fmla="*/ 0 w 1377419"/>
                <a:gd name="connsiteY2" fmla="*/ 0 h 1058317"/>
                <a:gd name="connsiteX3" fmla="*/ 607685 w 1377419"/>
                <a:gd name="connsiteY3" fmla="*/ 145975 h 1058317"/>
                <a:gd name="connsiteX4" fmla="*/ 1255882 w 1377419"/>
                <a:gd name="connsiteY4" fmla="*/ 656886 h 1058317"/>
                <a:gd name="connsiteX0" fmla="*/ 1255882 w 1377419"/>
                <a:gd name="connsiteY0" fmla="*/ 1021823 h 1423254"/>
                <a:gd name="connsiteX1" fmla="*/ 1377419 w 1377419"/>
                <a:gd name="connsiteY1" fmla="*/ 1423254 h 1423254"/>
                <a:gd name="connsiteX2" fmla="*/ 0 w 1377419"/>
                <a:gd name="connsiteY2" fmla="*/ 364937 h 1423254"/>
                <a:gd name="connsiteX3" fmla="*/ 891271 w 1377419"/>
                <a:gd name="connsiteY3" fmla="*/ 0 h 1423254"/>
                <a:gd name="connsiteX4" fmla="*/ 1255882 w 1377419"/>
                <a:gd name="connsiteY4" fmla="*/ 1021823 h 1423254"/>
                <a:gd name="connsiteX0" fmla="*/ 364611 w 486148"/>
                <a:gd name="connsiteY0" fmla="*/ 1021823 h 1423254"/>
                <a:gd name="connsiteX1" fmla="*/ 486148 w 486148"/>
                <a:gd name="connsiteY1" fmla="*/ 1423254 h 1423254"/>
                <a:gd name="connsiteX2" fmla="*/ 0 w 486148"/>
                <a:gd name="connsiteY2" fmla="*/ 182468 h 1423254"/>
                <a:gd name="connsiteX3" fmla="*/ 0 w 486148"/>
                <a:gd name="connsiteY3" fmla="*/ 0 h 1423254"/>
                <a:gd name="connsiteX4" fmla="*/ 364611 w 486148"/>
                <a:gd name="connsiteY4" fmla="*/ 1021823 h 1423254"/>
                <a:gd name="connsiteX0" fmla="*/ 1377419 w 1377419"/>
                <a:gd name="connsiteY0" fmla="*/ 1058317 h 1423254"/>
                <a:gd name="connsiteX1" fmla="*/ 486148 w 1377419"/>
                <a:gd name="connsiteY1" fmla="*/ 1423254 h 1423254"/>
                <a:gd name="connsiteX2" fmla="*/ 0 w 1377419"/>
                <a:gd name="connsiteY2" fmla="*/ 182468 h 1423254"/>
                <a:gd name="connsiteX3" fmla="*/ 0 w 1377419"/>
                <a:gd name="connsiteY3" fmla="*/ 0 h 1423254"/>
                <a:gd name="connsiteX4" fmla="*/ 1377419 w 1377419"/>
                <a:gd name="connsiteY4" fmla="*/ 1058317 h 1423254"/>
                <a:gd name="connsiteX0" fmla="*/ 1377419 w 1377420"/>
                <a:gd name="connsiteY0" fmla="*/ 1058317 h 1240786"/>
                <a:gd name="connsiteX1" fmla="*/ 1377420 w 1377420"/>
                <a:gd name="connsiteY1" fmla="*/ 1240786 h 1240786"/>
                <a:gd name="connsiteX2" fmla="*/ 0 w 1377420"/>
                <a:gd name="connsiteY2" fmla="*/ 182468 h 1240786"/>
                <a:gd name="connsiteX3" fmla="*/ 0 w 1377420"/>
                <a:gd name="connsiteY3" fmla="*/ 0 h 1240786"/>
                <a:gd name="connsiteX4" fmla="*/ 1377419 w 1377420"/>
                <a:gd name="connsiteY4" fmla="*/ 1058317 h 1240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20" h="1240786">
                  <a:moveTo>
                    <a:pt x="1377419" y="1058317"/>
                  </a:moveTo>
                  <a:cubicBezTo>
                    <a:pt x="1377419" y="1119140"/>
                    <a:pt x="1377420" y="1179963"/>
                    <a:pt x="1377420" y="1240786"/>
                  </a:cubicBezTo>
                  <a:lnTo>
                    <a:pt x="0" y="182468"/>
                  </a:lnTo>
                  <a:lnTo>
                    <a:pt x="0" y="0"/>
                  </a:lnTo>
                  <a:lnTo>
                    <a:pt x="1377419" y="105831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934199" y="2686050"/>
              <a:ext cx="990601" cy="228600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405123 w 2552278"/>
                <a:gd name="connsiteY3" fmla="*/ 36493 h 328442"/>
                <a:gd name="connsiteX4" fmla="*/ 2552278 w 2552278"/>
                <a:gd name="connsiteY4" fmla="*/ 0 h 328442"/>
                <a:gd name="connsiteX0" fmla="*/ 2552278 w 2552278"/>
                <a:gd name="connsiteY0" fmla="*/ 0 h 328442"/>
                <a:gd name="connsiteX1" fmla="*/ 283586 w 2552278"/>
                <a:gd name="connsiteY1" fmla="*/ 328442 h 328442"/>
                <a:gd name="connsiteX2" fmla="*/ 0 w 2552278"/>
                <a:gd name="connsiteY2" fmla="*/ 145974 h 328442"/>
                <a:gd name="connsiteX3" fmla="*/ 648198 w 2552278"/>
                <a:gd name="connsiteY3" fmla="*/ 0 h 328442"/>
                <a:gd name="connsiteX4" fmla="*/ 2552278 w 2552278"/>
                <a:gd name="connsiteY4" fmla="*/ 0 h 328442"/>
                <a:gd name="connsiteX0" fmla="*/ 2552278 w 2552278"/>
                <a:gd name="connsiteY0" fmla="*/ 0 h 328443"/>
                <a:gd name="connsiteX1" fmla="*/ 2552278 w 2552278"/>
                <a:gd name="connsiteY1" fmla="*/ 328443 h 328443"/>
                <a:gd name="connsiteX2" fmla="*/ 0 w 2552278"/>
                <a:gd name="connsiteY2" fmla="*/ 145974 h 328443"/>
                <a:gd name="connsiteX3" fmla="*/ 648198 w 2552278"/>
                <a:gd name="connsiteY3" fmla="*/ 0 h 328443"/>
                <a:gd name="connsiteX4" fmla="*/ 2552278 w 2552278"/>
                <a:gd name="connsiteY4" fmla="*/ 0 h 328443"/>
                <a:gd name="connsiteX0" fmla="*/ 2471253 w 2471253"/>
                <a:gd name="connsiteY0" fmla="*/ 0 h 328443"/>
                <a:gd name="connsiteX1" fmla="*/ 2471253 w 2471253"/>
                <a:gd name="connsiteY1" fmla="*/ 328443 h 328443"/>
                <a:gd name="connsiteX2" fmla="*/ 0 w 2471253"/>
                <a:gd name="connsiteY2" fmla="*/ 328443 h 328443"/>
                <a:gd name="connsiteX3" fmla="*/ 567173 w 2471253"/>
                <a:gd name="connsiteY3" fmla="*/ 0 h 328443"/>
                <a:gd name="connsiteX4" fmla="*/ 2471253 w 2471253"/>
                <a:gd name="connsiteY4" fmla="*/ 0 h 328443"/>
                <a:gd name="connsiteX0" fmla="*/ 2471254 w 2471254"/>
                <a:gd name="connsiteY0" fmla="*/ 0 h 328443"/>
                <a:gd name="connsiteX1" fmla="*/ 2471254 w 2471254"/>
                <a:gd name="connsiteY1" fmla="*/ 328443 h 328443"/>
                <a:gd name="connsiteX2" fmla="*/ 1 w 2471254"/>
                <a:gd name="connsiteY2" fmla="*/ 328443 h 328443"/>
                <a:gd name="connsiteX3" fmla="*/ 0 w 2471254"/>
                <a:gd name="connsiteY3" fmla="*/ 0 h 328443"/>
                <a:gd name="connsiteX4" fmla="*/ 2471254 w 2471254"/>
                <a:gd name="connsiteY4" fmla="*/ 0 h 328443"/>
                <a:gd name="connsiteX0" fmla="*/ 2471253 w 2471253"/>
                <a:gd name="connsiteY0" fmla="*/ 145974 h 474417"/>
                <a:gd name="connsiteX1" fmla="*/ 2471253 w 2471253"/>
                <a:gd name="connsiteY1" fmla="*/ 474417 h 474417"/>
                <a:gd name="connsiteX2" fmla="*/ 0 w 2471253"/>
                <a:gd name="connsiteY2" fmla="*/ 474417 h 474417"/>
                <a:gd name="connsiteX3" fmla="*/ 0 w 2471253"/>
                <a:gd name="connsiteY3" fmla="*/ 0 h 474417"/>
                <a:gd name="connsiteX4" fmla="*/ 2471253 w 2471253"/>
                <a:gd name="connsiteY4" fmla="*/ 145974 h 474417"/>
                <a:gd name="connsiteX0" fmla="*/ 2471254 w 2471254"/>
                <a:gd name="connsiteY0" fmla="*/ 145974 h 474417"/>
                <a:gd name="connsiteX1" fmla="*/ 2471254 w 2471254"/>
                <a:gd name="connsiteY1" fmla="*/ 474417 h 474417"/>
                <a:gd name="connsiteX2" fmla="*/ 0 w 2471254"/>
                <a:gd name="connsiteY2" fmla="*/ 291950 h 474417"/>
                <a:gd name="connsiteX3" fmla="*/ 1 w 2471254"/>
                <a:gd name="connsiteY3" fmla="*/ 0 h 474417"/>
                <a:gd name="connsiteX4" fmla="*/ 2471254 w 2471254"/>
                <a:gd name="connsiteY4" fmla="*/ 145974 h 474417"/>
                <a:gd name="connsiteX0" fmla="*/ 2673815 w 2673815"/>
                <a:gd name="connsiteY0" fmla="*/ 36494 h 474417"/>
                <a:gd name="connsiteX1" fmla="*/ 2471254 w 2673815"/>
                <a:gd name="connsiteY1" fmla="*/ 474417 h 474417"/>
                <a:gd name="connsiteX2" fmla="*/ 0 w 2673815"/>
                <a:gd name="connsiteY2" fmla="*/ 291950 h 474417"/>
                <a:gd name="connsiteX3" fmla="*/ 1 w 2673815"/>
                <a:gd name="connsiteY3" fmla="*/ 0 h 474417"/>
                <a:gd name="connsiteX4" fmla="*/ 2673815 w 2673815"/>
                <a:gd name="connsiteY4" fmla="*/ 36494 h 474417"/>
                <a:gd name="connsiteX0" fmla="*/ 2714327 w 2714327"/>
                <a:gd name="connsiteY0" fmla="*/ 0 h 583898"/>
                <a:gd name="connsiteX1" fmla="*/ 2471254 w 2714327"/>
                <a:gd name="connsiteY1" fmla="*/ 583898 h 583898"/>
                <a:gd name="connsiteX2" fmla="*/ 0 w 2714327"/>
                <a:gd name="connsiteY2" fmla="*/ 401431 h 583898"/>
                <a:gd name="connsiteX3" fmla="*/ 1 w 2714327"/>
                <a:gd name="connsiteY3" fmla="*/ 109481 h 583898"/>
                <a:gd name="connsiteX4" fmla="*/ 2714327 w 2714327"/>
                <a:gd name="connsiteY4" fmla="*/ 0 h 583898"/>
                <a:gd name="connsiteX0" fmla="*/ 2714327 w 2714327"/>
                <a:gd name="connsiteY0" fmla="*/ 182468 h 766366"/>
                <a:gd name="connsiteX1" fmla="*/ 2471254 w 2714327"/>
                <a:gd name="connsiteY1" fmla="*/ 766366 h 766366"/>
                <a:gd name="connsiteX2" fmla="*/ 0 w 2714327"/>
                <a:gd name="connsiteY2" fmla="*/ 583899 h 766366"/>
                <a:gd name="connsiteX3" fmla="*/ 243074 w 2714327"/>
                <a:gd name="connsiteY3" fmla="*/ 0 h 766366"/>
                <a:gd name="connsiteX4" fmla="*/ 2714327 w 2714327"/>
                <a:gd name="connsiteY4" fmla="*/ 182468 h 766366"/>
                <a:gd name="connsiteX0" fmla="*/ 2714327 w 2714327"/>
                <a:gd name="connsiteY0" fmla="*/ 182468 h 583899"/>
                <a:gd name="connsiteX1" fmla="*/ 2592789 w 2714327"/>
                <a:gd name="connsiteY1" fmla="*/ 401430 h 583899"/>
                <a:gd name="connsiteX2" fmla="*/ 0 w 2714327"/>
                <a:gd name="connsiteY2" fmla="*/ 583899 h 583899"/>
                <a:gd name="connsiteX3" fmla="*/ 243074 w 2714327"/>
                <a:gd name="connsiteY3" fmla="*/ 0 h 583899"/>
                <a:gd name="connsiteX4" fmla="*/ 2714327 w 2714327"/>
                <a:gd name="connsiteY4" fmla="*/ 182468 h 583899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2633303 w 2633303"/>
                <a:gd name="connsiteY0" fmla="*/ 182468 h 401430"/>
                <a:gd name="connsiteX1" fmla="*/ 2511765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2633303 w 2633303"/>
                <a:gd name="connsiteY0" fmla="*/ 182468 h 401430"/>
                <a:gd name="connsiteX1" fmla="*/ 2471253 w 2633303"/>
                <a:gd name="connsiteY1" fmla="*/ 401430 h 401430"/>
                <a:gd name="connsiteX2" fmla="*/ 0 w 2633303"/>
                <a:gd name="connsiteY2" fmla="*/ 218962 h 401430"/>
                <a:gd name="connsiteX3" fmla="*/ 162050 w 2633303"/>
                <a:gd name="connsiteY3" fmla="*/ 0 h 401430"/>
                <a:gd name="connsiteX4" fmla="*/ 2633303 w 2633303"/>
                <a:gd name="connsiteY4" fmla="*/ 182468 h 401430"/>
                <a:gd name="connsiteX0" fmla="*/ 1823056 w 2471253"/>
                <a:gd name="connsiteY0" fmla="*/ 0 h 437924"/>
                <a:gd name="connsiteX1" fmla="*/ 2471253 w 2471253"/>
                <a:gd name="connsiteY1" fmla="*/ 437924 h 437924"/>
                <a:gd name="connsiteX2" fmla="*/ 0 w 2471253"/>
                <a:gd name="connsiteY2" fmla="*/ 255456 h 437924"/>
                <a:gd name="connsiteX3" fmla="*/ 162050 w 2471253"/>
                <a:gd name="connsiteY3" fmla="*/ 36494 h 437924"/>
                <a:gd name="connsiteX4" fmla="*/ 1823056 w 2471253"/>
                <a:gd name="connsiteY4" fmla="*/ 0 h 437924"/>
                <a:gd name="connsiteX0" fmla="*/ 1823056 w 2471253"/>
                <a:gd name="connsiteY0" fmla="*/ 72986 h 510910"/>
                <a:gd name="connsiteX1" fmla="*/ 2471253 w 2471253"/>
                <a:gd name="connsiteY1" fmla="*/ 510910 h 510910"/>
                <a:gd name="connsiteX2" fmla="*/ 0 w 2471253"/>
                <a:gd name="connsiteY2" fmla="*/ 328442 h 510910"/>
                <a:gd name="connsiteX3" fmla="*/ 405123 w 2471253"/>
                <a:gd name="connsiteY3" fmla="*/ 0 h 510910"/>
                <a:gd name="connsiteX4" fmla="*/ 1823056 w 2471253"/>
                <a:gd name="connsiteY4" fmla="*/ 72986 h 510910"/>
                <a:gd name="connsiteX0" fmla="*/ 1823056 w 1823056"/>
                <a:gd name="connsiteY0" fmla="*/ 72986 h 328442"/>
                <a:gd name="connsiteX1" fmla="*/ 1417932 w 1823056"/>
                <a:gd name="connsiteY1" fmla="*/ 328442 h 328442"/>
                <a:gd name="connsiteX2" fmla="*/ 0 w 1823056"/>
                <a:gd name="connsiteY2" fmla="*/ 328442 h 328442"/>
                <a:gd name="connsiteX3" fmla="*/ 405123 w 1823056"/>
                <a:gd name="connsiteY3" fmla="*/ 0 h 328442"/>
                <a:gd name="connsiteX4" fmla="*/ 1823056 w 1823056"/>
                <a:gd name="connsiteY4" fmla="*/ 72986 h 328442"/>
                <a:gd name="connsiteX0" fmla="*/ 1417933 w 1417933"/>
                <a:gd name="connsiteY0" fmla="*/ 72986 h 328442"/>
                <a:gd name="connsiteX1" fmla="*/ 1012809 w 1417933"/>
                <a:gd name="connsiteY1" fmla="*/ 328442 h 328442"/>
                <a:gd name="connsiteX2" fmla="*/ 202563 w 1417933"/>
                <a:gd name="connsiteY2" fmla="*/ 255455 h 328442"/>
                <a:gd name="connsiteX3" fmla="*/ 0 w 1417933"/>
                <a:gd name="connsiteY3" fmla="*/ 0 h 328442"/>
                <a:gd name="connsiteX4" fmla="*/ 1417933 w 1417933"/>
                <a:gd name="connsiteY4" fmla="*/ 72986 h 328442"/>
                <a:gd name="connsiteX0" fmla="*/ 1417932 w 1417932"/>
                <a:gd name="connsiteY0" fmla="*/ 109480 h 364936"/>
                <a:gd name="connsiteX1" fmla="*/ 1012808 w 1417932"/>
                <a:gd name="connsiteY1" fmla="*/ 364936 h 364936"/>
                <a:gd name="connsiteX2" fmla="*/ 202562 w 1417932"/>
                <a:gd name="connsiteY2" fmla="*/ 291949 h 364936"/>
                <a:gd name="connsiteX3" fmla="*/ 0 w 1417932"/>
                <a:gd name="connsiteY3" fmla="*/ 0 h 364936"/>
                <a:gd name="connsiteX4" fmla="*/ 1417932 w 1417932"/>
                <a:gd name="connsiteY4" fmla="*/ 109480 h 364936"/>
                <a:gd name="connsiteX0" fmla="*/ 1620494 w 1620494"/>
                <a:gd name="connsiteY0" fmla="*/ 182467 h 437923"/>
                <a:gd name="connsiteX1" fmla="*/ 1215370 w 1620494"/>
                <a:gd name="connsiteY1" fmla="*/ 437923 h 437923"/>
                <a:gd name="connsiteX2" fmla="*/ 405124 w 1620494"/>
                <a:gd name="connsiteY2" fmla="*/ 364936 h 437923"/>
                <a:gd name="connsiteX3" fmla="*/ 0 w 1620494"/>
                <a:gd name="connsiteY3" fmla="*/ 0 h 437923"/>
                <a:gd name="connsiteX4" fmla="*/ 1620494 w 1620494"/>
                <a:gd name="connsiteY4" fmla="*/ 182467 h 437923"/>
                <a:gd name="connsiteX0" fmla="*/ 2228178 w 2228178"/>
                <a:gd name="connsiteY0" fmla="*/ 182467 h 437923"/>
                <a:gd name="connsiteX1" fmla="*/ 1823054 w 2228178"/>
                <a:gd name="connsiteY1" fmla="*/ 437923 h 437923"/>
                <a:gd name="connsiteX2" fmla="*/ 0 w 2228178"/>
                <a:gd name="connsiteY2" fmla="*/ 72987 h 437923"/>
                <a:gd name="connsiteX3" fmla="*/ 607684 w 2228178"/>
                <a:gd name="connsiteY3" fmla="*/ 0 h 437923"/>
                <a:gd name="connsiteX4" fmla="*/ 2228178 w 2228178"/>
                <a:gd name="connsiteY4" fmla="*/ 182467 h 437923"/>
                <a:gd name="connsiteX0" fmla="*/ 1498956 w 1823054"/>
                <a:gd name="connsiteY0" fmla="*/ 109481 h 437923"/>
                <a:gd name="connsiteX1" fmla="*/ 1823054 w 1823054"/>
                <a:gd name="connsiteY1" fmla="*/ 437923 h 437923"/>
                <a:gd name="connsiteX2" fmla="*/ 0 w 1823054"/>
                <a:gd name="connsiteY2" fmla="*/ 72987 h 437923"/>
                <a:gd name="connsiteX3" fmla="*/ 607684 w 1823054"/>
                <a:gd name="connsiteY3" fmla="*/ 0 h 437923"/>
                <a:gd name="connsiteX4" fmla="*/ 1498956 w 1823054"/>
                <a:gd name="connsiteY4" fmla="*/ 109481 h 437923"/>
                <a:gd name="connsiteX0" fmla="*/ 1498956 w 1701518"/>
                <a:gd name="connsiteY0" fmla="*/ 109481 h 401430"/>
                <a:gd name="connsiteX1" fmla="*/ 1701518 w 1701518"/>
                <a:gd name="connsiteY1" fmla="*/ 401430 h 401430"/>
                <a:gd name="connsiteX2" fmla="*/ 0 w 1701518"/>
                <a:gd name="connsiteY2" fmla="*/ 72987 h 401430"/>
                <a:gd name="connsiteX3" fmla="*/ 607684 w 1701518"/>
                <a:gd name="connsiteY3" fmla="*/ 0 h 401430"/>
                <a:gd name="connsiteX4" fmla="*/ 1498956 w 1701518"/>
                <a:gd name="connsiteY4" fmla="*/ 109481 h 401430"/>
                <a:gd name="connsiteX0" fmla="*/ 1498956 w 1579981"/>
                <a:gd name="connsiteY0" fmla="*/ 109481 h 729874"/>
                <a:gd name="connsiteX1" fmla="*/ 1579981 w 1579981"/>
                <a:gd name="connsiteY1" fmla="*/ 729874 h 729874"/>
                <a:gd name="connsiteX2" fmla="*/ 0 w 1579981"/>
                <a:gd name="connsiteY2" fmla="*/ 72987 h 729874"/>
                <a:gd name="connsiteX3" fmla="*/ 607684 w 1579981"/>
                <a:gd name="connsiteY3" fmla="*/ 0 h 729874"/>
                <a:gd name="connsiteX4" fmla="*/ 1498956 w 1579981"/>
                <a:gd name="connsiteY4" fmla="*/ 109481 h 729874"/>
                <a:gd name="connsiteX0" fmla="*/ 1458444 w 1579981"/>
                <a:gd name="connsiteY0" fmla="*/ 328443 h 729874"/>
                <a:gd name="connsiteX1" fmla="*/ 1579981 w 1579981"/>
                <a:gd name="connsiteY1" fmla="*/ 729874 h 729874"/>
                <a:gd name="connsiteX2" fmla="*/ 0 w 1579981"/>
                <a:gd name="connsiteY2" fmla="*/ 72987 h 729874"/>
                <a:gd name="connsiteX3" fmla="*/ 607684 w 1579981"/>
                <a:gd name="connsiteY3" fmla="*/ 0 h 729874"/>
                <a:gd name="connsiteX4" fmla="*/ 1458444 w 1579981"/>
                <a:gd name="connsiteY4" fmla="*/ 328443 h 729874"/>
                <a:gd name="connsiteX0" fmla="*/ 1458444 w 1579981"/>
                <a:gd name="connsiteY0" fmla="*/ 510911 h 912342"/>
                <a:gd name="connsiteX1" fmla="*/ 1579981 w 1579981"/>
                <a:gd name="connsiteY1" fmla="*/ 912342 h 912342"/>
                <a:gd name="connsiteX2" fmla="*/ 0 w 1579981"/>
                <a:gd name="connsiteY2" fmla="*/ 255455 h 912342"/>
                <a:gd name="connsiteX3" fmla="*/ 810247 w 1579981"/>
                <a:gd name="connsiteY3" fmla="*/ 0 h 912342"/>
                <a:gd name="connsiteX4" fmla="*/ 1458444 w 1579981"/>
                <a:gd name="connsiteY4" fmla="*/ 510911 h 912342"/>
                <a:gd name="connsiteX0" fmla="*/ 1215370 w 1336907"/>
                <a:gd name="connsiteY0" fmla="*/ 583899 h 985330"/>
                <a:gd name="connsiteX1" fmla="*/ 1336907 w 1336907"/>
                <a:gd name="connsiteY1" fmla="*/ 985330 h 985330"/>
                <a:gd name="connsiteX2" fmla="*/ 0 w 1336907"/>
                <a:gd name="connsiteY2" fmla="*/ 0 h 985330"/>
                <a:gd name="connsiteX3" fmla="*/ 567173 w 1336907"/>
                <a:gd name="connsiteY3" fmla="*/ 72988 h 985330"/>
                <a:gd name="connsiteX4" fmla="*/ 1215370 w 1336907"/>
                <a:gd name="connsiteY4" fmla="*/ 583899 h 985330"/>
                <a:gd name="connsiteX0" fmla="*/ 1255882 w 1377419"/>
                <a:gd name="connsiteY0" fmla="*/ 656886 h 1058317"/>
                <a:gd name="connsiteX1" fmla="*/ 1377419 w 1377419"/>
                <a:gd name="connsiteY1" fmla="*/ 1058317 h 1058317"/>
                <a:gd name="connsiteX2" fmla="*/ 0 w 1377419"/>
                <a:gd name="connsiteY2" fmla="*/ 0 h 1058317"/>
                <a:gd name="connsiteX3" fmla="*/ 607685 w 1377419"/>
                <a:gd name="connsiteY3" fmla="*/ 145975 h 1058317"/>
                <a:gd name="connsiteX4" fmla="*/ 1255882 w 1377419"/>
                <a:gd name="connsiteY4" fmla="*/ 656886 h 1058317"/>
                <a:gd name="connsiteX0" fmla="*/ 1255882 w 1377419"/>
                <a:gd name="connsiteY0" fmla="*/ 1021823 h 1423254"/>
                <a:gd name="connsiteX1" fmla="*/ 1377419 w 1377419"/>
                <a:gd name="connsiteY1" fmla="*/ 1423254 h 1423254"/>
                <a:gd name="connsiteX2" fmla="*/ 0 w 1377419"/>
                <a:gd name="connsiteY2" fmla="*/ 364937 h 1423254"/>
                <a:gd name="connsiteX3" fmla="*/ 891271 w 1377419"/>
                <a:gd name="connsiteY3" fmla="*/ 0 h 1423254"/>
                <a:gd name="connsiteX4" fmla="*/ 1255882 w 1377419"/>
                <a:gd name="connsiteY4" fmla="*/ 1021823 h 1423254"/>
                <a:gd name="connsiteX0" fmla="*/ 364611 w 486148"/>
                <a:gd name="connsiteY0" fmla="*/ 1021823 h 1423254"/>
                <a:gd name="connsiteX1" fmla="*/ 486148 w 486148"/>
                <a:gd name="connsiteY1" fmla="*/ 1423254 h 1423254"/>
                <a:gd name="connsiteX2" fmla="*/ 0 w 486148"/>
                <a:gd name="connsiteY2" fmla="*/ 182468 h 1423254"/>
                <a:gd name="connsiteX3" fmla="*/ 0 w 486148"/>
                <a:gd name="connsiteY3" fmla="*/ 0 h 1423254"/>
                <a:gd name="connsiteX4" fmla="*/ 364611 w 486148"/>
                <a:gd name="connsiteY4" fmla="*/ 1021823 h 1423254"/>
                <a:gd name="connsiteX0" fmla="*/ 1377419 w 1377419"/>
                <a:gd name="connsiteY0" fmla="*/ 1058317 h 1423254"/>
                <a:gd name="connsiteX1" fmla="*/ 486148 w 1377419"/>
                <a:gd name="connsiteY1" fmla="*/ 1423254 h 1423254"/>
                <a:gd name="connsiteX2" fmla="*/ 0 w 1377419"/>
                <a:gd name="connsiteY2" fmla="*/ 182468 h 1423254"/>
                <a:gd name="connsiteX3" fmla="*/ 0 w 1377419"/>
                <a:gd name="connsiteY3" fmla="*/ 0 h 1423254"/>
                <a:gd name="connsiteX4" fmla="*/ 1377419 w 1377419"/>
                <a:gd name="connsiteY4" fmla="*/ 1058317 h 1423254"/>
                <a:gd name="connsiteX0" fmla="*/ 1377419 w 1377420"/>
                <a:gd name="connsiteY0" fmla="*/ 1058317 h 1240786"/>
                <a:gd name="connsiteX1" fmla="*/ 1377420 w 1377420"/>
                <a:gd name="connsiteY1" fmla="*/ 1240786 h 1240786"/>
                <a:gd name="connsiteX2" fmla="*/ 0 w 1377420"/>
                <a:gd name="connsiteY2" fmla="*/ 182468 h 1240786"/>
                <a:gd name="connsiteX3" fmla="*/ 0 w 1377420"/>
                <a:gd name="connsiteY3" fmla="*/ 0 h 1240786"/>
                <a:gd name="connsiteX4" fmla="*/ 1377419 w 1377420"/>
                <a:gd name="connsiteY4" fmla="*/ 1058317 h 1240786"/>
                <a:gd name="connsiteX0" fmla="*/ 1863567 w 1863568"/>
                <a:gd name="connsiteY0" fmla="*/ 1277279 h 1459748"/>
                <a:gd name="connsiteX1" fmla="*/ 1863568 w 1863568"/>
                <a:gd name="connsiteY1" fmla="*/ 1459748 h 1459748"/>
                <a:gd name="connsiteX2" fmla="*/ 486148 w 1863568"/>
                <a:gd name="connsiteY2" fmla="*/ 401430 h 1459748"/>
                <a:gd name="connsiteX3" fmla="*/ 0 w 1863568"/>
                <a:gd name="connsiteY3" fmla="*/ 0 h 1459748"/>
                <a:gd name="connsiteX4" fmla="*/ 1863567 w 1863568"/>
                <a:gd name="connsiteY4" fmla="*/ 1277279 h 1459748"/>
                <a:gd name="connsiteX0" fmla="*/ 1863567 w 1863568"/>
                <a:gd name="connsiteY0" fmla="*/ 1277279 h 1459748"/>
                <a:gd name="connsiteX1" fmla="*/ 1863568 w 1863568"/>
                <a:gd name="connsiteY1" fmla="*/ 1459748 h 1459748"/>
                <a:gd name="connsiteX2" fmla="*/ 0 w 1863568"/>
                <a:gd name="connsiteY2" fmla="*/ 182468 h 1459748"/>
                <a:gd name="connsiteX3" fmla="*/ 0 w 1863568"/>
                <a:gd name="connsiteY3" fmla="*/ 0 h 1459748"/>
                <a:gd name="connsiteX4" fmla="*/ 1863567 w 1863568"/>
                <a:gd name="connsiteY4" fmla="*/ 1277279 h 1459748"/>
                <a:gd name="connsiteX0" fmla="*/ 2390227 w 2390227"/>
                <a:gd name="connsiteY0" fmla="*/ 1277279 h 1459748"/>
                <a:gd name="connsiteX1" fmla="*/ 0 w 2390227"/>
                <a:gd name="connsiteY1" fmla="*/ 1459748 h 1459748"/>
                <a:gd name="connsiteX2" fmla="*/ 526660 w 2390227"/>
                <a:gd name="connsiteY2" fmla="*/ 182468 h 1459748"/>
                <a:gd name="connsiteX3" fmla="*/ 526660 w 2390227"/>
                <a:gd name="connsiteY3" fmla="*/ 0 h 1459748"/>
                <a:gd name="connsiteX4" fmla="*/ 2390227 w 2390227"/>
                <a:gd name="connsiteY4" fmla="*/ 1277279 h 1459748"/>
                <a:gd name="connsiteX0" fmla="*/ 0 w 526661"/>
                <a:gd name="connsiteY0" fmla="*/ 1277279 h 1459748"/>
                <a:gd name="connsiteX1" fmla="*/ 1 w 526661"/>
                <a:gd name="connsiteY1" fmla="*/ 1459748 h 1459748"/>
                <a:gd name="connsiteX2" fmla="*/ 526661 w 526661"/>
                <a:gd name="connsiteY2" fmla="*/ 182468 h 1459748"/>
                <a:gd name="connsiteX3" fmla="*/ 526661 w 526661"/>
                <a:gd name="connsiteY3" fmla="*/ 0 h 1459748"/>
                <a:gd name="connsiteX4" fmla="*/ 0 w 526661"/>
                <a:gd name="connsiteY4" fmla="*/ 1277279 h 145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6661" h="1459748">
                  <a:moveTo>
                    <a:pt x="0" y="1277279"/>
                  </a:moveTo>
                  <a:cubicBezTo>
                    <a:pt x="0" y="1338102"/>
                    <a:pt x="1" y="1398925"/>
                    <a:pt x="1" y="1459748"/>
                  </a:cubicBezTo>
                  <a:lnTo>
                    <a:pt x="526661" y="182468"/>
                  </a:lnTo>
                  <a:lnTo>
                    <a:pt x="526661" y="0"/>
                  </a:lnTo>
                  <a:lnTo>
                    <a:pt x="0" y="127727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9323166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Изпъкнала обвивка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0:30</a:t>
            </a:r>
          </a:p>
        </p:txBody>
      </p:sp>
    </p:spTree>
    <p:extLst>
      <p:ext uri="{BB962C8B-B14F-4D97-AF65-F5344CB8AC3E}">
        <p14:creationId xmlns:p14="http://schemas.microsoft.com/office/powerpoint/2010/main" val="1252629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84"/>
          <p:cNvSpPr/>
          <p:nvPr/>
        </p:nvSpPr>
        <p:spPr>
          <a:xfrm>
            <a:off x="3885153" y="2914651"/>
            <a:ext cx="1600201" cy="1543049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648198 w 648198"/>
              <a:gd name="connsiteY0" fmla="*/ 401430 h 510911"/>
              <a:gd name="connsiteX1" fmla="*/ 283586 w 648198"/>
              <a:gd name="connsiteY1" fmla="*/ 510911 h 510911"/>
              <a:gd name="connsiteX2" fmla="*/ 0 w 648198"/>
              <a:gd name="connsiteY2" fmla="*/ 328443 h 510911"/>
              <a:gd name="connsiteX3" fmla="*/ 243074 w 648198"/>
              <a:gd name="connsiteY3" fmla="*/ 0 h 510911"/>
              <a:gd name="connsiteX4" fmla="*/ 648198 w 648198"/>
              <a:gd name="connsiteY4" fmla="*/ 401430 h 510911"/>
              <a:gd name="connsiteX0" fmla="*/ 1012809 w 1012809"/>
              <a:gd name="connsiteY0" fmla="*/ 0 h 510911"/>
              <a:gd name="connsiteX1" fmla="*/ 283586 w 1012809"/>
              <a:gd name="connsiteY1" fmla="*/ 510911 h 510911"/>
              <a:gd name="connsiteX2" fmla="*/ 0 w 1012809"/>
              <a:gd name="connsiteY2" fmla="*/ 328443 h 510911"/>
              <a:gd name="connsiteX3" fmla="*/ 243074 w 1012809"/>
              <a:gd name="connsiteY3" fmla="*/ 0 h 510911"/>
              <a:gd name="connsiteX4" fmla="*/ 1012809 w 1012809"/>
              <a:gd name="connsiteY4" fmla="*/ 0 h 510911"/>
              <a:gd name="connsiteX0" fmla="*/ 1012809 w 1012809"/>
              <a:gd name="connsiteY0" fmla="*/ 0 h 328443"/>
              <a:gd name="connsiteX1" fmla="*/ 688710 w 1012809"/>
              <a:gd name="connsiteY1" fmla="*/ 109481 h 328443"/>
              <a:gd name="connsiteX2" fmla="*/ 0 w 1012809"/>
              <a:gd name="connsiteY2" fmla="*/ 328443 h 328443"/>
              <a:gd name="connsiteX3" fmla="*/ 243074 w 1012809"/>
              <a:gd name="connsiteY3" fmla="*/ 0 h 328443"/>
              <a:gd name="connsiteX4" fmla="*/ 1012809 w 1012809"/>
              <a:gd name="connsiteY4" fmla="*/ 0 h 328443"/>
              <a:gd name="connsiteX0" fmla="*/ 769735 w 769735"/>
              <a:gd name="connsiteY0" fmla="*/ 0 h 109481"/>
              <a:gd name="connsiteX1" fmla="*/ 445636 w 769735"/>
              <a:gd name="connsiteY1" fmla="*/ 109481 h 109481"/>
              <a:gd name="connsiteX2" fmla="*/ 162049 w 769735"/>
              <a:gd name="connsiteY2" fmla="*/ 109481 h 109481"/>
              <a:gd name="connsiteX3" fmla="*/ 0 w 769735"/>
              <a:gd name="connsiteY3" fmla="*/ 0 h 109481"/>
              <a:gd name="connsiteX4" fmla="*/ 769735 w 769735"/>
              <a:gd name="connsiteY4" fmla="*/ 0 h 109481"/>
              <a:gd name="connsiteX0" fmla="*/ 810247 w 810247"/>
              <a:gd name="connsiteY0" fmla="*/ 0 h 109481"/>
              <a:gd name="connsiteX1" fmla="*/ 486148 w 810247"/>
              <a:gd name="connsiteY1" fmla="*/ 109481 h 109481"/>
              <a:gd name="connsiteX2" fmla="*/ 202561 w 810247"/>
              <a:gd name="connsiteY2" fmla="*/ 109481 h 109481"/>
              <a:gd name="connsiteX3" fmla="*/ 0 w 810247"/>
              <a:gd name="connsiteY3" fmla="*/ 0 h 109481"/>
              <a:gd name="connsiteX4" fmla="*/ 810247 w 810247"/>
              <a:gd name="connsiteY4" fmla="*/ 0 h 109481"/>
              <a:gd name="connsiteX0" fmla="*/ 810247 w 810247"/>
              <a:gd name="connsiteY0" fmla="*/ 218962 h 328443"/>
              <a:gd name="connsiteX1" fmla="*/ 526661 w 810247"/>
              <a:gd name="connsiteY1" fmla="*/ 0 h 328443"/>
              <a:gd name="connsiteX2" fmla="*/ 202561 w 810247"/>
              <a:gd name="connsiteY2" fmla="*/ 328443 h 328443"/>
              <a:gd name="connsiteX3" fmla="*/ 0 w 810247"/>
              <a:gd name="connsiteY3" fmla="*/ 218962 h 328443"/>
              <a:gd name="connsiteX4" fmla="*/ 810247 w 810247"/>
              <a:gd name="connsiteY4" fmla="*/ 218962 h 328443"/>
              <a:gd name="connsiteX0" fmla="*/ 810247 w 810247"/>
              <a:gd name="connsiteY0" fmla="*/ 218962 h 218962"/>
              <a:gd name="connsiteX1" fmla="*/ 526661 w 810247"/>
              <a:gd name="connsiteY1" fmla="*/ 0 h 218962"/>
              <a:gd name="connsiteX2" fmla="*/ 243074 w 810247"/>
              <a:gd name="connsiteY2" fmla="*/ 0 h 218962"/>
              <a:gd name="connsiteX3" fmla="*/ 0 w 810247"/>
              <a:gd name="connsiteY3" fmla="*/ 218962 h 218962"/>
              <a:gd name="connsiteX4" fmla="*/ 810247 w 810247"/>
              <a:gd name="connsiteY4" fmla="*/ 218962 h 218962"/>
              <a:gd name="connsiteX0" fmla="*/ 526661 w 526661"/>
              <a:gd name="connsiteY0" fmla="*/ 0 h 547405"/>
              <a:gd name="connsiteX1" fmla="*/ 526661 w 526661"/>
              <a:gd name="connsiteY1" fmla="*/ 328443 h 547405"/>
              <a:gd name="connsiteX2" fmla="*/ 243074 w 526661"/>
              <a:gd name="connsiteY2" fmla="*/ 328443 h 547405"/>
              <a:gd name="connsiteX3" fmla="*/ 0 w 526661"/>
              <a:gd name="connsiteY3" fmla="*/ 547405 h 547405"/>
              <a:gd name="connsiteX4" fmla="*/ 526661 w 526661"/>
              <a:gd name="connsiteY4" fmla="*/ 0 h 547405"/>
              <a:gd name="connsiteX0" fmla="*/ 283587 w 283587"/>
              <a:gd name="connsiteY0" fmla="*/ 0 h 328443"/>
              <a:gd name="connsiteX1" fmla="*/ 283587 w 283587"/>
              <a:gd name="connsiteY1" fmla="*/ 328443 h 328443"/>
              <a:gd name="connsiteX2" fmla="*/ 0 w 283587"/>
              <a:gd name="connsiteY2" fmla="*/ 328443 h 328443"/>
              <a:gd name="connsiteX3" fmla="*/ 1 w 283587"/>
              <a:gd name="connsiteY3" fmla="*/ 0 h 328443"/>
              <a:gd name="connsiteX4" fmla="*/ 283587 w 283587"/>
              <a:gd name="connsiteY4" fmla="*/ 0 h 328443"/>
              <a:gd name="connsiteX0" fmla="*/ 319035 w 319035"/>
              <a:gd name="connsiteY0" fmla="*/ 164222 h 492665"/>
              <a:gd name="connsiteX1" fmla="*/ 319035 w 319035"/>
              <a:gd name="connsiteY1" fmla="*/ 492665 h 492665"/>
              <a:gd name="connsiteX2" fmla="*/ 35448 w 319035"/>
              <a:gd name="connsiteY2" fmla="*/ 492665 h 492665"/>
              <a:gd name="connsiteX3" fmla="*/ 0 w 319035"/>
              <a:gd name="connsiteY3" fmla="*/ 0 h 492665"/>
              <a:gd name="connsiteX4" fmla="*/ 319035 w 319035"/>
              <a:gd name="connsiteY4" fmla="*/ 164222 h 492665"/>
              <a:gd name="connsiteX0" fmla="*/ 708966 w 708966"/>
              <a:gd name="connsiteY0" fmla="*/ 1 h 492665"/>
              <a:gd name="connsiteX1" fmla="*/ 319035 w 708966"/>
              <a:gd name="connsiteY1" fmla="*/ 492665 h 492665"/>
              <a:gd name="connsiteX2" fmla="*/ 35448 w 708966"/>
              <a:gd name="connsiteY2" fmla="*/ 492665 h 492665"/>
              <a:gd name="connsiteX3" fmla="*/ 0 w 708966"/>
              <a:gd name="connsiteY3" fmla="*/ 0 h 492665"/>
              <a:gd name="connsiteX4" fmla="*/ 708966 w 708966"/>
              <a:gd name="connsiteY4" fmla="*/ 1 h 492665"/>
              <a:gd name="connsiteX0" fmla="*/ 708966 w 779863"/>
              <a:gd name="connsiteY0" fmla="*/ 1 h 492665"/>
              <a:gd name="connsiteX1" fmla="*/ 779863 w 779863"/>
              <a:gd name="connsiteY1" fmla="*/ 164222 h 492665"/>
              <a:gd name="connsiteX2" fmla="*/ 35448 w 779863"/>
              <a:gd name="connsiteY2" fmla="*/ 492665 h 492665"/>
              <a:gd name="connsiteX3" fmla="*/ 0 w 779863"/>
              <a:gd name="connsiteY3" fmla="*/ 0 h 492665"/>
              <a:gd name="connsiteX4" fmla="*/ 708966 w 779863"/>
              <a:gd name="connsiteY4" fmla="*/ 1 h 492665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638070 w 886209"/>
              <a:gd name="connsiteY0" fmla="*/ 0 h 394132"/>
              <a:gd name="connsiteX1" fmla="*/ 886209 w 886209"/>
              <a:gd name="connsiteY1" fmla="*/ 394132 h 394132"/>
              <a:gd name="connsiteX2" fmla="*/ 0 w 886209"/>
              <a:gd name="connsiteY2" fmla="*/ 394132 h 394132"/>
              <a:gd name="connsiteX3" fmla="*/ 106346 w 886209"/>
              <a:gd name="connsiteY3" fmla="*/ 229910 h 394132"/>
              <a:gd name="connsiteX4" fmla="*/ 638070 w 886209"/>
              <a:gd name="connsiteY4" fmla="*/ 0 h 394132"/>
              <a:gd name="connsiteX0" fmla="*/ 638070 w 1524278"/>
              <a:gd name="connsiteY0" fmla="*/ 0 h 394132"/>
              <a:gd name="connsiteX1" fmla="*/ 1524278 w 1524278"/>
              <a:gd name="connsiteY1" fmla="*/ 0 h 394132"/>
              <a:gd name="connsiteX2" fmla="*/ 0 w 1524278"/>
              <a:gd name="connsiteY2" fmla="*/ 394132 h 394132"/>
              <a:gd name="connsiteX3" fmla="*/ 106346 w 1524278"/>
              <a:gd name="connsiteY3" fmla="*/ 229910 h 394132"/>
              <a:gd name="connsiteX4" fmla="*/ 638070 w 1524278"/>
              <a:gd name="connsiteY4" fmla="*/ 0 h 394132"/>
              <a:gd name="connsiteX0" fmla="*/ 531724 w 1417932"/>
              <a:gd name="connsiteY0" fmla="*/ 0 h 229910"/>
              <a:gd name="connsiteX1" fmla="*/ 1417932 w 1417932"/>
              <a:gd name="connsiteY1" fmla="*/ 0 h 229910"/>
              <a:gd name="connsiteX2" fmla="*/ 957104 w 1417932"/>
              <a:gd name="connsiteY2" fmla="*/ 229910 h 229910"/>
              <a:gd name="connsiteX3" fmla="*/ 0 w 1417932"/>
              <a:gd name="connsiteY3" fmla="*/ 229910 h 229910"/>
              <a:gd name="connsiteX4" fmla="*/ 531724 w 1417932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141793 w 886208"/>
              <a:gd name="connsiteY3" fmla="*/ 229910 h 229910"/>
              <a:gd name="connsiteX4" fmla="*/ 0 w 886208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0 w 886208"/>
              <a:gd name="connsiteY3" fmla="*/ 0 h 229910"/>
              <a:gd name="connsiteX0" fmla="*/ 0 w 886208"/>
              <a:gd name="connsiteY0" fmla="*/ 0 h 197066"/>
              <a:gd name="connsiteX1" fmla="*/ 886208 w 886208"/>
              <a:gd name="connsiteY1" fmla="*/ 0 h 197066"/>
              <a:gd name="connsiteX2" fmla="*/ 389932 w 886208"/>
              <a:gd name="connsiteY2" fmla="*/ 197066 h 197066"/>
              <a:gd name="connsiteX3" fmla="*/ 0 w 886208"/>
              <a:gd name="connsiteY3" fmla="*/ 0 h 197066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262754 h 394131"/>
              <a:gd name="connsiteX4" fmla="*/ 0 w 886208"/>
              <a:gd name="connsiteY4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602621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31903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53172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779863 w 886208"/>
              <a:gd name="connsiteY2" fmla="*/ 0 h 426975"/>
              <a:gd name="connsiteX3" fmla="*/ 531725 w 886208"/>
              <a:gd name="connsiteY3" fmla="*/ 295598 h 426975"/>
              <a:gd name="connsiteX4" fmla="*/ 0 w 886208"/>
              <a:gd name="connsiteY4" fmla="*/ 295598 h 426975"/>
              <a:gd name="connsiteX5" fmla="*/ 0 w 886208"/>
              <a:gd name="connsiteY5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779863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354483 w 886208"/>
              <a:gd name="connsiteY5" fmla="*/ 229910 h 426975"/>
              <a:gd name="connsiteX6" fmla="*/ 0 w 886208"/>
              <a:gd name="connsiteY6" fmla="*/ 426975 h 426975"/>
              <a:gd name="connsiteX0" fmla="*/ 0 w 531725"/>
              <a:gd name="connsiteY0" fmla="*/ 426975 h 426975"/>
              <a:gd name="connsiteX1" fmla="*/ 531725 w 531725"/>
              <a:gd name="connsiteY1" fmla="*/ 426975 h 426975"/>
              <a:gd name="connsiteX2" fmla="*/ 531725 w 531725"/>
              <a:gd name="connsiteY2" fmla="*/ 0 h 426975"/>
              <a:gd name="connsiteX3" fmla="*/ 283587 w 531725"/>
              <a:gd name="connsiteY3" fmla="*/ 0 h 426975"/>
              <a:gd name="connsiteX4" fmla="*/ 283587 w 531725"/>
              <a:gd name="connsiteY4" fmla="*/ 229910 h 426975"/>
              <a:gd name="connsiteX5" fmla="*/ 0 w 531725"/>
              <a:gd name="connsiteY5" fmla="*/ 229910 h 426975"/>
              <a:gd name="connsiteX6" fmla="*/ 0 w 531725"/>
              <a:gd name="connsiteY6" fmla="*/ 426975 h 426975"/>
              <a:gd name="connsiteX0" fmla="*/ 0 w 531725"/>
              <a:gd name="connsiteY0" fmla="*/ 426975 h 722574"/>
              <a:gd name="connsiteX1" fmla="*/ 531725 w 531725"/>
              <a:gd name="connsiteY1" fmla="*/ 722574 h 722574"/>
              <a:gd name="connsiteX2" fmla="*/ 531725 w 531725"/>
              <a:gd name="connsiteY2" fmla="*/ 0 h 722574"/>
              <a:gd name="connsiteX3" fmla="*/ 283587 w 531725"/>
              <a:gd name="connsiteY3" fmla="*/ 0 h 722574"/>
              <a:gd name="connsiteX4" fmla="*/ 283587 w 531725"/>
              <a:gd name="connsiteY4" fmla="*/ 229910 h 722574"/>
              <a:gd name="connsiteX5" fmla="*/ 0 w 531725"/>
              <a:gd name="connsiteY5" fmla="*/ 229910 h 722574"/>
              <a:gd name="connsiteX6" fmla="*/ 0 w 531725"/>
              <a:gd name="connsiteY6" fmla="*/ 426975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229910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1 w 815312"/>
              <a:gd name="connsiteY5" fmla="*/ 525508 h 722574"/>
              <a:gd name="connsiteX6" fmla="*/ 0 w 815312"/>
              <a:gd name="connsiteY6" fmla="*/ 722574 h 722574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1878762 w 2126900"/>
              <a:gd name="connsiteY4" fmla="*/ 525508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638070 w 2126900"/>
              <a:gd name="connsiteY3" fmla="*/ 98533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656885 h 689730"/>
              <a:gd name="connsiteX1" fmla="*/ 2126900 w 2126900"/>
              <a:gd name="connsiteY1" fmla="*/ 656885 h 689730"/>
              <a:gd name="connsiteX2" fmla="*/ 957105 w 2126900"/>
              <a:gd name="connsiteY2" fmla="*/ 0 h 689730"/>
              <a:gd name="connsiteX3" fmla="*/ 638070 w 2126900"/>
              <a:gd name="connsiteY3" fmla="*/ 32844 h 689730"/>
              <a:gd name="connsiteX4" fmla="*/ 567173 w 2126900"/>
              <a:gd name="connsiteY4" fmla="*/ 426975 h 689730"/>
              <a:gd name="connsiteX5" fmla="*/ 0 w 2126900"/>
              <a:gd name="connsiteY5" fmla="*/ 624041 h 689730"/>
              <a:gd name="connsiteX6" fmla="*/ 1311588 w 2126900"/>
              <a:gd name="connsiteY6" fmla="*/ 656885 h 689730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70897 w 2126900"/>
              <a:gd name="connsiteY6" fmla="*/ 853950 h 952483"/>
              <a:gd name="connsiteX7" fmla="*/ 921656 w 2126900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638070 w 992553"/>
              <a:gd name="connsiteY3" fmla="*/ 32844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92553 w 992553"/>
              <a:gd name="connsiteY2" fmla="*/ 98533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1134346"/>
              <a:gd name="connsiteY0" fmla="*/ 952483 h 952483"/>
              <a:gd name="connsiteX1" fmla="*/ 1134346 w 1134346"/>
              <a:gd name="connsiteY1" fmla="*/ 624041 h 952483"/>
              <a:gd name="connsiteX2" fmla="*/ 992553 w 1134346"/>
              <a:gd name="connsiteY2" fmla="*/ 98533 h 952483"/>
              <a:gd name="connsiteX3" fmla="*/ 460828 w 1134346"/>
              <a:gd name="connsiteY3" fmla="*/ 0 h 952483"/>
              <a:gd name="connsiteX4" fmla="*/ 567173 w 1134346"/>
              <a:gd name="connsiteY4" fmla="*/ 426975 h 952483"/>
              <a:gd name="connsiteX5" fmla="*/ 0 w 1134346"/>
              <a:gd name="connsiteY5" fmla="*/ 624041 h 952483"/>
              <a:gd name="connsiteX6" fmla="*/ 70897 w 1134346"/>
              <a:gd name="connsiteY6" fmla="*/ 853950 h 952483"/>
              <a:gd name="connsiteX7" fmla="*/ 921656 w 1134346"/>
              <a:gd name="connsiteY7" fmla="*/ 952483 h 952483"/>
              <a:gd name="connsiteX0" fmla="*/ 1098898 w 1134346"/>
              <a:gd name="connsiteY0" fmla="*/ 1083861 h 1083861"/>
              <a:gd name="connsiteX1" fmla="*/ 1134346 w 1134346"/>
              <a:gd name="connsiteY1" fmla="*/ 624041 h 1083861"/>
              <a:gd name="connsiteX2" fmla="*/ 992553 w 1134346"/>
              <a:gd name="connsiteY2" fmla="*/ 98533 h 1083861"/>
              <a:gd name="connsiteX3" fmla="*/ 460828 w 1134346"/>
              <a:gd name="connsiteY3" fmla="*/ 0 h 1083861"/>
              <a:gd name="connsiteX4" fmla="*/ 567173 w 1134346"/>
              <a:gd name="connsiteY4" fmla="*/ 426975 h 1083861"/>
              <a:gd name="connsiteX5" fmla="*/ 0 w 1134346"/>
              <a:gd name="connsiteY5" fmla="*/ 624041 h 1083861"/>
              <a:gd name="connsiteX6" fmla="*/ 70897 w 1134346"/>
              <a:gd name="connsiteY6" fmla="*/ 853950 h 1083861"/>
              <a:gd name="connsiteX7" fmla="*/ 1098898 w 1134346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708966 w 1276139"/>
              <a:gd name="connsiteY4" fmla="*/ 426975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205243 w 1276139"/>
              <a:gd name="connsiteY2" fmla="*/ 295598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141793 w 1276139"/>
              <a:gd name="connsiteY5" fmla="*/ 361287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389932 w 1276139"/>
              <a:gd name="connsiteY5" fmla="*/ 558353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389932 w 1276139"/>
              <a:gd name="connsiteY4" fmla="*/ 558353 h 821107"/>
              <a:gd name="connsiteX5" fmla="*/ 0 w 1276139"/>
              <a:gd name="connsiteY5" fmla="*/ 722574 h 821107"/>
              <a:gd name="connsiteX6" fmla="*/ 1240691 w 1276139"/>
              <a:gd name="connsiteY6" fmla="*/ 821107 h 821107"/>
              <a:gd name="connsiteX0" fmla="*/ 850759 w 886207"/>
              <a:gd name="connsiteY0" fmla="*/ 821107 h 821107"/>
              <a:gd name="connsiteX1" fmla="*/ 886207 w 886207"/>
              <a:gd name="connsiteY1" fmla="*/ 361287 h 821107"/>
              <a:gd name="connsiteX2" fmla="*/ 815311 w 886207"/>
              <a:gd name="connsiteY2" fmla="*/ 32844 h 821107"/>
              <a:gd name="connsiteX3" fmla="*/ 460828 w 886207"/>
              <a:gd name="connsiteY3" fmla="*/ 0 h 821107"/>
              <a:gd name="connsiteX4" fmla="*/ 0 w 886207"/>
              <a:gd name="connsiteY4" fmla="*/ 558353 h 821107"/>
              <a:gd name="connsiteX5" fmla="*/ 0 w 886207"/>
              <a:gd name="connsiteY5" fmla="*/ 821107 h 821107"/>
              <a:gd name="connsiteX6" fmla="*/ 850759 w 886207"/>
              <a:gd name="connsiteY6" fmla="*/ 821107 h 821107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1134347 w 2020554"/>
              <a:gd name="connsiteY4" fmla="*/ 558353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0 w 2020554"/>
              <a:gd name="connsiteY4" fmla="*/ 591197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788263 h 853952"/>
              <a:gd name="connsiteX1" fmla="*/ 2020554 w 2020554"/>
              <a:gd name="connsiteY1" fmla="*/ 328443 h 853952"/>
              <a:gd name="connsiteX2" fmla="*/ 1949658 w 2020554"/>
              <a:gd name="connsiteY2" fmla="*/ 0 h 853952"/>
              <a:gd name="connsiteX3" fmla="*/ 602622 w 2020554"/>
              <a:gd name="connsiteY3" fmla="*/ 32845 h 853952"/>
              <a:gd name="connsiteX4" fmla="*/ 0 w 2020554"/>
              <a:gd name="connsiteY4" fmla="*/ 558353 h 853952"/>
              <a:gd name="connsiteX5" fmla="*/ 0 w 2020554"/>
              <a:gd name="connsiteY5" fmla="*/ 853952 h 853952"/>
              <a:gd name="connsiteX6" fmla="*/ 1985106 w 2020554"/>
              <a:gd name="connsiteY6" fmla="*/ 788263 h 853952"/>
              <a:gd name="connsiteX0" fmla="*/ 1985106 w 2020554"/>
              <a:gd name="connsiteY0" fmla="*/ 755419 h 821108"/>
              <a:gd name="connsiteX1" fmla="*/ 2020554 w 2020554"/>
              <a:gd name="connsiteY1" fmla="*/ 295599 h 821108"/>
              <a:gd name="connsiteX2" fmla="*/ 957105 w 2020554"/>
              <a:gd name="connsiteY2" fmla="*/ 0 h 821108"/>
              <a:gd name="connsiteX3" fmla="*/ 602622 w 2020554"/>
              <a:gd name="connsiteY3" fmla="*/ 1 h 821108"/>
              <a:gd name="connsiteX4" fmla="*/ 0 w 2020554"/>
              <a:gd name="connsiteY4" fmla="*/ 525509 h 821108"/>
              <a:gd name="connsiteX5" fmla="*/ 0 w 2020554"/>
              <a:gd name="connsiteY5" fmla="*/ 821108 h 821108"/>
              <a:gd name="connsiteX6" fmla="*/ 1985106 w 2020554"/>
              <a:gd name="connsiteY6" fmla="*/ 755419 h 821108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21108 h 853951"/>
              <a:gd name="connsiteX6" fmla="*/ 921657 w 2020554"/>
              <a:gd name="connsiteY6" fmla="*/ 853951 h 853951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53951 h 853951"/>
              <a:gd name="connsiteX6" fmla="*/ 921657 w 2020554"/>
              <a:gd name="connsiteY6" fmla="*/ 853951 h 853951"/>
              <a:gd name="connsiteX0" fmla="*/ 921657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21657 w 957105"/>
              <a:gd name="connsiteY5" fmla="*/ 853951 h 853951"/>
              <a:gd name="connsiteX0" fmla="*/ 957105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57105 w 957105"/>
              <a:gd name="connsiteY5" fmla="*/ 853951 h 853951"/>
              <a:gd name="connsiteX0" fmla="*/ 957105 w 957105"/>
              <a:gd name="connsiteY0" fmla="*/ 853951 h 853951"/>
              <a:gd name="connsiteX1" fmla="*/ 957105 w 957105"/>
              <a:gd name="connsiteY1" fmla="*/ 0 h 853951"/>
              <a:gd name="connsiteX2" fmla="*/ 531725 w 957105"/>
              <a:gd name="connsiteY2" fmla="*/ 0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57105 w 957105"/>
              <a:gd name="connsiteY5" fmla="*/ 853951 h 853951"/>
              <a:gd name="connsiteX0" fmla="*/ 957105 w 957105"/>
              <a:gd name="connsiteY0" fmla="*/ 853951 h 853951"/>
              <a:gd name="connsiteX1" fmla="*/ 957105 w 957105"/>
              <a:gd name="connsiteY1" fmla="*/ 0 h 853951"/>
              <a:gd name="connsiteX2" fmla="*/ 531725 w 957105"/>
              <a:gd name="connsiteY2" fmla="*/ 0 h 853951"/>
              <a:gd name="connsiteX3" fmla="*/ 0 w 957105"/>
              <a:gd name="connsiteY3" fmla="*/ 492664 h 853951"/>
              <a:gd name="connsiteX4" fmla="*/ 0 w 957105"/>
              <a:gd name="connsiteY4" fmla="*/ 853951 h 853951"/>
              <a:gd name="connsiteX5" fmla="*/ 957105 w 957105"/>
              <a:gd name="connsiteY5" fmla="*/ 853951 h 853951"/>
              <a:gd name="connsiteX0" fmla="*/ 957105 w 992554"/>
              <a:gd name="connsiteY0" fmla="*/ 853951 h 853951"/>
              <a:gd name="connsiteX1" fmla="*/ 992554 w 992554"/>
              <a:gd name="connsiteY1" fmla="*/ 426976 h 853951"/>
              <a:gd name="connsiteX2" fmla="*/ 957105 w 992554"/>
              <a:gd name="connsiteY2" fmla="*/ 0 h 853951"/>
              <a:gd name="connsiteX3" fmla="*/ 531725 w 992554"/>
              <a:gd name="connsiteY3" fmla="*/ 0 h 853951"/>
              <a:gd name="connsiteX4" fmla="*/ 0 w 992554"/>
              <a:gd name="connsiteY4" fmla="*/ 492664 h 853951"/>
              <a:gd name="connsiteX5" fmla="*/ 0 w 992554"/>
              <a:gd name="connsiteY5" fmla="*/ 853951 h 853951"/>
              <a:gd name="connsiteX6" fmla="*/ 957105 w 992554"/>
              <a:gd name="connsiteY6" fmla="*/ 853951 h 853951"/>
              <a:gd name="connsiteX0" fmla="*/ 957105 w 992554"/>
              <a:gd name="connsiteY0" fmla="*/ 853951 h 853951"/>
              <a:gd name="connsiteX1" fmla="*/ 992554 w 992554"/>
              <a:gd name="connsiteY1" fmla="*/ 426976 h 853951"/>
              <a:gd name="connsiteX2" fmla="*/ 957105 w 992554"/>
              <a:gd name="connsiteY2" fmla="*/ 0 h 853951"/>
              <a:gd name="connsiteX3" fmla="*/ 531725 w 992554"/>
              <a:gd name="connsiteY3" fmla="*/ 0 h 853951"/>
              <a:gd name="connsiteX4" fmla="*/ 177242 w 992554"/>
              <a:gd name="connsiteY4" fmla="*/ 197066 h 853951"/>
              <a:gd name="connsiteX5" fmla="*/ 0 w 992554"/>
              <a:gd name="connsiteY5" fmla="*/ 492664 h 853951"/>
              <a:gd name="connsiteX6" fmla="*/ 0 w 992554"/>
              <a:gd name="connsiteY6" fmla="*/ 853951 h 853951"/>
              <a:gd name="connsiteX7" fmla="*/ 957105 w 992554"/>
              <a:gd name="connsiteY7" fmla="*/ 853951 h 853951"/>
              <a:gd name="connsiteX0" fmla="*/ 957106 w 992554"/>
              <a:gd name="connsiteY0" fmla="*/ 886795 h 886795"/>
              <a:gd name="connsiteX1" fmla="*/ 992554 w 992554"/>
              <a:gd name="connsiteY1" fmla="*/ 426976 h 886795"/>
              <a:gd name="connsiteX2" fmla="*/ 957105 w 992554"/>
              <a:gd name="connsiteY2" fmla="*/ 0 h 886795"/>
              <a:gd name="connsiteX3" fmla="*/ 531725 w 992554"/>
              <a:gd name="connsiteY3" fmla="*/ 0 h 886795"/>
              <a:gd name="connsiteX4" fmla="*/ 177242 w 992554"/>
              <a:gd name="connsiteY4" fmla="*/ 197066 h 886795"/>
              <a:gd name="connsiteX5" fmla="*/ 0 w 992554"/>
              <a:gd name="connsiteY5" fmla="*/ 492664 h 886795"/>
              <a:gd name="connsiteX6" fmla="*/ 0 w 992554"/>
              <a:gd name="connsiteY6" fmla="*/ 853951 h 886795"/>
              <a:gd name="connsiteX7" fmla="*/ 957106 w 992554"/>
              <a:gd name="connsiteY7" fmla="*/ 886795 h 886795"/>
              <a:gd name="connsiteX0" fmla="*/ 957106 w 992554"/>
              <a:gd name="connsiteY0" fmla="*/ 886795 h 886795"/>
              <a:gd name="connsiteX1" fmla="*/ 992554 w 992554"/>
              <a:gd name="connsiteY1" fmla="*/ 426976 h 886795"/>
              <a:gd name="connsiteX2" fmla="*/ 957105 w 992554"/>
              <a:gd name="connsiteY2" fmla="*/ 0 h 886795"/>
              <a:gd name="connsiteX3" fmla="*/ 531725 w 992554"/>
              <a:gd name="connsiteY3" fmla="*/ 0 h 886795"/>
              <a:gd name="connsiteX4" fmla="*/ 177242 w 992554"/>
              <a:gd name="connsiteY4" fmla="*/ 197066 h 886795"/>
              <a:gd name="connsiteX5" fmla="*/ 0 w 992554"/>
              <a:gd name="connsiteY5" fmla="*/ 492664 h 886795"/>
              <a:gd name="connsiteX6" fmla="*/ 0 w 992554"/>
              <a:gd name="connsiteY6" fmla="*/ 886795 h 886795"/>
              <a:gd name="connsiteX7" fmla="*/ 957106 w 992554"/>
              <a:gd name="connsiteY7" fmla="*/ 886795 h 886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2554" h="886795">
                <a:moveTo>
                  <a:pt x="957106" y="886795"/>
                </a:moveTo>
                <a:lnTo>
                  <a:pt x="992554" y="426976"/>
                </a:lnTo>
                <a:lnTo>
                  <a:pt x="957105" y="0"/>
                </a:lnTo>
                <a:lnTo>
                  <a:pt x="531725" y="0"/>
                </a:lnTo>
                <a:lnTo>
                  <a:pt x="177242" y="197066"/>
                </a:lnTo>
                <a:lnTo>
                  <a:pt x="0" y="492664"/>
                </a:lnTo>
                <a:lnTo>
                  <a:pt x="0" y="886795"/>
                </a:lnTo>
                <a:lnTo>
                  <a:pt x="957106" y="886795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3599402" y="2628902"/>
            <a:ext cx="2171701" cy="2000249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648198 w 648198"/>
              <a:gd name="connsiteY0" fmla="*/ 401430 h 510911"/>
              <a:gd name="connsiteX1" fmla="*/ 283586 w 648198"/>
              <a:gd name="connsiteY1" fmla="*/ 510911 h 510911"/>
              <a:gd name="connsiteX2" fmla="*/ 0 w 648198"/>
              <a:gd name="connsiteY2" fmla="*/ 328443 h 510911"/>
              <a:gd name="connsiteX3" fmla="*/ 243074 w 648198"/>
              <a:gd name="connsiteY3" fmla="*/ 0 h 510911"/>
              <a:gd name="connsiteX4" fmla="*/ 648198 w 648198"/>
              <a:gd name="connsiteY4" fmla="*/ 401430 h 510911"/>
              <a:gd name="connsiteX0" fmla="*/ 1012809 w 1012809"/>
              <a:gd name="connsiteY0" fmla="*/ 0 h 510911"/>
              <a:gd name="connsiteX1" fmla="*/ 283586 w 1012809"/>
              <a:gd name="connsiteY1" fmla="*/ 510911 h 510911"/>
              <a:gd name="connsiteX2" fmla="*/ 0 w 1012809"/>
              <a:gd name="connsiteY2" fmla="*/ 328443 h 510911"/>
              <a:gd name="connsiteX3" fmla="*/ 243074 w 1012809"/>
              <a:gd name="connsiteY3" fmla="*/ 0 h 510911"/>
              <a:gd name="connsiteX4" fmla="*/ 1012809 w 1012809"/>
              <a:gd name="connsiteY4" fmla="*/ 0 h 510911"/>
              <a:gd name="connsiteX0" fmla="*/ 1012809 w 1012809"/>
              <a:gd name="connsiteY0" fmla="*/ 0 h 328443"/>
              <a:gd name="connsiteX1" fmla="*/ 688710 w 1012809"/>
              <a:gd name="connsiteY1" fmla="*/ 109481 h 328443"/>
              <a:gd name="connsiteX2" fmla="*/ 0 w 1012809"/>
              <a:gd name="connsiteY2" fmla="*/ 328443 h 328443"/>
              <a:gd name="connsiteX3" fmla="*/ 243074 w 1012809"/>
              <a:gd name="connsiteY3" fmla="*/ 0 h 328443"/>
              <a:gd name="connsiteX4" fmla="*/ 1012809 w 1012809"/>
              <a:gd name="connsiteY4" fmla="*/ 0 h 328443"/>
              <a:gd name="connsiteX0" fmla="*/ 769735 w 769735"/>
              <a:gd name="connsiteY0" fmla="*/ 0 h 109481"/>
              <a:gd name="connsiteX1" fmla="*/ 445636 w 769735"/>
              <a:gd name="connsiteY1" fmla="*/ 109481 h 109481"/>
              <a:gd name="connsiteX2" fmla="*/ 162049 w 769735"/>
              <a:gd name="connsiteY2" fmla="*/ 109481 h 109481"/>
              <a:gd name="connsiteX3" fmla="*/ 0 w 769735"/>
              <a:gd name="connsiteY3" fmla="*/ 0 h 109481"/>
              <a:gd name="connsiteX4" fmla="*/ 769735 w 769735"/>
              <a:gd name="connsiteY4" fmla="*/ 0 h 109481"/>
              <a:gd name="connsiteX0" fmla="*/ 810247 w 810247"/>
              <a:gd name="connsiteY0" fmla="*/ 0 h 109481"/>
              <a:gd name="connsiteX1" fmla="*/ 486148 w 810247"/>
              <a:gd name="connsiteY1" fmla="*/ 109481 h 109481"/>
              <a:gd name="connsiteX2" fmla="*/ 202561 w 810247"/>
              <a:gd name="connsiteY2" fmla="*/ 109481 h 109481"/>
              <a:gd name="connsiteX3" fmla="*/ 0 w 810247"/>
              <a:gd name="connsiteY3" fmla="*/ 0 h 109481"/>
              <a:gd name="connsiteX4" fmla="*/ 810247 w 810247"/>
              <a:gd name="connsiteY4" fmla="*/ 0 h 109481"/>
              <a:gd name="connsiteX0" fmla="*/ 810247 w 810247"/>
              <a:gd name="connsiteY0" fmla="*/ 218962 h 328443"/>
              <a:gd name="connsiteX1" fmla="*/ 526661 w 810247"/>
              <a:gd name="connsiteY1" fmla="*/ 0 h 328443"/>
              <a:gd name="connsiteX2" fmla="*/ 202561 w 810247"/>
              <a:gd name="connsiteY2" fmla="*/ 328443 h 328443"/>
              <a:gd name="connsiteX3" fmla="*/ 0 w 810247"/>
              <a:gd name="connsiteY3" fmla="*/ 218962 h 328443"/>
              <a:gd name="connsiteX4" fmla="*/ 810247 w 810247"/>
              <a:gd name="connsiteY4" fmla="*/ 218962 h 328443"/>
              <a:gd name="connsiteX0" fmla="*/ 810247 w 810247"/>
              <a:gd name="connsiteY0" fmla="*/ 218962 h 218962"/>
              <a:gd name="connsiteX1" fmla="*/ 526661 w 810247"/>
              <a:gd name="connsiteY1" fmla="*/ 0 h 218962"/>
              <a:gd name="connsiteX2" fmla="*/ 243074 w 810247"/>
              <a:gd name="connsiteY2" fmla="*/ 0 h 218962"/>
              <a:gd name="connsiteX3" fmla="*/ 0 w 810247"/>
              <a:gd name="connsiteY3" fmla="*/ 218962 h 218962"/>
              <a:gd name="connsiteX4" fmla="*/ 810247 w 810247"/>
              <a:gd name="connsiteY4" fmla="*/ 218962 h 218962"/>
              <a:gd name="connsiteX0" fmla="*/ 526661 w 526661"/>
              <a:gd name="connsiteY0" fmla="*/ 0 h 547405"/>
              <a:gd name="connsiteX1" fmla="*/ 526661 w 526661"/>
              <a:gd name="connsiteY1" fmla="*/ 328443 h 547405"/>
              <a:gd name="connsiteX2" fmla="*/ 243074 w 526661"/>
              <a:gd name="connsiteY2" fmla="*/ 328443 h 547405"/>
              <a:gd name="connsiteX3" fmla="*/ 0 w 526661"/>
              <a:gd name="connsiteY3" fmla="*/ 547405 h 547405"/>
              <a:gd name="connsiteX4" fmla="*/ 526661 w 526661"/>
              <a:gd name="connsiteY4" fmla="*/ 0 h 547405"/>
              <a:gd name="connsiteX0" fmla="*/ 283587 w 283587"/>
              <a:gd name="connsiteY0" fmla="*/ 0 h 328443"/>
              <a:gd name="connsiteX1" fmla="*/ 283587 w 283587"/>
              <a:gd name="connsiteY1" fmla="*/ 328443 h 328443"/>
              <a:gd name="connsiteX2" fmla="*/ 0 w 283587"/>
              <a:gd name="connsiteY2" fmla="*/ 328443 h 328443"/>
              <a:gd name="connsiteX3" fmla="*/ 1 w 283587"/>
              <a:gd name="connsiteY3" fmla="*/ 0 h 328443"/>
              <a:gd name="connsiteX4" fmla="*/ 283587 w 283587"/>
              <a:gd name="connsiteY4" fmla="*/ 0 h 328443"/>
              <a:gd name="connsiteX0" fmla="*/ 319035 w 319035"/>
              <a:gd name="connsiteY0" fmla="*/ 164222 h 492665"/>
              <a:gd name="connsiteX1" fmla="*/ 319035 w 319035"/>
              <a:gd name="connsiteY1" fmla="*/ 492665 h 492665"/>
              <a:gd name="connsiteX2" fmla="*/ 35448 w 319035"/>
              <a:gd name="connsiteY2" fmla="*/ 492665 h 492665"/>
              <a:gd name="connsiteX3" fmla="*/ 0 w 319035"/>
              <a:gd name="connsiteY3" fmla="*/ 0 h 492665"/>
              <a:gd name="connsiteX4" fmla="*/ 319035 w 319035"/>
              <a:gd name="connsiteY4" fmla="*/ 164222 h 492665"/>
              <a:gd name="connsiteX0" fmla="*/ 708966 w 708966"/>
              <a:gd name="connsiteY0" fmla="*/ 1 h 492665"/>
              <a:gd name="connsiteX1" fmla="*/ 319035 w 708966"/>
              <a:gd name="connsiteY1" fmla="*/ 492665 h 492665"/>
              <a:gd name="connsiteX2" fmla="*/ 35448 w 708966"/>
              <a:gd name="connsiteY2" fmla="*/ 492665 h 492665"/>
              <a:gd name="connsiteX3" fmla="*/ 0 w 708966"/>
              <a:gd name="connsiteY3" fmla="*/ 0 h 492665"/>
              <a:gd name="connsiteX4" fmla="*/ 708966 w 708966"/>
              <a:gd name="connsiteY4" fmla="*/ 1 h 492665"/>
              <a:gd name="connsiteX0" fmla="*/ 708966 w 779863"/>
              <a:gd name="connsiteY0" fmla="*/ 1 h 492665"/>
              <a:gd name="connsiteX1" fmla="*/ 779863 w 779863"/>
              <a:gd name="connsiteY1" fmla="*/ 164222 h 492665"/>
              <a:gd name="connsiteX2" fmla="*/ 35448 w 779863"/>
              <a:gd name="connsiteY2" fmla="*/ 492665 h 492665"/>
              <a:gd name="connsiteX3" fmla="*/ 0 w 779863"/>
              <a:gd name="connsiteY3" fmla="*/ 0 h 492665"/>
              <a:gd name="connsiteX4" fmla="*/ 708966 w 779863"/>
              <a:gd name="connsiteY4" fmla="*/ 1 h 492665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638070 w 886209"/>
              <a:gd name="connsiteY0" fmla="*/ 0 h 394132"/>
              <a:gd name="connsiteX1" fmla="*/ 886209 w 886209"/>
              <a:gd name="connsiteY1" fmla="*/ 394132 h 394132"/>
              <a:gd name="connsiteX2" fmla="*/ 0 w 886209"/>
              <a:gd name="connsiteY2" fmla="*/ 394132 h 394132"/>
              <a:gd name="connsiteX3" fmla="*/ 106346 w 886209"/>
              <a:gd name="connsiteY3" fmla="*/ 229910 h 394132"/>
              <a:gd name="connsiteX4" fmla="*/ 638070 w 886209"/>
              <a:gd name="connsiteY4" fmla="*/ 0 h 394132"/>
              <a:gd name="connsiteX0" fmla="*/ 638070 w 1524278"/>
              <a:gd name="connsiteY0" fmla="*/ 0 h 394132"/>
              <a:gd name="connsiteX1" fmla="*/ 1524278 w 1524278"/>
              <a:gd name="connsiteY1" fmla="*/ 0 h 394132"/>
              <a:gd name="connsiteX2" fmla="*/ 0 w 1524278"/>
              <a:gd name="connsiteY2" fmla="*/ 394132 h 394132"/>
              <a:gd name="connsiteX3" fmla="*/ 106346 w 1524278"/>
              <a:gd name="connsiteY3" fmla="*/ 229910 h 394132"/>
              <a:gd name="connsiteX4" fmla="*/ 638070 w 1524278"/>
              <a:gd name="connsiteY4" fmla="*/ 0 h 394132"/>
              <a:gd name="connsiteX0" fmla="*/ 531724 w 1417932"/>
              <a:gd name="connsiteY0" fmla="*/ 0 h 229910"/>
              <a:gd name="connsiteX1" fmla="*/ 1417932 w 1417932"/>
              <a:gd name="connsiteY1" fmla="*/ 0 h 229910"/>
              <a:gd name="connsiteX2" fmla="*/ 957104 w 1417932"/>
              <a:gd name="connsiteY2" fmla="*/ 229910 h 229910"/>
              <a:gd name="connsiteX3" fmla="*/ 0 w 1417932"/>
              <a:gd name="connsiteY3" fmla="*/ 229910 h 229910"/>
              <a:gd name="connsiteX4" fmla="*/ 531724 w 1417932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141793 w 886208"/>
              <a:gd name="connsiteY3" fmla="*/ 229910 h 229910"/>
              <a:gd name="connsiteX4" fmla="*/ 0 w 886208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0 w 886208"/>
              <a:gd name="connsiteY3" fmla="*/ 0 h 229910"/>
              <a:gd name="connsiteX0" fmla="*/ 0 w 886208"/>
              <a:gd name="connsiteY0" fmla="*/ 0 h 197066"/>
              <a:gd name="connsiteX1" fmla="*/ 886208 w 886208"/>
              <a:gd name="connsiteY1" fmla="*/ 0 h 197066"/>
              <a:gd name="connsiteX2" fmla="*/ 389932 w 886208"/>
              <a:gd name="connsiteY2" fmla="*/ 197066 h 197066"/>
              <a:gd name="connsiteX3" fmla="*/ 0 w 886208"/>
              <a:gd name="connsiteY3" fmla="*/ 0 h 197066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262754 h 394131"/>
              <a:gd name="connsiteX4" fmla="*/ 0 w 886208"/>
              <a:gd name="connsiteY4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602621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31903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53172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779863 w 886208"/>
              <a:gd name="connsiteY2" fmla="*/ 0 h 426975"/>
              <a:gd name="connsiteX3" fmla="*/ 531725 w 886208"/>
              <a:gd name="connsiteY3" fmla="*/ 295598 h 426975"/>
              <a:gd name="connsiteX4" fmla="*/ 0 w 886208"/>
              <a:gd name="connsiteY4" fmla="*/ 295598 h 426975"/>
              <a:gd name="connsiteX5" fmla="*/ 0 w 886208"/>
              <a:gd name="connsiteY5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779863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354483 w 886208"/>
              <a:gd name="connsiteY5" fmla="*/ 229910 h 426975"/>
              <a:gd name="connsiteX6" fmla="*/ 0 w 886208"/>
              <a:gd name="connsiteY6" fmla="*/ 426975 h 426975"/>
              <a:gd name="connsiteX0" fmla="*/ 0 w 531725"/>
              <a:gd name="connsiteY0" fmla="*/ 426975 h 426975"/>
              <a:gd name="connsiteX1" fmla="*/ 531725 w 531725"/>
              <a:gd name="connsiteY1" fmla="*/ 426975 h 426975"/>
              <a:gd name="connsiteX2" fmla="*/ 531725 w 531725"/>
              <a:gd name="connsiteY2" fmla="*/ 0 h 426975"/>
              <a:gd name="connsiteX3" fmla="*/ 283587 w 531725"/>
              <a:gd name="connsiteY3" fmla="*/ 0 h 426975"/>
              <a:gd name="connsiteX4" fmla="*/ 283587 w 531725"/>
              <a:gd name="connsiteY4" fmla="*/ 229910 h 426975"/>
              <a:gd name="connsiteX5" fmla="*/ 0 w 531725"/>
              <a:gd name="connsiteY5" fmla="*/ 229910 h 426975"/>
              <a:gd name="connsiteX6" fmla="*/ 0 w 531725"/>
              <a:gd name="connsiteY6" fmla="*/ 426975 h 426975"/>
              <a:gd name="connsiteX0" fmla="*/ 0 w 531725"/>
              <a:gd name="connsiteY0" fmla="*/ 426975 h 722574"/>
              <a:gd name="connsiteX1" fmla="*/ 531725 w 531725"/>
              <a:gd name="connsiteY1" fmla="*/ 722574 h 722574"/>
              <a:gd name="connsiteX2" fmla="*/ 531725 w 531725"/>
              <a:gd name="connsiteY2" fmla="*/ 0 h 722574"/>
              <a:gd name="connsiteX3" fmla="*/ 283587 w 531725"/>
              <a:gd name="connsiteY3" fmla="*/ 0 h 722574"/>
              <a:gd name="connsiteX4" fmla="*/ 283587 w 531725"/>
              <a:gd name="connsiteY4" fmla="*/ 229910 h 722574"/>
              <a:gd name="connsiteX5" fmla="*/ 0 w 531725"/>
              <a:gd name="connsiteY5" fmla="*/ 229910 h 722574"/>
              <a:gd name="connsiteX6" fmla="*/ 0 w 531725"/>
              <a:gd name="connsiteY6" fmla="*/ 426975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229910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1 w 815312"/>
              <a:gd name="connsiteY5" fmla="*/ 525508 h 722574"/>
              <a:gd name="connsiteX6" fmla="*/ 0 w 815312"/>
              <a:gd name="connsiteY6" fmla="*/ 722574 h 722574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1878762 w 2126900"/>
              <a:gd name="connsiteY4" fmla="*/ 525508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638070 w 2126900"/>
              <a:gd name="connsiteY3" fmla="*/ 98533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656885 h 689730"/>
              <a:gd name="connsiteX1" fmla="*/ 2126900 w 2126900"/>
              <a:gd name="connsiteY1" fmla="*/ 656885 h 689730"/>
              <a:gd name="connsiteX2" fmla="*/ 957105 w 2126900"/>
              <a:gd name="connsiteY2" fmla="*/ 0 h 689730"/>
              <a:gd name="connsiteX3" fmla="*/ 638070 w 2126900"/>
              <a:gd name="connsiteY3" fmla="*/ 32844 h 689730"/>
              <a:gd name="connsiteX4" fmla="*/ 567173 w 2126900"/>
              <a:gd name="connsiteY4" fmla="*/ 426975 h 689730"/>
              <a:gd name="connsiteX5" fmla="*/ 0 w 2126900"/>
              <a:gd name="connsiteY5" fmla="*/ 624041 h 689730"/>
              <a:gd name="connsiteX6" fmla="*/ 1311588 w 2126900"/>
              <a:gd name="connsiteY6" fmla="*/ 656885 h 689730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70897 w 2126900"/>
              <a:gd name="connsiteY6" fmla="*/ 853950 h 952483"/>
              <a:gd name="connsiteX7" fmla="*/ 921656 w 2126900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638070 w 992553"/>
              <a:gd name="connsiteY3" fmla="*/ 32844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92553 w 992553"/>
              <a:gd name="connsiteY2" fmla="*/ 98533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1134346"/>
              <a:gd name="connsiteY0" fmla="*/ 952483 h 952483"/>
              <a:gd name="connsiteX1" fmla="*/ 1134346 w 1134346"/>
              <a:gd name="connsiteY1" fmla="*/ 624041 h 952483"/>
              <a:gd name="connsiteX2" fmla="*/ 992553 w 1134346"/>
              <a:gd name="connsiteY2" fmla="*/ 98533 h 952483"/>
              <a:gd name="connsiteX3" fmla="*/ 460828 w 1134346"/>
              <a:gd name="connsiteY3" fmla="*/ 0 h 952483"/>
              <a:gd name="connsiteX4" fmla="*/ 567173 w 1134346"/>
              <a:gd name="connsiteY4" fmla="*/ 426975 h 952483"/>
              <a:gd name="connsiteX5" fmla="*/ 0 w 1134346"/>
              <a:gd name="connsiteY5" fmla="*/ 624041 h 952483"/>
              <a:gd name="connsiteX6" fmla="*/ 70897 w 1134346"/>
              <a:gd name="connsiteY6" fmla="*/ 853950 h 952483"/>
              <a:gd name="connsiteX7" fmla="*/ 921656 w 1134346"/>
              <a:gd name="connsiteY7" fmla="*/ 952483 h 952483"/>
              <a:gd name="connsiteX0" fmla="*/ 1098898 w 1134346"/>
              <a:gd name="connsiteY0" fmla="*/ 1083861 h 1083861"/>
              <a:gd name="connsiteX1" fmla="*/ 1134346 w 1134346"/>
              <a:gd name="connsiteY1" fmla="*/ 624041 h 1083861"/>
              <a:gd name="connsiteX2" fmla="*/ 992553 w 1134346"/>
              <a:gd name="connsiteY2" fmla="*/ 98533 h 1083861"/>
              <a:gd name="connsiteX3" fmla="*/ 460828 w 1134346"/>
              <a:gd name="connsiteY3" fmla="*/ 0 h 1083861"/>
              <a:gd name="connsiteX4" fmla="*/ 567173 w 1134346"/>
              <a:gd name="connsiteY4" fmla="*/ 426975 h 1083861"/>
              <a:gd name="connsiteX5" fmla="*/ 0 w 1134346"/>
              <a:gd name="connsiteY5" fmla="*/ 624041 h 1083861"/>
              <a:gd name="connsiteX6" fmla="*/ 70897 w 1134346"/>
              <a:gd name="connsiteY6" fmla="*/ 853950 h 1083861"/>
              <a:gd name="connsiteX7" fmla="*/ 1098898 w 1134346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708966 w 1276139"/>
              <a:gd name="connsiteY4" fmla="*/ 426975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205243 w 1276139"/>
              <a:gd name="connsiteY2" fmla="*/ 295598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141793 w 1276139"/>
              <a:gd name="connsiteY5" fmla="*/ 361287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389932 w 1276139"/>
              <a:gd name="connsiteY5" fmla="*/ 558353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389932 w 1276139"/>
              <a:gd name="connsiteY4" fmla="*/ 558353 h 821107"/>
              <a:gd name="connsiteX5" fmla="*/ 0 w 1276139"/>
              <a:gd name="connsiteY5" fmla="*/ 722574 h 821107"/>
              <a:gd name="connsiteX6" fmla="*/ 1240691 w 1276139"/>
              <a:gd name="connsiteY6" fmla="*/ 821107 h 821107"/>
              <a:gd name="connsiteX0" fmla="*/ 850759 w 886207"/>
              <a:gd name="connsiteY0" fmla="*/ 821107 h 821107"/>
              <a:gd name="connsiteX1" fmla="*/ 886207 w 886207"/>
              <a:gd name="connsiteY1" fmla="*/ 361287 h 821107"/>
              <a:gd name="connsiteX2" fmla="*/ 815311 w 886207"/>
              <a:gd name="connsiteY2" fmla="*/ 32844 h 821107"/>
              <a:gd name="connsiteX3" fmla="*/ 460828 w 886207"/>
              <a:gd name="connsiteY3" fmla="*/ 0 h 821107"/>
              <a:gd name="connsiteX4" fmla="*/ 0 w 886207"/>
              <a:gd name="connsiteY4" fmla="*/ 558353 h 821107"/>
              <a:gd name="connsiteX5" fmla="*/ 0 w 886207"/>
              <a:gd name="connsiteY5" fmla="*/ 821107 h 821107"/>
              <a:gd name="connsiteX6" fmla="*/ 850759 w 886207"/>
              <a:gd name="connsiteY6" fmla="*/ 821107 h 821107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1134347 w 2020554"/>
              <a:gd name="connsiteY4" fmla="*/ 558353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0 w 2020554"/>
              <a:gd name="connsiteY4" fmla="*/ 591197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788263 h 853952"/>
              <a:gd name="connsiteX1" fmla="*/ 2020554 w 2020554"/>
              <a:gd name="connsiteY1" fmla="*/ 328443 h 853952"/>
              <a:gd name="connsiteX2" fmla="*/ 1949658 w 2020554"/>
              <a:gd name="connsiteY2" fmla="*/ 0 h 853952"/>
              <a:gd name="connsiteX3" fmla="*/ 602622 w 2020554"/>
              <a:gd name="connsiteY3" fmla="*/ 32845 h 853952"/>
              <a:gd name="connsiteX4" fmla="*/ 0 w 2020554"/>
              <a:gd name="connsiteY4" fmla="*/ 558353 h 853952"/>
              <a:gd name="connsiteX5" fmla="*/ 0 w 2020554"/>
              <a:gd name="connsiteY5" fmla="*/ 853952 h 853952"/>
              <a:gd name="connsiteX6" fmla="*/ 1985106 w 2020554"/>
              <a:gd name="connsiteY6" fmla="*/ 788263 h 853952"/>
              <a:gd name="connsiteX0" fmla="*/ 1985106 w 2020554"/>
              <a:gd name="connsiteY0" fmla="*/ 755419 h 821108"/>
              <a:gd name="connsiteX1" fmla="*/ 2020554 w 2020554"/>
              <a:gd name="connsiteY1" fmla="*/ 295599 h 821108"/>
              <a:gd name="connsiteX2" fmla="*/ 957105 w 2020554"/>
              <a:gd name="connsiteY2" fmla="*/ 0 h 821108"/>
              <a:gd name="connsiteX3" fmla="*/ 602622 w 2020554"/>
              <a:gd name="connsiteY3" fmla="*/ 1 h 821108"/>
              <a:gd name="connsiteX4" fmla="*/ 0 w 2020554"/>
              <a:gd name="connsiteY4" fmla="*/ 525509 h 821108"/>
              <a:gd name="connsiteX5" fmla="*/ 0 w 2020554"/>
              <a:gd name="connsiteY5" fmla="*/ 821108 h 821108"/>
              <a:gd name="connsiteX6" fmla="*/ 1985106 w 2020554"/>
              <a:gd name="connsiteY6" fmla="*/ 755419 h 821108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21108 h 853951"/>
              <a:gd name="connsiteX6" fmla="*/ 921657 w 2020554"/>
              <a:gd name="connsiteY6" fmla="*/ 853951 h 853951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53951 h 853951"/>
              <a:gd name="connsiteX6" fmla="*/ 921657 w 2020554"/>
              <a:gd name="connsiteY6" fmla="*/ 853951 h 853951"/>
              <a:gd name="connsiteX0" fmla="*/ 921657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21657 w 957105"/>
              <a:gd name="connsiteY5" fmla="*/ 853951 h 853951"/>
              <a:gd name="connsiteX0" fmla="*/ 957105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57105 w 957105"/>
              <a:gd name="connsiteY5" fmla="*/ 853951 h 853951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602622 w 957105"/>
              <a:gd name="connsiteY2" fmla="*/ 131378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389932 w 957105"/>
              <a:gd name="connsiteY2" fmla="*/ 0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177241 w 1134346"/>
              <a:gd name="connsiteY3" fmla="*/ 656886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35449 w 1134346"/>
              <a:gd name="connsiteY4" fmla="*/ 985328 h 985328"/>
              <a:gd name="connsiteX5" fmla="*/ 1134346 w 1134346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531724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94131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2375037 w 2375037"/>
              <a:gd name="connsiteY0" fmla="*/ 985328 h 1116705"/>
              <a:gd name="connsiteX1" fmla="*/ 2375037 w 2375037"/>
              <a:gd name="connsiteY1" fmla="*/ 0 h 1116705"/>
              <a:gd name="connsiteX2" fmla="*/ 1736968 w 2375037"/>
              <a:gd name="connsiteY2" fmla="*/ 0 h 1116705"/>
              <a:gd name="connsiteX3" fmla="*/ 1276140 w 2375037"/>
              <a:gd name="connsiteY3" fmla="*/ 394131 h 1116705"/>
              <a:gd name="connsiteX4" fmla="*/ 0 w 2375037"/>
              <a:gd name="connsiteY4" fmla="*/ 1116705 h 1116705"/>
              <a:gd name="connsiteX5" fmla="*/ 2375037 w 2375037"/>
              <a:gd name="connsiteY5" fmla="*/ 985328 h 1116705"/>
              <a:gd name="connsiteX0" fmla="*/ 1276140 w 2375037"/>
              <a:gd name="connsiteY0" fmla="*/ 1116705 h 1116705"/>
              <a:gd name="connsiteX1" fmla="*/ 2375037 w 2375037"/>
              <a:gd name="connsiteY1" fmla="*/ 0 h 1116705"/>
              <a:gd name="connsiteX2" fmla="*/ 1736968 w 2375037"/>
              <a:gd name="connsiteY2" fmla="*/ 0 h 1116705"/>
              <a:gd name="connsiteX3" fmla="*/ 1276140 w 2375037"/>
              <a:gd name="connsiteY3" fmla="*/ 394131 h 1116705"/>
              <a:gd name="connsiteX4" fmla="*/ 0 w 2375037"/>
              <a:gd name="connsiteY4" fmla="*/ 1116705 h 1116705"/>
              <a:gd name="connsiteX5" fmla="*/ 1276140 w 2375037"/>
              <a:gd name="connsiteY5" fmla="*/ 1116705 h 1116705"/>
              <a:gd name="connsiteX0" fmla="*/ 1347036 w 2445933"/>
              <a:gd name="connsiteY0" fmla="*/ 1116705 h 1116705"/>
              <a:gd name="connsiteX1" fmla="*/ 2445933 w 2445933"/>
              <a:gd name="connsiteY1" fmla="*/ 0 h 1116705"/>
              <a:gd name="connsiteX2" fmla="*/ 1807864 w 2445933"/>
              <a:gd name="connsiteY2" fmla="*/ 0 h 1116705"/>
              <a:gd name="connsiteX3" fmla="*/ 0 w 2445933"/>
              <a:gd name="connsiteY3" fmla="*/ 295598 h 1116705"/>
              <a:gd name="connsiteX4" fmla="*/ 70896 w 2445933"/>
              <a:gd name="connsiteY4" fmla="*/ 1116705 h 1116705"/>
              <a:gd name="connsiteX5" fmla="*/ 1347036 w 2445933"/>
              <a:gd name="connsiteY5" fmla="*/ 1116705 h 1116705"/>
              <a:gd name="connsiteX0" fmla="*/ 1453380 w 2552277"/>
              <a:gd name="connsiteY0" fmla="*/ 1116705 h 1116705"/>
              <a:gd name="connsiteX1" fmla="*/ 2552277 w 2552277"/>
              <a:gd name="connsiteY1" fmla="*/ 0 h 1116705"/>
              <a:gd name="connsiteX2" fmla="*/ 0 w 2552277"/>
              <a:gd name="connsiteY2" fmla="*/ 0 h 1116705"/>
              <a:gd name="connsiteX3" fmla="*/ 106344 w 2552277"/>
              <a:gd name="connsiteY3" fmla="*/ 295598 h 1116705"/>
              <a:gd name="connsiteX4" fmla="*/ 177240 w 2552277"/>
              <a:gd name="connsiteY4" fmla="*/ 1116705 h 1116705"/>
              <a:gd name="connsiteX5" fmla="*/ 1453380 w 2552277"/>
              <a:gd name="connsiteY5" fmla="*/ 1116705 h 1116705"/>
              <a:gd name="connsiteX0" fmla="*/ 1453380 w 1453380"/>
              <a:gd name="connsiteY0" fmla="*/ 1116705 h 1116705"/>
              <a:gd name="connsiteX1" fmla="*/ 1417932 w 1453380"/>
              <a:gd name="connsiteY1" fmla="*/ 0 h 1116705"/>
              <a:gd name="connsiteX2" fmla="*/ 0 w 1453380"/>
              <a:gd name="connsiteY2" fmla="*/ 0 h 1116705"/>
              <a:gd name="connsiteX3" fmla="*/ 106344 w 1453380"/>
              <a:gd name="connsiteY3" fmla="*/ 295598 h 1116705"/>
              <a:gd name="connsiteX4" fmla="*/ 177240 w 1453380"/>
              <a:gd name="connsiteY4" fmla="*/ 1116705 h 1116705"/>
              <a:gd name="connsiteX5" fmla="*/ 1453380 w 1453380"/>
              <a:gd name="connsiteY5" fmla="*/ 1116705 h 1116705"/>
              <a:gd name="connsiteX0" fmla="*/ 1417932 w 1417932"/>
              <a:gd name="connsiteY0" fmla="*/ 1116705 h 1116705"/>
              <a:gd name="connsiteX1" fmla="*/ 1417932 w 1417932"/>
              <a:gd name="connsiteY1" fmla="*/ 0 h 1116705"/>
              <a:gd name="connsiteX2" fmla="*/ 0 w 1417932"/>
              <a:gd name="connsiteY2" fmla="*/ 0 h 1116705"/>
              <a:gd name="connsiteX3" fmla="*/ 106344 w 1417932"/>
              <a:gd name="connsiteY3" fmla="*/ 295598 h 1116705"/>
              <a:gd name="connsiteX4" fmla="*/ 177240 w 1417932"/>
              <a:gd name="connsiteY4" fmla="*/ 1116705 h 1116705"/>
              <a:gd name="connsiteX5" fmla="*/ 1417932 w 1417932"/>
              <a:gd name="connsiteY5" fmla="*/ 1116705 h 1116705"/>
              <a:gd name="connsiteX0" fmla="*/ 1417932 w 1417932"/>
              <a:gd name="connsiteY0" fmla="*/ 1116705 h 1116705"/>
              <a:gd name="connsiteX1" fmla="*/ 1417932 w 1417932"/>
              <a:gd name="connsiteY1" fmla="*/ 0 h 1116705"/>
              <a:gd name="connsiteX2" fmla="*/ 0 w 1417932"/>
              <a:gd name="connsiteY2" fmla="*/ 0 h 1116705"/>
              <a:gd name="connsiteX3" fmla="*/ 177242 w 1417932"/>
              <a:gd name="connsiteY3" fmla="*/ 229910 h 1116705"/>
              <a:gd name="connsiteX4" fmla="*/ 177240 w 1417932"/>
              <a:gd name="connsiteY4" fmla="*/ 1116705 h 1116705"/>
              <a:gd name="connsiteX5" fmla="*/ 1417932 w 1417932"/>
              <a:gd name="connsiteY5" fmla="*/ 1116705 h 1116705"/>
              <a:gd name="connsiteX0" fmla="*/ 1240692 w 1240692"/>
              <a:gd name="connsiteY0" fmla="*/ 1116705 h 1116705"/>
              <a:gd name="connsiteX1" fmla="*/ 1240692 w 1240692"/>
              <a:gd name="connsiteY1" fmla="*/ 0 h 1116705"/>
              <a:gd name="connsiteX2" fmla="*/ 248140 w 1240692"/>
              <a:gd name="connsiteY2" fmla="*/ 0 h 1116705"/>
              <a:gd name="connsiteX3" fmla="*/ 2 w 1240692"/>
              <a:gd name="connsiteY3" fmla="*/ 229910 h 1116705"/>
              <a:gd name="connsiteX4" fmla="*/ 0 w 1240692"/>
              <a:gd name="connsiteY4" fmla="*/ 1116705 h 1116705"/>
              <a:gd name="connsiteX5" fmla="*/ 1240692 w 1240692"/>
              <a:gd name="connsiteY5" fmla="*/ 1116705 h 1116705"/>
              <a:gd name="connsiteX0" fmla="*/ 1240692 w 1240692"/>
              <a:gd name="connsiteY0" fmla="*/ 1116705 h 1116705"/>
              <a:gd name="connsiteX1" fmla="*/ 1240692 w 1240692"/>
              <a:gd name="connsiteY1" fmla="*/ 0 h 1116705"/>
              <a:gd name="connsiteX2" fmla="*/ 283587 w 1240692"/>
              <a:gd name="connsiteY2" fmla="*/ 0 h 1116705"/>
              <a:gd name="connsiteX3" fmla="*/ 2 w 1240692"/>
              <a:gd name="connsiteY3" fmla="*/ 229910 h 1116705"/>
              <a:gd name="connsiteX4" fmla="*/ 0 w 1240692"/>
              <a:gd name="connsiteY4" fmla="*/ 1116705 h 1116705"/>
              <a:gd name="connsiteX5" fmla="*/ 1240692 w 1240692"/>
              <a:gd name="connsiteY5" fmla="*/ 1116705 h 1116705"/>
              <a:gd name="connsiteX0" fmla="*/ 1240692 w 1347036"/>
              <a:gd name="connsiteY0" fmla="*/ 1116705 h 1116705"/>
              <a:gd name="connsiteX1" fmla="*/ 1347036 w 1347036"/>
              <a:gd name="connsiteY1" fmla="*/ 558353 h 1116705"/>
              <a:gd name="connsiteX2" fmla="*/ 1240692 w 1347036"/>
              <a:gd name="connsiteY2" fmla="*/ 0 h 1116705"/>
              <a:gd name="connsiteX3" fmla="*/ 283587 w 1347036"/>
              <a:gd name="connsiteY3" fmla="*/ 0 h 1116705"/>
              <a:gd name="connsiteX4" fmla="*/ 2 w 1347036"/>
              <a:gd name="connsiteY4" fmla="*/ 229910 h 1116705"/>
              <a:gd name="connsiteX5" fmla="*/ 0 w 1347036"/>
              <a:gd name="connsiteY5" fmla="*/ 1116705 h 1116705"/>
              <a:gd name="connsiteX6" fmla="*/ 1240692 w 1347036"/>
              <a:gd name="connsiteY6" fmla="*/ 1116705 h 1116705"/>
              <a:gd name="connsiteX0" fmla="*/ 1240691 w 1347036"/>
              <a:gd name="connsiteY0" fmla="*/ 1149549 h 1149549"/>
              <a:gd name="connsiteX1" fmla="*/ 1347036 w 1347036"/>
              <a:gd name="connsiteY1" fmla="*/ 558353 h 1149549"/>
              <a:gd name="connsiteX2" fmla="*/ 1240692 w 1347036"/>
              <a:gd name="connsiteY2" fmla="*/ 0 h 1149549"/>
              <a:gd name="connsiteX3" fmla="*/ 283587 w 1347036"/>
              <a:gd name="connsiteY3" fmla="*/ 0 h 1149549"/>
              <a:gd name="connsiteX4" fmla="*/ 2 w 1347036"/>
              <a:gd name="connsiteY4" fmla="*/ 229910 h 1149549"/>
              <a:gd name="connsiteX5" fmla="*/ 0 w 1347036"/>
              <a:gd name="connsiteY5" fmla="*/ 1116705 h 1149549"/>
              <a:gd name="connsiteX6" fmla="*/ 1240691 w 1347036"/>
              <a:gd name="connsiteY6" fmla="*/ 1149549 h 1149549"/>
              <a:gd name="connsiteX0" fmla="*/ 1240692 w 1347037"/>
              <a:gd name="connsiteY0" fmla="*/ 1149549 h 1149549"/>
              <a:gd name="connsiteX1" fmla="*/ 1347037 w 1347037"/>
              <a:gd name="connsiteY1" fmla="*/ 558353 h 1149549"/>
              <a:gd name="connsiteX2" fmla="*/ 1240693 w 1347037"/>
              <a:gd name="connsiteY2" fmla="*/ 0 h 1149549"/>
              <a:gd name="connsiteX3" fmla="*/ 283588 w 1347037"/>
              <a:gd name="connsiteY3" fmla="*/ 0 h 1149549"/>
              <a:gd name="connsiteX4" fmla="*/ 1 w 1347037"/>
              <a:gd name="connsiteY4" fmla="*/ 492664 h 1149549"/>
              <a:gd name="connsiteX5" fmla="*/ 1 w 1347037"/>
              <a:gd name="connsiteY5" fmla="*/ 1116705 h 1149549"/>
              <a:gd name="connsiteX6" fmla="*/ 1240692 w 1347037"/>
              <a:gd name="connsiteY6" fmla="*/ 1149549 h 1149549"/>
              <a:gd name="connsiteX0" fmla="*/ 1240692 w 1347037"/>
              <a:gd name="connsiteY0" fmla="*/ 1149549 h 1149549"/>
              <a:gd name="connsiteX1" fmla="*/ 1347037 w 1347037"/>
              <a:gd name="connsiteY1" fmla="*/ 558353 h 1149549"/>
              <a:gd name="connsiteX2" fmla="*/ 1240693 w 1347037"/>
              <a:gd name="connsiteY2" fmla="*/ 0 h 1149549"/>
              <a:gd name="connsiteX3" fmla="*/ 354484 w 1347037"/>
              <a:gd name="connsiteY3" fmla="*/ 131377 h 1149549"/>
              <a:gd name="connsiteX4" fmla="*/ 1 w 1347037"/>
              <a:gd name="connsiteY4" fmla="*/ 492664 h 1149549"/>
              <a:gd name="connsiteX5" fmla="*/ 1 w 1347037"/>
              <a:gd name="connsiteY5" fmla="*/ 1116705 h 1149549"/>
              <a:gd name="connsiteX6" fmla="*/ 1240692 w 1347037"/>
              <a:gd name="connsiteY6" fmla="*/ 1149549 h 1149549"/>
              <a:gd name="connsiteX0" fmla="*/ 1240692 w 1347037"/>
              <a:gd name="connsiteY0" fmla="*/ 1149549 h 1149549"/>
              <a:gd name="connsiteX1" fmla="*/ 1347037 w 1347037"/>
              <a:gd name="connsiteY1" fmla="*/ 558353 h 1149549"/>
              <a:gd name="connsiteX2" fmla="*/ 1240693 w 1347037"/>
              <a:gd name="connsiteY2" fmla="*/ 0 h 1149549"/>
              <a:gd name="connsiteX3" fmla="*/ 354484 w 1347037"/>
              <a:gd name="connsiteY3" fmla="*/ 65689 h 1149549"/>
              <a:gd name="connsiteX4" fmla="*/ 1 w 1347037"/>
              <a:gd name="connsiteY4" fmla="*/ 492664 h 1149549"/>
              <a:gd name="connsiteX5" fmla="*/ 1 w 1347037"/>
              <a:gd name="connsiteY5" fmla="*/ 1116705 h 1149549"/>
              <a:gd name="connsiteX6" fmla="*/ 1240692 w 1347037"/>
              <a:gd name="connsiteY6" fmla="*/ 1149549 h 1149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7037" h="1149549">
                <a:moveTo>
                  <a:pt x="1240692" y="1149549"/>
                </a:moveTo>
                <a:lnTo>
                  <a:pt x="1347037" y="558353"/>
                </a:lnTo>
                <a:lnTo>
                  <a:pt x="1240693" y="0"/>
                </a:lnTo>
                <a:lnTo>
                  <a:pt x="354484" y="65689"/>
                </a:lnTo>
                <a:lnTo>
                  <a:pt x="1" y="492664"/>
                </a:lnTo>
                <a:cubicBezTo>
                  <a:pt x="0" y="788262"/>
                  <a:pt x="2" y="821107"/>
                  <a:pt x="1" y="1116705"/>
                </a:cubicBezTo>
                <a:lnTo>
                  <a:pt x="1240692" y="1149549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2685005" y="2571750"/>
            <a:ext cx="3771899" cy="2057401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648198 w 648198"/>
              <a:gd name="connsiteY0" fmla="*/ 401430 h 510911"/>
              <a:gd name="connsiteX1" fmla="*/ 283586 w 648198"/>
              <a:gd name="connsiteY1" fmla="*/ 510911 h 510911"/>
              <a:gd name="connsiteX2" fmla="*/ 0 w 648198"/>
              <a:gd name="connsiteY2" fmla="*/ 328443 h 510911"/>
              <a:gd name="connsiteX3" fmla="*/ 243074 w 648198"/>
              <a:gd name="connsiteY3" fmla="*/ 0 h 510911"/>
              <a:gd name="connsiteX4" fmla="*/ 648198 w 648198"/>
              <a:gd name="connsiteY4" fmla="*/ 401430 h 510911"/>
              <a:gd name="connsiteX0" fmla="*/ 1012809 w 1012809"/>
              <a:gd name="connsiteY0" fmla="*/ 0 h 510911"/>
              <a:gd name="connsiteX1" fmla="*/ 283586 w 1012809"/>
              <a:gd name="connsiteY1" fmla="*/ 510911 h 510911"/>
              <a:gd name="connsiteX2" fmla="*/ 0 w 1012809"/>
              <a:gd name="connsiteY2" fmla="*/ 328443 h 510911"/>
              <a:gd name="connsiteX3" fmla="*/ 243074 w 1012809"/>
              <a:gd name="connsiteY3" fmla="*/ 0 h 510911"/>
              <a:gd name="connsiteX4" fmla="*/ 1012809 w 1012809"/>
              <a:gd name="connsiteY4" fmla="*/ 0 h 510911"/>
              <a:gd name="connsiteX0" fmla="*/ 1012809 w 1012809"/>
              <a:gd name="connsiteY0" fmla="*/ 0 h 328443"/>
              <a:gd name="connsiteX1" fmla="*/ 688710 w 1012809"/>
              <a:gd name="connsiteY1" fmla="*/ 109481 h 328443"/>
              <a:gd name="connsiteX2" fmla="*/ 0 w 1012809"/>
              <a:gd name="connsiteY2" fmla="*/ 328443 h 328443"/>
              <a:gd name="connsiteX3" fmla="*/ 243074 w 1012809"/>
              <a:gd name="connsiteY3" fmla="*/ 0 h 328443"/>
              <a:gd name="connsiteX4" fmla="*/ 1012809 w 1012809"/>
              <a:gd name="connsiteY4" fmla="*/ 0 h 328443"/>
              <a:gd name="connsiteX0" fmla="*/ 769735 w 769735"/>
              <a:gd name="connsiteY0" fmla="*/ 0 h 109481"/>
              <a:gd name="connsiteX1" fmla="*/ 445636 w 769735"/>
              <a:gd name="connsiteY1" fmla="*/ 109481 h 109481"/>
              <a:gd name="connsiteX2" fmla="*/ 162049 w 769735"/>
              <a:gd name="connsiteY2" fmla="*/ 109481 h 109481"/>
              <a:gd name="connsiteX3" fmla="*/ 0 w 769735"/>
              <a:gd name="connsiteY3" fmla="*/ 0 h 109481"/>
              <a:gd name="connsiteX4" fmla="*/ 769735 w 769735"/>
              <a:gd name="connsiteY4" fmla="*/ 0 h 109481"/>
              <a:gd name="connsiteX0" fmla="*/ 810247 w 810247"/>
              <a:gd name="connsiteY0" fmla="*/ 0 h 109481"/>
              <a:gd name="connsiteX1" fmla="*/ 486148 w 810247"/>
              <a:gd name="connsiteY1" fmla="*/ 109481 h 109481"/>
              <a:gd name="connsiteX2" fmla="*/ 202561 w 810247"/>
              <a:gd name="connsiteY2" fmla="*/ 109481 h 109481"/>
              <a:gd name="connsiteX3" fmla="*/ 0 w 810247"/>
              <a:gd name="connsiteY3" fmla="*/ 0 h 109481"/>
              <a:gd name="connsiteX4" fmla="*/ 810247 w 810247"/>
              <a:gd name="connsiteY4" fmla="*/ 0 h 109481"/>
              <a:gd name="connsiteX0" fmla="*/ 810247 w 810247"/>
              <a:gd name="connsiteY0" fmla="*/ 218962 h 328443"/>
              <a:gd name="connsiteX1" fmla="*/ 526661 w 810247"/>
              <a:gd name="connsiteY1" fmla="*/ 0 h 328443"/>
              <a:gd name="connsiteX2" fmla="*/ 202561 w 810247"/>
              <a:gd name="connsiteY2" fmla="*/ 328443 h 328443"/>
              <a:gd name="connsiteX3" fmla="*/ 0 w 810247"/>
              <a:gd name="connsiteY3" fmla="*/ 218962 h 328443"/>
              <a:gd name="connsiteX4" fmla="*/ 810247 w 810247"/>
              <a:gd name="connsiteY4" fmla="*/ 218962 h 328443"/>
              <a:gd name="connsiteX0" fmla="*/ 810247 w 810247"/>
              <a:gd name="connsiteY0" fmla="*/ 218962 h 218962"/>
              <a:gd name="connsiteX1" fmla="*/ 526661 w 810247"/>
              <a:gd name="connsiteY1" fmla="*/ 0 h 218962"/>
              <a:gd name="connsiteX2" fmla="*/ 243074 w 810247"/>
              <a:gd name="connsiteY2" fmla="*/ 0 h 218962"/>
              <a:gd name="connsiteX3" fmla="*/ 0 w 810247"/>
              <a:gd name="connsiteY3" fmla="*/ 218962 h 218962"/>
              <a:gd name="connsiteX4" fmla="*/ 810247 w 810247"/>
              <a:gd name="connsiteY4" fmla="*/ 218962 h 218962"/>
              <a:gd name="connsiteX0" fmla="*/ 526661 w 526661"/>
              <a:gd name="connsiteY0" fmla="*/ 0 h 547405"/>
              <a:gd name="connsiteX1" fmla="*/ 526661 w 526661"/>
              <a:gd name="connsiteY1" fmla="*/ 328443 h 547405"/>
              <a:gd name="connsiteX2" fmla="*/ 243074 w 526661"/>
              <a:gd name="connsiteY2" fmla="*/ 328443 h 547405"/>
              <a:gd name="connsiteX3" fmla="*/ 0 w 526661"/>
              <a:gd name="connsiteY3" fmla="*/ 547405 h 547405"/>
              <a:gd name="connsiteX4" fmla="*/ 526661 w 526661"/>
              <a:gd name="connsiteY4" fmla="*/ 0 h 547405"/>
              <a:gd name="connsiteX0" fmla="*/ 283587 w 283587"/>
              <a:gd name="connsiteY0" fmla="*/ 0 h 328443"/>
              <a:gd name="connsiteX1" fmla="*/ 283587 w 283587"/>
              <a:gd name="connsiteY1" fmla="*/ 328443 h 328443"/>
              <a:gd name="connsiteX2" fmla="*/ 0 w 283587"/>
              <a:gd name="connsiteY2" fmla="*/ 328443 h 328443"/>
              <a:gd name="connsiteX3" fmla="*/ 1 w 283587"/>
              <a:gd name="connsiteY3" fmla="*/ 0 h 328443"/>
              <a:gd name="connsiteX4" fmla="*/ 283587 w 283587"/>
              <a:gd name="connsiteY4" fmla="*/ 0 h 328443"/>
              <a:gd name="connsiteX0" fmla="*/ 319035 w 319035"/>
              <a:gd name="connsiteY0" fmla="*/ 164222 h 492665"/>
              <a:gd name="connsiteX1" fmla="*/ 319035 w 319035"/>
              <a:gd name="connsiteY1" fmla="*/ 492665 h 492665"/>
              <a:gd name="connsiteX2" fmla="*/ 35448 w 319035"/>
              <a:gd name="connsiteY2" fmla="*/ 492665 h 492665"/>
              <a:gd name="connsiteX3" fmla="*/ 0 w 319035"/>
              <a:gd name="connsiteY3" fmla="*/ 0 h 492665"/>
              <a:gd name="connsiteX4" fmla="*/ 319035 w 319035"/>
              <a:gd name="connsiteY4" fmla="*/ 164222 h 492665"/>
              <a:gd name="connsiteX0" fmla="*/ 708966 w 708966"/>
              <a:gd name="connsiteY0" fmla="*/ 1 h 492665"/>
              <a:gd name="connsiteX1" fmla="*/ 319035 w 708966"/>
              <a:gd name="connsiteY1" fmla="*/ 492665 h 492665"/>
              <a:gd name="connsiteX2" fmla="*/ 35448 w 708966"/>
              <a:gd name="connsiteY2" fmla="*/ 492665 h 492665"/>
              <a:gd name="connsiteX3" fmla="*/ 0 w 708966"/>
              <a:gd name="connsiteY3" fmla="*/ 0 h 492665"/>
              <a:gd name="connsiteX4" fmla="*/ 708966 w 708966"/>
              <a:gd name="connsiteY4" fmla="*/ 1 h 492665"/>
              <a:gd name="connsiteX0" fmla="*/ 708966 w 779863"/>
              <a:gd name="connsiteY0" fmla="*/ 1 h 492665"/>
              <a:gd name="connsiteX1" fmla="*/ 779863 w 779863"/>
              <a:gd name="connsiteY1" fmla="*/ 164222 h 492665"/>
              <a:gd name="connsiteX2" fmla="*/ 35448 w 779863"/>
              <a:gd name="connsiteY2" fmla="*/ 492665 h 492665"/>
              <a:gd name="connsiteX3" fmla="*/ 0 w 779863"/>
              <a:gd name="connsiteY3" fmla="*/ 0 h 492665"/>
              <a:gd name="connsiteX4" fmla="*/ 708966 w 779863"/>
              <a:gd name="connsiteY4" fmla="*/ 1 h 492665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638070 w 886209"/>
              <a:gd name="connsiteY0" fmla="*/ 0 h 394132"/>
              <a:gd name="connsiteX1" fmla="*/ 886209 w 886209"/>
              <a:gd name="connsiteY1" fmla="*/ 394132 h 394132"/>
              <a:gd name="connsiteX2" fmla="*/ 0 w 886209"/>
              <a:gd name="connsiteY2" fmla="*/ 394132 h 394132"/>
              <a:gd name="connsiteX3" fmla="*/ 106346 w 886209"/>
              <a:gd name="connsiteY3" fmla="*/ 229910 h 394132"/>
              <a:gd name="connsiteX4" fmla="*/ 638070 w 886209"/>
              <a:gd name="connsiteY4" fmla="*/ 0 h 394132"/>
              <a:gd name="connsiteX0" fmla="*/ 638070 w 1524278"/>
              <a:gd name="connsiteY0" fmla="*/ 0 h 394132"/>
              <a:gd name="connsiteX1" fmla="*/ 1524278 w 1524278"/>
              <a:gd name="connsiteY1" fmla="*/ 0 h 394132"/>
              <a:gd name="connsiteX2" fmla="*/ 0 w 1524278"/>
              <a:gd name="connsiteY2" fmla="*/ 394132 h 394132"/>
              <a:gd name="connsiteX3" fmla="*/ 106346 w 1524278"/>
              <a:gd name="connsiteY3" fmla="*/ 229910 h 394132"/>
              <a:gd name="connsiteX4" fmla="*/ 638070 w 1524278"/>
              <a:gd name="connsiteY4" fmla="*/ 0 h 394132"/>
              <a:gd name="connsiteX0" fmla="*/ 531724 w 1417932"/>
              <a:gd name="connsiteY0" fmla="*/ 0 h 229910"/>
              <a:gd name="connsiteX1" fmla="*/ 1417932 w 1417932"/>
              <a:gd name="connsiteY1" fmla="*/ 0 h 229910"/>
              <a:gd name="connsiteX2" fmla="*/ 957104 w 1417932"/>
              <a:gd name="connsiteY2" fmla="*/ 229910 h 229910"/>
              <a:gd name="connsiteX3" fmla="*/ 0 w 1417932"/>
              <a:gd name="connsiteY3" fmla="*/ 229910 h 229910"/>
              <a:gd name="connsiteX4" fmla="*/ 531724 w 1417932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141793 w 886208"/>
              <a:gd name="connsiteY3" fmla="*/ 229910 h 229910"/>
              <a:gd name="connsiteX4" fmla="*/ 0 w 886208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0 w 886208"/>
              <a:gd name="connsiteY3" fmla="*/ 0 h 229910"/>
              <a:gd name="connsiteX0" fmla="*/ 0 w 886208"/>
              <a:gd name="connsiteY0" fmla="*/ 0 h 197066"/>
              <a:gd name="connsiteX1" fmla="*/ 886208 w 886208"/>
              <a:gd name="connsiteY1" fmla="*/ 0 h 197066"/>
              <a:gd name="connsiteX2" fmla="*/ 389932 w 886208"/>
              <a:gd name="connsiteY2" fmla="*/ 197066 h 197066"/>
              <a:gd name="connsiteX3" fmla="*/ 0 w 886208"/>
              <a:gd name="connsiteY3" fmla="*/ 0 h 197066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262754 h 394131"/>
              <a:gd name="connsiteX4" fmla="*/ 0 w 886208"/>
              <a:gd name="connsiteY4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602621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31903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53172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779863 w 886208"/>
              <a:gd name="connsiteY2" fmla="*/ 0 h 426975"/>
              <a:gd name="connsiteX3" fmla="*/ 531725 w 886208"/>
              <a:gd name="connsiteY3" fmla="*/ 295598 h 426975"/>
              <a:gd name="connsiteX4" fmla="*/ 0 w 886208"/>
              <a:gd name="connsiteY4" fmla="*/ 295598 h 426975"/>
              <a:gd name="connsiteX5" fmla="*/ 0 w 886208"/>
              <a:gd name="connsiteY5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779863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354483 w 886208"/>
              <a:gd name="connsiteY5" fmla="*/ 229910 h 426975"/>
              <a:gd name="connsiteX6" fmla="*/ 0 w 886208"/>
              <a:gd name="connsiteY6" fmla="*/ 426975 h 426975"/>
              <a:gd name="connsiteX0" fmla="*/ 0 w 531725"/>
              <a:gd name="connsiteY0" fmla="*/ 426975 h 426975"/>
              <a:gd name="connsiteX1" fmla="*/ 531725 w 531725"/>
              <a:gd name="connsiteY1" fmla="*/ 426975 h 426975"/>
              <a:gd name="connsiteX2" fmla="*/ 531725 w 531725"/>
              <a:gd name="connsiteY2" fmla="*/ 0 h 426975"/>
              <a:gd name="connsiteX3" fmla="*/ 283587 w 531725"/>
              <a:gd name="connsiteY3" fmla="*/ 0 h 426975"/>
              <a:gd name="connsiteX4" fmla="*/ 283587 w 531725"/>
              <a:gd name="connsiteY4" fmla="*/ 229910 h 426975"/>
              <a:gd name="connsiteX5" fmla="*/ 0 w 531725"/>
              <a:gd name="connsiteY5" fmla="*/ 229910 h 426975"/>
              <a:gd name="connsiteX6" fmla="*/ 0 w 531725"/>
              <a:gd name="connsiteY6" fmla="*/ 426975 h 426975"/>
              <a:gd name="connsiteX0" fmla="*/ 0 w 531725"/>
              <a:gd name="connsiteY0" fmla="*/ 426975 h 722574"/>
              <a:gd name="connsiteX1" fmla="*/ 531725 w 531725"/>
              <a:gd name="connsiteY1" fmla="*/ 722574 h 722574"/>
              <a:gd name="connsiteX2" fmla="*/ 531725 w 531725"/>
              <a:gd name="connsiteY2" fmla="*/ 0 h 722574"/>
              <a:gd name="connsiteX3" fmla="*/ 283587 w 531725"/>
              <a:gd name="connsiteY3" fmla="*/ 0 h 722574"/>
              <a:gd name="connsiteX4" fmla="*/ 283587 w 531725"/>
              <a:gd name="connsiteY4" fmla="*/ 229910 h 722574"/>
              <a:gd name="connsiteX5" fmla="*/ 0 w 531725"/>
              <a:gd name="connsiteY5" fmla="*/ 229910 h 722574"/>
              <a:gd name="connsiteX6" fmla="*/ 0 w 531725"/>
              <a:gd name="connsiteY6" fmla="*/ 426975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229910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1 w 815312"/>
              <a:gd name="connsiteY5" fmla="*/ 525508 h 722574"/>
              <a:gd name="connsiteX6" fmla="*/ 0 w 815312"/>
              <a:gd name="connsiteY6" fmla="*/ 722574 h 722574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1878762 w 2126900"/>
              <a:gd name="connsiteY4" fmla="*/ 525508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638070 w 2126900"/>
              <a:gd name="connsiteY3" fmla="*/ 98533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656885 h 689730"/>
              <a:gd name="connsiteX1" fmla="*/ 2126900 w 2126900"/>
              <a:gd name="connsiteY1" fmla="*/ 656885 h 689730"/>
              <a:gd name="connsiteX2" fmla="*/ 957105 w 2126900"/>
              <a:gd name="connsiteY2" fmla="*/ 0 h 689730"/>
              <a:gd name="connsiteX3" fmla="*/ 638070 w 2126900"/>
              <a:gd name="connsiteY3" fmla="*/ 32844 h 689730"/>
              <a:gd name="connsiteX4" fmla="*/ 567173 w 2126900"/>
              <a:gd name="connsiteY4" fmla="*/ 426975 h 689730"/>
              <a:gd name="connsiteX5" fmla="*/ 0 w 2126900"/>
              <a:gd name="connsiteY5" fmla="*/ 624041 h 689730"/>
              <a:gd name="connsiteX6" fmla="*/ 1311588 w 2126900"/>
              <a:gd name="connsiteY6" fmla="*/ 656885 h 689730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70897 w 2126900"/>
              <a:gd name="connsiteY6" fmla="*/ 853950 h 952483"/>
              <a:gd name="connsiteX7" fmla="*/ 921656 w 2126900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638070 w 992553"/>
              <a:gd name="connsiteY3" fmla="*/ 32844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92553 w 992553"/>
              <a:gd name="connsiteY2" fmla="*/ 98533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1134346"/>
              <a:gd name="connsiteY0" fmla="*/ 952483 h 952483"/>
              <a:gd name="connsiteX1" fmla="*/ 1134346 w 1134346"/>
              <a:gd name="connsiteY1" fmla="*/ 624041 h 952483"/>
              <a:gd name="connsiteX2" fmla="*/ 992553 w 1134346"/>
              <a:gd name="connsiteY2" fmla="*/ 98533 h 952483"/>
              <a:gd name="connsiteX3" fmla="*/ 460828 w 1134346"/>
              <a:gd name="connsiteY3" fmla="*/ 0 h 952483"/>
              <a:gd name="connsiteX4" fmla="*/ 567173 w 1134346"/>
              <a:gd name="connsiteY4" fmla="*/ 426975 h 952483"/>
              <a:gd name="connsiteX5" fmla="*/ 0 w 1134346"/>
              <a:gd name="connsiteY5" fmla="*/ 624041 h 952483"/>
              <a:gd name="connsiteX6" fmla="*/ 70897 w 1134346"/>
              <a:gd name="connsiteY6" fmla="*/ 853950 h 952483"/>
              <a:gd name="connsiteX7" fmla="*/ 921656 w 1134346"/>
              <a:gd name="connsiteY7" fmla="*/ 952483 h 952483"/>
              <a:gd name="connsiteX0" fmla="*/ 1098898 w 1134346"/>
              <a:gd name="connsiteY0" fmla="*/ 1083861 h 1083861"/>
              <a:gd name="connsiteX1" fmla="*/ 1134346 w 1134346"/>
              <a:gd name="connsiteY1" fmla="*/ 624041 h 1083861"/>
              <a:gd name="connsiteX2" fmla="*/ 992553 w 1134346"/>
              <a:gd name="connsiteY2" fmla="*/ 98533 h 1083861"/>
              <a:gd name="connsiteX3" fmla="*/ 460828 w 1134346"/>
              <a:gd name="connsiteY3" fmla="*/ 0 h 1083861"/>
              <a:gd name="connsiteX4" fmla="*/ 567173 w 1134346"/>
              <a:gd name="connsiteY4" fmla="*/ 426975 h 1083861"/>
              <a:gd name="connsiteX5" fmla="*/ 0 w 1134346"/>
              <a:gd name="connsiteY5" fmla="*/ 624041 h 1083861"/>
              <a:gd name="connsiteX6" fmla="*/ 70897 w 1134346"/>
              <a:gd name="connsiteY6" fmla="*/ 853950 h 1083861"/>
              <a:gd name="connsiteX7" fmla="*/ 1098898 w 1134346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708966 w 1276139"/>
              <a:gd name="connsiteY4" fmla="*/ 426975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205243 w 1276139"/>
              <a:gd name="connsiteY2" fmla="*/ 295598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141793 w 1276139"/>
              <a:gd name="connsiteY5" fmla="*/ 361287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389932 w 1276139"/>
              <a:gd name="connsiteY5" fmla="*/ 558353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389932 w 1276139"/>
              <a:gd name="connsiteY4" fmla="*/ 558353 h 821107"/>
              <a:gd name="connsiteX5" fmla="*/ 0 w 1276139"/>
              <a:gd name="connsiteY5" fmla="*/ 722574 h 821107"/>
              <a:gd name="connsiteX6" fmla="*/ 1240691 w 1276139"/>
              <a:gd name="connsiteY6" fmla="*/ 821107 h 821107"/>
              <a:gd name="connsiteX0" fmla="*/ 850759 w 886207"/>
              <a:gd name="connsiteY0" fmla="*/ 821107 h 821107"/>
              <a:gd name="connsiteX1" fmla="*/ 886207 w 886207"/>
              <a:gd name="connsiteY1" fmla="*/ 361287 h 821107"/>
              <a:gd name="connsiteX2" fmla="*/ 815311 w 886207"/>
              <a:gd name="connsiteY2" fmla="*/ 32844 h 821107"/>
              <a:gd name="connsiteX3" fmla="*/ 460828 w 886207"/>
              <a:gd name="connsiteY3" fmla="*/ 0 h 821107"/>
              <a:gd name="connsiteX4" fmla="*/ 0 w 886207"/>
              <a:gd name="connsiteY4" fmla="*/ 558353 h 821107"/>
              <a:gd name="connsiteX5" fmla="*/ 0 w 886207"/>
              <a:gd name="connsiteY5" fmla="*/ 821107 h 821107"/>
              <a:gd name="connsiteX6" fmla="*/ 850759 w 886207"/>
              <a:gd name="connsiteY6" fmla="*/ 821107 h 821107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1134347 w 2020554"/>
              <a:gd name="connsiteY4" fmla="*/ 558353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0 w 2020554"/>
              <a:gd name="connsiteY4" fmla="*/ 591197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788263 h 853952"/>
              <a:gd name="connsiteX1" fmla="*/ 2020554 w 2020554"/>
              <a:gd name="connsiteY1" fmla="*/ 328443 h 853952"/>
              <a:gd name="connsiteX2" fmla="*/ 1949658 w 2020554"/>
              <a:gd name="connsiteY2" fmla="*/ 0 h 853952"/>
              <a:gd name="connsiteX3" fmla="*/ 602622 w 2020554"/>
              <a:gd name="connsiteY3" fmla="*/ 32845 h 853952"/>
              <a:gd name="connsiteX4" fmla="*/ 0 w 2020554"/>
              <a:gd name="connsiteY4" fmla="*/ 558353 h 853952"/>
              <a:gd name="connsiteX5" fmla="*/ 0 w 2020554"/>
              <a:gd name="connsiteY5" fmla="*/ 853952 h 853952"/>
              <a:gd name="connsiteX6" fmla="*/ 1985106 w 2020554"/>
              <a:gd name="connsiteY6" fmla="*/ 788263 h 853952"/>
              <a:gd name="connsiteX0" fmla="*/ 1985106 w 2020554"/>
              <a:gd name="connsiteY0" fmla="*/ 755419 h 821108"/>
              <a:gd name="connsiteX1" fmla="*/ 2020554 w 2020554"/>
              <a:gd name="connsiteY1" fmla="*/ 295599 h 821108"/>
              <a:gd name="connsiteX2" fmla="*/ 957105 w 2020554"/>
              <a:gd name="connsiteY2" fmla="*/ 0 h 821108"/>
              <a:gd name="connsiteX3" fmla="*/ 602622 w 2020554"/>
              <a:gd name="connsiteY3" fmla="*/ 1 h 821108"/>
              <a:gd name="connsiteX4" fmla="*/ 0 w 2020554"/>
              <a:gd name="connsiteY4" fmla="*/ 525509 h 821108"/>
              <a:gd name="connsiteX5" fmla="*/ 0 w 2020554"/>
              <a:gd name="connsiteY5" fmla="*/ 821108 h 821108"/>
              <a:gd name="connsiteX6" fmla="*/ 1985106 w 2020554"/>
              <a:gd name="connsiteY6" fmla="*/ 755419 h 821108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21108 h 853951"/>
              <a:gd name="connsiteX6" fmla="*/ 921657 w 2020554"/>
              <a:gd name="connsiteY6" fmla="*/ 853951 h 853951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53951 h 853951"/>
              <a:gd name="connsiteX6" fmla="*/ 921657 w 2020554"/>
              <a:gd name="connsiteY6" fmla="*/ 853951 h 853951"/>
              <a:gd name="connsiteX0" fmla="*/ 921657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21657 w 957105"/>
              <a:gd name="connsiteY5" fmla="*/ 853951 h 853951"/>
              <a:gd name="connsiteX0" fmla="*/ 957105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57105 w 957105"/>
              <a:gd name="connsiteY5" fmla="*/ 853951 h 853951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602622 w 957105"/>
              <a:gd name="connsiteY2" fmla="*/ 131378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389932 w 957105"/>
              <a:gd name="connsiteY2" fmla="*/ 0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177241 w 1134346"/>
              <a:gd name="connsiteY3" fmla="*/ 656886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35449 w 1134346"/>
              <a:gd name="connsiteY4" fmla="*/ 985328 h 985328"/>
              <a:gd name="connsiteX5" fmla="*/ 1134346 w 1134346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531724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94131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69794"/>
              <a:gd name="connsiteY0" fmla="*/ 985328 h 985328"/>
              <a:gd name="connsiteX1" fmla="*/ 1169794 w 1169794"/>
              <a:gd name="connsiteY1" fmla="*/ 492664 h 985328"/>
              <a:gd name="connsiteX2" fmla="*/ 1098897 w 1169794"/>
              <a:gd name="connsiteY2" fmla="*/ 0 h 985328"/>
              <a:gd name="connsiteX3" fmla="*/ 460828 w 1169794"/>
              <a:gd name="connsiteY3" fmla="*/ 0 h 985328"/>
              <a:gd name="connsiteX4" fmla="*/ 0 w 1169794"/>
              <a:gd name="connsiteY4" fmla="*/ 394131 h 985328"/>
              <a:gd name="connsiteX5" fmla="*/ 0 w 1169794"/>
              <a:gd name="connsiteY5" fmla="*/ 985328 h 985328"/>
              <a:gd name="connsiteX6" fmla="*/ 1098897 w 1169794"/>
              <a:gd name="connsiteY6" fmla="*/ 985328 h 985328"/>
              <a:gd name="connsiteX0" fmla="*/ 1098897 w 1311588"/>
              <a:gd name="connsiteY0" fmla="*/ 1182394 h 1182394"/>
              <a:gd name="connsiteX1" fmla="*/ 1169794 w 1311588"/>
              <a:gd name="connsiteY1" fmla="*/ 689730 h 1182394"/>
              <a:gd name="connsiteX2" fmla="*/ 1311588 w 1311588"/>
              <a:gd name="connsiteY2" fmla="*/ 0 h 1182394"/>
              <a:gd name="connsiteX3" fmla="*/ 460828 w 1311588"/>
              <a:gd name="connsiteY3" fmla="*/ 197066 h 1182394"/>
              <a:gd name="connsiteX4" fmla="*/ 0 w 1311588"/>
              <a:gd name="connsiteY4" fmla="*/ 591197 h 1182394"/>
              <a:gd name="connsiteX5" fmla="*/ 0 w 1311588"/>
              <a:gd name="connsiteY5" fmla="*/ 1182394 h 1182394"/>
              <a:gd name="connsiteX6" fmla="*/ 1098897 w 1311588"/>
              <a:gd name="connsiteY6" fmla="*/ 1182394 h 1182394"/>
              <a:gd name="connsiteX0" fmla="*/ 1098897 w 1559727"/>
              <a:gd name="connsiteY0" fmla="*/ 1182394 h 1182394"/>
              <a:gd name="connsiteX1" fmla="*/ 1559727 w 1559727"/>
              <a:gd name="connsiteY1" fmla="*/ 985329 h 1182394"/>
              <a:gd name="connsiteX2" fmla="*/ 1311588 w 1559727"/>
              <a:gd name="connsiteY2" fmla="*/ 0 h 1182394"/>
              <a:gd name="connsiteX3" fmla="*/ 460828 w 1559727"/>
              <a:gd name="connsiteY3" fmla="*/ 197066 h 1182394"/>
              <a:gd name="connsiteX4" fmla="*/ 0 w 1559727"/>
              <a:gd name="connsiteY4" fmla="*/ 591197 h 1182394"/>
              <a:gd name="connsiteX5" fmla="*/ 0 w 1559727"/>
              <a:gd name="connsiteY5" fmla="*/ 1182394 h 1182394"/>
              <a:gd name="connsiteX6" fmla="*/ 1098897 w 1559727"/>
              <a:gd name="connsiteY6" fmla="*/ 1182394 h 1182394"/>
              <a:gd name="connsiteX0" fmla="*/ 1524278 w 1985108"/>
              <a:gd name="connsiteY0" fmla="*/ 1182394 h 1182394"/>
              <a:gd name="connsiteX1" fmla="*/ 1985108 w 1985108"/>
              <a:gd name="connsiteY1" fmla="*/ 985329 h 1182394"/>
              <a:gd name="connsiteX2" fmla="*/ 1736969 w 1985108"/>
              <a:gd name="connsiteY2" fmla="*/ 0 h 1182394"/>
              <a:gd name="connsiteX3" fmla="*/ 0 w 1985108"/>
              <a:gd name="connsiteY3" fmla="*/ 32845 h 1182394"/>
              <a:gd name="connsiteX4" fmla="*/ 425381 w 1985108"/>
              <a:gd name="connsiteY4" fmla="*/ 591197 h 1182394"/>
              <a:gd name="connsiteX5" fmla="*/ 425381 w 1985108"/>
              <a:gd name="connsiteY5" fmla="*/ 1182394 h 1182394"/>
              <a:gd name="connsiteX6" fmla="*/ 1524278 w 1985108"/>
              <a:gd name="connsiteY6" fmla="*/ 1182394 h 1182394"/>
              <a:gd name="connsiteX0" fmla="*/ 1736968 w 2197798"/>
              <a:gd name="connsiteY0" fmla="*/ 1182394 h 1182394"/>
              <a:gd name="connsiteX1" fmla="*/ 2197798 w 2197798"/>
              <a:gd name="connsiteY1" fmla="*/ 985329 h 1182394"/>
              <a:gd name="connsiteX2" fmla="*/ 1949659 w 2197798"/>
              <a:gd name="connsiteY2" fmla="*/ 0 h 1182394"/>
              <a:gd name="connsiteX3" fmla="*/ 212690 w 2197798"/>
              <a:gd name="connsiteY3" fmla="*/ 32845 h 1182394"/>
              <a:gd name="connsiteX4" fmla="*/ 0 w 2197798"/>
              <a:gd name="connsiteY4" fmla="*/ 558353 h 1182394"/>
              <a:gd name="connsiteX5" fmla="*/ 638071 w 2197798"/>
              <a:gd name="connsiteY5" fmla="*/ 1182394 h 1182394"/>
              <a:gd name="connsiteX6" fmla="*/ 1736968 w 2197798"/>
              <a:gd name="connsiteY6" fmla="*/ 1182394 h 1182394"/>
              <a:gd name="connsiteX0" fmla="*/ 2056003 w 2516833"/>
              <a:gd name="connsiteY0" fmla="*/ 1182394 h 1182394"/>
              <a:gd name="connsiteX1" fmla="*/ 2516833 w 2516833"/>
              <a:gd name="connsiteY1" fmla="*/ 985329 h 1182394"/>
              <a:gd name="connsiteX2" fmla="*/ 2268694 w 2516833"/>
              <a:gd name="connsiteY2" fmla="*/ 0 h 1182394"/>
              <a:gd name="connsiteX3" fmla="*/ 531725 w 2516833"/>
              <a:gd name="connsiteY3" fmla="*/ 32845 h 1182394"/>
              <a:gd name="connsiteX4" fmla="*/ 319035 w 2516833"/>
              <a:gd name="connsiteY4" fmla="*/ 558353 h 1182394"/>
              <a:gd name="connsiteX5" fmla="*/ 0 w 2516833"/>
              <a:gd name="connsiteY5" fmla="*/ 1182394 h 1182394"/>
              <a:gd name="connsiteX6" fmla="*/ 2056003 w 2516833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35448 w 2552281"/>
              <a:gd name="connsiteY5" fmla="*/ 1182394 h 1182394"/>
              <a:gd name="connsiteX6" fmla="*/ 2091451 w 2552281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602622 w 2552281"/>
              <a:gd name="connsiteY5" fmla="*/ 1182394 h 1182394"/>
              <a:gd name="connsiteX6" fmla="*/ 2091451 w 2552281"/>
              <a:gd name="connsiteY6" fmla="*/ 1182394 h 1182394"/>
              <a:gd name="connsiteX0" fmla="*/ 1878760 w 2339590"/>
              <a:gd name="connsiteY0" fmla="*/ 1182394 h 1182394"/>
              <a:gd name="connsiteX1" fmla="*/ 2339590 w 2339590"/>
              <a:gd name="connsiteY1" fmla="*/ 985329 h 1182394"/>
              <a:gd name="connsiteX2" fmla="*/ 2091451 w 2339590"/>
              <a:gd name="connsiteY2" fmla="*/ 0 h 1182394"/>
              <a:gd name="connsiteX3" fmla="*/ 354482 w 2339590"/>
              <a:gd name="connsiteY3" fmla="*/ 32845 h 1182394"/>
              <a:gd name="connsiteX4" fmla="*/ 0 w 2339590"/>
              <a:gd name="connsiteY4" fmla="*/ 492665 h 1182394"/>
              <a:gd name="connsiteX5" fmla="*/ 389931 w 2339590"/>
              <a:gd name="connsiteY5" fmla="*/ 1182394 h 1182394"/>
              <a:gd name="connsiteX6" fmla="*/ 1878760 w 2339590"/>
              <a:gd name="connsiteY6" fmla="*/ 1182394 h 1182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9590" h="1182394">
                <a:moveTo>
                  <a:pt x="1878760" y="1182394"/>
                </a:moveTo>
                <a:lnTo>
                  <a:pt x="2339590" y="985329"/>
                </a:lnTo>
                <a:lnTo>
                  <a:pt x="2091451" y="0"/>
                </a:lnTo>
                <a:lnTo>
                  <a:pt x="354482" y="32845"/>
                </a:lnTo>
                <a:lnTo>
                  <a:pt x="0" y="492665"/>
                </a:lnTo>
                <a:lnTo>
                  <a:pt x="389931" y="1182394"/>
                </a:lnTo>
                <a:lnTo>
                  <a:pt x="1878760" y="1182394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Няколко еквивалентни дефиниции</a:t>
            </a:r>
            <a:endParaRPr lang="en-US"/>
          </a:p>
          <a:p>
            <a:pPr lvl="1"/>
            <a:r>
              <a:rPr lang="bg-BG"/>
              <a:t>Това е най-малкият по площ изпъкнал многоъгълник включващ всички върхове от многоъгълника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Изпъкнала обвивка в 2</a:t>
            </a:r>
            <a:r>
              <a:rPr lang="en-US"/>
              <a:t>D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974439" y="3609857"/>
            <a:ext cx="133299" cy="8083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4456654" y="3086101"/>
            <a:ext cx="87229" cy="14437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4625096" y="4304299"/>
            <a:ext cx="3008" cy="15340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5337966" y="3657601"/>
            <a:ext cx="147387" cy="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856703" y="2686051"/>
            <a:ext cx="21142" cy="16847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3890770" y="3104270"/>
            <a:ext cx="130817" cy="12288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99403" y="4057651"/>
            <a:ext cx="171450" cy="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5535897" y="3200402"/>
            <a:ext cx="178057" cy="3072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H="1" flipV="1">
            <a:off x="5500219" y="4107203"/>
            <a:ext cx="186316" cy="2378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6077709" y="3486152"/>
            <a:ext cx="183681" cy="5308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 flipV="1">
            <a:off x="5993204" y="4316045"/>
            <a:ext cx="63650" cy="14165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3012736" y="3955269"/>
            <a:ext cx="143010" cy="9100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2997840" y="2997805"/>
            <a:ext cx="141656" cy="10265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 82"/>
          <p:cNvSpPr/>
          <p:nvPr/>
        </p:nvSpPr>
        <p:spPr>
          <a:xfrm>
            <a:off x="3999454" y="3028951"/>
            <a:ext cx="1314451" cy="1257300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648198 w 648198"/>
              <a:gd name="connsiteY0" fmla="*/ 401430 h 510911"/>
              <a:gd name="connsiteX1" fmla="*/ 283586 w 648198"/>
              <a:gd name="connsiteY1" fmla="*/ 510911 h 510911"/>
              <a:gd name="connsiteX2" fmla="*/ 0 w 648198"/>
              <a:gd name="connsiteY2" fmla="*/ 328443 h 510911"/>
              <a:gd name="connsiteX3" fmla="*/ 243074 w 648198"/>
              <a:gd name="connsiteY3" fmla="*/ 0 h 510911"/>
              <a:gd name="connsiteX4" fmla="*/ 648198 w 648198"/>
              <a:gd name="connsiteY4" fmla="*/ 401430 h 510911"/>
              <a:gd name="connsiteX0" fmla="*/ 1012809 w 1012809"/>
              <a:gd name="connsiteY0" fmla="*/ 0 h 510911"/>
              <a:gd name="connsiteX1" fmla="*/ 283586 w 1012809"/>
              <a:gd name="connsiteY1" fmla="*/ 510911 h 510911"/>
              <a:gd name="connsiteX2" fmla="*/ 0 w 1012809"/>
              <a:gd name="connsiteY2" fmla="*/ 328443 h 510911"/>
              <a:gd name="connsiteX3" fmla="*/ 243074 w 1012809"/>
              <a:gd name="connsiteY3" fmla="*/ 0 h 510911"/>
              <a:gd name="connsiteX4" fmla="*/ 1012809 w 1012809"/>
              <a:gd name="connsiteY4" fmla="*/ 0 h 510911"/>
              <a:gd name="connsiteX0" fmla="*/ 1012809 w 1012809"/>
              <a:gd name="connsiteY0" fmla="*/ 0 h 328443"/>
              <a:gd name="connsiteX1" fmla="*/ 688710 w 1012809"/>
              <a:gd name="connsiteY1" fmla="*/ 109481 h 328443"/>
              <a:gd name="connsiteX2" fmla="*/ 0 w 1012809"/>
              <a:gd name="connsiteY2" fmla="*/ 328443 h 328443"/>
              <a:gd name="connsiteX3" fmla="*/ 243074 w 1012809"/>
              <a:gd name="connsiteY3" fmla="*/ 0 h 328443"/>
              <a:gd name="connsiteX4" fmla="*/ 1012809 w 1012809"/>
              <a:gd name="connsiteY4" fmla="*/ 0 h 328443"/>
              <a:gd name="connsiteX0" fmla="*/ 769735 w 769735"/>
              <a:gd name="connsiteY0" fmla="*/ 0 h 109481"/>
              <a:gd name="connsiteX1" fmla="*/ 445636 w 769735"/>
              <a:gd name="connsiteY1" fmla="*/ 109481 h 109481"/>
              <a:gd name="connsiteX2" fmla="*/ 162049 w 769735"/>
              <a:gd name="connsiteY2" fmla="*/ 109481 h 109481"/>
              <a:gd name="connsiteX3" fmla="*/ 0 w 769735"/>
              <a:gd name="connsiteY3" fmla="*/ 0 h 109481"/>
              <a:gd name="connsiteX4" fmla="*/ 769735 w 769735"/>
              <a:gd name="connsiteY4" fmla="*/ 0 h 109481"/>
              <a:gd name="connsiteX0" fmla="*/ 810247 w 810247"/>
              <a:gd name="connsiteY0" fmla="*/ 0 h 109481"/>
              <a:gd name="connsiteX1" fmla="*/ 486148 w 810247"/>
              <a:gd name="connsiteY1" fmla="*/ 109481 h 109481"/>
              <a:gd name="connsiteX2" fmla="*/ 202561 w 810247"/>
              <a:gd name="connsiteY2" fmla="*/ 109481 h 109481"/>
              <a:gd name="connsiteX3" fmla="*/ 0 w 810247"/>
              <a:gd name="connsiteY3" fmla="*/ 0 h 109481"/>
              <a:gd name="connsiteX4" fmla="*/ 810247 w 810247"/>
              <a:gd name="connsiteY4" fmla="*/ 0 h 109481"/>
              <a:gd name="connsiteX0" fmla="*/ 810247 w 810247"/>
              <a:gd name="connsiteY0" fmla="*/ 218962 h 328443"/>
              <a:gd name="connsiteX1" fmla="*/ 526661 w 810247"/>
              <a:gd name="connsiteY1" fmla="*/ 0 h 328443"/>
              <a:gd name="connsiteX2" fmla="*/ 202561 w 810247"/>
              <a:gd name="connsiteY2" fmla="*/ 328443 h 328443"/>
              <a:gd name="connsiteX3" fmla="*/ 0 w 810247"/>
              <a:gd name="connsiteY3" fmla="*/ 218962 h 328443"/>
              <a:gd name="connsiteX4" fmla="*/ 810247 w 810247"/>
              <a:gd name="connsiteY4" fmla="*/ 218962 h 328443"/>
              <a:gd name="connsiteX0" fmla="*/ 810247 w 810247"/>
              <a:gd name="connsiteY0" fmla="*/ 218962 h 218962"/>
              <a:gd name="connsiteX1" fmla="*/ 526661 w 810247"/>
              <a:gd name="connsiteY1" fmla="*/ 0 h 218962"/>
              <a:gd name="connsiteX2" fmla="*/ 243074 w 810247"/>
              <a:gd name="connsiteY2" fmla="*/ 0 h 218962"/>
              <a:gd name="connsiteX3" fmla="*/ 0 w 810247"/>
              <a:gd name="connsiteY3" fmla="*/ 218962 h 218962"/>
              <a:gd name="connsiteX4" fmla="*/ 810247 w 810247"/>
              <a:gd name="connsiteY4" fmla="*/ 218962 h 218962"/>
              <a:gd name="connsiteX0" fmla="*/ 526661 w 526661"/>
              <a:gd name="connsiteY0" fmla="*/ 0 h 547405"/>
              <a:gd name="connsiteX1" fmla="*/ 526661 w 526661"/>
              <a:gd name="connsiteY1" fmla="*/ 328443 h 547405"/>
              <a:gd name="connsiteX2" fmla="*/ 243074 w 526661"/>
              <a:gd name="connsiteY2" fmla="*/ 328443 h 547405"/>
              <a:gd name="connsiteX3" fmla="*/ 0 w 526661"/>
              <a:gd name="connsiteY3" fmla="*/ 547405 h 547405"/>
              <a:gd name="connsiteX4" fmla="*/ 526661 w 526661"/>
              <a:gd name="connsiteY4" fmla="*/ 0 h 547405"/>
              <a:gd name="connsiteX0" fmla="*/ 283587 w 283587"/>
              <a:gd name="connsiteY0" fmla="*/ 0 h 328443"/>
              <a:gd name="connsiteX1" fmla="*/ 283587 w 283587"/>
              <a:gd name="connsiteY1" fmla="*/ 328443 h 328443"/>
              <a:gd name="connsiteX2" fmla="*/ 0 w 283587"/>
              <a:gd name="connsiteY2" fmla="*/ 328443 h 328443"/>
              <a:gd name="connsiteX3" fmla="*/ 1 w 283587"/>
              <a:gd name="connsiteY3" fmla="*/ 0 h 328443"/>
              <a:gd name="connsiteX4" fmla="*/ 283587 w 283587"/>
              <a:gd name="connsiteY4" fmla="*/ 0 h 328443"/>
              <a:gd name="connsiteX0" fmla="*/ 319035 w 319035"/>
              <a:gd name="connsiteY0" fmla="*/ 164222 h 492665"/>
              <a:gd name="connsiteX1" fmla="*/ 319035 w 319035"/>
              <a:gd name="connsiteY1" fmla="*/ 492665 h 492665"/>
              <a:gd name="connsiteX2" fmla="*/ 35448 w 319035"/>
              <a:gd name="connsiteY2" fmla="*/ 492665 h 492665"/>
              <a:gd name="connsiteX3" fmla="*/ 0 w 319035"/>
              <a:gd name="connsiteY3" fmla="*/ 0 h 492665"/>
              <a:gd name="connsiteX4" fmla="*/ 319035 w 319035"/>
              <a:gd name="connsiteY4" fmla="*/ 164222 h 492665"/>
              <a:gd name="connsiteX0" fmla="*/ 708966 w 708966"/>
              <a:gd name="connsiteY0" fmla="*/ 1 h 492665"/>
              <a:gd name="connsiteX1" fmla="*/ 319035 w 708966"/>
              <a:gd name="connsiteY1" fmla="*/ 492665 h 492665"/>
              <a:gd name="connsiteX2" fmla="*/ 35448 w 708966"/>
              <a:gd name="connsiteY2" fmla="*/ 492665 h 492665"/>
              <a:gd name="connsiteX3" fmla="*/ 0 w 708966"/>
              <a:gd name="connsiteY3" fmla="*/ 0 h 492665"/>
              <a:gd name="connsiteX4" fmla="*/ 708966 w 708966"/>
              <a:gd name="connsiteY4" fmla="*/ 1 h 492665"/>
              <a:gd name="connsiteX0" fmla="*/ 708966 w 779863"/>
              <a:gd name="connsiteY0" fmla="*/ 1 h 492665"/>
              <a:gd name="connsiteX1" fmla="*/ 779863 w 779863"/>
              <a:gd name="connsiteY1" fmla="*/ 164222 h 492665"/>
              <a:gd name="connsiteX2" fmla="*/ 35448 w 779863"/>
              <a:gd name="connsiteY2" fmla="*/ 492665 h 492665"/>
              <a:gd name="connsiteX3" fmla="*/ 0 w 779863"/>
              <a:gd name="connsiteY3" fmla="*/ 0 h 492665"/>
              <a:gd name="connsiteX4" fmla="*/ 708966 w 779863"/>
              <a:gd name="connsiteY4" fmla="*/ 1 h 492665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638070 w 886209"/>
              <a:gd name="connsiteY0" fmla="*/ 0 h 394132"/>
              <a:gd name="connsiteX1" fmla="*/ 886209 w 886209"/>
              <a:gd name="connsiteY1" fmla="*/ 394132 h 394132"/>
              <a:gd name="connsiteX2" fmla="*/ 0 w 886209"/>
              <a:gd name="connsiteY2" fmla="*/ 394132 h 394132"/>
              <a:gd name="connsiteX3" fmla="*/ 106346 w 886209"/>
              <a:gd name="connsiteY3" fmla="*/ 229910 h 394132"/>
              <a:gd name="connsiteX4" fmla="*/ 638070 w 886209"/>
              <a:gd name="connsiteY4" fmla="*/ 0 h 394132"/>
              <a:gd name="connsiteX0" fmla="*/ 638070 w 1524278"/>
              <a:gd name="connsiteY0" fmla="*/ 0 h 394132"/>
              <a:gd name="connsiteX1" fmla="*/ 1524278 w 1524278"/>
              <a:gd name="connsiteY1" fmla="*/ 0 h 394132"/>
              <a:gd name="connsiteX2" fmla="*/ 0 w 1524278"/>
              <a:gd name="connsiteY2" fmla="*/ 394132 h 394132"/>
              <a:gd name="connsiteX3" fmla="*/ 106346 w 1524278"/>
              <a:gd name="connsiteY3" fmla="*/ 229910 h 394132"/>
              <a:gd name="connsiteX4" fmla="*/ 638070 w 1524278"/>
              <a:gd name="connsiteY4" fmla="*/ 0 h 394132"/>
              <a:gd name="connsiteX0" fmla="*/ 531724 w 1417932"/>
              <a:gd name="connsiteY0" fmla="*/ 0 h 229910"/>
              <a:gd name="connsiteX1" fmla="*/ 1417932 w 1417932"/>
              <a:gd name="connsiteY1" fmla="*/ 0 h 229910"/>
              <a:gd name="connsiteX2" fmla="*/ 957104 w 1417932"/>
              <a:gd name="connsiteY2" fmla="*/ 229910 h 229910"/>
              <a:gd name="connsiteX3" fmla="*/ 0 w 1417932"/>
              <a:gd name="connsiteY3" fmla="*/ 229910 h 229910"/>
              <a:gd name="connsiteX4" fmla="*/ 531724 w 1417932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141793 w 886208"/>
              <a:gd name="connsiteY3" fmla="*/ 229910 h 229910"/>
              <a:gd name="connsiteX4" fmla="*/ 0 w 886208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0 w 886208"/>
              <a:gd name="connsiteY3" fmla="*/ 0 h 229910"/>
              <a:gd name="connsiteX0" fmla="*/ 0 w 886208"/>
              <a:gd name="connsiteY0" fmla="*/ 0 h 197066"/>
              <a:gd name="connsiteX1" fmla="*/ 886208 w 886208"/>
              <a:gd name="connsiteY1" fmla="*/ 0 h 197066"/>
              <a:gd name="connsiteX2" fmla="*/ 389932 w 886208"/>
              <a:gd name="connsiteY2" fmla="*/ 197066 h 197066"/>
              <a:gd name="connsiteX3" fmla="*/ 0 w 886208"/>
              <a:gd name="connsiteY3" fmla="*/ 0 h 197066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262754 h 394131"/>
              <a:gd name="connsiteX4" fmla="*/ 0 w 886208"/>
              <a:gd name="connsiteY4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602621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31903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53172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779863 w 886208"/>
              <a:gd name="connsiteY2" fmla="*/ 0 h 426975"/>
              <a:gd name="connsiteX3" fmla="*/ 531725 w 886208"/>
              <a:gd name="connsiteY3" fmla="*/ 295598 h 426975"/>
              <a:gd name="connsiteX4" fmla="*/ 0 w 886208"/>
              <a:gd name="connsiteY4" fmla="*/ 295598 h 426975"/>
              <a:gd name="connsiteX5" fmla="*/ 0 w 886208"/>
              <a:gd name="connsiteY5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779863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354483 w 886208"/>
              <a:gd name="connsiteY5" fmla="*/ 229910 h 426975"/>
              <a:gd name="connsiteX6" fmla="*/ 0 w 886208"/>
              <a:gd name="connsiteY6" fmla="*/ 426975 h 426975"/>
              <a:gd name="connsiteX0" fmla="*/ 0 w 531725"/>
              <a:gd name="connsiteY0" fmla="*/ 426975 h 426975"/>
              <a:gd name="connsiteX1" fmla="*/ 531725 w 531725"/>
              <a:gd name="connsiteY1" fmla="*/ 426975 h 426975"/>
              <a:gd name="connsiteX2" fmla="*/ 531725 w 531725"/>
              <a:gd name="connsiteY2" fmla="*/ 0 h 426975"/>
              <a:gd name="connsiteX3" fmla="*/ 283587 w 531725"/>
              <a:gd name="connsiteY3" fmla="*/ 0 h 426975"/>
              <a:gd name="connsiteX4" fmla="*/ 283587 w 531725"/>
              <a:gd name="connsiteY4" fmla="*/ 229910 h 426975"/>
              <a:gd name="connsiteX5" fmla="*/ 0 w 531725"/>
              <a:gd name="connsiteY5" fmla="*/ 229910 h 426975"/>
              <a:gd name="connsiteX6" fmla="*/ 0 w 531725"/>
              <a:gd name="connsiteY6" fmla="*/ 426975 h 426975"/>
              <a:gd name="connsiteX0" fmla="*/ 0 w 531725"/>
              <a:gd name="connsiteY0" fmla="*/ 426975 h 722574"/>
              <a:gd name="connsiteX1" fmla="*/ 531725 w 531725"/>
              <a:gd name="connsiteY1" fmla="*/ 722574 h 722574"/>
              <a:gd name="connsiteX2" fmla="*/ 531725 w 531725"/>
              <a:gd name="connsiteY2" fmla="*/ 0 h 722574"/>
              <a:gd name="connsiteX3" fmla="*/ 283587 w 531725"/>
              <a:gd name="connsiteY3" fmla="*/ 0 h 722574"/>
              <a:gd name="connsiteX4" fmla="*/ 283587 w 531725"/>
              <a:gd name="connsiteY4" fmla="*/ 229910 h 722574"/>
              <a:gd name="connsiteX5" fmla="*/ 0 w 531725"/>
              <a:gd name="connsiteY5" fmla="*/ 229910 h 722574"/>
              <a:gd name="connsiteX6" fmla="*/ 0 w 531725"/>
              <a:gd name="connsiteY6" fmla="*/ 426975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229910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1 w 815312"/>
              <a:gd name="connsiteY5" fmla="*/ 525508 h 722574"/>
              <a:gd name="connsiteX6" fmla="*/ 0 w 815312"/>
              <a:gd name="connsiteY6" fmla="*/ 722574 h 72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5312" h="722574">
                <a:moveTo>
                  <a:pt x="0" y="722574"/>
                </a:moveTo>
                <a:lnTo>
                  <a:pt x="815312" y="722574"/>
                </a:lnTo>
                <a:lnTo>
                  <a:pt x="815312" y="0"/>
                </a:lnTo>
                <a:lnTo>
                  <a:pt x="567174" y="0"/>
                </a:lnTo>
                <a:lnTo>
                  <a:pt x="567174" y="525508"/>
                </a:lnTo>
                <a:lnTo>
                  <a:pt x="1" y="525508"/>
                </a:lnTo>
                <a:cubicBezTo>
                  <a:pt x="1" y="591197"/>
                  <a:pt x="0" y="656885"/>
                  <a:pt x="0" y="722574"/>
                </a:cubicBezTo>
                <a:close/>
              </a:path>
            </a:pathLst>
          </a:custGeom>
          <a:solidFill>
            <a:srgbClr val="FFCCCC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>
            <a:spLocks noChangeAspect="1"/>
          </p:cNvSpPr>
          <p:nvPr/>
        </p:nvSpPr>
        <p:spPr>
          <a:xfrm>
            <a:off x="3999454" y="3028951"/>
            <a:ext cx="1314449" cy="1257301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648198 w 648198"/>
              <a:gd name="connsiteY0" fmla="*/ 401430 h 510911"/>
              <a:gd name="connsiteX1" fmla="*/ 283586 w 648198"/>
              <a:gd name="connsiteY1" fmla="*/ 510911 h 510911"/>
              <a:gd name="connsiteX2" fmla="*/ 0 w 648198"/>
              <a:gd name="connsiteY2" fmla="*/ 328443 h 510911"/>
              <a:gd name="connsiteX3" fmla="*/ 243074 w 648198"/>
              <a:gd name="connsiteY3" fmla="*/ 0 h 510911"/>
              <a:gd name="connsiteX4" fmla="*/ 648198 w 648198"/>
              <a:gd name="connsiteY4" fmla="*/ 401430 h 510911"/>
              <a:gd name="connsiteX0" fmla="*/ 1012809 w 1012809"/>
              <a:gd name="connsiteY0" fmla="*/ 0 h 510911"/>
              <a:gd name="connsiteX1" fmla="*/ 283586 w 1012809"/>
              <a:gd name="connsiteY1" fmla="*/ 510911 h 510911"/>
              <a:gd name="connsiteX2" fmla="*/ 0 w 1012809"/>
              <a:gd name="connsiteY2" fmla="*/ 328443 h 510911"/>
              <a:gd name="connsiteX3" fmla="*/ 243074 w 1012809"/>
              <a:gd name="connsiteY3" fmla="*/ 0 h 510911"/>
              <a:gd name="connsiteX4" fmla="*/ 1012809 w 1012809"/>
              <a:gd name="connsiteY4" fmla="*/ 0 h 510911"/>
              <a:gd name="connsiteX0" fmla="*/ 1012809 w 1012809"/>
              <a:gd name="connsiteY0" fmla="*/ 0 h 328443"/>
              <a:gd name="connsiteX1" fmla="*/ 688710 w 1012809"/>
              <a:gd name="connsiteY1" fmla="*/ 109481 h 328443"/>
              <a:gd name="connsiteX2" fmla="*/ 0 w 1012809"/>
              <a:gd name="connsiteY2" fmla="*/ 328443 h 328443"/>
              <a:gd name="connsiteX3" fmla="*/ 243074 w 1012809"/>
              <a:gd name="connsiteY3" fmla="*/ 0 h 328443"/>
              <a:gd name="connsiteX4" fmla="*/ 1012809 w 1012809"/>
              <a:gd name="connsiteY4" fmla="*/ 0 h 328443"/>
              <a:gd name="connsiteX0" fmla="*/ 769735 w 769735"/>
              <a:gd name="connsiteY0" fmla="*/ 0 h 109481"/>
              <a:gd name="connsiteX1" fmla="*/ 445636 w 769735"/>
              <a:gd name="connsiteY1" fmla="*/ 109481 h 109481"/>
              <a:gd name="connsiteX2" fmla="*/ 162049 w 769735"/>
              <a:gd name="connsiteY2" fmla="*/ 109481 h 109481"/>
              <a:gd name="connsiteX3" fmla="*/ 0 w 769735"/>
              <a:gd name="connsiteY3" fmla="*/ 0 h 109481"/>
              <a:gd name="connsiteX4" fmla="*/ 769735 w 769735"/>
              <a:gd name="connsiteY4" fmla="*/ 0 h 109481"/>
              <a:gd name="connsiteX0" fmla="*/ 810247 w 810247"/>
              <a:gd name="connsiteY0" fmla="*/ 0 h 109481"/>
              <a:gd name="connsiteX1" fmla="*/ 486148 w 810247"/>
              <a:gd name="connsiteY1" fmla="*/ 109481 h 109481"/>
              <a:gd name="connsiteX2" fmla="*/ 202561 w 810247"/>
              <a:gd name="connsiteY2" fmla="*/ 109481 h 109481"/>
              <a:gd name="connsiteX3" fmla="*/ 0 w 810247"/>
              <a:gd name="connsiteY3" fmla="*/ 0 h 109481"/>
              <a:gd name="connsiteX4" fmla="*/ 810247 w 810247"/>
              <a:gd name="connsiteY4" fmla="*/ 0 h 109481"/>
              <a:gd name="connsiteX0" fmla="*/ 810247 w 810247"/>
              <a:gd name="connsiteY0" fmla="*/ 218962 h 328443"/>
              <a:gd name="connsiteX1" fmla="*/ 526661 w 810247"/>
              <a:gd name="connsiteY1" fmla="*/ 0 h 328443"/>
              <a:gd name="connsiteX2" fmla="*/ 202561 w 810247"/>
              <a:gd name="connsiteY2" fmla="*/ 328443 h 328443"/>
              <a:gd name="connsiteX3" fmla="*/ 0 w 810247"/>
              <a:gd name="connsiteY3" fmla="*/ 218962 h 328443"/>
              <a:gd name="connsiteX4" fmla="*/ 810247 w 810247"/>
              <a:gd name="connsiteY4" fmla="*/ 218962 h 328443"/>
              <a:gd name="connsiteX0" fmla="*/ 810247 w 810247"/>
              <a:gd name="connsiteY0" fmla="*/ 218962 h 218962"/>
              <a:gd name="connsiteX1" fmla="*/ 526661 w 810247"/>
              <a:gd name="connsiteY1" fmla="*/ 0 h 218962"/>
              <a:gd name="connsiteX2" fmla="*/ 243074 w 810247"/>
              <a:gd name="connsiteY2" fmla="*/ 0 h 218962"/>
              <a:gd name="connsiteX3" fmla="*/ 0 w 810247"/>
              <a:gd name="connsiteY3" fmla="*/ 218962 h 218962"/>
              <a:gd name="connsiteX4" fmla="*/ 810247 w 810247"/>
              <a:gd name="connsiteY4" fmla="*/ 218962 h 218962"/>
              <a:gd name="connsiteX0" fmla="*/ 526661 w 526661"/>
              <a:gd name="connsiteY0" fmla="*/ 0 h 547405"/>
              <a:gd name="connsiteX1" fmla="*/ 526661 w 526661"/>
              <a:gd name="connsiteY1" fmla="*/ 328443 h 547405"/>
              <a:gd name="connsiteX2" fmla="*/ 243074 w 526661"/>
              <a:gd name="connsiteY2" fmla="*/ 328443 h 547405"/>
              <a:gd name="connsiteX3" fmla="*/ 0 w 526661"/>
              <a:gd name="connsiteY3" fmla="*/ 547405 h 547405"/>
              <a:gd name="connsiteX4" fmla="*/ 526661 w 526661"/>
              <a:gd name="connsiteY4" fmla="*/ 0 h 547405"/>
              <a:gd name="connsiteX0" fmla="*/ 283587 w 283587"/>
              <a:gd name="connsiteY0" fmla="*/ 0 h 328443"/>
              <a:gd name="connsiteX1" fmla="*/ 283587 w 283587"/>
              <a:gd name="connsiteY1" fmla="*/ 328443 h 328443"/>
              <a:gd name="connsiteX2" fmla="*/ 0 w 283587"/>
              <a:gd name="connsiteY2" fmla="*/ 328443 h 328443"/>
              <a:gd name="connsiteX3" fmla="*/ 1 w 283587"/>
              <a:gd name="connsiteY3" fmla="*/ 0 h 328443"/>
              <a:gd name="connsiteX4" fmla="*/ 283587 w 283587"/>
              <a:gd name="connsiteY4" fmla="*/ 0 h 328443"/>
              <a:gd name="connsiteX0" fmla="*/ 319035 w 319035"/>
              <a:gd name="connsiteY0" fmla="*/ 164222 h 492665"/>
              <a:gd name="connsiteX1" fmla="*/ 319035 w 319035"/>
              <a:gd name="connsiteY1" fmla="*/ 492665 h 492665"/>
              <a:gd name="connsiteX2" fmla="*/ 35448 w 319035"/>
              <a:gd name="connsiteY2" fmla="*/ 492665 h 492665"/>
              <a:gd name="connsiteX3" fmla="*/ 0 w 319035"/>
              <a:gd name="connsiteY3" fmla="*/ 0 h 492665"/>
              <a:gd name="connsiteX4" fmla="*/ 319035 w 319035"/>
              <a:gd name="connsiteY4" fmla="*/ 164222 h 492665"/>
              <a:gd name="connsiteX0" fmla="*/ 708966 w 708966"/>
              <a:gd name="connsiteY0" fmla="*/ 1 h 492665"/>
              <a:gd name="connsiteX1" fmla="*/ 319035 w 708966"/>
              <a:gd name="connsiteY1" fmla="*/ 492665 h 492665"/>
              <a:gd name="connsiteX2" fmla="*/ 35448 w 708966"/>
              <a:gd name="connsiteY2" fmla="*/ 492665 h 492665"/>
              <a:gd name="connsiteX3" fmla="*/ 0 w 708966"/>
              <a:gd name="connsiteY3" fmla="*/ 0 h 492665"/>
              <a:gd name="connsiteX4" fmla="*/ 708966 w 708966"/>
              <a:gd name="connsiteY4" fmla="*/ 1 h 492665"/>
              <a:gd name="connsiteX0" fmla="*/ 708966 w 779863"/>
              <a:gd name="connsiteY0" fmla="*/ 1 h 492665"/>
              <a:gd name="connsiteX1" fmla="*/ 779863 w 779863"/>
              <a:gd name="connsiteY1" fmla="*/ 164222 h 492665"/>
              <a:gd name="connsiteX2" fmla="*/ 35448 w 779863"/>
              <a:gd name="connsiteY2" fmla="*/ 492665 h 492665"/>
              <a:gd name="connsiteX3" fmla="*/ 0 w 779863"/>
              <a:gd name="connsiteY3" fmla="*/ 0 h 492665"/>
              <a:gd name="connsiteX4" fmla="*/ 708966 w 779863"/>
              <a:gd name="connsiteY4" fmla="*/ 1 h 492665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638070 w 886209"/>
              <a:gd name="connsiteY0" fmla="*/ 0 h 394132"/>
              <a:gd name="connsiteX1" fmla="*/ 886209 w 886209"/>
              <a:gd name="connsiteY1" fmla="*/ 394132 h 394132"/>
              <a:gd name="connsiteX2" fmla="*/ 0 w 886209"/>
              <a:gd name="connsiteY2" fmla="*/ 394132 h 394132"/>
              <a:gd name="connsiteX3" fmla="*/ 106346 w 886209"/>
              <a:gd name="connsiteY3" fmla="*/ 229910 h 394132"/>
              <a:gd name="connsiteX4" fmla="*/ 638070 w 886209"/>
              <a:gd name="connsiteY4" fmla="*/ 0 h 394132"/>
              <a:gd name="connsiteX0" fmla="*/ 638070 w 1524278"/>
              <a:gd name="connsiteY0" fmla="*/ 0 h 394132"/>
              <a:gd name="connsiteX1" fmla="*/ 1524278 w 1524278"/>
              <a:gd name="connsiteY1" fmla="*/ 0 h 394132"/>
              <a:gd name="connsiteX2" fmla="*/ 0 w 1524278"/>
              <a:gd name="connsiteY2" fmla="*/ 394132 h 394132"/>
              <a:gd name="connsiteX3" fmla="*/ 106346 w 1524278"/>
              <a:gd name="connsiteY3" fmla="*/ 229910 h 394132"/>
              <a:gd name="connsiteX4" fmla="*/ 638070 w 1524278"/>
              <a:gd name="connsiteY4" fmla="*/ 0 h 394132"/>
              <a:gd name="connsiteX0" fmla="*/ 531724 w 1417932"/>
              <a:gd name="connsiteY0" fmla="*/ 0 h 229910"/>
              <a:gd name="connsiteX1" fmla="*/ 1417932 w 1417932"/>
              <a:gd name="connsiteY1" fmla="*/ 0 h 229910"/>
              <a:gd name="connsiteX2" fmla="*/ 957104 w 1417932"/>
              <a:gd name="connsiteY2" fmla="*/ 229910 h 229910"/>
              <a:gd name="connsiteX3" fmla="*/ 0 w 1417932"/>
              <a:gd name="connsiteY3" fmla="*/ 229910 h 229910"/>
              <a:gd name="connsiteX4" fmla="*/ 531724 w 1417932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141793 w 886208"/>
              <a:gd name="connsiteY3" fmla="*/ 229910 h 229910"/>
              <a:gd name="connsiteX4" fmla="*/ 0 w 886208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0 w 886208"/>
              <a:gd name="connsiteY3" fmla="*/ 0 h 229910"/>
              <a:gd name="connsiteX0" fmla="*/ 0 w 886208"/>
              <a:gd name="connsiteY0" fmla="*/ 0 h 197066"/>
              <a:gd name="connsiteX1" fmla="*/ 886208 w 886208"/>
              <a:gd name="connsiteY1" fmla="*/ 0 h 197066"/>
              <a:gd name="connsiteX2" fmla="*/ 389932 w 886208"/>
              <a:gd name="connsiteY2" fmla="*/ 197066 h 197066"/>
              <a:gd name="connsiteX3" fmla="*/ 0 w 886208"/>
              <a:gd name="connsiteY3" fmla="*/ 0 h 197066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262754 h 394131"/>
              <a:gd name="connsiteX4" fmla="*/ 0 w 886208"/>
              <a:gd name="connsiteY4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602621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31903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53172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779863 w 886208"/>
              <a:gd name="connsiteY2" fmla="*/ 0 h 426975"/>
              <a:gd name="connsiteX3" fmla="*/ 531725 w 886208"/>
              <a:gd name="connsiteY3" fmla="*/ 295598 h 426975"/>
              <a:gd name="connsiteX4" fmla="*/ 0 w 886208"/>
              <a:gd name="connsiteY4" fmla="*/ 295598 h 426975"/>
              <a:gd name="connsiteX5" fmla="*/ 0 w 886208"/>
              <a:gd name="connsiteY5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779863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354483 w 886208"/>
              <a:gd name="connsiteY5" fmla="*/ 229910 h 426975"/>
              <a:gd name="connsiteX6" fmla="*/ 0 w 886208"/>
              <a:gd name="connsiteY6" fmla="*/ 426975 h 426975"/>
              <a:gd name="connsiteX0" fmla="*/ 0 w 531725"/>
              <a:gd name="connsiteY0" fmla="*/ 426975 h 426975"/>
              <a:gd name="connsiteX1" fmla="*/ 531725 w 531725"/>
              <a:gd name="connsiteY1" fmla="*/ 426975 h 426975"/>
              <a:gd name="connsiteX2" fmla="*/ 531725 w 531725"/>
              <a:gd name="connsiteY2" fmla="*/ 0 h 426975"/>
              <a:gd name="connsiteX3" fmla="*/ 283587 w 531725"/>
              <a:gd name="connsiteY3" fmla="*/ 0 h 426975"/>
              <a:gd name="connsiteX4" fmla="*/ 283587 w 531725"/>
              <a:gd name="connsiteY4" fmla="*/ 229910 h 426975"/>
              <a:gd name="connsiteX5" fmla="*/ 0 w 531725"/>
              <a:gd name="connsiteY5" fmla="*/ 229910 h 426975"/>
              <a:gd name="connsiteX6" fmla="*/ 0 w 531725"/>
              <a:gd name="connsiteY6" fmla="*/ 426975 h 426975"/>
              <a:gd name="connsiteX0" fmla="*/ 0 w 531725"/>
              <a:gd name="connsiteY0" fmla="*/ 426975 h 722574"/>
              <a:gd name="connsiteX1" fmla="*/ 531725 w 531725"/>
              <a:gd name="connsiteY1" fmla="*/ 722574 h 722574"/>
              <a:gd name="connsiteX2" fmla="*/ 531725 w 531725"/>
              <a:gd name="connsiteY2" fmla="*/ 0 h 722574"/>
              <a:gd name="connsiteX3" fmla="*/ 283587 w 531725"/>
              <a:gd name="connsiteY3" fmla="*/ 0 h 722574"/>
              <a:gd name="connsiteX4" fmla="*/ 283587 w 531725"/>
              <a:gd name="connsiteY4" fmla="*/ 229910 h 722574"/>
              <a:gd name="connsiteX5" fmla="*/ 0 w 531725"/>
              <a:gd name="connsiteY5" fmla="*/ 229910 h 722574"/>
              <a:gd name="connsiteX6" fmla="*/ 0 w 531725"/>
              <a:gd name="connsiteY6" fmla="*/ 426975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229910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1 w 815312"/>
              <a:gd name="connsiteY5" fmla="*/ 525508 h 722574"/>
              <a:gd name="connsiteX6" fmla="*/ 0 w 815312"/>
              <a:gd name="connsiteY6" fmla="*/ 722574 h 722574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1878762 w 2126900"/>
              <a:gd name="connsiteY4" fmla="*/ 525508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638070 w 2126900"/>
              <a:gd name="connsiteY3" fmla="*/ 98533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656885 h 689730"/>
              <a:gd name="connsiteX1" fmla="*/ 2126900 w 2126900"/>
              <a:gd name="connsiteY1" fmla="*/ 656885 h 689730"/>
              <a:gd name="connsiteX2" fmla="*/ 957105 w 2126900"/>
              <a:gd name="connsiteY2" fmla="*/ 0 h 689730"/>
              <a:gd name="connsiteX3" fmla="*/ 638070 w 2126900"/>
              <a:gd name="connsiteY3" fmla="*/ 32844 h 689730"/>
              <a:gd name="connsiteX4" fmla="*/ 567173 w 2126900"/>
              <a:gd name="connsiteY4" fmla="*/ 426975 h 689730"/>
              <a:gd name="connsiteX5" fmla="*/ 0 w 2126900"/>
              <a:gd name="connsiteY5" fmla="*/ 624041 h 689730"/>
              <a:gd name="connsiteX6" fmla="*/ 1311588 w 2126900"/>
              <a:gd name="connsiteY6" fmla="*/ 656885 h 689730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70897 w 2126900"/>
              <a:gd name="connsiteY6" fmla="*/ 853950 h 952483"/>
              <a:gd name="connsiteX7" fmla="*/ 921656 w 2126900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638070 w 992553"/>
              <a:gd name="connsiteY3" fmla="*/ 32844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19639 h 919639"/>
              <a:gd name="connsiteX1" fmla="*/ 992553 w 992553"/>
              <a:gd name="connsiteY1" fmla="*/ 591196 h 919639"/>
              <a:gd name="connsiteX2" fmla="*/ 886208 w 992553"/>
              <a:gd name="connsiteY2" fmla="*/ 98532 h 919639"/>
              <a:gd name="connsiteX3" fmla="*/ 638070 w 992553"/>
              <a:gd name="connsiteY3" fmla="*/ 0 h 919639"/>
              <a:gd name="connsiteX4" fmla="*/ 567173 w 992553"/>
              <a:gd name="connsiteY4" fmla="*/ 394131 h 919639"/>
              <a:gd name="connsiteX5" fmla="*/ 0 w 992553"/>
              <a:gd name="connsiteY5" fmla="*/ 591197 h 919639"/>
              <a:gd name="connsiteX6" fmla="*/ 70897 w 992553"/>
              <a:gd name="connsiteY6" fmla="*/ 821106 h 919639"/>
              <a:gd name="connsiteX7" fmla="*/ 921656 w 992553"/>
              <a:gd name="connsiteY7" fmla="*/ 919639 h 919639"/>
              <a:gd name="connsiteX0" fmla="*/ 921656 w 992553"/>
              <a:gd name="connsiteY0" fmla="*/ 821107 h 821107"/>
              <a:gd name="connsiteX1" fmla="*/ 992553 w 992553"/>
              <a:gd name="connsiteY1" fmla="*/ 492664 h 821107"/>
              <a:gd name="connsiteX2" fmla="*/ 886208 w 992553"/>
              <a:gd name="connsiteY2" fmla="*/ 0 h 821107"/>
              <a:gd name="connsiteX3" fmla="*/ 638070 w 992553"/>
              <a:gd name="connsiteY3" fmla="*/ 0 h 821107"/>
              <a:gd name="connsiteX4" fmla="*/ 567173 w 992553"/>
              <a:gd name="connsiteY4" fmla="*/ 295599 h 821107"/>
              <a:gd name="connsiteX5" fmla="*/ 0 w 992553"/>
              <a:gd name="connsiteY5" fmla="*/ 492665 h 821107"/>
              <a:gd name="connsiteX6" fmla="*/ 70897 w 992553"/>
              <a:gd name="connsiteY6" fmla="*/ 722574 h 821107"/>
              <a:gd name="connsiteX7" fmla="*/ 921656 w 992553"/>
              <a:gd name="connsiteY7" fmla="*/ 821107 h 821107"/>
              <a:gd name="connsiteX0" fmla="*/ 921656 w 921656"/>
              <a:gd name="connsiteY0" fmla="*/ 821107 h 821107"/>
              <a:gd name="connsiteX1" fmla="*/ 886208 w 921656"/>
              <a:gd name="connsiteY1" fmla="*/ 755418 h 821107"/>
              <a:gd name="connsiteX2" fmla="*/ 886208 w 921656"/>
              <a:gd name="connsiteY2" fmla="*/ 0 h 821107"/>
              <a:gd name="connsiteX3" fmla="*/ 638070 w 921656"/>
              <a:gd name="connsiteY3" fmla="*/ 0 h 821107"/>
              <a:gd name="connsiteX4" fmla="*/ 567173 w 921656"/>
              <a:gd name="connsiteY4" fmla="*/ 295599 h 821107"/>
              <a:gd name="connsiteX5" fmla="*/ 0 w 921656"/>
              <a:gd name="connsiteY5" fmla="*/ 492665 h 821107"/>
              <a:gd name="connsiteX6" fmla="*/ 70897 w 921656"/>
              <a:gd name="connsiteY6" fmla="*/ 722574 h 821107"/>
              <a:gd name="connsiteX7" fmla="*/ 921656 w 921656"/>
              <a:gd name="connsiteY7" fmla="*/ 821107 h 821107"/>
              <a:gd name="connsiteX0" fmla="*/ 70897 w 886208"/>
              <a:gd name="connsiteY0" fmla="*/ 722574 h 755418"/>
              <a:gd name="connsiteX1" fmla="*/ 886208 w 886208"/>
              <a:gd name="connsiteY1" fmla="*/ 755418 h 755418"/>
              <a:gd name="connsiteX2" fmla="*/ 886208 w 886208"/>
              <a:gd name="connsiteY2" fmla="*/ 0 h 755418"/>
              <a:gd name="connsiteX3" fmla="*/ 638070 w 886208"/>
              <a:gd name="connsiteY3" fmla="*/ 0 h 755418"/>
              <a:gd name="connsiteX4" fmla="*/ 567173 w 886208"/>
              <a:gd name="connsiteY4" fmla="*/ 295599 h 755418"/>
              <a:gd name="connsiteX5" fmla="*/ 0 w 886208"/>
              <a:gd name="connsiteY5" fmla="*/ 492665 h 755418"/>
              <a:gd name="connsiteX6" fmla="*/ 70897 w 886208"/>
              <a:gd name="connsiteY6" fmla="*/ 722574 h 755418"/>
              <a:gd name="connsiteX0" fmla="*/ 70897 w 886208"/>
              <a:gd name="connsiteY0" fmla="*/ 722574 h 722574"/>
              <a:gd name="connsiteX1" fmla="*/ 886208 w 886208"/>
              <a:gd name="connsiteY1" fmla="*/ 722574 h 722574"/>
              <a:gd name="connsiteX2" fmla="*/ 886208 w 886208"/>
              <a:gd name="connsiteY2" fmla="*/ 0 h 722574"/>
              <a:gd name="connsiteX3" fmla="*/ 638070 w 886208"/>
              <a:gd name="connsiteY3" fmla="*/ 0 h 722574"/>
              <a:gd name="connsiteX4" fmla="*/ 567173 w 886208"/>
              <a:gd name="connsiteY4" fmla="*/ 295599 h 722574"/>
              <a:gd name="connsiteX5" fmla="*/ 0 w 886208"/>
              <a:gd name="connsiteY5" fmla="*/ 492665 h 722574"/>
              <a:gd name="connsiteX6" fmla="*/ 70897 w 886208"/>
              <a:gd name="connsiteY6" fmla="*/ 722574 h 722574"/>
              <a:gd name="connsiteX0" fmla="*/ 70897 w 886208"/>
              <a:gd name="connsiteY0" fmla="*/ 722574 h 722574"/>
              <a:gd name="connsiteX1" fmla="*/ 886208 w 886208"/>
              <a:gd name="connsiteY1" fmla="*/ 722574 h 722574"/>
              <a:gd name="connsiteX2" fmla="*/ 886208 w 886208"/>
              <a:gd name="connsiteY2" fmla="*/ 0 h 722574"/>
              <a:gd name="connsiteX3" fmla="*/ 638070 w 886208"/>
              <a:gd name="connsiteY3" fmla="*/ 0 h 722574"/>
              <a:gd name="connsiteX4" fmla="*/ 0 w 886208"/>
              <a:gd name="connsiteY4" fmla="*/ 492665 h 722574"/>
              <a:gd name="connsiteX5" fmla="*/ 70897 w 886208"/>
              <a:gd name="connsiteY5" fmla="*/ 722574 h 722574"/>
              <a:gd name="connsiteX0" fmla="*/ 0 w 815311"/>
              <a:gd name="connsiteY0" fmla="*/ 722574 h 722574"/>
              <a:gd name="connsiteX1" fmla="*/ 815311 w 815311"/>
              <a:gd name="connsiteY1" fmla="*/ 722574 h 722574"/>
              <a:gd name="connsiteX2" fmla="*/ 815311 w 815311"/>
              <a:gd name="connsiteY2" fmla="*/ 0 h 722574"/>
              <a:gd name="connsiteX3" fmla="*/ 567173 w 815311"/>
              <a:gd name="connsiteY3" fmla="*/ 0 h 722574"/>
              <a:gd name="connsiteX4" fmla="*/ 0 w 815311"/>
              <a:gd name="connsiteY4" fmla="*/ 525509 h 722574"/>
              <a:gd name="connsiteX5" fmla="*/ 0 w 815311"/>
              <a:gd name="connsiteY5" fmla="*/ 722574 h 72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311" h="722574">
                <a:moveTo>
                  <a:pt x="0" y="722574"/>
                </a:moveTo>
                <a:lnTo>
                  <a:pt x="815311" y="722574"/>
                </a:lnTo>
                <a:lnTo>
                  <a:pt x="815311" y="0"/>
                </a:lnTo>
                <a:lnTo>
                  <a:pt x="567173" y="0"/>
                </a:lnTo>
                <a:lnTo>
                  <a:pt x="0" y="525509"/>
                </a:lnTo>
                <a:lnTo>
                  <a:pt x="0" y="722574"/>
                </a:lnTo>
                <a:close/>
              </a:path>
            </a:pathLst>
          </a:custGeom>
          <a:noFill/>
          <a:ln w="28575" cap="rnd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8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Сечението на всички изпъкнали многоъгълници, които включват върховете на многоъгълника</a:t>
            </a:r>
          </a:p>
          <a:p>
            <a:pPr lvl="1"/>
            <a:r>
              <a:rPr lang="bg-BG" dirty="0"/>
              <a:t>Обединението на всички триъгълници определени от върховете на многоъгълник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064747" y="1678107"/>
            <a:ext cx="2191045" cy="3200399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648198 w 648198"/>
              <a:gd name="connsiteY0" fmla="*/ 401430 h 510911"/>
              <a:gd name="connsiteX1" fmla="*/ 283586 w 648198"/>
              <a:gd name="connsiteY1" fmla="*/ 510911 h 510911"/>
              <a:gd name="connsiteX2" fmla="*/ 0 w 648198"/>
              <a:gd name="connsiteY2" fmla="*/ 328443 h 510911"/>
              <a:gd name="connsiteX3" fmla="*/ 243074 w 648198"/>
              <a:gd name="connsiteY3" fmla="*/ 0 h 510911"/>
              <a:gd name="connsiteX4" fmla="*/ 648198 w 648198"/>
              <a:gd name="connsiteY4" fmla="*/ 401430 h 510911"/>
              <a:gd name="connsiteX0" fmla="*/ 1012809 w 1012809"/>
              <a:gd name="connsiteY0" fmla="*/ 0 h 510911"/>
              <a:gd name="connsiteX1" fmla="*/ 283586 w 1012809"/>
              <a:gd name="connsiteY1" fmla="*/ 510911 h 510911"/>
              <a:gd name="connsiteX2" fmla="*/ 0 w 1012809"/>
              <a:gd name="connsiteY2" fmla="*/ 328443 h 510911"/>
              <a:gd name="connsiteX3" fmla="*/ 243074 w 1012809"/>
              <a:gd name="connsiteY3" fmla="*/ 0 h 510911"/>
              <a:gd name="connsiteX4" fmla="*/ 1012809 w 1012809"/>
              <a:gd name="connsiteY4" fmla="*/ 0 h 510911"/>
              <a:gd name="connsiteX0" fmla="*/ 1012809 w 1012809"/>
              <a:gd name="connsiteY0" fmla="*/ 0 h 328443"/>
              <a:gd name="connsiteX1" fmla="*/ 688710 w 1012809"/>
              <a:gd name="connsiteY1" fmla="*/ 109481 h 328443"/>
              <a:gd name="connsiteX2" fmla="*/ 0 w 1012809"/>
              <a:gd name="connsiteY2" fmla="*/ 328443 h 328443"/>
              <a:gd name="connsiteX3" fmla="*/ 243074 w 1012809"/>
              <a:gd name="connsiteY3" fmla="*/ 0 h 328443"/>
              <a:gd name="connsiteX4" fmla="*/ 1012809 w 1012809"/>
              <a:gd name="connsiteY4" fmla="*/ 0 h 328443"/>
              <a:gd name="connsiteX0" fmla="*/ 769735 w 769735"/>
              <a:gd name="connsiteY0" fmla="*/ 0 h 109481"/>
              <a:gd name="connsiteX1" fmla="*/ 445636 w 769735"/>
              <a:gd name="connsiteY1" fmla="*/ 109481 h 109481"/>
              <a:gd name="connsiteX2" fmla="*/ 162049 w 769735"/>
              <a:gd name="connsiteY2" fmla="*/ 109481 h 109481"/>
              <a:gd name="connsiteX3" fmla="*/ 0 w 769735"/>
              <a:gd name="connsiteY3" fmla="*/ 0 h 109481"/>
              <a:gd name="connsiteX4" fmla="*/ 769735 w 769735"/>
              <a:gd name="connsiteY4" fmla="*/ 0 h 109481"/>
              <a:gd name="connsiteX0" fmla="*/ 810247 w 810247"/>
              <a:gd name="connsiteY0" fmla="*/ 0 h 109481"/>
              <a:gd name="connsiteX1" fmla="*/ 486148 w 810247"/>
              <a:gd name="connsiteY1" fmla="*/ 109481 h 109481"/>
              <a:gd name="connsiteX2" fmla="*/ 202561 w 810247"/>
              <a:gd name="connsiteY2" fmla="*/ 109481 h 109481"/>
              <a:gd name="connsiteX3" fmla="*/ 0 w 810247"/>
              <a:gd name="connsiteY3" fmla="*/ 0 h 109481"/>
              <a:gd name="connsiteX4" fmla="*/ 810247 w 810247"/>
              <a:gd name="connsiteY4" fmla="*/ 0 h 109481"/>
              <a:gd name="connsiteX0" fmla="*/ 810247 w 810247"/>
              <a:gd name="connsiteY0" fmla="*/ 218962 h 328443"/>
              <a:gd name="connsiteX1" fmla="*/ 526661 w 810247"/>
              <a:gd name="connsiteY1" fmla="*/ 0 h 328443"/>
              <a:gd name="connsiteX2" fmla="*/ 202561 w 810247"/>
              <a:gd name="connsiteY2" fmla="*/ 328443 h 328443"/>
              <a:gd name="connsiteX3" fmla="*/ 0 w 810247"/>
              <a:gd name="connsiteY3" fmla="*/ 218962 h 328443"/>
              <a:gd name="connsiteX4" fmla="*/ 810247 w 810247"/>
              <a:gd name="connsiteY4" fmla="*/ 218962 h 328443"/>
              <a:gd name="connsiteX0" fmla="*/ 810247 w 810247"/>
              <a:gd name="connsiteY0" fmla="*/ 218962 h 218962"/>
              <a:gd name="connsiteX1" fmla="*/ 526661 w 810247"/>
              <a:gd name="connsiteY1" fmla="*/ 0 h 218962"/>
              <a:gd name="connsiteX2" fmla="*/ 243074 w 810247"/>
              <a:gd name="connsiteY2" fmla="*/ 0 h 218962"/>
              <a:gd name="connsiteX3" fmla="*/ 0 w 810247"/>
              <a:gd name="connsiteY3" fmla="*/ 218962 h 218962"/>
              <a:gd name="connsiteX4" fmla="*/ 810247 w 810247"/>
              <a:gd name="connsiteY4" fmla="*/ 218962 h 218962"/>
              <a:gd name="connsiteX0" fmla="*/ 526661 w 526661"/>
              <a:gd name="connsiteY0" fmla="*/ 0 h 547405"/>
              <a:gd name="connsiteX1" fmla="*/ 526661 w 526661"/>
              <a:gd name="connsiteY1" fmla="*/ 328443 h 547405"/>
              <a:gd name="connsiteX2" fmla="*/ 243074 w 526661"/>
              <a:gd name="connsiteY2" fmla="*/ 328443 h 547405"/>
              <a:gd name="connsiteX3" fmla="*/ 0 w 526661"/>
              <a:gd name="connsiteY3" fmla="*/ 547405 h 547405"/>
              <a:gd name="connsiteX4" fmla="*/ 526661 w 526661"/>
              <a:gd name="connsiteY4" fmla="*/ 0 h 547405"/>
              <a:gd name="connsiteX0" fmla="*/ 283587 w 283587"/>
              <a:gd name="connsiteY0" fmla="*/ 0 h 328443"/>
              <a:gd name="connsiteX1" fmla="*/ 283587 w 283587"/>
              <a:gd name="connsiteY1" fmla="*/ 328443 h 328443"/>
              <a:gd name="connsiteX2" fmla="*/ 0 w 283587"/>
              <a:gd name="connsiteY2" fmla="*/ 328443 h 328443"/>
              <a:gd name="connsiteX3" fmla="*/ 1 w 283587"/>
              <a:gd name="connsiteY3" fmla="*/ 0 h 328443"/>
              <a:gd name="connsiteX4" fmla="*/ 283587 w 283587"/>
              <a:gd name="connsiteY4" fmla="*/ 0 h 328443"/>
              <a:gd name="connsiteX0" fmla="*/ 319035 w 319035"/>
              <a:gd name="connsiteY0" fmla="*/ 164222 h 492665"/>
              <a:gd name="connsiteX1" fmla="*/ 319035 w 319035"/>
              <a:gd name="connsiteY1" fmla="*/ 492665 h 492665"/>
              <a:gd name="connsiteX2" fmla="*/ 35448 w 319035"/>
              <a:gd name="connsiteY2" fmla="*/ 492665 h 492665"/>
              <a:gd name="connsiteX3" fmla="*/ 0 w 319035"/>
              <a:gd name="connsiteY3" fmla="*/ 0 h 492665"/>
              <a:gd name="connsiteX4" fmla="*/ 319035 w 319035"/>
              <a:gd name="connsiteY4" fmla="*/ 164222 h 492665"/>
              <a:gd name="connsiteX0" fmla="*/ 708966 w 708966"/>
              <a:gd name="connsiteY0" fmla="*/ 1 h 492665"/>
              <a:gd name="connsiteX1" fmla="*/ 319035 w 708966"/>
              <a:gd name="connsiteY1" fmla="*/ 492665 h 492665"/>
              <a:gd name="connsiteX2" fmla="*/ 35448 w 708966"/>
              <a:gd name="connsiteY2" fmla="*/ 492665 h 492665"/>
              <a:gd name="connsiteX3" fmla="*/ 0 w 708966"/>
              <a:gd name="connsiteY3" fmla="*/ 0 h 492665"/>
              <a:gd name="connsiteX4" fmla="*/ 708966 w 708966"/>
              <a:gd name="connsiteY4" fmla="*/ 1 h 492665"/>
              <a:gd name="connsiteX0" fmla="*/ 708966 w 779863"/>
              <a:gd name="connsiteY0" fmla="*/ 1 h 492665"/>
              <a:gd name="connsiteX1" fmla="*/ 779863 w 779863"/>
              <a:gd name="connsiteY1" fmla="*/ 164222 h 492665"/>
              <a:gd name="connsiteX2" fmla="*/ 35448 w 779863"/>
              <a:gd name="connsiteY2" fmla="*/ 492665 h 492665"/>
              <a:gd name="connsiteX3" fmla="*/ 0 w 779863"/>
              <a:gd name="connsiteY3" fmla="*/ 0 h 492665"/>
              <a:gd name="connsiteX4" fmla="*/ 708966 w 779863"/>
              <a:gd name="connsiteY4" fmla="*/ 1 h 492665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638070 w 886209"/>
              <a:gd name="connsiteY0" fmla="*/ 0 h 394132"/>
              <a:gd name="connsiteX1" fmla="*/ 886209 w 886209"/>
              <a:gd name="connsiteY1" fmla="*/ 394132 h 394132"/>
              <a:gd name="connsiteX2" fmla="*/ 0 w 886209"/>
              <a:gd name="connsiteY2" fmla="*/ 394132 h 394132"/>
              <a:gd name="connsiteX3" fmla="*/ 106346 w 886209"/>
              <a:gd name="connsiteY3" fmla="*/ 229910 h 394132"/>
              <a:gd name="connsiteX4" fmla="*/ 638070 w 886209"/>
              <a:gd name="connsiteY4" fmla="*/ 0 h 394132"/>
              <a:gd name="connsiteX0" fmla="*/ 638070 w 1524278"/>
              <a:gd name="connsiteY0" fmla="*/ 0 h 394132"/>
              <a:gd name="connsiteX1" fmla="*/ 1524278 w 1524278"/>
              <a:gd name="connsiteY1" fmla="*/ 0 h 394132"/>
              <a:gd name="connsiteX2" fmla="*/ 0 w 1524278"/>
              <a:gd name="connsiteY2" fmla="*/ 394132 h 394132"/>
              <a:gd name="connsiteX3" fmla="*/ 106346 w 1524278"/>
              <a:gd name="connsiteY3" fmla="*/ 229910 h 394132"/>
              <a:gd name="connsiteX4" fmla="*/ 638070 w 1524278"/>
              <a:gd name="connsiteY4" fmla="*/ 0 h 394132"/>
              <a:gd name="connsiteX0" fmla="*/ 531724 w 1417932"/>
              <a:gd name="connsiteY0" fmla="*/ 0 h 229910"/>
              <a:gd name="connsiteX1" fmla="*/ 1417932 w 1417932"/>
              <a:gd name="connsiteY1" fmla="*/ 0 h 229910"/>
              <a:gd name="connsiteX2" fmla="*/ 957104 w 1417932"/>
              <a:gd name="connsiteY2" fmla="*/ 229910 h 229910"/>
              <a:gd name="connsiteX3" fmla="*/ 0 w 1417932"/>
              <a:gd name="connsiteY3" fmla="*/ 229910 h 229910"/>
              <a:gd name="connsiteX4" fmla="*/ 531724 w 1417932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141793 w 886208"/>
              <a:gd name="connsiteY3" fmla="*/ 229910 h 229910"/>
              <a:gd name="connsiteX4" fmla="*/ 0 w 886208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0 w 886208"/>
              <a:gd name="connsiteY3" fmla="*/ 0 h 229910"/>
              <a:gd name="connsiteX0" fmla="*/ 0 w 886208"/>
              <a:gd name="connsiteY0" fmla="*/ 0 h 197066"/>
              <a:gd name="connsiteX1" fmla="*/ 886208 w 886208"/>
              <a:gd name="connsiteY1" fmla="*/ 0 h 197066"/>
              <a:gd name="connsiteX2" fmla="*/ 389932 w 886208"/>
              <a:gd name="connsiteY2" fmla="*/ 197066 h 197066"/>
              <a:gd name="connsiteX3" fmla="*/ 0 w 886208"/>
              <a:gd name="connsiteY3" fmla="*/ 0 h 197066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262754 h 394131"/>
              <a:gd name="connsiteX4" fmla="*/ 0 w 886208"/>
              <a:gd name="connsiteY4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602621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31903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53172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779863 w 886208"/>
              <a:gd name="connsiteY2" fmla="*/ 0 h 426975"/>
              <a:gd name="connsiteX3" fmla="*/ 531725 w 886208"/>
              <a:gd name="connsiteY3" fmla="*/ 295598 h 426975"/>
              <a:gd name="connsiteX4" fmla="*/ 0 w 886208"/>
              <a:gd name="connsiteY4" fmla="*/ 295598 h 426975"/>
              <a:gd name="connsiteX5" fmla="*/ 0 w 886208"/>
              <a:gd name="connsiteY5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779863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354483 w 886208"/>
              <a:gd name="connsiteY5" fmla="*/ 229910 h 426975"/>
              <a:gd name="connsiteX6" fmla="*/ 0 w 886208"/>
              <a:gd name="connsiteY6" fmla="*/ 426975 h 426975"/>
              <a:gd name="connsiteX0" fmla="*/ 0 w 531725"/>
              <a:gd name="connsiteY0" fmla="*/ 426975 h 426975"/>
              <a:gd name="connsiteX1" fmla="*/ 531725 w 531725"/>
              <a:gd name="connsiteY1" fmla="*/ 426975 h 426975"/>
              <a:gd name="connsiteX2" fmla="*/ 531725 w 531725"/>
              <a:gd name="connsiteY2" fmla="*/ 0 h 426975"/>
              <a:gd name="connsiteX3" fmla="*/ 283587 w 531725"/>
              <a:gd name="connsiteY3" fmla="*/ 0 h 426975"/>
              <a:gd name="connsiteX4" fmla="*/ 283587 w 531725"/>
              <a:gd name="connsiteY4" fmla="*/ 229910 h 426975"/>
              <a:gd name="connsiteX5" fmla="*/ 0 w 531725"/>
              <a:gd name="connsiteY5" fmla="*/ 229910 h 426975"/>
              <a:gd name="connsiteX6" fmla="*/ 0 w 531725"/>
              <a:gd name="connsiteY6" fmla="*/ 426975 h 426975"/>
              <a:gd name="connsiteX0" fmla="*/ 0 w 531725"/>
              <a:gd name="connsiteY0" fmla="*/ 426975 h 722574"/>
              <a:gd name="connsiteX1" fmla="*/ 531725 w 531725"/>
              <a:gd name="connsiteY1" fmla="*/ 722574 h 722574"/>
              <a:gd name="connsiteX2" fmla="*/ 531725 w 531725"/>
              <a:gd name="connsiteY2" fmla="*/ 0 h 722574"/>
              <a:gd name="connsiteX3" fmla="*/ 283587 w 531725"/>
              <a:gd name="connsiteY3" fmla="*/ 0 h 722574"/>
              <a:gd name="connsiteX4" fmla="*/ 283587 w 531725"/>
              <a:gd name="connsiteY4" fmla="*/ 229910 h 722574"/>
              <a:gd name="connsiteX5" fmla="*/ 0 w 531725"/>
              <a:gd name="connsiteY5" fmla="*/ 229910 h 722574"/>
              <a:gd name="connsiteX6" fmla="*/ 0 w 531725"/>
              <a:gd name="connsiteY6" fmla="*/ 426975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229910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1 w 815312"/>
              <a:gd name="connsiteY5" fmla="*/ 525508 h 722574"/>
              <a:gd name="connsiteX6" fmla="*/ 0 w 815312"/>
              <a:gd name="connsiteY6" fmla="*/ 722574 h 722574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1878762 w 2126900"/>
              <a:gd name="connsiteY4" fmla="*/ 525508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638070 w 2126900"/>
              <a:gd name="connsiteY3" fmla="*/ 98533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656885 h 689730"/>
              <a:gd name="connsiteX1" fmla="*/ 2126900 w 2126900"/>
              <a:gd name="connsiteY1" fmla="*/ 656885 h 689730"/>
              <a:gd name="connsiteX2" fmla="*/ 957105 w 2126900"/>
              <a:gd name="connsiteY2" fmla="*/ 0 h 689730"/>
              <a:gd name="connsiteX3" fmla="*/ 638070 w 2126900"/>
              <a:gd name="connsiteY3" fmla="*/ 32844 h 689730"/>
              <a:gd name="connsiteX4" fmla="*/ 567173 w 2126900"/>
              <a:gd name="connsiteY4" fmla="*/ 426975 h 689730"/>
              <a:gd name="connsiteX5" fmla="*/ 0 w 2126900"/>
              <a:gd name="connsiteY5" fmla="*/ 624041 h 689730"/>
              <a:gd name="connsiteX6" fmla="*/ 1311588 w 2126900"/>
              <a:gd name="connsiteY6" fmla="*/ 656885 h 689730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70897 w 2126900"/>
              <a:gd name="connsiteY6" fmla="*/ 853950 h 952483"/>
              <a:gd name="connsiteX7" fmla="*/ 921656 w 2126900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638070 w 992553"/>
              <a:gd name="connsiteY3" fmla="*/ 32844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92553 w 992553"/>
              <a:gd name="connsiteY2" fmla="*/ 98533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1134346"/>
              <a:gd name="connsiteY0" fmla="*/ 952483 h 952483"/>
              <a:gd name="connsiteX1" fmla="*/ 1134346 w 1134346"/>
              <a:gd name="connsiteY1" fmla="*/ 624041 h 952483"/>
              <a:gd name="connsiteX2" fmla="*/ 992553 w 1134346"/>
              <a:gd name="connsiteY2" fmla="*/ 98533 h 952483"/>
              <a:gd name="connsiteX3" fmla="*/ 460828 w 1134346"/>
              <a:gd name="connsiteY3" fmla="*/ 0 h 952483"/>
              <a:gd name="connsiteX4" fmla="*/ 567173 w 1134346"/>
              <a:gd name="connsiteY4" fmla="*/ 426975 h 952483"/>
              <a:gd name="connsiteX5" fmla="*/ 0 w 1134346"/>
              <a:gd name="connsiteY5" fmla="*/ 624041 h 952483"/>
              <a:gd name="connsiteX6" fmla="*/ 70897 w 1134346"/>
              <a:gd name="connsiteY6" fmla="*/ 853950 h 952483"/>
              <a:gd name="connsiteX7" fmla="*/ 921656 w 1134346"/>
              <a:gd name="connsiteY7" fmla="*/ 952483 h 952483"/>
              <a:gd name="connsiteX0" fmla="*/ 1098898 w 1134346"/>
              <a:gd name="connsiteY0" fmla="*/ 1083861 h 1083861"/>
              <a:gd name="connsiteX1" fmla="*/ 1134346 w 1134346"/>
              <a:gd name="connsiteY1" fmla="*/ 624041 h 1083861"/>
              <a:gd name="connsiteX2" fmla="*/ 992553 w 1134346"/>
              <a:gd name="connsiteY2" fmla="*/ 98533 h 1083861"/>
              <a:gd name="connsiteX3" fmla="*/ 460828 w 1134346"/>
              <a:gd name="connsiteY3" fmla="*/ 0 h 1083861"/>
              <a:gd name="connsiteX4" fmla="*/ 567173 w 1134346"/>
              <a:gd name="connsiteY4" fmla="*/ 426975 h 1083861"/>
              <a:gd name="connsiteX5" fmla="*/ 0 w 1134346"/>
              <a:gd name="connsiteY5" fmla="*/ 624041 h 1083861"/>
              <a:gd name="connsiteX6" fmla="*/ 70897 w 1134346"/>
              <a:gd name="connsiteY6" fmla="*/ 853950 h 1083861"/>
              <a:gd name="connsiteX7" fmla="*/ 1098898 w 1134346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708966 w 1276139"/>
              <a:gd name="connsiteY4" fmla="*/ 426975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205243 w 1276139"/>
              <a:gd name="connsiteY2" fmla="*/ 295598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141793 w 1276139"/>
              <a:gd name="connsiteY5" fmla="*/ 361287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389932 w 1276139"/>
              <a:gd name="connsiteY5" fmla="*/ 558353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389932 w 1276139"/>
              <a:gd name="connsiteY4" fmla="*/ 558353 h 821107"/>
              <a:gd name="connsiteX5" fmla="*/ 0 w 1276139"/>
              <a:gd name="connsiteY5" fmla="*/ 722574 h 821107"/>
              <a:gd name="connsiteX6" fmla="*/ 1240691 w 1276139"/>
              <a:gd name="connsiteY6" fmla="*/ 821107 h 821107"/>
              <a:gd name="connsiteX0" fmla="*/ 850759 w 886207"/>
              <a:gd name="connsiteY0" fmla="*/ 821107 h 821107"/>
              <a:gd name="connsiteX1" fmla="*/ 886207 w 886207"/>
              <a:gd name="connsiteY1" fmla="*/ 361287 h 821107"/>
              <a:gd name="connsiteX2" fmla="*/ 815311 w 886207"/>
              <a:gd name="connsiteY2" fmla="*/ 32844 h 821107"/>
              <a:gd name="connsiteX3" fmla="*/ 460828 w 886207"/>
              <a:gd name="connsiteY3" fmla="*/ 0 h 821107"/>
              <a:gd name="connsiteX4" fmla="*/ 0 w 886207"/>
              <a:gd name="connsiteY4" fmla="*/ 558353 h 821107"/>
              <a:gd name="connsiteX5" fmla="*/ 0 w 886207"/>
              <a:gd name="connsiteY5" fmla="*/ 821107 h 821107"/>
              <a:gd name="connsiteX6" fmla="*/ 850759 w 886207"/>
              <a:gd name="connsiteY6" fmla="*/ 821107 h 821107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1134347 w 2020554"/>
              <a:gd name="connsiteY4" fmla="*/ 558353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0 w 2020554"/>
              <a:gd name="connsiteY4" fmla="*/ 591197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788263 h 853952"/>
              <a:gd name="connsiteX1" fmla="*/ 2020554 w 2020554"/>
              <a:gd name="connsiteY1" fmla="*/ 328443 h 853952"/>
              <a:gd name="connsiteX2" fmla="*/ 1949658 w 2020554"/>
              <a:gd name="connsiteY2" fmla="*/ 0 h 853952"/>
              <a:gd name="connsiteX3" fmla="*/ 602622 w 2020554"/>
              <a:gd name="connsiteY3" fmla="*/ 32845 h 853952"/>
              <a:gd name="connsiteX4" fmla="*/ 0 w 2020554"/>
              <a:gd name="connsiteY4" fmla="*/ 558353 h 853952"/>
              <a:gd name="connsiteX5" fmla="*/ 0 w 2020554"/>
              <a:gd name="connsiteY5" fmla="*/ 853952 h 853952"/>
              <a:gd name="connsiteX6" fmla="*/ 1985106 w 2020554"/>
              <a:gd name="connsiteY6" fmla="*/ 788263 h 853952"/>
              <a:gd name="connsiteX0" fmla="*/ 1985106 w 2020554"/>
              <a:gd name="connsiteY0" fmla="*/ 755419 h 821108"/>
              <a:gd name="connsiteX1" fmla="*/ 2020554 w 2020554"/>
              <a:gd name="connsiteY1" fmla="*/ 295599 h 821108"/>
              <a:gd name="connsiteX2" fmla="*/ 957105 w 2020554"/>
              <a:gd name="connsiteY2" fmla="*/ 0 h 821108"/>
              <a:gd name="connsiteX3" fmla="*/ 602622 w 2020554"/>
              <a:gd name="connsiteY3" fmla="*/ 1 h 821108"/>
              <a:gd name="connsiteX4" fmla="*/ 0 w 2020554"/>
              <a:gd name="connsiteY4" fmla="*/ 525509 h 821108"/>
              <a:gd name="connsiteX5" fmla="*/ 0 w 2020554"/>
              <a:gd name="connsiteY5" fmla="*/ 821108 h 821108"/>
              <a:gd name="connsiteX6" fmla="*/ 1985106 w 2020554"/>
              <a:gd name="connsiteY6" fmla="*/ 755419 h 821108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21108 h 853951"/>
              <a:gd name="connsiteX6" fmla="*/ 921657 w 2020554"/>
              <a:gd name="connsiteY6" fmla="*/ 853951 h 853951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53951 h 853951"/>
              <a:gd name="connsiteX6" fmla="*/ 921657 w 2020554"/>
              <a:gd name="connsiteY6" fmla="*/ 853951 h 853951"/>
              <a:gd name="connsiteX0" fmla="*/ 921657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21657 w 957105"/>
              <a:gd name="connsiteY5" fmla="*/ 853951 h 853951"/>
              <a:gd name="connsiteX0" fmla="*/ 957105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57105 w 957105"/>
              <a:gd name="connsiteY5" fmla="*/ 853951 h 853951"/>
              <a:gd name="connsiteX0" fmla="*/ 957105 w 957105"/>
              <a:gd name="connsiteY0" fmla="*/ 853951 h 853951"/>
              <a:gd name="connsiteX1" fmla="*/ 957105 w 957105"/>
              <a:gd name="connsiteY1" fmla="*/ 0 h 853951"/>
              <a:gd name="connsiteX2" fmla="*/ 531725 w 957105"/>
              <a:gd name="connsiteY2" fmla="*/ 0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57105 w 957105"/>
              <a:gd name="connsiteY5" fmla="*/ 853951 h 853951"/>
              <a:gd name="connsiteX0" fmla="*/ 957105 w 957105"/>
              <a:gd name="connsiteY0" fmla="*/ 853951 h 853951"/>
              <a:gd name="connsiteX1" fmla="*/ 957105 w 957105"/>
              <a:gd name="connsiteY1" fmla="*/ 0 h 853951"/>
              <a:gd name="connsiteX2" fmla="*/ 531725 w 957105"/>
              <a:gd name="connsiteY2" fmla="*/ 0 h 853951"/>
              <a:gd name="connsiteX3" fmla="*/ 0 w 957105"/>
              <a:gd name="connsiteY3" fmla="*/ 492664 h 853951"/>
              <a:gd name="connsiteX4" fmla="*/ 0 w 957105"/>
              <a:gd name="connsiteY4" fmla="*/ 853951 h 853951"/>
              <a:gd name="connsiteX5" fmla="*/ 957105 w 957105"/>
              <a:gd name="connsiteY5" fmla="*/ 853951 h 853951"/>
              <a:gd name="connsiteX0" fmla="*/ 957105 w 992554"/>
              <a:gd name="connsiteY0" fmla="*/ 853951 h 853951"/>
              <a:gd name="connsiteX1" fmla="*/ 992554 w 992554"/>
              <a:gd name="connsiteY1" fmla="*/ 426976 h 853951"/>
              <a:gd name="connsiteX2" fmla="*/ 957105 w 992554"/>
              <a:gd name="connsiteY2" fmla="*/ 0 h 853951"/>
              <a:gd name="connsiteX3" fmla="*/ 531725 w 992554"/>
              <a:gd name="connsiteY3" fmla="*/ 0 h 853951"/>
              <a:gd name="connsiteX4" fmla="*/ 0 w 992554"/>
              <a:gd name="connsiteY4" fmla="*/ 492664 h 853951"/>
              <a:gd name="connsiteX5" fmla="*/ 0 w 992554"/>
              <a:gd name="connsiteY5" fmla="*/ 853951 h 853951"/>
              <a:gd name="connsiteX6" fmla="*/ 957105 w 992554"/>
              <a:gd name="connsiteY6" fmla="*/ 853951 h 853951"/>
              <a:gd name="connsiteX0" fmla="*/ 957105 w 992554"/>
              <a:gd name="connsiteY0" fmla="*/ 853951 h 853951"/>
              <a:gd name="connsiteX1" fmla="*/ 992554 w 992554"/>
              <a:gd name="connsiteY1" fmla="*/ 426976 h 853951"/>
              <a:gd name="connsiteX2" fmla="*/ 957105 w 992554"/>
              <a:gd name="connsiteY2" fmla="*/ 0 h 853951"/>
              <a:gd name="connsiteX3" fmla="*/ 531725 w 992554"/>
              <a:gd name="connsiteY3" fmla="*/ 0 h 853951"/>
              <a:gd name="connsiteX4" fmla="*/ 177242 w 992554"/>
              <a:gd name="connsiteY4" fmla="*/ 197066 h 853951"/>
              <a:gd name="connsiteX5" fmla="*/ 0 w 992554"/>
              <a:gd name="connsiteY5" fmla="*/ 492664 h 853951"/>
              <a:gd name="connsiteX6" fmla="*/ 0 w 992554"/>
              <a:gd name="connsiteY6" fmla="*/ 853951 h 853951"/>
              <a:gd name="connsiteX7" fmla="*/ 957105 w 992554"/>
              <a:gd name="connsiteY7" fmla="*/ 853951 h 853951"/>
              <a:gd name="connsiteX0" fmla="*/ 957106 w 992554"/>
              <a:gd name="connsiteY0" fmla="*/ 886795 h 886795"/>
              <a:gd name="connsiteX1" fmla="*/ 992554 w 992554"/>
              <a:gd name="connsiteY1" fmla="*/ 426976 h 886795"/>
              <a:gd name="connsiteX2" fmla="*/ 957105 w 992554"/>
              <a:gd name="connsiteY2" fmla="*/ 0 h 886795"/>
              <a:gd name="connsiteX3" fmla="*/ 531725 w 992554"/>
              <a:gd name="connsiteY3" fmla="*/ 0 h 886795"/>
              <a:gd name="connsiteX4" fmla="*/ 177242 w 992554"/>
              <a:gd name="connsiteY4" fmla="*/ 197066 h 886795"/>
              <a:gd name="connsiteX5" fmla="*/ 0 w 992554"/>
              <a:gd name="connsiteY5" fmla="*/ 492664 h 886795"/>
              <a:gd name="connsiteX6" fmla="*/ 0 w 992554"/>
              <a:gd name="connsiteY6" fmla="*/ 853951 h 886795"/>
              <a:gd name="connsiteX7" fmla="*/ 957106 w 992554"/>
              <a:gd name="connsiteY7" fmla="*/ 886795 h 886795"/>
              <a:gd name="connsiteX0" fmla="*/ 957106 w 992554"/>
              <a:gd name="connsiteY0" fmla="*/ 886795 h 886795"/>
              <a:gd name="connsiteX1" fmla="*/ 992554 w 992554"/>
              <a:gd name="connsiteY1" fmla="*/ 426976 h 886795"/>
              <a:gd name="connsiteX2" fmla="*/ 957105 w 992554"/>
              <a:gd name="connsiteY2" fmla="*/ 0 h 886795"/>
              <a:gd name="connsiteX3" fmla="*/ 531725 w 992554"/>
              <a:gd name="connsiteY3" fmla="*/ 0 h 886795"/>
              <a:gd name="connsiteX4" fmla="*/ 177242 w 992554"/>
              <a:gd name="connsiteY4" fmla="*/ 197066 h 886795"/>
              <a:gd name="connsiteX5" fmla="*/ 0 w 992554"/>
              <a:gd name="connsiteY5" fmla="*/ 492664 h 886795"/>
              <a:gd name="connsiteX6" fmla="*/ 0 w 992554"/>
              <a:gd name="connsiteY6" fmla="*/ 886795 h 886795"/>
              <a:gd name="connsiteX7" fmla="*/ 957106 w 992554"/>
              <a:gd name="connsiteY7" fmla="*/ 886795 h 886795"/>
              <a:gd name="connsiteX0" fmla="*/ 3119455 w 3154903"/>
              <a:gd name="connsiteY0" fmla="*/ 886795 h 886795"/>
              <a:gd name="connsiteX1" fmla="*/ 3154903 w 3154903"/>
              <a:gd name="connsiteY1" fmla="*/ 426976 h 886795"/>
              <a:gd name="connsiteX2" fmla="*/ 3119454 w 3154903"/>
              <a:gd name="connsiteY2" fmla="*/ 0 h 886795"/>
              <a:gd name="connsiteX3" fmla="*/ 2694074 w 3154903"/>
              <a:gd name="connsiteY3" fmla="*/ 0 h 886795"/>
              <a:gd name="connsiteX4" fmla="*/ 2339591 w 3154903"/>
              <a:gd name="connsiteY4" fmla="*/ 197066 h 886795"/>
              <a:gd name="connsiteX5" fmla="*/ 0 w 3154903"/>
              <a:gd name="connsiteY5" fmla="*/ 492664 h 886795"/>
              <a:gd name="connsiteX6" fmla="*/ 2162349 w 3154903"/>
              <a:gd name="connsiteY6" fmla="*/ 886795 h 886795"/>
              <a:gd name="connsiteX7" fmla="*/ 3119455 w 3154903"/>
              <a:gd name="connsiteY7" fmla="*/ 886795 h 886795"/>
              <a:gd name="connsiteX0" fmla="*/ 3296697 w 3332145"/>
              <a:gd name="connsiteY0" fmla="*/ 886795 h 952484"/>
              <a:gd name="connsiteX1" fmla="*/ 3332145 w 3332145"/>
              <a:gd name="connsiteY1" fmla="*/ 426976 h 952484"/>
              <a:gd name="connsiteX2" fmla="*/ 3296696 w 3332145"/>
              <a:gd name="connsiteY2" fmla="*/ 0 h 952484"/>
              <a:gd name="connsiteX3" fmla="*/ 2871316 w 3332145"/>
              <a:gd name="connsiteY3" fmla="*/ 0 h 952484"/>
              <a:gd name="connsiteX4" fmla="*/ 2516833 w 3332145"/>
              <a:gd name="connsiteY4" fmla="*/ 197066 h 952484"/>
              <a:gd name="connsiteX5" fmla="*/ 177242 w 3332145"/>
              <a:gd name="connsiteY5" fmla="*/ 492664 h 952484"/>
              <a:gd name="connsiteX6" fmla="*/ 0 w 3332145"/>
              <a:gd name="connsiteY6" fmla="*/ 952484 h 952484"/>
              <a:gd name="connsiteX7" fmla="*/ 3296697 w 3332145"/>
              <a:gd name="connsiteY7" fmla="*/ 886795 h 952484"/>
              <a:gd name="connsiteX0" fmla="*/ 3296697 w 3332145"/>
              <a:gd name="connsiteY0" fmla="*/ 1280927 h 1346616"/>
              <a:gd name="connsiteX1" fmla="*/ 3332145 w 3332145"/>
              <a:gd name="connsiteY1" fmla="*/ 821108 h 1346616"/>
              <a:gd name="connsiteX2" fmla="*/ 3296696 w 3332145"/>
              <a:gd name="connsiteY2" fmla="*/ 394132 h 1346616"/>
              <a:gd name="connsiteX3" fmla="*/ 2871316 w 3332145"/>
              <a:gd name="connsiteY3" fmla="*/ 394132 h 1346616"/>
              <a:gd name="connsiteX4" fmla="*/ 1134347 w 3332145"/>
              <a:gd name="connsiteY4" fmla="*/ 0 h 1346616"/>
              <a:gd name="connsiteX5" fmla="*/ 177242 w 3332145"/>
              <a:gd name="connsiteY5" fmla="*/ 886796 h 1346616"/>
              <a:gd name="connsiteX6" fmla="*/ 0 w 3332145"/>
              <a:gd name="connsiteY6" fmla="*/ 1346616 h 1346616"/>
              <a:gd name="connsiteX7" fmla="*/ 3296697 w 3332145"/>
              <a:gd name="connsiteY7" fmla="*/ 1280927 h 1346616"/>
              <a:gd name="connsiteX0" fmla="*/ 3296697 w 3332145"/>
              <a:gd name="connsiteY0" fmla="*/ 1280927 h 1346616"/>
              <a:gd name="connsiteX1" fmla="*/ 3332145 w 3332145"/>
              <a:gd name="connsiteY1" fmla="*/ 821108 h 1346616"/>
              <a:gd name="connsiteX2" fmla="*/ 3296696 w 3332145"/>
              <a:gd name="connsiteY2" fmla="*/ 394132 h 1346616"/>
              <a:gd name="connsiteX3" fmla="*/ 1736969 w 3332145"/>
              <a:gd name="connsiteY3" fmla="*/ 164222 h 1346616"/>
              <a:gd name="connsiteX4" fmla="*/ 1134347 w 3332145"/>
              <a:gd name="connsiteY4" fmla="*/ 0 h 1346616"/>
              <a:gd name="connsiteX5" fmla="*/ 177242 w 3332145"/>
              <a:gd name="connsiteY5" fmla="*/ 886796 h 1346616"/>
              <a:gd name="connsiteX6" fmla="*/ 0 w 3332145"/>
              <a:gd name="connsiteY6" fmla="*/ 1346616 h 1346616"/>
              <a:gd name="connsiteX7" fmla="*/ 3296697 w 3332145"/>
              <a:gd name="connsiteY7" fmla="*/ 1280927 h 1346616"/>
              <a:gd name="connsiteX0" fmla="*/ 992554 w 3332145"/>
              <a:gd name="connsiteY0" fmla="*/ 1280927 h 1346616"/>
              <a:gd name="connsiteX1" fmla="*/ 3332145 w 3332145"/>
              <a:gd name="connsiteY1" fmla="*/ 821108 h 1346616"/>
              <a:gd name="connsiteX2" fmla="*/ 3296696 w 3332145"/>
              <a:gd name="connsiteY2" fmla="*/ 394132 h 1346616"/>
              <a:gd name="connsiteX3" fmla="*/ 1736969 w 3332145"/>
              <a:gd name="connsiteY3" fmla="*/ 164222 h 1346616"/>
              <a:gd name="connsiteX4" fmla="*/ 1134347 w 3332145"/>
              <a:gd name="connsiteY4" fmla="*/ 0 h 1346616"/>
              <a:gd name="connsiteX5" fmla="*/ 177242 w 3332145"/>
              <a:gd name="connsiteY5" fmla="*/ 886796 h 1346616"/>
              <a:gd name="connsiteX6" fmla="*/ 0 w 3332145"/>
              <a:gd name="connsiteY6" fmla="*/ 1346616 h 1346616"/>
              <a:gd name="connsiteX7" fmla="*/ 992554 w 3332145"/>
              <a:gd name="connsiteY7" fmla="*/ 1280927 h 1346616"/>
              <a:gd name="connsiteX0" fmla="*/ 992554 w 3296696"/>
              <a:gd name="connsiteY0" fmla="*/ 1280927 h 1346616"/>
              <a:gd name="connsiteX1" fmla="*/ 3296696 w 3296696"/>
              <a:gd name="connsiteY1" fmla="*/ 394132 h 1346616"/>
              <a:gd name="connsiteX2" fmla="*/ 1736969 w 3296696"/>
              <a:gd name="connsiteY2" fmla="*/ 164222 h 1346616"/>
              <a:gd name="connsiteX3" fmla="*/ 1134347 w 3296696"/>
              <a:gd name="connsiteY3" fmla="*/ 0 h 1346616"/>
              <a:gd name="connsiteX4" fmla="*/ 177242 w 3296696"/>
              <a:gd name="connsiteY4" fmla="*/ 886796 h 1346616"/>
              <a:gd name="connsiteX5" fmla="*/ 0 w 3296696"/>
              <a:gd name="connsiteY5" fmla="*/ 1346616 h 1346616"/>
              <a:gd name="connsiteX6" fmla="*/ 992554 w 3296696"/>
              <a:gd name="connsiteY6" fmla="*/ 1280927 h 1346616"/>
              <a:gd name="connsiteX0" fmla="*/ 992554 w 1736969"/>
              <a:gd name="connsiteY0" fmla="*/ 1280927 h 1346616"/>
              <a:gd name="connsiteX1" fmla="*/ 1736969 w 1736969"/>
              <a:gd name="connsiteY1" fmla="*/ 164222 h 1346616"/>
              <a:gd name="connsiteX2" fmla="*/ 1134347 w 1736969"/>
              <a:gd name="connsiteY2" fmla="*/ 0 h 1346616"/>
              <a:gd name="connsiteX3" fmla="*/ 177242 w 1736969"/>
              <a:gd name="connsiteY3" fmla="*/ 886796 h 1346616"/>
              <a:gd name="connsiteX4" fmla="*/ 0 w 1736969"/>
              <a:gd name="connsiteY4" fmla="*/ 1346616 h 1346616"/>
              <a:gd name="connsiteX5" fmla="*/ 992554 w 1736969"/>
              <a:gd name="connsiteY5" fmla="*/ 1280927 h 1346616"/>
              <a:gd name="connsiteX0" fmla="*/ 992554 w 1134347"/>
              <a:gd name="connsiteY0" fmla="*/ 1280927 h 1346616"/>
              <a:gd name="connsiteX1" fmla="*/ 1134347 w 1134347"/>
              <a:gd name="connsiteY1" fmla="*/ 0 h 1346616"/>
              <a:gd name="connsiteX2" fmla="*/ 177242 w 1134347"/>
              <a:gd name="connsiteY2" fmla="*/ 886796 h 1346616"/>
              <a:gd name="connsiteX3" fmla="*/ 0 w 1134347"/>
              <a:gd name="connsiteY3" fmla="*/ 1346616 h 1346616"/>
              <a:gd name="connsiteX4" fmla="*/ 992554 w 1134347"/>
              <a:gd name="connsiteY4" fmla="*/ 1280927 h 1346616"/>
              <a:gd name="connsiteX0" fmla="*/ 992554 w 992555"/>
              <a:gd name="connsiteY0" fmla="*/ 1313771 h 1379460"/>
              <a:gd name="connsiteX1" fmla="*/ 992555 w 992555"/>
              <a:gd name="connsiteY1" fmla="*/ 0 h 1379460"/>
              <a:gd name="connsiteX2" fmla="*/ 177242 w 992555"/>
              <a:gd name="connsiteY2" fmla="*/ 919640 h 1379460"/>
              <a:gd name="connsiteX3" fmla="*/ 0 w 992555"/>
              <a:gd name="connsiteY3" fmla="*/ 1379460 h 1379460"/>
              <a:gd name="connsiteX4" fmla="*/ 992554 w 992555"/>
              <a:gd name="connsiteY4" fmla="*/ 1313771 h 137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2555" h="1379460">
                <a:moveTo>
                  <a:pt x="992554" y="1313771"/>
                </a:moveTo>
                <a:cubicBezTo>
                  <a:pt x="992554" y="875847"/>
                  <a:pt x="992555" y="437924"/>
                  <a:pt x="992555" y="0"/>
                </a:cubicBezTo>
                <a:lnTo>
                  <a:pt x="177242" y="919640"/>
                </a:lnTo>
                <a:lnTo>
                  <a:pt x="0" y="1379460"/>
                </a:lnTo>
                <a:lnTo>
                  <a:pt x="992554" y="1313771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143000" y="2516307"/>
            <a:ext cx="4147332" cy="2133600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648198 w 648198"/>
              <a:gd name="connsiteY0" fmla="*/ 401430 h 510911"/>
              <a:gd name="connsiteX1" fmla="*/ 283586 w 648198"/>
              <a:gd name="connsiteY1" fmla="*/ 510911 h 510911"/>
              <a:gd name="connsiteX2" fmla="*/ 0 w 648198"/>
              <a:gd name="connsiteY2" fmla="*/ 328443 h 510911"/>
              <a:gd name="connsiteX3" fmla="*/ 243074 w 648198"/>
              <a:gd name="connsiteY3" fmla="*/ 0 h 510911"/>
              <a:gd name="connsiteX4" fmla="*/ 648198 w 648198"/>
              <a:gd name="connsiteY4" fmla="*/ 401430 h 510911"/>
              <a:gd name="connsiteX0" fmla="*/ 1012809 w 1012809"/>
              <a:gd name="connsiteY0" fmla="*/ 0 h 510911"/>
              <a:gd name="connsiteX1" fmla="*/ 283586 w 1012809"/>
              <a:gd name="connsiteY1" fmla="*/ 510911 h 510911"/>
              <a:gd name="connsiteX2" fmla="*/ 0 w 1012809"/>
              <a:gd name="connsiteY2" fmla="*/ 328443 h 510911"/>
              <a:gd name="connsiteX3" fmla="*/ 243074 w 1012809"/>
              <a:gd name="connsiteY3" fmla="*/ 0 h 510911"/>
              <a:gd name="connsiteX4" fmla="*/ 1012809 w 1012809"/>
              <a:gd name="connsiteY4" fmla="*/ 0 h 510911"/>
              <a:gd name="connsiteX0" fmla="*/ 1012809 w 1012809"/>
              <a:gd name="connsiteY0" fmla="*/ 0 h 328443"/>
              <a:gd name="connsiteX1" fmla="*/ 688710 w 1012809"/>
              <a:gd name="connsiteY1" fmla="*/ 109481 h 328443"/>
              <a:gd name="connsiteX2" fmla="*/ 0 w 1012809"/>
              <a:gd name="connsiteY2" fmla="*/ 328443 h 328443"/>
              <a:gd name="connsiteX3" fmla="*/ 243074 w 1012809"/>
              <a:gd name="connsiteY3" fmla="*/ 0 h 328443"/>
              <a:gd name="connsiteX4" fmla="*/ 1012809 w 1012809"/>
              <a:gd name="connsiteY4" fmla="*/ 0 h 328443"/>
              <a:gd name="connsiteX0" fmla="*/ 769735 w 769735"/>
              <a:gd name="connsiteY0" fmla="*/ 0 h 109481"/>
              <a:gd name="connsiteX1" fmla="*/ 445636 w 769735"/>
              <a:gd name="connsiteY1" fmla="*/ 109481 h 109481"/>
              <a:gd name="connsiteX2" fmla="*/ 162049 w 769735"/>
              <a:gd name="connsiteY2" fmla="*/ 109481 h 109481"/>
              <a:gd name="connsiteX3" fmla="*/ 0 w 769735"/>
              <a:gd name="connsiteY3" fmla="*/ 0 h 109481"/>
              <a:gd name="connsiteX4" fmla="*/ 769735 w 769735"/>
              <a:gd name="connsiteY4" fmla="*/ 0 h 109481"/>
              <a:gd name="connsiteX0" fmla="*/ 810247 w 810247"/>
              <a:gd name="connsiteY0" fmla="*/ 0 h 109481"/>
              <a:gd name="connsiteX1" fmla="*/ 486148 w 810247"/>
              <a:gd name="connsiteY1" fmla="*/ 109481 h 109481"/>
              <a:gd name="connsiteX2" fmla="*/ 202561 w 810247"/>
              <a:gd name="connsiteY2" fmla="*/ 109481 h 109481"/>
              <a:gd name="connsiteX3" fmla="*/ 0 w 810247"/>
              <a:gd name="connsiteY3" fmla="*/ 0 h 109481"/>
              <a:gd name="connsiteX4" fmla="*/ 810247 w 810247"/>
              <a:gd name="connsiteY4" fmla="*/ 0 h 109481"/>
              <a:gd name="connsiteX0" fmla="*/ 810247 w 810247"/>
              <a:gd name="connsiteY0" fmla="*/ 218962 h 328443"/>
              <a:gd name="connsiteX1" fmla="*/ 526661 w 810247"/>
              <a:gd name="connsiteY1" fmla="*/ 0 h 328443"/>
              <a:gd name="connsiteX2" fmla="*/ 202561 w 810247"/>
              <a:gd name="connsiteY2" fmla="*/ 328443 h 328443"/>
              <a:gd name="connsiteX3" fmla="*/ 0 w 810247"/>
              <a:gd name="connsiteY3" fmla="*/ 218962 h 328443"/>
              <a:gd name="connsiteX4" fmla="*/ 810247 w 810247"/>
              <a:gd name="connsiteY4" fmla="*/ 218962 h 328443"/>
              <a:gd name="connsiteX0" fmla="*/ 810247 w 810247"/>
              <a:gd name="connsiteY0" fmla="*/ 218962 h 218962"/>
              <a:gd name="connsiteX1" fmla="*/ 526661 w 810247"/>
              <a:gd name="connsiteY1" fmla="*/ 0 h 218962"/>
              <a:gd name="connsiteX2" fmla="*/ 243074 w 810247"/>
              <a:gd name="connsiteY2" fmla="*/ 0 h 218962"/>
              <a:gd name="connsiteX3" fmla="*/ 0 w 810247"/>
              <a:gd name="connsiteY3" fmla="*/ 218962 h 218962"/>
              <a:gd name="connsiteX4" fmla="*/ 810247 w 810247"/>
              <a:gd name="connsiteY4" fmla="*/ 218962 h 218962"/>
              <a:gd name="connsiteX0" fmla="*/ 526661 w 526661"/>
              <a:gd name="connsiteY0" fmla="*/ 0 h 547405"/>
              <a:gd name="connsiteX1" fmla="*/ 526661 w 526661"/>
              <a:gd name="connsiteY1" fmla="*/ 328443 h 547405"/>
              <a:gd name="connsiteX2" fmla="*/ 243074 w 526661"/>
              <a:gd name="connsiteY2" fmla="*/ 328443 h 547405"/>
              <a:gd name="connsiteX3" fmla="*/ 0 w 526661"/>
              <a:gd name="connsiteY3" fmla="*/ 547405 h 547405"/>
              <a:gd name="connsiteX4" fmla="*/ 526661 w 526661"/>
              <a:gd name="connsiteY4" fmla="*/ 0 h 547405"/>
              <a:gd name="connsiteX0" fmla="*/ 283587 w 283587"/>
              <a:gd name="connsiteY0" fmla="*/ 0 h 328443"/>
              <a:gd name="connsiteX1" fmla="*/ 283587 w 283587"/>
              <a:gd name="connsiteY1" fmla="*/ 328443 h 328443"/>
              <a:gd name="connsiteX2" fmla="*/ 0 w 283587"/>
              <a:gd name="connsiteY2" fmla="*/ 328443 h 328443"/>
              <a:gd name="connsiteX3" fmla="*/ 1 w 283587"/>
              <a:gd name="connsiteY3" fmla="*/ 0 h 328443"/>
              <a:gd name="connsiteX4" fmla="*/ 283587 w 283587"/>
              <a:gd name="connsiteY4" fmla="*/ 0 h 328443"/>
              <a:gd name="connsiteX0" fmla="*/ 319035 w 319035"/>
              <a:gd name="connsiteY0" fmla="*/ 164222 h 492665"/>
              <a:gd name="connsiteX1" fmla="*/ 319035 w 319035"/>
              <a:gd name="connsiteY1" fmla="*/ 492665 h 492665"/>
              <a:gd name="connsiteX2" fmla="*/ 35448 w 319035"/>
              <a:gd name="connsiteY2" fmla="*/ 492665 h 492665"/>
              <a:gd name="connsiteX3" fmla="*/ 0 w 319035"/>
              <a:gd name="connsiteY3" fmla="*/ 0 h 492665"/>
              <a:gd name="connsiteX4" fmla="*/ 319035 w 319035"/>
              <a:gd name="connsiteY4" fmla="*/ 164222 h 492665"/>
              <a:gd name="connsiteX0" fmla="*/ 708966 w 708966"/>
              <a:gd name="connsiteY0" fmla="*/ 1 h 492665"/>
              <a:gd name="connsiteX1" fmla="*/ 319035 w 708966"/>
              <a:gd name="connsiteY1" fmla="*/ 492665 h 492665"/>
              <a:gd name="connsiteX2" fmla="*/ 35448 w 708966"/>
              <a:gd name="connsiteY2" fmla="*/ 492665 h 492665"/>
              <a:gd name="connsiteX3" fmla="*/ 0 w 708966"/>
              <a:gd name="connsiteY3" fmla="*/ 0 h 492665"/>
              <a:gd name="connsiteX4" fmla="*/ 708966 w 708966"/>
              <a:gd name="connsiteY4" fmla="*/ 1 h 492665"/>
              <a:gd name="connsiteX0" fmla="*/ 708966 w 779863"/>
              <a:gd name="connsiteY0" fmla="*/ 1 h 492665"/>
              <a:gd name="connsiteX1" fmla="*/ 779863 w 779863"/>
              <a:gd name="connsiteY1" fmla="*/ 164222 h 492665"/>
              <a:gd name="connsiteX2" fmla="*/ 35448 w 779863"/>
              <a:gd name="connsiteY2" fmla="*/ 492665 h 492665"/>
              <a:gd name="connsiteX3" fmla="*/ 0 w 779863"/>
              <a:gd name="connsiteY3" fmla="*/ 0 h 492665"/>
              <a:gd name="connsiteX4" fmla="*/ 708966 w 779863"/>
              <a:gd name="connsiteY4" fmla="*/ 1 h 492665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638070 w 886209"/>
              <a:gd name="connsiteY0" fmla="*/ 0 h 394132"/>
              <a:gd name="connsiteX1" fmla="*/ 886209 w 886209"/>
              <a:gd name="connsiteY1" fmla="*/ 394132 h 394132"/>
              <a:gd name="connsiteX2" fmla="*/ 0 w 886209"/>
              <a:gd name="connsiteY2" fmla="*/ 394132 h 394132"/>
              <a:gd name="connsiteX3" fmla="*/ 106346 w 886209"/>
              <a:gd name="connsiteY3" fmla="*/ 229910 h 394132"/>
              <a:gd name="connsiteX4" fmla="*/ 638070 w 886209"/>
              <a:gd name="connsiteY4" fmla="*/ 0 h 394132"/>
              <a:gd name="connsiteX0" fmla="*/ 638070 w 1524278"/>
              <a:gd name="connsiteY0" fmla="*/ 0 h 394132"/>
              <a:gd name="connsiteX1" fmla="*/ 1524278 w 1524278"/>
              <a:gd name="connsiteY1" fmla="*/ 0 h 394132"/>
              <a:gd name="connsiteX2" fmla="*/ 0 w 1524278"/>
              <a:gd name="connsiteY2" fmla="*/ 394132 h 394132"/>
              <a:gd name="connsiteX3" fmla="*/ 106346 w 1524278"/>
              <a:gd name="connsiteY3" fmla="*/ 229910 h 394132"/>
              <a:gd name="connsiteX4" fmla="*/ 638070 w 1524278"/>
              <a:gd name="connsiteY4" fmla="*/ 0 h 394132"/>
              <a:gd name="connsiteX0" fmla="*/ 531724 w 1417932"/>
              <a:gd name="connsiteY0" fmla="*/ 0 h 229910"/>
              <a:gd name="connsiteX1" fmla="*/ 1417932 w 1417932"/>
              <a:gd name="connsiteY1" fmla="*/ 0 h 229910"/>
              <a:gd name="connsiteX2" fmla="*/ 957104 w 1417932"/>
              <a:gd name="connsiteY2" fmla="*/ 229910 h 229910"/>
              <a:gd name="connsiteX3" fmla="*/ 0 w 1417932"/>
              <a:gd name="connsiteY3" fmla="*/ 229910 h 229910"/>
              <a:gd name="connsiteX4" fmla="*/ 531724 w 1417932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141793 w 886208"/>
              <a:gd name="connsiteY3" fmla="*/ 229910 h 229910"/>
              <a:gd name="connsiteX4" fmla="*/ 0 w 886208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0 w 886208"/>
              <a:gd name="connsiteY3" fmla="*/ 0 h 229910"/>
              <a:gd name="connsiteX0" fmla="*/ 0 w 886208"/>
              <a:gd name="connsiteY0" fmla="*/ 0 h 197066"/>
              <a:gd name="connsiteX1" fmla="*/ 886208 w 886208"/>
              <a:gd name="connsiteY1" fmla="*/ 0 h 197066"/>
              <a:gd name="connsiteX2" fmla="*/ 389932 w 886208"/>
              <a:gd name="connsiteY2" fmla="*/ 197066 h 197066"/>
              <a:gd name="connsiteX3" fmla="*/ 0 w 886208"/>
              <a:gd name="connsiteY3" fmla="*/ 0 h 197066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262754 h 394131"/>
              <a:gd name="connsiteX4" fmla="*/ 0 w 886208"/>
              <a:gd name="connsiteY4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602621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31903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53172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779863 w 886208"/>
              <a:gd name="connsiteY2" fmla="*/ 0 h 426975"/>
              <a:gd name="connsiteX3" fmla="*/ 531725 w 886208"/>
              <a:gd name="connsiteY3" fmla="*/ 295598 h 426975"/>
              <a:gd name="connsiteX4" fmla="*/ 0 w 886208"/>
              <a:gd name="connsiteY4" fmla="*/ 295598 h 426975"/>
              <a:gd name="connsiteX5" fmla="*/ 0 w 886208"/>
              <a:gd name="connsiteY5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779863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354483 w 886208"/>
              <a:gd name="connsiteY5" fmla="*/ 229910 h 426975"/>
              <a:gd name="connsiteX6" fmla="*/ 0 w 886208"/>
              <a:gd name="connsiteY6" fmla="*/ 426975 h 426975"/>
              <a:gd name="connsiteX0" fmla="*/ 0 w 531725"/>
              <a:gd name="connsiteY0" fmla="*/ 426975 h 426975"/>
              <a:gd name="connsiteX1" fmla="*/ 531725 w 531725"/>
              <a:gd name="connsiteY1" fmla="*/ 426975 h 426975"/>
              <a:gd name="connsiteX2" fmla="*/ 531725 w 531725"/>
              <a:gd name="connsiteY2" fmla="*/ 0 h 426975"/>
              <a:gd name="connsiteX3" fmla="*/ 283587 w 531725"/>
              <a:gd name="connsiteY3" fmla="*/ 0 h 426975"/>
              <a:gd name="connsiteX4" fmla="*/ 283587 w 531725"/>
              <a:gd name="connsiteY4" fmla="*/ 229910 h 426975"/>
              <a:gd name="connsiteX5" fmla="*/ 0 w 531725"/>
              <a:gd name="connsiteY5" fmla="*/ 229910 h 426975"/>
              <a:gd name="connsiteX6" fmla="*/ 0 w 531725"/>
              <a:gd name="connsiteY6" fmla="*/ 426975 h 426975"/>
              <a:gd name="connsiteX0" fmla="*/ 0 w 531725"/>
              <a:gd name="connsiteY0" fmla="*/ 426975 h 722574"/>
              <a:gd name="connsiteX1" fmla="*/ 531725 w 531725"/>
              <a:gd name="connsiteY1" fmla="*/ 722574 h 722574"/>
              <a:gd name="connsiteX2" fmla="*/ 531725 w 531725"/>
              <a:gd name="connsiteY2" fmla="*/ 0 h 722574"/>
              <a:gd name="connsiteX3" fmla="*/ 283587 w 531725"/>
              <a:gd name="connsiteY3" fmla="*/ 0 h 722574"/>
              <a:gd name="connsiteX4" fmla="*/ 283587 w 531725"/>
              <a:gd name="connsiteY4" fmla="*/ 229910 h 722574"/>
              <a:gd name="connsiteX5" fmla="*/ 0 w 531725"/>
              <a:gd name="connsiteY5" fmla="*/ 229910 h 722574"/>
              <a:gd name="connsiteX6" fmla="*/ 0 w 531725"/>
              <a:gd name="connsiteY6" fmla="*/ 426975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229910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1 w 815312"/>
              <a:gd name="connsiteY5" fmla="*/ 525508 h 722574"/>
              <a:gd name="connsiteX6" fmla="*/ 0 w 815312"/>
              <a:gd name="connsiteY6" fmla="*/ 722574 h 722574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1878762 w 2126900"/>
              <a:gd name="connsiteY4" fmla="*/ 525508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638070 w 2126900"/>
              <a:gd name="connsiteY3" fmla="*/ 98533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656885 h 689730"/>
              <a:gd name="connsiteX1" fmla="*/ 2126900 w 2126900"/>
              <a:gd name="connsiteY1" fmla="*/ 656885 h 689730"/>
              <a:gd name="connsiteX2" fmla="*/ 957105 w 2126900"/>
              <a:gd name="connsiteY2" fmla="*/ 0 h 689730"/>
              <a:gd name="connsiteX3" fmla="*/ 638070 w 2126900"/>
              <a:gd name="connsiteY3" fmla="*/ 32844 h 689730"/>
              <a:gd name="connsiteX4" fmla="*/ 567173 w 2126900"/>
              <a:gd name="connsiteY4" fmla="*/ 426975 h 689730"/>
              <a:gd name="connsiteX5" fmla="*/ 0 w 2126900"/>
              <a:gd name="connsiteY5" fmla="*/ 624041 h 689730"/>
              <a:gd name="connsiteX6" fmla="*/ 1311588 w 2126900"/>
              <a:gd name="connsiteY6" fmla="*/ 656885 h 689730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70897 w 2126900"/>
              <a:gd name="connsiteY6" fmla="*/ 853950 h 952483"/>
              <a:gd name="connsiteX7" fmla="*/ 921656 w 2126900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638070 w 992553"/>
              <a:gd name="connsiteY3" fmla="*/ 32844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92553 w 992553"/>
              <a:gd name="connsiteY2" fmla="*/ 98533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1134346"/>
              <a:gd name="connsiteY0" fmla="*/ 952483 h 952483"/>
              <a:gd name="connsiteX1" fmla="*/ 1134346 w 1134346"/>
              <a:gd name="connsiteY1" fmla="*/ 624041 h 952483"/>
              <a:gd name="connsiteX2" fmla="*/ 992553 w 1134346"/>
              <a:gd name="connsiteY2" fmla="*/ 98533 h 952483"/>
              <a:gd name="connsiteX3" fmla="*/ 460828 w 1134346"/>
              <a:gd name="connsiteY3" fmla="*/ 0 h 952483"/>
              <a:gd name="connsiteX4" fmla="*/ 567173 w 1134346"/>
              <a:gd name="connsiteY4" fmla="*/ 426975 h 952483"/>
              <a:gd name="connsiteX5" fmla="*/ 0 w 1134346"/>
              <a:gd name="connsiteY5" fmla="*/ 624041 h 952483"/>
              <a:gd name="connsiteX6" fmla="*/ 70897 w 1134346"/>
              <a:gd name="connsiteY6" fmla="*/ 853950 h 952483"/>
              <a:gd name="connsiteX7" fmla="*/ 921656 w 1134346"/>
              <a:gd name="connsiteY7" fmla="*/ 952483 h 952483"/>
              <a:gd name="connsiteX0" fmla="*/ 1098898 w 1134346"/>
              <a:gd name="connsiteY0" fmla="*/ 1083861 h 1083861"/>
              <a:gd name="connsiteX1" fmla="*/ 1134346 w 1134346"/>
              <a:gd name="connsiteY1" fmla="*/ 624041 h 1083861"/>
              <a:gd name="connsiteX2" fmla="*/ 992553 w 1134346"/>
              <a:gd name="connsiteY2" fmla="*/ 98533 h 1083861"/>
              <a:gd name="connsiteX3" fmla="*/ 460828 w 1134346"/>
              <a:gd name="connsiteY3" fmla="*/ 0 h 1083861"/>
              <a:gd name="connsiteX4" fmla="*/ 567173 w 1134346"/>
              <a:gd name="connsiteY4" fmla="*/ 426975 h 1083861"/>
              <a:gd name="connsiteX5" fmla="*/ 0 w 1134346"/>
              <a:gd name="connsiteY5" fmla="*/ 624041 h 1083861"/>
              <a:gd name="connsiteX6" fmla="*/ 70897 w 1134346"/>
              <a:gd name="connsiteY6" fmla="*/ 853950 h 1083861"/>
              <a:gd name="connsiteX7" fmla="*/ 1098898 w 1134346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708966 w 1276139"/>
              <a:gd name="connsiteY4" fmla="*/ 426975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205243 w 1276139"/>
              <a:gd name="connsiteY2" fmla="*/ 295598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141793 w 1276139"/>
              <a:gd name="connsiteY5" fmla="*/ 361287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389932 w 1276139"/>
              <a:gd name="connsiteY5" fmla="*/ 558353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389932 w 1276139"/>
              <a:gd name="connsiteY4" fmla="*/ 558353 h 821107"/>
              <a:gd name="connsiteX5" fmla="*/ 0 w 1276139"/>
              <a:gd name="connsiteY5" fmla="*/ 722574 h 821107"/>
              <a:gd name="connsiteX6" fmla="*/ 1240691 w 1276139"/>
              <a:gd name="connsiteY6" fmla="*/ 821107 h 821107"/>
              <a:gd name="connsiteX0" fmla="*/ 850759 w 886207"/>
              <a:gd name="connsiteY0" fmla="*/ 821107 h 821107"/>
              <a:gd name="connsiteX1" fmla="*/ 886207 w 886207"/>
              <a:gd name="connsiteY1" fmla="*/ 361287 h 821107"/>
              <a:gd name="connsiteX2" fmla="*/ 815311 w 886207"/>
              <a:gd name="connsiteY2" fmla="*/ 32844 h 821107"/>
              <a:gd name="connsiteX3" fmla="*/ 460828 w 886207"/>
              <a:gd name="connsiteY3" fmla="*/ 0 h 821107"/>
              <a:gd name="connsiteX4" fmla="*/ 0 w 886207"/>
              <a:gd name="connsiteY4" fmla="*/ 558353 h 821107"/>
              <a:gd name="connsiteX5" fmla="*/ 0 w 886207"/>
              <a:gd name="connsiteY5" fmla="*/ 821107 h 821107"/>
              <a:gd name="connsiteX6" fmla="*/ 850759 w 886207"/>
              <a:gd name="connsiteY6" fmla="*/ 821107 h 821107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1134347 w 2020554"/>
              <a:gd name="connsiteY4" fmla="*/ 558353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0 w 2020554"/>
              <a:gd name="connsiteY4" fmla="*/ 591197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788263 h 853952"/>
              <a:gd name="connsiteX1" fmla="*/ 2020554 w 2020554"/>
              <a:gd name="connsiteY1" fmla="*/ 328443 h 853952"/>
              <a:gd name="connsiteX2" fmla="*/ 1949658 w 2020554"/>
              <a:gd name="connsiteY2" fmla="*/ 0 h 853952"/>
              <a:gd name="connsiteX3" fmla="*/ 602622 w 2020554"/>
              <a:gd name="connsiteY3" fmla="*/ 32845 h 853952"/>
              <a:gd name="connsiteX4" fmla="*/ 0 w 2020554"/>
              <a:gd name="connsiteY4" fmla="*/ 558353 h 853952"/>
              <a:gd name="connsiteX5" fmla="*/ 0 w 2020554"/>
              <a:gd name="connsiteY5" fmla="*/ 853952 h 853952"/>
              <a:gd name="connsiteX6" fmla="*/ 1985106 w 2020554"/>
              <a:gd name="connsiteY6" fmla="*/ 788263 h 853952"/>
              <a:gd name="connsiteX0" fmla="*/ 1985106 w 2020554"/>
              <a:gd name="connsiteY0" fmla="*/ 755419 h 821108"/>
              <a:gd name="connsiteX1" fmla="*/ 2020554 w 2020554"/>
              <a:gd name="connsiteY1" fmla="*/ 295599 h 821108"/>
              <a:gd name="connsiteX2" fmla="*/ 957105 w 2020554"/>
              <a:gd name="connsiteY2" fmla="*/ 0 h 821108"/>
              <a:gd name="connsiteX3" fmla="*/ 602622 w 2020554"/>
              <a:gd name="connsiteY3" fmla="*/ 1 h 821108"/>
              <a:gd name="connsiteX4" fmla="*/ 0 w 2020554"/>
              <a:gd name="connsiteY4" fmla="*/ 525509 h 821108"/>
              <a:gd name="connsiteX5" fmla="*/ 0 w 2020554"/>
              <a:gd name="connsiteY5" fmla="*/ 821108 h 821108"/>
              <a:gd name="connsiteX6" fmla="*/ 1985106 w 2020554"/>
              <a:gd name="connsiteY6" fmla="*/ 755419 h 821108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21108 h 853951"/>
              <a:gd name="connsiteX6" fmla="*/ 921657 w 2020554"/>
              <a:gd name="connsiteY6" fmla="*/ 853951 h 853951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53951 h 853951"/>
              <a:gd name="connsiteX6" fmla="*/ 921657 w 2020554"/>
              <a:gd name="connsiteY6" fmla="*/ 853951 h 853951"/>
              <a:gd name="connsiteX0" fmla="*/ 921657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21657 w 957105"/>
              <a:gd name="connsiteY5" fmla="*/ 853951 h 853951"/>
              <a:gd name="connsiteX0" fmla="*/ 957105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57105 w 957105"/>
              <a:gd name="connsiteY5" fmla="*/ 853951 h 853951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602622 w 957105"/>
              <a:gd name="connsiteY2" fmla="*/ 131378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389932 w 957105"/>
              <a:gd name="connsiteY2" fmla="*/ 0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177241 w 1134346"/>
              <a:gd name="connsiteY3" fmla="*/ 656886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35449 w 1134346"/>
              <a:gd name="connsiteY4" fmla="*/ 985328 h 985328"/>
              <a:gd name="connsiteX5" fmla="*/ 1134346 w 1134346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531724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94131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2375037 w 2375037"/>
              <a:gd name="connsiteY0" fmla="*/ 985328 h 1116705"/>
              <a:gd name="connsiteX1" fmla="*/ 2375037 w 2375037"/>
              <a:gd name="connsiteY1" fmla="*/ 0 h 1116705"/>
              <a:gd name="connsiteX2" fmla="*/ 1736968 w 2375037"/>
              <a:gd name="connsiteY2" fmla="*/ 0 h 1116705"/>
              <a:gd name="connsiteX3" fmla="*/ 1276140 w 2375037"/>
              <a:gd name="connsiteY3" fmla="*/ 394131 h 1116705"/>
              <a:gd name="connsiteX4" fmla="*/ 0 w 2375037"/>
              <a:gd name="connsiteY4" fmla="*/ 1116705 h 1116705"/>
              <a:gd name="connsiteX5" fmla="*/ 2375037 w 2375037"/>
              <a:gd name="connsiteY5" fmla="*/ 985328 h 1116705"/>
              <a:gd name="connsiteX0" fmla="*/ 1276140 w 2375037"/>
              <a:gd name="connsiteY0" fmla="*/ 1116705 h 1116705"/>
              <a:gd name="connsiteX1" fmla="*/ 2375037 w 2375037"/>
              <a:gd name="connsiteY1" fmla="*/ 0 h 1116705"/>
              <a:gd name="connsiteX2" fmla="*/ 1736968 w 2375037"/>
              <a:gd name="connsiteY2" fmla="*/ 0 h 1116705"/>
              <a:gd name="connsiteX3" fmla="*/ 1276140 w 2375037"/>
              <a:gd name="connsiteY3" fmla="*/ 394131 h 1116705"/>
              <a:gd name="connsiteX4" fmla="*/ 0 w 2375037"/>
              <a:gd name="connsiteY4" fmla="*/ 1116705 h 1116705"/>
              <a:gd name="connsiteX5" fmla="*/ 1276140 w 2375037"/>
              <a:gd name="connsiteY5" fmla="*/ 1116705 h 1116705"/>
              <a:gd name="connsiteX0" fmla="*/ 1347036 w 2445933"/>
              <a:gd name="connsiteY0" fmla="*/ 1116705 h 1116705"/>
              <a:gd name="connsiteX1" fmla="*/ 2445933 w 2445933"/>
              <a:gd name="connsiteY1" fmla="*/ 0 h 1116705"/>
              <a:gd name="connsiteX2" fmla="*/ 1807864 w 2445933"/>
              <a:gd name="connsiteY2" fmla="*/ 0 h 1116705"/>
              <a:gd name="connsiteX3" fmla="*/ 0 w 2445933"/>
              <a:gd name="connsiteY3" fmla="*/ 295598 h 1116705"/>
              <a:gd name="connsiteX4" fmla="*/ 70896 w 2445933"/>
              <a:gd name="connsiteY4" fmla="*/ 1116705 h 1116705"/>
              <a:gd name="connsiteX5" fmla="*/ 1347036 w 2445933"/>
              <a:gd name="connsiteY5" fmla="*/ 1116705 h 1116705"/>
              <a:gd name="connsiteX0" fmla="*/ 1453380 w 2552277"/>
              <a:gd name="connsiteY0" fmla="*/ 1116705 h 1116705"/>
              <a:gd name="connsiteX1" fmla="*/ 2552277 w 2552277"/>
              <a:gd name="connsiteY1" fmla="*/ 0 h 1116705"/>
              <a:gd name="connsiteX2" fmla="*/ 0 w 2552277"/>
              <a:gd name="connsiteY2" fmla="*/ 0 h 1116705"/>
              <a:gd name="connsiteX3" fmla="*/ 106344 w 2552277"/>
              <a:gd name="connsiteY3" fmla="*/ 295598 h 1116705"/>
              <a:gd name="connsiteX4" fmla="*/ 177240 w 2552277"/>
              <a:gd name="connsiteY4" fmla="*/ 1116705 h 1116705"/>
              <a:gd name="connsiteX5" fmla="*/ 1453380 w 2552277"/>
              <a:gd name="connsiteY5" fmla="*/ 1116705 h 1116705"/>
              <a:gd name="connsiteX0" fmla="*/ 1453380 w 1453380"/>
              <a:gd name="connsiteY0" fmla="*/ 1116705 h 1116705"/>
              <a:gd name="connsiteX1" fmla="*/ 1417932 w 1453380"/>
              <a:gd name="connsiteY1" fmla="*/ 0 h 1116705"/>
              <a:gd name="connsiteX2" fmla="*/ 0 w 1453380"/>
              <a:gd name="connsiteY2" fmla="*/ 0 h 1116705"/>
              <a:gd name="connsiteX3" fmla="*/ 106344 w 1453380"/>
              <a:gd name="connsiteY3" fmla="*/ 295598 h 1116705"/>
              <a:gd name="connsiteX4" fmla="*/ 177240 w 1453380"/>
              <a:gd name="connsiteY4" fmla="*/ 1116705 h 1116705"/>
              <a:gd name="connsiteX5" fmla="*/ 1453380 w 1453380"/>
              <a:gd name="connsiteY5" fmla="*/ 1116705 h 1116705"/>
              <a:gd name="connsiteX0" fmla="*/ 1417932 w 1417932"/>
              <a:gd name="connsiteY0" fmla="*/ 1116705 h 1116705"/>
              <a:gd name="connsiteX1" fmla="*/ 1417932 w 1417932"/>
              <a:gd name="connsiteY1" fmla="*/ 0 h 1116705"/>
              <a:gd name="connsiteX2" fmla="*/ 0 w 1417932"/>
              <a:gd name="connsiteY2" fmla="*/ 0 h 1116705"/>
              <a:gd name="connsiteX3" fmla="*/ 106344 w 1417932"/>
              <a:gd name="connsiteY3" fmla="*/ 295598 h 1116705"/>
              <a:gd name="connsiteX4" fmla="*/ 177240 w 1417932"/>
              <a:gd name="connsiteY4" fmla="*/ 1116705 h 1116705"/>
              <a:gd name="connsiteX5" fmla="*/ 1417932 w 1417932"/>
              <a:gd name="connsiteY5" fmla="*/ 1116705 h 1116705"/>
              <a:gd name="connsiteX0" fmla="*/ 1417932 w 1417932"/>
              <a:gd name="connsiteY0" fmla="*/ 1116705 h 1116705"/>
              <a:gd name="connsiteX1" fmla="*/ 1417932 w 1417932"/>
              <a:gd name="connsiteY1" fmla="*/ 0 h 1116705"/>
              <a:gd name="connsiteX2" fmla="*/ 0 w 1417932"/>
              <a:gd name="connsiteY2" fmla="*/ 0 h 1116705"/>
              <a:gd name="connsiteX3" fmla="*/ 177242 w 1417932"/>
              <a:gd name="connsiteY3" fmla="*/ 229910 h 1116705"/>
              <a:gd name="connsiteX4" fmla="*/ 177240 w 1417932"/>
              <a:gd name="connsiteY4" fmla="*/ 1116705 h 1116705"/>
              <a:gd name="connsiteX5" fmla="*/ 1417932 w 1417932"/>
              <a:gd name="connsiteY5" fmla="*/ 1116705 h 1116705"/>
              <a:gd name="connsiteX0" fmla="*/ 1240692 w 1240692"/>
              <a:gd name="connsiteY0" fmla="*/ 1116705 h 1116705"/>
              <a:gd name="connsiteX1" fmla="*/ 1240692 w 1240692"/>
              <a:gd name="connsiteY1" fmla="*/ 0 h 1116705"/>
              <a:gd name="connsiteX2" fmla="*/ 248140 w 1240692"/>
              <a:gd name="connsiteY2" fmla="*/ 0 h 1116705"/>
              <a:gd name="connsiteX3" fmla="*/ 2 w 1240692"/>
              <a:gd name="connsiteY3" fmla="*/ 229910 h 1116705"/>
              <a:gd name="connsiteX4" fmla="*/ 0 w 1240692"/>
              <a:gd name="connsiteY4" fmla="*/ 1116705 h 1116705"/>
              <a:gd name="connsiteX5" fmla="*/ 1240692 w 1240692"/>
              <a:gd name="connsiteY5" fmla="*/ 1116705 h 1116705"/>
              <a:gd name="connsiteX0" fmla="*/ 1240692 w 1240692"/>
              <a:gd name="connsiteY0" fmla="*/ 1116705 h 1116705"/>
              <a:gd name="connsiteX1" fmla="*/ 1240692 w 1240692"/>
              <a:gd name="connsiteY1" fmla="*/ 0 h 1116705"/>
              <a:gd name="connsiteX2" fmla="*/ 283587 w 1240692"/>
              <a:gd name="connsiteY2" fmla="*/ 0 h 1116705"/>
              <a:gd name="connsiteX3" fmla="*/ 2 w 1240692"/>
              <a:gd name="connsiteY3" fmla="*/ 229910 h 1116705"/>
              <a:gd name="connsiteX4" fmla="*/ 0 w 1240692"/>
              <a:gd name="connsiteY4" fmla="*/ 1116705 h 1116705"/>
              <a:gd name="connsiteX5" fmla="*/ 1240692 w 1240692"/>
              <a:gd name="connsiteY5" fmla="*/ 1116705 h 1116705"/>
              <a:gd name="connsiteX0" fmla="*/ 1240692 w 1347036"/>
              <a:gd name="connsiteY0" fmla="*/ 1116705 h 1116705"/>
              <a:gd name="connsiteX1" fmla="*/ 1347036 w 1347036"/>
              <a:gd name="connsiteY1" fmla="*/ 558353 h 1116705"/>
              <a:gd name="connsiteX2" fmla="*/ 1240692 w 1347036"/>
              <a:gd name="connsiteY2" fmla="*/ 0 h 1116705"/>
              <a:gd name="connsiteX3" fmla="*/ 283587 w 1347036"/>
              <a:gd name="connsiteY3" fmla="*/ 0 h 1116705"/>
              <a:gd name="connsiteX4" fmla="*/ 2 w 1347036"/>
              <a:gd name="connsiteY4" fmla="*/ 229910 h 1116705"/>
              <a:gd name="connsiteX5" fmla="*/ 0 w 1347036"/>
              <a:gd name="connsiteY5" fmla="*/ 1116705 h 1116705"/>
              <a:gd name="connsiteX6" fmla="*/ 1240692 w 1347036"/>
              <a:gd name="connsiteY6" fmla="*/ 1116705 h 1116705"/>
              <a:gd name="connsiteX0" fmla="*/ 1240691 w 1347036"/>
              <a:gd name="connsiteY0" fmla="*/ 1149549 h 1149549"/>
              <a:gd name="connsiteX1" fmla="*/ 1347036 w 1347036"/>
              <a:gd name="connsiteY1" fmla="*/ 558353 h 1149549"/>
              <a:gd name="connsiteX2" fmla="*/ 1240692 w 1347036"/>
              <a:gd name="connsiteY2" fmla="*/ 0 h 1149549"/>
              <a:gd name="connsiteX3" fmla="*/ 283587 w 1347036"/>
              <a:gd name="connsiteY3" fmla="*/ 0 h 1149549"/>
              <a:gd name="connsiteX4" fmla="*/ 2 w 1347036"/>
              <a:gd name="connsiteY4" fmla="*/ 229910 h 1149549"/>
              <a:gd name="connsiteX5" fmla="*/ 0 w 1347036"/>
              <a:gd name="connsiteY5" fmla="*/ 1116705 h 1149549"/>
              <a:gd name="connsiteX6" fmla="*/ 1240691 w 1347036"/>
              <a:gd name="connsiteY6" fmla="*/ 1149549 h 1149549"/>
              <a:gd name="connsiteX0" fmla="*/ 1240692 w 1347037"/>
              <a:gd name="connsiteY0" fmla="*/ 1149549 h 1149549"/>
              <a:gd name="connsiteX1" fmla="*/ 1347037 w 1347037"/>
              <a:gd name="connsiteY1" fmla="*/ 558353 h 1149549"/>
              <a:gd name="connsiteX2" fmla="*/ 1240693 w 1347037"/>
              <a:gd name="connsiteY2" fmla="*/ 0 h 1149549"/>
              <a:gd name="connsiteX3" fmla="*/ 283588 w 1347037"/>
              <a:gd name="connsiteY3" fmla="*/ 0 h 1149549"/>
              <a:gd name="connsiteX4" fmla="*/ 1 w 1347037"/>
              <a:gd name="connsiteY4" fmla="*/ 492664 h 1149549"/>
              <a:gd name="connsiteX5" fmla="*/ 1 w 1347037"/>
              <a:gd name="connsiteY5" fmla="*/ 1116705 h 1149549"/>
              <a:gd name="connsiteX6" fmla="*/ 1240692 w 1347037"/>
              <a:gd name="connsiteY6" fmla="*/ 1149549 h 1149549"/>
              <a:gd name="connsiteX0" fmla="*/ 1240692 w 1347037"/>
              <a:gd name="connsiteY0" fmla="*/ 1149549 h 1149549"/>
              <a:gd name="connsiteX1" fmla="*/ 1347037 w 1347037"/>
              <a:gd name="connsiteY1" fmla="*/ 558353 h 1149549"/>
              <a:gd name="connsiteX2" fmla="*/ 1240693 w 1347037"/>
              <a:gd name="connsiteY2" fmla="*/ 0 h 1149549"/>
              <a:gd name="connsiteX3" fmla="*/ 354484 w 1347037"/>
              <a:gd name="connsiteY3" fmla="*/ 131377 h 1149549"/>
              <a:gd name="connsiteX4" fmla="*/ 1 w 1347037"/>
              <a:gd name="connsiteY4" fmla="*/ 492664 h 1149549"/>
              <a:gd name="connsiteX5" fmla="*/ 1 w 1347037"/>
              <a:gd name="connsiteY5" fmla="*/ 1116705 h 1149549"/>
              <a:gd name="connsiteX6" fmla="*/ 1240692 w 1347037"/>
              <a:gd name="connsiteY6" fmla="*/ 1149549 h 1149549"/>
              <a:gd name="connsiteX0" fmla="*/ 1240692 w 1347037"/>
              <a:gd name="connsiteY0" fmla="*/ 1149549 h 1149549"/>
              <a:gd name="connsiteX1" fmla="*/ 1347037 w 1347037"/>
              <a:gd name="connsiteY1" fmla="*/ 558353 h 1149549"/>
              <a:gd name="connsiteX2" fmla="*/ 1240693 w 1347037"/>
              <a:gd name="connsiteY2" fmla="*/ 0 h 1149549"/>
              <a:gd name="connsiteX3" fmla="*/ 354484 w 1347037"/>
              <a:gd name="connsiteY3" fmla="*/ 65689 h 1149549"/>
              <a:gd name="connsiteX4" fmla="*/ 1 w 1347037"/>
              <a:gd name="connsiteY4" fmla="*/ 492664 h 1149549"/>
              <a:gd name="connsiteX5" fmla="*/ 1 w 1347037"/>
              <a:gd name="connsiteY5" fmla="*/ 1116705 h 1149549"/>
              <a:gd name="connsiteX6" fmla="*/ 1240692 w 1347037"/>
              <a:gd name="connsiteY6" fmla="*/ 1149549 h 1149549"/>
              <a:gd name="connsiteX0" fmla="*/ 2375038 w 2481383"/>
              <a:gd name="connsiteY0" fmla="*/ 1149549 h 1412304"/>
              <a:gd name="connsiteX1" fmla="*/ 2481383 w 2481383"/>
              <a:gd name="connsiteY1" fmla="*/ 558353 h 1412304"/>
              <a:gd name="connsiteX2" fmla="*/ 2375039 w 2481383"/>
              <a:gd name="connsiteY2" fmla="*/ 0 h 1412304"/>
              <a:gd name="connsiteX3" fmla="*/ 1488830 w 2481383"/>
              <a:gd name="connsiteY3" fmla="*/ 65689 h 1412304"/>
              <a:gd name="connsiteX4" fmla="*/ 1134347 w 2481383"/>
              <a:gd name="connsiteY4" fmla="*/ 492664 h 1412304"/>
              <a:gd name="connsiteX5" fmla="*/ 0 w 2481383"/>
              <a:gd name="connsiteY5" fmla="*/ 1412304 h 1412304"/>
              <a:gd name="connsiteX6" fmla="*/ 2375038 w 2481383"/>
              <a:gd name="connsiteY6" fmla="*/ 1149549 h 1412304"/>
              <a:gd name="connsiteX0" fmla="*/ 2375038 w 2481383"/>
              <a:gd name="connsiteY0" fmla="*/ 1149549 h 1412304"/>
              <a:gd name="connsiteX1" fmla="*/ 2481383 w 2481383"/>
              <a:gd name="connsiteY1" fmla="*/ 558353 h 1412304"/>
              <a:gd name="connsiteX2" fmla="*/ 2375039 w 2481383"/>
              <a:gd name="connsiteY2" fmla="*/ 0 h 1412304"/>
              <a:gd name="connsiteX3" fmla="*/ 1488830 w 2481383"/>
              <a:gd name="connsiteY3" fmla="*/ 65689 h 1412304"/>
              <a:gd name="connsiteX4" fmla="*/ 1134347 w 2481383"/>
              <a:gd name="connsiteY4" fmla="*/ 492664 h 1412304"/>
              <a:gd name="connsiteX5" fmla="*/ 0 w 2481383"/>
              <a:gd name="connsiteY5" fmla="*/ 1412304 h 1412304"/>
              <a:gd name="connsiteX6" fmla="*/ 2375038 w 2481383"/>
              <a:gd name="connsiteY6" fmla="*/ 1149549 h 1412304"/>
              <a:gd name="connsiteX0" fmla="*/ 2375038 w 2481383"/>
              <a:gd name="connsiteY0" fmla="*/ 1149549 h 1412304"/>
              <a:gd name="connsiteX1" fmla="*/ 2481383 w 2481383"/>
              <a:gd name="connsiteY1" fmla="*/ 558353 h 1412304"/>
              <a:gd name="connsiteX2" fmla="*/ 2375039 w 2481383"/>
              <a:gd name="connsiteY2" fmla="*/ 0 h 1412304"/>
              <a:gd name="connsiteX3" fmla="*/ 1488830 w 2481383"/>
              <a:gd name="connsiteY3" fmla="*/ 65689 h 1412304"/>
              <a:gd name="connsiteX4" fmla="*/ 708966 w 2481383"/>
              <a:gd name="connsiteY4" fmla="*/ 919640 h 1412304"/>
              <a:gd name="connsiteX5" fmla="*/ 0 w 2481383"/>
              <a:gd name="connsiteY5" fmla="*/ 1412304 h 1412304"/>
              <a:gd name="connsiteX6" fmla="*/ 2375038 w 2481383"/>
              <a:gd name="connsiteY6" fmla="*/ 1149549 h 1412304"/>
              <a:gd name="connsiteX0" fmla="*/ 212690 w 2481383"/>
              <a:gd name="connsiteY0" fmla="*/ 1806435 h 1806435"/>
              <a:gd name="connsiteX1" fmla="*/ 2481383 w 2481383"/>
              <a:gd name="connsiteY1" fmla="*/ 558353 h 1806435"/>
              <a:gd name="connsiteX2" fmla="*/ 2375039 w 2481383"/>
              <a:gd name="connsiteY2" fmla="*/ 0 h 1806435"/>
              <a:gd name="connsiteX3" fmla="*/ 1488830 w 2481383"/>
              <a:gd name="connsiteY3" fmla="*/ 65689 h 1806435"/>
              <a:gd name="connsiteX4" fmla="*/ 708966 w 2481383"/>
              <a:gd name="connsiteY4" fmla="*/ 919640 h 1806435"/>
              <a:gd name="connsiteX5" fmla="*/ 0 w 2481383"/>
              <a:gd name="connsiteY5" fmla="*/ 1412304 h 1806435"/>
              <a:gd name="connsiteX6" fmla="*/ 212690 w 2481383"/>
              <a:gd name="connsiteY6" fmla="*/ 1806435 h 1806435"/>
              <a:gd name="connsiteX0" fmla="*/ 212690 w 2375039"/>
              <a:gd name="connsiteY0" fmla="*/ 1806435 h 1806435"/>
              <a:gd name="connsiteX1" fmla="*/ 1878761 w 2375039"/>
              <a:gd name="connsiteY1" fmla="*/ 1445148 h 1806435"/>
              <a:gd name="connsiteX2" fmla="*/ 2375039 w 2375039"/>
              <a:gd name="connsiteY2" fmla="*/ 0 h 1806435"/>
              <a:gd name="connsiteX3" fmla="*/ 1488830 w 2375039"/>
              <a:gd name="connsiteY3" fmla="*/ 65689 h 1806435"/>
              <a:gd name="connsiteX4" fmla="*/ 708966 w 2375039"/>
              <a:gd name="connsiteY4" fmla="*/ 919640 h 1806435"/>
              <a:gd name="connsiteX5" fmla="*/ 0 w 2375039"/>
              <a:gd name="connsiteY5" fmla="*/ 1412304 h 1806435"/>
              <a:gd name="connsiteX6" fmla="*/ 212690 w 2375039"/>
              <a:gd name="connsiteY6" fmla="*/ 1806435 h 1806435"/>
              <a:gd name="connsiteX0" fmla="*/ 212690 w 2375039"/>
              <a:gd name="connsiteY0" fmla="*/ 1806435 h 1806435"/>
              <a:gd name="connsiteX1" fmla="*/ 1878761 w 2375039"/>
              <a:gd name="connsiteY1" fmla="*/ 1445148 h 1806435"/>
              <a:gd name="connsiteX2" fmla="*/ 2375039 w 2375039"/>
              <a:gd name="connsiteY2" fmla="*/ 0 h 1806435"/>
              <a:gd name="connsiteX3" fmla="*/ 1524278 w 2375039"/>
              <a:gd name="connsiteY3" fmla="*/ 886795 h 1806435"/>
              <a:gd name="connsiteX4" fmla="*/ 708966 w 2375039"/>
              <a:gd name="connsiteY4" fmla="*/ 919640 h 1806435"/>
              <a:gd name="connsiteX5" fmla="*/ 0 w 2375039"/>
              <a:gd name="connsiteY5" fmla="*/ 1412304 h 1806435"/>
              <a:gd name="connsiteX6" fmla="*/ 212690 w 2375039"/>
              <a:gd name="connsiteY6" fmla="*/ 1806435 h 1806435"/>
              <a:gd name="connsiteX0" fmla="*/ 212690 w 1878761"/>
              <a:gd name="connsiteY0" fmla="*/ 919640 h 919640"/>
              <a:gd name="connsiteX1" fmla="*/ 1878761 w 1878761"/>
              <a:gd name="connsiteY1" fmla="*/ 558353 h 919640"/>
              <a:gd name="connsiteX2" fmla="*/ 1524278 w 1878761"/>
              <a:gd name="connsiteY2" fmla="*/ 0 h 919640"/>
              <a:gd name="connsiteX3" fmla="*/ 708966 w 1878761"/>
              <a:gd name="connsiteY3" fmla="*/ 32845 h 919640"/>
              <a:gd name="connsiteX4" fmla="*/ 0 w 1878761"/>
              <a:gd name="connsiteY4" fmla="*/ 525509 h 919640"/>
              <a:gd name="connsiteX5" fmla="*/ 212690 w 1878761"/>
              <a:gd name="connsiteY5" fmla="*/ 919640 h 919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8761" h="919640">
                <a:moveTo>
                  <a:pt x="212690" y="919640"/>
                </a:moveTo>
                <a:lnTo>
                  <a:pt x="1878761" y="558353"/>
                </a:lnTo>
                <a:lnTo>
                  <a:pt x="1524278" y="0"/>
                </a:lnTo>
                <a:lnTo>
                  <a:pt x="708966" y="32845"/>
                </a:lnTo>
                <a:lnTo>
                  <a:pt x="0" y="525509"/>
                </a:lnTo>
                <a:lnTo>
                  <a:pt x="212690" y="919640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03983" y="1754307"/>
            <a:ext cx="3286564" cy="2514599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648198 w 648198"/>
              <a:gd name="connsiteY0" fmla="*/ 401430 h 510911"/>
              <a:gd name="connsiteX1" fmla="*/ 283586 w 648198"/>
              <a:gd name="connsiteY1" fmla="*/ 510911 h 510911"/>
              <a:gd name="connsiteX2" fmla="*/ 0 w 648198"/>
              <a:gd name="connsiteY2" fmla="*/ 328443 h 510911"/>
              <a:gd name="connsiteX3" fmla="*/ 243074 w 648198"/>
              <a:gd name="connsiteY3" fmla="*/ 0 h 510911"/>
              <a:gd name="connsiteX4" fmla="*/ 648198 w 648198"/>
              <a:gd name="connsiteY4" fmla="*/ 401430 h 510911"/>
              <a:gd name="connsiteX0" fmla="*/ 1012809 w 1012809"/>
              <a:gd name="connsiteY0" fmla="*/ 0 h 510911"/>
              <a:gd name="connsiteX1" fmla="*/ 283586 w 1012809"/>
              <a:gd name="connsiteY1" fmla="*/ 510911 h 510911"/>
              <a:gd name="connsiteX2" fmla="*/ 0 w 1012809"/>
              <a:gd name="connsiteY2" fmla="*/ 328443 h 510911"/>
              <a:gd name="connsiteX3" fmla="*/ 243074 w 1012809"/>
              <a:gd name="connsiteY3" fmla="*/ 0 h 510911"/>
              <a:gd name="connsiteX4" fmla="*/ 1012809 w 1012809"/>
              <a:gd name="connsiteY4" fmla="*/ 0 h 510911"/>
              <a:gd name="connsiteX0" fmla="*/ 1012809 w 1012809"/>
              <a:gd name="connsiteY0" fmla="*/ 0 h 328443"/>
              <a:gd name="connsiteX1" fmla="*/ 688710 w 1012809"/>
              <a:gd name="connsiteY1" fmla="*/ 109481 h 328443"/>
              <a:gd name="connsiteX2" fmla="*/ 0 w 1012809"/>
              <a:gd name="connsiteY2" fmla="*/ 328443 h 328443"/>
              <a:gd name="connsiteX3" fmla="*/ 243074 w 1012809"/>
              <a:gd name="connsiteY3" fmla="*/ 0 h 328443"/>
              <a:gd name="connsiteX4" fmla="*/ 1012809 w 1012809"/>
              <a:gd name="connsiteY4" fmla="*/ 0 h 328443"/>
              <a:gd name="connsiteX0" fmla="*/ 769735 w 769735"/>
              <a:gd name="connsiteY0" fmla="*/ 0 h 109481"/>
              <a:gd name="connsiteX1" fmla="*/ 445636 w 769735"/>
              <a:gd name="connsiteY1" fmla="*/ 109481 h 109481"/>
              <a:gd name="connsiteX2" fmla="*/ 162049 w 769735"/>
              <a:gd name="connsiteY2" fmla="*/ 109481 h 109481"/>
              <a:gd name="connsiteX3" fmla="*/ 0 w 769735"/>
              <a:gd name="connsiteY3" fmla="*/ 0 h 109481"/>
              <a:gd name="connsiteX4" fmla="*/ 769735 w 769735"/>
              <a:gd name="connsiteY4" fmla="*/ 0 h 109481"/>
              <a:gd name="connsiteX0" fmla="*/ 810247 w 810247"/>
              <a:gd name="connsiteY0" fmla="*/ 0 h 109481"/>
              <a:gd name="connsiteX1" fmla="*/ 486148 w 810247"/>
              <a:gd name="connsiteY1" fmla="*/ 109481 h 109481"/>
              <a:gd name="connsiteX2" fmla="*/ 202561 w 810247"/>
              <a:gd name="connsiteY2" fmla="*/ 109481 h 109481"/>
              <a:gd name="connsiteX3" fmla="*/ 0 w 810247"/>
              <a:gd name="connsiteY3" fmla="*/ 0 h 109481"/>
              <a:gd name="connsiteX4" fmla="*/ 810247 w 810247"/>
              <a:gd name="connsiteY4" fmla="*/ 0 h 109481"/>
              <a:gd name="connsiteX0" fmla="*/ 810247 w 810247"/>
              <a:gd name="connsiteY0" fmla="*/ 218962 h 328443"/>
              <a:gd name="connsiteX1" fmla="*/ 526661 w 810247"/>
              <a:gd name="connsiteY1" fmla="*/ 0 h 328443"/>
              <a:gd name="connsiteX2" fmla="*/ 202561 w 810247"/>
              <a:gd name="connsiteY2" fmla="*/ 328443 h 328443"/>
              <a:gd name="connsiteX3" fmla="*/ 0 w 810247"/>
              <a:gd name="connsiteY3" fmla="*/ 218962 h 328443"/>
              <a:gd name="connsiteX4" fmla="*/ 810247 w 810247"/>
              <a:gd name="connsiteY4" fmla="*/ 218962 h 328443"/>
              <a:gd name="connsiteX0" fmla="*/ 810247 w 810247"/>
              <a:gd name="connsiteY0" fmla="*/ 218962 h 218962"/>
              <a:gd name="connsiteX1" fmla="*/ 526661 w 810247"/>
              <a:gd name="connsiteY1" fmla="*/ 0 h 218962"/>
              <a:gd name="connsiteX2" fmla="*/ 243074 w 810247"/>
              <a:gd name="connsiteY2" fmla="*/ 0 h 218962"/>
              <a:gd name="connsiteX3" fmla="*/ 0 w 810247"/>
              <a:gd name="connsiteY3" fmla="*/ 218962 h 218962"/>
              <a:gd name="connsiteX4" fmla="*/ 810247 w 810247"/>
              <a:gd name="connsiteY4" fmla="*/ 218962 h 218962"/>
              <a:gd name="connsiteX0" fmla="*/ 526661 w 526661"/>
              <a:gd name="connsiteY0" fmla="*/ 0 h 547405"/>
              <a:gd name="connsiteX1" fmla="*/ 526661 w 526661"/>
              <a:gd name="connsiteY1" fmla="*/ 328443 h 547405"/>
              <a:gd name="connsiteX2" fmla="*/ 243074 w 526661"/>
              <a:gd name="connsiteY2" fmla="*/ 328443 h 547405"/>
              <a:gd name="connsiteX3" fmla="*/ 0 w 526661"/>
              <a:gd name="connsiteY3" fmla="*/ 547405 h 547405"/>
              <a:gd name="connsiteX4" fmla="*/ 526661 w 526661"/>
              <a:gd name="connsiteY4" fmla="*/ 0 h 547405"/>
              <a:gd name="connsiteX0" fmla="*/ 283587 w 283587"/>
              <a:gd name="connsiteY0" fmla="*/ 0 h 328443"/>
              <a:gd name="connsiteX1" fmla="*/ 283587 w 283587"/>
              <a:gd name="connsiteY1" fmla="*/ 328443 h 328443"/>
              <a:gd name="connsiteX2" fmla="*/ 0 w 283587"/>
              <a:gd name="connsiteY2" fmla="*/ 328443 h 328443"/>
              <a:gd name="connsiteX3" fmla="*/ 1 w 283587"/>
              <a:gd name="connsiteY3" fmla="*/ 0 h 328443"/>
              <a:gd name="connsiteX4" fmla="*/ 283587 w 283587"/>
              <a:gd name="connsiteY4" fmla="*/ 0 h 328443"/>
              <a:gd name="connsiteX0" fmla="*/ 319035 w 319035"/>
              <a:gd name="connsiteY0" fmla="*/ 164222 h 492665"/>
              <a:gd name="connsiteX1" fmla="*/ 319035 w 319035"/>
              <a:gd name="connsiteY1" fmla="*/ 492665 h 492665"/>
              <a:gd name="connsiteX2" fmla="*/ 35448 w 319035"/>
              <a:gd name="connsiteY2" fmla="*/ 492665 h 492665"/>
              <a:gd name="connsiteX3" fmla="*/ 0 w 319035"/>
              <a:gd name="connsiteY3" fmla="*/ 0 h 492665"/>
              <a:gd name="connsiteX4" fmla="*/ 319035 w 319035"/>
              <a:gd name="connsiteY4" fmla="*/ 164222 h 492665"/>
              <a:gd name="connsiteX0" fmla="*/ 708966 w 708966"/>
              <a:gd name="connsiteY0" fmla="*/ 1 h 492665"/>
              <a:gd name="connsiteX1" fmla="*/ 319035 w 708966"/>
              <a:gd name="connsiteY1" fmla="*/ 492665 h 492665"/>
              <a:gd name="connsiteX2" fmla="*/ 35448 w 708966"/>
              <a:gd name="connsiteY2" fmla="*/ 492665 h 492665"/>
              <a:gd name="connsiteX3" fmla="*/ 0 w 708966"/>
              <a:gd name="connsiteY3" fmla="*/ 0 h 492665"/>
              <a:gd name="connsiteX4" fmla="*/ 708966 w 708966"/>
              <a:gd name="connsiteY4" fmla="*/ 1 h 492665"/>
              <a:gd name="connsiteX0" fmla="*/ 708966 w 779863"/>
              <a:gd name="connsiteY0" fmla="*/ 1 h 492665"/>
              <a:gd name="connsiteX1" fmla="*/ 779863 w 779863"/>
              <a:gd name="connsiteY1" fmla="*/ 164222 h 492665"/>
              <a:gd name="connsiteX2" fmla="*/ 35448 w 779863"/>
              <a:gd name="connsiteY2" fmla="*/ 492665 h 492665"/>
              <a:gd name="connsiteX3" fmla="*/ 0 w 779863"/>
              <a:gd name="connsiteY3" fmla="*/ 0 h 492665"/>
              <a:gd name="connsiteX4" fmla="*/ 708966 w 779863"/>
              <a:gd name="connsiteY4" fmla="*/ 1 h 492665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638070 w 886209"/>
              <a:gd name="connsiteY0" fmla="*/ 0 h 394132"/>
              <a:gd name="connsiteX1" fmla="*/ 886209 w 886209"/>
              <a:gd name="connsiteY1" fmla="*/ 394132 h 394132"/>
              <a:gd name="connsiteX2" fmla="*/ 0 w 886209"/>
              <a:gd name="connsiteY2" fmla="*/ 394132 h 394132"/>
              <a:gd name="connsiteX3" fmla="*/ 106346 w 886209"/>
              <a:gd name="connsiteY3" fmla="*/ 229910 h 394132"/>
              <a:gd name="connsiteX4" fmla="*/ 638070 w 886209"/>
              <a:gd name="connsiteY4" fmla="*/ 0 h 394132"/>
              <a:gd name="connsiteX0" fmla="*/ 638070 w 1524278"/>
              <a:gd name="connsiteY0" fmla="*/ 0 h 394132"/>
              <a:gd name="connsiteX1" fmla="*/ 1524278 w 1524278"/>
              <a:gd name="connsiteY1" fmla="*/ 0 h 394132"/>
              <a:gd name="connsiteX2" fmla="*/ 0 w 1524278"/>
              <a:gd name="connsiteY2" fmla="*/ 394132 h 394132"/>
              <a:gd name="connsiteX3" fmla="*/ 106346 w 1524278"/>
              <a:gd name="connsiteY3" fmla="*/ 229910 h 394132"/>
              <a:gd name="connsiteX4" fmla="*/ 638070 w 1524278"/>
              <a:gd name="connsiteY4" fmla="*/ 0 h 394132"/>
              <a:gd name="connsiteX0" fmla="*/ 531724 w 1417932"/>
              <a:gd name="connsiteY0" fmla="*/ 0 h 229910"/>
              <a:gd name="connsiteX1" fmla="*/ 1417932 w 1417932"/>
              <a:gd name="connsiteY1" fmla="*/ 0 h 229910"/>
              <a:gd name="connsiteX2" fmla="*/ 957104 w 1417932"/>
              <a:gd name="connsiteY2" fmla="*/ 229910 h 229910"/>
              <a:gd name="connsiteX3" fmla="*/ 0 w 1417932"/>
              <a:gd name="connsiteY3" fmla="*/ 229910 h 229910"/>
              <a:gd name="connsiteX4" fmla="*/ 531724 w 1417932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141793 w 886208"/>
              <a:gd name="connsiteY3" fmla="*/ 229910 h 229910"/>
              <a:gd name="connsiteX4" fmla="*/ 0 w 886208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0 w 886208"/>
              <a:gd name="connsiteY3" fmla="*/ 0 h 229910"/>
              <a:gd name="connsiteX0" fmla="*/ 0 w 886208"/>
              <a:gd name="connsiteY0" fmla="*/ 0 h 197066"/>
              <a:gd name="connsiteX1" fmla="*/ 886208 w 886208"/>
              <a:gd name="connsiteY1" fmla="*/ 0 h 197066"/>
              <a:gd name="connsiteX2" fmla="*/ 389932 w 886208"/>
              <a:gd name="connsiteY2" fmla="*/ 197066 h 197066"/>
              <a:gd name="connsiteX3" fmla="*/ 0 w 886208"/>
              <a:gd name="connsiteY3" fmla="*/ 0 h 197066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262754 h 394131"/>
              <a:gd name="connsiteX4" fmla="*/ 0 w 886208"/>
              <a:gd name="connsiteY4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602621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31903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53172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779863 w 886208"/>
              <a:gd name="connsiteY2" fmla="*/ 0 h 426975"/>
              <a:gd name="connsiteX3" fmla="*/ 531725 w 886208"/>
              <a:gd name="connsiteY3" fmla="*/ 295598 h 426975"/>
              <a:gd name="connsiteX4" fmla="*/ 0 w 886208"/>
              <a:gd name="connsiteY4" fmla="*/ 295598 h 426975"/>
              <a:gd name="connsiteX5" fmla="*/ 0 w 886208"/>
              <a:gd name="connsiteY5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779863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354483 w 886208"/>
              <a:gd name="connsiteY5" fmla="*/ 229910 h 426975"/>
              <a:gd name="connsiteX6" fmla="*/ 0 w 886208"/>
              <a:gd name="connsiteY6" fmla="*/ 426975 h 426975"/>
              <a:gd name="connsiteX0" fmla="*/ 0 w 531725"/>
              <a:gd name="connsiteY0" fmla="*/ 426975 h 426975"/>
              <a:gd name="connsiteX1" fmla="*/ 531725 w 531725"/>
              <a:gd name="connsiteY1" fmla="*/ 426975 h 426975"/>
              <a:gd name="connsiteX2" fmla="*/ 531725 w 531725"/>
              <a:gd name="connsiteY2" fmla="*/ 0 h 426975"/>
              <a:gd name="connsiteX3" fmla="*/ 283587 w 531725"/>
              <a:gd name="connsiteY3" fmla="*/ 0 h 426975"/>
              <a:gd name="connsiteX4" fmla="*/ 283587 w 531725"/>
              <a:gd name="connsiteY4" fmla="*/ 229910 h 426975"/>
              <a:gd name="connsiteX5" fmla="*/ 0 w 531725"/>
              <a:gd name="connsiteY5" fmla="*/ 229910 h 426975"/>
              <a:gd name="connsiteX6" fmla="*/ 0 w 531725"/>
              <a:gd name="connsiteY6" fmla="*/ 426975 h 426975"/>
              <a:gd name="connsiteX0" fmla="*/ 0 w 531725"/>
              <a:gd name="connsiteY0" fmla="*/ 426975 h 722574"/>
              <a:gd name="connsiteX1" fmla="*/ 531725 w 531725"/>
              <a:gd name="connsiteY1" fmla="*/ 722574 h 722574"/>
              <a:gd name="connsiteX2" fmla="*/ 531725 w 531725"/>
              <a:gd name="connsiteY2" fmla="*/ 0 h 722574"/>
              <a:gd name="connsiteX3" fmla="*/ 283587 w 531725"/>
              <a:gd name="connsiteY3" fmla="*/ 0 h 722574"/>
              <a:gd name="connsiteX4" fmla="*/ 283587 w 531725"/>
              <a:gd name="connsiteY4" fmla="*/ 229910 h 722574"/>
              <a:gd name="connsiteX5" fmla="*/ 0 w 531725"/>
              <a:gd name="connsiteY5" fmla="*/ 229910 h 722574"/>
              <a:gd name="connsiteX6" fmla="*/ 0 w 531725"/>
              <a:gd name="connsiteY6" fmla="*/ 426975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229910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1 w 815312"/>
              <a:gd name="connsiteY5" fmla="*/ 525508 h 722574"/>
              <a:gd name="connsiteX6" fmla="*/ 0 w 815312"/>
              <a:gd name="connsiteY6" fmla="*/ 722574 h 722574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1878762 w 2126900"/>
              <a:gd name="connsiteY4" fmla="*/ 525508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638070 w 2126900"/>
              <a:gd name="connsiteY3" fmla="*/ 98533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656885 h 689730"/>
              <a:gd name="connsiteX1" fmla="*/ 2126900 w 2126900"/>
              <a:gd name="connsiteY1" fmla="*/ 656885 h 689730"/>
              <a:gd name="connsiteX2" fmla="*/ 957105 w 2126900"/>
              <a:gd name="connsiteY2" fmla="*/ 0 h 689730"/>
              <a:gd name="connsiteX3" fmla="*/ 638070 w 2126900"/>
              <a:gd name="connsiteY3" fmla="*/ 32844 h 689730"/>
              <a:gd name="connsiteX4" fmla="*/ 567173 w 2126900"/>
              <a:gd name="connsiteY4" fmla="*/ 426975 h 689730"/>
              <a:gd name="connsiteX5" fmla="*/ 0 w 2126900"/>
              <a:gd name="connsiteY5" fmla="*/ 624041 h 689730"/>
              <a:gd name="connsiteX6" fmla="*/ 1311588 w 2126900"/>
              <a:gd name="connsiteY6" fmla="*/ 656885 h 689730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70897 w 2126900"/>
              <a:gd name="connsiteY6" fmla="*/ 853950 h 952483"/>
              <a:gd name="connsiteX7" fmla="*/ 921656 w 2126900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638070 w 992553"/>
              <a:gd name="connsiteY3" fmla="*/ 32844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92553 w 992553"/>
              <a:gd name="connsiteY2" fmla="*/ 98533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1134346"/>
              <a:gd name="connsiteY0" fmla="*/ 952483 h 952483"/>
              <a:gd name="connsiteX1" fmla="*/ 1134346 w 1134346"/>
              <a:gd name="connsiteY1" fmla="*/ 624041 h 952483"/>
              <a:gd name="connsiteX2" fmla="*/ 992553 w 1134346"/>
              <a:gd name="connsiteY2" fmla="*/ 98533 h 952483"/>
              <a:gd name="connsiteX3" fmla="*/ 460828 w 1134346"/>
              <a:gd name="connsiteY3" fmla="*/ 0 h 952483"/>
              <a:gd name="connsiteX4" fmla="*/ 567173 w 1134346"/>
              <a:gd name="connsiteY4" fmla="*/ 426975 h 952483"/>
              <a:gd name="connsiteX5" fmla="*/ 0 w 1134346"/>
              <a:gd name="connsiteY5" fmla="*/ 624041 h 952483"/>
              <a:gd name="connsiteX6" fmla="*/ 70897 w 1134346"/>
              <a:gd name="connsiteY6" fmla="*/ 853950 h 952483"/>
              <a:gd name="connsiteX7" fmla="*/ 921656 w 1134346"/>
              <a:gd name="connsiteY7" fmla="*/ 952483 h 952483"/>
              <a:gd name="connsiteX0" fmla="*/ 1098898 w 1134346"/>
              <a:gd name="connsiteY0" fmla="*/ 1083861 h 1083861"/>
              <a:gd name="connsiteX1" fmla="*/ 1134346 w 1134346"/>
              <a:gd name="connsiteY1" fmla="*/ 624041 h 1083861"/>
              <a:gd name="connsiteX2" fmla="*/ 992553 w 1134346"/>
              <a:gd name="connsiteY2" fmla="*/ 98533 h 1083861"/>
              <a:gd name="connsiteX3" fmla="*/ 460828 w 1134346"/>
              <a:gd name="connsiteY3" fmla="*/ 0 h 1083861"/>
              <a:gd name="connsiteX4" fmla="*/ 567173 w 1134346"/>
              <a:gd name="connsiteY4" fmla="*/ 426975 h 1083861"/>
              <a:gd name="connsiteX5" fmla="*/ 0 w 1134346"/>
              <a:gd name="connsiteY5" fmla="*/ 624041 h 1083861"/>
              <a:gd name="connsiteX6" fmla="*/ 70897 w 1134346"/>
              <a:gd name="connsiteY6" fmla="*/ 853950 h 1083861"/>
              <a:gd name="connsiteX7" fmla="*/ 1098898 w 1134346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708966 w 1276139"/>
              <a:gd name="connsiteY4" fmla="*/ 426975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205243 w 1276139"/>
              <a:gd name="connsiteY2" fmla="*/ 295598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141793 w 1276139"/>
              <a:gd name="connsiteY5" fmla="*/ 361287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389932 w 1276139"/>
              <a:gd name="connsiteY5" fmla="*/ 558353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389932 w 1276139"/>
              <a:gd name="connsiteY4" fmla="*/ 558353 h 821107"/>
              <a:gd name="connsiteX5" fmla="*/ 0 w 1276139"/>
              <a:gd name="connsiteY5" fmla="*/ 722574 h 821107"/>
              <a:gd name="connsiteX6" fmla="*/ 1240691 w 1276139"/>
              <a:gd name="connsiteY6" fmla="*/ 821107 h 821107"/>
              <a:gd name="connsiteX0" fmla="*/ 850759 w 886207"/>
              <a:gd name="connsiteY0" fmla="*/ 821107 h 821107"/>
              <a:gd name="connsiteX1" fmla="*/ 886207 w 886207"/>
              <a:gd name="connsiteY1" fmla="*/ 361287 h 821107"/>
              <a:gd name="connsiteX2" fmla="*/ 815311 w 886207"/>
              <a:gd name="connsiteY2" fmla="*/ 32844 h 821107"/>
              <a:gd name="connsiteX3" fmla="*/ 460828 w 886207"/>
              <a:gd name="connsiteY3" fmla="*/ 0 h 821107"/>
              <a:gd name="connsiteX4" fmla="*/ 0 w 886207"/>
              <a:gd name="connsiteY4" fmla="*/ 558353 h 821107"/>
              <a:gd name="connsiteX5" fmla="*/ 0 w 886207"/>
              <a:gd name="connsiteY5" fmla="*/ 821107 h 821107"/>
              <a:gd name="connsiteX6" fmla="*/ 850759 w 886207"/>
              <a:gd name="connsiteY6" fmla="*/ 821107 h 821107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1134347 w 2020554"/>
              <a:gd name="connsiteY4" fmla="*/ 558353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0 w 2020554"/>
              <a:gd name="connsiteY4" fmla="*/ 591197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788263 h 853952"/>
              <a:gd name="connsiteX1" fmla="*/ 2020554 w 2020554"/>
              <a:gd name="connsiteY1" fmla="*/ 328443 h 853952"/>
              <a:gd name="connsiteX2" fmla="*/ 1949658 w 2020554"/>
              <a:gd name="connsiteY2" fmla="*/ 0 h 853952"/>
              <a:gd name="connsiteX3" fmla="*/ 602622 w 2020554"/>
              <a:gd name="connsiteY3" fmla="*/ 32845 h 853952"/>
              <a:gd name="connsiteX4" fmla="*/ 0 w 2020554"/>
              <a:gd name="connsiteY4" fmla="*/ 558353 h 853952"/>
              <a:gd name="connsiteX5" fmla="*/ 0 w 2020554"/>
              <a:gd name="connsiteY5" fmla="*/ 853952 h 853952"/>
              <a:gd name="connsiteX6" fmla="*/ 1985106 w 2020554"/>
              <a:gd name="connsiteY6" fmla="*/ 788263 h 853952"/>
              <a:gd name="connsiteX0" fmla="*/ 1985106 w 2020554"/>
              <a:gd name="connsiteY0" fmla="*/ 755419 h 821108"/>
              <a:gd name="connsiteX1" fmla="*/ 2020554 w 2020554"/>
              <a:gd name="connsiteY1" fmla="*/ 295599 h 821108"/>
              <a:gd name="connsiteX2" fmla="*/ 957105 w 2020554"/>
              <a:gd name="connsiteY2" fmla="*/ 0 h 821108"/>
              <a:gd name="connsiteX3" fmla="*/ 602622 w 2020554"/>
              <a:gd name="connsiteY3" fmla="*/ 1 h 821108"/>
              <a:gd name="connsiteX4" fmla="*/ 0 w 2020554"/>
              <a:gd name="connsiteY4" fmla="*/ 525509 h 821108"/>
              <a:gd name="connsiteX5" fmla="*/ 0 w 2020554"/>
              <a:gd name="connsiteY5" fmla="*/ 821108 h 821108"/>
              <a:gd name="connsiteX6" fmla="*/ 1985106 w 2020554"/>
              <a:gd name="connsiteY6" fmla="*/ 755419 h 821108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21108 h 853951"/>
              <a:gd name="connsiteX6" fmla="*/ 921657 w 2020554"/>
              <a:gd name="connsiteY6" fmla="*/ 853951 h 853951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53951 h 853951"/>
              <a:gd name="connsiteX6" fmla="*/ 921657 w 2020554"/>
              <a:gd name="connsiteY6" fmla="*/ 853951 h 853951"/>
              <a:gd name="connsiteX0" fmla="*/ 921657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21657 w 957105"/>
              <a:gd name="connsiteY5" fmla="*/ 853951 h 853951"/>
              <a:gd name="connsiteX0" fmla="*/ 957105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57105 w 957105"/>
              <a:gd name="connsiteY5" fmla="*/ 853951 h 853951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602622 w 957105"/>
              <a:gd name="connsiteY2" fmla="*/ 131378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389932 w 957105"/>
              <a:gd name="connsiteY2" fmla="*/ 0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177241 w 1134346"/>
              <a:gd name="connsiteY3" fmla="*/ 656886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35449 w 1134346"/>
              <a:gd name="connsiteY4" fmla="*/ 985328 h 985328"/>
              <a:gd name="connsiteX5" fmla="*/ 1134346 w 1134346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531724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94131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69794"/>
              <a:gd name="connsiteY0" fmla="*/ 985328 h 985328"/>
              <a:gd name="connsiteX1" fmla="*/ 1169794 w 1169794"/>
              <a:gd name="connsiteY1" fmla="*/ 492664 h 985328"/>
              <a:gd name="connsiteX2" fmla="*/ 1098897 w 1169794"/>
              <a:gd name="connsiteY2" fmla="*/ 0 h 985328"/>
              <a:gd name="connsiteX3" fmla="*/ 460828 w 1169794"/>
              <a:gd name="connsiteY3" fmla="*/ 0 h 985328"/>
              <a:gd name="connsiteX4" fmla="*/ 0 w 1169794"/>
              <a:gd name="connsiteY4" fmla="*/ 394131 h 985328"/>
              <a:gd name="connsiteX5" fmla="*/ 0 w 1169794"/>
              <a:gd name="connsiteY5" fmla="*/ 985328 h 985328"/>
              <a:gd name="connsiteX6" fmla="*/ 1098897 w 1169794"/>
              <a:gd name="connsiteY6" fmla="*/ 985328 h 985328"/>
              <a:gd name="connsiteX0" fmla="*/ 1098897 w 1311588"/>
              <a:gd name="connsiteY0" fmla="*/ 1182394 h 1182394"/>
              <a:gd name="connsiteX1" fmla="*/ 1169794 w 1311588"/>
              <a:gd name="connsiteY1" fmla="*/ 689730 h 1182394"/>
              <a:gd name="connsiteX2" fmla="*/ 1311588 w 1311588"/>
              <a:gd name="connsiteY2" fmla="*/ 0 h 1182394"/>
              <a:gd name="connsiteX3" fmla="*/ 460828 w 1311588"/>
              <a:gd name="connsiteY3" fmla="*/ 197066 h 1182394"/>
              <a:gd name="connsiteX4" fmla="*/ 0 w 1311588"/>
              <a:gd name="connsiteY4" fmla="*/ 591197 h 1182394"/>
              <a:gd name="connsiteX5" fmla="*/ 0 w 1311588"/>
              <a:gd name="connsiteY5" fmla="*/ 1182394 h 1182394"/>
              <a:gd name="connsiteX6" fmla="*/ 1098897 w 1311588"/>
              <a:gd name="connsiteY6" fmla="*/ 1182394 h 1182394"/>
              <a:gd name="connsiteX0" fmla="*/ 1098897 w 1559727"/>
              <a:gd name="connsiteY0" fmla="*/ 1182394 h 1182394"/>
              <a:gd name="connsiteX1" fmla="*/ 1559727 w 1559727"/>
              <a:gd name="connsiteY1" fmla="*/ 985329 h 1182394"/>
              <a:gd name="connsiteX2" fmla="*/ 1311588 w 1559727"/>
              <a:gd name="connsiteY2" fmla="*/ 0 h 1182394"/>
              <a:gd name="connsiteX3" fmla="*/ 460828 w 1559727"/>
              <a:gd name="connsiteY3" fmla="*/ 197066 h 1182394"/>
              <a:gd name="connsiteX4" fmla="*/ 0 w 1559727"/>
              <a:gd name="connsiteY4" fmla="*/ 591197 h 1182394"/>
              <a:gd name="connsiteX5" fmla="*/ 0 w 1559727"/>
              <a:gd name="connsiteY5" fmla="*/ 1182394 h 1182394"/>
              <a:gd name="connsiteX6" fmla="*/ 1098897 w 1559727"/>
              <a:gd name="connsiteY6" fmla="*/ 1182394 h 1182394"/>
              <a:gd name="connsiteX0" fmla="*/ 1524278 w 1985108"/>
              <a:gd name="connsiteY0" fmla="*/ 1182394 h 1182394"/>
              <a:gd name="connsiteX1" fmla="*/ 1985108 w 1985108"/>
              <a:gd name="connsiteY1" fmla="*/ 985329 h 1182394"/>
              <a:gd name="connsiteX2" fmla="*/ 1736969 w 1985108"/>
              <a:gd name="connsiteY2" fmla="*/ 0 h 1182394"/>
              <a:gd name="connsiteX3" fmla="*/ 0 w 1985108"/>
              <a:gd name="connsiteY3" fmla="*/ 32845 h 1182394"/>
              <a:gd name="connsiteX4" fmla="*/ 425381 w 1985108"/>
              <a:gd name="connsiteY4" fmla="*/ 591197 h 1182394"/>
              <a:gd name="connsiteX5" fmla="*/ 425381 w 1985108"/>
              <a:gd name="connsiteY5" fmla="*/ 1182394 h 1182394"/>
              <a:gd name="connsiteX6" fmla="*/ 1524278 w 1985108"/>
              <a:gd name="connsiteY6" fmla="*/ 1182394 h 1182394"/>
              <a:gd name="connsiteX0" fmla="*/ 1736968 w 2197798"/>
              <a:gd name="connsiteY0" fmla="*/ 1182394 h 1182394"/>
              <a:gd name="connsiteX1" fmla="*/ 2197798 w 2197798"/>
              <a:gd name="connsiteY1" fmla="*/ 985329 h 1182394"/>
              <a:gd name="connsiteX2" fmla="*/ 1949659 w 2197798"/>
              <a:gd name="connsiteY2" fmla="*/ 0 h 1182394"/>
              <a:gd name="connsiteX3" fmla="*/ 212690 w 2197798"/>
              <a:gd name="connsiteY3" fmla="*/ 32845 h 1182394"/>
              <a:gd name="connsiteX4" fmla="*/ 0 w 2197798"/>
              <a:gd name="connsiteY4" fmla="*/ 558353 h 1182394"/>
              <a:gd name="connsiteX5" fmla="*/ 638071 w 2197798"/>
              <a:gd name="connsiteY5" fmla="*/ 1182394 h 1182394"/>
              <a:gd name="connsiteX6" fmla="*/ 1736968 w 2197798"/>
              <a:gd name="connsiteY6" fmla="*/ 1182394 h 1182394"/>
              <a:gd name="connsiteX0" fmla="*/ 2056003 w 2516833"/>
              <a:gd name="connsiteY0" fmla="*/ 1182394 h 1182394"/>
              <a:gd name="connsiteX1" fmla="*/ 2516833 w 2516833"/>
              <a:gd name="connsiteY1" fmla="*/ 985329 h 1182394"/>
              <a:gd name="connsiteX2" fmla="*/ 2268694 w 2516833"/>
              <a:gd name="connsiteY2" fmla="*/ 0 h 1182394"/>
              <a:gd name="connsiteX3" fmla="*/ 531725 w 2516833"/>
              <a:gd name="connsiteY3" fmla="*/ 32845 h 1182394"/>
              <a:gd name="connsiteX4" fmla="*/ 319035 w 2516833"/>
              <a:gd name="connsiteY4" fmla="*/ 558353 h 1182394"/>
              <a:gd name="connsiteX5" fmla="*/ 0 w 2516833"/>
              <a:gd name="connsiteY5" fmla="*/ 1182394 h 1182394"/>
              <a:gd name="connsiteX6" fmla="*/ 2056003 w 2516833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35448 w 2552281"/>
              <a:gd name="connsiteY5" fmla="*/ 1182394 h 1182394"/>
              <a:gd name="connsiteX6" fmla="*/ 2091451 w 2552281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602622 w 2552281"/>
              <a:gd name="connsiteY5" fmla="*/ 1182394 h 1182394"/>
              <a:gd name="connsiteX6" fmla="*/ 2091451 w 2552281"/>
              <a:gd name="connsiteY6" fmla="*/ 1182394 h 1182394"/>
              <a:gd name="connsiteX0" fmla="*/ 1878760 w 2339590"/>
              <a:gd name="connsiteY0" fmla="*/ 1182394 h 1182394"/>
              <a:gd name="connsiteX1" fmla="*/ 2339590 w 2339590"/>
              <a:gd name="connsiteY1" fmla="*/ 985329 h 1182394"/>
              <a:gd name="connsiteX2" fmla="*/ 2091451 w 2339590"/>
              <a:gd name="connsiteY2" fmla="*/ 0 h 1182394"/>
              <a:gd name="connsiteX3" fmla="*/ 354482 w 2339590"/>
              <a:gd name="connsiteY3" fmla="*/ 32845 h 1182394"/>
              <a:gd name="connsiteX4" fmla="*/ 0 w 2339590"/>
              <a:gd name="connsiteY4" fmla="*/ 492665 h 1182394"/>
              <a:gd name="connsiteX5" fmla="*/ 389931 w 2339590"/>
              <a:gd name="connsiteY5" fmla="*/ 1182394 h 1182394"/>
              <a:gd name="connsiteX6" fmla="*/ 1878760 w 2339590"/>
              <a:gd name="connsiteY6" fmla="*/ 1182394 h 1182394"/>
              <a:gd name="connsiteX0" fmla="*/ 1878760 w 2091452"/>
              <a:gd name="connsiteY0" fmla="*/ 1182394 h 1182394"/>
              <a:gd name="connsiteX1" fmla="*/ 2091452 w 2091452"/>
              <a:gd name="connsiteY1" fmla="*/ 1083861 h 1182394"/>
              <a:gd name="connsiteX2" fmla="*/ 2091451 w 2091452"/>
              <a:gd name="connsiteY2" fmla="*/ 0 h 1182394"/>
              <a:gd name="connsiteX3" fmla="*/ 354482 w 2091452"/>
              <a:gd name="connsiteY3" fmla="*/ 32845 h 1182394"/>
              <a:gd name="connsiteX4" fmla="*/ 0 w 2091452"/>
              <a:gd name="connsiteY4" fmla="*/ 492665 h 1182394"/>
              <a:gd name="connsiteX5" fmla="*/ 389931 w 2091452"/>
              <a:gd name="connsiteY5" fmla="*/ 1182394 h 1182394"/>
              <a:gd name="connsiteX6" fmla="*/ 1878760 w 2091452"/>
              <a:gd name="connsiteY6" fmla="*/ 1182394 h 1182394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063450 w 2197797"/>
              <a:gd name="connsiteY0" fmla="*/ 1051016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063450 w 2197797"/>
              <a:gd name="connsiteY6" fmla="*/ 1051016 h 1149549"/>
              <a:gd name="connsiteX0" fmla="*/ 1063450 w 2197797"/>
              <a:gd name="connsiteY0" fmla="*/ 1083861 h 1182394"/>
              <a:gd name="connsiteX1" fmla="*/ 2091452 w 2197797"/>
              <a:gd name="connsiteY1" fmla="*/ 1083861 h 1182394"/>
              <a:gd name="connsiteX2" fmla="*/ 2197797 w 2197797"/>
              <a:gd name="connsiteY2" fmla="*/ 229910 h 1182394"/>
              <a:gd name="connsiteX3" fmla="*/ 1666072 w 2197797"/>
              <a:gd name="connsiteY3" fmla="*/ 0 h 1182394"/>
              <a:gd name="connsiteX4" fmla="*/ 0 w 2197797"/>
              <a:gd name="connsiteY4" fmla="*/ 492665 h 1182394"/>
              <a:gd name="connsiteX5" fmla="*/ 389931 w 2197797"/>
              <a:gd name="connsiteY5" fmla="*/ 1182394 h 1182394"/>
              <a:gd name="connsiteX6" fmla="*/ 1063450 w 2197797"/>
              <a:gd name="connsiteY6" fmla="*/ 1083861 h 1182394"/>
              <a:gd name="connsiteX0" fmla="*/ 673519 w 1807866"/>
              <a:gd name="connsiteY0" fmla="*/ 1083861 h 1182394"/>
              <a:gd name="connsiteX1" fmla="*/ 1701521 w 1807866"/>
              <a:gd name="connsiteY1" fmla="*/ 1083861 h 1182394"/>
              <a:gd name="connsiteX2" fmla="*/ 1807866 w 1807866"/>
              <a:gd name="connsiteY2" fmla="*/ 229910 h 1182394"/>
              <a:gd name="connsiteX3" fmla="*/ 1276141 w 1807866"/>
              <a:gd name="connsiteY3" fmla="*/ 0 h 1182394"/>
              <a:gd name="connsiteX4" fmla="*/ 319036 w 1807866"/>
              <a:gd name="connsiteY4" fmla="*/ 131377 h 1182394"/>
              <a:gd name="connsiteX5" fmla="*/ 0 w 1807866"/>
              <a:gd name="connsiteY5" fmla="*/ 1182394 h 1182394"/>
              <a:gd name="connsiteX6" fmla="*/ 673519 w 1807866"/>
              <a:gd name="connsiteY6" fmla="*/ 1083861 h 1182394"/>
              <a:gd name="connsiteX0" fmla="*/ 354483 w 1488830"/>
              <a:gd name="connsiteY0" fmla="*/ 1083861 h 1083861"/>
              <a:gd name="connsiteX1" fmla="*/ 1382485 w 1488830"/>
              <a:gd name="connsiteY1" fmla="*/ 1083861 h 1083861"/>
              <a:gd name="connsiteX2" fmla="*/ 1488830 w 1488830"/>
              <a:gd name="connsiteY2" fmla="*/ 229910 h 1083861"/>
              <a:gd name="connsiteX3" fmla="*/ 957105 w 1488830"/>
              <a:gd name="connsiteY3" fmla="*/ 0 h 1083861"/>
              <a:gd name="connsiteX4" fmla="*/ 0 w 1488830"/>
              <a:gd name="connsiteY4" fmla="*/ 131377 h 1083861"/>
              <a:gd name="connsiteX5" fmla="*/ 141793 w 1488830"/>
              <a:gd name="connsiteY5" fmla="*/ 788262 h 1083861"/>
              <a:gd name="connsiteX6" fmla="*/ 354483 w 1488830"/>
              <a:gd name="connsiteY6" fmla="*/ 1083861 h 108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8830" h="1083861">
                <a:moveTo>
                  <a:pt x="354483" y="1083861"/>
                </a:moveTo>
                <a:lnTo>
                  <a:pt x="1382485" y="1083861"/>
                </a:lnTo>
                <a:lnTo>
                  <a:pt x="1488830" y="229910"/>
                </a:lnTo>
                <a:lnTo>
                  <a:pt x="957105" y="0"/>
                </a:lnTo>
                <a:lnTo>
                  <a:pt x="0" y="131377"/>
                </a:lnTo>
                <a:lnTo>
                  <a:pt x="141793" y="788262"/>
                </a:lnTo>
                <a:lnTo>
                  <a:pt x="354483" y="1083861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456008" y="2592507"/>
            <a:ext cx="1799786" cy="1676399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648198 w 648198"/>
              <a:gd name="connsiteY0" fmla="*/ 401430 h 510911"/>
              <a:gd name="connsiteX1" fmla="*/ 283586 w 648198"/>
              <a:gd name="connsiteY1" fmla="*/ 510911 h 510911"/>
              <a:gd name="connsiteX2" fmla="*/ 0 w 648198"/>
              <a:gd name="connsiteY2" fmla="*/ 328443 h 510911"/>
              <a:gd name="connsiteX3" fmla="*/ 243074 w 648198"/>
              <a:gd name="connsiteY3" fmla="*/ 0 h 510911"/>
              <a:gd name="connsiteX4" fmla="*/ 648198 w 648198"/>
              <a:gd name="connsiteY4" fmla="*/ 401430 h 510911"/>
              <a:gd name="connsiteX0" fmla="*/ 1012809 w 1012809"/>
              <a:gd name="connsiteY0" fmla="*/ 0 h 510911"/>
              <a:gd name="connsiteX1" fmla="*/ 283586 w 1012809"/>
              <a:gd name="connsiteY1" fmla="*/ 510911 h 510911"/>
              <a:gd name="connsiteX2" fmla="*/ 0 w 1012809"/>
              <a:gd name="connsiteY2" fmla="*/ 328443 h 510911"/>
              <a:gd name="connsiteX3" fmla="*/ 243074 w 1012809"/>
              <a:gd name="connsiteY3" fmla="*/ 0 h 510911"/>
              <a:gd name="connsiteX4" fmla="*/ 1012809 w 1012809"/>
              <a:gd name="connsiteY4" fmla="*/ 0 h 510911"/>
              <a:gd name="connsiteX0" fmla="*/ 1012809 w 1012809"/>
              <a:gd name="connsiteY0" fmla="*/ 0 h 328443"/>
              <a:gd name="connsiteX1" fmla="*/ 688710 w 1012809"/>
              <a:gd name="connsiteY1" fmla="*/ 109481 h 328443"/>
              <a:gd name="connsiteX2" fmla="*/ 0 w 1012809"/>
              <a:gd name="connsiteY2" fmla="*/ 328443 h 328443"/>
              <a:gd name="connsiteX3" fmla="*/ 243074 w 1012809"/>
              <a:gd name="connsiteY3" fmla="*/ 0 h 328443"/>
              <a:gd name="connsiteX4" fmla="*/ 1012809 w 1012809"/>
              <a:gd name="connsiteY4" fmla="*/ 0 h 328443"/>
              <a:gd name="connsiteX0" fmla="*/ 769735 w 769735"/>
              <a:gd name="connsiteY0" fmla="*/ 0 h 109481"/>
              <a:gd name="connsiteX1" fmla="*/ 445636 w 769735"/>
              <a:gd name="connsiteY1" fmla="*/ 109481 h 109481"/>
              <a:gd name="connsiteX2" fmla="*/ 162049 w 769735"/>
              <a:gd name="connsiteY2" fmla="*/ 109481 h 109481"/>
              <a:gd name="connsiteX3" fmla="*/ 0 w 769735"/>
              <a:gd name="connsiteY3" fmla="*/ 0 h 109481"/>
              <a:gd name="connsiteX4" fmla="*/ 769735 w 769735"/>
              <a:gd name="connsiteY4" fmla="*/ 0 h 109481"/>
              <a:gd name="connsiteX0" fmla="*/ 810247 w 810247"/>
              <a:gd name="connsiteY0" fmla="*/ 0 h 109481"/>
              <a:gd name="connsiteX1" fmla="*/ 486148 w 810247"/>
              <a:gd name="connsiteY1" fmla="*/ 109481 h 109481"/>
              <a:gd name="connsiteX2" fmla="*/ 202561 w 810247"/>
              <a:gd name="connsiteY2" fmla="*/ 109481 h 109481"/>
              <a:gd name="connsiteX3" fmla="*/ 0 w 810247"/>
              <a:gd name="connsiteY3" fmla="*/ 0 h 109481"/>
              <a:gd name="connsiteX4" fmla="*/ 810247 w 810247"/>
              <a:gd name="connsiteY4" fmla="*/ 0 h 109481"/>
              <a:gd name="connsiteX0" fmla="*/ 810247 w 810247"/>
              <a:gd name="connsiteY0" fmla="*/ 218962 h 328443"/>
              <a:gd name="connsiteX1" fmla="*/ 526661 w 810247"/>
              <a:gd name="connsiteY1" fmla="*/ 0 h 328443"/>
              <a:gd name="connsiteX2" fmla="*/ 202561 w 810247"/>
              <a:gd name="connsiteY2" fmla="*/ 328443 h 328443"/>
              <a:gd name="connsiteX3" fmla="*/ 0 w 810247"/>
              <a:gd name="connsiteY3" fmla="*/ 218962 h 328443"/>
              <a:gd name="connsiteX4" fmla="*/ 810247 w 810247"/>
              <a:gd name="connsiteY4" fmla="*/ 218962 h 328443"/>
              <a:gd name="connsiteX0" fmla="*/ 810247 w 810247"/>
              <a:gd name="connsiteY0" fmla="*/ 218962 h 218962"/>
              <a:gd name="connsiteX1" fmla="*/ 526661 w 810247"/>
              <a:gd name="connsiteY1" fmla="*/ 0 h 218962"/>
              <a:gd name="connsiteX2" fmla="*/ 243074 w 810247"/>
              <a:gd name="connsiteY2" fmla="*/ 0 h 218962"/>
              <a:gd name="connsiteX3" fmla="*/ 0 w 810247"/>
              <a:gd name="connsiteY3" fmla="*/ 218962 h 218962"/>
              <a:gd name="connsiteX4" fmla="*/ 810247 w 810247"/>
              <a:gd name="connsiteY4" fmla="*/ 218962 h 218962"/>
              <a:gd name="connsiteX0" fmla="*/ 526661 w 526661"/>
              <a:gd name="connsiteY0" fmla="*/ 0 h 547405"/>
              <a:gd name="connsiteX1" fmla="*/ 526661 w 526661"/>
              <a:gd name="connsiteY1" fmla="*/ 328443 h 547405"/>
              <a:gd name="connsiteX2" fmla="*/ 243074 w 526661"/>
              <a:gd name="connsiteY2" fmla="*/ 328443 h 547405"/>
              <a:gd name="connsiteX3" fmla="*/ 0 w 526661"/>
              <a:gd name="connsiteY3" fmla="*/ 547405 h 547405"/>
              <a:gd name="connsiteX4" fmla="*/ 526661 w 526661"/>
              <a:gd name="connsiteY4" fmla="*/ 0 h 547405"/>
              <a:gd name="connsiteX0" fmla="*/ 283587 w 283587"/>
              <a:gd name="connsiteY0" fmla="*/ 0 h 328443"/>
              <a:gd name="connsiteX1" fmla="*/ 283587 w 283587"/>
              <a:gd name="connsiteY1" fmla="*/ 328443 h 328443"/>
              <a:gd name="connsiteX2" fmla="*/ 0 w 283587"/>
              <a:gd name="connsiteY2" fmla="*/ 328443 h 328443"/>
              <a:gd name="connsiteX3" fmla="*/ 1 w 283587"/>
              <a:gd name="connsiteY3" fmla="*/ 0 h 328443"/>
              <a:gd name="connsiteX4" fmla="*/ 283587 w 283587"/>
              <a:gd name="connsiteY4" fmla="*/ 0 h 328443"/>
              <a:gd name="connsiteX0" fmla="*/ 319035 w 319035"/>
              <a:gd name="connsiteY0" fmla="*/ 164222 h 492665"/>
              <a:gd name="connsiteX1" fmla="*/ 319035 w 319035"/>
              <a:gd name="connsiteY1" fmla="*/ 492665 h 492665"/>
              <a:gd name="connsiteX2" fmla="*/ 35448 w 319035"/>
              <a:gd name="connsiteY2" fmla="*/ 492665 h 492665"/>
              <a:gd name="connsiteX3" fmla="*/ 0 w 319035"/>
              <a:gd name="connsiteY3" fmla="*/ 0 h 492665"/>
              <a:gd name="connsiteX4" fmla="*/ 319035 w 319035"/>
              <a:gd name="connsiteY4" fmla="*/ 164222 h 492665"/>
              <a:gd name="connsiteX0" fmla="*/ 708966 w 708966"/>
              <a:gd name="connsiteY0" fmla="*/ 1 h 492665"/>
              <a:gd name="connsiteX1" fmla="*/ 319035 w 708966"/>
              <a:gd name="connsiteY1" fmla="*/ 492665 h 492665"/>
              <a:gd name="connsiteX2" fmla="*/ 35448 w 708966"/>
              <a:gd name="connsiteY2" fmla="*/ 492665 h 492665"/>
              <a:gd name="connsiteX3" fmla="*/ 0 w 708966"/>
              <a:gd name="connsiteY3" fmla="*/ 0 h 492665"/>
              <a:gd name="connsiteX4" fmla="*/ 708966 w 708966"/>
              <a:gd name="connsiteY4" fmla="*/ 1 h 492665"/>
              <a:gd name="connsiteX0" fmla="*/ 708966 w 779863"/>
              <a:gd name="connsiteY0" fmla="*/ 1 h 492665"/>
              <a:gd name="connsiteX1" fmla="*/ 779863 w 779863"/>
              <a:gd name="connsiteY1" fmla="*/ 164222 h 492665"/>
              <a:gd name="connsiteX2" fmla="*/ 35448 w 779863"/>
              <a:gd name="connsiteY2" fmla="*/ 492665 h 492665"/>
              <a:gd name="connsiteX3" fmla="*/ 0 w 779863"/>
              <a:gd name="connsiteY3" fmla="*/ 0 h 492665"/>
              <a:gd name="connsiteX4" fmla="*/ 708966 w 779863"/>
              <a:gd name="connsiteY4" fmla="*/ 1 h 492665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638070 w 886209"/>
              <a:gd name="connsiteY0" fmla="*/ 0 h 394132"/>
              <a:gd name="connsiteX1" fmla="*/ 886209 w 886209"/>
              <a:gd name="connsiteY1" fmla="*/ 394132 h 394132"/>
              <a:gd name="connsiteX2" fmla="*/ 0 w 886209"/>
              <a:gd name="connsiteY2" fmla="*/ 394132 h 394132"/>
              <a:gd name="connsiteX3" fmla="*/ 106346 w 886209"/>
              <a:gd name="connsiteY3" fmla="*/ 229910 h 394132"/>
              <a:gd name="connsiteX4" fmla="*/ 638070 w 886209"/>
              <a:gd name="connsiteY4" fmla="*/ 0 h 394132"/>
              <a:gd name="connsiteX0" fmla="*/ 638070 w 1524278"/>
              <a:gd name="connsiteY0" fmla="*/ 0 h 394132"/>
              <a:gd name="connsiteX1" fmla="*/ 1524278 w 1524278"/>
              <a:gd name="connsiteY1" fmla="*/ 0 h 394132"/>
              <a:gd name="connsiteX2" fmla="*/ 0 w 1524278"/>
              <a:gd name="connsiteY2" fmla="*/ 394132 h 394132"/>
              <a:gd name="connsiteX3" fmla="*/ 106346 w 1524278"/>
              <a:gd name="connsiteY3" fmla="*/ 229910 h 394132"/>
              <a:gd name="connsiteX4" fmla="*/ 638070 w 1524278"/>
              <a:gd name="connsiteY4" fmla="*/ 0 h 394132"/>
              <a:gd name="connsiteX0" fmla="*/ 531724 w 1417932"/>
              <a:gd name="connsiteY0" fmla="*/ 0 h 229910"/>
              <a:gd name="connsiteX1" fmla="*/ 1417932 w 1417932"/>
              <a:gd name="connsiteY1" fmla="*/ 0 h 229910"/>
              <a:gd name="connsiteX2" fmla="*/ 957104 w 1417932"/>
              <a:gd name="connsiteY2" fmla="*/ 229910 h 229910"/>
              <a:gd name="connsiteX3" fmla="*/ 0 w 1417932"/>
              <a:gd name="connsiteY3" fmla="*/ 229910 h 229910"/>
              <a:gd name="connsiteX4" fmla="*/ 531724 w 1417932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141793 w 886208"/>
              <a:gd name="connsiteY3" fmla="*/ 229910 h 229910"/>
              <a:gd name="connsiteX4" fmla="*/ 0 w 886208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0 w 886208"/>
              <a:gd name="connsiteY3" fmla="*/ 0 h 229910"/>
              <a:gd name="connsiteX0" fmla="*/ 0 w 886208"/>
              <a:gd name="connsiteY0" fmla="*/ 0 h 197066"/>
              <a:gd name="connsiteX1" fmla="*/ 886208 w 886208"/>
              <a:gd name="connsiteY1" fmla="*/ 0 h 197066"/>
              <a:gd name="connsiteX2" fmla="*/ 389932 w 886208"/>
              <a:gd name="connsiteY2" fmla="*/ 197066 h 197066"/>
              <a:gd name="connsiteX3" fmla="*/ 0 w 886208"/>
              <a:gd name="connsiteY3" fmla="*/ 0 h 197066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262754 h 394131"/>
              <a:gd name="connsiteX4" fmla="*/ 0 w 886208"/>
              <a:gd name="connsiteY4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602621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31903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53172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779863 w 886208"/>
              <a:gd name="connsiteY2" fmla="*/ 0 h 426975"/>
              <a:gd name="connsiteX3" fmla="*/ 531725 w 886208"/>
              <a:gd name="connsiteY3" fmla="*/ 295598 h 426975"/>
              <a:gd name="connsiteX4" fmla="*/ 0 w 886208"/>
              <a:gd name="connsiteY4" fmla="*/ 295598 h 426975"/>
              <a:gd name="connsiteX5" fmla="*/ 0 w 886208"/>
              <a:gd name="connsiteY5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779863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354483 w 886208"/>
              <a:gd name="connsiteY5" fmla="*/ 229910 h 426975"/>
              <a:gd name="connsiteX6" fmla="*/ 0 w 886208"/>
              <a:gd name="connsiteY6" fmla="*/ 426975 h 426975"/>
              <a:gd name="connsiteX0" fmla="*/ 0 w 531725"/>
              <a:gd name="connsiteY0" fmla="*/ 426975 h 426975"/>
              <a:gd name="connsiteX1" fmla="*/ 531725 w 531725"/>
              <a:gd name="connsiteY1" fmla="*/ 426975 h 426975"/>
              <a:gd name="connsiteX2" fmla="*/ 531725 w 531725"/>
              <a:gd name="connsiteY2" fmla="*/ 0 h 426975"/>
              <a:gd name="connsiteX3" fmla="*/ 283587 w 531725"/>
              <a:gd name="connsiteY3" fmla="*/ 0 h 426975"/>
              <a:gd name="connsiteX4" fmla="*/ 283587 w 531725"/>
              <a:gd name="connsiteY4" fmla="*/ 229910 h 426975"/>
              <a:gd name="connsiteX5" fmla="*/ 0 w 531725"/>
              <a:gd name="connsiteY5" fmla="*/ 229910 h 426975"/>
              <a:gd name="connsiteX6" fmla="*/ 0 w 531725"/>
              <a:gd name="connsiteY6" fmla="*/ 426975 h 426975"/>
              <a:gd name="connsiteX0" fmla="*/ 0 w 531725"/>
              <a:gd name="connsiteY0" fmla="*/ 426975 h 722574"/>
              <a:gd name="connsiteX1" fmla="*/ 531725 w 531725"/>
              <a:gd name="connsiteY1" fmla="*/ 722574 h 722574"/>
              <a:gd name="connsiteX2" fmla="*/ 531725 w 531725"/>
              <a:gd name="connsiteY2" fmla="*/ 0 h 722574"/>
              <a:gd name="connsiteX3" fmla="*/ 283587 w 531725"/>
              <a:gd name="connsiteY3" fmla="*/ 0 h 722574"/>
              <a:gd name="connsiteX4" fmla="*/ 283587 w 531725"/>
              <a:gd name="connsiteY4" fmla="*/ 229910 h 722574"/>
              <a:gd name="connsiteX5" fmla="*/ 0 w 531725"/>
              <a:gd name="connsiteY5" fmla="*/ 229910 h 722574"/>
              <a:gd name="connsiteX6" fmla="*/ 0 w 531725"/>
              <a:gd name="connsiteY6" fmla="*/ 426975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229910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1 w 815312"/>
              <a:gd name="connsiteY5" fmla="*/ 525508 h 722574"/>
              <a:gd name="connsiteX6" fmla="*/ 0 w 815312"/>
              <a:gd name="connsiteY6" fmla="*/ 722574 h 72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5312" h="722574">
                <a:moveTo>
                  <a:pt x="0" y="722574"/>
                </a:moveTo>
                <a:lnTo>
                  <a:pt x="815312" y="722574"/>
                </a:lnTo>
                <a:lnTo>
                  <a:pt x="815312" y="0"/>
                </a:lnTo>
                <a:lnTo>
                  <a:pt x="567174" y="0"/>
                </a:lnTo>
                <a:lnTo>
                  <a:pt x="567174" y="525508"/>
                </a:lnTo>
                <a:lnTo>
                  <a:pt x="1" y="525508"/>
                </a:lnTo>
                <a:cubicBezTo>
                  <a:pt x="1" y="591197"/>
                  <a:pt x="0" y="656885"/>
                  <a:pt x="0" y="722574"/>
                </a:cubicBezTo>
                <a:close/>
              </a:path>
            </a:pathLst>
          </a:custGeom>
          <a:solidFill>
            <a:srgbClr val="FFCCCC"/>
          </a:solidFill>
          <a:ln w="31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1456007" y="2592507"/>
            <a:ext cx="1799784" cy="1676400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648198 w 648198"/>
              <a:gd name="connsiteY0" fmla="*/ 401430 h 510911"/>
              <a:gd name="connsiteX1" fmla="*/ 283586 w 648198"/>
              <a:gd name="connsiteY1" fmla="*/ 510911 h 510911"/>
              <a:gd name="connsiteX2" fmla="*/ 0 w 648198"/>
              <a:gd name="connsiteY2" fmla="*/ 328443 h 510911"/>
              <a:gd name="connsiteX3" fmla="*/ 243074 w 648198"/>
              <a:gd name="connsiteY3" fmla="*/ 0 h 510911"/>
              <a:gd name="connsiteX4" fmla="*/ 648198 w 648198"/>
              <a:gd name="connsiteY4" fmla="*/ 401430 h 510911"/>
              <a:gd name="connsiteX0" fmla="*/ 1012809 w 1012809"/>
              <a:gd name="connsiteY0" fmla="*/ 0 h 510911"/>
              <a:gd name="connsiteX1" fmla="*/ 283586 w 1012809"/>
              <a:gd name="connsiteY1" fmla="*/ 510911 h 510911"/>
              <a:gd name="connsiteX2" fmla="*/ 0 w 1012809"/>
              <a:gd name="connsiteY2" fmla="*/ 328443 h 510911"/>
              <a:gd name="connsiteX3" fmla="*/ 243074 w 1012809"/>
              <a:gd name="connsiteY3" fmla="*/ 0 h 510911"/>
              <a:gd name="connsiteX4" fmla="*/ 1012809 w 1012809"/>
              <a:gd name="connsiteY4" fmla="*/ 0 h 510911"/>
              <a:gd name="connsiteX0" fmla="*/ 1012809 w 1012809"/>
              <a:gd name="connsiteY0" fmla="*/ 0 h 328443"/>
              <a:gd name="connsiteX1" fmla="*/ 688710 w 1012809"/>
              <a:gd name="connsiteY1" fmla="*/ 109481 h 328443"/>
              <a:gd name="connsiteX2" fmla="*/ 0 w 1012809"/>
              <a:gd name="connsiteY2" fmla="*/ 328443 h 328443"/>
              <a:gd name="connsiteX3" fmla="*/ 243074 w 1012809"/>
              <a:gd name="connsiteY3" fmla="*/ 0 h 328443"/>
              <a:gd name="connsiteX4" fmla="*/ 1012809 w 1012809"/>
              <a:gd name="connsiteY4" fmla="*/ 0 h 328443"/>
              <a:gd name="connsiteX0" fmla="*/ 769735 w 769735"/>
              <a:gd name="connsiteY0" fmla="*/ 0 h 109481"/>
              <a:gd name="connsiteX1" fmla="*/ 445636 w 769735"/>
              <a:gd name="connsiteY1" fmla="*/ 109481 h 109481"/>
              <a:gd name="connsiteX2" fmla="*/ 162049 w 769735"/>
              <a:gd name="connsiteY2" fmla="*/ 109481 h 109481"/>
              <a:gd name="connsiteX3" fmla="*/ 0 w 769735"/>
              <a:gd name="connsiteY3" fmla="*/ 0 h 109481"/>
              <a:gd name="connsiteX4" fmla="*/ 769735 w 769735"/>
              <a:gd name="connsiteY4" fmla="*/ 0 h 109481"/>
              <a:gd name="connsiteX0" fmla="*/ 810247 w 810247"/>
              <a:gd name="connsiteY0" fmla="*/ 0 h 109481"/>
              <a:gd name="connsiteX1" fmla="*/ 486148 w 810247"/>
              <a:gd name="connsiteY1" fmla="*/ 109481 h 109481"/>
              <a:gd name="connsiteX2" fmla="*/ 202561 w 810247"/>
              <a:gd name="connsiteY2" fmla="*/ 109481 h 109481"/>
              <a:gd name="connsiteX3" fmla="*/ 0 w 810247"/>
              <a:gd name="connsiteY3" fmla="*/ 0 h 109481"/>
              <a:gd name="connsiteX4" fmla="*/ 810247 w 810247"/>
              <a:gd name="connsiteY4" fmla="*/ 0 h 109481"/>
              <a:gd name="connsiteX0" fmla="*/ 810247 w 810247"/>
              <a:gd name="connsiteY0" fmla="*/ 218962 h 328443"/>
              <a:gd name="connsiteX1" fmla="*/ 526661 w 810247"/>
              <a:gd name="connsiteY1" fmla="*/ 0 h 328443"/>
              <a:gd name="connsiteX2" fmla="*/ 202561 w 810247"/>
              <a:gd name="connsiteY2" fmla="*/ 328443 h 328443"/>
              <a:gd name="connsiteX3" fmla="*/ 0 w 810247"/>
              <a:gd name="connsiteY3" fmla="*/ 218962 h 328443"/>
              <a:gd name="connsiteX4" fmla="*/ 810247 w 810247"/>
              <a:gd name="connsiteY4" fmla="*/ 218962 h 328443"/>
              <a:gd name="connsiteX0" fmla="*/ 810247 w 810247"/>
              <a:gd name="connsiteY0" fmla="*/ 218962 h 218962"/>
              <a:gd name="connsiteX1" fmla="*/ 526661 w 810247"/>
              <a:gd name="connsiteY1" fmla="*/ 0 h 218962"/>
              <a:gd name="connsiteX2" fmla="*/ 243074 w 810247"/>
              <a:gd name="connsiteY2" fmla="*/ 0 h 218962"/>
              <a:gd name="connsiteX3" fmla="*/ 0 w 810247"/>
              <a:gd name="connsiteY3" fmla="*/ 218962 h 218962"/>
              <a:gd name="connsiteX4" fmla="*/ 810247 w 810247"/>
              <a:gd name="connsiteY4" fmla="*/ 218962 h 218962"/>
              <a:gd name="connsiteX0" fmla="*/ 526661 w 526661"/>
              <a:gd name="connsiteY0" fmla="*/ 0 h 547405"/>
              <a:gd name="connsiteX1" fmla="*/ 526661 w 526661"/>
              <a:gd name="connsiteY1" fmla="*/ 328443 h 547405"/>
              <a:gd name="connsiteX2" fmla="*/ 243074 w 526661"/>
              <a:gd name="connsiteY2" fmla="*/ 328443 h 547405"/>
              <a:gd name="connsiteX3" fmla="*/ 0 w 526661"/>
              <a:gd name="connsiteY3" fmla="*/ 547405 h 547405"/>
              <a:gd name="connsiteX4" fmla="*/ 526661 w 526661"/>
              <a:gd name="connsiteY4" fmla="*/ 0 h 547405"/>
              <a:gd name="connsiteX0" fmla="*/ 283587 w 283587"/>
              <a:gd name="connsiteY0" fmla="*/ 0 h 328443"/>
              <a:gd name="connsiteX1" fmla="*/ 283587 w 283587"/>
              <a:gd name="connsiteY1" fmla="*/ 328443 h 328443"/>
              <a:gd name="connsiteX2" fmla="*/ 0 w 283587"/>
              <a:gd name="connsiteY2" fmla="*/ 328443 h 328443"/>
              <a:gd name="connsiteX3" fmla="*/ 1 w 283587"/>
              <a:gd name="connsiteY3" fmla="*/ 0 h 328443"/>
              <a:gd name="connsiteX4" fmla="*/ 283587 w 283587"/>
              <a:gd name="connsiteY4" fmla="*/ 0 h 328443"/>
              <a:gd name="connsiteX0" fmla="*/ 319035 w 319035"/>
              <a:gd name="connsiteY0" fmla="*/ 164222 h 492665"/>
              <a:gd name="connsiteX1" fmla="*/ 319035 w 319035"/>
              <a:gd name="connsiteY1" fmla="*/ 492665 h 492665"/>
              <a:gd name="connsiteX2" fmla="*/ 35448 w 319035"/>
              <a:gd name="connsiteY2" fmla="*/ 492665 h 492665"/>
              <a:gd name="connsiteX3" fmla="*/ 0 w 319035"/>
              <a:gd name="connsiteY3" fmla="*/ 0 h 492665"/>
              <a:gd name="connsiteX4" fmla="*/ 319035 w 319035"/>
              <a:gd name="connsiteY4" fmla="*/ 164222 h 492665"/>
              <a:gd name="connsiteX0" fmla="*/ 708966 w 708966"/>
              <a:gd name="connsiteY0" fmla="*/ 1 h 492665"/>
              <a:gd name="connsiteX1" fmla="*/ 319035 w 708966"/>
              <a:gd name="connsiteY1" fmla="*/ 492665 h 492665"/>
              <a:gd name="connsiteX2" fmla="*/ 35448 w 708966"/>
              <a:gd name="connsiteY2" fmla="*/ 492665 h 492665"/>
              <a:gd name="connsiteX3" fmla="*/ 0 w 708966"/>
              <a:gd name="connsiteY3" fmla="*/ 0 h 492665"/>
              <a:gd name="connsiteX4" fmla="*/ 708966 w 708966"/>
              <a:gd name="connsiteY4" fmla="*/ 1 h 492665"/>
              <a:gd name="connsiteX0" fmla="*/ 708966 w 779863"/>
              <a:gd name="connsiteY0" fmla="*/ 1 h 492665"/>
              <a:gd name="connsiteX1" fmla="*/ 779863 w 779863"/>
              <a:gd name="connsiteY1" fmla="*/ 164222 h 492665"/>
              <a:gd name="connsiteX2" fmla="*/ 35448 w 779863"/>
              <a:gd name="connsiteY2" fmla="*/ 492665 h 492665"/>
              <a:gd name="connsiteX3" fmla="*/ 0 w 779863"/>
              <a:gd name="connsiteY3" fmla="*/ 0 h 492665"/>
              <a:gd name="connsiteX4" fmla="*/ 708966 w 779863"/>
              <a:gd name="connsiteY4" fmla="*/ 1 h 492665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638070 w 886209"/>
              <a:gd name="connsiteY0" fmla="*/ 0 h 394132"/>
              <a:gd name="connsiteX1" fmla="*/ 886209 w 886209"/>
              <a:gd name="connsiteY1" fmla="*/ 394132 h 394132"/>
              <a:gd name="connsiteX2" fmla="*/ 0 w 886209"/>
              <a:gd name="connsiteY2" fmla="*/ 394132 h 394132"/>
              <a:gd name="connsiteX3" fmla="*/ 106346 w 886209"/>
              <a:gd name="connsiteY3" fmla="*/ 229910 h 394132"/>
              <a:gd name="connsiteX4" fmla="*/ 638070 w 886209"/>
              <a:gd name="connsiteY4" fmla="*/ 0 h 394132"/>
              <a:gd name="connsiteX0" fmla="*/ 638070 w 1524278"/>
              <a:gd name="connsiteY0" fmla="*/ 0 h 394132"/>
              <a:gd name="connsiteX1" fmla="*/ 1524278 w 1524278"/>
              <a:gd name="connsiteY1" fmla="*/ 0 h 394132"/>
              <a:gd name="connsiteX2" fmla="*/ 0 w 1524278"/>
              <a:gd name="connsiteY2" fmla="*/ 394132 h 394132"/>
              <a:gd name="connsiteX3" fmla="*/ 106346 w 1524278"/>
              <a:gd name="connsiteY3" fmla="*/ 229910 h 394132"/>
              <a:gd name="connsiteX4" fmla="*/ 638070 w 1524278"/>
              <a:gd name="connsiteY4" fmla="*/ 0 h 394132"/>
              <a:gd name="connsiteX0" fmla="*/ 531724 w 1417932"/>
              <a:gd name="connsiteY0" fmla="*/ 0 h 229910"/>
              <a:gd name="connsiteX1" fmla="*/ 1417932 w 1417932"/>
              <a:gd name="connsiteY1" fmla="*/ 0 h 229910"/>
              <a:gd name="connsiteX2" fmla="*/ 957104 w 1417932"/>
              <a:gd name="connsiteY2" fmla="*/ 229910 h 229910"/>
              <a:gd name="connsiteX3" fmla="*/ 0 w 1417932"/>
              <a:gd name="connsiteY3" fmla="*/ 229910 h 229910"/>
              <a:gd name="connsiteX4" fmla="*/ 531724 w 1417932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141793 w 886208"/>
              <a:gd name="connsiteY3" fmla="*/ 229910 h 229910"/>
              <a:gd name="connsiteX4" fmla="*/ 0 w 886208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0 w 886208"/>
              <a:gd name="connsiteY3" fmla="*/ 0 h 229910"/>
              <a:gd name="connsiteX0" fmla="*/ 0 w 886208"/>
              <a:gd name="connsiteY0" fmla="*/ 0 h 197066"/>
              <a:gd name="connsiteX1" fmla="*/ 886208 w 886208"/>
              <a:gd name="connsiteY1" fmla="*/ 0 h 197066"/>
              <a:gd name="connsiteX2" fmla="*/ 389932 w 886208"/>
              <a:gd name="connsiteY2" fmla="*/ 197066 h 197066"/>
              <a:gd name="connsiteX3" fmla="*/ 0 w 886208"/>
              <a:gd name="connsiteY3" fmla="*/ 0 h 197066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262754 h 394131"/>
              <a:gd name="connsiteX4" fmla="*/ 0 w 886208"/>
              <a:gd name="connsiteY4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602621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31903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53172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779863 w 886208"/>
              <a:gd name="connsiteY2" fmla="*/ 0 h 426975"/>
              <a:gd name="connsiteX3" fmla="*/ 531725 w 886208"/>
              <a:gd name="connsiteY3" fmla="*/ 295598 h 426975"/>
              <a:gd name="connsiteX4" fmla="*/ 0 w 886208"/>
              <a:gd name="connsiteY4" fmla="*/ 295598 h 426975"/>
              <a:gd name="connsiteX5" fmla="*/ 0 w 886208"/>
              <a:gd name="connsiteY5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779863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354483 w 886208"/>
              <a:gd name="connsiteY5" fmla="*/ 229910 h 426975"/>
              <a:gd name="connsiteX6" fmla="*/ 0 w 886208"/>
              <a:gd name="connsiteY6" fmla="*/ 426975 h 426975"/>
              <a:gd name="connsiteX0" fmla="*/ 0 w 531725"/>
              <a:gd name="connsiteY0" fmla="*/ 426975 h 426975"/>
              <a:gd name="connsiteX1" fmla="*/ 531725 w 531725"/>
              <a:gd name="connsiteY1" fmla="*/ 426975 h 426975"/>
              <a:gd name="connsiteX2" fmla="*/ 531725 w 531725"/>
              <a:gd name="connsiteY2" fmla="*/ 0 h 426975"/>
              <a:gd name="connsiteX3" fmla="*/ 283587 w 531725"/>
              <a:gd name="connsiteY3" fmla="*/ 0 h 426975"/>
              <a:gd name="connsiteX4" fmla="*/ 283587 w 531725"/>
              <a:gd name="connsiteY4" fmla="*/ 229910 h 426975"/>
              <a:gd name="connsiteX5" fmla="*/ 0 w 531725"/>
              <a:gd name="connsiteY5" fmla="*/ 229910 h 426975"/>
              <a:gd name="connsiteX6" fmla="*/ 0 w 531725"/>
              <a:gd name="connsiteY6" fmla="*/ 426975 h 426975"/>
              <a:gd name="connsiteX0" fmla="*/ 0 w 531725"/>
              <a:gd name="connsiteY0" fmla="*/ 426975 h 722574"/>
              <a:gd name="connsiteX1" fmla="*/ 531725 w 531725"/>
              <a:gd name="connsiteY1" fmla="*/ 722574 h 722574"/>
              <a:gd name="connsiteX2" fmla="*/ 531725 w 531725"/>
              <a:gd name="connsiteY2" fmla="*/ 0 h 722574"/>
              <a:gd name="connsiteX3" fmla="*/ 283587 w 531725"/>
              <a:gd name="connsiteY3" fmla="*/ 0 h 722574"/>
              <a:gd name="connsiteX4" fmla="*/ 283587 w 531725"/>
              <a:gd name="connsiteY4" fmla="*/ 229910 h 722574"/>
              <a:gd name="connsiteX5" fmla="*/ 0 w 531725"/>
              <a:gd name="connsiteY5" fmla="*/ 229910 h 722574"/>
              <a:gd name="connsiteX6" fmla="*/ 0 w 531725"/>
              <a:gd name="connsiteY6" fmla="*/ 426975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229910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1 w 815312"/>
              <a:gd name="connsiteY5" fmla="*/ 525508 h 722574"/>
              <a:gd name="connsiteX6" fmla="*/ 0 w 815312"/>
              <a:gd name="connsiteY6" fmla="*/ 722574 h 722574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1878762 w 2126900"/>
              <a:gd name="connsiteY4" fmla="*/ 525508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638070 w 2126900"/>
              <a:gd name="connsiteY3" fmla="*/ 98533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656885 h 689730"/>
              <a:gd name="connsiteX1" fmla="*/ 2126900 w 2126900"/>
              <a:gd name="connsiteY1" fmla="*/ 656885 h 689730"/>
              <a:gd name="connsiteX2" fmla="*/ 957105 w 2126900"/>
              <a:gd name="connsiteY2" fmla="*/ 0 h 689730"/>
              <a:gd name="connsiteX3" fmla="*/ 638070 w 2126900"/>
              <a:gd name="connsiteY3" fmla="*/ 32844 h 689730"/>
              <a:gd name="connsiteX4" fmla="*/ 567173 w 2126900"/>
              <a:gd name="connsiteY4" fmla="*/ 426975 h 689730"/>
              <a:gd name="connsiteX5" fmla="*/ 0 w 2126900"/>
              <a:gd name="connsiteY5" fmla="*/ 624041 h 689730"/>
              <a:gd name="connsiteX6" fmla="*/ 1311588 w 2126900"/>
              <a:gd name="connsiteY6" fmla="*/ 656885 h 689730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70897 w 2126900"/>
              <a:gd name="connsiteY6" fmla="*/ 853950 h 952483"/>
              <a:gd name="connsiteX7" fmla="*/ 921656 w 2126900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638070 w 992553"/>
              <a:gd name="connsiteY3" fmla="*/ 32844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19639 h 919639"/>
              <a:gd name="connsiteX1" fmla="*/ 992553 w 992553"/>
              <a:gd name="connsiteY1" fmla="*/ 591196 h 919639"/>
              <a:gd name="connsiteX2" fmla="*/ 886208 w 992553"/>
              <a:gd name="connsiteY2" fmla="*/ 98532 h 919639"/>
              <a:gd name="connsiteX3" fmla="*/ 638070 w 992553"/>
              <a:gd name="connsiteY3" fmla="*/ 0 h 919639"/>
              <a:gd name="connsiteX4" fmla="*/ 567173 w 992553"/>
              <a:gd name="connsiteY4" fmla="*/ 394131 h 919639"/>
              <a:gd name="connsiteX5" fmla="*/ 0 w 992553"/>
              <a:gd name="connsiteY5" fmla="*/ 591197 h 919639"/>
              <a:gd name="connsiteX6" fmla="*/ 70897 w 992553"/>
              <a:gd name="connsiteY6" fmla="*/ 821106 h 919639"/>
              <a:gd name="connsiteX7" fmla="*/ 921656 w 992553"/>
              <a:gd name="connsiteY7" fmla="*/ 919639 h 919639"/>
              <a:gd name="connsiteX0" fmla="*/ 921656 w 992553"/>
              <a:gd name="connsiteY0" fmla="*/ 821107 h 821107"/>
              <a:gd name="connsiteX1" fmla="*/ 992553 w 992553"/>
              <a:gd name="connsiteY1" fmla="*/ 492664 h 821107"/>
              <a:gd name="connsiteX2" fmla="*/ 886208 w 992553"/>
              <a:gd name="connsiteY2" fmla="*/ 0 h 821107"/>
              <a:gd name="connsiteX3" fmla="*/ 638070 w 992553"/>
              <a:gd name="connsiteY3" fmla="*/ 0 h 821107"/>
              <a:gd name="connsiteX4" fmla="*/ 567173 w 992553"/>
              <a:gd name="connsiteY4" fmla="*/ 295599 h 821107"/>
              <a:gd name="connsiteX5" fmla="*/ 0 w 992553"/>
              <a:gd name="connsiteY5" fmla="*/ 492665 h 821107"/>
              <a:gd name="connsiteX6" fmla="*/ 70897 w 992553"/>
              <a:gd name="connsiteY6" fmla="*/ 722574 h 821107"/>
              <a:gd name="connsiteX7" fmla="*/ 921656 w 992553"/>
              <a:gd name="connsiteY7" fmla="*/ 821107 h 821107"/>
              <a:gd name="connsiteX0" fmla="*/ 921656 w 921656"/>
              <a:gd name="connsiteY0" fmla="*/ 821107 h 821107"/>
              <a:gd name="connsiteX1" fmla="*/ 886208 w 921656"/>
              <a:gd name="connsiteY1" fmla="*/ 755418 h 821107"/>
              <a:gd name="connsiteX2" fmla="*/ 886208 w 921656"/>
              <a:gd name="connsiteY2" fmla="*/ 0 h 821107"/>
              <a:gd name="connsiteX3" fmla="*/ 638070 w 921656"/>
              <a:gd name="connsiteY3" fmla="*/ 0 h 821107"/>
              <a:gd name="connsiteX4" fmla="*/ 567173 w 921656"/>
              <a:gd name="connsiteY4" fmla="*/ 295599 h 821107"/>
              <a:gd name="connsiteX5" fmla="*/ 0 w 921656"/>
              <a:gd name="connsiteY5" fmla="*/ 492665 h 821107"/>
              <a:gd name="connsiteX6" fmla="*/ 70897 w 921656"/>
              <a:gd name="connsiteY6" fmla="*/ 722574 h 821107"/>
              <a:gd name="connsiteX7" fmla="*/ 921656 w 921656"/>
              <a:gd name="connsiteY7" fmla="*/ 821107 h 821107"/>
              <a:gd name="connsiteX0" fmla="*/ 70897 w 886208"/>
              <a:gd name="connsiteY0" fmla="*/ 722574 h 755418"/>
              <a:gd name="connsiteX1" fmla="*/ 886208 w 886208"/>
              <a:gd name="connsiteY1" fmla="*/ 755418 h 755418"/>
              <a:gd name="connsiteX2" fmla="*/ 886208 w 886208"/>
              <a:gd name="connsiteY2" fmla="*/ 0 h 755418"/>
              <a:gd name="connsiteX3" fmla="*/ 638070 w 886208"/>
              <a:gd name="connsiteY3" fmla="*/ 0 h 755418"/>
              <a:gd name="connsiteX4" fmla="*/ 567173 w 886208"/>
              <a:gd name="connsiteY4" fmla="*/ 295599 h 755418"/>
              <a:gd name="connsiteX5" fmla="*/ 0 w 886208"/>
              <a:gd name="connsiteY5" fmla="*/ 492665 h 755418"/>
              <a:gd name="connsiteX6" fmla="*/ 70897 w 886208"/>
              <a:gd name="connsiteY6" fmla="*/ 722574 h 755418"/>
              <a:gd name="connsiteX0" fmla="*/ 70897 w 886208"/>
              <a:gd name="connsiteY0" fmla="*/ 722574 h 722574"/>
              <a:gd name="connsiteX1" fmla="*/ 886208 w 886208"/>
              <a:gd name="connsiteY1" fmla="*/ 722574 h 722574"/>
              <a:gd name="connsiteX2" fmla="*/ 886208 w 886208"/>
              <a:gd name="connsiteY2" fmla="*/ 0 h 722574"/>
              <a:gd name="connsiteX3" fmla="*/ 638070 w 886208"/>
              <a:gd name="connsiteY3" fmla="*/ 0 h 722574"/>
              <a:gd name="connsiteX4" fmla="*/ 567173 w 886208"/>
              <a:gd name="connsiteY4" fmla="*/ 295599 h 722574"/>
              <a:gd name="connsiteX5" fmla="*/ 0 w 886208"/>
              <a:gd name="connsiteY5" fmla="*/ 492665 h 722574"/>
              <a:gd name="connsiteX6" fmla="*/ 70897 w 886208"/>
              <a:gd name="connsiteY6" fmla="*/ 722574 h 722574"/>
              <a:gd name="connsiteX0" fmla="*/ 70897 w 886208"/>
              <a:gd name="connsiteY0" fmla="*/ 722574 h 722574"/>
              <a:gd name="connsiteX1" fmla="*/ 886208 w 886208"/>
              <a:gd name="connsiteY1" fmla="*/ 722574 h 722574"/>
              <a:gd name="connsiteX2" fmla="*/ 886208 w 886208"/>
              <a:gd name="connsiteY2" fmla="*/ 0 h 722574"/>
              <a:gd name="connsiteX3" fmla="*/ 638070 w 886208"/>
              <a:gd name="connsiteY3" fmla="*/ 0 h 722574"/>
              <a:gd name="connsiteX4" fmla="*/ 0 w 886208"/>
              <a:gd name="connsiteY4" fmla="*/ 492665 h 722574"/>
              <a:gd name="connsiteX5" fmla="*/ 70897 w 886208"/>
              <a:gd name="connsiteY5" fmla="*/ 722574 h 722574"/>
              <a:gd name="connsiteX0" fmla="*/ 0 w 815311"/>
              <a:gd name="connsiteY0" fmla="*/ 722574 h 722574"/>
              <a:gd name="connsiteX1" fmla="*/ 815311 w 815311"/>
              <a:gd name="connsiteY1" fmla="*/ 722574 h 722574"/>
              <a:gd name="connsiteX2" fmla="*/ 815311 w 815311"/>
              <a:gd name="connsiteY2" fmla="*/ 0 h 722574"/>
              <a:gd name="connsiteX3" fmla="*/ 567173 w 815311"/>
              <a:gd name="connsiteY3" fmla="*/ 0 h 722574"/>
              <a:gd name="connsiteX4" fmla="*/ 0 w 815311"/>
              <a:gd name="connsiteY4" fmla="*/ 525509 h 722574"/>
              <a:gd name="connsiteX5" fmla="*/ 0 w 815311"/>
              <a:gd name="connsiteY5" fmla="*/ 722574 h 72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5311" h="722574">
                <a:moveTo>
                  <a:pt x="0" y="722574"/>
                </a:moveTo>
                <a:lnTo>
                  <a:pt x="815311" y="722574"/>
                </a:lnTo>
                <a:lnTo>
                  <a:pt x="815311" y="0"/>
                </a:lnTo>
                <a:lnTo>
                  <a:pt x="567173" y="0"/>
                </a:lnTo>
                <a:lnTo>
                  <a:pt x="0" y="525509"/>
                </a:lnTo>
                <a:lnTo>
                  <a:pt x="0" y="722574"/>
                </a:lnTo>
                <a:close/>
              </a:path>
            </a:pathLst>
          </a:custGeom>
          <a:noFill/>
          <a:ln w="28575" cap="rnd">
            <a:solidFill>
              <a:srgbClr val="FF000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F36E50-D934-4D7C-939C-DA0FF40E48A1}"/>
              </a:ext>
            </a:extLst>
          </p:cNvPr>
          <p:cNvGrpSpPr/>
          <p:nvPr/>
        </p:nvGrpSpPr>
        <p:grpSpPr>
          <a:xfrm>
            <a:off x="6190939" y="2595454"/>
            <a:ext cx="1810061" cy="1673452"/>
            <a:chOff x="3067049" y="1657350"/>
            <a:chExt cx="3028951" cy="2800350"/>
          </a:xfrm>
        </p:grpSpPr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869EA163-1FDB-4EC0-A186-B623A8608B65}"/>
                </a:ext>
              </a:extLst>
            </p:cNvPr>
            <p:cNvSpPr/>
            <p:nvPr/>
          </p:nvSpPr>
          <p:spPr>
            <a:xfrm>
              <a:off x="3067049" y="1657350"/>
              <a:ext cx="3028950" cy="2800350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319035 w 319035"/>
                <a:gd name="connsiteY0" fmla="*/ 164222 h 492665"/>
                <a:gd name="connsiteX1" fmla="*/ 319035 w 319035"/>
                <a:gd name="connsiteY1" fmla="*/ 492665 h 492665"/>
                <a:gd name="connsiteX2" fmla="*/ 35448 w 319035"/>
                <a:gd name="connsiteY2" fmla="*/ 492665 h 492665"/>
                <a:gd name="connsiteX3" fmla="*/ 0 w 319035"/>
                <a:gd name="connsiteY3" fmla="*/ 0 h 492665"/>
                <a:gd name="connsiteX4" fmla="*/ 319035 w 319035"/>
                <a:gd name="connsiteY4" fmla="*/ 164222 h 492665"/>
                <a:gd name="connsiteX0" fmla="*/ 708966 w 708966"/>
                <a:gd name="connsiteY0" fmla="*/ 1 h 492665"/>
                <a:gd name="connsiteX1" fmla="*/ 319035 w 708966"/>
                <a:gd name="connsiteY1" fmla="*/ 492665 h 492665"/>
                <a:gd name="connsiteX2" fmla="*/ 35448 w 708966"/>
                <a:gd name="connsiteY2" fmla="*/ 492665 h 492665"/>
                <a:gd name="connsiteX3" fmla="*/ 0 w 708966"/>
                <a:gd name="connsiteY3" fmla="*/ 0 h 492665"/>
                <a:gd name="connsiteX4" fmla="*/ 708966 w 708966"/>
                <a:gd name="connsiteY4" fmla="*/ 1 h 492665"/>
                <a:gd name="connsiteX0" fmla="*/ 708966 w 779863"/>
                <a:gd name="connsiteY0" fmla="*/ 1 h 492665"/>
                <a:gd name="connsiteX1" fmla="*/ 779863 w 779863"/>
                <a:gd name="connsiteY1" fmla="*/ 164222 h 492665"/>
                <a:gd name="connsiteX2" fmla="*/ 35448 w 779863"/>
                <a:gd name="connsiteY2" fmla="*/ 492665 h 492665"/>
                <a:gd name="connsiteX3" fmla="*/ 0 w 779863"/>
                <a:gd name="connsiteY3" fmla="*/ 0 h 492665"/>
                <a:gd name="connsiteX4" fmla="*/ 708966 w 779863"/>
                <a:gd name="connsiteY4" fmla="*/ 1 h 492665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638070 w 886209"/>
                <a:gd name="connsiteY0" fmla="*/ 0 h 394132"/>
                <a:gd name="connsiteX1" fmla="*/ 886209 w 886209"/>
                <a:gd name="connsiteY1" fmla="*/ 394132 h 394132"/>
                <a:gd name="connsiteX2" fmla="*/ 0 w 886209"/>
                <a:gd name="connsiteY2" fmla="*/ 394132 h 394132"/>
                <a:gd name="connsiteX3" fmla="*/ 106346 w 886209"/>
                <a:gd name="connsiteY3" fmla="*/ 229910 h 394132"/>
                <a:gd name="connsiteX4" fmla="*/ 638070 w 886209"/>
                <a:gd name="connsiteY4" fmla="*/ 0 h 394132"/>
                <a:gd name="connsiteX0" fmla="*/ 638070 w 1524278"/>
                <a:gd name="connsiteY0" fmla="*/ 0 h 394132"/>
                <a:gd name="connsiteX1" fmla="*/ 1524278 w 1524278"/>
                <a:gd name="connsiteY1" fmla="*/ 0 h 394132"/>
                <a:gd name="connsiteX2" fmla="*/ 0 w 1524278"/>
                <a:gd name="connsiteY2" fmla="*/ 394132 h 394132"/>
                <a:gd name="connsiteX3" fmla="*/ 106346 w 1524278"/>
                <a:gd name="connsiteY3" fmla="*/ 229910 h 394132"/>
                <a:gd name="connsiteX4" fmla="*/ 638070 w 1524278"/>
                <a:gd name="connsiteY4" fmla="*/ 0 h 394132"/>
                <a:gd name="connsiteX0" fmla="*/ 531724 w 1417932"/>
                <a:gd name="connsiteY0" fmla="*/ 0 h 229910"/>
                <a:gd name="connsiteX1" fmla="*/ 1417932 w 1417932"/>
                <a:gd name="connsiteY1" fmla="*/ 0 h 229910"/>
                <a:gd name="connsiteX2" fmla="*/ 957104 w 1417932"/>
                <a:gd name="connsiteY2" fmla="*/ 229910 h 229910"/>
                <a:gd name="connsiteX3" fmla="*/ 0 w 1417932"/>
                <a:gd name="connsiteY3" fmla="*/ 229910 h 229910"/>
                <a:gd name="connsiteX4" fmla="*/ 531724 w 1417932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141793 w 886208"/>
                <a:gd name="connsiteY3" fmla="*/ 229910 h 229910"/>
                <a:gd name="connsiteX4" fmla="*/ 0 w 886208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0 w 886208"/>
                <a:gd name="connsiteY3" fmla="*/ 0 h 229910"/>
                <a:gd name="connsiteX0" fmla="*/ 0 w 886208"/>
                <a:gd name="connsiteY0" fmla="*/ 0 h 197066"/>
                <a:gd name="connsiteX1" fmla="*/ 886208 w 886208"/>
                <a:gd name="connsiteY1" fmla="*/ 0 h 197066"/>
                <a:gd name="connsiteX2" fmla="*/ 389932 w 886208"/>
                <a:gd name="connsiteY2" fmla="*/ 197066 h 197066"/>
                <a:gd name="connsiteX3" fmla="*/ 0 w 886208"/>
                <a:gd name="connsiteY3" fmla="*/ 0 h 197066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262754 h 394131"/>
                <a:gd name="connsiteX4" fmla="*/ 0 w 886208"/>
                <a:gd name="connsiteY4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602621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319035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531725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779863 w 886208"/>
                <a:gd name="connsiteY2" fmla="*/ 0 h 426975"/>
                <a:gd name="connsiteX3" fmla="*/ 531725 w 886208"/>
                <a:gd name="connsiteY3" fmla="*/ 295598 h 426975"/>
                <a:gd name="connsiteX4" fmla="*/ 0 w 886208"/>
                <a:gd name="connsiteY4" fmla="*/ 295598 h 426975"/>
                <a:gd name="connsiteX5" fmla="*/ 0 w 886208"/>
                <a:gd name="connsiteY5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779863 w 886208"/>
                <a:gd name="connsiteY3" fmla="*/ 0 h 426975"/>
                <a:gd name="connsiteX4" fmla="*/ 531725 w 886208"/>
                <a:gd name="connsiteY4" fmla="*/ 295598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531725 w 886208"/>
                <a:gd name="connsiteY4" fmla="*/ 295598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531725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638070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638070 w 886208"/>
                <a:gd name="connsiteY3" fmla="*/ 0 h 426975"/>
                <a:gd name="connsiteX4" fmla="*/ 638070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638070 w 886208"/>
                <a:gd name="connsiteY3" fmla="*/ 0 h 426975"/>
                <a:gd name="connsiteX4" fmla="*/ 638070 w 886208"/>
                <a:gd name="connsiteY4" fmla="*/ 229910 h 426975"/>
                <a:gd name="connsiteX5" fmla="*/ 354483 w 886208"/>
                <a:gd name="connsiteY5" fmla="*/ 229910 h 426975"/>
                <a:gd name="connsiteX6" fmla="*/ 0 w 886208"/>
                <a:gd name="connsiteY6" fmla="*/ 426975 h 426975"/>
                <a:gd name="connsiteX0" fmla="*/ 0 w 531725"/>
                <a:gd name="connsiteY0" fmla="*/ 426975 h 426975"/>
                <a:gd name="connsiteX1" fmla="*/ 531725 w 531725"/>
                <a:gd name="connsiteY1" fmla="*/ 426975 h 426975"/>
                <a:gd name="connsiteX2" fmla="*/ 531725 w 531725"/>
                <a:gd name="connsiteY2" fmla="*/ 0 h 426975"/>
                <a:gd name="connsiteX3" fmla="*/ 283587 w 531725"/>
                <a:gd name="connsiteY3" fmla="*/ 0 h 426975"/>
                <a:gd name="connsiteX4" fmla="*/ 283587 w 531725"/>
                <a:gd name="connsiteY4" fmla="*/ 229910 h 426975"/>
                <a:gd name="connsiteX5" fmla="*/ 0 w 531725"/>
                <a:gd name="connsiteY5" fmla="*/ 229910 h 426975"/>
                <a:gd name="connsiteX6" fmla="*/ 0 w 531725"/>
                <a:gd name="connsiteY6" fmla="*/ 426975 h 426975"/>
                <a:gd name="connsiteX0" fmla="*/ 0 w 531725"/>
                <a:gd name="connsiteY0" fmla="*/ 426975 h 722574"/>
                <a:gd name="connsiteX1" fmla="*/ 531725 w 531725"/>
                <a:gd name="connsiteY1" fmla="*/ 722574 h 722574"/>
                <a:gd name="connsiteX2" fmla="*/ 531725 w 531725"/>
                <a:gd name="connsiteY2" fmla="*/ 0 h 722574"/>
                <a:gd name="connsiteX3" fmla="*/ 283587 w 531725"/>
                <a:gd name="connsiteY3" fmla="*/ 0 h 722574"/>
                <a:gd name="connsiteX4" fmla="*/ 283587 w 531725"/>
                <a:gd name="connsiteY4" fmla="*/ 229910 h 722574"/>
                <a:gd name="connsiteX5" fmla="*/ 0 w 531725"/>
                <a:gd name="connsiteY5" fmla="*/ 229910 h 722574"/>
                <a:gd name="connsiteX6" fmla="*/ 0 w 531725"/>
                <a:gd name="connsiteY6" fmla="*/ 426975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229910 h 722574"/>
                <a:gd name="connsiteX5" fmla="*/ 283587 w 815312"/>
                <a:gd name="connsiteY5" fmla="*/ 229910 h 722574"/>
                <a:gd name="connsiteX6" fmla="*/ 0 w 815312"/>
                <a:gd name="connsiteY6" fmla="*/ 722574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525508 h 722574"/>
                <a:gd name="connsiteX5" fmla="*/ 283587 w 815312"/>
                <a:gd name="connsiteY5" fmla="*/ 229910 h 722574"/>
                <a:gd name="connsiteX6" fmla="*/ 0 w 815312"/>
                <a:gd name="connsiteY6" fmla="*/ 722574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525508 h 722574"/>
                <a:gd name="connsiteX5" fmla="*/ 1 w 815312"/>
                <a:gd name="connsiteY5" fmla="*/ 525508 h 722574"/>
                <a:gd name="connsiteX6" fmla="*/ 0 w 815312"/>
                <a:gd name="connsiteY6" fmla="*/ 722574 h 722574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1878762 w 2126900"/>
                <a:gd name="connsiteY3" fmla="*/ 0 h 755419"/>
                <a:gd name="connsiteX4" fmla="*/ 1878762 w 2126900"/>
                <a:gd name="connsiteY4" fmla="*/ 525508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1878762 w 2126900"/>
                <a:gd name="connsiteY3" fmla="*/ 0 h 755419"/>
                <a:gd name="connsiteX4" fmla="*/ 567173 w 2126900"/>
                <a:gd name="connsiteY4" fmla="*/ 492664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638070 w 2126900"/>
                <a:gd name="connsiteY3" fmla="*/ 98533 h 755419"/>
                <a:gd name="connsiteX4" fmla="*/ 567173 w 2126900"/>
                <a:gd name="connsiteY4" fmla="*/ 492664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656885 h 689730"/>
                <a:gd name="connsiteX1" fmla="*/ 2126900 w 2126900"/>
                <a:gd name="connsiteY1" fmla="*/ 656885 h 689730"/>
                <a:gd name="connsiteX2" fmla="*/ 957105 w 2126900"/>
                <a:gd name="connsiteY2" fmla="*/ 0 h 689730"/>
                <a:gd name="connsiteX3" fmla="*/ 638070 w 2126900"/>
                <a:gd name="connsiteY3" fmla="*/ 32844 h 689730"/>
                <a:gd name="connsiteX4" fmla="*/ 567173 w 2126900"/>
                <a:gd name="connsiteY4" fmla="*/ 426975 h 689730"/>
                <a:gd name="connsiteX5" fmla="*/ 0 w 2126900"/>
                <a:gd name="connsiteY5" fmla="*/ 624041 h 689730"/>
                <a:gd name="connsiteX6" fmla="*/ 1311588 w 2126900"/>
                <a:gd name="connsiteY6" fmla="*/ 656885 h 689730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921656 w 2126900"/>
                <a:gd name="connsiteY6" fmla="*/ 952483 h 952483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921656 w 2126900"/>
                <a:gd name="connsiteY6" fmla="*/ 952483 h 952483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70897 w 2126900"/>
                <a:gd name="connsiteY6" fmla="*/ 853950 h 952483"/>
                <a:gd name="connsiteX7" fmla="*/ 921656 w 2126900"/>
                <a:gd name="connsiteY7" fmla="*/ 952483 h 952483"/>
                <a:gd name="connsiteX0" fmla="*/ 921656 w 992553"/>
                <a:gd name="connsiteY0" fmla="*/ 952483 h 952483"/>
                <a:gd name="connsiteX1" fmla="*/ 992553 w 992553"/>
                <a:gd name="connsiteY1" fmla="*/ 624040 h 952483"/>
                <a:gd name="connsiteX2" fmla="*/ 957105 w 992553"/>
                <a:gd name="connsiteY2" fmla="*/ 0 h 952483"/>
                <a:gd name="connsiteX3" fmla="*/ 638070 w 992553"/>
                <a:gd name="connsiteY3" fmla="*/ 32844 h 952483"/>
                <a:gd name="connsiteX4" fmla="*/ 567173 w 992553"/>
                <a:gd name="connsiteY4" fmla="*/ 426975 h 952483"/>
                <a:gd name="connsiteX5" fmla="*/ 0 w 992553"/>
                <a:gd name="connsiteY5" fmla="*/ 624041 h 952483"/>
                <a:gd name="connsiteX6" fmla="*/ 70897 w 992553"/>
                <a:gd name="connsiteY6" fmla="*/ 853950 h 952483"/>
                <a:gd name="connsiteX7" fmla="*/ 921656 w 992553"/>
                <a:gd name="connsiteY7" fmla="*/ 952483 h 952483"/>
                <a:gd name="connsiteX0" fmla="*/ 921656 w 992553"/>
                <a:gd name="connsiteY0" fmla="*/ 919639 h 919639"/>
                <a:gd name="connsiteX1" fmla="*/ 992553 w 992553"/>
                <a:gd name="connsiteY1" fmla="*/ 591196 h 919639"/>
                <a:gd name="connsiteX2" fmla="*/ 886208 w 992553"/>
                <a:gd name="connsiteY2" fmla="*/ 98532 h 919639"/>
                <a:gd name="connsiteX3" fmla="*/ 638070 w 992553"/>
                <a:gd name="connsiteY3" fmla="*/ 0 h 919639"/>
                <a:gd name="connsiteX4" fmla="*/ 567173 w 992553"/>
                <a:gd name="connsiteY4" fmla="*/ 394131 h 919639"/>
                <a:gd name="connsiteX5" fmla="*/ 0 w 992553"/>
                <a:gd name="connsiteY5" fmla="*/ 591197 h 919639"/>
                <a:gd name="connsiteX6" fmla="*/ 70897 w 992553"/>
                <a:gd name="connsiteY6" fmla="*/ 821106 h 919639"/>
                <a:gd name="connsiteX7" fmla="*/ 921656 w 992553"/>
                <a:gd name="connsiteY7" fmla="*/ 919639 h 919639"/>
                <a:gd name="connsiteX0" fmla="*/ 921656 w 992553"/>
                <a:gd name="connsiteY0" fmla="*/ 821107 h 821107"/>
                <a:gd name="connsiteX1" fmla="*/ 992553 w 992553"/>
                <a:gd name="connsiteY1" fmla="*/ 492664 h 821107"/>
                <a:gd name="connsiteX2" fmla="*/ 886208 w 992553"/>
                <a:gd name="connsiteY2" fmla="*/ 0 h 821107"/>
                <a:gd name="connsiteX3" fmla="*/ 638070 w 992553"/>
                <a:gd name="connsiteY3" fmla="*/ 0 h 821107"/>
                <a:gd name="connsiteX4" fmla="*/ 567173 w 992553"/>
                <a:gd name="connsiteY4" fmla="*/ 295599 h 821107"/>
                <a:gd name="connsiteX5" fmla="*/ 0 w 992553"/>
                <a:gd name="connsiteY5" fmla="*/ 492665 h 821107"/>
                <a:gd name="connsiteX6" fmla="*/ 70897 w 992553"/>
                <a:gd name="connsiteY6" fmla="*/ 722574 h 821107"/>
                <a:gd name="connsiteX7" fmla="*/ 921656 w 992553"/>
                <a:gd name="connsiteY7" fmla="*/ 821107 h 821107"/>
                <a:gd name="connsiteX0" fmla="*/ 921656 w 921656"/>
                <a:gd name="connsiteY0" fmla="*/ 821107 h 821107"/>
                <a:gd name="connsiteX1" fmla="*/ 886208 w 921656"/>
                <a:gd name="connsiteY1" fmla="*/ 755418 h 821107"/>
                <a:gd name="connsiteX2" fmla="*/ 886208 w 921656"/>
                <a:gd name="connsiteY2" fmla="*/ 0 h 821107"/>
                <a:gd name="connsiteX3" fmla="*/ 638070 w 921656"/>
                <a:gd name="connsiteY3" fmla="*/ 0 h 821107"/>
                <a:gd name="connsiteX4" fmla="*/ 567173 w 921656"/>
                <a:gd name="connsiteY4" fmla="*/ 295599 h 821107"/>
                <a:gd name="connsiteX5" fmla="*/ 0 w 921656"/>
                <a:gd name="connsiteY5" fmla="*/ 492665 h 821107"/>
                <a:gd name="connsiteX6" fmla="*/ 70897 w 921656"/>
                <a:gd name="connsiteY6" fmla="*/ 722574 h 821107"/>
                <a:gd name="connsiteX7" fmla="*/ 921656 w 921656"/>
                <a:gd name="connsiteY7" fmla="*/ 821107 h 821107"/>
                <a:gd name="connsiteX0" fmla="*/ 70897 w 886208"/>
                <a:gd name="connsiteY0" fmla="*/ 722574 h 755418"/>
                <a:gd name="connsiteX1" fmla="*/ 886208 w 886208"/>
                <a:gd name="connsiteY1" fmla="*/ 755418 h 755418"/>
                <a:gd name="connsiteX2" fmla="*/ 886208 w 886208"/>
                <a:gd name="connsiteY2" fmla="*/ 0 h 755418"/>
                <a:gd name="connsiteX3" fmla="*/ 638070 w 886208"/>
                <a:gd name="connsiteY3" fmla="*/ 0 h 755418"/>
                <a:gd name="connsiteX4" fmla="*/ 567173 w 886208"/>
                <a:gd name="connsiteY4" fmla="*/ 295599 h 755418"/>
                <a:gd name="connsiteX5" fmla="*/ 0 w 886208"/>
                <a:gd name="connsiteY5" fmla="*/ 492665 h 755418"/>
                <a:gd name="connsiteX6" fmla="*/ 70897 w 886208"/>
                <a:gd name="connsiteY6" fmla="*/ 722574 h 755418"/>
                <a:gd name="connsiteX0" fmla="*/ 70897 w 886208"/>
                <a:gd name="connsiteY0" fmla="*/ 722574 h 722574"/>
                <a:gd name="connsiteX1" fmla="*/ 886208 w 886208"/>
                <a:gd name="connsiteY1" fmla="*/ 722574 h 722574"/>
                <a:gd name="connsiteX2" fmla="*/ 886208 w 886208"/>
                <a:gd name="connsiteY2" fmla="*/ 0 h 722574"/>
                <a:gd name="connsiteX3" fmla="*/ 638070 w 886208"/>
                <a:gd name="connsiteY3" fmla="*/ 0 h 722574"/>
                <a:gd name="connsiteX4" fmla="*/ 567173 w 886208"/>
                <a:gd name="connsiteY4" fmla="*/ 295599 h 722574"/>
                <a:gd name="connsiteX5" fmla="*/ 0 w 886208"/>
                <a:gd name="connsiteY5" fmla="*/ 492665 h 722574"/>
                <a:gd name="connsiteX6" fmla="*/ 70897 w 886208"/>
                <a:gd name="connsiteY6" fmla="*/ 722574 h 722574"/>
                <a:gd name="connsiteX0" fmla="*/ 70897 w 886208"/>
                <a:gd name="connsiteY0" fmla="*/ 722574 h 722574"/>
                <a:gd name="connsiteX1" fmla="*/ 886208 w 886208"/>
                <a:gd name="connsiteY1" fmla="*/ 722574 h 722574"/>
                <a:gd name="connsiteX2" fmla="*/ 886208 w 886208"/>
                <a:gd name="connsiteY2" fmla="*/ 0 h 722574"/>
                <a:gd name="connsiteX3" fmla="*/ 638070 w 886208"/>
                <a:gd name="connsiteY3" fmla="*/ 0 h 722574"/>
                <a:gd name="connsiteX4" fmla="*/ 0 w 886208"/>
                <a:gd name="connsiteY4" fmla="*/ 492665 h 722574"/>
                <a:gd name="connsiteX5" fmla="*/ 70897 w 886208"/>
                <a:gd name="connsiteY5" fmla="*/ 722574 h 722574"/>
                <a:gd name="connsiteX0" fmla="*/ 0 w 815311"/>
                <a:gd name="connsiteY0" fmla="*/ 722574 h 722574"/>
                <a:gd name="connsiteX1" fmla="*/ 815311 w 815311"/>
                <a:gd name="connsiteY1" fmla="*/ 722574 h 722574"/>
                <a:gd name="connsiteX2" fmla="*/ 815311 w 815311"/>
                <a:gd name="connsiteY2" fmla="*/ 0 h 722574"/>
                <a:gd name="connsiteX3" fmla="*/ 567173 w 815311"/>
                <a:gd name="connsiteY3" fmla="*/ 0 h 722574"/>
                <a:gd name="connsiteX4" fmla="*/ 0 w 815311"/>
                <a:gd name="connsiteY4" fmla="*/ 525509 h 722574"/>
                <a:gd name="connsiteX5" fmla="*/ 0 w 815311"/>
                <a:gd name="connsiteY5" fmla="*/ 722574 h 72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5311" h="722574">
                  <a:moveTo>
                    <a:pt x="0" y="722574"/>
                  </a:moveTo>
                  <a:lnTo>
                    <a:pt x="815311" y="722574"/>
                  </a:lnTo>
                  <a:lnTo>
                    <a:pt x="815311" y="0"/>
                  </a:lnTo>
                  <a:lnTo>
                    <a:pt x="567173" y="0"/>
                  </a:lnTo>
                  <a:lnTo>
                    <a:pt x="0" y="525509"/>
                  </a:lnTo>
                  <a:lnTo>
                    <a:pt x="0" y="72257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alpha val="29000"/>
                  </a:srgbClr>
                </a:gs>
                <a:gs pos="0">
                  <a:schemeClr val="accent1">
                    <a:tint val="23500"/>
                    <a:satMod val="16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0279615B-1737-43BB-97B2-5AB5698468D1}"/>
                </a:ext>
              </a:extLst>
            </p:cNvPr>
            <p:cNvSpPr/>
            <p:nvPr/>
          </p:nvSpPr>
          <p:spPr>
            <a:xfrm>
              <a:off x="3067050" y="1657350"/>
              <a:ext cx="3028946" cy="280034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319035 w 319035"/>
                <a:gd name="connsiteY0" fmla="*/ 164222 h 492665"/>
                <a:gd name="connsiteX1" fmla="*/ 319035 w 319035"/>
                <a:gd name="connsiteY1" fmla="*/ 492665 h 492665"/>
                <a:gd name="connsiteX2" fmla="*/ 35448 w 319035"/>
                <a:gd name="connsiteY2" fmla="*/ 492665 h 492665"/>
                <a:gd name="connsiteX3" fmla="*/ 0 w 319035"/>
                <a:gd name="connsiteY3" fmla="*/ 0 h 492665"/>
                <a:gd name="connsiteX4" fmla="*/ 319035 w 319035"/>
                <a:gd name="connsiteY4" fmla="*/ 164222 h 492665"/>
                <a:gd name="connsiteX0" fmla="*/ 708966 w 708966"/>
                <a:gd name="connsiteY0" fmla="*/ 1 h 492665"/>
                <a:gd name="connsiteX1" fmla="*/ 319035 w 708966"/>
                <a:gd name="connsiteY1" fmla="*/ 492665 h 492665"/>
                <a:gd name="connsiteX2" fmla="*/ 35448 w 708966"/>
                <a:gd name="connsiteY2" fmla="*/ 492665 h 492665"/>
                <a:gd name="connsiteX3" fmla="*/ 0 w 708966"/>
                <a:gd name="connsiteY3" fmla="*/ 0 h 492665"/>
                <a:gd name="connsiteX4" fmla="*/ 708966 w 708966"/>
                <a:gd name="connsiteY4" fmla="*/ 1 h 492665"/>
                <a:gd name="connsiteX0" fmla="*/ 708966 w 779863"/>
                <a:gd name="connsiteY0" fmla="*/ 1 h 492665"/>
                <a:gd name="connsiteX1" fmla="*/ 779863 w 779863"/>
                <a:gd name="connsiteY1" fmla="*/ 164222 h 492665"/>
                <a:gd name="connsiteX2" fmla="*/ 35448 w 779863"/>
                <a:gd name="connsiteY2" fmla="*/ 492665 h 492665"/>
                <a:gd name="connsiteX3" fmla="*/ 0 w 779863"/>
                <a:gd name="connsiteY3" fmla="*/ 0 h 492665"/>
                <a:gd name="connsiteX4" fmla="*/ 708966 w 779863"/>
                <a:gd name="connsiteY4" fmla="*/ 1 h 492665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638070 w 886209"/>
                <a:gd name="connsiteY0" fmla="*/ 0 h 394132"/>
                <a:gd name="connsiteX1" fmla="*/ 886209 w 886209"/>
                <a:gd name="connsiteY1" fmla="*/ 394132 h 394132"/>
                <a:gd name="connsiteX2" fmla="*/ 0 w 886209"/>
                <a:gd name="connsiteY2" fmla="*/ 394132 h 394132"/>
                <a:gd name="connsiteX3" fmla="*/ 106346 w 886209"/>
                <a:gd name="connsiteY3" fmla="*/ 229910 h 394132"/>
                <a:gd name="connsiteX4" fmla="*/ 638070 w 886209"/>
                <a:gd name="connsiteY4" fmla="*/ 0 h 394132"/>
                <a:gd name="connsiteX0" fmla="*/ 638070 w 1524278"/>
                <a:gd name="connsiteY0" fmla="*/ 0 h 394132"/>
                <a:gd name="connsiteX1" fmla="*/ 1524278 w 1524278"/>
                <a:gd name="connsiteY1" fmla="*/ 0 h 394132"/>
                <a:gd name="connsiteX2" fmla="*/ 0 w 1524278"/>
                <a:gd name="connsiteY2" fmla="*/ 394132 h 394132"/>
                <a:gd name="connsiteX3" fmla="*/ 106346 w 1524278"/>
                <a:gd name="connsiteY3" fmla="*/ 229910 h 394132"/>
                <a:gd name="connsiteX4" fmla="*/ 638070 w 1524278"/>
                <a:gd name="connsiteY4" fmla="*/ 0 h 394132"/>
                <a:gd name="connsiteX0" fmla="*/ 531724 w 1417932"/>
                <a:gd name="connsiteY0" fmla="*/ 0 h 229910"/>
                <a:gd name="connsiteX1" fmla="*/ 1417932 w 1417932"/>
                <a:gd name="connsiteY1" fmla="*/ 0 h 229910"/>
                <a:gd name="connsiteX2" fmla="*/ 957104 w 1417932"/>
                <a:gd name="connsiteY2" fmla="*/ 229910 h 229910"/>
                <a:gd name="connsiteX3" fmla="*/ 0 w 1417932"/>
                <a:gd name="connsiteY3" fmla="*/ 229910 h 229910"/>
                <a:gd name="connsiteX4" fmla="*/ 531724 w 1417932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141793 w 886208"/>
                <a:gd name="connsiteY3" fmla="*/ 229910 h 229910"/>
                <a:gd name="connsiteX4" fmla="*/ 0 w 886208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0 w 886208"/>
                <a:gd name="connsiteY3" fmla="*/ 0 h 229910"/>
                <a:gd name="connsiteX0" fmla="*/ 0 w 886208"/>
                <a:gd name="connsiteY0" fmla="*/ 0 h 197066"/>
                <a:gd name="connsiteX1" fmla="*/ 886208 w 886208"/>
                <a:gd name="connsiteY1" fmla="*/ 0 h 197066"/>
                <a:gd name="connsiteX2" fmla="*/ 389932 w 886208"/>
                <a:gd name="connsiteY2" fmla="*/ 197066 h 197066"/>
                <a:gd name="connsiteX3" fmla="*/ 0 w 886208"/>
                <a:gd name="connsiteY3" fmla="*/ 0 h 197066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262754 h 394131"/>
                <a:gd name="connsiteX4" fmla="*/ 0 w 886208"/>
                <a:gd name="connsiteY4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602621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319035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531725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779863 w 886208"/>
                <a:gd name="connsiteY2" fmla="*/ 0 h 426975"/>
                <a:gd name="connsiteX3" fmla="*/ 531725 w 886208"/>
                <a:gd name="connsiteY3" fmla="*/ 295598 h 426975"/>
                <a:gd name="connsiteX4" fmla="*/ 0 w 886208"/>
                <a:gd name="connsiteY4" fmla="*/ 295598 h 426975"/>
                <a:gd name="connsiteX5" fmla="*/ 0 w 886208"/>
                <a:gd name="connsiteY5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779863 w 886208"/>
                <a:gd name="connsiteY3" fmla="*/ 0 h 426975"/>
                <a:gd name="connsiteX4" fmla="*/ 531725 w 886208"/>
                <a:gd name="connsiteY4" fmla="*/ 295598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531725 w 886208"/>
                <a:gd name="connsiteY4" fmla="*/ 295598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531725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638070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638070 w 886208"/>
                <a:gd name="connsiteY3" fmla="*/ 0 h 426975"/>
                <a:gd name="connsiteX4" fmla="*/ 638070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638070 w 886208"/>
                <a:gd name="connsiteY3" fmla="*/ 0 h 426975"/>
                <a:gd name="connsiteX4" fmla="*/ 638070 w 886208"/>
                <a:gd name="connsiteY4" fmla="*/ 229910 h 426975"/>
                <a:gd name="connsiteX5" fmla="*/ 354483 w 886208"/>
                <a:gd name="connsiteY5" fmla="*/ 229910 h 426975"/>
                <a:gd name="connsiteX6" fmla="*/ 0 w 886208"/>
                <a:gd name="connsiteY6" fmla="*/ 426975 h 426975"/>
                <a:gd name="connsiteX0" fmla="*/ 0 w 531725"/>
                <a:gd name="connsiteY0" fmla="*/ 426975 h 426975"/>
                <a:gd name="connsiteX1" fmla="*/ 531725 w 531725"/>
                <a:gd name="connsiteY1" fmla="*/ 426975 h 426975"/>
                <a:gd name="connsiteX2" fmla="*/ 531725 w 531725"/>
                <a:gd name="connsiteY2" fmla="*/ 0 h 426975"/>
                <a:gd name="connsiteX3" fmla="*/ 283587 w 531725"/>
                <a:gd name="connsiteY3" fmla="*/ 0 h 426975"/>
                <a:gd name="connsiteX4" fmla="*/ 283587 w 531725"/>
                <a:gd name="connsiteY4" fmla="*/ 229910 h 426975"/>
                <a:gd name="connsiteX5" fmla="*/ 0 w 531725"/>
                <a:gd name="connsiteY5" fmla="*/ 229910 h 426975"/>
                <a:gd name="connsiteX6" fmla="*/ 0 w 531725"/>
                <a:gd name="connsiteY6" fmla="*/ 426975 h 426975"/>
                <a:gd name="connsiteX0" fmla="*/ 0 w 531725"/>
                <a:gd name="connsiteY0" fmla="*/ 426975 h 722574"/>
                <a:gd name="connsiteX1" fmla="*/ 531725 w 531725"/>
                <a:gd name="connsiteY1" fmla="*/ 722574 h 722574"/>
                <a:gd name="connsiteX2" fmla="*/ 531725 w 531725"/>
                <a:gd name="connsiteY2" fmla="*/ 0 h 722574"/>
                <a:gd name="connsiteX3" fmla="*/ 283587 w 531725"/>
                <a:gd name="connsiteY3" fmla="*/ 0 h 722574"/>
                <a:gd name="connsiteX4" fmla="*/ 283587 w 531725"/>
                <a:gd name="connsiteY4" fmla="*/ 229910 h 722574"/>
                <a:gd name="connsiteX5" fmla="*/ 0 w 531725"/>
                <a:gd name="connsiteY5" fmla="*/ 229910 h 722574"/>
                <a:gd name="connsiteX6" fmla="*/ 0 w 531725"/>
                <a:gd name="connsiteY6" fmla="*/ 426975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229910 h 722574"/>
                <a:gd name="connsiteX5" fmla="*/ 283587 w 815312"/>
                <a:gd name="connsiteY5" fmla="*/ 229910 h 722574"/>
                <a:gd name="connsiteX6" fmla="*/ 0 w 815312"/>
                <a:gd name="connsiteY6" fmla="*/ 722574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525508 h 722574"/>
                <a:gd name="connsiteX5" fmla="*/ 283587 w 815312"/>
                <a:gd name="connsiteY5" fmla="*/ 229910 h 722574"/>
                <a:gd name="connsiteX6" fmla="*/ 0 w 815312"/>
                <a:gd name="connsiteY6" fmla="*/ 722574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525508 h 722574"/>
                <a:gd name="connsiteX5" fmla="*/ 1 w 815312"/>
                <a:gd name="connsiteY5" fmla="*/ 525508 h 722574"/>
                <a:gd name="connsiteX6" fmla="*/ 0 w 815312"/>
                <a:gd name="connsiteY6" fmla="*/ 722574 h 72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312" h="722574">
                  <a:moveTo>
                    <a:pt x="0" y="722574"/>
                  </a:moveTo>
                  <a:lnTo>
                    <a:pt x="815312" y="722574"/>
                  </a:lnTo>
                  <a:lnTo>
                    <a:pt x="815312" y="0"/>
                  </a:lnTo>
                  <a:lnTo>
                    <a:pt x="567174" y="0"/>
                  </a:lnTo>
                  <a:lnTo>
                    <a:pt x="567174" y="525508"/>
                  </a:lnTo>
                  <a:lnTo>
                    <a:pt x="1" y="525508"/>
                  </a:lnTo>
                  <a:cubicBezTo>
                    <a:pt x="1" y="591197"/>
                    <a:pt x="0" y="656885"/>
                    <a:pt x="0" y="722574"/>
                  </a:cubicBezTo>
                  <a:close/>
                </a:path>
              </a:pathLst>
            </a:custGeom>
            <a:solidFill>
              <a:srgbClr val="FFCCCC"/>
            </a:solidFill>
            <a:ln w="317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84EA922-FEB0-48FF-8C59-2CB4A16E2FFF}"/>
                </a:ext>
              </a:extLst>
            </p:cNvPr>
            <p:cNvSpPr/>
            <p:nvPr/>
          </p:nvSpPr>
          <p:spPr>
            <a:xfrm>
              <a:off x="3067054" y="3693967"/>
              <a:ext cx="3028945" cy="763733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319035 w 319035"/>
                <a:gd name="connsiteY0" fmla="*/ 164222 h 492665"/>
                <a:gd name="connsiteX1" fmla="*/ 319035 w 319035"/>
                <a:gd name="connsiteY1" fmla="*/ 492665 h 492665"/>
                <a:gd name="connsiteX2" fmla="*/ 35448 w 319035"/>
                <a:gd name="connsiteY2" fmla="*/ 492665 h 492665"/>
                <a:gd name="connsiteX3" fmla="*/ 0 w 319035"/>
                <a:gd name="connsiteY3" fmla="*/ 0 h 492665"/>
                <a:gd name="connsiteX4" fmla="*/ 319035 w 319035"/>
                <a:gd name="connsiteY4" fmla="*/ 164222 h 492665"/>
                <a:gd name="connsiteX0" fmla="*/ 708966 w 708966"/>
                <a:gd name="connsiteY0" fmla="*/ 1 h 492665"/>
                <a:gd name="connsiteX1" fmla="*/ 319035 w 708966"/>
                <a:gd name="connsiteY1" fmla="*/ 492665 h 492665"/>
                <a:gd name="connsiteX2" fmla="*/ 35448 w 708966"/>
                <a:gd name="connsiteY2" fmla="*/ 492665 h 492665"/>
                <a:gd name="connsiteX3" fmla="*/ 0 w 708966"/>
                <a:gd name="connsiteY3" fmla="*/ 0 h 492665"/>
                <a:gd name="connsiteX4" fmla="*/ 708966 w 708966"/>
                <a:gd name="connsiteY4" fmla="*/ 1 h 492665"/>
                <a:gd name="connsiteX0" fmla="*/ 708966 w 779863"/>
                <a:gd name="connsiteY0" fmla="*/ 1 h 492665"/>
                <a:gd name="connsiteX1" fmla="*/ 779863 w 779863"/>
                <a:gd name="connsiteY1" fmla="*/ 164222 h 492665"/>
                <a:gd name="connsiteX2" fmla="*/ 35448 w 779863"/>
                <a:gd name="connsiteY2" fmla="*/ 492665 h 492665"/>
                <a:gd name="connsiteX3" fmla="*/ 0 w 779863"/>
                <a:gd name="connsiteY3" fmla="*/ 0 h 492665"/>
                <a:gd name="connsiteX4" fmla="*/ 708966 w 779863"/>
                <a:gd name="connsiteY4" fmla="*/ 1 h 492665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638070 w 886209"/>
                <a:gd name="connsiteY0" fmla="*/ 0 h 394132"/>
                <a:gd name="connsiteX1" fmla="*/ 886209 w 886209"/>
                <a:gd name="connsiteY1" fmla="*/ 394132 h 394132"/>
                <a:gd name="connsiteX2" fmla="*/ 0 w 886209"/>
                <a:gd name="connsiteY2" fmla="*/ 394132 h 394132"/>
                <a:gd name="connsiteX3" fmla="*/ 106346 w 886209"/>
                <a:gd name="connsiteY3" fmla="*/ 229910 h 394132"/>
                <a:gd name="connsiteX4" fmla="*/ 638070 w 886209"/>
                <a:gd name="connsiteY4" fmla="*/ 0 h 394132"/>
                <a:gd name="connsiteX0" fmla="*/ 638070 w 1524278"/>
                <a:gd name="connsiteY0" fmla="*/ 0 h 394132"/>
                <a:gd name="connsiteX1" fmla="*/ 1524278 w 1524278"/>
                <a:gd name="connsiteY1" fmla="*/ 0 h 394132"/>
                <a:gd name="connsiteX2" fmla="*/ 0 w 1524278"/>
                <a:gd name="connsiteY2" fmla="*/ 394132 h 394132"/>
                <a:gd name="connsiteX3" fmla="*/ 106346 w 1524278"/>
                <a:gd name="connsiteY3" fmla="*/ 229910 h 394132"/>
                <a:gd name="connsiteX4" fmla="*/ 638070 w 1524278"/>
                <a:gd name="connsiteY4" fmla="*/ 0 h 394132"/>
                <a:gd name="connsiteX0" fmla="*/ 531724 w 1417932"/>
                <a:gd name="connsiteY0" fmla="*/ 0 h 229910"/>
                <a:gd name="connsiteX1" fmla="*/ 1417932 w 1417932"/>
                <a:gd name="connsiteY1" fmla="*/ 0 h 229910"/>
                <a:gd name="connsiteX2" fmla="*/ 957104 w 1417932"/>
                <a:gd name="connsiteY2" fmla="*/ 229910 h 229910"/>
                <a:gd name="connsiteX3" fmla="*/ 0 w 1417932"/>
                <a:gd name="connsiteY3" fmla="*/ 229910 h 229910"/>
                <a:gd name="connsiteX4" fmla="*/ 531724 w 1417932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141793 w 886208"/>
                <a:gd name="connsiteY3" fmla="*/ 229910 h 229910"/>
                <a:gd name="connsiteX4" fmla="*/ 0 w 886208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0 w 886208"/>
                <a:gd name="connsiteY3" fmla="*/ 0 h 229910"/>
                <a:gd name="connsiteX0" fmla="*/ 0 w 886208"/>
                <a:gd name="connsiteY0" fmla="*/ 0 h 197066"/>
                <a:gd name="connsiteX1" fmla="*/ 886208 w 886208"/>
                <a:gd name="connsiteY1" fmla="*/ 0 h 197066"/>
                <a:gd name="connsiteX2" fmla="*/ 389932 w 886208"/>
                <a:gd name="connsiteY2" fmla="*/ 197066 h 197066"/>
                <a:gd name="connsiteX3" fmla="*/ 0 w 886208"/>
                <a:gd name="connsiteY3" fmla="*/ 0 h 197066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262754 h 394131"/>
                <a:gd name="connsiteX4" fmla="*/ 0 w 886208"/>
                <a:gd name="connsiteY4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602621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319035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531725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779863 w 886208"/>
                <a:gd name="connsiteY2" fmla="*/ 0 h 426975"/>
                <a:gd name="connsiteX3" fmla="*/ 531725 w 886208"/>
                <a:gd name="connsiteY3" fmla="*/ 295598 h 426975"/>
                <a:gd name="connsiteX4" fmla="*/ 0 w 886208"/>
                <a:gd name="connsiteY4" fmla="*/ 295598 h 426975"/>
                <a:gd name="connsiteX5" fmla="*/ 0 w 886208"/>
                <a:gd name="connsiteY5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779863 w 886208"/>
                <a:gd name="connsiteY3" fmla="*/ 0 h 426975"/>
                <a:gd name="connsiteX4" fmla="*/ 531725 w 886208"/>
                <a:gd name="connsiteY4" fmla="*/ 295598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531725 w 886208"/>
                <a:gd name="connsiteY4" fmla="*/ 295598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531725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638070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638070 w 886208"/>
                <a:gd name="connsiteY3" fmla="*/ 0 h 426975"/>
                <a:gd name="connsiteX4" fmla="*/ 638070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638070 w 886208"/>
                <a:gd name="connsiteY3" fmla="*/ 0 h 426975"/>
                <a:gd name="connsiteX4" fmla="*/ 638070 w 886208"/>
                <a:gd name="connsiteY4" fmla="*/ 229910 h 426975"/>
                <a:gd name="connsiteX5" fmla="*/ 354483 w 886208"/>
                <a:gd name="connsiteY5" fmla="*/ 229910 h 426975"/>
                <a:gd name="connsiteX6" fmla="*/ 0 w 886208"/>
                <a:gd name="connsiteY6" fmla="*/ 426975 h 426975"/>
                <a:gd name="connsiteX0" fmla="*/ 0 w 531725"/>
                <a:gd name="connsiteY0" fmla="*/ 426975 h 426975"/>
                <a:gd name="connsiteX1" fmla="*/ 531725 w 531725"/>
                <a:gd name="connsiteY1" fmla="*/ 426975 h 426975"/>
                <a:gd name="connsiteX2" fmla="*/ 531725 w 531725"/>
                <a:gd name="connsiteY2" fmla="*/ 0 h 426975"/>
                <a:gd name="connsiteX3" fmla="*/ 283587 w 531725"/>
                <a:gd name="connsiteY3" fmla="*/ 0 h 426975"/>
                <a:gd name="connsiteX4" fmla="*/ 283587 w 531725"/>
                <a:gd name="connsiteY4" fmla="*/ 229910 h 426975"/>
                <a:gd name="connsiteX5" fmla="*/ 0 w 531725"/>
                <a:gd name="connsiteY5" fmla="*/ 229910 h 426975"/>
                <a:gd name="connsiteX6" fmla="*/ 0 w 531725"/>
                <a:gd name="connsiteY6" fmla="*/ 426975 h 426975"/>
                <a:gd name="connsiteX0" fmla="*/ 0 w 531725"/>
                <a:gd name="connsiteY0" fmla="*/ 426975 h 722574"/>
                <a:gd name="connsiteX1" fmla="*/ 531725 w 531725"/>
                <a:gd name="connsiteY1" fmla="*/ 722574 h 722574"/>
                <a:gd name="connsiteX2" fmla="*/ 531725 w 531725"/>
                <a:gd name="connsiteY2" fmla="*/ 0 h 722574"/>
                <a:gd name="connsiteX3" fmla="*/ 283587 w 531725"/>
                <a:gd name="connsiteY3" fmla="*/ 0 h 722574"/>
                <a:gd name="connsiteX4" fmla="*/ 283587 w 531725"/>
                <a:gd name="connsiteY4" fmla="*/ 229910 h 722574"/>
                <a:gd name="connsiteX5" fmla="*/ 0 w 531725"/>
                <a:gd name="connsiteY5" fmla="*/ 229910 h 722574"/>
                <a:gd name="connsiteX6" fmla="*/ 0 w 531725"/>
                <a:gd name="connsiteY6" fmla="*/ 426975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229910 h 722574"/>
                <a:gd name="connsiteX5" fmla="*/ 283587 w 815312"/>
                <a:gd name="connsiteY5" fmla="*/ 229910 h 722574"/>
                <a:gd name="connsiteX6" fmla="*/ 0 w 815312"/>
                <a:gd name="connsiteY6" fmla="*/ 722574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525508 h 722574"/>
                <a:gd name="connsiteX5" fmla="*/ 283587 w 815312"/>
                <a:gd name="connsiteY5" fmla="*/ 229910 h 722574"/>
                <a:gd name="connsiteX6" fmla="*/ 0 w 815312"/>
                <a:gd name="connsiteY6" fmla="*/ 722574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525508 h 722574"/>
                <a:gd name="connsiteX5" fmla="*/ 1 w 815312"/>
                <a:gd name="connsiteY5" fmla="*/ 525508 h 722574"/>
                <a:gd name="connsiteX6" fmla="*/ 0 w 815312"/>
                <a:gd name="connsiteY6" fmla="*/ 722574 h 722574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1878762 w 2126900"/>
                <a:gd name="connsiteY3" fmla="*/ 0 h 755419"/>
                <a:gd name="connsiteX4" fmla="*/ 1878762 w 2126900"/>
                <a:gd name="connsiteY4" fmla="*/ 525508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1878762 w 2126900"/>
                <a:gd name="connsiteY3" fmla="*/ 0 h 755419"/>
                <a:gd name="connsiteX4" fmla="*/ 567173 w 2126900"/>
                <a:gd name="connsiteY4" fmla="*/ 492664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638070 w 2126900"/>
                <a:gd name="connsiteY3" fmla="*/ 98533 h 755419"/>
                <a:gd name="connsiteX4" fmla="*/ 567173 w 2126900"/>
                <a:gd name="connsiteY4" fmla="*/ 492664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656885 h 689730"/>
                <a:gd name="connsiteX1" fmla="*/ 2126900 w 2126900"/>
                <a:gd name="connsiteY1" fmla="*/ 656885 h 689730"/>
                <a:gd name="connsiteX2" fmla="*/ 957105 w 2126900"/>
                <a:gd name="connsiteY2" fmla="*/ 0 h 689730"/>
                <a:gd name="connsiteX3" fmla="*/ 638070 w 2126900"/>
                <a:gd name="connsiteY3" fmla="*/ 32844 h 689730"/>
                <a:gd name="connsiteX4" fmla="*/ 567173 w 2126900"/>
                <a:gd name="connsiteY4" fmla="*/ 426975 h 689730"/>
                <a:gd name="connsiteX5" fmla="*/ 0 w 2126900"/>
                <a:gd name="connsiteY5" fmla="*/ 624041 h 689730"/>
                <a:gd name="connsiteX6" fmla="*/ 1311588 w 2126900"/>
                <a:gd name="connsiteY6" fmla="*/ 656885 h 689730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921656 w 2126900"/>
                <a:gd name="connsiteY6" fmla="*/ 952483 h 952483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921656 w 2126900"/>
                <a:gd name="connsiteY6" fmla="*/ 952483 h 952483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70897 w 2126900"/>
                <a:gd name="connsiteY6" fmla="*/ 853950 h 952483"/>
                <a:gd name="connsiteX7" fmla="*/ 921656 w 2126900"/>
                <a:gd name="connsiteY7" fmla="*/ 952483 h 952483"/>
                <a:gd name="connsiteX0" fmla="*/ 921656 w 992553"/>
                <a:gd name="connsiteY0" fmla="*/ 952483 h 952483"/>
                <a:gd name="connsiteX1" fmla="*/ 992553 w 992553"/>
                <a:gd name="connsiteY1" fmla="*/ 624040 h 952483"/>
                <a:gd name="connsiteX2" fmla="*/ 957105 w 992553"/>
                <a:gd name="connsiteY2" fmla="*/ 0 h 952483"/>
                <a:gd name="connsiteX3" fmla="*/ 638070 w 992553"/>
                <a:gd name="connsiteY3" fmla="*/ 32844 h 952483"/>
                <a:gd name="connsiteX4" fmla="*/ 567173 w 992553"/>
                <a:gd name="connsiteY4" fmla="*/ 426975 h 952483"/>
                <a:gd name="connsiteX5" fmla="*/ 0 w 992553"/>
                <a:gd name="connsiteY5" fmla="*/ 624041 h 952483"/>
                <a:gd name="connsiteX6" fmla="*/ 70897 w 992553"/>
                <a:gd name="connsiteY6" fmla="*/ 853950 h 952483"/>
                <a:gd name="connsiteX7" fmla="*/ 921656 w 992553"/>
                <a:gd name="connsiteY7" fmla="*/ 952483 h 952483"/>
                <a:gd name="connsiteX0" fmla="*/ 921656 w 992553"/>
                <a:gd name="connsiteY0" fmla="*/ 952483 h 952483"/>
                <a:gd name="connsiteX1" fmla="*/ 992553 w 992553"/>
                <a:gd name="connsiteY1" fmla="*/ 624040 h 952483"/>
                <a:gd name="connsiteX2" fmla="*/ 957105 w 992553"/>
                <a:gd name="connsiteY2" fmla="*/ 0 h 952483"/>
                <a:gd name="connsiteX3" fmla="*/ 460828 w 992553"/>
                <a:gd name="connsiteY3" fmla="*/ 0 h 952483"/>
                <a:gd name="connsiteX4" fmla="*/ 567173 w 992553"/>
                <a:gd name="connsiteY4" fmla="*/ 426975 h 952483"/>
                <a:gd name="connsiteX5" fmla="*/ 0 w 992553"/>
                <a:gd name="connsiteY5" fmla="*/ 624041 h 952483"/>
                <a:gd name="connsiteX6" fmla="*/ 70897 w 992553"/>
                <a:gd name="connsiteY6" fmla="*/ 853950 h 952483"/>
                <a:gd name="connsiteX7" fmla="*/ 921656 w 992553"/>
                <a:gd name="connsiteY7" fmla="*/ 952483 h 952483"/>
                <a:gd name="connsiteX0" fmla="*/ 921656 w 992553"/>
                <a:gd name="connsiteY0" fmla="*/ 952483 h 952483"/>
                <a:gd name="connsiteX1" fmla="*/ 992553 w 992553"/>
                <a:gd name="connsiteY1" fmla="*/ 624040 h 952483"/>
                <a:gd name="connsiteX2" fmla="*/ 992553 w 992553"/>
                <a:gd name="connsiteY2" fmla="*/ 98533 h 952483"/>
                <a:gd name="connsiteX3" fmla="*/ 460828 w 992553"/>
                <a:gd name="connsiteY3" fmla="*/ 0 h 952483"/>
                <a:gd name="connsiteX4" fmla="*/ 567173 w 992553"/>
                <a:gd name="connsiteY4" fmla="*/ 426975 h 952483"/>
                <a:gd name="connsiteX5" fmla="*/ 0 w 992553"/>
                <a:gd name="connsiteY5" fmla="*/ 624041 h 952483"/>
                <a:gd name="connsiteX6" fmla="*/ 70897 w 992553"/>
                <a:gd name="connsiteY6" fmla="*/ 853950 h 952483"/>
                <a:gd name="connsiteX7" fmla="*/ 921656 w 992553"/>
                <a:gd name="connsiteY7" fmla="*/ 952483 h 952483"/>
                <a:gd name="connsiteX0" fmla="*/ 921656 w 1134346"/>
                <a:gd name="connsiteY0" fmla="*/ 952483 h 952483"/>
                <a:gd name="connsiteX1" fmla="*/ 1134346 w 1134346"/>
                <a:gd name="connsiteY1" fmla="*/ 624041 h 952483"/>
                <a:gd name="connsiteX2" fmla="*/ 992553 w 1134346"/>
                <a:gd name="connsiteY2" fmla="*/ 98533 h 952483"/>
                <a:gd name="connsiteX3" fmla="*/ 460828 w 1134346"/>
                <a:gd name="connsiteY3" fmla="*/ 0 h 952483"/>
                <a:gd name="connsiteX4" fmla="*/ 567173 w 1134346"/>
                <a:gd name="connsiteY4" fmla="*/ 426975 h 952483"/>
                <a:gd name="connsiteX5" fmla="*/ 0 w 1134346"/>
                <a:gd name="connsiteY5" fmla="*/ 624041 h 952483"/>
                <a:gd name="connsiteX6" fmla="*/ 70897 w 1134346"/>
                <a:gd name="connsiteY6" fmla="*/ 853950 h 952483"/>
                <a:gd name="connsiteX7" fmla="*/ 921656 w 1134346"/>
                <a:gd name="connsiteY7" fmla="*/ 952483 h 952483"/>
                <a:gd name="connsiteX0" fmla="*/ 1098898 w 1134346"/>
                <a:gd name="connsiteY0" fmla="*/ 1083861 h 1083861"/>
                <a:gd name="connsiteX1" fmla="*/ 1134346 w 1134346"/>
                <a:gd name="connsiteY1" fmla="*/ 624041 h 1083861"/>
                <a:gd name="connsiteX2" fmla="*/ 992553 w 1134346"/>
                <a:gd name="connsiteY2" fmla="*/ 98533 h 1083861"/>
                <a:gd name="connsiteX3" fmla="*/ 460828 w 1134346"/>
                <a:gd name="connsiteY3" fmla="*/ 0 h 1083861"/>
                <a:gd name="connsiteX4" fmla="*/ 567173 w 1134346"/>
                <a:gd name="connsiteY4" fmla="*/ 426975 h 1083861"/>
                <a:gd name="connsiteX5" fmla="*/ 0 w 1134346"/>
                <a:gd name="connsiteY5" fmla="*/ 624041 h 1083861"/>
                <a:gd name="connsiteX6" fmla="*/ 70897 w 1134346"/>
                <a:gd name="connsiteY6" fmla="*/ 853950 h 1083861"/>
                <a:gd name="connsiteX7" fmla="*/ 1098898 w 1134346"/>
                <a:gd name="connsiteY7" fmla="*/ 1083861 h 1083861"/>
                <a:gd name="connsiteX0" fmla="*/ 1240691 w 1276139"/>
                <a:gd name="connsiteY0" fmla="*/ 1083861 h 1083861"/>
                <a:gd name="connsiteX1" fmla="*/ 1276139 w 1276139"/>
                <a:gd name="connsiteY1" fmla="*/ 624041 h 1083861"/>
                <a:gd name="connsiteX2" fmla="*/ 1134346 w 1276139"/>
                <a:gd name="connsiteY2" fmla="*/ 98533 h 1083861"/>
                <a:gd name="connsiteX3" fmla="*/ 602621 w 1276139"/>
                <a:gd name="connsiteY3" fmla="*/ 0 h 1083861"/>
                <a:gd name="connsiteX4" fmla="*/ 708966 w 1276139"/>
                <a:gd name="connsiteY4" fmla="*/ 426975 h 1083861"/>
                <a:gd name="connsiteX5" fmla="*/ 141793 w 1276139"/>
                <a:gd name="connsiteY5" fmla="*/ 624041 h 1083861"/>
                <a:gd name="connsiteX6" fmla="*/ 0 w 1276139"/>
                <a:gd name="connsiteY6" fmla="*/ 985328 h 1083861"/>
                <a:gd name="connsiteX7" fmla="*/ 1240691 w 1276139"/>
                <a:gd name="connsiteY7" fmla="*/ 1083861 h 1083861"/>
                <a:gd name="connsiteX0" fmla="*/ 1240691 w 1276139"/>
                <a:gd name="connsiteY0" fmla="*/ 1083861 h 1083861"/>
                <a:gd name="connsiteX1" fmla="*/ 1276139 w 1276139"/>
                <a:gd name="connsiteY1" fmla="*/ 624041 h 1083861"/>
                <a:gd name="connsiteX2" fmla="*/ 1134346 w 1276139"/>
                <a:gd name="connsiteY2" fmla="*/ 98533 h 1083861"/>
                <a:gd name="connsiteX3" fmla="*/ 602621 w 1276139"/>
                <a:gd name="connsiteY3" fmla="*/ 0 h 1083861"/>
                <a:gd name="connsiteX4" fmla="*/ 673518 w 1276139"/>
                <a:gd name="connsiteY4" fmla="*/ 492664 h 1083861"/>
                <a:gd name="connsiteX5" fmla="*/ 141793 w 1276139"/>
                <a:gd name="connsiteY5" fmla="*/ 624041 h 1083861"/>
                <a:gd name="connsiteX6" fmla="*/ 0 w 1276139"/>
                <a:gd name="connsiteY6" fmla="*/ 985328 h 1083861"/>
                <a:gd name="connsiteX7" fmla="*/ 1240691 w 1276139"/>
                <a:gd name="connsiteY7" fmla="*/ 1083861 h 1083861"/>
                <a:gd name="connsiteX0" fmla="*/ 1240691 w 1276139"/>
                <a:gd name="connsiteY0" fmla="*/ 1083861 h 1083861"/>
                <a:gd name="connsiteX1" fmla="*/ 1276139 w 1276139"/>
                <a:gd name="connsiteY1" fmla="*/ 624041 h 1083861"/>
                <a:gd name="connsiteX2" fmla="*/ 1205243 w 1276139"/>
                <a:gd name="connsiteY2" fmla="*/ 295598 h 1083861"/>
                <a:gd name="connsiteX3" fmla="*/ 602621 w 1276139"/>
                <a:gd name="connsiteY3" fmla="*/ 0 h 1083861"/>
                <a:gd name="connsiteX4" fmla="*/ 673518 w 1276139"/>
                <a:gd name="connsiteY4" fmla="*/ 492664 h 1083861"/>
                <a:gd name="connsiteX5" fmla="*/ 141793 w 1276139"/>
                <a:gd name="connsiteY5" fmla="*/ 624041 h 1083861"/>
                <a:gd name="connsiteX6" fmla="*/ 0 w 1276139"/>
                <a:gd name="connsiteY6" fmla="*/ 985328 h 1083861"/>
                <a:gd name="connsiteX7" fmla="*/ 1240691 w 1276139"/>
                <a:gd name="connsiteY7" fmla="*/ 1083861 h 1083861"/>
                <a:gd name="connsiteX0" fmla="*/ 1240691 w 1276139"/>
                <a:gd name="connsiteY0" fmla="*/ 821107 h 821107"/>
                <a:gd name="connsiteX1" fmla="*/ 1276139 w 1276139"/>
                <a:gd name="connsiteY1" fmla="*/ 361287 h 821107"/>
                <a:gd name="connsiteX2" fmla="*/ 1205243 w 1276139"/>
                <a:gd name="connsiteY2" fmla="*/ 32844 h 821107"/>
                <a:gd name="connsiteX3" fmla="*/ 850760 w 1276139"/>
                <a:gd name="connsiteY3" fmla="*/ 0 h 821107"/>
                <a:gd name="connsiteX4" fmla="*/ 673518 w 1276139"/>
                <a:gd name="connsiteY4" fmla="*/ 229910 h 821107"/>
                <a:gd name="connsiteX5" fmla="*/ 141793 w 1276139"/>
                <a:gd name="connsiteY5" fmla="*/ 361287 h 821107"/>
                <a:gd name="connsiteX6" fmla="*/ 0 w 1276139"/>
                <a:gd name="connsiteY6" fmla="*/ 722574 h 821107"/>
                <a:gd name="connsiteX7" fmla="*/ 1240691 w 1276139"/>
                <a:gd name="connsiteY7" fmla="*/ 821107 h 821107"/>
                <a:gd name="connsiteX0" fmla="*/ 1240691 w 1276139"/>
                <a:gd name="connsiteY0" fmla="*/ 821107 h 821107"/>
                <a:gd name="connsiteX1" fmla="*/ 1276139 w 1276139"/>
                <a:gd name="connsiteY1" fmla="*/ 361287 h 821107"/>
                <a:gd name="connsiteX2" fmla="*/ 1205243 w 1276139"/>
                <a:gd name="connsiteY2" fmla="*/ 32844 h 821107"/>
                <a:gd name="connsiteX3" fmla="*/ 850760 w 1276139"/>
                <a:gd name="connsiteY3" fmla="*/ 0 h 821107"/>
                <a:gd name="connsiteX4" fmla="*/ 673518 w 1276139"/>
                <a:gd name="connsiteY4" fmla="*/ 229910 h 821107"/>
                <a:gd name="connsiteX5" fmla="*/ 389932 w 1276139"/>
                <a:gd name="connsiteY5" fmla="*/ 558353 h 821107"/>
                <a:gd name="connsiteX6" fmla="*/ 0 w 1276139"/>
                <a:gd name="connsiteY6" fmla="*/ 722574 h 821107"/>
                <a:gd name="connsiteX7" fmla="*/ 1240691 w 1276139"/>
                <a:gd name="connsiteY7" fmla="*/ 821107 h 821107"/>
                <a:gd name="connsiteX0" fmla="*/ 1240691 w 1276139"/>
                <a:gd name="connsiteY0" fmla="*/ 821107 h 821107"/>
                <a:gd name="connsiteX1" fmla="*/ 1276139 w 1276139"/>
                <a:gd name="connsiteY1" fmla="*/ 361287 h 821107"/>
                <a:gd name="connsiteX2" fmla="*/ 1205243 w 1276139"/>
                <a:gd name="connsiteY2" fmla="*/ 32844 h 821107"/>
                <a:gd name="connsiteX3" fmla="*/ 850760 w 1276139"/>
                <a:gd name="connsiteY3" fmla="*/ 0 h 821107"/>
                <a:gd name="connsiteX4" fmla="*/ 389932 w 1276139"/>
                <a:gd name="connsiteY4" fmla="*/ 558353 h 821107"/>
                <a:gd name="connsiteX5" fmla="*/ 0 w 1276139"/>
                <a:gd name="connsiteY5" fmla="*/ 722574 h 821107"/>
                <a:gd name="connsiteX6" fmla="*/ 1240691 w 1276139"/>
                <a:gd name="connsiteY6" fmla="*/ 821107 h 821107"/>
                <a:gd name="connsiteX0" fmla="*/ 850759 w 886207"/>
                <a:gd name="connsiteY0" fmla="*/ 821107 h 821107"/>
                <a:gd name="connsiteX1" fmla="*/ 886207 w 886207"/>
                <a:gd name="connsiteY1" fmla="*/ 361287 h 821107"/>
                <a:gd name="connsiteX2" fmla="*/ 815311 w 886207"/>
                <a:gd name="connsiteY2" fmla="*/ 32844 h 821107"/>
                <a:gd name="connsiteX3" fmla="*/ 460828 w 886207"/>
                <a:gd name="connsiteY3" fmla="*/ 0 h 821107"/>
                <a:gd name="connsiteX4" fmla="*/ 0 w 886207"/>
                <a:gd name="connsiteY4" fmla="*/ 558353 h 821107"/>
                <a:gd name="connsiteX5" fmla="*/ 0 w 886207"/>
                <a:gd name="connsiteY5" fmla="*/ 821107 h 821107"/>
                <a:gd name="connsiteX6" fmla="*/ 850759 w 886207"/>
                <a:gd name="connsiteY6" fmla="*/ 821107 h 821107"/>
                <a:gd name="connsiteX0" fmla="*/ 1985106 w 2020554"/>
                <a:gd name="connsiteY0" fmla="*/ 821107 h 886796"/>
                <a:gd name="connsiteX1" fmla="*/ 2020554 w 2020554"/>
                <a:gd name="connsiteY1" fmla="*/ 361287 h 886796"/>
                <a:gd name="connsiteX2" fmla="*/ 1949658 w 2020554"/>
                <a:gd name="connsiteY2" fmla="*/ 32844 h 886796"/>
                <a:gd name="connsiteX3" fmla="*/ 1595175 w 2020554"/>
                <a:gd name="connsiteY3" fmla="*/ 0 h 886796"/>
                <a:gd name="connsiteX4" fmla="*/ 1134347 w 2020554"/>
                <a:gd name="connsiteY4" fmla="*/ 558353 h 886796"/>
                <a:gd name="connsiteX5" fmla="*/ 0 w 2020554"/>
                <a:gd name="connsiteY5" fmla="*/ 886796 h 886796"/>
                <a:gd name="connsiteX6" fmla="*/ 1985106 w 2020554"/>
                <a:gd name="connsiteY6" fmla="*/ 821107 h 886796"/>
                <a:gd name="connsiteX0" fmla="*/ 1985106 w 2020554"/>
                <a:gd name="connsiteY0" fmla="*/ 821107 h 886796"/>
                <a:gd name="connsiteX1" fmla="*/ 2020554 w 2020554"/>
                <a:gd name="connsiteY1" fmla="*/ 361287 h 886796"/>
                <a:gd name="connsiteX2" fmla="*/ 1949658 w 2020554"/>
                <a:gd name="connsiteY2" fmla="*/ 32844 h 886796"/>
                <a:gd name="connsiteX3" fmla="*/ 1595175 w 2020554"/>
                <a:gd name="connsiteY3" fmla="*/ 0 h 886796"/>
                <a:gd name="connsiteX4" fmla="*/ 0 w 2020554"/>
                <a:gd name="connsiteY4" fmla="*/ 591197 h 886796"/>
                <a:gd name="connsiteX5" fmla="*/ 0 w 2020554"/>
                <a:gd name="connsiteY5" fmla="*/ 886796 h 886796"/>
                <a:gd name="connsiteX6" fmla="*/ 1985106 w 2020554"/>
                <a:gd name="connsiteY6" fmla="*/ 821107 h 886796"/>
                <a:gd name="connsiteX0" fmla="*/ 1985106 w 2020554"/>
                <a:gd name="connsiteY0" fmla="*/ 788263 h 853952"/>
                <a:gd name="connsiteX1" fmla="*/ 2020554 w 2020554"/>
                <a:gd name="connsiteY1" fmla="*/ 328443 h 853952"/>
                <a:gd name="connsiteX2" fmla="*/ 1949658 w 2020554"/>
                <a:gd name="connsiteY2" fmla="*/ 0 h 853952"/>
                <a:gd name="connsiteX3" fmla="*/ 602622 w 2020554"/>
                <a:gd name="connsiteY3" fmla="*/ 32845 h 853952"/>
                <a:gd name="connsiteX4" fmla="*/ 0 w 2020554"/>
                <a:gd name="connsiteY4" fmla="*/ 558353 h 853952"/>
                <a:gd name="connsiteX5" fmla="*/ 0 w 2020554"/>
                <a:gd name="connsiteY5" fmla="*/ 853952 h 853952"/>
                <a:gd name="connsiteX6" fmla="*/ 1985106 w 2020554"/>
                <a:gd name="connsiteY6" fmla="*/ 788263 h 853952"/>
                <a:gd name="connsiteX0" fmla="*/ 1985106 w 2020554"/>
                <a:gd name="connsiteY0" fmla="*/ 755419 h 821108"/>
                <a:gd name="connsiteX1" fmla="*/ 2020554 w 2020554"/>
                <a:gd name="connsiteY1" fmla="*/ 295599 h 821108"/>
                <a:gd name="connsiteX2" fmla="*/ 957105 w 2020554"/>
                <a:gd name="connsiteY2" fmla="*/ 0 h 821108"/>
                <a:gd name="connsiteX3" fmla="*/ 602622 w 2020554"/>
                <a:gd name="connsiteY3" fmla="*/ 1 h 821108"/>
                <a:gd name="connsiteX4" fmla="*/ 0 w 2020554"/>
                <a:gd name="connsiteY4" fmla="*/ 525509 h 821108"/>
                <a:gd name="connsiteX5" fmla="*/ 0 w 2020554"/>
                <a:gd name="connsiteY5" fmla="*/ 821108 h 821108"/>
                <a:gd name="connsiteX6" fmla="*/ 1985106 w 2020554"/>
                <a:gd name="connsiteY6" fmla="*/ 755419 h 821108"/>
                <a:gd name="connsiteX0" fmla="*/ 921657 w 2020554"/>
                <a:gd name="connsiteY0" fmla="*/ 853951 h 853951"/>
                <a:gd name="connsiteX1" fmla="*/ 2020554 w 2020554"/>
                <a:gd name="connsiteY1" fmla="*/ 295599 h 853951"/>
                <a:gd name="connsiteX2" fmla="*/ 957105 w 2020554"/>
                <a:gd name="connsiteY2" fmla="*/ 0 h 853951"/>
                <a:gd name="connsiteX3" fmla="*/ 602622 w 2020554"/>
                <a:gd name="connsiteY3" fmla="*/ 1 h 853951"/>
                <a:gd name="connsiteX4" fmla="*/ 0 w 2020554"/>
                <a:gd name="connsiteY4" fmla="*/ 525509 h 853951"/>
                <a:gd name="connsiteX5" fmla="*/ 0 w 2020554"/>
                <a:gd name="connsiteY5" fmla="*/ 821108 h 853951"/>
                <a:gd name="connsiteX6" fmla="*/ 921657 w 2020554"/>
                <a:gd name="connsiteY6" fmla="*/ 853951 h 853951"/>
                <a:gd name="connsiteX0" fmla="*/ 921657 w 2020554"/>
                <a:gd name="connsiteY0" fmla="*/ 853951 h 853951"/>
                <a:gd name="connsiteX1" fmla="*/ 2020554 w 2020554"/>
                <a:gd name="connsiteY1" fmla="*/ 295599 h 853951"/>
                <a:gd name="connsiteX2" fmla="*/ 957105 w 2020554"/>
                <a:gd name="connsiteY2" fmla="*/ 0 h 853951"/>
                <a:gd name="connsiteX3" fmla="*/ 602622 w 2020554"/>
                <a:gd name="connsiteY3" fmla="*/ 1 h 853951"/>
                <a:gd name="connsiteX4" fmla="*/ 0 w 2020554"/>
                <a:gd name="connsiteY4" fmla="*/ 525509 h 853951"/>
                <a:gd name="connsiteX5" fmla="*/ 0 w 2020554"/>
                <a:gd name="connsiteY5" fmla="*/ 853951 h 853951"/>
                <a:gd name="connsiteX6" fmla="*/ 921657 w 2020554"/>
                <a:gd name="connsiteY6" fmla="*/ 853951 h 853951"/>
                <a:gd name="connsiteX0" fmla="*/ 921657 w 957105"/>
                <a:gd name="connsiteY0" fmla="*/ 853951 h 853951"/>
                <a:gd name="connsiteX1" fmla="*/ 957105 w 957105"/>
                <a:gd name="connsiteY1" fmla="*/ 0 h 853951"/>
                <a:gd name="connsiteX2" fmla="*/ 602622 w 957105"/>
                <a:gd name="connsiteY2" fmla="*/ 1 h 853951"/>
                <a:gd name="connsiteX3" fmla="*/ 0 w 957105"/>
                <a:gd name="connsiteY3" fmla="*/ 525509 h 853951"/>
                <a:gd name="connsiteX4" fmla="*/ 0 w 957105"/>
                <a:gd name="connsiteY4" fmla="*/ 853951 h 853951"/>
                <a:gd name="connsiteX5" fmla="*/ 921657 w 957105"/>
                <a:gd name="connsiteY5" fmla="*/ 853951 h 853951"/>
                <a:gd name="connsiteX0" fmla="*/ 957105 w 957105"/>
                <a:gd name="connsiteY0" fmla="*/ 853951 h 853951"/>
                <a:gd name="connsiteX1" fmla="*/ 957105 w 957105"/>
                <a:gd name="connsiteY1" fmla="*/ 0 h 853951"/>
                <a:gd name="connsiteX2" fmla="*/ 602622 w 957105"/>
                <a:gd name="connsiteY2" fmla="*/ 1 h 853951"/>
                <a:gd name="connsiteX3" fmla="*/ 0 w 957105"/>
                <a:gd name="connsiteY3" fmla="*/ 525509 h 853951"/>
                <a:gd name="connsiteX4" fmla="*/ 0 w 957105"/>
                <a:gd name="connsiteY4" fmla="*/ 853951 h 853951"/>
                <a:gd name="connsiteX5" fmla="*/ 957105 w 957105"/>
                <a:gd name="connsiteY5" fmla="*/ 853951 h 853951"/>
                <a:gd name="connsiteX0" fmla="*/ 957105 w 957105"/>
                <a:gd name="connsiteY0" fmla="*/ 985328 h 985328"/>
                <a:gd name="connsiteX1" fmla="*/ 957105 w 957105"/>
                <a:gd name="connsiteY1" fmla="*/ 0 h 985328"/>
                <a:gd name="connsiteX2" fmla="*/ 602622 w 957105"/>
                <a:gd name="connsiteY2" fmla="*/ 131378 h 985328"/>
                <a:gd name="connsiteX3" fmla="*/ 0 w 957105"/>
                <a:gd name="connsiteY3" fmla="*/ 656886 h 985328"/>
                <a:gd name="connsiteX4" fmla="*/ 0 w 957105"/>
                <a:gd name="connsiteY4" fmla="*/ 985328 h 985328"/>
                <a:gd name="connsiteX5" fmla="*/ 957105 w 957105"/>
                <a:gd name="connsiteY5" fmla="*/ 985328 h 985328"/>
                <a:gd name="connsiteX0" fmla="*/ 957105 w 957105"/>
                <a:gd name="connsiteY0" fmla="*/ 985328 h 985328"/>
                <a:gd name="connsiteX1" fmla="*/ 957105 w 957105"/>
                <a:gd name="connsiteY1" fmla="*/ 0 h 985328"/>
                <a:gd name="connsiteX2" fmla="*/ 389932 w 957105"/>
                <a:gd name="connsiteY2" fmla="*/ 0 h 985328"/>
                <a:gd name="connsiteX3" fmla="*/ 0 w 957105"/>
                <a:gd name="connsiteY3" fmla="*/ 656886 h 985328"/>
                <a:gd name="connsiteX4" fmla="*/ 0 w 957105"/>
                <a:gd name="connsiteY4" fmla="*/ 985328 h 985328"/>
                <a:gd name="connsiteX5" fmla="*/ 957105 w 957105"/>
                <a:gd name="connsiteY5" fmla="*/ 985328 h 985328"/>
                <a:gd name="connsiteX0" fmla="*/ 1134346 w 1134346"/>
                <a:gd name="connsiteY0" fmla="*/ 985328 h 985328"/>
                <a:gd name="connsiteX1" fmla="*/ 1134346 w 1134346"/>
                <a:gd name="connsiteY1" fmla="*/ 0 h 985328"/>
                <a:gd name="connsiteX2" fmla="*/ 567173 w 1134346"/>
                <a:gd name="connsiteY2" fmla="*/ 0 h 985328"/>
                <a:gd name="connsiteX3" fmla="*/ 177241 w 1134346"/>
                <a:gd name="connsiteY3" fmla="*/ 656886 h 985328"/>
                <a:gd name="connsiteX4" fmla="*/ 0 w 1134346"/>
                <a:gd name="connsiteY4" fmla="*/ 985328 h 985328"/>
                <a:gd name="connsiteX5" fmla="*/ 1134346 w 1134346"/>
                <a:gd name="connsiteY5" fmla="*/ 985328 h 985328"/>
                <a:gd name="connsiteX0" fmla="*/ 1134346 w 1134346"/>
                <a:gd name="connsiteY0" fmla="*/ 985328 h 985328"/>
                <a:gd name="connsiteX1" fmla="*/ 1134346 w 1134346"/>
                <a:gd name="connsiteY1" fmla="*/ 0 h 985328"/>
                <a:gd name="connsiteX2" fmla="*/ 567173 w 1134346"/>
                <a:gd name="connsiteY2" fmla="*/ 0 h 985328"/>
                <a:gd name="connsiteX3" fmla="*/ 0 w 1134346"/>
                <a:gd name="connsiteY3" fmla="*/ 394131 h 985328"/>
                <a:gd name="connsiteX4" fmla="*/ 0 w 1134346"/>
                <a:gd name="connsiteY4" fmla="*/ 985328 h 985328"/>
                <a:gd name="connsiteX5" fmla="*/ 1134346 w 1134346"/>
                <a:gd name="connsiteY5" fmla="*/ 985328 h 985328"/>
                <a:gd name="connsiteX0" fmla="*/ 1134346 w 1134346"/>
                <a:gd name="connsiteY0" fmla="*/ 985328 h 985328"/>
                <a:gd name="connsiteX1" fmla="*/ 1134346 w 1134346"/>
                <a:gd name="connsiteY1" fmla="*/ 0 h 985328"/>
                <a:gd name="connsiteX2" fmla="*/ 567173 w 1134346"/>
                <a:gd name="connsiteY2" fmla="*/ 0 h 985328"/>
                <a:gd name="connsiteX3" fmla="*/ 0 w 1134346"/>
                <a:gd name="connsiteY3" fmla="*/ 394131 h 985328"/>
                <a:gd name="connsiteX4" fmla="*/ 35449 w 1134346"/>
                <a:gd name="connsiteY4" fmla="*/ 985328 h 985328"/>
                <a:gd name="connsiteX5" fmla="*/ 1134346 w 1134346"/>
                <a:gd name="connsiteY5" fmla="*/ 985328 h 985328"/>
                <a:gd name="connsiteX0" fmla="*/ 1098897 w 1098897"/>
                <a:gd name="connsiteY0" fmla="*/ 985328 h 985328"/>
                <a:gd name="connsiteX1" fmla="*/ 1098897 w 1098897"/>
                <a:gd name="connsiteY1" fmla="*/ 0 h 985328"/>
                <a:gd name="connsiteX2" fmla="*/ 531724 w 1098897"/>
                <a:gd name="connsiteY2" fmla="*/ 0 h 985328"/>
                <a:gd name="connsiteX3" fmla="*/ 0 w 1098897"/>
                <a:gd name="connsiteY3" fmla="*/ 361287 h 985328"/>
                <a:gd name="connsiteX4" fmla="*/ 0 w 1098897"/>
                <a:gd name="connsiteY4" fmla="*/ 985328 h 985328"/>
                <a:gd name="connsiteX5" fmla="*/ 1098897 w 1098897"/>
                <a:gd name="connsiteY5" fmla="*/ 985328 h 985328"/>
                <a:gd name="connsiteX0" fmla="*/ 1098897 w 1098897"/>
                <a:gd name="connsiteY0" fmla="*/ 985328 h 985328"/>
                <a:gd name="connsiteX1" fmla="*/ 1098897 w 1098897"/>
                <a:gd name="connsiteY1" fmla="*/ 0 h 985328"/>
                <a:gd name="connsiteX2" fmla="*/ 460828 w 1098897"/>
                <a:gd name="connsiteY2" fmla="*/ 0 h 985328"/>
                <a:gd name="connsiteX3" fmla="*/ 0 w 1098897"/>
                <a:gd name="connsiteY3" fmla="*/ 361287 h 985328"/>
                <a:gd name="connsiteX4" fmla="*/ 0 w 1098897"/>
                <a:gd name="connsiteY4" fmla="*/ 985328 h 985328"/>
                <a:gd name="connsiteX5" fmla="*/ 1098897 w 1098897"/>
                <a:gd name="connsiteY5" fmla="*/ 985328 h 985328"/>
                <a:gd name="connsiteX0" fmla="*/ 1098897 w 1098897"/>
                <a:gd name="connsiteY0" fmla="*/ 985328 h 985328"/>
                <a:gd name="connsiteX1" fmla="*/ 1098897 w 1098897"/>
                <a:gd name="connsiteY1" fmla="*/ 0 h 985328"/>
                <a:gd name="connsiteX2" fmla="*/ 460828 w 1098897"/>
                <a:gd name="connsiteY2" fmla="*/ 0 h 985328"/>
                <a:gd name="connsiteX3" fmla="*/ 0 w 1098897"/>
                <a:gd name="connsiteY3" fmla="*/ 394131 h 985328"/>
                <a:gd name="connsiteX4" fmla="*/ 0 w 1098897"/>
                <a:gd name="connsiteY4" fmla="*/ 985328 h 985328"/>
                <a:gd name="connsiteX5" fmla="*/ 1098897 w 1098897"/>
                <a:gd name="connsiteY5" fmla="*/ 985328 h 985328"/>
                <a:gd name="connsiteX0" fmla="*/ 1098897 w 1171763"/>
                <a:gd name="connsiteY0" fmla="*/ 985328 h 985328"/>
                <a:gd name="connsiteX1" fmla="*/ 1169794 w 1171763"/>
                <a:gd name="connsiteY1" fmla="*/ 492664 h 985328"/>
                <a:gd name="connsiteX2" fmla="*/ 1098897 w 1171763"/>
                <a:gd name="connsiteY2" fmla="*/ 0 h 985328"/>
                <a:gd name="connsiteX3" fmla="*/ 460828 w 1171763"/>
                <a:gd name="connsiteY3" fmla="*/ 0 h 985328"/>
                <a:gd name="connsiteX4" fmla="*/ 0 w 1171763"/>
                <a:gd name="connsiteY4" fmla="*/ 394131 h 985328"/>
                <a:gd name="connsiteX5" fmla="*/ 0 w 1171763"/>
                <a:gd name="connsiteY5" fmla="*/ 985328 h 985328"/>
                <a:gd name="connsiteX6" fmla="*/ 1098897 w 1171763"/>
                <a:gd name="connsiteY6" fmla="*/ 985328 h 985328"/>
                <a:gd name="connsiteX0" fmla="*/ 1098897 w 1171763"/>
                <a:gd name="connsiteY0" fmla="*/ 985328 h 985328"/>
                <a:gd name="connsiteX1" fmla="*/ 1169794 w 1171763"/>
                <a:gd name="connsiteY1" fmla="*/ 492664 h 985328"/>
                <a:gd name="connsiteX2" fmla="*/ 1098897 w 1171763"/>
                <a:gd name="connsiteY2" fmla="*/ 0 h 985328"/>
                <a:gd name="connsiteX3" fmla="*/ 460828 w 1171763"/>
                <a:gd name="connsiteY3" fmla="*/ 0 h 985328"/>
                <a:gd name="connsiteX4" fmla="*/ 0 w 1171763"/>
                <a:gd name="connsiteY4" fmla="*/ 394131 h 985328"/>
                <a:gd name="connsiteX5" fmla="*/ 0 w 1171763"/>
                <a:gd name="connsiteY5" fmla="*/ 985328 h 985328"/>
                <a:gd name="connsiteX6" fmla="*/ 1098897 w 1171763"/>
                <a:gd name="connsiteY6" fmla="*/ 985328 h 985328"/>
                <a:gd name="connsiteX0" fmla="*/ 1098897 w 1169794"/>
                <a:gd name="connsiteY0" fmla="*/ 985328 h 985328"/>
                <a:gd name="connsiteX1" fmla="*/ 1169794 w 1169794"/>
                <a:gd name="connsiteY1" fmla="*/ 492664 h 985328"/>
                <a:gd name="connsiteX2" fmla="*/ 1098897 w 1169794"/>
                <a:gd name="connsiteY2" fmla="*/ 0 h 985328"/>
                <a:gd name="connsiteX3" fmla="*/ 460828 w 1169794"/>
                <a:gd name="connsiteY3" fmla="*/ 0 h 985328"/>
                <a:gd name="connsiteX4" fmla="*/ 0 w 1169794"/>
                <a:gd name="connsiteY4" fmla="*/ 394131 h 985328"/>
                <a:gd name="connsiteX5" fmla="*/ 0 w 1169794"/>
                <a:gd name="connsiteY5" fmla="*/ 985328 h 985328"/>
                <a:gd name="connsiteX6" fmla="*/ 1098897 w 1169794"/>
                <a:gd name="connsiteY6" fmla="*/ 985328 h 985328"/>
                <a:gd name="connsiteX0" fmla="*/ 1098897 w 1311588"/>
                <a:gd name="connsiteY0" fmla="*/ 1182394 h 1182394"/>
                <a:gd name="connsiteX1" fmla="*/ 1169794 w 1311588"/>
                <a:gd name="connsiteY1" fmla="*/ 689730 h 1182394"/>
                <a:gd name="connsiteX2" fmla="*/ 1311588 w 1311588"/>
                <a:gd name="connsiteY2" fmla="*/ 0 h 1182394"/>
                <a:gd name="connsiteX3" fmla="*/ 460828 w 1311588"/>
                <a:gd name="connsiteY3" fmla="*/ 197066 h 1182394"/>
                <a:gd name="connsiteX4" fmla="*/ 0 w 1311588"/>
                <a:gd name="connsiteY4" fmla="*/ 591197 h 1182394"/>
                <a:gd name="connsiteX5" fmla="*/ 0 w 1311588"/>
                <a:gd name="connsiteY5" fmla="*/ 1182394 h 1182394"/>
                <a:gd name="connsiteX6" fmla="*/ 1098897 w 1311588"/>
                <a:gd name="connsiteY6" fmla="*/ 1182394 h 1182394"/>
                <a:gd name="connsiteX0" fmla="*/ 1098897 w 1559727"/>
                <a:gd name="connsiteY0" fmla="*/ 1182394 h 1182394"/>
                <a:gd name="connsiteX1" fmla="*/ 1559727 w 1559727"/>
                <a:gd name="connsiteY1" fmla="*/ 985329 h 1182394"/>
                <a:gd name="connsiteX2" fmla="*/ 1311588 w 1559727"/>
                <a:gd name="connsiteY2" fmla="*/ 0 h 1182394"/>
                <a:gd name="connsiteX3" fmla="*/ 460828 w 1559727"/>
                <a:gd name="connsiteY3" fmla="*/ 197066 h 1182394"/>
                <a:gd name="connsiteX4" fmla="*/ 0 w 1559727"/>
                <a:gd name="connsiteY4" fmla="*/ 591197 h 1182394"/>
                <a:gd name="connsiteX5" fmla="*/ 0 w 1559727"/>
                <a:gd name="connsiteY5" fmla="*/ 1182394 h 1182394"/>
                <a:gd name="connsiteX6" fmla="*/ 1098897 w 1559727"/>
                <a:gd name="connsiteY6" fmla="*/ 1182394 h 1182394"/>
                <a:gd name="connsiteX0" fmla="*/ 1524278 w 1985108"/>
                <a:gd name="connsiteY0" fmla="*/ 1182394 h 1182394"/>
                <a:gd name="connsiteX1" fmla="*/ 1985108 w 1985108"/>
                <a:gd name="connsiteY1" fmla="*/ 985329 h 1182394"/>
                <a:gd name="connsiteX2" fmla="*/ 1736969 w 1985108"/>
                <a:gd name="connsiteY2" fmla="*/ 0 h 1182394"/>
                <a:gd name="connsiteX3" fmla="*/ 0 w 1985108"/>
                <a:gd name="connsiteY3" fmla="*/ 32845 h 1182394"/>
                <a:gd name="connsiteX4" fmla="*/ 425381 w 1985108"/>
                <a:gd name="connsiteY4" fmla="*/ 591197 h 1182394"/>
                <a:gd name="connsiteX5" fmla="*/ 425381 w 1985108"/>
                <a:gd name="connsiteY5" fmla="*/ 1182394 h 1182394"/>
                <a:gd name="connsiteX6" fmla="*/ 1524278 w 1985108"/>
                <a:gd name="connsiteY6" fmla="*/ 1182394 h 1182394"/>
                <a:gd name="connsiteX0" fmla="*/ 1736968 w 2197798"/>
                <a:gd name="connsiteY0" fmla="*/ 1182394 h 1182394"/>
                <a:gd name="connsiteX1" fmla="*/ 2197798 w 2197798"/>
                <a:gd name="connsiteY1" fmla="*/ 985329 h 1182394"/>
                <a:gd name="connsiteX2" fmla="*/ 1949659 w 2197798"/>
                <a:gd name="connsiteY2" fmla="*/ 0 h 1182394"/>
                <a:gd name="connsiteX3" fmla="*/ 212690 w 2197798"/>
                <a:gd name="connsiteY3" fmla="*/ 32845 h 1182394"/>
                <a:gd name="connsiteX4" fmla="*/ 0 w 2197798"/>
                <a:gd name="connsiteY4" fmla="*/ 558353 h 1182394"/>
                <a:gd name="connsiteX5" fmla="*/ 638071 w 2197798"/>
                <a:gd name="connsiteY5" fmla="*/ 1182394 h 1182394"/>
                <a:gd name="connsiteX6" fmla="*/ 1736968 w 2197798"/>
                <a:gd name="connsiteY6" fmla="*/ 1182394 h 1182394"/>
                <a:gd name="connsiteX0" fmla="*/ 2056003 w 2516833"/>
                <a:gd name="connsiteY0" fmla="*/ 1182394 h 1182394"/>
                <a:gd name="connsiteX1" fmla="*/ 2516833 w 2516833"/>
                <a:gd name="connsiteY1" fmla="*/ 985329 h 1182394"/>
                <a:gd name="connsiteX2" fmla="*/ 2268694 w 2516833"/>
                <a:gd name="connsiteY2" fmla="*/ 0 h 1182394"/>
                <a:gd name="connsiteX3" fmla="*/ 531725 w 2516833"/>
                <a:gd name="connsiteY3" fmla="*/ 32845 h 1182394"/>
                <a:gd name="connsiteX4" fmla="*/ 319035 w 2516833"/>
                <a:gd name="connsiteY4" fmla="*/ 558353 h 1182394"/>
                <a:gd name="connsiteX5" fmla="*/ 0 w 2516833"/>
                <a:gd name="connsiteY5" fmla="*/ 1182394 h 1182394"/>
                <a:gd name="connsiteX6" fmla="*/ 2056003 w 2516833"/>
                <a:gd name="connsiteY6" fmla="*/ 1182394 h 1182394"/>
                <a:gd name="connsiteX0" fmla="*/ 2091451 w 2552281"/>
                <a:gd name="connsiteY0" fmla="*/ 1182394 h 1182394"/>
                <a:gd name="connsiteX1" fmla="*/ 2552281 w 2552281"/>
                <a:gd name="connsiteY1" fmla="*/ 985329 h 1182394"/>
                <a:gd name="connsiteX2" fmla="*/ 2304142 w 2552281"/>
                <a:gd name="connsiteY2" fmla="*/ 0 h 1182394"/>
                <a:gd name="connsiteX3" fmla="*/ 567173 w 2552281"/>
                <a:gd name="connsiteY3" fmla="*/ 32845 h 1182394"/>
                <a:gd name="connsiteX4" fmla="*/ 0 w 2552281"/>
                <a:gd name="connsiteY4" fmla="*/ 492665 h 1182394"/>
                <a:gd name="connsiteX5" fmla="*/ 35448 w 2552281"/>
                <a:gd name="connsiteY5" fmla="*/ 1182394 h 1182394"/>
                <a:gd name="connsiteX6" fmla="*/ 2091451 w 2552281"/>
                <a:gd name="connsiteY6" fmla="*/ 1182394 h 1182394"/>
                <a:gd name="connsiteX0" fmla="*/ 2091451 w 2552281"/>
                <a:gd name="connsiteY0" fmla="*/ 1182394 h 1182394"/>
                <a:gd name="connsiteX1" fmla="*/ 2552281 w 2552281"/>
                <a:gd name="connsiteY1" fmla="*/ 985329 h 1182394"/>
                <a:gd name="connsiteX2" fmla="*/ 2304142 w 2552281"/>
                <a:gd name="connsiteY2" fmla="*/ 0 h 1182394"/>
                <a:gd name="connsiteX3" fmla="*/ 567173 w 2552281"/>
                <a:gd name="connsiteY3" fmla="*/ 32845 h 1182394"/>
                <a:gd name="connsiteX4" fmla="*/ 0 w 2552281"/>
                <a:gd name="connsiteY4" fmla="*/ 492665 h 1182394"/>
                <a:gd name="connsiteX5" fmla="*/ 602622 w 2552281"/>
                <a:gd name="connsiteY5" fmla="*/ 1182394 h 1182394"/>
                <a:gd name="connsiteX6" fmla="*/ 2091451 w 2552281"/>
                <a:gd name="connsiteY6" fmla="*/ 1182394 h 1182394"/>
                <a:gd name="connsiteX0" fmla="*/ 1878760 w 2339590"/>
                <a:gd name="connsiteY0" fmla="*/ 1182394 h 1182394"/>
                <a:gd name="connsiteX1" fmla="*/ 2339590 w 2339590"/>
                <a:gd name="connsiteY1" fmla="*/ 985329 h 1182394"/>
                <a:gd name="connsiteX2" fmla="*/ 2091451 w 2339590"/>
                <a:gd name="connsiteY2" fmla="*/ 0 h 1182394"/>
                <a:gd name="connsiteX3" fmla="*/ 354482 w 2339590"/>
                <a:gd name="connsiteY3" fmla="*/ 32845 h 1182394"/>
                <a:gd name="connsiteX4" fmla="*/ 0 w 2339590"/>
                <a:gd name="connsiteY4" fmla="*/ 492665 h 1182394"/>
                <a:gd name="connsiteX5" fmla="*/ 389931 w 2339590"/>
                <a:gd name="connsiteY5" fmla="*/ 1182394 h 1182394"/>
                <a:gd name="connsiteX6" fmla="*/ 1878760 w 2339590"/>
                <a:gd name="connsiteY6" fmla="*/ 1182394 h 1182394"/>
                <a:gd name="connsiteX0" fmla="*/ 1878760 w 2339590"/>
                <a:gd name="connsiteY0" fmla="*/ 1149549 h 1149549"/>
                <a:gd name="connsiteX1" fmla="*/ 2339590 w 2339590"/>
                <a:gd name="connsiteY1" fmla="*/ 952484 h 1149549"/>
                <a:gd name="connsiteX2" fmla="*/ 354482 w 2339590"/>
                <a:gd name="connsiteY2" fmla="*/ 0 h 1149549"/>
                <a:gd name="connsiteX3" fmla="*/ 0 w 2339590"/>
                <a:gd name="connsiteY3" fmla="*/ 459820 h 1149549"/>
                <a:gd name="connsiteX4" fmla="*/ 389931 w 2339590"/>
                <a:gd name="connsiteY4" fmla="*/ 1149549 h 1149549"/>
                <a:gd name="connsiteX5" fmla="*/ 1878760 w 2339590"/>
                <a:gd name="connsiteY5" fmla="*/ 1149549 h 1149549"/>
                <a:gd name="connsiteX0" fmla="*/ 1878760 w 1878760"/>
                <a:gd name="connsiteY0" fmla="*/ 1149549 h 1149549"/>
                <a:gd name="connsiteX1" fmla="*/ 354482 w 1878760"/>
                <a:gd name="connsiteY1" fmla="*/ 0 h 1149549"/>
                <a:gd name="connsiteX2" fmla="*/ 0 w 1878760"/>
                <a:gd name="connsiteY2" fmla="*/ 459820 h 1149549"/>
                <a:gd name="connsiteX3" fmla="*/ 389931 w 1878760"/>
                <a:gd name="connsiteY3" fmla="*/ 1149549 h 1149549"/>
                <a:gd name="connsiteX4" fmla="*/ 1878760 w 1878760"/>
                <a:gd name="connsiteY4" fmla="*/ 1149549 h 1149549"/>
                <a:gd name="connsiteX0" fmla="*/ 389931 w 389931"/>
                <a:gd name="connsiteY0" fmla="*/ 1149549 h 1149549"/>
                <a:gd name="connsiteX1" fmla="*/ 354482 w 389931"/>
                <a:gd name="connsiteY1" fmla="*/ 0 h 1149549"/>
                <a:gd name="connsiteX2" fmla="*/ 0 w 389931"/>
                <a:gd name="connsiteY2" fmla="*/ 459820 h 1149549"/>
                <a:gd name="connsiteX3" fmla="*/ 389931 w 389931"/>
                <a:gd name="connsiteY3" fmla="*/ 1149549 h 1149549"/>
                <a:gd name="connsiteX0" fmla="*/ 0 w 1382484"/>
                <a:gd name="connsiteY0" fmla="*/ 558353 h 558353"/>
                <a:gd name="connsiteX1" fmla="*/ 1382484 w 1382484"/>
                <a:gd name="connsiteY1" fmla="*/ 0 h 558353"/>
                <a:gd name="connsiteX2" fmla="*/ 1028002 w 1382484"/>
                <a:gd name="connsiteY2" fmla="*/ 459820 h 558353"/>
                <a:gd name="connsiteX3" fmla="*/ 0 w 1382484"/>
                <a:gd name="connsiteY3" fmla="*/ 558353 h 558353"/>
                <a:gd name="connsiteX0" fmla="*/ 0 w 1382484"/>
                <a:gd name="connsiteY0" fmla="*/ 558353 h 558353"/>
                <a:gd name="connsiteX1" fmla="*/ 1382484 w 1382484"/>
                <a:gd name="connsiteY1" fmla="*/ 0 h 558353"/>
                <a:gd name="connsiteX2" fmla="*/ 815312 w 1382484"/>
                <a:gd name="connsiteY2" fmla="*/ 558353 h 558353"/>
                <a:gd name="connsiteX3" fmla="*/ 0 w 1382484"/>
                <a:gd name="connsiteY3" fmla="*/ 558353 h 558353"/>
                <a:gd name="connsiteX0" fmla="*/ 0 w 815312"/>
                <a:gd name="connsiteY0" fmla="*/ 197066 h 197066"/>
                <a:gd name="connsiteX1" fmla="*/ 567174 w 815312"/>
                <a:gd name="connsiteY1" fmla="*/ 0 h 197066"/>
                <a:gd name="connsiteX2" fmla="*/ 815312 w 815312"/>
                <a:gd name="connsiteY2" fmla="*/ 197066 h 197066"/>
                <a:gd name="connsiteX3" fmla="*/ 0 w 815312"/>
                <a:gd name="connsiteY3" fmla="*/ 197066 h 1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5312" h="197066">
                  <a:moveTo>
                    <a:pt x="0" y="197066"/>
                  </a:moveTo>
                  <a:lnTo>
                    <a:pt x="567174" y="0"/>
                  </a:lnTo>
                  <a:lnTo>
                    <a:pt x="815312" y="197066"/>
                  </a:lnTo>
                  <a:lnTo>
                    <a:pt x="0" y="197066"/>
                  </a:lnTo>
                  <a:close/>
                </a:path>
              </a:pathLst>
            </a:cu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81D4023-1CFD-45DA-924B-EE3331B7618A}"/>
                </a:ext>
              </a:extLst>
            </p:cNvPr>
            <p:cNvSpPr/>
            <p:nvPr/>
          </p:nvSpPr>
          <p:spPr>
            <a:xfrm>
              <a:off x="3067053" y="3693966"/>
              <a:ext cx="2107094" cy="763733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319035 w 319035"/>
                <a:gd name="connsiteY0" fmla="*/ 164222 h 492665"/>
                <a:gd name="connsiteX1" fmla="*/ 319035 w 319035"/>
                <a:gd name="connsiteY1" fmla="*/ 492665 h 492665"/>
                <a:gd name="connsiteX2" fmla="*/ 35448 w 319035"/>
                <a:gd name="connsiteY2" fmla="*/ 492665 h 492665"/>
                <a:gd name="connsiteX3" fmla="*/ 0 w 319035"/>
                <a:gd name="connsiteY3" fmla="*/ 0 h 492665"/>
                <a:gd name="connsiteX4" fmla="*/ 319035 w 319035"/>
                <a:gd name="connsiteY4" fmla="*/ 164222 h 492665"/>
                <a:gd name="connsiteX0" fmla="*/ 708966 w 708966"/>
                <a:gd name="connsiteY0" fmla="*/ 1 h 492665"/>
                <a:gd name="connsiteX1" fmla="*/ 319035 w 708966"/>
                <a:gd name="connsiteY1" fmla="*/ 492665 h 492665"/>
                <a:gd name="connsiteX2" fmla="*/ 35448 w 708966"/>
                <a:gd name="connsiteY2" fmla="*/ 492665 h 492665"/>
                <a:gd name="connsiteX3" fmla="*/ 0 w 708966"/>
                <a:gd name="connsiteY3" fmla="*/ 0 h 492665"/>
                <a:gd name="connsiteX4" fmla="*/ 708966 w 708966"/>
                <a:gd name="connsiteY4" fmla="*/ 1 h 492665"/>
                <a:gd name="connsiteX0" fmla="*/ 708966 w 779863"/>
                <a:gd name="connsiteY0" fmla="*/ 1 h 492665"/>
                <a:gd name="connsiteX1" fmla="*/ 779863 w 779863"/>
                <a:gd name="connsiteY1" fmla="*/ 164222 h 492665"/>
                <a:gd name="connsiteX2" fmla="*/ 35448 w 779863"/>
                <a:gd name="connsiteY2" fmla="*/ 492665 h 492665"/>
                <a:gd name="connsiteX3" fmla="*/ 0 w 779863"/>
                <a:gd name="connsiteY3" fmla="*/ 0 h 492665"/>
                <a:gd name="connsiteX4" fmla="*/ 708966 w 779863"/>
                <a:gd name="connsiteY4" fmla="*/ 1 h 492665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638070 w 886209"/>
                <a:gd name="connsiteY0" fmla="*/ 0 h 394132"/>
                <a:gd name="connsiteX1" fmla="*/ 886209 w 886209"/>
                <a:gd name="connsiteY1" fmla="*/ 394132 h 394132"/>
                <a:gd name="connsiteX2" fmla="*/ 0 w 886209"/>
                <a:gd name="connsiteY2" fmla="*/ 394132 h 394132"/>
                <a:gd name="connsiteX3" fmla="*/ 106346 w 886209"/>
                <a:gd name="connsiteY3" fmla="*/ 229910 h 394132"/>
                <a:gd name="connsiteX4" fmla="*/ 638070 w 886209"/>
                <a:gd name="connsiteY4" fmla="*/ 0 h 394132"/>
                <a:gd name="connsiteX0" fmla="*/ 638070 w 1524278"/>
                <a:gd name="connsiteY0" fmla="*/ 0 h 394132"/>
                <a:gd name="connsiteX1" fmla="*/ 1524278 w 1524278"/>
                <a:gd name="connsiteY1" fmla="*/ 0 h 394132"/>
                <a:gd name="connsiteX2" fmla="*/ 0 w 1524278"/>
                <a:gd name="connsiteY2" fmla="*/ 394132 h 394132"/>
                <a:gd name="connsiteX3" fmla="*/ 106346 w 1524278"/>
                <a:gd name="connsiteY3" fmla="*/ 229910 h 394132"/>
                <a:gd name="connsiteX4" fmla="*/ 638070 w 1524278"/>
                <a:gd name="connsiteY4" fmla="*/ 0 h 394132"/>
                <a:gd name="connsiteX0" fmla="*/ 531724 w 1417932"/>
                <a:gd name="connsiteY0" fmla="*/ 0 h 229910"/>
                <a:gd name="connsiteX1" fmla="*/ 1417932 w 1417932"/>
                <a:gd name="connsiteY1" fmla="*/ 0 h 229910"/>
                <a:gd name="connsiteX2" fmla="*/ 957104 w 1417932"/>
                <a:gd name="connsiteY2" fmla="*/ 229910 h 229910"/>
                <a:gd name="connsiteX3" fmla="*/ 0 w 1417932"/>
                <a:gd name="connsiteY3" fmla="*/ 229910 h 229910"/>
                <a:gd name="connsiteX4" fmla="*/ 531724 w 1417932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141793 w 886208"/>
                <a:gd name="connsiteY3" fmla="*/ 229910 h 229910"/>
                <a:gd name="connsiteX4" fmla="*/ 0 w 886208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0 w 886208"/>
                <a:gd name="connsiteY3" fmla="*/ 0 h 229910"/>
                <a:gd name="connsiteX0" fmla="*/ 0 w 886208"/>
                <a:gd name="connsiteY0" fmla="*/ 0 h 197066"/>
                <a:gd name="connsiteX1" fmla="*/ 886208 w 886208"/>
                <a:gd name="connsiteY1" fmla="*/ 0 h 197066"/>
                <a:gd name="connsiteX2" fmla="*/ 389932 w 886208"/>
                <a:gd name="connsiteY2" fmla="*/ 197066 h 197066"/>
                <a:gd name="connsiteX3" fmla="*/ 0 w 886208"/>
                <a:gd name="connsiteY3" fmla="*/ 0 h 197066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262754 h 394131"/>
                <a:gd name="connsiteX4" fmla="*/ 0 w 886208"/>
                <a:gd name="connsiteY4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602621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319035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531725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779863 w 886208"/>
                <a:gd name="connsiteY2" fmla="*/ 0 h 426975"/>
                <a:gd name="connsiteX3" fmla="*/ 531725 w 886208"/>
                <a:gd name="connsiteY3" fmla="*/ 295598 h 426975"/>
                <a:gd name="connsiteX4" fmla="*/ 0 w 886208"/>
                <a:gd name="connsiteY4" fmla="*/ 295598 h 426975"/>
                <a:gd name="connsiteX5" fmla="*/ 0 w 886208"/>
                <a:gd name="connsiteY5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779863 w 886208"/>
                <a:gd name="connsiteY3" fmla="*/ 0 h 426975"/>
                <a:gd name="connsiteX4" fmla="*/ 531725 w 886208"/>
                <a:gd name="connsiteY4" fmla="*/ 295598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531725 w 886208"/>
                <a:gd name="connsiteY4" fmla="*/ 295598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531725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638070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638070 w 886208"/>
                <a:gd name="connsiteY3" fmla="*/ 0 h 426975"/>
                <a:gd name="connsiteX4" fmla="*/ 638070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638070 w 886208"/>
                <a:gd name="connsiteY3" fmla="*/ 0 h 426975"/>
                <a:gd name="connsiteX4" fmla="*/ 638070 w 886208"/>
                <a:gd name="connsiteY4" fmla="*/ 229910 h 426975"/>
                <a:gd name="connsiteX5" fmla="*/ 354483 w 886208"/>
                <a:gd name="connsiteY5" fmla="*/ 229910 h 426975"/>
                <a:gd name="connsiteX6" fmla="*/ 0 w 886208"/>
                <a:gd name="connsiteY6" fmla="*/ 426975 h 426975"/>
                <a:gd name="connsiteX0" fmla="*/ 0 w 531725"/>
                <a:gd name="connsiteY0" fmla="*/ 426975 h 426975"/>
                <a:gd name="connsiteX1" fmla="*/ 531725 w 531725"/>
                <a:gd name="connsiteY1" fmla="*/ 426975 h 426975"/>
                <a:gd name="connsiteX2" fmla="*/ 531725 w 531725"/>
                <a:gd name="connsiteY2" fmla="*/ 0 h 426975"/>
                <a:gd name="connsiteX3" fmla="*/ 283587 w 531725"/>
                <a:gd name="connsiteY3" fmla="*/ 0 h 426975"/>
                <a:gd name="connsiteX4" fmla="*/ 283587 w 531725"/>
                <a:gd name="connsiteY4" fmla="*/ 229910 h 426975"/>
                <a:gd name="connsiteX5" fmla="*/ 0 w 531725"/>
                <a:gd name="connsiteY5" fmla="*/ 229910 h 426975"/>
                <a:gd name="connsiteX6" fmla="*/ 0 w 531725"/>
                <a:gd name="connsiteY6" fmla="*/ 426975 h 426975"/>
                <a:gd name="connsiteX0" fmla="*/ 0 w 531725"/>
                <a:gd name="connsiteY0" fmla="*/ 426975 h 722574"/>
                <a:gd name="connsiteX1" fmla="*/ 531725 w 531725"/>
                <a:gd name="connsiteY1" fmla="*/ 722574 h 722574"/>
                <a:gd name="connsiteX2" fmla="*/ 531725 w 531725"/>
                <a:gd name="connsiteY2" fmla="*/ 0 h 722574"/>
                <a:gd name="connsiteX3" fmla="*/ 283587 w 531725"/>
                <a:gd name="connsiteY3" fmla="*/ 0 h 722574"/>
                <a:gd name="connsiteX4" fmla="*/ 283587 w 531725"/>
                <a:gd name="connsiteY4" fmla="*/ 229910 h 722574"/>
                <a:gd name="connsiteX5" fmla="*/ 0 w 531725"/>
                <a:gd name="connsiteY5" fmla="*/ 229910 h 722574"/>
                <a:gd name="connsiteX6" fmla="*/ 0 w 531725"/>
                <a:gd name="connsiteY6" fmla="*/ 426975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229910 h 722574"/>
                <a:gd name="connsiteX5" fmla="*/ 283587 w 815312"/>
                <a:gd name="connsiteY5" fmla="*/ 229910 h 722574"/>
                <a:gd name="connsiteX6" fmla="*/ 0 w 815312"/>
                <a:gd name="connsiteY6" fmla="*/ 722574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525508 h 722574"/>
                <a:gd name="connsiteX5" fmla="*/ 283587 w 815312"/>
                <a:gd name="connsiteY5" fmla="*/ 229910 h 722574"/>
                <a:gd name="connsiteX6" fmla="*/ 0 w 815312"/>
                <a:gd name="connsiteY6" fmla="*/ 722574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525508 h 722574"/>
                <a:gd name="connsiteX5" fmla="*/ 1 w 815312"/>
                <a:gd name="connsiteY5" fmla="*/ 525508 h 722574"/>
                <a:gd name="connsiteX6" fmla="*/ 0 w 815312"/>
                <a:gd name="connsiteY6" fmla="*/ 722574 h 722574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1878762 w 2126900"/>
                <a:gd name="connsiteY3" fmla="*/ 0 h 755419"/>
                <a:gd name="connsiteX4" fmla="*/ 1878762 w 2126900"/>
                <a:gd name="connsiteY4" fmla="*/ 525508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1878762 w 2126900"/>
                <a:gd name="connsiteY3" fmla="*/ 0 h 755419"/>
                <a:gd name="connsiteX4" fmla="*/ 567173 w 2126900"/>
                <a:gd name="connsiteY4" fmla="*/ 492664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638070 w 2126900"/>
                <a:gd name="connsiteY3" fmla="*/ 98533 h 755419"/>
                <a:gd name="connsiteX4" fmla="*/ 567173 w 2126900"/>
                <a:gd name="connsiteY4" fmla="*/ 492664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656885 h 689730"/>
                <a:gd name="connsiteX1" fmla="*/ 2126900 w 2126900"/>
                <a:gd name="connsiteY1" fmla="*/ 656885 h 689730"/>
                <a:gd name="connsiteX2" fmla="*/ 957105 w 2126900"/>
                <a:gd name="connsiteY2" fmla="*/ 0 h 689730"/>
                <a:gd name="connsiteX3" fmla="*/ 638070 w 2126900"/>
                <a:gd name="connsiteY3" fmla="*/ 32844 h 689730"/>
                <a:gd name="connsiteX4" fmla="*/ 567173 w 2126900"/>
                <a:gd name="connsiteY4" fmla="*/ 426975 h 689730"/>
                <a:gd name="connsiteX5" fmla="*/ 0 w 2126900"/>
                <a:gd name="connsiteY5" fmla="*/ 624041 h 689730"/>
                <a:gd name="connsiteX6" fmla="*/ 1311588 w 2126900"/>
                <a:gd name="connsiteY6" fmla="*/ 656885 h 689730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921656 w 2126900"/>
                <a:gd name="connsiteY6" fmla="*/ 952483 h 952483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921656 w 2126900"/>
                <a:gd name="connsiteY6" fmla="*/ 952483 h 952483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70897 w 2126900"/>
                <a:gd name="connsiteY6" fmla="*/ 853950 h 952483"/>
                <a:gd name="connsiteX7" fmla="*/ 921656 w 2126900"/>
                <a:gd name="connsiteY7" fmla="*/ 952483 h 952483"/>
                <a:gd name="connsiteX0" fmla="*/ 921656 w 992553"/>
                <a:gd name="connsiteY0" fmla="*/ 952483 h 952483"/>
                <a:gd name="connsiteX1" fmla="*/ 992553 w 992553"/>
                <a:gd name="connsiteY1" fmla="*/ 624040 h 952483"/>
                <a:gd name="connsiteX2" fmla="*/ 957105 w 992553"/>
                <a:gd name="connsiteY2" fmla="*/ 0 h 952483"/>
                <a:gd name="connsiteX3" fmla="*/ 638070 w 992553"/>
                <a:gd name="connsiteY3" fmla="*/ 32844 h 952483"/>
                <a:gd name="connsiteX4" fmla="*/ 567173 w 992553"/>
                <a:gd name="connsiteY4" fmla="*/ 426975 h 952483"/>
                <a:gd name="connsiteX5" fmla="*/ 0 w 992553"/>
                <a:gd name="connsiteY5" fmla="*/ 624041 h 952483"/>
                <a:gd name="connsiteX6" fmla="*/ 70897 w 992553"/>
                <a:gd name="connsiteY6" fmla="*/ 853950 h 952483"/>
                <a:gd name="connsiteX7" fmla="*/ 921656 w 992553"/>
                <a:gd name="connsiteY7" fmla="*/ 952483 h 952483"/>
                <a:gd name="connsiteX0" fmla="*/ 921656 w 992553"/>
                <a:gd name="connsiteY0" fmla="*/ 952483 h 952483"/>
                <a:gd name="connsiteX1" fmla="*/ 992553 w 992553"/>
                <a:gd name="connsiteY1" fmla="*/ 624040 h 952483"/>
                <a:gd name="connsiteX2" fmla="*/ 957105 w 992553"/>
                <a:gd name="connsiteY2" fmla="*/ 0 h 952483"/>
                <a:gd name="connsiteX3" fmla="*/ 460828 w 992553"/>
                <a:gd name="connsiteY3" fmla="*/ 0 h 952483"/>
                <a:gd name="connsiteX4" fmla="*/ 567173 w 992553"/>
                <a:gd name="connsiteY4" fmla="*/ 426975 h 952483"/>
                <a:gd name="connsiteX5" fmla="*/ 0 w 992553"/>
                <a:gd name="connsiteY5" fmla="*/ 624041 h 952483"/>
                <a:gd name="connsiteX6" fmla="*/ 70897 w 992553"/>
                <a:gd name="connsiteY6" fmla="*/ 853950 h 952483"/>
                <a:gd name="connsiteX7" fmla="*/ 921656 w 992553"/>
                <a:gd name="connsiteY7" fmla="*/ 952483 h 952483"/>
                <a:gd name="connsiteX0" fmla="*/ 921656 w 992553"/>
                <a:gd name="connsiteY0" fmla="*/ 952483 h 952483"/>
                <a:gd name="connsiteX1" fmla="*/ 992553 w 992553"/>
                <a:gd name="connsiteY1" fmla="*/ 624040 h 952483"/>
                <a:gd name="connsiteX2" fmla="*/ 992553 w 992553"/>
                <a:gd name="connsiteY2" fmla="*/ 98533 h 952483"/>
                <a:gd name="connsiteX3" fmla="*/ 460828 w 992553"/>
                <a:gd name="connsiteY3" fmla="*/ 0 h 952483"/>
                <a:gd name="connsiteX4" fmla="*/ 567173 w 992553"/>
                <a:gd name="connsiteY4" fmla="*/ 426975 h 952483"/>
                <a:gd name="connsiteX5" fmla="*/ 0 w 992553"/>
                <a:gd name="connsiteY5" fmla="*/ 624041 h 952483"/>
                <a:gd name="connsiteX6" fmla="*/ 70897 w 992553"/>
                <a:gd name="connsiteY6" fmla="*/ 853950 h 952483"/>
                <a:gd name="connsiteX7" fmla="*/ 921656 w 992553"/>
                <a:gd name="connsiteY7" fmla="*/ 952483 h 952483"/>
                <a:gd name="connsiteX0" fmla="*/ 921656 w 1134346"/>
                <a:gd name="connsiteY0" fmla="*/ 952483 h 952483"/>
                <a:gd name="connsiteX1" fmla="*/ 1134346 w 1134346"/>
                <a:gd name="connsiteY1" fmla="*/ 624041 h 952483"/>
                <a:gd name="connsiteX2" fmla="*/ 992553 w 1134346"/>
                <a:gd name="connsiteY2" fmla="*/ 98533 h 952483"/>
                <a:gd name="connsiteX3" fmla="*/ 460828 w 1134346"/>
                <a:gd name="connsiteY3" fmla="*/ 0 h 952483"/>
                <a:gd name="connsiteX4" fmla="*/ 567173 w 1134346"/>
                <a:gd name="connsiteY4" fmla="*/ 426975 h 952483"/>
                <a:gd name="connsiteX5" fmla="*/ 0 w 1134346"/>
                <a:gd name="connsiteY5" fmla="*/ 624041 h 952483"/>
                <a:gd name="connsiteX6" fmla="*/ 70897 w 1134346"/>
                <a:gd name="connsiteY6" fmla="*/ 853950 h 952483"/>
                <a:gd name="connsiteX7" fmla="*/ 921656 w 1134346"/>
                <a:gd name="connsiteY7" fmla="*/ 952483 h 952483"/>
                <a:gd name="connsiteX0" fmla="*/ 1098898 w 1134346"/>
                <a:gd name="connsiteY0" fmla="*/ 1083861 h 1083861"/>
                <a:gd name="connsiteX1" fmla="*/ 1134346 w 1134346"/>
                <a:gd name="connsiteY1" fmla="*/ 624041 h 1083861"/>
                <a:gd name="connsiteX2" fmla="*/ 992553 w 1134346"/>
                <a:gd name="connsiteY2" fmla="*/ 98533 h 1083861"/>
                <a:gd name="connsiteX3" fmla="*/ 460828 w 1134346"/>
                <a:gd name="connsiteY3" fmla="*/ 0 h 1083861"/>
                <a:gd name="connsiteX4" fmla="*/ 567173 w 1134346"/>
                <a:gd name="connsiteY4" fmla="*/ 426975 h 1083861"/>
                <a:gd name="connsiteX5" fmla="*/ 0 w 1134346"/>
                <a:gd name="connsiteY5" fmla="*/ 624041 h 1083861"/>
                <a:gd name="connsiteX6" fmla="*/ 70897 w 1134346"/>
                <a:gd name="connsiteY6" fmla="*/ 853950 h 1083861"/>
                <a:gd name="connsiteX7" fmla="*/ 1098898 w 1134346"/>
                <a:gd name="connsiteY7" fmla="*/ 1083861 h 1083861"/>
                <a:gd name="connsiteX0" fmla="*/ 1240691 w 1276139"/>
                <a:gd name="connsiteY0" fmla="*/ 1083861 h 1083861"/>
                <a:gd name="connsiteX1" fmla="*/ 1276139 w 1276139"/>
                <a:gd name="connsiteY1" fmla="*/ 624041 h 1083861"/>
                <a:gd name="connsiteX2" fmla="*/ 1134346 w 1276139"/>
                <a:gd name="connsiteY2" fmla="*/ 98533 h 1083861"/>
                <a:gd name="connsiteX3" fmla="*/ 602621 w 1276139"/>
                <a:gd name="connsiteY3" fmla="*/ 0 h 1083861"/>
                <a:gd name="connsiteX4" fmla="*/ 708966 w 1276139"/>
                <a:gd name="connsiteY4" fmla="*/ 426975 h 1083861"/>
                <a:gd name="connsiteX5" fmla="*/ 141793 w 1276139"/>
                <a:gd name="connsiteY5" fmla="*/ 624041 h 1083861"/>
                <a:gd name="connsiteX6" fmla="*/ 0 w 1276139"/>
                <a:gd name="connsiteY6" fmla="*/ 985328 h 1083861"/>
                <a:gd name="connsiteX7" fmla="*/ 1240691 w 1276139"/>
                <a:gd name="connsiteY7" fmla="*/ 1083861 h 1083861"/>
                <a:gd name="connsiteX0" fmla="*/ 1240691 w 1276139"/>
                <a:gd name="connsiteY0" fmla="*/ 1083861 h 1083861"/>
                <a:gd name="connsiteX1" fmla="*/ 1276139 w 1276139"/>
                <a:gd name="connsiteY1" fmla="*/ 624041 h 1083861"/>
                <a:gd name="connsiteX2" fmla="*/ 1134346 w 1276139"/>
                <a:gd name="connsiteY2" fmla="*/ 98533 h 1083861"/>
                <a:gd name="connsiteX3" fmla="*/ 602621 w 1276139"/>
                <a:gd name="connsiteY3" fmla="*/ 0 h 1083861"/>
                <a:gd name="connsiteX4" fmla="*/ 673518 w 1276139"/>
                <a:gd name="connsiteY4" fmla="*/ 492664 h 1083861"/>
                <a:gd name="connsiteX5" fmla="*/ 141793 w 1276139"/>
                <a:gd name="connsiteY5" fmla="*/ 624041 h 1083861"/>
                <a:gd name="connsiteX6" fmla="*/ 0 w 1276139"/>
                <a:gd name="connsiteY6" fmla="*/ 985328 h 1083861"/>
                <a:gd name="connsiteX7" fmla="*/ 1240691 w 1276139"/>
                <a:gd name="connsiteY7" fmla="*/ 1083861 h 1083861"/>
                <a:gd name="connsiteX0" fmla="*/ 1240691 w 1276139"/>
                <a:gd name="connsiteY0" fmla="*/ 1083861 h 1083861"/>
                <a:gd name="connsiteX1" fmla="*/ 1276139 w 1276139"/>
                <a:gd name="connsiteY1" fmla="*/ 624041 h 1083861"/>
                <a:gd name="connsiteX2" fmla="*/ 1205243 w 1276139"/>
                <a:gd name="connsiteY2" fmla="*/ 295598 h 1083861"/>
                <a:gd name="connsiteX3" fmla="*/ 602621 w 1276139"/>
                <a:gd name="connsiteY3" fmla="*/ 0 h 1083861"/>
                <a:gd name="connsiteX4" fmla="*/ 673518 w 1276139"/>
                <a:gd name="connsiteY4" fmla="*/ 492664 h 1083861"/>
                <a:gd name="connsiteX5" fmla="*/ 141793 w 1276139"/>
                <a:gd name="connsiteY5" fmla="*/ 624041 h 1083861"/>
                <a:gd name="connsiteX6" fmla="*/ 0 w 1276139"/>
                <a:gd name="connsiteY6" fmla="*/ 985328 h 1083861"/>
                <a:gd name="connsiteX7" fmla="*/ 1240691 w 1276139"/>
                <a:gd name="connsiteY7" fmla="*/ 1083861 h 1083861"/>
                <a:gd name="connsiteX0" fmla="*/ 1240691 w 1276139"/>
                <a:gd name="connsiteY0" fmla="*/ 821107 h 821107"/>
                <a:gd name="connsiteX1" fmla="*/ 1276139 w 1276139"/>
                <a:gd name="connsiteY1" fmla="*/ 361287 h 821107"/>
                <a:gd name="connsiteX2" fmla="*/ 1205243 w 1276139"/>
                <a:gd name="connsiteY2" fmla="*/ 32844 h 821107"/>
                <a:gd name="connsiteX3" fmla="*/ 850760 w 1276139"/>
                <a:gd name="connsiteY3" fmla="*/ 0 h 821107"/>
                <a:gd name="connsiteX4" fmla="*/ 673518 w 1276139"/>
                <a:gd name="connsiteY4" fmla="*/ 229910 h 821107"/>
                <a:gd name="connsiteX5" fmla="*/ 141793 w 1276139"/>
                <a:gd name="connsiteY5" fmla="*/ 361287 h 821107"/>
                <a:gd name="connsiteX6" fmla="*/ 0 w 1276139"/>
                <a:gd name="connsiteY6" fmla="*/ 722574 h 821107"/>
                <a:gd name="connsiteX7" fmla="*/ 1240691 w 1276139"/>
                <a:gd name="connsiteY7" fmla="*/ 821107 h 821107"/>
                <a:gd name="connsiteX0" fmla="*/ 1240691 w 1276139"/>
                <a:gd name="connsiteY0" fmla="*/ 821107 h 821107"/>
                <a:gd name="connsiteX1" fmla="*/ 1276139 w 1276139"/>
                <a:gd name="connsiteY1" fmla="*/ 361287 h 821107"/>
                <a:gd name="connsiteX2" fmla="*/ 1205243 w 1276139"/>
                <a:gd name="connsiteY2" fmla="*/ 32844 h 821107"/>
                <a:gd name="connsiteX3" fmla="*/ 850760 w 1276139"/>
                <a:gd name="connsiteY3" fmla="*/ 0 h 821107"/>
                <a:gd name="connsiteX4" fmla="*/ 673518 w 1276139"/>
                <a:gd name="connsiteY4" fmla="*/ 229910 h 821107"/>
                <a:gd name="connsiteX5" fmla="*/ 389932 w 1276139"/>
                <a:gd name="connsiteY5" fmla="*/ 558353 h 821107"/>
                <a:gd name="connsiteX6" fmla="*/ 0 w 1276139"/>
                <a:gd name="connsiteY6" fmla="*/ 722574 h 821107"/>
                <a:gd name="connsiteX7" fmla="*/ 1240691 w 1276139"/>
                <a:gd name="connsiteY7" fmla="*/ 821107 h 821107"/>
                <a:gd name="connsiteX0" fmla="*/ 1240691 w 1276139"/>
                <a:gd name="connsiteY0" fmla="*/ 821107 h 821107"/>
                <a:gd name="connsiteX1" fmla="*/ 1276139 w 1276139"/>
                <a:gd name="connsiteY1" fmla="*/ 361287 h 821107"/>
                <a:gd name="connsiteX2" fmla="*/ 1205243 w 1276139"/>
                <a:gd name="connsiteY2" fmla="*/ 32844 h 821107"/>
                <a:gd name="connsiteX3" fmla="*/ 850760 w 1276139"/>
                <a:gd name="connsiteY3" fmla="*/ 0 h 821107"/>
                <a:gd name="connsiteX4" fmla="*/ 389932 w 1276139"/>
                <a:gd name="connsiteY4" fmla="*/ 558353 h 821107"/>
                <a:gd name="connsiteX5" fmla="*/ 0 w 1276139"/>
                <a:gd name="connsiteY5" fmla="*/ 722574 h 821107"/>
                <a:gd name="connsiteX6" fmla="*/ 1240691 w 1276139"/>
                <a:gd name="connsiteY6" fmla="*/ 821107 h 821107"/>
                <a:gd name="connsiteX0" fmla="*/ 850759 w 886207"/>
                <a:gd name="connsiteY0" fmla="*/ 821107 h 821107"/>
                <a:gd name="connsiteX1" fmla="*/ 886207 w 886207"/>
                <a:gd name="connsiteY1" fmla="*/ 361287 h 821107"/>
                <a:gd name="connsiteX2" fmla="*/ 815311 w 886207"/>
                <a:gd name="connsiteY2" fmla="*/ 32844 h 821107"/>
                <a:gd name="connsiteX3" fmla="*/ 460828 w 886207"/>
                <a:gd name="connsiteY3" fmla="*/ 0 h 821107"/>
                <a:gd name="connsiteX4" fmla="*/ 0 w 886207"/>
                <a:gd name="connsiteY4" fmla="*/ 558353 h 821107"/>
                <a:gd name="connsiteX5" fmla="*/ 0 w 886207"/>
                <a:gd name="connsiteY5" fmla="*/ 821107 h 821107"/>
                <a:gd name="connsiteX6" fmla="*/ 850759 w 886207"/>
                <a:gd name="connsiteY6" fmla="*/ 821107 h 821107"/>
                <a:gd name="connsiteX0" fmla="*/ 1985106 w 2020554"/>
                <a:gd name="connsiteY0" fmla="*/ 821107 h 886796"/>
                <a:gd name="connsiteX1" fmla="*/ 2020554 w 2020554"/>
                <a:gd name="connsiteY1" fmla="*/ 361287 h 886796"/>
                <a:gd name="connsiteX2" fmla="*/ 1949658 w 2020554"/>
                <a:gd name="connsiteY2" fmla="*/ 32844 h 886796"/>
                <a:gd name="connsiteX3" fmla="*/ 1595175 w 2020554"/>
                <a:gd name="connsiteY3" fmla="*/ 0 h 886796"/>
                <a:gd name="connsiteX4" fmla="*/ 1134347 w 2020554"/>
                <a:gd name="connsiteY4" fmla="*/ 558353 h 886796"/>
                <a:gd name="connsiteX5" fmla="*/ 0 w 2020554"/>
                <a:gd name="connsiteY5" fmla="*/ 886796 h 886796"/>
                <a:gd name="connsiteX6" fmla="*/ 1985106 w 2020554"/>
                <a:gd name="connsiteY6" fmla="*/ 821107 h 886796"/>
                <a:gd name="connsiteX0" fmla="*/ 1985106 w 2020554"/>
                <a:gd name="connsiteY0" fmla="*/ 821107 h 886796"/>
                <a:gd name="connsiteX1" fmla="*/ 2020554 w 2020554"/>
                <a:gd name="connsiteY1" fmla="*/ 361287 h 886796"/>
                <a:gd name="connsiteX2" fmla="*/ 1949658 w 2020554"/>
                <a:gd name="connsiteY2" fmla="*/ 32844 h 886796"/>
                <a:gd name="connsiteX3" fmla="*/ 1595175 w 2020554"/>
                <a:gd name="connsiteY3" fmla="*/ 0 h 886796"/>
                <a:gd name="connsiteX4" fmla="*/ 0 w 2020554"/>
                <a:gd name="connsiteY4" fmla="*/ 591197 h 886796"/>
                <a:gd name="connsiteX5" fmla="*/ 0 w 2020554"/>
                <a:gd name="connsiteY5" fmla="*/ 886796 h 886796"/>
                <a:gd name="connsiteX6" fmla="*/ 1985106 w 2020554"/>
                <a:gd name="connsiteY6" fmla="*/ 821107 h 886796"/>
                <a:gd name="connsiteX0" fmla="*/ 1985106 w 2020554"/>
                <a:gd name="connsiteY0" fmla="*/ 788263 h 853952"/>
                <a:gd name="connsiteX1" fmla="*/ 2020554 w 2020554"/>
                <a:gd name="connsiteY1" fmla="*/ 328443 h 853952"/>
                <a:gd name="connsiteX2" fmla="*/ 1949658 w 2020554"/>
                <a:gd name="connsiteY2" fmla="*/ 0 h 853952"/>
                <a:gd name="connsiteX3" fmla="*/ 602622 w 2020554"/>
                <a:gd name="connsiteY3" fmla="*/ 32845 h 853952"/>
                <a:gd name="connsiteX4" fmla="*/ 0 w 2020554"/>
                <a:gd name="connsiteY4" fmla="*/ 558353 h 853952"/>
                <a:gd name="connsiteX5" fmla="*/ 0 w 2020554"/>
                <a:gd name="connsiteY5" fmla="*/ 853952 h 853952"/>
                <a:gd name="connsiteX6" fmla="*/ 1985106 w 2020554"/>
                <a:gd name="connsiteY6" fmla="*/ 788263 h 853952"/>
                <a:gd name="connsiteX0" fmla="*/ 1985106 w 2020554"/>
                <a:gd name="connsiteY0" fmla="*/ 755419 h 821108"/>
                <a:gd name="connsiteX1" fmla="*/ 2020554 w 2020554"/>
                <a:gd name="connsiteY1" fmla="*/ 295599 h 821108"/>
                <a:gd name="connsiteX2" fmla="*/ 957105 w 2020554"/>
                <a:gd name="connsiteY2" fmla="*/ 0 h 821108"/>
                <a:gd name="connsiteX3" fmla="*/ 602622 w 2020554"/>
                <a:gd name="connsiteY3" fmla="*/ 1 h 821108"/>
                <a:gd name="connsiteX4" fmla="*/ 0 w 2020554"/>
                <a:gd name="connsiteY4" fmla="*/ 525509 h 821108"/>
                <a:gd name="connsiteX5" fmla="*/ 0 w 2020554"/>
                <a:gd name="connsiteY5" fmla="*/ 821108 h 821108"/>
                <a:gd name="connsiteX6" fmla="*/ 1985106 w 2020554"/>
                <a:gd name="connsiteY6" fmla="*/ 755419 h 821108"/>
                <a:gd name="connsiteX0" fmla="*/ 921657 w 2020554"/>
                <a:gd name="connsiteY0" fmla="*/ 853951 h 853951"/>
                <a:gd name="connsiteX1" fmla="*/ 2020554 w 2020554"/>
                <a:gd name="connsiteY1" fmla="*/ 295599 h 853951"/>
                <a:gd name="connsiteX2" fmla="*/ 957105 w 2020554"/>
                <a:gd name="connsiteY2" fmla="*/ 0 h 853951"/>
                <a:gd name="connsiteX3" fmla="*/ 602622 w 2020554"/>
                <a:gd name="connsiteY3" fmla="*/ 1 h 853951"/>
                <a:gd name="connsiteX4" fmla="*/ 0 w 2020554"/>
                <a:gd name="connsiteY4" fmla="*/ 525509 h 853951"/>
                <a:gd name="connsiteX5" fmla="*/ 0 w 2020554"/>
                <a:gd name="connsiteY5" fmla="*/ 821108 h 853951"/>
                <a:gd name="connsiteX6" fmla="*/ 921657 w 2020554"/>
                <a:gd name="connsiteY6" fmla="*/ 853951 h 853951"/>
                <a:gd name="connsiteX0" fmla="*/ 921657 w 2020554"/>
                <a:gd name="connsiteY0" fmla="*/ 853951 h 853951"/>
                <a:gd name="connsiteX1" fmla="*/ 2020554 w 2020554"/>
                <a:gd name="connsiteY1" fmla="*/ 295599 h 853951"/>
                <a:gd name="connsiteX2" fmla="*/ 957105 w 2020554"/>
                <a:gd name="connsiteY2" fmla="*/ 0 h 853951"/>
                <a:gd name="connsiteX3" fmla="*/ 602622 w 2020554"/>
                <a:gd name="connsiteY3" fmla="*/ 1 h 853951"/>
                <a:gd name="connsiteX4" fmla="*/ 0 w 2020554"/>
                <a:gd name="connsiteY4" fmla="*/ 525509 h 853951"/>
                <a:gd name="connsiteX5" fmla="*/ 0 w 2020554"/>
                <a:gd name="connsiteY5" fmla="*/ 853951 h 853951"/>
                <a:gd name="connsiteX6" fmla="*/ 921657 w 2020554"/>
                <a:gd name="connsiteY6" fmla="*/ 853951 h 853951"/>
                <a:gd name="connsiteX0" fmla="*/ 921657 w 957105"/>
                <a:gd name="connsiteY0" fmla="*/ 853951 h 853951"/>
                <a:gd name="connsiteX1" fmla="*/ 957105 w 957105"/>
                <a:gd name="connsiteY1" fmla="*/ 0 h 853951"/>
                <a:gd name="connsiteX2" fmla="*/ 602622 w 957105"/>
                <a:gd name="connsiteY2" fmla="*/ 1 h 853951"/>
                <a:gd name="connsiteX3" fmla="*/ 0 w 957105"/>
                <a:gd name="connsiteY3" fmla="*/ 525509 h 853951"/>
                <a:gd name="connsiteX4" fmla="*/ 0 w 957105"/>
                <a:gd name="connsiteY4" fmla="*/ 853951 h 853951"/>
                <a:gd name="connsiteX5" fmla="*/ 921657 w 957105"/>
                <a:gd name="connsiteY5" fmla="*/ 853951 h 853951"/>
                <a:gd name="connsiteX0" fmla="*/ 957105 w 957105"/>
                <a:gd name="connsiteY0" fmla="*/ 853951 h 853951"/>
                <a:gd name="connsiteX1" fmla="*/ 957105 w 957105"/>
                <a:gd name="connsiteY1" fmla="*/ 0 h 853951"/>
                <a:gd name="connsiteX2" fmla="*/ 602622 w 957105"/>
                <a:gd name="connsiteY2" fmla="*/ 1 h 853951"/>
                <a:gd name="connsiteX3" fmla="*/ 0 w 957105"/>
                <a:gd name="connsiteY3" fmla="*/ 525509 h 853951"/>
                <a:gd name="connsiteX4" fmla="*/ 0 w 957105"/>
                <a:gd name="connsiteY4" fmla="*/ 853951 h 853951"/>
                <a:gd name="connsiteX5" fmla="*/ 957105 w 957105"/>
                <a:gd name="connsiteY5" fmla="*/ 853951 h 853951"/>
                <a:gd name="connsiteX0" fmla="*/ 957105 w 957105"/>
                <a:gd name="connsiteY0" fmla="*/ 985328 h 985328"/>
                <a:gd name="connsiteX1" fmla="*/ 957105 w 957105"/>
                <a:gd name="connsiteY1" fmla="*/ 0 h 985328"/>
                <a:gd name="connsiteX2" fmla="*/ 602622 w 957105"/>
                <a:gd name="connsiteY2" fmla="*/ 131378 h 985328"/>
                <a:gd name="connsiteX3" fmla="*/ 0 w 957105"/>
                <a:gd name="connsiteY3" fmla="*/ 656886 h 985328"/>
                <a:gd name="connsiteX4" fmla="*/ 0 w 957105"/>
                <a:gd name="connsiteY4" fmla="*/ 985328 h 985328"/>
                <a:gd name="connsiteX5" fmla="*/ 957105 w 957105"/>
                <a:gd name="connsiteY5" fmla="*/ 985328 h 985328"/>
                <a:gd name="connsiteX0" fmla="*/ 957105 w 957105"/>
                <a:gd name="connsiteY0" fmla="*/ 985328 h 985328"/>
                <a:gd name="connsiteX1" fmla="*/ 957105 w 957105"/>
                <a:gd name="connsiteY1" fmla="*/ 0 h 985328"/>
                <a:gd name="connsiteX2" fmla="*/ 389932 w 957105"/>
                <a:gd name="connsiteY2" fmla="*/ 0 h 985328"/>
                <a:gd name="connsiteX3" fmla="*/ 0 w 957105"/>
                <a:gd name="connsiteY3" fmla="*/ 656886 h 985328"/>
                <a:gd name="connsiteX4" fmla="*/ 0 w 957105"/>
                <a:gd name="connsiteY4" fmla="*/ 985328 h 985328"/>
                <a:gd name="connsiteX5" fmla="*/ 957105 w 957105"/>
                <a:gd name="connsiteY5" fmla="*/ 985328 h 985328"/>
                <a:gd name="connsiteX0" fmla="*/ 1134346 w 1134346"/>
                <a:gd name="connsiteY0" fmla="*/ 985328 h 985328"/>
                <a:gd name="connsiteX1" fmla="*/ 1134346 w 1134346"/>
                <a:gd name="connsiteY1" fmla="*/ 0 h 985328"/>
                <a:gd name="connsiteX2" fmla="*/ 567173 w 1134346"/>
                <a:gd name="connsiteY2" fmla="*/ 0 h 985328"/>
                <a:gd name="connsiteX3" fmla="*/ 177241 w 1134346"/>
                <a:gd name="connsiteY3" fmla="*/ 656886 h 985328"/>
                <a:gd name="connsiteX4" fmla="*/ 0 w 1134346"/>
                <a:gd name="connsiteY4" fmla="*/ 985328 h 985328"/>
                <a:gd name="connsiteX5" fmla="*/ 1134346 w 1134346"/>
                <a:gd name="connsiteY5" fmla="*/ 985328 h 985328"/>
                <a:gd name="connsiteX0" fmla="*/ 1134346 w 1134346"/>
                <a:gd name="connsiteY0" fmla="*/ 985328 h 985328"/>
                <a:gd name="connsiteX1" fmla="*/ 1134346 w 1134346"/>
                <a:gd name="connsiteY1" fmla="*/ 0 h 985328"/>
                <a:gd name="connsiteX2" fmla="*/ 567173 w 1134346"/>
                <a:gd name="connsiteY2" fmla="*/ 0 h 985328"/>
                <a:gd name="connsiteX3" fmla="*/ 0 w 1134346"/>
                <a:gd name="connsiteY3" fmla="*/ 394131 h 985328"/>
                <a:gd name="connsiteX4" fmla="*/ 0 w 1134346"/>
                <a:gd name="connsiteY4" fmla="*/ 985328 h 985328"/>
                <a:gd name="connsiteX5" fmla="*/ 1134346 w 1134346"/>
                <a:gd name="connsiteY5" fmla="*/ 985328 h 985328"/>
                <a:gd name="connsiteX0" fmla="*/ 1134346 w 1134346"/>
                <a:gd name="connsiteY0" fmla="*/ 985328 h 985328"/>
                <a:gd name="connsiteX1" fmla="*/ 1134346 w 1134346"/>
                <a:gd name="connsiteY1" fmla="*/ 0 h 985328"/>
                <a:gd name="connsiteX2" fmla="*/ 567173 w 1134346"/>
                <a:gd name="connsiteY2" fmla="*/ 0 h 985328"/>
                <a:gd name="connsiteX3" fmla="*/ 0 w 1134346"/>
                <a:gd name="connsiteY3" fmla="*/ 394131 h 985328"/>
                <a:gd name="connsiteX4" fmla="*/ 35449 w 1134346"/>
                <a:gd name="connsiteY4" fmla="*/ 985328 h 985328"/>
                <a:gd name="connsiteX5" fmla="*/ 1134346 w 1134346"/>
                <a:gd name="connsiteY5" fmla="*/ 985328 h 985328"/>
                <a:gd name="connsiteX0" fmla="*/ 1098897 w 1098897"/>
                <a:gd name="connsiteY0" fmla="*/ 985328 h 985328"/>
                <a:gd name="connsiteX1" fmla="*/ 1098897 w 1098897"/>
                <a:gd name="connsiteY1" fmla="*/ 0 h 985328"/>
                <a:gd name="connsiteX2" fmla="*/ 531724 w 1098897"/>
                <a:gd name="connsiteY2" fmla="*/ 0 h 985328"/>
                <a:gd name="connsiteX3" fmla="*/ 0 w 1098897"/>
                <a:gd name="connsiteY3" fmla="*/ 361287 h 985328"/>
                <a:gd name="connsiteX4" fmla="*/ 0 w 1098897"/>
                <a:gd name="connsiteY4" fmla="*/ 985328 h 985328"/>
                <a:gd name="connsiteX5" fmla="*/ 1098897 w 1098897"/>
                <a:gd name="connsiteY5" fmla="*/ 985328 h 985328"/>
                <a:gd name="connsiteX0" fmla="*/ 1098897 w 1098897"/>
                <a:gd name="connsiteY0" fmla="*/ 985328 h 985328"/>
                <a:gd name="connsiteX1" fmla="*/ 1098897 w 1098897"/>
                <a:gd name="connsiteY1" fmla="*/ 0 h 985328"/>
                <a:gd name="connsiteX2" fmla="*/ 460828 w 1098897"/>
                <a:gd name="connsiteY2" fmla="*/ 0 h 985328"/>
                <a:gd name="connsiteX3" fmla="*/ 0 w 1098897"/>
                <a:gd name="connsiteY3" fmla="*/ 361287 h 985328"/>
                <a:gd name="connsiteX4" fmla="*/ 0 w 1098897"/>
                <a:gd name="connsiteY4" fmla="*/ 985328 h 985328"/>
                <a:gd name="connsiteX5" fmla="*/ 1098897 w 1098897"/>
                <a:gd name="connsiteY5" fmla="*/ 985328 h 985328"/>
                <a:gd name="connsiteX0" fmla="*/ 1098897 w 1098897"/>
                <a:gd name="connsiteY0" fmla="*/ 985328 h 985328"/>
                <a:gd name="connsiteX1" fmla="*/ 1098897 w 1098897"/>
                <a:gd name="connsiteY1" fmla="*/ 0 h 985328"/>
                <a:gd name="connsiteX2" fmla="*/ 460828 w 1098897"/>
                <a:gd name="connsiteY2" fmla="*/ 0 h 985328"/>
                <a:gd name="connsiteX3" fmla="*/ 0 w 1098897"/>
                <a:gd name="connsiteY3" fmla="*/ 394131 h 985328"/>
                <a:gd name="connsiteX4" fmla="*/ 0 w 1098897"/>
                <a:gd name="connsiteY4" fmla="*/ 985328 h 985328"/>
                <a:gd name="connsiteX5" fmla="*/ 1098897 w 1098897"/>
                <a:gd name="connsiteY5" fmla="*/ 985328 h 985328"/>
                <a:gd name="connsiteX0" fmla="*/ 1098897 w 1171763"/>
                <a:gd name="connsiteY0" fmla="*/ 985328 h 985328"/>
                <a:gd name="connsiteX1" fmla="*/ 1169794 w 1171763"/>
                <a:gd name="connsiteY1" fmla="*/ 492664 h 985328"/>
                <a:gd name="connsiteX2" fmla="*/ 1098897 w 1171763"/>
                <a:gd name="connsiteY2" fmla="*/ 0 h 985328"/>
                <a:gd name="connsiteX3" fmla="*/ 460828 w 1171763"/>
                <a:gd name="connsiteY3" fmla="*/ 0 h 985328"/>
                <a:gd name="connsiteX4" fmla="*/ 0 w 1171763"/>
                <a:gd name="connsiteY4" fmla="*/ 394131 h 985328"/>
                <a:gd name="connsiteX5" fmla="*/ 0 w 1171763"/>
                <a:gd name="connsiteY5" fmla="*/ 985328 h 985328"/>
                <a:gd name="connsiteX6" fmla="*/ 1098897 w 1171763"/>
                <a:gd name="connsiteY6" fmla="*/ 985328 h 985328"/>
                <a:gd name="connsiteX0" fmla="*/ 1098897 w 1171763"/>
                <a:gd name="connsiteY0" fmla="*/ 985328 h 985328"/>
                <a:gd name="connsiteX1" fmla="*/ 1169794 w 1171763"/>
                <a:gd name="connsiteY1" fmla="*/ 492664 h 985328"/>
                <a:gd name="connsiteX2" fmla="*/ 1098897 w 1171763"/>
                <a:gd name="connsiteY2" fmla="*/ 0 h 985328"/>
                <a:gd name="connsiteX3" fmla="*/ 460828 w 1171763"/>
                <a:gd name="connsiteY3" fmla="*/ 0 h 985328"/>
                <a:gd name="connsiteX4" fmla="*/ 0 w 1171763"/>
                <a:gd name="connsiteY4" fmla="*/ 394131 h 985328"/>
                <a:gd name="connsiteX5" fmla="*/ 0 w 1171763"/>
                <a:gd name="connsiteY5" fmla="*/ 985328 h 985328"/>
                <a:gd name="connsiteX6" fmla="*/ 1098897 w 1171763"/>
                <a:gd name="connsiteY6" fmla="*/ 985328 h 985328"/>
                <a:gd name="connsiteX0" fmla="*/ 1098897 w 1169794"/>
                <a:gd name="connsiteY0" fmla="*/ 985328 h 985328"/>
                <a:gd name="connsiteX1" fmla="*/ 1169794 w 1169794"/>
                <a:gd name="connsiteY1" fmla="*/ 492664 h 985328"/>
                <a:gd name="connsiteX2" fmla="*/ 1098897 w 1169794"/>
                <a:gd name="connsiteY2" fmla="*/ 0 h 985328"/>
                <a:gd name="connsiteX3" fmla="*/ 460828 w 1169794"/>
                <a:gd name="connsiteY3" fmla="*/ 0 h 985328"/>
                <a:gd name="connsiteX4" fmla="*/ 0 w 1169794"/>
                <a:gd name="connsiteY4" fmla="*/ 394131 h 985328"/>
                <a:gd name="connsiteX5" fmla="*/ 0 w 1169794"/>
                <a:gd name="connsiteY5" fmla="*/ 985328 h 985328"/>
                <a:gd name="connsiteX6" fmla="*/ 1098897 w 1169794"/>
                <a:gd name="connsiteY6" fmla="*/ 985328 h 985328"/>
                <a:gd name="connsiteX0" fmla="*/ 1098897 w 1311588"/>
                <a:gd name="connsiteY0" fmla="*/ 1182394 h 1182394"/>
                <a:gd name="connsiteX1" fmla="*/ 1169794 w 1311588"/>
                <a:gd name="connsiteY1" fmla="*/ 689730 h 1182394"/>
                <a:gd name="connsiteX2" fmla="*/ 1311588 w 1311588"/>
                <a:gd name="connsiteY2" fmla="*/ 0 h 1182394"/>
                <a:gd name="connsiteX3" fmla="*/ 460828 w 1311588"/>
                <a:gd name="connsiteY3" fmla="*/ 197066 h 1182394"/>
                <a:gd name="connsiteX4" fmla="*/ 0 w 1311588"/>
                <a:gd name="connsiteY4" fmla="*/ 591197 h 1182394"/>
                <a:gd name="connsiteX5" fmla="*/ 0 w 1311588"/>
                <a:gd name="connsiteY5" fmla="*/ 1182394 h 1182394"/>
                <a:gd name="connsiteX6" fmla="*/ 1098897 w 1311588"/>
                <a:gd name="connsiteY6" fmla="*/ 1182394 h 1182394"/>
                <a:gd name="connsiteX0" fmla="*/ 1098897 w 1559727"/>
                <a:gd name="connsiteY0" fmla="*/ 1182394 h 1182394"/>
                <a:gd name="connsiteX1" fmla="*/ 1559727 w 1559727"/>
                <a:gd name="connsiteY1" fmla="*/ 985329 h 1182394"/>
                <a:gd name="connsiteX2" fmla="*/ 1311588 w 1559727"/>
                <a:gd name="connsiteY2" fmla="*/ 0 h 1182394"/>
                <a:gd name="connsiteX3" fmla="*/ 460828 w 1559727"/>
                <a:gd name="connsiteY3" fmla="*/ 197066 h 1182394"/>
                <a:gd name="connsiteX4" fmla="*/ 0 w 1559727"/>
                <a:gd name="connsiteY4" fmla="*/ 591197 h 1182394"/>
                <a:gd name="connsiteX5" fmla="*/ 0 w 1559727"/>
                <a:gd name="connsiteY5" fmla="*/ 1182394 h 1182394"/>
                <a:gd name="connsiteX6" fmla="*/ 1098897 w 1559727"/>
                <a:gd name="connsiteY6" fmla="*/ 1182394 h 1182394"/>
                <a:gd name="connsiteX0" fmla="*/ 1524278 w 1985108"/>
                <a:gd name="connsiteY0" fmla="*/ 1182394 h 1182394"/>
                <a:gd name="connsiteX1" fmla="*/ 1985108 w 1985108"/>
                <a:gd name="connsiteY1" fmla="*/ 985329 h 1182394"/>
                <a:gd name="connsiteX2" fmla="*/ 1736969 w 1985108"/>
                <a:gd name="connsiteY2" fmla="*/ 0 h 1182394"/>
                <a:gd name="connsiteX3" fmla="*/ 0 w 1985108"/>
                <a:gd name="connsiteY3" fmla="*/ 32845 h 1182394"/>
                <a:gd name="connsiteX4" fmla="*/ 425381 w 1985108"/>
                <a:gd name="connsiteY4" fmla="*/ 591197 h 1182394"/>
                <a:gd name="connsiteX5" fmla="*/ 425381 w 1985108"/>
                <a:gd name="connsiteY5" fmla="*/ 1182394 h 1182394"/>
                <a:gd name="connsiteX6" fmla="*/ 1524278 w 1985108"/>
                <a:gd name="connsiteY6" fmla="*/ 1182394 h 1182394"/>
                <a:gd name="connsiteX0" fmla="*/ 1736968 w 2197798"/>
                <a:gd name="connsiteY0" fmla="*/ 1182394 h 1182394"/>
                <a:gd name="connsiteX1" fmla="*/ 2197798 w 2197798"/>
                <a:gd name="connsiteY1" fmla="*/ 985329 h 1182394"/>
                <a:gd name="connsiteX2" fmla="*/ 1949659 w 2197798"/>
                <a:gd name="connsiteY2" fmla="*/ 0 h 1182394"/>
                <a:gd name="connsiteX3" fmla="*/ 212690 w 2197798"/>
                <a:gd name="connsiteY3" fmla="*/ 32845 h 1182394"/>
                <a:gd name="connsiteX4" fmla="*/ 0 w 2197798"/>
                <a:gd name="connsiteY4" fmla="*/ 558353 h 1182394"/>
                <a:gd name="connsiteX5" fmla="*/ 638071 w 2197798"/>
                <a:gd name="connsiteY5" fmla="*/ 1182394 h 1182394"/>
                <a:gd name="connsiteX6" fmla="*/ 1736968 w 2197798"/>
                <a:gd name="connsiteY6" fmla="*/ 1182394 h 1182394"/>
                <a:gd name="connsiteX0" fmla="*/ 2056003 w 2516833"/>
                <a:gd name="connsiteY0" fmla="*/ 1182394 h 1182394"/>
                <a:gd name="connsiteX1" fmla="*/ 2516833 w 2516833"/>
                <a:gd name="connsiteY1" fmla="*/ 985329 h 1182394"/>
                <a:gd name="connsiteX2" fmla="*/ 2268694 w 2516833"/>
                <a:gd name="connsiteY2" fmla="*/ 0 h 1182394"/>
                <a:gd name="connsiteX3" fmla="*/ 531725 w 2516833"/>
                <a:gd name="connsiteY3" fmla="*/ 32845 h 1182394"/>
                <a:gd name="connsiteX4" fmla="*/ 319035 w 2516833"/>
                <a:gd name="connsiteY4" fmla="*/ 558353 h 1182394"/>
                <a:gd name="connsiteX5" fmla="*/ 0 w 2516833"/>
                <a:gd name="connsiteY5" fmla="*/ 1182394 h 1182394"/>
                <a:gd name="connsiteX6" fmla="*/ 2056003 w 2516833"/>
                <a:gd name="connsiteY6" fmla="*/ 1182394 h 1182394"/>
                <a:gd name="connsiteX0" fmla="*/ 2091451 w 2552281"/>
                <a:gd name="connsiteY0" fmla="*/ 1182394 h 1182394"/>
                <a:gd name="connsiteX1" fmla="*/ 2552281 w 2552281"/>
                <a:gd name="connsiteY1" fmla="*/ 985329 h 1182394"/>
                <a:gd name="connsiteX2" fmla="*/ 2304142 w 2552281"/>
                <a:gd name="connsiteY2" fmla="*/ 0 h 1182394"/>
                <a:gd name="connsiteX3" fmla="*/ 567173 w 2552281"/>
                <a:gd name="connsiteY3" fmla="*/ 32845 h 1182394"/>
                <a:gd name="connsiteX4" fmla="*/ 0 w 2552281"/>
                <a:gd name="connsiteY4" fmla="*/ 492665 h 1182394"/>
                <a:gd name="connsiteX5" fmla="*/ 35448 w 2552281"/>
                <a:gd name="connsiteY5" fmla="*/ 1182394 h 1182394"/>
                <a:gd name="connsiteX6" fmla="*/ 2091451 w 2552281"/>
                <a:gd name="connsiteY6" fmla="*/ 1182394 h 1182394"/>
                <a:gd name="connsiteX0" fmla="*/ 2091451 w 2552281"/>
                <a:gd name="connsiteY0" fmla="*/ 1182394 h 1182394"/>
                <a:gd name="connsiteX1" fmla="*/ 2552281 w 2552281"/>
                <a:gd name="connsiteY1" fmla="*/ 985329 h 1182394"/>
                <a:gd name="connsiteX2" fmla="*/ 2304142 w 2552281"/>
                <a:gd name="connsiteY2" fmla="*/ 0 h 1182394"/>
                <a:gd name="connsiteX3" fmla="*/ 567173 w 2552281"/>
                <a:gd name="connsiteY3" fmla="*/ 32845 h 1182394"/>
                <a:gd name="connsiteX4" fmla="*/ 0 w 2552281"/>
                <a:gd name="connsiteY4" fmla="*/ 492665 h 1182394"/>
                <a:gd name="connsiteX5" fmla="*/ 602622 w 2552281"/>
                <a:gd name="connsiteY5" fmla="*/ 1182394 h 1182394"/>
                <a:gd name="connsiteX6" fmla="*/ 2091451 w 2552281"/>
                <a:gd name="connsiteY6" fmla="*/ 1182394 h 1182394"/>
                <a:gd name="connsiteX0" fmla="*/ 1878760 w 2339590"/>
                <a:gd name="connsiteY0" fmla="*/ 1182394 h 1182394"/>
                <a:gd name="connsiteX1" fmla="*/ 2339590 w 2339590"/>
                <a:gd name="connsiteY1" fmla="*/ 985329 h 1182394"/>
                <a:gd name="connsiteX2" fmla="*/ 2091451 w 2339590"/>
                <a:gd name="connsiteY2" fmla="*/ 0 h 1182394"/>
                <a:gd name="connsiteX3" fmla="*/ 354482 w 2339590"/>
                <a:gd name="connsiteY3" fmla="*/ 32845 h 1182394"/>
                <a:gd name="connsiteX4" fmla="*/ 0 w 2339590"/>
                <a:gd name="connsiteY4" fmla="*/ 492665 h 1182394"/>
                <a:gd name="connsiteX5" fmla="*/ 389931 w 2339590"/>
                <a:gd name="connsiteY5" fmla="*/ 1182394 h 1182394"/>
                <a:gd name="connsiteX6" fmla="*/ 1878760 w 2339590"/>
                <a:gd name="connsiteY6" fmla="*/ 1182394 h 1182394"/>
                <a:gd name="connsiteX0" fmla="*/ 1878760 w 2339590"/>
                <a:gd name="connsiteY0" fmla="*/ 1149549 h 1149549"/>
                <a:gd name="connsiteX1" fmla="*/ 2339590 w 2339590"/>
                <a:gd name="connsiteY1" fmla="*/ 952484 h 1149549"/>
                <a:gd name="connsiteX2" fmla="*/ 354482 w 2339590"/>
                <a:gd name="connsiteY2" fmla="*/ 0 h 1149549"/>
                <a:gd name="connsiteX3" fmla="*/ 0 w 2339590"/>
                <a:gd name="connsiteY3" fmla="*/ 459820 h 1149549"/>
                <a:gd name="connsiteX4" fmla="*/ 389931 w 2339590"/>
                <a:gd name="connsiteY4" fmla="*/ 1149549 h 1149549"/>
                <a:gd name="connsiteX5" fmla="*/ 1878760 w 2339590"/>
                <a:gd name="connsiteY5" fmla="*/ 1149549 h 1149549"/>
                <a:gd name="connsiteX0" fmla="*/ 1878760 w 1878760"/>
                <a:gd name="connsiteY0" fmla="*/ 1149549 h 1149549"/>
                <a:gd name="connsiteX1" fmla="*/ 354482 w 1878760"/>
                <a:gd name="connsiteY1" fmla="*/ 0 h 1149549"/>
                <a:gd name="connsiteX2" fmla="*/ 0 w 1878760"/>
                <a:gd name="connsiteY2" fmla="*/ 459820 h 1149549"/>
                <a:gd name="connsiteX3" fmla="*/ 389931 w 1878760"/>
                <a:gd name="connsiteY3" fmla="*/ 1149549 h 1149549"/>
                <a:gd name="connsiteX4" fmla="*/ 1878760 w 1878760"/>
                <a:gd name="connsiteY4" fmla="*/ 1149549 h 1149549"/>
                <a:gd name="connsiteX0" fmla="*/ 389931 w 389931"/>
                <a:gd name="connsiteY0" fmla="*/ 1149549 h 1149549"/>
                <a:gd name="connsiteX1" fmla="*/ 354482 w 389931"/>
                <a:gd name="connsiteY1" fmla="*/ 0 h 1149549"/>
                <a:gd name="connsiteX2" fmla="*/ 0 w 389931"/>
                <a:gd name="connsiteY2" fmla="*/ 459820 h 1149549"/>
                <a:gd name="connsiteX3" fmla="*/ 389931 w 389931"/>
                <a:gd name="connsiteY3" fmla="*/ 1149549 h 1149549"/>
                <a:gd name="connsiteX0" fmla="*/ 1524278 w 1524278"/>
                <a:gd name="connsiteY0" fmla="*/ 1149549 h 1149549"/>
                <a:gd name="connsiteX1" fmla="*/ 1488829 w 1524278"/>
                <a:gd name="connsiteY1" fmla="*/ 0 h 1149549"/>
                <a:gd name="connsiteX2" fmla="*/ 0 w 1524278"/>
                <a:gd name="connsiteY2" fmla="*/ 591197 h 1149549"/>
                <a:gd name="connsiteX3" fmla="*/ 1524278 w 1524278"/>
                <a:gd name="connsiteY3" fmla="*/ 1149549 h 1149549"/>
                <a:gd name="connsiteX0" fmla="*/ 1524278 w 1524278"/>
                <a:gd name="connsiteY0" fmla="*/ 755418 h 755418"/>
                <a:gd name="connsiteX1" fmla="*/ 0 w 1524278"/>
                <a:gd name="connsiteY1" fmla="*/ 0 h 755418"/>
                <a:gd name="connsiteX2" fmla="*/ 0 w 1524278"/>
                <a:gd name="connsiteY2" fmla="*/ 197066 h 755418"/>
                <a:gd name="connsiteX3" fmla="*/ 1524278 w 1524278"/>
                <a:gd name="connsiteY3" fmla="*/ 755418 h 755418"/>
                <a:gd name="connsiteX0" fmla="*/ 567174 w 567174"/>
                <a:gd name="connsiteY0" fmla="*/ 0 h 197066"/>
                <a:gd name="connsiteX1" fmla="*/ 0 w 567174"/>
                <a:gd name="connsiteY1" fmla="*/ 0 h 197066"/>
                <a:gd name="connsiteX2" fmla="*/ 0 w 567174"/>
                <a:gd name="connsiteY2" fmla="*/ 197066 h 197066"/>
                <a:gd name="connsiteX3" fmla="*/ 567174 w 567174"/>
                <a:gd name="connsiteY3" fmla="*/ 0 h 19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174" h="197066">
                  <a:moveTo>
                    <a:pt x="567174" y="0"/>
                  </a:moveTo>
                  <a:lnTo>
                    <a:pt x="0" y="0"/>
                  </a:lnTo>
                  <a:lnTo>
                    <a:pt x="0" y="197066"/>
                  </a:lnTo>
                  <a:lnTo>
                    <a:pt x="567174" y="0"/>
                  </a:lnTo>
                  <a:close/>
                </a:path>
              </a:pathLst>
            </a:cu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ED463AD9-7840-4BCD-B384-97924B907E7F}"/>
                </a:ext>
              </a:extLst>
            </p:cNvPr>
            <p:cNvSpPr/>
            <p:nvPr/>
          </p:nvSpPr>
          <p:spPr>
            <a:xfrm>
              <a:off x="3067054" y="1657350"/>
              <a:ext cx="3028943" cy="280034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319035 w 319035"/>
                <a:gd name="connsiteY0" fmla="*/ 164222 h 492665"/>
                <a:gd name="connsiteX1" fmla="*/ 319035 w 319035"/>
                <a:gd name="connsiteY1" fmla="*/ 492665 h 492665"/>
                <a:gd name="connsiteX2" fmla="*/ 35448 w 319035"/>
                <a:gd name="connsiteY2" fmla="*/ 492665 h 492665"/>
                <a:gd name="connsiteX3" fmla="*/ 0 w 319035"/>
                <a:gd name="connsiteY3" fmla="*/ 0 h 492665"/>
                <a:gd name="connsiteX4" fmla="*/ 319035 w 319035"/>
                <a:gd name="connsiteY4" fmla="*/ 164222 h 492665"/>
                <a:gd name="connsiteX0" fmla="*/ 708966 w 708966"/>
                <a:gd name="connsiteY0" fmla="*/ 1 h 492665"/>
                <a:gd name="connsiteX1" fmla="*/ 319035 w 708966"/>
                <a:gd name="connsiteY1" fmla="*/ 492665 h 492665"/>
                <a:gd name="connsiteX2" fmla="*/ 35448 w 708966"/>
                <a:gd name="connsiteY2" fmla="*/ 492665 h 492665"/>
                <a:gd name="connsiteX3" fmla="*/ 0 w 708966"/>
                <a:gd name="connsiteY3" fmla="*/ 0 h 492665"/>
                <a:gd name="connsiteX4" fmla="*/ 708966 w 708966"/>
                <a:gd name="connsiteY4" fmla="*/ 1 h 492665"/>
                <a:gd name="connsiteX0" fmla="*/ 708966 w 779863"/>
                <a:gd name="connsiteY0" fmla="*/ 1 h 492665"/>
                <a:gd name="connsiteX1" fmla="*/ 779863 w 779863"/>
                <a:gd name="connsiteY1" fmla="*/ 164222 h 492665"/>
                <a:gd name="connsiteX2" fmla="*/ 35448 w 779863"/>
                <a:gd name="connsiteY2" fmla="*/ 492665 h 492665"/>
                <a:gd name="connsiteX3" fmla="*/ 0 w 779863"/>
                <a:gd name="connsiteY3" fmla="*/ 0 h 492665"/>
                <a:gd name="connsiteX4" fmla="*/ 708966 w 779863"/>
                <a:gd name="connsiteY4" fmla="*/ 1 h 492665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638070 w 886209"/>
                <a:gd name="connsiteY0" fmla="*/ 0 h 394132"/>
                <a:gd name="connsiteX1" fmla="*/ 886209 w 886209"/>
                <a:gd name="connsiteY1" fmla="*/ 394132 h 394132"/>
                <a:gd name="connsiteX2" fmla="*/ 0 w 886209"/>
                <a:gd name="connsiteY2" fmla="*/ 394132 h 394132"/>
                <a:gd name="connsiteX3" fmla="*/ 106346 w 886209"/>
                <a:gd name="connsiteY3" fmla="*/ 229910 h 394132"/>
                <a:gd name="connsiteX4" fmla="*/ 638070 w 886209"/>
                <a:gd name="connsiteY4" fmla="*/ 0 h 394132"/>
                <a:gd name="connsiteX0" fmla="*/ 638070 w 1524278"/>
                <a:gd name="connsiteY0" fmla="*/ 0 h 394132"/>
                <a:gd name="connsiteX1" fmla="*/ 1524278 w 1524278"/>
                <a:gd name="connsiteY1" fmla="*/ 0 h 394132"/>
                <a:gd name="connsiteX2" fmla="*/ 0 w 1524278"/>
                <a:gd name="connsiteY2" fmla="*/ 394132 h 394132"/>
                <a:gd name="connsiteX3" fmla="*/ 106346 w 1524278"/>
                <a:gd name="connsiteY3" fmla="*/ 229910 h 394132"/>
                <a:gd name="connsiteX4" fmla="*/ 638070 w 1524278"/>
                <a:gd name="connsiteY4" fmla="*/ 0 h 394132"/>
                <a:gd name="connsiteX0" fmla="*/ 531724 w 1417932"/>
                <a:gd name="connsiteY0" fmla="*/ 0 h 229910"/>
                <a:gd name="connsiteX1" fmla="*/ 1417932 w 1417932"/>
                <a:gd name="connsiteY1" fmla="*/ 0 h 229910"/>
                <a:gd name="connsiteX2" fmla="*/ 957104 w 1417932"/>
                <a:gd name="connsiteY2" fmla="*/ 229910 h 229910"/>
                <a:gd name="connsiteX3" fmla="*/ 0 w 1417932"/>
                <a:gd name="connsiteY3" fmla="*/ 229910 h 229910"/>
                <a:gd name="connsiteX4" fmla="*/ 531724 w 1417932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141793 w 886208"/>
                <a:gd name="connsiteY3" fmla="*/ 229910 h 229910"/>
                <a:gd name="connsiteX4" fmla="*/ 0 w 886208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0 w 886208"/>
                <a:gd name="connsiteY3" fmla="*/ 0 h 229910"/>
                <a:gd name="connsiteX0" fmla="*/ 0 w 886208"/>
                <a:gd name="connsiteY0" fmla="*/ 0 h 197066"/>
                <a:gd name="connsiteX1" fmla="*/ 886208 w 886208"/>
                <a:gd name="connsiteY1" fmla="*/ 0 h 197066"/>
                <a:gd name="connsiteX2" fmla="*/ 389932 w 886208"/>
                <a:gd name="connsiteY2" fmla="*/ 197066 h 197066"/>
                <a:gd name="connsiteX3" fmla="*/ 0 w 886208"/>
                <a:gd name="connsiteY3" fmla="*/ 0 h 197066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262754 h 394131"/>
                <a:gd name="connsiteX4" fmla="*/ 0 w 886208"/>
                <a:gd name="connsiteY4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602621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319035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531725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779863 w 886208"/>
                <a:gd name="connsiteY2" fmla="*/ 0 h 426975"/>
                <a:gd name="connsiteX3" fmla="*/ 531725 w 886208"/>
                <a:gd name="connsiteY3" fmla="*/ 295598 h 426975"/>
                <a:gd name="connsiteX4" fmla="*/ 0 w 886208"/>
                <a:gd name="connsiteY4" fmla="*/ 295598 h 426975"/>
                <a:gd name="connsiteX5" fmla="*/ 0 w 886208"/>
                <a:gd name="connsiteY5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779863 w 886208"/>
                <a:gd name="connsiteY3" fmla="*/ 0 h 426975"/>
                <a:gd name="connsiteX4" fmla="*/ 531725 w 886208"/>
                <a:gd name="connsiteY4" fmla="*/ 295598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531725 w 886208"/>
                <a:gd name="connsiteY4" fmla="*/ 295598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531725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638070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638070 w 886208"/>
                <a:gd name="connsiteY3" fmla="*/ 0 h 426975"/>
                <a:gd name="connsiteX4" fmla="*/ 638070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638070 w 886208"/>
                <a:gd name="connsiteY3" fmla="*/ 0 h 426975"/>
                <a:gd name="connsiteX4" fmla="*/ 638070 w 886208"/>
                <a:gd name="connsiteY4" fmla="*/ 229910 h 426975"/>
                <a:gd name="connsiteX5" fmla="*/ 354483 w 886208"/>
                <a:gd name="connsiteY5" fmla="*/ 229910 h 426975"/>
                <a:gd name="connsiteX6" fmla="*/ 0 w 886208"/>
                <a:gd name="connsiteY6" fmla="*/ 426975 h 426975"/>
                <a:gd name="connsiteX0" fmla="*/ 0 w 531725"/>
                <a:gd name="connsiteY0" fmla="*/ 426975 h 426975"/>
                <a:gd name="connsiteX1" fmla="*/ 531725 w 531725"/>
                <a:gd name="connsiteY1" fmla="*/ 426975 h 426975"/>
                <a:gd name="connsiteX2" fmla="*/ 531725 w 531725"/>
                <a:gd name="connsiteY2" fmla="*/ 0 h 426975"/>
                <a:gd name="connsiteX3" fmla="*/ 283587 w 531725"/>
                <a:gd name="connsiteY3" fmla="*/ 0 h 426975"/>
                <a:gd name="connsiteX4" fmla="*/ 283587 w 531725"/>
                <a:gd name="connsiteY4" fmla="*/ 229910 h 426975"/>
                <a:gd name="connsiteX5" fmla="*/ 0 w 531725"/>
                <a:gd name="connsiteY5" fmla="*/ 229910 h 426975"/>
                <a:gd name="connsiteX6" fmla="*/ 0 w 531725"/>
                <a:gd name="connsiteY6" fmla="*/ 426975 h 426975"/>
                <a:gd name="connsiteX0" fmla="*/ 0 w 531725"/>
                <a:gd name="connsiteY0" fmla="*/ 426975 h 722574"/>
                <a:gd name="connsiteX1" fmla="*/ 531725 w 531725"/>
                <a:gd name="connsiteY1" fmla="*/ 722574 h 722574"/>
                <a:gd name="connsiteX2" fmla="*/ 531725 w 531725"/>
                <a:gd name="connsiteY2" fmla="*/ 0 h 722574"/>
                <a:gd name="connsiteX3" fmla="*/ 283587 w 531725"/>
                <a:gd name="connsiteY3" fmla="*/ 0 h 722574"/>
                <a:gd name="connsiteX4" fmla="*/ 283587 w 531725"/>
                <a:gd name="connsiteY4" fmla="*/ 229910 h 722574"/>
                <a:gd name="connsiteX5" fmla="*/ 0 w 531725"/>
                <a:gd name="connsiteY5" fmla="*/ 229910 h 722574"/>
                <a:gd name="connsiteX6" fmla="*/ 0 w 531725"/>
                <a:gd name="connsiteY6" fmla="*/ 426975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229910 h 722574"/>
                <a:gd name="connsiteX5" fmla="*/ 283587 w 815312"/>
                <a:gd name="connsiteY5" fmla="*/ 229910 h 722574"/>
                <a:gd name="connsiteX6" fmla="*/ 0 w 815312"/>
                <a:gd name="connsiteY6" fmla="*/ 722574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525508 h 722574"/>
                <a:gd name="connsiteX5" fmla="*/ 283587 w 815312"/>
                <a:gd name="connsiteY5" fmla="*/ 229910 h 722574"/>
                <a:gd name="connsiteX6" fmla="*/ 0 w 815312"/>
                <a:gd name="connsiteY6" fmla="*/ 722574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525508 h 722574"/>
                <a:gd name="connsiteX5" fmla="*/ 1 w 815312"/>
                <a:gd name="connsiteY5" fmla="*/ 525508 h 722574"/>
                <a:gd name="connsiteX6" fmla="*/ 0 w 815312"/>
                <a:gd name="connsiteY6" fmla="*/ 722574 h 722574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1878762 w 2126900"/>
                <a:gd name="connsiteY3" fmla="*/ 0 h 755419"/>
                <a:gd name="connsiteX4" fmla="*/ 1878762 w 2126900"/>
                <a:gd name="connsiteY4" fmla="*/ 525508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1878762 w 2126900"/>
                <a:gd name="connsiteY3" fmla="*/ 0 h 755419"/>
                <a:gd name="connsiteX4" fmla="*/ 567173 w 2126900"/>
                <a:gd name="connsiteY4" fmla="*/ 492664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638070 w 2126900"/>
                <a:gd name="connsiteY3" fmla="*/ 98533 h 755419"/>
                <a:gd name="connsiteX4" fmla="*/ 567173 w 2126900"/>
                <a:gd name="connsiteY4" fmla="*/ 492664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656885 h 689730"/>
                <a:gd name="connsiteX1" fmla="*/ 2126900 w 2126900"/>
                <a:gd name="connsiteY1" fmla="*/ 656885 h 689730"/>
                <a:gd name="connsiteX2" fmla="*/ 957105 w 2126900"/>
                <a:gd name="connsiteY2" fmla="*/ 0 h 689730"/>
                <a:gd name="connsiteX3" fmla="*/ 638070 w 2126900"/>
                <a:gd name="connsiteY3" fmla="*/ 32844 h 689730"/>
                <a:gd name="connsiteX4" fmla="*/ 567173 w 2126900"/>
                <a:gd name="connsiteY4" fmla="*/ 426975 h 689730"/>
                <a:gd name="connsiteX5" fmla="*/ 0 w 2126900"/>
                <a:gd name="connsiteY5" fmla="*/ 624041 h 689730"/>
                <a:gd name="connsiteX6" fmla="*/ 1311588 w 2126900"/>
                <a:gd name="connsiteY6" fmla="*/ 656885 h 689730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921656 w 2126900"/>
                <a:gd name="connsiteY6" fmla="*/ 952483 h 952483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921656 w 2126900"/>
                <a:gd name="connsiteY6" fmla="*/ 952483 h 952483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70897 w 2126900"/>
                <a:gd name="connsiteY6" fmla="*/ 853950 h 952483"/>
                <a:gd name="connsiteX7" fmla="*/ 921656 w 2126900"/>
                <a:gd name="connsiteY7" fmla="*/ 952483 h 952483"/>
                <a:gd name="connsiteX0" fmla="*/ 921656 w 992553"/>
                <a:gd name="connsiteY0" fmla="*/ 952483 h 952483"/>
                <a:gd name="connsiteX1" fmla="*/ 992553 w 992553"/>
                <a:gd name="connsiteY1" fmla="*/ 624040 h 952483"/>
                <a:gd name="connsiteX2" fmla="*/ 957105 w 992553"/>
                <a:gd name="connsiteY2" fmla="*/ 0 h 952483"/>
                <a:gd name="connsiteX3" fmla="*/ 638070 w 992553"/>
                <a:gd name="connsiteY3" fmla="*/ 32844 h 952483"/>
                <a:gd name="connsiteX4" fmla="*/ 567173 w 992553"/>
                <a:gd name="connsiteY4" fmla="*/ 426975 h 952483"/>
                <a:gd name="connsiteX5" fmla="*/ 0 w 992553"/>
                <a:gd name="connsiteY5" fmla="*/ 624041 h 952483"/>
                <a:gd name="connsiteX6" fmla="*/ 70897 w 992553"/>
                <a:gd name="connsiteY6" fmla="*/ 853950 h 952483"/>
                <a:gd name="connsiteX7" fmla="*/ 921656 w 992553"/>
                <a:gd name="connsiteY7" fmla="*/ 952483 h 952483"/>
                <a:gd name="connsiteX0" fmla="*/ 921656 w 992553"/>
                <a:gd name="connsiteY0" fmla="*/ 952483 h 952483"/>
                <a:gd name="connsiteX1" fmla="*/ 992553 w 992553"/>
                <a:gd name="connsiteY1" fmla="*/ 624040 h 952483"/>
                <a:gd name="connsiteX2" fmla="*/ 957105 w 992553"/>
                <a:gd name="connsiteY2" fmla="*/ 0 h 952483"/>
                <a:gd name="connsiteX3" fmla="*/ 460828 w 992553"/>
                <a:gd name="connsiteY3" fmla="*/ 0 h 952483"/>
                <a:gd name="connsiteX4" fmla="*/ 567173 w 992553"/>
                <a:gd name="connsiteY4" fmla="*/ 426975 h 952483"/>
                <a:gd name="connsiteX5" fmla="*/ 0 w 992553"/>
                <a:gd name="connsiteY5" fmla="*/ 624041 h 952483"/>
                <a:gd name="connsiteX6" fmla="*/ 70897 w 992553"/>
                <a:gd name="connsiteY6" fmla="*/ 853950 h 952483"/>
                <a:gd name="connsiteX7" fmla="*/ 921656 w 992553"/>
                <a:gd name="connsiteY7" fmla="*/ 952483 h 952483"/>
                <a:gd name="connsiteX0" fmla="*/ 921656 w 992553"/>
                <a:gd name="connsiteY0" fmla="*/ 952483 h 952483"/>
                <a:gd name="connsiteX1" fmla="*/ 992553 w 992553"/>
                <a:gd name="connsiteY1" fmla="*/ 624040 h 952483"/>
                <a:gd name="connsiteX2" fmla="*/ 992553 w 992553"/>
                <a:gd name="connsiteY2" fmla="*/ 98533 h 952483"/>
                <a:gd name="connsiteX3" fmla="*/ 460828 w 992553"/>
                <a:gd name="connsiteY3" fmla="*/ 0 h 952483"/>
                <a:gd name="connsiteX4" fmla="*/ 567173 w 992553"/>
                <a:gd name="connsiteY4" fmla="*/ 426975 h 952483"/>
                <a:gd name="connsiteX5" fmla="*/ 0 w 992553"/>
                <a:gd name="connsiteY5" fmla="*/ 624041 h 952483"/>
                <a:gd name="connsiteX6" fmla="*/ 70897 w 992553"/>
                <a:gd name="connsiteY6" fmla="*/ 853950 h 952483"/>
                <a:gd name="connsiteX7" fmla="*/ 921656 w 992553"/>
                <a:gd name="connsiteY7" fmla="*/ 952483 h 952483"/>
                <a:gd name="connsiteX0" fmla="*/ 921656 w 1134346"/>
                <a:gd name="connsiteY0" fmla="*/ 952483 h 952483"/>
                <a:gd name="connsiteX1" fmla="*/ 1134346 w 1134346"/>
                <a:gd name="connsiteY1" fmla="*/ 624041 h 952483"/>
                <a:gd name="connsiteX2" fmla="*/ 992553 w 1134346"/>
                <a:gd name="connsiteY2" fmla="*/ 98533 h 952483"/>
                <a:gd name="connsiteX3" fmla="*/ 460828 w 1134346"/>
                <a:gd name="connsiteY3" fmla="*/ 0 h 952483"/>
                <a:gd name="connsiteX4" fmla="*/ 567173 w 1134346"/>
                <a:gd name="connsiteY4" fmla="*/ 426975 h 952483"/>
                <a:gd name="connsiteX5" fmla="*/ 0 w 1134346"/>
                <a:gd name="connsiteY5" fmla="*/ 624041 h 952483"/>
                <a:gd name="connsiteX6" fmla="*/ 70897 w 1134346"/>
                <a:gd name="connsiteY6" fmla="*/ 853950 h 952483"/>
                <a:gd name="connsiteX7" fmla="*/ 921656 w 1134346"/>
                <a:gd name="connsiteY7" fmla="*/ 952483 h 952483"/>
                <a:gd name="connsiteX0" fmla="*/ 1098898 w 1134346"/>
                <a:gd name="connsiteY0" fmla="*/ 1083861 h 1083861"/>
                <a:gd name="connsiteX1" fmla="*/ 1134346 w 1134346"/>
                <a:gd name="connsiteY1" fmla="*/ 624041 h 1083861"/>
                <a:gd name="connsiteX2" fmla="*/ 992553 w 1134346"/>
                <a:gd name="connsiteY2" fmla="*/ 98533 h 1083861"/>
                <a:gd name="connsiteX3" fmla="*/ 460828 w 1134346"/>
                <a:gd name="connsiteY3" fmla="*/ 0 h 1083861"/>
                <a:gd name="connsiteX4" fmla="*/ 567173 w 1134346"/>
                <a:gd name="connsiteY4" fmla="*/ 426975 h 1083861"/>
                <a:gd name="connsiteX5" fmla="*/ 0 w 1134346"/>
                <a:gd name="connsiteY5" fmla="*/ 624041 h 1083861"/>
                <a:gd name="connsiteX6" fmla="*/ 70897 w 1134346"/>
                <a:gd name="connsiteY6" fmla="*/ 853950 h 1083861"/>
                <a:gd name="connsiteX7" fmla="*/ 1098898 w 1134346"/>
                <a:gd name="connsiteY7" fmla="*/ 1083861 h 1083861"/>
                <a:gd name="connsiteX0" fmla="*/ 1240691 w 1276139"/>
                <a:gd name="connsiteY0" fmla="*/ 1083861 h 1083861"/>
                <a:gd name="connsiteX1" fmla="*/ 1276139 w 1276139"/>
                <a:gd name="connsiteY1" fmla="*/ 624041 h 1083861"/>
                <a:gd name="connsiteX2" fmla="*/ 1134346 w 1276139"/>
                <a:gd name="connsiteY2" fmla="*/ 98533 h 1083861"/>
                <a:gd name="connsiteX3" fmla="*/ 602621 w 1276139"/>
                <a:gd name="connsiteY3" fmla="*/ 0 h 1083861"/>
                <a:gd name="connsiteX4" fmla="*/ 708966 w 1276139"/>
                <a:gd name="connsiteY4" fmla="*/ 426975 h 1083861"/>
                <a:gd name="connsiteX5" fmla="*/ 141793 w 1276139"/>
                <a:gd name="connsiteY5" fmla="*/ 624041 h 1083861"/>
                <a:gd name="connsiteX6" fmla="*/ 0 w 1276139"/>
                <a:gd name="connsiteY6" fmla="*/ 985328 h 1083861"/>
                <a:gd name="connsiteX7" fmla="*/ 1240691 w 1276139"/>
                <a:gd name="connsiteY7" fmla="*/ 1083861 h 1083861"/>
                <a:gd name="connsiteX0" fmla="*/ 1240691 w 1276139"/>
                <a:gd name="connsiteY0" fmla="*/ 1083861 h 1083861"/>
                <a:gd name="connsiteX1" fmla="*/ 1276139 w 1276139"/>
                <a:gd name="connsiteY1" fmla="*/ 624041 h 1083861"/>
                <a:gd name="connsiteX2" fmla="*/ 1134346 w 1276139"/>
                <a:gd name="connsiteY2" fmla="*/ 98533 h 1083861"/>
                <a:gd name="connsiteX3" fmla="*/ 602621 w 1276139"/>
                <a:gd name="connsiteY3" fmla="*/ 0 h 1083861"/>
                <a:gd name="connsiteX4" fmla="*/ 673518 w 1276139"/>
                <a:gd name="connsiteY4" fmla="*/ 492664 h 1083861"/>
                <a:gd name="connsiteX5" fmla="*/ 141793 w 1276139"/>
                <a:gd name="connsiteY5" fmla="*/ 624041 h 1083861"/>
                <a:gd name="connsiteX6" fmla="*/ 0 w 1276139"/>
                <a:gd name="connsiteY6" fmla="*/ 985328 h 1083861"/>
                <a:gd name="connsiteX7" fmla="*/ 1240691 w 1276139"/>
                <a:gd name="connsiteY7" fmla="*/ 1083861 h 1083861"/>
                <a:gd name="connsiteX0" fmla="*/ 1240691 w 1276139"/>
                <a:gd name="connsiteY0" fmla="*/ 1083861 h 1083861"/>
                <a:gd name="connsiteX1" fmla="*/ 1276139 w 1276139"/>
                <a:gd name="connsiteY1" fmla="*/ 624041 h 1083861"/>
                <a:gd name="connsiteX2" fmla="*/ 1205243 w 1276139"/>
                <a:gd name="connsiteY2" fmla="*/ 295598 h 1083861"/>
                <a:gd name="connsiteX3" fmla="*/ 602621 w 1276139"/>
                <a:gd name="connsiteY3" fmla="*/ 0 h 1083861"/>
                <a:gd name="connsiteX4" fmla="*/ 673518 w 1276139"/>
                <a:gd name="connsiteY4" fmla="*/ 492664 h 1083861"/>
                <a:gd name="connsiteX5" fmla="*/ 141793 w 1276139"/>
                <a:gd name="connsiteY5" fmla="*/ 624041 h 1083861"/>
                <a:gd name="connsiteX6" fmla="*/ 0 w 1276139"/>
                <a:gd name="connsiteY6" fmla="*/ 985328 h 1083861"/>
                <a:gd name="connsiteX7" fmla="*/ 1240691 w 1276139"/>
                <a:gd name="connsiteY7" fmla="*/ 1083861 h 1083861"/>
                <a:gd name="connsiteX0" fmla="*/ 1240691 w 1276139"/>
                <a:gd name="connsiteY0" fmla="*/ 821107 h 821107"/>
                <a:gd name="connsiteX1" fmla="*/ 1276139 w 1276139"/>
                <a:gd name="connsiteY1" fmla="*/ 361287 h 821107"/>
                <a:gd name="connsiteX2" fmla="*/ 1205243 w 1276139"/>
                <a:gd name="connsiteY2" fmla="*/ 32844 h 821107"/>
                <a:gd name="connsiteX3" fmla="*/ 850760 w 1276139"/>
                <a:gd name="connsiteY3" fmla="*/ 0 h 821107"/>
                <a:gd name="connsiteX4" fmla="*/ 673518 w 1276139"/>
                <a:gd name="connsiteY4" fmla="*/ 229910 h 821107"/>
                <a:gd name="connsiteX5" fmla="*/ 141793 w 1276139"/>
                <a:gd name="connsiteY5" fmla="*/ 361287 h 821107"/>
                <a:gd name="connsiteX6" fmla="*/ 0 w 1276139"/>
                <a:gd name="connsiteY6" fmla="*/ 722574 h 821107"/>
                <a:gd name="connsiteX7" fmla="*/ 1240691 w 1276139"/>
                <a:gd name="connsiteY7" fmla="*/ 821107 h 821107"/>
                <a:gd name="connsiteX0" fmla="*/ 1240691 w 1276139"/>
                <a:gd name="connsiteY0" fmla="*/ 821107 h 821107"/>
                <a:gd name="connsiteX1" fmla="*/ 1276139 w 1276139"/>
                <a:gd name="connsiteY1" fmla="*/ 361287 h 821107"/>
                <a:gd name="connsiteX2" fmla="*/ 1205243 w 1276139"/>
                <a:gd name="connsiteY2" fmla="*/ 32844 h 821107"/>
                <a:gd name="connsiteX3" fmla="*/ 850760 w 1276139"/>
                <a:gd name="connsiteY3" fmla="*/ 0 h 821107"/>
                <a:gd name="connsiteX4" fmla="*/ 673518 w 1276139"/>
                <a:gd name="connsiteY4" fmla="*/ 229910 h 821107"/>
                <a:gd name="connsiteX5" fmla="*/ 389932 w 1276139"/>
                <a:gd name="connsiteY5" fmla="*/ 558353 h 821107"/>
                <a:gd name="connsiteX6" fmla="*/ 0 w 1276139"/>
                <a:gd name="connsiteY6" fmla="*/ 722574 h 821107"/>
                <a:gd name="connsiteX7" fmla="*/ 1240691 w 1276139"/>
                <a:gd name="connsiteY7" fmla="*/ 821107 h 821107"/>
                <a:gd name="connsiteX0" fmla="*/ 1240691 w 1276139"/>
                <a:gd name="connsiteY0" fmla="*/ 821107 h 821107"/>
                <a:gd name="connsiteX1" fmla="*/ 1276139 w 1276139"/>
                <a:gd name="connsiteY1" fmla="*/ 361287 h 821107"/>
                <a:gd name="connsiteX2" fmla="*/ 1205243 w 1276139"/>
                <a:gd name="connsiteY2" fmla="*/ 32844 h 821107"/>
                <a:gd name="connsiteX3" fmla="*/ 850760 w 1276139"/>
                <a:gd name="connsiteY3" fmla="*/ 0 h 821107"/>
                <a:gd name="connsiteX4" fmla="*/ 389932 w 1276139"/>
                <a:gd name="connsiteY4" fmla="*/ 558353 h 821107"/>
                <a:gd name="connsiteX5" fmla="*/ 0 w 1276139"/>
                <a:gd name="connsiteY5" fmla="*/ 722574 h 821107"/>
                <a:gd name="connsiteX6" fmla="*/ 1240691 w 1276139"/>
                <a:gd name="connsiteY6" fmla="*/ 821107 h 821107"/>
                <a:gd name="connsiteX0" fmla="*/ 850759 w 886207"/>
                <a:gd name="connsiteY0" fmla="*/ 821107 h 821107"/>
                <a:gd name="connsiteX1" fmla="*/ 886207 w 886207"/>
                <a:gd name="connsiteY1" fmla="*/ 361287 h 821107"/>
                <a:gd name="connsiteX2" fmla="*/ 815311 w 886207"/>
                <a:gd name="connsiteY2" fmla="*/ 32844 h 821107"/>
                <a:gd name="connsiteX3" fmla="*/ 460828 w 886207"/>
                <a:gd name="connsiteY3" fmla="*/ 0 h 821107"/>
                <a:gd name="connsiteX4" fmla="*/ 0 w 886207"/>
                <a:gd name="connsiteY4" fmla="*/ 558353 h 821107"/>
                <a:gd name="connsiteX5" fmla="*/ 0 w 886207"/>
                <a:gd name="connsiteY5" fmla="*/ 821107 h 821107"/>
                <a:gd name="connsiteX6" fmla="*/ 850759 w 886207"/>
                <a:gd name="connsiteY6" fmla="*/ 821107 h 821107"/>
                <a:gd name="connsiteX0" fmla="*/ 1985106 w 2020554"/>
                <a:gd name="connsiteY0" fmla="*/ 821107 h 886796"/>
                <a:gd name="connsiteX1" fmla="*/ 2020554 w 2020554"/>
                <a:gd name="connsiteY1" fmla="*/ 361287 h 886796"/>
                <a:gd name="connsiteX2" fmla="*/ 1949658 w 2020554"/>
                <a:gd name="connsiteY2" fmla="*/ 32844 h 886796"/>
                <a:gd name="connsiteX3" fmla="*/ 1595175 w 2020554"/>
                <a:gd name="connsiteY3" fmla="*/ 0 h 886796"/>
                <a:gd name="connsiteX4" fmla="*/ 1134347 w 2020554"/>
                <a:gd name="connsiteY4" fmla="*/ 558353 h 886796"/>
                <a:gd name="connsiteX5" fmla="*/ 0 w 2020554"/>
                <a:gd name="connsiteY5" fmla="*/ 886796 h 886796"/>
                <a:gd name="connsiteX6" fmla="*/ 1985106 w 2020554"/>
                <a:gd name="connsiteY6" fmla="*/ 821107 h 886796"/>
                <a:gd name="connsiteX0" fmla="*/ 1985106 w 2020554"/>
                <a:gd name="connsiteY0" fmla="*/ 821107 h 886796"/>
                <a:gd name="connsiteX1" fmla="*/ 2020554 w 2020554"/>
                <a:gd name="connsiteY1" fmla="*/ 361287 h 886796"/>
                <a:gd name="connsiteX2" fmla="*/ 1949658 w 2020554"/>
                <a:gd name="connsiteY2" fmla="*/ 32844 h 886796"/>
                <a:gd name="connsiteX3" fmla="*/ 1595175 w 2020554"/>
                <a:gd name="connsiteY3" fmla="*/ 0 h 886796"/>
                <a:gd name="connsiteX4" fmla="*/ 0 w 2020554"/>
                <a:gd name="connsiteY4" fmla="*/ 591197 h 886796"/>
                <a:gd name="connsiteX5" fmla="*/ 0 w 2020554"/>
                <a:gd name="connsiteY5" fmla="*/ 886796 h 886796"/>
                <a:gd name="connsiteX6" fmla="*/ 1985106 w 2020554"/>
                <a:gd name="connsiteY6" fmla="*/ 821107 h 886796"/>
                <a:gd name="connsiteX0" fmla="*/ 1985106 w 2020554"/>
                <a:gd name="connsiteY0" fmla="*/ 788263 h 853952"/>
                <a:gd name="connsiteX1" fmla="*/ 2020554 w 2020554"/>
                <a:gd name="connsiteY1" fmla="*/ 328443 h 853952"/>
                <a:gd name="connsiteX2" fmla="*/ 1949658 w 2020554"/>
                <a:gd name="connsiteY2" fmla="*/ 0 h 853952"/>
                <a:gd name="connsiteX3" fmla="*/ 602622 w 2020554"/>
                <a:gd name="connsiteY3" fmla="*/ 32845 h 853952"/>
                <a:gd name="connsiteX4" fmla="*/ 0 w 2020554"/>
                <a:gd name="connsiteY4" fmla="*/ 558353 h 853952"/>
                <a:gd name="connsiteX5" fmla="*/ 0 w 2020554"/>
                <a:gd name="connsiteY5" fmla="*/ 853952 h 853952"/>
                <a:gd name="connsiteX6" fmla="*/ 1985106 w 2020554"/>
                <a:gd name="connsiteY6" fmla="*/ 788263 h 853952"/>
                <a:gd name="connsiteX0" fmla="*/ 1985106 w 2020554"/>
                <a:gd name="connsiteY0" fmla="*/ 755419 h 821108"/>
                <a:gd name="connsiteX1" fmla="*/ 2020554 w 2020554"/>
                <a:gd name="connsiteY1" fmla="*/ 295599 h 821108"/>
                <a:gd name="connsiteX2" fmla="*/ 957105 w 2020554"/>
                <a:gd name="connsiteY2" fmla="*/ 0 h 821108"/>
                <a:gd name="connsiteX3" fmla="*/ 602622 w 2020554"/>
                <a:gd name="connsiteY3" fmla="*/ 1 h 821108"/>
                <a:gd name="connsiteX4" fmla="*/ 0 w 2020554"/>
                <a:gd name="connsiteY4" fmla="*/ 525509 h 821108"/>
                <a:gd name="connsiteX5" fmla="*/ 0 w 2020554"/>
                <a:gd name="connsiteY5" fmla="*/ 821108 h 821108"/>
                <a:gd name="connsiteX6" fmla="*/ 1985106 w 2020554"/>
                <a:gd name="connsiteY6" fmla="*/ 755419 h 821108"/>
                <a:gd name="connsiteX0" fmla="*/ 921657 w 2020554"/>
                <a:gd name="connsiteY0" fmla="*/ 853951 h 853951"/>
                <a:gd name="connsiteX1" fmla="*/ 2020554 w 2020554"/>
                <a:gd name="connsiteY1" fmla="*/ 295599 h 853951"/>
                <a:gd name="connsiteX2" fmla="*/ 957105 w 2020554"/>
                <a:gd name="connsiteY2" fmla="*/ 0 h 853951"/>
                <a:gd name="connsiteX3" fmla="*/ 602622 w 2020554"/>
                <a:gd name="connsiteY3" fmla="*/ 1 h 853951"/>
                <a:gd name="connsiteX4" fmla="*/ 0 w 2020554"/>
                <a:gd name="connsiteY4" fmla="*/ 525509 h 853951"/>
                <a:gd name="connsiteX5" fmla="*/ 0 w 2020554"/>
                <a:gd name="connsiteY5" fmla="*/ 821108 h 853951"/>
                <a:gd name="connsiteX6" fmla="*/ 921657 w 2020554"/>
                <a:gd name="connsiteY6" fmla="*/ 853951 h 853951"/>
                <a:gd name="connsiteX0" fmla="*/ 921657 w 2020554"/>
                <a:gd name="connsiteY0" fmla="*/ 853951 h 853951"/>
                <a:gd name="connsiteX1" fmla="*/ 2020554 w 2020554"/>
                <a:gd name="connsiteY1" fmla="*/ 295599 h 853951"/>
                <a:gd name="connsiteX2" fmla="*/ 957105 w 2020554"/>
                <a:gd name="connsiteY2" fmla="*/ 0 h 853951"/>
                <a:gd name="connsiteX3" fmla="*/ 602622 w 2020554"/>
                <a:gd name="connsiteY3" fmla="*/ 1 h 853951"/>
                <a:gd name="connsiteX4" fmla="*/ 0 w 2020554"/>
                <a:gd name="connsiteY4" fmla="*/ 525509 h 853951"/>
                <a:gd name="connsiteX5" fmla="*/ 0 w 2020554"/>
                <a:gd name="connsiteY5" fmla="*/ 853951 h 853951"/>
                <a:gd name="connsiteX6" fmla="*/ 921657 w 2020554"/>
                <a:gd name="connsiteY6" fmla="*/ 853951 h 853951"/>
                <a:gd name="connsiteX0" fmla="*/ 921657 w 957105"/>
                <a:gd name="connsiteY0" fmla="*/ 853951 h 853951"/>
                <a:gd name="connsiteX1" fmla="*/ 957105 w 957105"/>
                <a:gd name="connsiteY1" fmla="*/ 0 h 853951"/>
                <a:gd name="connsiteX2" fmla="*/ 602622 w 957105"/>
                <a:gd name="connsiteY2" fmla="*/ 1 h 853951"/>
                <a:gd name="connsiteX3" fmla="*/ 0 w 957105"/>
                <a:gd name="connsiteY3" fmla="*/ 525509 h 853951"/>
                <a:gd name="connsiteX4" fmla="*/ 0 w 957105"/>
                <a:gd name="connsiteY4" fmla="*/ 853951 h 853951"/>
                <a:gd name="connsiteX5" fmla="*/ 921657 w 957105"/>
                <a:gd name="connsiteY5" fmla="*/ 853951 h 853951"/>
                <a:gd name="connsiteX0" fmla="*/ 957105 w 957105"/>
                <a:gd name="connsiteY0" fmla="*/ 853951 h 853951"/>
                <a:gd name="connsiteX1" fmla="*/ 957105 w 957105"/>
                <a:gd name="connsiteY1" fmla="*/ 0 h 853951"/>
                <a:gd name="connsiteX2" fmla="*/ 602622 w 957105"/>
                <a:gd name="connsiteY2" fmla="*/ 1 h 853951"/>
                <a:gd name="connsiteX3" fmla="*/ 0 w 957105"/>
                <a:gd name="connsiteY3" fmla="*/ 525509 h 853951"/>
                <a:gd name="connsiteX4" fmla="*/ 0 w 957105"/>
                <a:gd name="connsiteY4" fmla="*/ 853951 h 853951"/>
                <a:gd name="connsiteX5" fmla="*/ 957105 w 957105"/>
                <a:gd name="connsiteY5" fmla="*/ 853951 h 853951"/>
                <a:gd name="connsiteX0" fmla="*/ 957105 w 957105"/>
                <a:gd name="connsiteY0" fmla="*/ 985328 h 985328"/>
                <a:gd name="connsiteX1" fmla="*/ 957105 w 957105"/>
                <a:gd name="connsiteY1" fmla="*/ 0 h 985328"/>
                <a:gd name="connsiteX2" fmla="*/ 602622 w 957105"/>
                <a:gd name="connsiteY2" fmla="*/ 131378 h 985328"/>
                <a:gd name="connsiteX3" fmla="*/ 0 w 957105"/>
                <a:gd name="connsiteY3" fmla="*/ 656886 h 985328"/>
                <a:gd name="connsiteX4" fmla="*/ 0 w 957105"/>
                <a:gd name="connsiteY4" fmla="*/ 985328 h 985328"/>
                <a:gd name="connsiteX5" fmla="*/ 957105 w 957105"/>
                <a:gd name="connsiteY5" fmla="*/ 985328 h 985328"/>
                <a:gd name="connsiteX0" fmla="*/ 957105 w 957105"/>
                <a:gd name="connsiteY0" fmla="*/ 985328 h 985328"/>
                <a:gd name="connsiteX1" fmla="*/ 957105 w 957105"/>
                <a:gd name="connsiteY1" fmla="*/ 0 h 985328"/>
                <a:gd name="connsiteX2" fmla="*/ 389932 w 957105"/>
                <a:gd name="connsiteY2" fmla="*/ 0 h 985328"/>
                <a:gd name="connsiteX3" fmla="*/ 0 w 957105"/>
                <a:gd name="connsiteY3" fmla="*/ 656886 h 985328"/>
                <a:gd name="connsiteX4" fmla="*/ 0 w 957105"/>
                <a:gd name="connsiteY4" fmla="*/ 985328 h 985328"/>
                <a:gd name="connsiteX5" fmla="*/ 957105 w 957105"/>
                <a:gd name="connsiteY5" fmla="*/ 985328 h 985328"/>
                <a:gd name="connsiteX0" fmla="*/ 1134346 w 1134346"/>
                <a:gd name="connsiteY0" fmla="*/ 985328 h 985328"/>
                <a:gd name="connsiteX1" fmla="*/ 1134346 w 1134346"/>
                <a:gd name="connsiteY1" fmla="*/ 0 h 985328"/>
                <a:gd name="connsiteX2" fmla="*/ 567173 w 1134346"/>
                <a:gd name="connsiteY2" fmla="*/ 0 h 985328"/>
                <a:gd name="connsiteX3" fmla="*/ 177241 w 1134346"/>
                <a:gd name="connsiteY3" fmla="*/ 656886 h 985328"/>
                <a:gd name="connsiteX4" fmla="*/ 0 w 1134346"/>
                <a:gd name="connsiteY4" fmla="*/ 985328 h 985328"/>
                <a:gd name="connsiteX5" fmla="*/ 1134346 w 1134346"/>
                <a:gd name="connsiteY5" fmla="*/ 985328 h 985328"/>
                <a:gd name="connsiteX0" fmla="*/ 1134346 w 1134346"/>
                <a:gd name="connsiteY0" fmla="*/ 985328 h 985328"/>
                <a:gd name="connsiteX1" fmla="*/ 1134346 w 1134346"/>
                <a:gd name="connsiteY1" fmla="*/ 0 h 985328"/>
                <a:gd name="connsiteX2" fmla="*/ 567173 w 1134346"/>
                <a:gd name="connsiteY2" fmla="*/ 0 h 985328"/>
                <a:gd name="connsiteX3" fmla="*/ 0 w 1134346"/>
                <a:gd name="connsiteY3" fmla="*/ 394131 h 985328"/>
                <a:gd name="connsiteX4" fmla="*/ 0 w 1134346"/>
                <a:gd name="connsiteY4" fmla="*/ 985328 h 985328"/>
                <a:gd name="connsiteX5" fmla="*/ 1134346 w 1134346"/>
                <a:gd name="connsiteY5" fmla="*/ 985328 h 985328"/>
                <a:gd name="connsiteX0" fmla="*/ 1134346 w 1134346"/>
                <a:gd name="connsiteY0" fmla="*/ 985328 h 985328"/>
                <a:gd name="connsiteX1" fmla="*/ 1134346 w 1134346"/>
                <a:gd name="connsiteY1" fmla="*/ 0 h 985328"/>
                <a:gd name="connsiteX2" fmla="*/ 567173 w 1134346"/>
                <a:gd name="connsiteY2" fmla="*/ 0 h 985328"/>
                <a:gd name="connsiteX3" fmla="*/ 0 w 1134346"/>
                <a:gd name="connsiteY3" fmla="*/ 394131 h 985328"/>
                <a:gd name="connsiteX4" fmla="*/ 35449 w 1134346"/>
                <a:gd name="connsiteY4" fmla="*/ 985328 h 985328"/>
                <a:gd name="connsiteX5" fmla="*/ 1134346 w 1134346"/>
                <a:gd name="connsiteY5" fmla="*/ 985328 h 985328"/>
                <a:gd name="connsiteX0" fmla="*/ 1098897 w 1098897"/>
                <a:gd name="connsiteY0" fmla="*/ 985328 h 985328"/>
                <a:gd name="connsiteX1" fmla="*/ 1098897 w 1098897"/>
                <a:gd name="connsiteY1" fmla="*/ 0 h 985328"/>
                <a:gd name="connsiteX2" fmla="*/ 531724 w 1098897"/>
                <a:gd name="connsiteY2" fmla="*/ 0 h 985328"/>
                <a:gd name="connsiteX3" fmla="*/ 0 w 1098897"/>
                <a:gd name="connsiteY3" fmla="*/ 361287 h 985328"/>
                <a:gd name="connsiteX4" fmla="*/ 0 w 1098897"/>
                <a:gd name="connsiteY4" fmla="*/ 985328 h 985328"/>
                <a:gd name="connsiteX5" fmla="*/ 1098897 w 1098897"/>
                <a:gd name="connsiteY5" fmla="*/ 985328 h 985328"/>
                <a:gd name="connsiteX0" fmla="*/ 1098897 w 1098897"/>
                <a:gd name="connsiteY0" fmla="*/ 985328 h 985328"/>
                <a:gd name="connsiteX1" fmla="*/ 1098897 w 1098897"/>
                <a:gd name="connsiteY1" fmla="*/ 0 h 985328"/>
                <a:gd name="connsiteX2" fmla="*/ 460828 w 1098897"/>
                <a:gd name="connsiteY2" fmla="*/ 0 h 985328"/>
                <a:gd name="connsiteX3" fmla="*/ 0 w 1098897"/>
                <a:gd name="connsiteY3" fmla="*/ 361287 h 985328"/>
                <a:gd name="connsiteX4" fmla="*/ 0 w 1098897"/>
                <a:gd name="connsiteY4" fmla="*/ 985328 h 985328"/>
                <a:gd name="connsiteX5" fmla="*/ 1098897 w 1098897"/>
                <a:gd name="connsiteY5" fmla="*/ 985328 h 985328"/>
                <a:gd name="connsiteX0" fmla="*/ 1098897 w 1098897"/>
                <a:gd name="connsiteY0" fmla="*/ 985328 h 985328"/>
                <a:gd name="connsiteX1" fmla="*/ 1098897 w 1098897"/>
                <a:gd name="connsiteY1" fmla="*/ 0 h 985328"/>
                <a:gd name="connsiteX2" fmla="*/ 460828 w 1098897"/>
                <a:gd name="connsiteY2" fmla="*/ 0 h 985328"/>
                <a:gd name="connsiteX3" fmla="*/ 0 w 1098897"/>
                <a:gd name="connsiteY3" fmla="*/ 394131 h 985328"/>
                <a:gd name="connsiteX4" fmla="*/ 0 w 1098897"/>
                <a:gd name="connsiteY4" fmla="*/ 985328 h 985328"/>
                <a:gd name="connsiteX5" fmla="*/ 1098897 w 1098897"/>
                <a:gd name="connsiteY5" fmla="*/ 985328 h 985328"/>
                <a:gd name="connsiteX0" fmla="*/ 1098897 w 1171763"/>
                <a:gd name="connsiteY0" fmla="*/ 985328 h 985328"/>
                <a:gd name="connsiteX1" fmla="*/ 1169794 w 1171763"/>
                <a:gd name="connsiteY1" fmla="*/ 492664 h 985328"/>
                <a:gd name="connsiteX2" fmla="*/ 1098897 w 1171763"/>
                <a:gd name="connsiteY2" fmla="*/ 0 h 985328"/>
                <a:gd name="connsiteX3" fmla="*/ 460828 w 1171763"/>
                <a:gd name="connsiteY3" fmla="*/ 0 h 985328"/>
                <a:gd name="connsiteX4" fmla="*/ 0 w 1171763"/>
                <a:gd name="connsiteY4" fmla="*/ 394131 h 985328"/>
                <a:gd name="connsiteX5" fmla="*/ 0 w 1171763"/>
                <a:gd name="connsiteY5" fmla="*/ 985328 h 985328"/>
                <a:gd name="connsiteX6" fmla="*/ 1098897 w 1171763"/>
                <a:gd name="connsiteY6" fmla="*/ 985328 h 985328"/>
                <a:gd name="connsiteX0" fmla="*/ 1098897 w 1171763"/>
                <a:gd name="connsiteY0" fmla="*/ 985328 h 985328"/>
                <a:gd name="connsiteX1" fmla="*/ 1169794 w 1171763"/>
                <a:gd name="connsiteY1" fmla="*/ 492664 h 985328"/>
                <a:gd name="connsiteX2" fmla="*/ 1098897 w 1171763"/>
                <a:gd name="connsiteY2" fmla="*/ 0 h 985328"/>
                <a:gd name="connsiteX3" fmla="*/ 460828 w 1171763"/>
                <a:gd name="connsiteY3" fmla="*/ 0 h 985328"/>
                <a:gd name="connsiteX4" fmla="*/ 0 w 1171763"/>
                <a:gd name="connsiteY4" fmla="*/ 394131 h 985328"/>
                <a:gd name="connsiteX5" fmla="*/ 0 w 1171763"/>
                <a:gd name="connsiteY5" fmla="*/ 985328 h 985328"/>
                <a:gd name="connsiteX6" fmla="*/ 1098897 w 1171763"/>
                <a:gd name="connsiteY6" fmla="*/ 985328 h 985328"/>
                <a:gd name="connsiteX0" fmla="*/ 1098897 w 1169794"/>
                <a:gd name="connsiteY0" fmla="*/ 985328 h 985328"/>
                <a:gd name="connsiteX1" fmla="*/ 1169794 w 1169794"/>
                <a:gd name="connsiteY1" fmla="*/ 492664 h 985328"/>
                <a:gd name="connsiteX2" fmla="*/ 1098897 w 1169794"/>
                <a:gd name="connsiteY2" fmla="*/ 0 h 985328"/>
                <a:gd name="connsiteX3" fmla="*/ 460828 w 1169794"/>
                <a:gd name="connsiteY3" fmla="*/ 0 h 985328"/>
                <a:gd name="connsiteX4" fmla="*/ 0 w 1169794"/>
                <a:gd name="connsiteY4" fmla="*/ 394131 h 985328"/>
                <a:gd name="connsiteX5" fmla="*/ 0 w 1169794"/>
                <a:gd name="connsiteY5" fmla="*/ 985328 h 985328"/>
                <a:gd name="connsiteX6" fmla="*/ 1098897 w 1169794"/>
                <a:gd name="connsiteY6" fmla="*/ 985328 h 985328"/>
                <a:gd name="connsiteX0" fmla="*/ 1098897 w 1311588"/>
                <a:gd name="connsiteY0" fmla="*/ 1182394 h 1182394"/>
                <a:gd name="connsiteX1" fmla="*/ 1169794 w 1311588"/>
                <a:gd name="connsiteY1" fmla="*/ 689730 h 1182394"/>
                <a:gd name="connsiteX2" fmla="*/ 1311588 w 1311588"/>
                <a:gd name="connsiteY2" fmla="*/ 0 h 1182394"/>
                <a:gd name="connsiteX3" fmla="*/ 460828 w 1311588"/>
                <a:gd name="connsiteY3" fmla="*/ 197066 h 1182394"/>
                <a:gd name="connsiteX4" fmla="*/ 0 w 1311588"/>
                <a:gd name="connsiteY4" fmla="*/ 591197 h 1182394"/>
                <a:gd name="connsiteX5" fmla="*/ 0 w 1311588"/>
                <a:gd name="connsiteY5" fmla="*/ 1182394 h 1182394"/>
                <a:gd name="connsiteX6" fmla="*/ 1098897 w 1311588"/>
                <a:gd name="connsiteY6" fmla="*/ 1182394 h 1182394"/>
                <a:gd name="connsiteX0" fmla="*/ 1098897 w 1559727"/>
                <a:gd name="connsiteY0" fmla="*/ 1182394 h 1182394"/>
                <a:gd name="connsiteX1" fmla="*/ 1559727 w 1559727"/>
                <a:gd name="connsiteY1" fmla="*/ 985329 h 1182394"/>
                <a:gd name="connsiteX2" fmla="*/ 1311588 w 1559727"/>
                <a:gd name="connsiteY2" fmla="*/ 0 h 1182394"/>
                <a:gd name="connsiteX3" fmla="*/ 460828 w 1559727"/>
                <a:gd name="connsiteY3" fmla="*/ 197066 h 1182394"/>
                <a:gd name="connsiteX4" fmla="*/ 0 w 1559727"/>
                <a:gd name="connsiteY4" fmla="*/ 591197 h 1182394"/>
                <a:gd name="connsiteX5" fmla="*/ 0 w 1559727"/>
                <a:gd name="connsiteY5" fmla="*/ 1182394 h 1182394"/>
                <a:gd name="connsiteX6" fmla="*/ 1098897 w 1559727"/>
                <a:gd name="connsiteY6" fmla="*/ 1182394 h 1182394"/>
                <a:gd name="connsiteX0" fmla="*/ 1524278 w 1985108"/>
                <a:gd name="connsiteY0" fmla="*/ 1182394 h 1182394"/>
                <a:gd name="connsiteX1" fmla="*/ 1985108 w 1985108"/>
                <a:gd name="connsiteY1" fmla="*/ 985329 h 1182394"/>
                <a:gd name="connsiteX2" fmla="*/ 1736969 w 1985108"/>
                <a:gd name="connsiteY2" fmla="*/ 0 h 1182394"/>
                <a:gd name="connsiteX3" fmla="*/ 0 w 1985108"/>
                <a:gd name="connsiteY3" fmla="*/ 32845 h 1182394"/>
                <a:gd name="connsiteX4" fmla="*/ 425381 w 1985108"/>
                <a:gd name="connsiteY4" fmla="*/ 591197 h 1182394"/>
                <a:gd name="connsiteX5" fmla="*/ 425381 w 1985108"/>
                <a:gd name="connsiteY5" fmla="*/ 1182394 h 1182394"/>
                <a:gd name="connsiteX6" fmla="*/ 1524278 w 1985108"/>
                <a:gd name="connsiteY6" fmla="*/ 1182394 h 1182394"/>
                <a:gd name="connsiteX0" fmla="*/ 1736968 w 2197798"/>
                <a:gd name="connsiteY0" fmla="*/ 1182394 h 1182394"/>
                <a:gd name="connsiteX1" fmla="*/ 2197798 w 2197798"/>
                <a:gd name="connsiteY1" fmla="*/ 985329 h 1182394"/>
                <a:gd name="connsiteX2" fmla="*/ 1949659 w 2197798"/>
                <a:gd name="connsiteY2" fmla="*/ 0 h 1182394"/>
                <a:gd name="connsiteX3" fmla="*/ 212690 w 2197798"/>
                <a:gd name="connsiteY3" fmla="*/ 32845 h 1182394"/>
                <a:gd name="connsiteX4" fmla="*/ 0 w 2197798"/>
                <a:gd name="connsiteY4" fmla="*/ 558353 h 1182394"/>
                <a:gd name="connsiteX5" fmla="*/ 638071 w 2197798"/>
                <a:gd name="connsiteY5" fmla="*/ 1182394 h 1182394"/>
                <a:gd name="connsiteX6" fmla="*/ 1736968 w 2197798"/>
                <a:gd name="connsiteY6" fmla="*/ 1182394 h 1182394"/>
                <a:gd name="connsiteX0" fmla="*/ 2056003 w 2516833"/>
                <a:gd name="connsiteY0" fmla="*/ 1182394 h 1182394"/>
                <a:gd name="connsiteX1" fmla="*/ 2516833 w 2516833"/>
                <a:gd name="connsiteY1" fmla="*/ 985329 h 1182394"/>
                <a:gd name="connsiteX2" fmla="*/ 2268694 w 2516833"/>
                <a:gd name="connsiteY2" fmla="*/ 0 h 1182394"/>
                <a:gd name="connsiteX3" fmla="*/ 531725 w 2516833"/>
                <a:gd name="connsiteY3" fmla="*/ 32845 h 1182394"/>
                <a:gd name="connsiteX4" fmla="*/ 319035 w 2516833"/>
                <a:gd name="connsiteY4" fmla="*/ 558353 h 1182394"/>
                <a:gd name="connsiteX5" fmla="*/ 0 w 2516833"/>
                <a:gd name="connsiteY5" fmla="*/ 1182394 h 1182394"/>
                <a:gd name="connsiteX6" fmla="*/ 2056003 w 2516833"/>
                <a:gd name="connsiteY6" fmla="*/ 1182394 h 1182394"/>
                <a:gd name="connsiteX0" fmla="*/ 2091451 w 2552281"/>
                <a:gd name="connsiteY0" fmla="*/ 1182394 h 1182394"/>
                <a:gd name="connsiteX1" fmla="*/ 2552281 w 2552281"/>
                <a:gd name="connsiteY1" fmla="*/ 985329 h 1182394"/>
                <a:gd name="connsiteX2" fmla="*/ 2304142 w 2552281"/>
                <a:gd name="connsiteY2" fmla="*/ 0 h 1182394"/>
                <a:gd name="connsiteX3" fmla="*/ 567173 w 2552281"/>
                <a:gd name="connsiteY3" fmla="*/ 32845 h 1182394"/>
                <a:gd name="connsiteX4" fmla="*/ 0 w 2552281"/>
                <a:gd name="connsiteY4" fmla="*/ 492665 h 1182394"/>
                <a:gd name="connsiteX5" fmla="*/ 35448 w 2552281"/>
                <a:gd name="connsiteY5" fmla="*/ 1182394 h 1182394"/>
                <a:gd name="connsiteX6" fmla="*/ 2091451 w 2552281"/>
                <a:gd name="connsiteY6" fmla="*/ 1182394 h 1182394"/>
                <a:gd name="connsiteX0" fmla="*/ 2091451 w 2552281"/>
                <a:gd name="connsiteY0" fmla="*/ 1182394 h 1182394"/>
                <a:gd name="connsiteX1" fmla="*/ 2552281 w 2552281"/>
                <a:gd name="connsiteY1" fmla="*/ 985329 h 1182394"/>
                <a:gd name="connsiteX2" fmla="*/ 2304142 w 2552281"/>
                <a:gd name="connsiteY2" fmla="*/ 0 h 1182394"/>
                <a:gd name="connsiteX3" fmla="*/ 567173 w 2552281"/>
                <a:gd name="connsiteY3" fmla="*/ 32845 h 1182394"/>
                <a:gd name="connsiteX4" fmla="*/ 0 w 2552281"/>
                <a:gd name="connsiteY4" fmla="*/ 492665 h 1182394"/>
                <a:gd name="connsiteX5" fmla="*/ 602622 w 2552281"/>
                <a:gd name="connsiteY5" fmla="*/ 1182394 h 1182394"/>
                <a:gd name="connsiteX6" fmla="*/ 2091451 w 2552281"/>
                <a:gd name="connsiteY6" fmla="*/ 1182394 h 1182394"/>
                <a:gd name="connsiteX0" fmla="*/ 1878760 w 2339590"/>
                <a:gd name="connsiteY0" fmla="*/ 1182394 h 1182394"/>
                <a:gd name="connsiteX1" fmla="*/ 2339590 w 2339590"/>
                <a:gd name="connsiteY1" fmla="*/ 985329 h 1182394"/>
                <a:gd name="connsiteX2" fmla="*/ 2091451 w 2339590"/>
                <a:gd name="connsiteY2" fmla="*/ 0 h 1182394"/>
                <a:gd name="connsiteX3" fmla="*/ 354482 w 2339590"/>
                <a:gd name="connsiteY3" fmla="*/ 32845 h 1182394"/>
                <a:gd name="connsiteX4" fmla="*/ 0 w 2339590"/>
                <a:gd name="connsiteY4" fmla="*/ 492665 h 1182394"/>
                <a:gd name="connsiteX5" fmla="*/ 389931 w 2339590"/>
                <a:gd name="connsiteY5" fmla="*/ 1182394 h 1182394"/>
                <a:gd name="connsiteX6" fmla="*/ 1878760 w 2339590"/>
                <a:gd name="connsiteY6" fmla="*/ 1182394 h 1182394"/>
                <a:gd name="connsiteX0" fmla="*/ 1878760 w 2339590"/>
                <a:gd name="connsiteY0" fmla="*/ 1149549 h 1149549"/>
                <a:gd name="connsiteX1" fmla="*/ 2339590 w 2339590"/>
                <a:gd name="connsiteY1" fmla="*/ 952484 h 1149549"/>
                <a:gd name="connsiteX2" fmla="*/ 354482 w 2339590"/>
                <a:gd name="connsiteY2" fmla="*/ 0 h 1149549"/>
                <a:gd name="connsiteX3" fmla="*/ 0 w 2339590"/>
                <a:gd name="connsiteY3" fmla="*/ 459820 h 1149549"/>
                <a:gd name="connsiteX4" fmla="*/ 389931 w 2339590"/>
                <a:gd name="connsiteY4" fmla="*/ 1149549 h 1149549"/>
                <a:gd name="connsiteX5" fmla="*/ 1878760 w 2339590"/>
                <a:gd name="connsiteY5" fmla="*/ 1149549 h 1149549"/>
                <a:gd name="connsiteX0" fmla="*/ 1878760 w 1878760"/>
                <a:gd name="connsiteY0" fmla="*/ 1149549 h 1149549"/>
                <a:gd name="connsiteX1" fmla="*/ 354482 w 1878760"/>
                <a:gd name="connsiteY1" fmla="*/ 0 h 1149549"/>
                <a:gd name="connsiteX2" fmla="*/ 0 w 1878760"/>
                <a:gd name="connsiteY2" fmla="*/ 459820 h 1149549"/>
                <a:gd name="connsiteX3" fmla="*/ 389931 w 1878760"/>
                <a:gd name="connsiteY3" fmla="*/ 1149549 h 1149549"/>
                <a:gd name="connsiteX4" fmla="*/ 1878760 w 1878760"/>
                <a:gd name="connsiteY4" fmla="*/ 1149549 h 1149549"/>
                <a:gd name="connsiteX0" fmla="*/ 389931 w 389931"/>
                <a:gd name="connsiteY0" fmla="*/ 1149549 h 1149549"/>
                <a:gd name="connsiteX1" fmla="*/ 354482 w 389931"/>
                <a:gd name="connsiteY1" fmla="*/ 0 h 1149549"/>
                <a:gd name="connsiteX2" fmla="*/ 0 w 389931"/>
                <a:gd name="connsiteY2" fmla="*/ 459820 h 1149549"/>
                <a:gd name="connsiteX3" fmla="*/ 389931 w 389931"/>
                <a:gd name="connsiteY3" fmla="*/ 1149549 h 1149549"/>
                <a:gd name="connsiteX0" fmla="*/ 1524278 w 1524278"/>
                <a:gd name="connsiteY0" fmla="*/ 1149549 h 1149549"/>
                <a:gd name="connsiteX1" fmla="*/ 1488829 w 1524278"/>
                <a:gd name="connsiteY1" fmla="*/ 0 h 1149549"/>
                <a:gd name="connsiteX2" fmla="*/ 0 w 1524278"/>
                <a:gd name="connsiteY2" fmla="*/ 558353 h 1149549"/>
                <a:gd name="connsiteX3" fmla="*/ 1524278 w 1524278"/>
                <a:gd name="connsiteY3" fmla="*/ 1149549 h 1149549"/>
                <a:gd name="connsiteX0" fmla="*/ 1524278 w 1524278"/>
                <a:gd name="connsiteY0" fmla="*/ 1116705 h 1116705"/>
                <a:gd name="connsiteX1" fmla="*/ 815312 w 1524278"/>
                <a:gd name="connsiteY1" fmla="*/ 0 h 1116705"/>
                <a:gd name="connsiteX2" fmla="*/ 0 w 1524278"/>
                <a:gd name="connsiteY2" fmla="*/ 525509 h 1116705"/>
                <a:gd name="connsiteX3" fmla="*/ 1524278 w 1524278"/>
                <a:gd name="connsiteY3" fmla="*/ 1116705 h 1116705"/>
                <a:gd name="connsiteX0" fmla="*/ 815312 w 815312"/>
                <a:gd name="connsiteY0" fmla="*/ 722574 h 722574"/>
                <a:gd name="connsiteX1" fmla="*/ 815312 w 815312"/>
                <a:gd name="connsiteY1" fmla="*/ 0 h 722574"/>
                <a:gd name="connsiteX2" fmla="*/ 0 w 815312"/>
                <a:gd name="connsiteY2" fmla="*/ 525509 h 722574"/>
                <a:gd name="connsiteX3" fmla="*/ 815312 w 815312"/>
                <a:gd name="connsiteY3" fmla="*/ 722574 h 72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5312" h="722574">
                  <a:moveTo>
                    <a:pt x="815312" y="722574"/>
                  </a:moveTo>
                  <a:lnTo>
                    <a:pt x="815312" y="0"/>
                  </a:lnTo>
                  <a:lnTo>
                    <a:pt x="0" y="525509"/>
                  </a:lnTo>
                  <a:lnTo>
                    <a:pt x="815312" y="722574"/>
                  </a:lnTo>
                  <a:close/>
                </a:path>
              </a:pathLst>
            </a:cu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1AF1D1F-2EC8-4A28-A633-DA5F698F9E10}"/>
                </a:ext>
              </a:extLst>
            </p:cNvPr>
            <p:cNvSpPr/>
            <p:nvPr/>
          </p:nvSpPr>
          <p:spPr>
            <a:xfrm>
              <a:off x="3067049" y="1657350"/>
              <a:ext cx="3028949" cy="203662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319035 w 319035"/>
                <a:gd name="connsiteY0" fmla="*/ 164222 h 492665"/>
                <a:gd name="connsiteX1" fmla="*/ 319035 w 319035"/>
                <a:gd name="connsiteY1" fmla="*/ 492665 h 492665"/>
                <a:gd name="connsiteX2" fmla="*/ 35448 w 319035"/>
                <a:gd name="connsiteY2" fmla="*/ 492665 h 492665"/>
                <a:gd name="connsiteX3" fmla="*/ 0 w 319035"/>
                <a:gd name="connsiteY3" fmla="*/ 0 h 492665"/>
                <a:gd name="connsiteX4" fmla="*/ 319035 w 319035"/>
                <a:gd name="connsiteY4" fmla="*/ 164222 h 492665"/>
                <a:gd name="connsiteX0" fmla="*/ 708966 w 708966"/>
                <a:gd name="connsiteY0" fmla="*/ 1 h 492665"/>
                <a:gd name="connsiteX1" fmla="*/ 319035 w 708966"/>
                <a:gd name="connsiteY1" fmla="*/ 492665 h 492665"/>
                <a:gd name="connsiteX2" fmla="*/ 35448 w 708966"/>
                <a:gd name="connsiteY2" fmla="*/ 492665 h 492665"/>
                <a:gd name="connsiteX3" fmla="*/ 0 w 708966"/>
                <a:gd name="connsiteY3" fmla="*/ 0 h 492665"/>
                <a:gd name="connsiteX4" fmla="*/ 708966 w 708966"/>
                <a:gd name="connsiteY4" fmla="*/ 1 h 492665"/>
                <a:gd name="connsiteX0" fmla="*/ 708966 w 779863"/>
                <a:gd name="connsiteY0" fmla="*/ 1 h 492665"/>
                <a:gd name="connsiteX1" fmla="*/ 779863 w 779863"/>
                <a:gd name="connsiteY1" fmla="*/ 164222 h 492665"/>
                <a:gd name="connsiteX2" fmla="*/ 35448 w 779863"/>
                <a:gd name="connsiteY2" fmla="*/ 492665 h 492665"/>
                <a:gd name="connsiteX3" fmla="*/ 0 w 779863"/>
                <a:gd name="connsiteY3" fmla="*/ 0 h 492665"/>
                <a:gd name="connsiteX4" fmla="*/ 708966 w 779863"/>
                <a:gd name="connsiteY4" fmla="*/ 1 h 492665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638070 w 886209"/>
                <a:gd name="connsiteY0" fmla="*/ 0 h 394132"/>
                <a:gd name="connsiteX1" fmla="*/ 886209 w 886209"/>
                <a:gd name="connsiteY1" fmla="*/ 394132 h 394132"/>
                <a:gd name="connsiteX2" fmla="*/ 0 w 886209"/>
                <a:gd name="connsiteY2" fmla="*/ 394132 h 394132"/>
                <a:gd name="connsiteX3" fmla="*/ 106346 w 886209"/>
                <a:gd name="connsiteY3" fmla="*/ 229910 h 394132"/>
                <a:gd name="connsiteX4" fmla="*/ 638070 w 886209"/>
                <a:gd name="connsiteY4" fmla="*/ 0 h 394132"/>
                <a:gd name="connsiteX0" fmla="*/ 638070 w 1524278"/>
                <a:gd name="connsiteY0" fmla="*/ 0 h 394132"/>
                <a:gd name="connsiteX1" fmla="*/ 1524278 w 1524278"/>
                <a:gd name="connsiteY1" fmla="*/ 0 h 394132"/>
                <a:gd name="connsiteX2" fmla="*/ 0 w 1524278"/>
                <a:gd name="connsiteY2" fmla="*/ 394132 h 394132"/>
                <a:gd name="connsiteX3" fmla="*/ 106346 w 1524278"/>
                <a:gd name="connsiteY3" fmla="*/ 229910 h 394132"/>
                <a:gd name="connsiteX4" fmla="*/ 638070 w 1524278"/>
                <a:gd name="connsiteY4" fmla="*/ 0 h 394132"/>
                <a:gd name="connsiteX0" fmla="*/ 531724 w 1417932"/>
                <a:gd name="connsiteY0" fmla="*/ 0 h 229910"/>
                <a:gd name="connsiteX1" fmla="*/ 1417932 w 1417932"/>
                <a:gd name="connsiteY1" fmla="*/ 0 h 229910"/>
                <a:gd name="connsiteX2" fmla="*/ 957104 w 1417932"/>
                <a:gd name="connsiteY2" fmla="*/ 229910 h 229910"/>
                <a:gd name="connsiteX3" fmla="*/ 0 w 1417932"/>
                <a:gd name="connsiteY3" fmla="*/ 229910 h 229910"/>
                <a:gd name="connsiteX4" fmla="*/ 531724 w 1417932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141793 w 886208"/>
                <a:gd name="connsiteY3" fmla="*/ 229910 h 229910"/>
                <a:gd name="connsiteX4" fmla="*/ 0 w 886208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0 w 886208"/>
                <a:gd name="connsiteY3" fmla="*/ 0 h 229910"/>
                <a:gd name="connsiteX0" fmla="*/ 0 w 886208"/>
                <a:gd name="connsiteY0" fmla="*/ 0 h 197066"/>
                <a:gd name="connsiteX1" fmla="*/ 886208 w 886208"/>
                <a:gd name="connsiteY1" fmla="*/ 0 h 197066"/>
                <a:gd name="connsiteX2" fmla="*/ 389932 w 886208"/>
                <a:gd name="connsiteY2" fmla="*/ 197066 h 197066"/>
                <a:gd name="connsiteX3" fmla="*/ 0 w 886208"/>
                <a:gd name="connsiteY3" fmla="*/ 0 h 197066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262754 h 394131"/>
                <a:gd name="connsiteX4" fmla="*/ 0 w 886208"/>
                <a:gd name="connsiteY4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602621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319035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531725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779863 w 886208"/>
                <a:gd name="connsiteY2" fmla="*/ 0 h 426975"/>
                <a:gd name="connsiteX3" fmla="*/ 531725 w 886208"/>
                <a:gd name="connsiteY3" fmla="*/ 295598 h 426975"/>
                <a:gd name="connsiteX4" fmla="*/ 0 w 886208"/>
                <a:gd name="connsiteY4" fmla="*/ 295598 h 426975"/>
                <a:gd name="connsiteX5" fmla="*/ 0 w 886208"/>
                <a:gd name="connsiteY5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779863 w 886208"/>
                <a:gd name="connsiteY3" fmla="*/ 0 h 426975"/>
                <a:gd name="connsiteX4" fmla="*/ 531725 w 886208"/>
                <a:gd name="connsiteY4" fmla="*/ 295598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531725 w 886208"/>
                <a:gd name="connsiteY4" fmla="*/ 295598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531725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638070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638070 w 886208"/>
                <a:gd name="connsiteY3" fmla="*/ 0 h 426975"/>
                <a:gd name="connsiteX4" fmla="*/ 638070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638070 w 886208"/>
                <a:gd name="connsiteY3" fmla="*/ 0 h 426975"/>
                <a:gd name="connsiteX4" fmla="*/ 638070 w 886208"/>
                <a:gd name="connsiteY4" fmla="*/ 229910 h 426975"/>
                <a:gd name="connsiteX5" fmla="*/ 354483 w 886208"/>
                <a:gd name="connsiteY5" fmla="*/ 229910 h 426975"/>
                <a:gd name="connsiteX6" fmla="*/ 0 w 886208"/>
                <a:gd name="connsiteY6" fmla="*/ 426975 h 426975"/>
                <a:gd name="connsiteX0" fmla="*/ 0 w 531725"/>
                <a:gd name="connsiteY0" fmla="*/ 426975 h 426975"/>
                <a:gd name="connsiteX1" fmla="*/ 531725 w 531725"/>
                <a:gd name="connsiteY1" fmla="*/ 426975 h 426975"/>
                <a:gd name="connsiteX2" fmla="*/ 531725 w 531725"/>
                <a:gd name="connsiteY2" fmla="*/ 0 h 426975"/>
                <a:gd name="connsiteX3" fmla="*/ 283587 w 531725"/>
                <a:gd name="connsiteY3" fmla="*/ 0 h 426975"/>
                <a:gd name="connsiteX4" fmla="*/ 283587 w 531725"/>
                <a:gd name="connsiteY4" fmla="*/ 229910 h 426975"/>
                <a:gd name="connsiteX5" fmla="*/ 0 w 531725"/>
                <a:gd name="connsiteY5" fmla="*/ 229910 h 426975"/>
                <a:gd name="connsiteX6" fmla="*/ 0 w 531725"/>
                <a:gd name="connsiteY6" fmla="*/ 426975 h 426975"/>
                <a:gd name="connsiteX0" fmla="*/ 0 w 531725"/>
                <a:gd name="connsiteY0" fmla="*/ 426975 h 722574"/>
                <a:gd name="connsiteX1" fmla="*/ 531725 w 531725"/>
                <a:gd name="connsiteY1" fmla="*/ 722574 h 722574"/>
                <a:gd name="connsiteX2" fmla="*/ 531725 w 531725"/>
                <a:gd name="connsiteY2" fmla="*/ 0 h 722574"/>
                <a:gd name="connsiteX3" fmla="*/ 283587 w 531725"/>
                <a:gd name="connsiteY3" fmla="*/ 0 h 722574"/>
                <a:gd name="connsiteX4" fmla="*/ 283587 w 531725"/>
                <a:gd name="connsiteY4" fmla="*/ 229910 h 722574"/>
                <a:gd name="connsiteX5" fmla="*/ 0 w 531725"/>
                <a:gd name="connsiteY5" fmla="*/ 229910 h 722574"/>
                <a:gd name="connsiteX6" fmla="*/ 0 w 531725"/>
                <a:gd name="connsiteY6" fmla="*/ 426975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229910 h 722574"/>
                <a:gd name="connsiteX5" fmla="*/ 283587 w 815312"/>
                <a:gd name="connsiteY5" fmla="*/ 229910 h 722574"/>
                <a:gd name="connsiteX6" fmla="*/ 0 w 815312"/>
                <a:gd name="connsiteY6" fmla="*/ 722574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525508 h 722574"/>
                <a:gd name="connsiteX5" fmla="*/ 283587 w 815312"/>
                <a:gd name="connsiteY5" fmla="*/ 229910 h 722574"/>
                <a:gd name="connsiteX6" fmla="*/ 0 w 815312"/>
                <a:gd name="connsiteY6" fmla="*/ 722574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525508 h 722574"/>
                <a:gd name="connsiteX5" fmla="*/ 1 w 815312"/>
                <a:gd name="connsiteY5" fmla="*/ 525508 h 722574"/>
                <a:gd name="connsiteX6" fmla="*/ 0 w 815312"/>
                <a:gd name="connsiteY6" fmla="*/ 722574 h 722574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1878762 w 2126900"/>
                <a:gd name="connsiteY3" fmla="*/ 0 h 755419"/>
                <a:gd name="connsiteX4" fmla="*/ 1878762 w 2126900"/>
                <a:gd name="connsiteY4" fmla="*/ 525508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1878762 w 2126900"/>
                <a:gd name="connsiteY3" fmla="*/ 0 h 755419"/>
                <a:gd name="connsiteX4" fmla="*/ 567173 w 2126900"/>
                <a:gd name="connsiteY4" fmla="*/ 492664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638070 w 2126900"/>
                <a:gd name="connsiteY3" fmla="*/ 98533 h 755419"/>
                <a:gd name="connsiteX4" fmla="*/ 567173 w 2126900"/>
                <a:gd name="connsiteY4" fmla="*/ 492664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656885 h 689730"/>
                <a:gd name="connsiteX1" fmla="*/ 2126900 w 2126900"/>
                <a:gd name="connsiteY1" fmla="*/ 656885 h 689730"/>
                <a:gd name="connsiteX2" fmla="*/ 957105 w 2126900"/>
                <a:gd name="connsiteY2" fmla="*/ 0 h 689730"/>
                <a:gd name="connsiteX3" fmla="*/ 638070 w 2126900"/>
                <a:gd name="connsiteY3" fmla="*/ 32844 h 689730"/>
                <a:gd name="connsiteX4" fmla="*/ 567173 w 2126900"/>
                <a:gd name="connsiteY4" fmla="*/ 426975 h 689730"/>
                <a:gd name="connsiteX5" fmla="*/ 0 w 2126900"/>
                <a:gd name="connsiteY5" fmla="*/ 624041 h 689730"/>
                <a:gd name="connsiteX6" fmla="*/ 1311588 w 2126900"/>
                <a:gd name="connsiteY6" fmla="*/ 656885 h 689730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921656 w 2126900"/>
                <a:gd name="connsiteY6" fmla="*/ 952483 h 952483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921656 w 2126900"/>
                <a:gd name="connsiteY6" fmla="*/ 952483 h 952483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70897 w 2126900"/>
                <a:gd name="connsiteY6" fmla="*/ 853950 h 952483"/>
                <a:gd name="connsiteX7" fmla="*/ 921656 w 2126900"/>
                <a:gd name="connsiteY7" fmla="*/ 952483 h 952483"/>
                <a:gd name="connsiteX0" fmla="*/ 921656 w 992553"/>
                <a:gd name="connsiteY0" fmla="*/ 952483 h 952483"/>
                <a:gd name="connsiteX1" fmla="*/ 992553 w 992553"/>
                <a:gd name="connsiteY1" fmla="*/ 624040 h 952483"/>
                <a:gd name="connsiteX2" fmla="*/ 957105 w 992553"/>
                <a:gd name="connsiteY2" fmla="*/ 0 h 952483"/>
                <a:gd name="connsiteX3" fmla="*/ 638070 w 992553"/>
                <a:gd name="connsiteY3" fmla="*/ 32844 h 952483"/>
                <a:gd name="connsiteX4" fmla="*/ 567173 w 992553"/>
                <a:gd name="connsiteY4" fmla="*/ 426975 h 952483"/>
                <a:gd name="connsiteX5" fmla="*/ 0 w 992553"/>
                <a:gd name="connsiteY5" fmla="*/ 624041 h 952483"/>
                <a:gd name="connsiteX6" fmla="*/ 70897 w 992553"/>
                <a:gd name="connsiteY6" fmla="*/ 853950 h 952483"/>
                <a:gd name="connsiteX7" fmla="*/ 921656 w 992553"/>
                <a:gd name="connsiteY7" fmla="*/ 952483 h 952483"/>
                <a:gd name="connsiteX0" fmla="*/ 921656 w 992553"/>
                <a:gd name="connsiteY0" fmla="*/ 952483 h 952483"/>
                <a:gd name="connsiteX1" fmla="*/ 992553 w 992553"/>
                <a:gd name="connsiteY1" fmla="*/ 624040 h 952483"/>
                <a:gd name="connsiteX2" fmla="*/ 957105 w 992553"/>
                <a:gd name="connsiteY2" fmla="*/ 0 h 952483"/>
                <a:gd name="connsiteX3" fmla="*/ 460828 w 992553"/>
                <a:gd name="connsiteY3" fmla="*/ 0 h 952483"/>
                <a:gd name="connsiteX4" fmla="*/ 567173 w 992553"/>
                <a:gd name="connsiteY4" fmla="*/ 426975 h 952483"/>
                <a:gd name="connsiteX5" fmla="*/ 0 w 992553"/>
                <a:gd name="connsiteY5" fmla="*/ 624041 h 952483"/>
                <a:gd name="connsiteX6" fmla="*/ 70897 w 992553"/>
                <a:gd name="connsiteY6" fmla="*/ 853950 h 952483"/>
                <a:gd name="connsiteX7" fmla="*/ 921656 w 992553"/>
                <a:gd name="connsiteY7" fmla="*/ 952483 h 952483"/>
                <a:gd name="connsiteX0" fmla="*/ 921656 w 992553"/>
                <a:gd name="connsiteY0" fmla="*/ 952483 h 952483"/>
                <a:gd name="connsiteX1" fmla="*/ 992553 w 992553"/>
                <a:gd name="connsiteY1" fmla="*/ 624040 h 952483"/>
                <a:gd name="connsiteX2" fmla="*/ 992553 w 992553"/>
                <a:gd name="connsiteY2" fmla="*/ 98533 h 952483"/>
                <a:gd name="connsiteX3" fmla="*/ 460828 w 992553"/>
                <a:gd name="connsiteY3" fmla="*/ 0 h 952483"/>
                <a:gd name="connsiteX4" fmla="*/ 567173 w 992553"/>
                <a:gd name="connsiteY4" fmla="*/ 426975 h 952483"/>
                <a:gd name="connsiteX5" fmla="*/ 0 w 992553"/>
                <a:gd name="connsiteY5" fmla="*/ 624041 h 952483"/>
                <a:gd name="connsiteX6" fmla="*/ 70897 w 992553"/>
                <a:gd name="connsiteY6" fmla="*/ 853950 h 952483"/>
                <a:gd name="connsiteX7" fmla="*/ 921656 w 992553"/>
                <a:gd name="connsiteY7" fmla="*/ 952483 h 952483"/>
                <a:gd name="connsiteX0" fmla="*/ 921656 w 1134346"/>
                <a:gd name="connsiteY0" fmla="*/ 952483 h 952483"/>
                <a:gd name="connsiteX1" fmla="*/ 1134346 w 1134346"/>
                <a:gd name="connsiteY1" fmla="*/ 624041 h 952483"/>
                <a:gd name="connsiteX2" fmla="*/ 992553 w 1134346"/>
                <a:gd name="connsiteY2" fmla="*/ 98533 h 952483"/>
                <a:gd name="connsiteX3" fmla="*/ 460828 w 1134346"/>
                <a:gd name="connsiteY3" fmla="*/ 0 h 952483"/>
                <a:gd name="connsiteX4" fmla="*/ 567173 w 1134346"/>
                <a:gd name="connsiteY4" fmla="*/ 426975 h 952483"/>
                <a:gd name="connsiteX5" fmla="*/ 0 w 1134346"/>
                <a:gd name="connsiteY5" fmla="*/ 624041 h 952483"/>
                <a:gd name="connsiteX6" fmla="*/ 70897 w 1134346"/>
                <a:gd name="connsiteY6" fmla="*/ 853950 h 952483"/>
                <a:gd name="connsiteX7" fmla="*/ 921656 w 1134346"/>
                <a:gd name="connsiteY7" fmla="*/ 952483 h 952483"/>
                <a:gd name="connsiteX0" fmla="*/ 1098898 w 1134346"/>
                <a:gd name="connsiteY0" fmla="*/ 1083861 h 1083861"/>
                <a:gd name="connsiteX1" fmla="*/ 1134346 w 1134346"/>
                <a:gd name="connsiteY1" fmla="*/ 624041 h 1083861"/>
                <a:gd name="connsiteX2" fmla="*/ 992553 w 1134346"/>
                <a:gd name="connsiteY2" fmla="*/ 98533 h 1083861"/>
                <a:gd name="connsiteX3" fmla="*/ 460828 w 1134346"/>
                <a:gd name="connsiteY3" fmla="*/ 0 h 1083861"/>
                <a:gd name="connsiteX4" fmla="*/ 567173 w 1134346"/>
                <a:gd name="connsiteY4" fmla="*/ 426975 h 1083861"/>
                <a:gd name="connsiteX5" fmla="*/ 0 w 1134346"/>
                <a:gd name="connsiteY5" fmla="*/ 624041 h 1083861"/>
                <a:gd name="connsiteX6" fmla="*/ 70897 w 1134346"/>
                <a:gd name="connsiteY6" fmla="*/ 853950 h 1083861"/>
                <a:gd name="connsiteX7" fmla="*/ 1098898 w 1134346"/>
                <a:gd name="connsiteY7" fmla="*/ 1083861 h 1083861"/>
                <a:gd name="connsiteX0" fmla="*/ 1240691 w 1276139"/>
                <a:gd name="connsiteY0" fmla="*/ 1083861 h 1083861"/>
                <a:gd name="connsiteX1" fmla="*/ 1276139 w 1276139"/>
                <a:gd name="connsiteY1" fmla="*/ 624041 h 1083861"/>
                <a:gd name="connsiteX2" fmla="*/ 1134346 w 1276139"/>
                <a:gd name="connsiteY2" fmla="*/ 98533 h 1083861"/>
                <a:gd name="connsiteX3" fmla="*/ 602621 w 1276139"/>
                <a:gd name="connsiteY3" fmla="*/ 0 h 1083861"/>
                <a:gd name="connsiteX4" fmla="*/ 708966 w 1276139"/>
                <a:gd name="connsiteY4" fmla="*/ 426975 h 1083861"/>
                <a:gd name="connsiteX5" fmla="*/ 141793 w 1276139"/>
                <a:gd name="connsiteY5" fmla="*/ 624041 h 1083861"/>
                <a:gd name="connsiteX6" fmla="*/ 0 w 1276139"/>
                <a:gd name="connsiteY6" fmla="*/ 985328 h 1083861"/>
                <a:gd name="connsiteX7" fmla="*/ 1240691 w 1276139"/>
                <a:gd name="connsiteY7" fmla="*/ 1083861 h 1083861"/>
                <a:gd name="connsiteX0" fmla="*/ 1240691 w 1276139"/>
                <a:gd name="connsiteY0" fmla="*/ 1083861 h 1083861"/>
                <a:gd name="connsiteX1" fmla="*/ 1276139 w 1276139"/>
                <a:gd name="connsiteY1" fmla="*/ 624041 h 1083861"/>
                <a:gd name="connsiteX2" fmla="*/ 1134346 w 1276139"/>
                <a:gd name="connsiteY2" fmla="*/ 98533 h 1083861"/>
                <a:gd name="connsiteX3" fmla="*/ 602621 w 1276139"/>
                <a:gd name="connsiteY3" fmla="*/ 0 h 1083861"/>
                <a:gd name="connsiteX4" fmla="*/ 673518 w 1276139"/>
                <a:gd name="connsiteY4" fmla="*/ 492664 h 1083861"/>
                <a:gd name="connsiteX5" fmla="*/ 141793 w 1276139"/>
                <a:gd name="connsiteY5" fmla="*/ 624041 h 1083861"/>
                <a:gd name="connsiteX6" fmla="*/ 0 w 1276139"/>
                <a:gd name="connsiteY6" fmla="*/ 985328 h 1083861"/>
                <a:gd name="connsiteX7" fmla="*/ 1240691 w 1276139"/>
                <a:gd name="connsiteY7" fmla="*/ 1083861 h 1083861"/>
                <a:gd name="connsiteX0" fmla="*/ 1240691 w 1276139"/>
                <a:gd name="connsiteY0" fmla="*/ 1083861 h 1083861"/>
                <a:gd name="connsiteX1" fmla="*/ 1276139 w 1276139"/>
                <a:gd name="connsiteY1" fmla="*/ 624041 h 1083861"/>
                <a:gd name="connsiteX2" fmla="*/ 1205243 w 1276139"/>
                <a:gd name="connsiteY2" fmla="*/ 295598 h 1083861"/>
                <a:gd name="connsiteX3" fmla="*/ 602621 w 1276139"/>
                <a:gd name="connsiteY3" fmla="*/ 0 h 1083861"/>
                <a:gd name="connsiteX4" fmla="*/ 673518 w 1276139"/>
                <a:gd name="connsiteY4" fmla="*/ 492664 h 1083861"/>
                <a:gd name="connsiteX5" fmla="*/ 141793 w 1276139"/>
                <a:gd name="connsiteY5" fmla="*/ 624041 h 1083861"/>
                <a:gd name="connsiteX6" fmla="*/ 0 w 1276139"/>
                <a:gd name="connsiteY6" fmla="*/ 985328 h 1083861"/>
                <a:gd name="connsiteX7" fmla="*/ 1240691 w 1276139"/>
                <a:gd name="connsiteY7" fmla="*/ 1083861 h 1083861"/>
                <a:gd name="connsiteX0" fmla="*/ 1240691 w 1276139"/>
                <a:gd name="connsiteY0" fmla="*/ 821107 h 821107"/>
                <a:gd name="connsiteX1" fmla="*/ 1276139 w 1276139"/>
                <a:gd name="connsiteY1" fmla="*/ 361287 h 821107"/>
                <a:gd name="connsiteX2" fmla="*/ 1205243 w 1276139"/>
                <a:gd name="connsiteY2" fmla="*/ 32844 h 821107"/>
                <a:gd name="connsiteX3" fmla="*/ 850760 w 1276139"/>
                <a:gd name="connsiteY3" fmla="*/ 0 h 821107"/>
                <a:gd name="connsiteX4" fmla="*/ 673518 w 1276139"/>
                <a:gd name="connsiteY4" fmla="*/ 229910 h 821107"/>
                <a:gd name="connsiteX5" fmla="*/ 141793 w 1276139"/>
                <a:gd name="connsiteY5" fmla="*/ 361287 h 821107"/>
                <a:gd name="connsiteX6" fmla="*/ 0 w 1276139"/>
                <a:gd name="connsiteY6" fmla="*/ 722574 h 821107"/>
                <a:gd name="connsiteX7" fmla="*/ 1240691 w 1276139"/>
                <a:gd name="connsiteY7" fmla="*/ 821107 h 821107"/>
                <a:gd name="connsiteX0" fmla="*/ 1240691 w 1276139"/>
                <a:gd name="connsiteY0" fmla="*/ 821107 h 821107"/>
                <a:gd name="connsiteX1" fmla="*/ 1276139 w 1276139"/>
                <a:gd name="connsiteY1" fmla="*/ 361287 h 821107"/>
                <a:gd name="connsiteX2" fmla="*/ 1205243 w 1276139"/>
                <a:gd name="connsiteY2" fmla="*/ 32844 h 821107"/>
                <a:gd name="connsiteX3" fmla="*/ 850760 w 1276139"/>
                <a:gd name="connsiteY3" fmla="*/ 0 h 821107"/>
                <a:gd name="connsiteX4" fmla="*/ 673518 w 1276139"/>
                <a:gd name="connsiteY4" fmla="*/ 229910 h 821107"/>
                <a:gd name="connsiteX5" fmla="*/ 389932 w 1276139"/>
                <a:gd name="connsiteY5" fmla="*/ 558353 h 821107"/>
                <a:gd name="connsiteX6" fmla="*/ 0 w 1276139"/>
                <a:gd name="connsiteY6" fmla="*/ 722574 h 821107"/>
                <a:gd name="connsiteX7" fmla="*/ 1240691 w 1276139"/>
                <a:gd name="connsiteY7" fmla="*/ 821107 h 821107"/>
                <a:gd name="connsiteX0" fmla="*/ 1240691 w 1276139"/>
                <a:gd name="connsiteY0" fmla="*/ 821107 h 821107"/>
                <a:gd name="connsiteX1" fmla="*/ 1276139 w 1276139"/>
                <a:gd name="connsiteY1" fmla="*/ 361287 h 821107"/>
                <a:gd name="connsiteX2" fmla="*/ 1205243 w 1276139"/>
                <a:gd name="connsiteY2" fmla="*/ 32844 h 821107"/>
                <a:gd name="connsiteX3" fmla="*/ 850760 w 1276139"/>
                <a:gd name="connsiteY3" fmla="*/ 0 h 821107"/>
                <a:gd name="connsiteX4" fmla="*/ 389932 w 1276139"/>
                <a:gd name="connsiteY4" fmla="*/ 558353 h 821107"/>
                <a:gd name="connsiteX5" fmla="*/ 0 w 1276139"/>
                <a:gd name="connsiteY5" fmla="*/ 722574 h 821107"/>
                <a:gd name="connsiteX6" fmla="*/ 1240691 w 1276139"/>
                <a:gd name="connsiteY6" fmla="*/ 821107 h 821107"/>
                <a:gd name="connsiteX0" fmla="*/ 850759 w 886207"/>
                <a:gd name="connsiteY0" fmla="*/ 821107 h 821107"/>
                <a:gd name="connsiteX1" fmla="*/ 886207 w 886207"/>
                <a:gd name="connsiteY1" fmla="*/ 361287 h 821107"/>
                <a:gd name="connsiteX2" fmla="*/ 815311 w 886207"/>
                <a:gd name="connsiteY2" fmla="*/ 32844 h 821107"/>
                <a:gd name="connsiteX3" fmla="*/ 460828 w 886207"/>
                <a:gd name="connsiteY3" fmla="*/ 0 h 821107"/>
                <a:gd name="connsiteX4" fmla="*/ 0 w 886207"/>
                <a:gd name="connsiteY4" fmla="*/ 558353 h 821107"/>
                <a:gd name="connsiteX5" fmla="*/ 0 w 886207"/>
                <a:gd name="connsiteY5" fmla="*/ 821107 h 821107"/>
                <a:gd name="connsiteX6" fmla="*/ 850759 w 886207"/>
                <a:gd name="connsiteY6" fmla="*/ 821107 h 821107"/>
                <a:gd name="connsiteX0" fmla="*/ 1985106 w 2020554"/>
                <a:gd name="connsiteY0" fmla="*/ 821107 h 886796"/>
                <a:gd name="connsiteX1" fmla="*/ 2020554 w 2020554"/>
                <a:gd name="connsiteY1" fmla="*/ 361287 h 886796"/>
                <a:gd name="connsiteX2" fmla="*/ 1949658 w 2020554"/>
                <a:gd name="connsiteY2" fmla="*/ 32844 h 886796"/>
                <a:gd name="connsiteX3" fmla="*/ 1595175 w 2020554"/>
                <a:gd name="connsiteY3" fmla="*/ 0 h 886796"/>
                <a:gd name="connsiteX4" fmla="*/ 1134347 w 2020554"/>
                <a:gd name="connsiteY4" fmla="*/ 558353 h 886796"/>
                <a:gd name="connsiteX5" fmla="*/ 0 w 2020554"/>
                <a:gd name="connsiteY5" fmla="*/ 886796 h 886796"/>
                <a:gd name="connsiteX6" fmla="*/ 1985106 w 2020554"/>
                <a:gd name="connsiteY6" fmla="*/ 821107 h 886796"/>
                <a:gd name="connsiteX0" fmla="*/ 1985106 w 2020554"/>
                <a:gd name="connsiteY0" fmla="*/ 821107 h 886796"/>
                <a:gd name="connsiteX1" fmla="*/ 2020554 w 2020554"/>
                <a:gd name="connsiteY1" fmla="*/ 361287 h 886796"/>
                <a:gd name="connsiteX2" fmla="*/ 1949658 w 2020554"/>
                <a:gd name="connsiteY2" fmla="*/ 32844 h 886796"/>
                <a:gd name="connsiteX3" fmla="*/ 1595175 w 2020554"/>
                <a:gd name="connsiteY3" fmla="*/ 0 h 886796"/>
                <a:gd name="connsiteX4" fmla="*/ 0 w 2020554"/>
                <a:gd name="connsiteY4" fmla="*/ 591197 h 886796"/>
                <a:gd name="connsiteX5" fmla="*/ 0 w 2020554"/>
                <a:gd name="connsiteY5" fmla="*/ 886796 h 886796"/>
                <a:gd name="connsiteX6" fmla="*/ 1985106 w 2020554"/>
                <a:gd name="connsiteY6" fmla="*/ 821107 h 886796"/>
                <a:gd name="connsiteX0" fmla="*/ 1985106 w 2020554"/>
                <a:gd name="connsiteY0" fmla="*/ 788263 h 853952"/>
                <a:gd name="connsiteX1" fmla="*/ 2020554 w 2020554"/>
                <a:gd name="connsiteY1" fmla="*/ 328443 h 853952"/>
                <a:gd name="connsiteX2" fmla="*/ 1949658 w 2020554"/>
                <a:gd name="connsiteY2" fmla="*/ 0 h 853952"/>
                <a:gd name="connsiteX3" fmla="*/ 602622 w 2020554"/>
                <a:gd name="connsiteY3" fmla="*/ 32845 h 853952"/>
                <a:gd name="connsiteX4" fmla="*/ 0 w 2020554"/>
                <a:gd name="connsiteY4" fmla="*/ 558353 h 853952"/>
                <a:gd name="connsiteX5" fmla="*/ 0 w 2020554"/>
                <a:gd name="connsiteY5" fmla="*/ 853952 h 853952"/>
                <a:gd name="connsiteX6" fmla="*/ 1985106 w 2020554"/>
                <a:gd name="connsiteY6" fmla="*/ 788263 h 853952"/>
                <a:gd name="connsiteX0" fmla="*/ 1985106 w 2020554"/>
                <a:gd name="connsiteY0" fmla="*/ 755419 h 821108"/>
                <a:gd name="connsiteX1" fmla="*/ 2020554 w 2020554"/>
                <a:gd name="connsiteY1" fmla="*/ 295599 h 821108"/>
                <a:gd name="connsiteX2" fmla="*/ 957105 w 2020554"/>
                <a:gd name="connsiteY2" fmla="*/ 0 h 821108"/>
                <a:gd name="connsiteX3" fmla="*/ 602622 w 2020554"/>
                <a:gd name="connsiteY3" fmla="*/ 1 h 821108"/>
                <a:gd name="connsiteX4" fmla="*/ 0 w 2020554"/>
                <a:gd name="connsiteY4" fmla="*/ 525509 h 821108"/>
                <a:gd name="connsiteX5" fmla="*/ 0 w 2020554"/>
                <a:gd name="connsiteY5" fmla="*/ 821108 h 821108"/>
                <a:gd name="connsiteX6" fmla="*/ 1985106 w 2020554"/>
                <a:gd name="connsiteY6" fmla="*/ 755419 h 821108"/>
                <a:gd name="connsiteX0" fmla="*/ 921657 w 2020554"/>
                <a:gd name="connsiteY0" fmla="*/ 853951 h 853951"/>
                <a:gd name="connsiteX1" fmla="*/ 2020554 w 2020554"/>
                <a:gd name="connsiteY1" fmla="*/ 295599 h 853951"/>
                <a:gd name="connsiteX2" fmla="*/ 957105 w 2020554"/>
                <a:gd name="connsiteY2" fmla="*/ 0 h 853951"/>
                <a:gd name="connsiteX3" fmla="*/ 602622 w 2020554"/>
                <a:gd name="connsiteY3" fmla="*/ 1 h 853951"/>
                <a:gd name="connsiteX4" fmla="*/ 0 w 2020554"/>
                <a:gd name="connsiteY4" fmla="*/ 525509 h 853951"/>
                <a:gd name="connsiteX5" fmla="*/ 0 w 2020554"/>
                <a:gd name="connsiteY5" fmla="*/ 821108 h 853951"/>
                <a:gd name="connsiteX6" fmla="*/ 921657 w 2020554"/>
                <a:gd name="connsiteY6" fmla="*/ 853951 h 853951"/>
                <a:gd name="connsiteX0" fmla="*/ 921657 w 2020554"/>
                <a:gd name="connsiteY0" fmla="*/ 853951 h 853951"/>
                <a:gd name="connsiteX1" fmla="*/ 2020554 w 2020554"/>
                <a:gd name="connsiteY1" fmla="*/ 295599 h 853951"/>
                <a:gd name="connsiteX2" fmla="*/ 957105 w 2020554"/>
                <a:gd name="connsiteY2" fmla="*/ 0 h 853951"/>
                <a:gd name="connsiteX3" fmla="*/ 602622 w 2020554"/>
                <a:gd name="connsiteY3" fmla="*/ 1 h 853951"/>
                <a:gd name="connsiteX4" fmla="*/ 0 w 2020554"/>
                <a:gd name="connsiteY4" fmla="*/ 525509 h 853951"/>
                <a:gd name="connsiteX5" fmla="*/ 0 w 2020554"/>
                <a:gd name="connsiteY5" fmla="*/ 853951 h 853951"/>
                <a:gd name="connsiteX6" fmla="*/ 921657 w 2020554"/>
                <a:gd name="connsiteY6" fmla="*/ 853951 h 853951"/>
                <a:gd name="connsiteX0" fmla="*/ 921657 w 957105"/>
                <a:gd name="connsiteY0" fmla="*/ 853951 h 853951"/>
                <a:gd name="connsiteX1" fmla="*/ 957105 w 957105"/>
                <a:gd name="connsiteY1" fmla="*/ 0 h 853951"/>
                <a:gd name="connsiteX2" fmla="*/ 602622 w 957105"/>
                <a:gd name="connsiteY2" fmla="*/ 1 h 853951"/>
                <a:gd name="connsiteX3" fmla="*/ 0 w 957105"/>
                <a:gd name="connsiteY3" fmla="*/ 525509 h 853951"/>
                <a:gd name="connsiteX4" fmla="*/ 0 w 957105"/>
                <a:gd name="connsiteY4" fmla="*/ 853951 h 853951"/>
                <a:gd name="connsiteX5" fmla="*/ 921657 w 957105"/>
                <a:gd name="connsiteY5" fmla="*/ 853951 h 853951"/>
                <a:gd name="connsiteX0" fmla="*/ 957105 w 957105"/>
                <a:gd name="connsiteY0" fmla="*/ 853951 h 853951"/>
                <a:gd name="connsiteX1" fmla="*/ 957105 w 957105"/>
                <a:gd name="connsiteY1" fmla="*/ 0 h 853951"/>
                <a:gd name="connsiteX2" fmla="*/ 602622 w 957105"/>
                <a:gd name="connsiteY2" fmla="*/ 1 h 853951"/>
                <a:gd name="connsiteX3" fmla="*/ 0 w 957105"/>
                <a:gd name="connsiteY3" fmla="*/ 525509 h 853951"/>
                <a:gd name="connsiteX4" fmla="*/ 0 w 957105"/>
                <a:gd name="connsiteY4" fmla="*/ 853951 h 853951"/>
                <a:gd name="connsiteX5" fmla="*/ 957105 w 957105"/>
                <a:gd name="connsiteY5" fmla="*/ 853951 h 853951"/>
                <a:gd name="connsiteX0" fmla="*/ 957105 w 957105"/>
                <a:gd name="connsiteY0" fmla="*/ 985328 h 985328"/>
                <a:gd name="connsiteX1" fmla="*/ 957105 w 957105"/>
                <a:gd name="connsiteY1" fmla="*/ 0 h 985328"/>
                <a:gd name="connsiteX2" fmla="*/ 602622 w 957105"/>
                <a:gd name="connsiteY2" fmla="*/ 131378 h 985328"/>
                <a:gd name="connsiteX3" fmla="*/ 0 w 957105"/>
                <a:gd name="connsiteY3" fmla="*/ 656886 h 985328"/>
                <a:gd name="connsiteX4" fmla="*/ 0 w 957105"/>
                <a:gd name="connsiteY4" fmla="*/ 985328 h 985328"/>
                <a:gd name="connsiteX5" fmla="*/ 957105 w 957105"/>
                <a:gd name="connsiteY5" fmla="*/ 985328 h 985328"/>
                <a:gd name="connsiteX0" fmla="*/ 957105 w 957105"/>
                <a:gd name="connsiteY0" fmla="*/ 985328 h 985328"/>
                <a:gd name="connsiteX1" fmla="*/ 957105 w 957105"/>
                <a:gd name="connsiteY1" fmla="*/ 0 h 985328"/>
                <a:gd name="connsiteX2" fmla="*/ 389932 w 957105"/>
                <a:gd name="connsiteY2" fmla="*/ 0 h 985328"/>
                <a:gd name="connsiteX3" fmla="*/ 0 w 957105"/>
                <a:gd name="connsiteY3" fmla="*/ 656886 h 985328"/>
                <a:gd name="connsiteX4" fmla="*/ 0 w 957105"/>
                <a:gd name="connsiteY4" fmla="*/ 985328 h 985328"/>
                <a:gd name="connsiteX5" fmla="*/ 957105 w 957105"/>
                <a:gd name="connsiteY5" fmla="*/ 985328 h 985328"/>
                <a:gd name="connsiteX0" fmla="*/ 1134346 w 1134346"/>
                <a:gd name="connsiteY0" fmla="*/ 985328 h 985328"/>
                <a:gd name="connsiteX1" fmla="*/ 1134346 w 1134346"/>
                <a:gd name="connsiteY1" fmla="*/ 0 h 985328"/>
                <a:gd name="connsiteX2" fmla="*/ 567173 w 1134346"/>
                <a:gd name="connsiteY2" fmla="*/ 0 h 985328"/>
                <a:gd name="connsiteX3" fmla="*/ 177241 w 1134346"/>
                <a:gd name="connsiteY3" fmla="*/ 656886 h 985328"/>
                <a:gd name="connsiteX4" fmla="*/ 0 w 1134346"/>
                <a:gd name="connsiteY4" fmla="*/ 985328 h 985328"/>
                <a:gd name="connsiteX5" fmla="*/ 1134346 w 1134346"/>
                <a:gd name="connsiteY5" fmla="*/ 985328 h 985328"/>
                <a:gd name="connsiteX0" fmla="*/ 1134346 w 1134346"/>
                <a:gd name="connsiteY0" fmla="*/ 985328 h 985328"/>
                <a:gd name="connsiteX1" fmla="*/ 1134346 w 1134346"/>
                <a:gd name="connsiteY1" fmla="*/ 0 h 985328"/>
                <a:gd name="connsiteX2" fmla="*/ 567173 w 1134346"/>
                <a:gd name="connsiteY2" fmla="*/ 0 h 985328"/>
                <a:gd name="connsiteX3" fmla="*/ 0 w 1134346"/>
                <a:gd name="connsiteY3" fmla="*/ 394131 h 985328"/>
                <a:gd name="connsiteX4" fmla="*/ 0 w 1134346"/>
                <a:gd name="connsiteY4" fmla="*/ 985328 h 985328"/>
                <a:gd name="connsiteX5" fmla="*/ 1134346 w 1134346"/>
                <a:gd name="connsiteY5" fmla="*/ 985328 h 985328"/>
                <a:gd name="connsiteX0" fmla="*/ 1134346 w 1134346"/>
                <a:gd name="connsiteY0" fmla="*/ 985328 h 985328"/>
                <a:gd name="connsiteX1" fmla="*/ 1134346 w 1134346"/>
                <a:gd name="connsiteY1" fmla="*/ 0 h 985328"/>
                <a:gd name="connsiteX2" fmla="*/ 567173 w 1134346"/>
                <a:gd name="connsiteY2" fmla="*/ 0 h 985328"/>
                <a:gd name="connsiteX3" fmla="*/ 0 w 1134346"/>
                <a:gd name="connsiteY3" fmla="*/ 394131 h 985328"/>
                <a:gd name="connsiteX4" fmla="*/ 35449 w 1134346"/>
                <a:gd name="connsiteY4" fmla="*/ 985328 h 985328"/>
                <a:gd name="connsiteX5" fmla="*/ 1134346 w 1134346"/>
                <a:gd name="connsiteY5" fmla="*/ 985328 h 985328"/>
                <a:gd name="connsiteX0" fmla="*/ 1098897 w 1098897"/>
                <a:gd name="connsiteY0" fmla="*/ 985328 h 985328"/>
                <a:gd name="connsiteX1" fmla="*/ 1098897 w 1098897"/>
                <a:gd name="connsiteY1" fmla="*/ 0 h 985328"/>
                <a:gd name="connsiteX2" fmla="*/ 531724 w 1098897"/>
                <a:gd name="connsiteY2" fmla="*/ 0 h 985328"/>
                <a:gd name="connsiteX3" fmla="*/ 0 w 1098897"/>
                <a:gd name="connsiteY3" fmla="*/ 361287 h 985328"/>
                <a:gd name="connsiteX4" fmla="*/ 0 w 1098897"/>
                <a:gd name="connsiteY4" fmla="*/ 985328 h 985328"/>
                <a:gd name="connsiteX5" fmla="*/ 1098897 w 1098897"/>
                <a:gd name="connsiteY5" fmla="*/ 985328 h 985328"/>
                <a:gd name="connsiteX0" fmla="*/ 1098897 w 1098897"/>
                <a:gd name="connsiteY0" fmla="*/ 985328 h 985328"/>
                <a:gd name="connsiteX1" fmla="*/ 1098897 w 1098897"/>
                <a:gd name="connsiteY1" fmla="*/ 0 h 985328"/>
                <a:gd name="connsiteX2" fmla="*/ 460828 w 1098897"/>
                <a:gd name="connsiteY2" fmla="*/ 0 h 985328"/>
                <a:gd name="connsiteX3" fmla="*/ 0 w 1098897"/>
                <a:gd name="connsiteY3" fmla="*/ 361287 h 985328"/>
                <a:gd name="connsiteX4" fmla="*/ 0 w 1098897"/>
                <a:gd name="connsiteY4" fmla="*/ 985328 h 985328"/>
                <a:gd name="connsiteX5" fmla="*/ 1098897 w 1098897"/>
                <a:gd name="connsiteY5" fmla="*/ 985328 h 985328"/>
                <a:gd name="connsiteX0" fmla="*/ 1098897 w 1098897"/>
                <a:gd name="connsiteY0" fmla="*/ 985328 h 985328"/>
                <a:gd name="connsiteX1" fmla="*/ 1098897 w 1098897"/>
                <a:gd name="connsiteY1" fmla="*/ 0 h 985328"/>
                <a:gd name="connsiteX2" fmla="*/ 460828 w 1098897"/>
                <a:gd name="connsiteY2" fmla="*/ 0 h 985328"/>
                <a:gd name="connsiteX3" fmla="*/ 0 w 1098897"/>
                <a:gd name="connsiteY3" fmla="*/ 394131 h 985328"/>
                <a:gd name="connsiteX4" fmla="*/ 0 w 1098897"/>
                <a:gd name="connsiteY4" fmla="*/ 985328 h 985328"/>
                <a:gd name="connsiteX5" fmla="*/ 1098897 w 1098897"/>
                <a:gd name="connsiteY5" fmla="*/ 985328 h 985328"/>
                <a:gd name="connsiteX0" fmla="*/ 1098897 w 1171763"/>
                <a:gd name="connsiteY0" fmla="*/ 985328 h 985328"/>
                <a:gd name="connsiteX1" fmla="*/ 1169794 w 1171763"/>
                <a:gd name="connsiteY1" fmla="*/ 492664 h 985328"/>
                <a:gd name="connsiteX2" fmla="*/ 1098897 w 1171763"/>
                <a:gd name="connsiteY2" fmla="*/ 0 h 985328"/>
                <a:gd name="connsiteX3" fmla="*/ 460828 w 1171763"/>
                <a:gd name="connsiteY3" fmla="*/ 0 h 985328"/>
                <a:gd name="connsiteX4" fmla="*/ 0 w 1171763"/>
                <a:gd name="connsiteY4" fmla="*/ 394131 h 985328"/>
                <a:gd name="connsiteX5" fmla="*/ 0 w 1171763"/>
                <a:gd name="connsiteY5" fmla="*/ 985328 h 985328"/>
                <a:gd name="connsiteX6" fmla="*/ 1098897 w 1171763"/>
                <a:gd name="connsiteY6" fmla="*/ 985328 h 985328"/>
                <a:gd name="connsiteX0" fmla="*/ 1098897 w 1171763"/>
                <a:gd name="connsiteY0" fmla="*/ 985328 h 985328"/>
                <a:gd name="connsiteX1" fmla="*/ 1169794 w 1171763"/>
                <a:gd name="connsiteY1" fmla="*/ 492664 h 985328"/>
                <a:gd name="connsiteX2" fmla="*/ 1098897 w 1171763"/>
                <a:gd name="connsiteY2" fmla="*/ 0 h 985328"/>
                <a:gd name="connsiteX3" fmla="*/ 460828 w 1171763"/>
                <a:gd name="connsiteY3" fmla="*/ 0 h 985328"/>
                <a:gd name="connsiteX4" fmla="*/ 0 w 1171763"/>
                <a:gd name="connsiteY4" fmla="*/ 394131 h 985328"/>
                <a:gd name="connsiteX5" fmla="*/ 0 w 1171763"/>
                <a:gd name="connsiteY5" fmla="*/ 985328 h 985328"/>
                <a:gd name="connsiteX6" fmla="*/ 1098897 w 1171763"/>
                <a:gd name="connsiteY6" fmla="*/ 985328 h 985328"/>
                <a:gd name="connsiteX0" fmla="*/ 1098897 w 1169794"/>
                <a:gd name="connsiteY0" fmla="*/ 985328 h 985328"/>
                <a:gd name="connsiteX1" fmla="*/ 1169794 w 1169794"/>
                <a:gd name="connsiteY1" fmla="*/ 492664 h 985328"/>
                <a:gd name="connsiteX2" fmla="*/ 1098897 w 1169794"/>
                <a:gd name="connsiteY2" fmla="*/ 0 h 985328"/>
                <a:gd name="connsiteX3" fmla="*/ 460828 w 1169794"/>
                <a:gd name="connsiteY3" fmla="*/ 0 h 985328"/>
                <a:gd name="connsiteX4" fmla="*/ 0 w 1169794"/>
                <a:gd name="connsiteY4" fmla="*/ 394131 h 985328"/>
                <a:gd name="connsiteX5" fmla="*/ 0 w 1169794"/>
                <a:gd name="connsiteY5" fmla="*/ 985328 h 985328"/>
                <a:gd name="connsiteX6" fmla="*/ 1098897 w 1169794"/>
                <a:gd name="connsiteY6" fmla="*/ 985328 h 985328"/>
                <a:gd name="connsiteX0" fmla="*/ 1098897 w 1311588"/>
                <a:gd name="connsiteY0" fmla="*/ 1182394 h 1182394"/>
                <a:gd name="connsiteX1" fmla="*/ 1169794 w 1311588"/>
                <a:gd name="connsiteY1" fmla="*/ 689730 h 1182394"/>
                <a:gd name="connsiteX2" fmla="*/ 1311588 w 1311588"/>
                <a:gd name="connsiteY2" fmla="*/ 0 h 1182394"/>
                <a:gd name="connsiteX3" fmla="*/ 460828 w 1311588"/>
                <a:gd name="connsiteY3" fmla="*/ 197066 h 1182394"/>
                <a:gd name="connsiteX4" fmla="*/ 0 w 1311588"/>
                <a:gd name="connsiteY4" fmla="*/ 591197 h 1182394"/>
                <a:gd name="connsiteX5" fmla="*/ 0 w 1311588"/>
                <a:gd name="connsiteY5" fmla="*/ 1182394 h 1182394"/>
                <a:gd name="connsiteX6" fmla="*/ 1098897 w 1311588"/>
                <a:gd name="connsiteY6" fmla="*/ 1182394 h 1182394"/>
                <a:gd name="connsiteX0" fmla="*/ 1098897 w 1559727"/>
                <a:gd name="connsiteY0" fmla="*/ 1182394 h 1182394"/>
                <a:gd name="connsiteX1" fmla="*/ 1559727 w 1559727"/>
                <a:gd name="connsiteY1" fmla="*/ 985329 h 1182394"/>
                <a:gd name="connsiteX2" fmla="*/ 1311588 w 1559727"/>
                <a:gd name="connsiteY2" fmla="*/ 0 h 1182394"/>
                <a:gd name="connsiteX3" fmla="*/ 460828 w 1559727"/>
                <a:gd name="connsiteY3" fmla="*/ 197066 h 1182394"/>
                <a:gd name="connsiteX4" fmla="*/ 0 w 1559727"/>
                <a:gd name="connsiteY4" fmla="*/ 591197 h 1182394"/>
                <a:gd name="connsiteX5" fmla="*/ 0 w 1559727"/>
                <a:gd name="connsiteY5" fmla="*/ 1182394 h 1182394"/>
                <a:gd name="connsiteX6" fmla="*/ 1098897 w 1559727"/>
                <a:gd name="connsiteY6" fmla="*/ 1182394 h 1182394"/>
                <a:gd name="connsiteX0" fmla="*/ 1524278 w 1985108"/>
                <a:gd name="connsiteY0" fmla="*/ 1182394 h 1182394"/>
                <a:gd name="connsiteX1" fmla="*/ 1985108 w 1985108"/>
                <a:gd name="connsiteY1" fmla="*/ 985329 h 1182394"/>
                <a:gd name="connsiteX2" fmla="*/ 1736969 w 1985108"/>
                <a:gd name="connsiteY2" fmla="*/ 0 h 1182394"/>
                <a:gd name="connsiteX3" fmla="*/ 0 w 1985108"/>
                <a:gd name="connsiteY3" fmla="*/ 32845 h 1182394"/>
                <a:gd name="connsiteX4" fmla="*/ 425381 w 1985108"/>
                <a:gd name="connsiteY4" fmla="*/ 591197 h 1182394"/>
                <a:gd name="connsiteX5" fmla="*/ 425381 w 1985108"/>
                <a:gd name="connsiteY5" fmla="*/ 1182394 h 1182394"/>
                <a:gd name="connsiteX6" fmla="*/ 1524278 w 1985108"/>
                <a:gd name="connsiteY6" fmla="*/ 1182394 h 1182394"/>
                <a:gd name="connsiteX0" fmla="*/ 1736968 w 2197798"/>
                <a:gd name="connsiteY0" fmla="*/ 1182394 h 1182394"/>
                <a:gd name="connsiteX1" fmla="*/ 2197798 w 2197798"/>
                <a:gd name="connsiteY1" fmla="*/ 985329 h 1182394"/>
                <a:gd name="connsiteX2" fmla="*/ 1949659 w 2197798"/>
                <a:gd name="connsiteY2" fmla="*/ 0 h 1182394"/>
                <a:gd name="connsiteX3" fmla="*/ 212690 w 2197798"/>
                <a:gd name="connsiteY3" fmla="*/ 32845 h 1182394"/>
                <a:gd name="connsiteX4" fmla="*/ 0 w 2197798"/>
                <a:gd name="connsiteY4" fmla="*/ 558353 h 1182394"/>
                <a:gd name="connsiteX5" fmla="*/ 638071 w 2197798"/>
                <a:gd name="connsiteY5" fmla="*/ 1182394 h 1182394"/>
                <a:gd name="connsiteX6" fmla="*/ 1736968 w 2197798"/>
                <a:gd name="connsiteY6" fmla="*/ 1182394 h 1182394"/>
                <a:gd name="connsiteX0" fmla="*/ 2056003 w 2516833"/>
                <a:gd name="connsiteY0" fmla="*/ 1182394 h 1182394"/>
                <a:gd name="connsiteX1" fmla="*/ 2516833 w 2516833"/>
                <a:gd name="connsiteY1" fmla="*/ 985329 h 1182394"/>
                <a:gd name="connsiteX2" fmla="*/ 2268694 w 2516833"/>
                <a:gd name="connsiteY2" fmla="*/ 0 h 1182394"/>
                <a:gd name="connsiteX3" fmla="*/ 531725 w 2516833"/>
                <a:gd name="connsiteY3" fmla="*/ 32845 h 1182394"/>
                <a:gd name="connsiteX4" fmla="*/ 319035 w 2516833"/>
                <a:gd name="connsiteY4" fmla="*/ 558353 h 1182394"/>
                <a:gd name="connsiteX5" fmla="*/ 0 w 2516833"/>
                <a:gd name="connsiteY5" fmla="*/ 1182394 h 1182394"/>
                <a:gd name="connsiteX6" fmla="*/ 2056003 w 2516833"/>
                <a:gd name="connsiteY6" fmla="*/ 1182394 h 1182394"/>
                <a:gd name="connsiteX0" fmla="*/ 2091451 w 2552281"/>
                <a:gd name="connsiteY0" fmla="*/ 1182394 h 1182394"/>
                <a:gd name="connsiteX1" fmla="*/ 2552281 w 2552281"/>
                <a:gd name="connsiteY1" fmla="*/ 985329 h 1182394"/>
                <a:gd name="connsiteX2" fmla="*/ 2304142 w 2552281"/>
                <a:gd name="connsiteY2" fmla="*/ 0 h 1182394"/>
                <a:gd name="connsiteX3" fmla="*/ 567173 w 2552281"/>
                <a:gd name="connsiteY3" fmla="*/ 32845 h 1182394"/>
                <a:gd name="connsiteX4" fmla="*/ 0 w 2552281"/>
                <a:gd name="connsiteY4" fmla="*/ 492665 h 1182394"/>
                <a:gd name="connsiteX5" fmla="*/ 35448 w 2552281"/>
                <a:gd name="connsiteY5" fmla="*/ 1182394 h 1182394"/>
                <a:gd name="connsiteX6" fmla="*/ 2091451 w 2552281"/>
                <a:gd name="connsiteY6" fmla="*/ 1182394 h 1182394"/>
                <a:gd name="connsiteX0" fmla="*/ 2091451 w 2552281"/>
                <a:gd name="connsiteY0" fmla="*/ 1182394 h 1182394"/>
                <a:gd name="connsiteX1" fmla="*/ 2552281 w 2552281"/>
                <a:gd name="connsiteY1" fmla="*/ 985329 h 1182394"/>
                <a:gd name="connsiteX2" fmla="*/ 2304142 w 2552281"/>
                <a:gd name="connsiteY2" fmla="*/ 0 h 1182394"/>
                <a:gd name="connsiteX3" fmla="*/ 567173 w 2552281"/>
                <a:gd name="connsiteY3" fmla="*/ 32845 h 1182394"/>
                <a:gd name="connsiteX4" fmla="*/ 0 w 2552281"/>
                <a:gd name="connsiteY4" fmla="*/ 492665 h 1182394"/>
                <a:gd name="connsiteX5" fmla="*/ 602622 w 2552281"/>
                <a:gd name="connsiteY5" fmla="*/ 1182394 h 1182394"/>
                <a:gd name="connsiteX6" fmla="*/ 2091451 w 2552281"/>
                <a:gd name="connsiteY6" fmla="*/ 1182394 h 1182394"/>
                <a:gd name="connsiteX0" fmla="*/ 1878760 w 2339590"/>
                <a:gd name="connsiteY0" fmla="*/ 1182394 h 1182394"/>
                <a:gd name="connsiteX1" fmla="*/ 2339590 w 2339590"/>
                <a:gd name="connsiteY1" fmla="*/ 985329 h 1182394"/>
                <a:gd name="connsiteX2" fmla="*/ 2091451 w 2339590"/>
                <a:gd name="connsiteY2" fmla="*/ 0 h 1182394"/>
                <a:gd name="connsiteX3" fmla="*/ 354482 w 2339590"/>
                <a:gd name="connsiteY3" fmla="*/ 32845 h 1182394"/>
                <a:gd name="connsiteX4" fmla="*/ 0 w 2339590"/>
                <a:gd name="connsiteY4" fmla="*/ 492665 h 1182394"/>
                <a:gd name="connsiteX5" fmla="*/ 389931 w 2339590"/>
                <a:gd name="connsiteY5" fmla="*/ 1182394 h 1182394"/>
                <a:gd name="connsiteX6" fmla="*/ 1878760 w 2339590"/>
                <a:gd name="connsiteY6" fmla="*/ 1182394 h 1182394"/>
                <a:gd name="connsiteX0" fmla="*/ 1878760 w 2339590"/>
                <a:gd name="connsiteY0" fmla="*/ 1149549 h 1149549"/>
                <a:gd name="connsiteX1" fmla="*/ 2339590 w 2339590"/>
                <a:gd name="connsiteY1" fmla="*/ 952484 h 1149549"/>
                <a:gd name="connsiteX2" fmla="*/ 354482 w 2339590"/>
                <a:gd name="connsiteY2" fmla="*/ 0 h 1149549"/>
                <a:gd name="connsiteX3" fmla="*/ 0 w 2339590"/>
                <a:gd name="connsiteY3" fmla="*/ 459820 h 1149549"/>
                <a:gd name="connsiteX4" fmla="*/ 389931 w 2339590"/>
                <a:gd name="connsiteY4" fmla="*/ 1149549 h 1149549"/>
                <a:gd name="connsiteX5" fmla="*/ 1878760 w 2339590"/>
                <a:gd name="connsiteY5" fmla="*/ 1149549 h 1149549"/>
                <a:gd name="connsiteX0" fmla="*/ 1878760 w 1878760"/>
                <a:gd name="connsiteY0" fmla="*/ 1149549 h 1149549"/>
                <a:gd name="connsiteX1" fmla="*/ 354482 w 1878760"/>
                <a:gd name="connsiteY1" fmla="*/ 0 h 1149549"/>
                <a:gd name="connsiteX2" fmla="*/ 0 w 1878760"/>
                <a:gd name="connsiteY2" fmla="*/ 459820 h 1149549"/>
                <a:gd name="connsiteX3" fmla="*/ 389931 w 1878760"/>
                <a:gd name="connsiteY3" fmla="*/ 1149549 h 1149549"/>
                <a:gd name="connsiteX4" fmla="*/ 1878760 w 1878760"/>
                <a:gd name="connsiteY4" fmla="*/ 1149549 h 1149549"/>
                <a:gd name="connsiteX0" fmla="*/ 389931 w 389931"/>
                <a:gd name="connsiteY0" fmla="*/ 1149549 h 1149549"/>
                <a:gd name="connsiteX1" fmla="*/ 354482 w 389931"/>
                <a:gd name="connsiteY1" fmla="*/ 0 h 1149549"/>
                <a:gd name="connsiteX2" fmla="*/ 0 w 389931"/>
                <a:gd name="connsiteY2" fmla="*/ 459820 h 1149549"/>
                <a:gd name="connsiteX3" fmla="*/ 389931 w 389931"/>
                <a:gd name="connsiteY3" fmla="*/ 1149549 h 1149549"/>
                <a:gd name="connsiteX0" fmla="*/ 850760 w 850760"/>
                <a:gd name="connsiteY0" fmla="*/ 1149549 h 1149549"/>
                <a:gd name="connsiteX1" fmla="*/ 815311 w 850760"/>
                <a:gd name="connsiteY1" fmla="*/ 0 h 1149549"/>
                <a:gd name="connsiteX2" fmla="*/ 0 w 850760"/>
                <a:gd name="connsiteY2" fmla="*/ 394131 h 1149549"/>
                <a:gd name="connsiteX3" fmla="*/ 850760 w 850760"/>
                <a:gd name="connsiteY3" fmla="*/ 1149549 h 1149549"/>
                <a:gd name="connsiteX0" fmla="*/ 0 w 1382484"/>
                <a:gd name="connsiteY0" fmla="*/ 919640 h 919640"/>
                <a:gd name="connsiteX1" fmla="*/ 1382484 w 1382484"/>
                <a:gd name="connsiteY1" fmla="*/ 0 h 919640"/>
                <a:gd name="connsiteX2" fmla="*/ 567173 w 1382484"/>
                <a:gd name="connsiteY2" fmla="*/ 394131 h 919640"/>
                <a:gd name="connsiteX3" fmla="*/ 0 w 1382484"/>
                <a:gd name="connsiteY3" fmla="*/ 919640 h 919640"/>
                <a:gd name="connsiteX0" fmla="*/ 0 w 815313"/>
                <a:gd name="connsiteY0" fmla="*/ 525509 h 525509"/>
                <a:gd name="connsiteX1" fmla="*/ 815313 w 815313"/>
                <a:gd name="connsiteY1" fmla="*/ 0 h 525509"/>
                <a:gd name="connsiteX2" fmla="*/ 567173 w 815313"/>
                <a:gd name="connsiteY2" fmla="*/ 0 h 525509"/>
                <a:gd name="connsiteX3" fmla="*/ 0 w 815313"/>
                <a:gd name="connsiteY3" fmla="*/ 525509 h 525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5313" h="525509">
                  <a:moveTo>
                    <a:pt x="0" y="525509"/>
                  </a:moveTo>
                  <a:lnTo>
                    <a:pt x="815313" y="0"/>
                  </a:lnTo>
                  <a:lnTo>
                    <a:pt x="567173" y="0"/>
                  </a:lnTo>
                  <a:lnTo>
                    <a:pt x="0" y="525509"/>
                  </a:lnTo>
                  <a:close/>
                </a:path>
              </a:pathLst>
            </a:cu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7108AD7-905A-4983-A373-C824571B4BD8}"/>
                </a:ext>
              </a:extLst>
            </p:cNvPr>
            <p:cNvSpPr/>
            <p:nvPr/>
          </p:nvSpPr>
          <p:spPr>
            <a:xfrm>
              <a:off x="5174143" y="1657351"/>
              <a:ext cx="921854" cy="2036615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319035 w 319035"/>
                <a:gd name="connsiteY0" fmla="*/ 164222 h 492665"/>
                <a:gd name="connsiteX1" fmla="*/ 319035 w 319035"/>
                <a:gd name="connsiteY1" fmla="*/ 492665 h 492665"/>
                <a:gd name="connsiteX2" fmla="*/ 35448 w 319035"/>
                <a:gd name="connsiteY2" fmla="*/ 492665 h 492665"/>
                <a:gd name="connsiteX3" fmla="*/ 0 w 319035"/>
                <a:gd name="connsiteY3" fmla="*/ 0 h 492665"/>
                <a:gd name="connsiteX4" fmla="*/ 319035 w 319035"/>
                <a:gd name="connsiteY4" fmla="*/ 164222 h 492665"/>
                <a:gd name="connsiteX0" fmla="*/ 708966 w 708966"/>
                <a:gd name="connsiteY0" fmla="*/ 1 h 492665"/>
                <a:gd name="connsiteX1" fmla="*/ 319035 w 708966"/>
                <a:gd name="connsiteY1" fmla="*/ 492665 h 492665"/>
                <a:gd name="connsiteX2" fmla="*/ 35448 w 708966"/>
                <a:gd name="connsiteY2" fmla="*/ 492665 h 492665"/>
                <a:gd name="connsiteX3" fmla="*/ 0 w 708966"/>
                <a:gd name="connsiteY3" fmla="*/ 0 h 492665"/>
                <a:gd name="connsiteX4" fmla="*/ 708966 w 708966"/>
                <a:gd name="connsiteY4" fmla="*/ 1 h 492665"/>
                <a:gd name="connsiteX0" fmla="*/ 708966 w 779863"/>
                <a:gd name="connsiteY0" fmla="*/ 1 h 492665"/>
                <a:gd name="connsiteX1" fmla="*/ 779863 w 779863"/>
                <a:gd name="connsiteY1" fmla="*/ 164222 h 492665"/>
                <a:gd name="connsiteX2" fmla="*/ 35448 w 779863"/>
                <a:gd name="connsiteY2" fmla="*/ 492665 h 492665"/>
                <a:gd name="connsiteX3" fmla="*/ 0 w 779863"/>
                <a:gd name="connsiteY3" fmla="*/ 0 h 492665"/>
                <a:gd name="connsiteX4" fmla="*/ 708966 w 779863"/>
                <a:gd name="connsiteY4" fmla="*/ 1 h 492665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638070 w 886209"/>
                <a:gd name="connsiteY0" fmla="*/ 0 h 394132"/>
                <a:gd name="connsiteX1" fmla="*/ 886209 w 886209"/>
                <a:gd name="connsiteY1" fmla="*/ 394132 h 394132"/>
                <a:gd name="connsiteX2" fmla="*/ 0 w 886209"/>
                <a:gd name="connsiteY2" fmla="*/ 394132 h 394132"/>
                <a:gd name="connsiteX3" fmla="*/ 106346 w 886209"/>
                <a:gd name="connsiteY3" fmla="*/ 229910 h 394132"/>
                <a:gd name="connsiteX4" fmla="*/ 638070 w 886209"/>
                <a:gd name="connsiteY4" fmla="*/ 0 h 394132"/>
                <a:gd name="connsiteX0" fmla="*/ 638070 w 1524278"/>
                <a:gd name="connsiteY0" fmla="*/ 0 h 394132"/>
                <a:gd name="connsiteX1" fmla="*/ 1524278 w 1524278"/>
                <a:gd name="connsiteY1" fmla="*/ 0 h 394132"/>
                <a:gd name="connsiteX2" fmla="*/ 0 w 1524278"/>
                <a:gd name="connsiteY2" fmla="*/ 394132 h 394132"/>
                <a:gd name="connsiteX3" fmla="*/ 106346 w 1524278"/>
                <a:gd name="connsiteY3" fmla="*/ 229910 h 394132"/>
                <a:gd name="connsiteX4" fmla="*/ 638070 w 1524278"/>
                <a:gd name="connsiteY4" fmla="*/ 0 h 394132"/>
                <a:gd name="connsiteX0" fmla="*/ 531724 w 1417932"/>
                <a:gd name="connsiteY0" fmla="*/ 0 h 229910"/>
                <a:gd name="connsiteX1" fmla="*/ 1417932 w 1417932"/>
                <a:gd name="connsiteY1" fmla="*/ 0 h 229910"/>
                <a:gd name="connsiteX2" fmla="*/ 957104 w 1417932"/>
                <a:gd name="connsiteY2" fmla="*/ 229910 h 229910"/>
                <a:gd name="connsiteX3" fmla="*/ 0 w 1417932"/>
                <a:gd name="connsiteY3" fmla="*/ 229910 h 229910"/>
                <a:gd name="connsiteX4" fmla="*/ 531724 w 1417932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141793 w 886208"/>
                <a:gd name="connsiteY3" fmla="*/ 229910 h 229910"/>
                <a:gd name="connsiteX4" fmla="*/ 0 w 886208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0 w 886208"/>
                <a:gd name="connsiteY3" fmla="*/ 0 h 229910"/>
                <a:gd name="connsiteX0" fmla="*/ 0 w 886208"/>
                <a:gd name="connsiteY0" fmla="*/ 0 h 197066"/>
                <a:gd name="connsiteX1" fmla="*/ 886208 w 886208"/>
                <a:gd name="connsiteY1" fmla="*/ 0 h 197066"/>
                <a:gd name="connsiteX2" fmla="*/ 389932 w 886208"/>
                <a:gd name="connsiteY2" fmla="*/ 197066 h 197066"/>
                <a:gd name="connsiteX3" fmla="*/ 0 w 886208"/>
                <a:gd name="connsiteY3" fmla="*/ 0 h 197066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262754 h 394131"/>
                <a:gd name="connsiteX4" fmla="*/ 0 w 886208"/>
                <a:gd name="connsiteY4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602621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319035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531725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779863 w 886208"/>
                <a:gd name="connsiteY2" fmla="*/ 0 h 426975"/>
                <a:gd name="connsiteX3" fmla="*/ 531725 w 886208"/>
                <a:gd name="connsiteY3" fmla="*/ 295598 h 426975"/>
                <a:gd name="connsiteX4" fmla="*/ 0 w 886208"/>
                <a:gd name="connsiteY4" fmla="*/ 295598 h 426975"/>
                <a:gd name="connsiteX5" fmla="*/ 0 w 886208"/>
                <a:gd name="connsiteY5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779863 w 886208"/>
                <a:gd name="connsiteY3" fmla="*/ 0 h 426975"/>
                <a:gd name="connsiteX4" fmla="*/ 531725 w 886208"/>
                <a:gd name="connsiteY4" fmla="*/ 295598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531725 w 886208"/>
                <a:gd name="connsiteY4" fmla="*/ 295598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531725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638070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638070 w 886208"/>
                <a:gd name="connsiteY3" fmla="*/ 0 h 426975"/>
                <a:gd name="connsiteX4" fmla="*/ 638070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638070 w 886208"/>
                <a:gd name="connsiteY3" fmla="*/ 0 h 426975"/>
                <a:gd name="connsiteX4" fmla="*/ 638070 w 886208"/>
                <a:gd name="connsiteY4" fmla="*/ 229910 h 426975"/>
                <a:gd name="connsiteX5" fmla="*/ 354483 w 886208"/>
                <a:gd name="connsiteY5" fmla="*/ 229910 h 426975"/>
                <a:gd name="connsiteX6" fmla="*/ 0 w 886208"/>
                <a:gd name="connsiteY6" fmla="*/ 426975 h 426975"/>
                <a:gd name="connsiteX0" fmla="*/ 0 w 531725"/>
                <a:gd name="connsiteY0" fmla="*/ 426975 h 426975"/>
                <a:gd name="connsiteX1" fmla="*/ 531725 w 531725"/>
                <a:gd name="connsiteY1" fmla="*/ 426975 h 426975"/>
                <a:gd name="connsiteX2" fmla="*/ 531725 w 531725"/>
                <a:gd name="connsiteY2" fmla="*/ 0 h 426975"/>
                <a:gd name="connsiteX3" fmla="*/ 283587 w 531725"/>
                <a:gd name="connsiteY3" fmla="*/ 0 h 426975"/>
                <a:gd name="connsiteX4" fmla="*/ 283587 w 531725"/>
                <a:gd name="connsiteY4" fmla="*/ 229910 h 426975"/>
                <a:gd name="connsiteX5" fmla="*/ 0 w 531725"/>
                <a:gd name="connsiteY5" fmla="*/ 229910 h 426975"/>
                <a:gd name="connsiteX6" fmla="*/ 0 w 531725"/>
                <a:gd name="connsiteY6" fmla="*/ 426975 h 426975"/>
                <a:gd name="connsiteX0" fmla="*/ 0 w 531725"/>
                <a:gd name="connsiteY0" fmla="*/ 426975 h 722574"/>
                <a:gd name="connsiteX1" fmla="*/ 531725 w 531725"/>
                <a:gd name="connsiteY1" fmla="*/ 722574 h 722574"/>
                <a:gd name="connsiteX2" fmla="*/ 531725 w 531725"/>
                <a:gd name="connsiteY2" fmla="*/ 0 h 722574"/>
                <a:gd name="connsiteX3" fmla="*/ 283587 w 531725"/>
                <a:gd name="connsiteY3" fmla="*/ 0 h 722574"/>
                <a:gd name="connsiteX4" fmla="*/ 283587 w 531725"/>
                <a:gd name="connsiteY4" fmla="*/ 229910 h 722574"/>
                <a:gd name="connsiteX5" fmla="*/ 0 w 531725"/>
                <a:gd name="connsiteY5" fmla="*/ 229910 h 722574"/>
                <a:gd name="connsiteX6" fmla="*/ 0 w 531725"/>
                <a:gd name="connsiteY6" fmla="*/ 426975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229910 h 722574"/>
                <a:gd name="connsiteX5" fmla="*/ 283587 w 815312"/>
                <a:gd name="connsiteY5" fmla="*/ 229910 h 722574"/>
                <a:gd name="connsiteX6" fmla="*/ 0 w 815312"/>
                <a:gd name="connsiteY6" fmla="*/ 722574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525508 h 722574"/>
                <a:gd name="connsiteX5" fmla="*/ 283587 w 815312"/>
                <a:gd name="connsiteY5" fmla="*/ 229910 h 722574"/>
                <a:gd name="connsiteX6" fmla="*/ 0 w 815312"/>
                <a:gd name="connsiteY6" fmla="*/ 722574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525508 h 722574"/>
                <a:gd name="connsiteX5" fmla="*/ 1 w 815312"/>
                <a:gd name="connsiteY5" fmla="*/ 525508 h 722574"/>
                <a:gd name="connsiteX6" fmla="*/ 0 w 815312"/>
                <a:gd name="connsiteY6" fmla="*/ 722574 h 722574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1878762 w 2126900"/>
                <a:gd name="connsiteY3" fmla="*/ 0 h 755419"/>
                <a:gd name="connsiteX4" fmla="*/ 1878762 w 2126900"/>
                <a:gd name="connsiteY4" fmla="*/ 525508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1878762 w 2126900"/>
                <a:gd name="connsiteY3" fmla="*/ 0 h 755419"/>
                <a:gd name="connsiteX4" fmla="*/ 567173 w 2126900"/>
                <a:gd name="connsiteY4" fmla="*/ 492664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638070 w 2126900"/>
                <a:gd name="connsiteY3" fmla="*/ 98533 h 755419"/>
                <a:gd name="connsiteX4" fmla="*/ 567173 w 2126900"/>
                <a:gd name="connsiteY4" fmla="*/ 492664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656885 h 689730"/>
                <a:gd name="connsiteX1" fmla="*/ 2126900 w 2126900"/>
                <a:gd name="connsiteY1" fmla="*/ 656885 h 689730"/>
                <a:gd name="connsiteX2" fmla="*/ 957105 w 2126900"/>
                <a:gd name="connsiteY2" fmla="*/ 0 h 689730"/>
                <a:gd name="connsiteX3" fmla="*/ 638070 w 2126900"/>
                <a:gd name="connsiteY3" fmla="*/ 32844 h 689730"/>
                <a:gd name="connsiteX4" fmla="*/ 567173 w 2126900"/>
                <a:gd name="connsiteY4" fmla="*/ 426975 h 689730"/>
                <a:gd name="connsiteX5" fmla="*/ 0 w 2126900"/>
                <a:gd name="connsiteY5" fmla="*/ 624041 h 689730"/>
                <a:gd name="connsiteX6" fmla="*/ 1311588 w 2126900"/>
                <a:gd name="connsiteY6" fmla="*/ 656885 h 689730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921656 w 2126900"/>
                <a:gd name="connsiteY6" fmla="*/ 952483 h 952483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921656 w 2126900"/>
                <a:gd name="connsiteY6" fmla="*/ 952483 h 952483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70897 w 2126900"/>
                <a:gd name="connsiteY6" fmla="*/ 853950 h 952483"/>
                <a:gd name="connsiteX7" fmla="*/ 921656 w 2126900"/>
                <a:gd name="connsiteY7" fmla="*/ 952483 h 952483"/>
                <a:gd name="connsiteX0" fmla="*/ 921656 w 992553"/>
                <a:gd name="connsiteY0" fmla="*/ 952483 h 952483"/>
                <a:gd name="connsiteX1" fmla="*/ 992553 w 992553"/>
                <a:gd name="connsiteY1" fmla="*/ 624040 h 952483"/>
                <a:gd name="connsiteX2" fmla="*/ 957105 w 992553"/>
                <a:gd name="connsiteY2" fmla="*/ 0 h 952483"/>
                <a:gd name="connsiteX3" fmla="*/ 638070 w 992553"/>
                <a:gd name="connsiteY3" fmla="*/ 32844 h 952483"/>
                <a:gd name="connsiteX4" fmla="*/ 567173 w 992553"/>
                <a:gd name="connsiteY4" fmla="*/ 426975 h 952483"/>
                <a:gd name="connsiteX5" fmla="*/ 0 w 992553"/>
                <a:gd name="connsiteY5" fmla="*/ 624041 h 952483"/>
                <a:gd name="connsiteX6" fmla="*/ 70897 w 992553"/>
                <a:gd name="connsiteY6" fmla="*/ 853950 h 952483"/>
                <a:gd name="connsiteX7" fmla="*/ 921656 w 992553"/>
                <a:gd name="connsiteY7" fmla="*/ 952483 h 952483"/>
                <a:gd name="connsiteX0" fmla="*/ 921656 w 992553"/>
                <a:gd name="connsiteY0" fmla="*/ 952483 h 952483"/>
                <a:gd name="connsiteX1" fmla="*/ 992553 w 992553"/>
                <a:gd name="connsiteY1" fmla="*/ 624040 h 952483"/>
                <a:gd name="connsiteX2" fmla="*/ 957105 w 992553"/>
                <a:gd name="connsiteY2" fmla="*/ 0 h 952483"/>
                <a:gd name="connsiteX3" fmla="*/ 460828 w 992553"/>
                <a:gd name="connsiteY3" fmla="*/ 0 h 952483"/>
                <a:gd name="connsiteX4" fmla="*/ 567173 w 992553"/>
                <a:gd name="connsiteY4" fmla="*/ 426975 h 952483"/>
                <a:gd name="connsiteX5" fmla="*/ 0 w 992553"/>
                <a:gd name="connsiteY5" fmla="*/ 624041 h 952483"/>
                <a:gd name="connsiteX6" fmla="*/ 70897 w 992553"/>
                <a:gd name="connsiteY6" fmla="*/ 853950 h 952483"/>
                <a:gd name="connsiteX7" fmla="*/ 921656 w 992553"/>
                <a:gd name="connsiteY7" fmla="*/ 952483 h 952483"/>
                <a:gd name="connsiteX0" fmla="*/ 921656 w 992553"/>
                <a:gd name="connsiteY0" fmla="*/ 952483 h 952483"/>
                <a:gd name="connsiteX1" fmla="*/ 992553 w 992553"/>
                <a:gd name="connsiteY1" fmla="*/ 624040 h 952483"/>
                <a:gd name="connsiteX2" fmla="*/ 992553 w 992553"/>
                <a:gd name="connsiteY2" fmla="*/ 98533 h 952483"/>
                <a:gd name="connsiteX3" fmla="*/ 460828 w 992553"/>
                <a:gd name="connsiteY3" fmla="*/ 0 h 952483"/>
                <a:gd name="connsiteX4" fmla="*/ 567173 w 992553"/>
                <a:gd name="connsiteY4" fmla="*/ 426975 h 952483"/>
                <a:gd name="connsiteX5" fmla="*/ 0 w 992553"/>
                <a:gd name="connsiteY5" fmla="*/ 624041 h 952483"/>
                <a:gd name="connsiteX6" fmla="*/ 70897 w 992553"/>
                <a:gd name="connsiteY6" fmla="*/ 853950 h 952483"/>
                <a:gd name="connsiteX7" fmla="*/ 921656 w 992553"/>
                <a:gd name="connsiteY7" fmla="*/ 952483 h 952483"/>
                <a:gd name="connsiteX0" fmla="*/ 921656 w 1134346"/>
                <a:gd name="connsiteY0" fmla="*/ 952483 h 952483"/>
                <a:gd name="connsiteX1" fmla="*/ 1134346 w 1134346"/>
                <a:gd name="connsiteY1" fmla="*/ 624041 h 952483"/>
                <a:gd name="connsiteX2" fmla="*/ 992553 w 1134346"/>
                <a:gd name="connsiteY2" fmla="*/ 98533 h 952483"/>
                <a:gd name="connsiteX3" fmla="*/ 460828 w 1134346"/>
                <a:gd name="connsiteY3" fmla="*/ 0 h 952483"/>
                <a:gd name="connsiteX4" fmla="*/ 567173 w 1134346"/>
                <a:gd name="connsiteY4" fmla="*/ 426975 h 952483"/>
                <a:gd name="connsiteX5" fmla="*/ 0 w 1134346"/>
                <a:gd name="connsiteY5" fmla="*/ 624041 h 952483"/>
                <a:gd name="connsiteX6" fmla="*/ 70897 w 1134346"/>
                <a:gd name="connsiteY6" fmla="*/ 853950 h 952483"/>
                <a:gd name="connsiteX7" fmla="*/ 921656 w 1134346"/>
                <a:gd name="connsiteY7" fmla="*/ 952483 h 952483"/>
                <a:gd name="connsiteX0" fmla="*/ 1098898 w 1134346"/>
                <a:gd name="connsiteY0" fmla="*/ 1083861 h 1083861"/>
                <a:gd name="connsiteX1" fmla="*/ 1134346 w 1134346"/>
                <a:gd name="connsiteY1" fmla="*/ 624041 h 1083861"/>
                <a:gd name="connsiteX2" fmla="*/ 992553 w 1134346"/>
                <a:gd name="connsiteY2" fmla="*/ 98533 h 1083861"/>
                <a:gd name="connsiteX3" fmla="*/ 460828 w 1134346"/>
                <a:gd name="connsiteY3" fmla="*/ 0 h 1083861"/>
                <a:gd name="connsiteX4" fmla="*/ 567173 w 1134346"/>
                <a:gd name="connsiteY4" fmla="*/ 426975 h 1083861"/>
                <a:gd name="connsiteX5" fmla="*/ 0 w 1134346"/>
                <a:gd name="connsiteY5" fmla="*/ 624041 h 1083861"/>
                <a:gd name="connsiteX6" fmla="*/ 70897 w 1134346"/>
                <a:gd name="connsiteY6" fmla="*/ 853950 h 1083861"/>
                <a:gd name="connsiteX7" fmla="*/ 1098898 w 1134346"/>
                <a:gd name="connsiteY7" fmla="*/ 1083861 h 1083861"/>
                <a:gd name="connsiteX0" fmla="*/ 1240691 w 1276139"/>
                <a:gd name="connsiteY0" fmla="*/ 1083861 h 1083861"/>
                <a:gd name="connsiteX1" fmla="*/ 1276139 w 1276139"/>
                <a:gd name="connsiteY1" fmla="*/ 624041 h 1083861"/>
                <a:gd name="connsiteX2" fmla="*/ 1134346 w 1276139"/>
                <a:gd name="connsiteY2" fmla="*/ 98533 h 1083861"/>
                <a:gd name="connsiteX3" fmla="*/ 602621 w 1276139"/>
                <a:gd name="connsiteY3" fmla="*/ 0 h 1083861"/>
                <a:gd name="connsiteX4" fmla="*/ 708966 w 1276139"/>
                <a:gd name="connsiteY4" fmla="*/ 426975 h 1083861"/>
                <a:gd name="connsiteX5" fmla="*/ 141793 w 1276139"/>
                <a:gd name="connsiteY5" fmla="*/ 624041 h 1083861"/>
                <a:gd name="connsiteX6" fmla="*/ 0 w 1276139"/>
                <a:gd name="connsiteY6" fmla="*/ 985328 h 1083861"/>
                <a:gd name="connsiteX7" fmla="*/ 1240691 w 1276139"/>
                <a:gd name="connsiteY7" fmla="*/ 1083861 h 1083861"/>
                <a:gd name="connsiteX0" fmla="*/ 1240691 w 1276139"/>
                <a:gd name="connsiteY0" fmla="*/ 1083861 h 1083861"/>
                <a:gd name="connsiteX1" fmla="*/ 1276139 w 1276139"/>
                <a:gd name="connsiteY1" fmla="*/ 624041 h 1083861"/>
                <a:gd name="connsiteX2" fmla="*/ 1134346 w 1276139"/>
                <a:gd name="connsiteY2" fmla="*/ 98533 h 1083861"/>
                <a:gd name="connsiteX3" fmla="*/ 602621 w 1276139"/>
                <a:gd name="connsiteY3" fmla="*/ 0 h 1083861"/>
                <a:gd name="connsiteX4" fmla="*/ 673518 w 1276139"/>
                <a:gd name="connsiteY4" fmla="*/ 492664 h 1083861"/>
                <a:gd name="connsiteX5" fmla="*/ 141793 w 1276139"/>
                <a:gd name="connsiteY5" fmla="*/ 624041 h 1083861"/>
                <a:gd name="connsiteX6" fmla="*/ 0 w 1276139"/>
                <a:gd name="connsiteY6" fmla="*/ 985328 h 1083861"/>
                <a:gd name="connsiteX7" fmla="*/ 1240691 w 1276139"/>
                <a:gd name="connsiteY7" fmla="*/ 1083861 h 1083861"/>
                <a:gd name="connsiteX0" fmla="*/ 1240691 w 1276139"/>
                <a:gd name="connsiteY0" fmla="*/ 1083861 h 1083861"/>
                <a:gd name="connsiteX1" fmla="*/ 1276139 w 1276139"/>
                <a:gd name="connsiteY1" fmla="*/ 624041 h 1083861"/>
                <a:gd name="connsiteX2" fmla="*/ 1205243 w 1276139"/>
                <a:gd name="connsiteY2" fmla="*/ 295598 h 1083861"/>
                <a:gd name="connsiteX3" fmla="*/ 602621 w 1276139"/>
                <a:gd name="connsiteY3" fmla="*/ 0 h 1083861"/>
                <a:gd name="connsiteX4" fmla="*/ 673518 w 1276139"/>
                <a:gd name="connsiteY4" fmla="*/ 492664 h 1083861"/>
                <a:gd name="connsiteX5" fmla="*/ 141793 w 1276139"/>
                <a:gd name="connsiteY5" fmla="*/ 624041 h 1083861"/>
                <a:gd name="connsiteX6" fmla="*/ 0 w 1276139"/>
                <a:gd name="connsiteY6" fmla="*/ 985328 h 1083861"/>
                <a:gd name="connsiteX7" fmla="*/ 1240691 w 1276139"/>
                <a:gd name="connsiteY7" fmla="*/ 1083861 h 1083861"/>
                <a:gd name="connsiteX0" fmla="*/ 1240691 w 1276139"/>
                <a:gd name="connsiteY0" fmla="*/ 821107 h 821107"/>
                <a:gd name="connsiteX1" fmla="*/ 1276139 w 1276139"/>
                <a:gd name="connsiteY1" fmla="*/ 361287 h 821107"/>
                <a:gd name="connsiteX2" fmla="*/ 1205243 w 1276139"/>
                <a:gd name="connsiteY2" fmla="*/ 32844 h 821107"/>
                <a:gd name="connsiteX3" fmla="*/ 850760 w 1276139"/>
                <a:gd name="connsiteY3" fmla="*/ 0 h 821107"/>
                <a:gd name="connsiteX4" fmla="*/ 673518 w 1276139"/>
                <a:gd name="connsiteY4" fmla="*/ 229910 h 821107"/>
                <a:gd name="connsiteX5" fmla="*/ 141793 w 1276139"/>
                <a:gd name="connsiteY5" fmla="*/ 361287 h 821107"/>
                <a:gd name="connsiteX6" fmla="*/ 0 w 1276139"/>
                <a:gd name="connsiteY6" fmla="*/ 722574 h 821107"/>
                <a:gd name="connsiteX7" fmla="*/ 1240691 w 1276139"/>
                <a:gd name="connsiteY7" fmla="*/ 821107 h 821107"/>
                <a:gd name="connsiteX0" fmla="*/ 1240691 w 1276139"/>
                <a:gd name="connsiteY0" fmla="*/ 821107 h 821107"/>
                <a:gd name="connsiteX1" fmla="*/ 1276139 w 1276139"/>
                <a:gd name="connsiteY1" fmla="*/ 361287 h 821107"/>
                <a:gd name="connsiteX2" fmla="*/ 1205243 w 1276139"/>
                <a:gd name="connsiteY2" fmla="*/ 32844 h 821107"/>
                <a:gd name="connsiteX3" fmla="*/ 850760 w 1276139"/>
                <a:gd name="connsiteY3" fmla="*/ 0 h 821107"/>
                <a:gd name="connsiteX4" fmla="*/ 673518 w 1276139"/>
                <a:gd name="connsiteY4" fmla="*/ 229910 h 821107"/>
                <a:gd name="connsiteX5" fmla="*/ 389932 w 1276139"/>
                <a:gd name="connsiteY5" fmla="*/ 558353 h 821107"/>
                <a:gd name="connsiteX6" fmla="*/ 0 w 1276139"/>
                <a:gd name="connsiteY6" fmla="*/ 722574 h 821107"/>
                <a:gd name="connsiteX7" fmla="*/ 1240691 w 1276139"/>
                <a:gd name="connsiteY7" fmla="*/ 821107 h 821107"/>
                <a:gd name="connsiteX0" fmla="*/ 1240691 w 1276139"/>
                <a:gd name="connsiteY0" fmla="*/ 821107 h 821107"/>
                <a:gd name="connsiteX1" fmla="*/ 1276139 w 1276139"/>
                <a:gd name="connsiteY1" fmla="*/ 361287 h 821107"/>
                <a:gd name="connsiteX2" fmla="*/ 1205243 w 1276139"/>
                <a:gd name="connsiteY2" fmla="*/ 32844 h 821107"/>
                <a:gd name="connsiteX3" fmla="*/ 850760 w 1276139"/>
                <a:gd name="connsiteY3" fmla="*/ 0 h 821107"/>
                <a:gd name="connsiteX4" fmla="*/ 389932 w 1276139"/>
                <a:gd name="connsiteY4" fmla="*/ 558353 h 821107"/>
                <a:gd name="connsiteX5" fmla="*/ 0 w 1276139"/>
                <a:gd name="connsiteY5" fmla="*/ 722574 h 821107"/>
                <a:gd name="connsiteX6" fmla="*/ 1240691 w 1276139"/>
                <a:gd name="connsiteY6" fmla="*/ 821107 h 821107"/>
                <a:gd name="connsiteX0" fmla="*/ 850759 w 886207"/>
                <a:gd name="connsiteY0" fmla="*/ 821107 h 821107"/>
                <a:gd name="connsiteX1" fmla="*/ 886207 w 886207"/>
                <a:gd name="connsiteY1" fmla="*/ 361287 h 821107"/>
                <a:gd name="connsiteX2" fmla="*/ 815311 w 886207"/>
                <a:gd name="connsiteY2" fmla="*/ 32844 h 821107"/>
                <a:gd name="connsiteX3" fmla="*/ 460828 w 886207"/>
                <a:gd name="connsiteY3" fmla="*/ 0 h 821107"/>
                <a:gd name="connsiteX4" fmla="*/ 0 w 886207"/>
                <a:gd name="connsiteY4" fmla="*/ 558353 h 821107"/>
                <a:gd name="connsiteX5" fmla="*/ 0 w 886207"/>
                <a:gd name="connsiteY5" fmla="*/ 821107 h 821107"/>
                <a:gd name="connsiteX6" fmla="*/ 850759 w 886207"/>
                <a:gd name="connsiteY6" fmla="*/ 821107 h 821107"/>
                <a:gd name="connsiteX0" fmla="*/ 1985106 w 2020554"/>
                <a:gd name="connsiteY0" fmla="*/ 821107 h 886796"/>
                <a:gd name="connsiteX1" fmla="*/ 2020554 w 2020554"/>
                <a:gd name="connsiteY1" fmla="*/ 361287 h 886796"/>
                <a:gd name="connsiteX2" fmla="*/ 1949658 w 2020554"/>
                <a:gd name="connsiteY2" fmla="*/ 32844 h 886796"/>
                <a:gd name="connsiteX3" fmla="*/ 1595175 w 2020554"/>
                <a:gd name="connsiteY3" fmla="*/ 0 h 886796"/>
                <a:gd name="connsiteX4" fmla="*/ 1134347 w 2020554"/>
                <a:gd name="connsiteY4" fmla="*/ 558353 h 886796"/>
                <a:gd name="connsiteX5" fmla="*/ 0 w 2020554"/>
                <a:gd name="connsiteY5" fmla="*/ 886796 h 886796"/>
                <a:gd name="connsiteX6" fmla="*/ 1985106 w 2020554"/>
                <a:gd name="connsiteY6" fmla="*/ 821107 h 886796"/>
                <a:gd name="connsiteX0" fmla="*/ 1985106 w 2020554"/>
                <a:gd name="connsiteY0" fmla="*/ 821107 h 886796"/>
                <a:gd name="connsiteX1" fmla="*/ 2020554 w 2020554"/>
                <a:gd name="connsiteY1" fmla="*/ 361287 h 886796"/>
                <a:gd name="connsiteX2" fmla="*/ 1949658 w 2020554"/>
                <a:gd name="connsiteY2" fmla="*/ 32844 h 886796"/>
                <a:gd name="connsiteX3" fmla="*/ 1595175 w 2020554"/>
                <a:gd name="connsiteY3" fmla="*/ 0 h 886796"/>
                <a:gd name="connsiteX4" fmla="*/ 0 w 2020554"/>
                <a:gd name="connsiteY4" fmla="*/ 591197 h 886796"/>
                <a:gd name="connsiteX5" fmla="*/ 0 w 2020554"/>
                <a:gd name="connsiteY5" fmla="*/ 886796 h 886796"/>
                <a:gd name="connsiteX6" fmla="*/ 1985106 w 2020554"/>
                <a:gd name="connsiteY6" fmla="*/ 821107 h 886796"/>
                <a:gd name="connsiteX0" fmla="*/ 1985106 w 2020554"/>
                <a:gd name="connsiteY0" fmla="*/ 788263 h 853952"/>
                <a:gd name="connsiteX1" fmla="*/ 2020554 w 2020554"/>
                <a:gd name="connsiteY1" fmla="*/ 328443 h 853952"/>
                <a:gd name="connsiteX2" fmla="*/ 1949658 w 2020554"/>
                <a:gd name="connsiteY2" fmla="*/ 0 h 853952"/>
                <a:gd name="connsiteX3" fmla="*/ 602622 w 2020554"/>
                <a:gd name="connsiteY3" fmla="*/ 32845 h 853952"/>
                <a:gd name="connsiteX4" fmla="*/ 0 w 2020554"/>
                <a:gd name="connsiteY4" fmla="*/ 558353 h 853952"/>
                <a:gd name="connsiteX5" fmla="*/ 0 w 2020554"/>
                <a:gd name="connsiteY5" fmla="*/ 853952 h 853952"/>
                <a:gd name="connsiteX6" fmla="*/ 1985106 w 2020554"/>
                <a:gd name="connsiteY6" fmla="*/ 788263 h 853952"/>
                <a:gd name="connsiteX0" fmla="*/ 1985106 w 2020554"/>
                <a:gd name="connsiteY0" fmla="*/ 755419 h 821108"/>
                <a:gd name="connsiteX1" fmla="*/ 2020554 w 2020554"/>
                <a:gd name="connsiteY1" fmla="*/ 295599 h 821108"/>
                <a:gd name="connsiteX2" fmla="*/ 957105 w 2020554"/>
                <a:gd name="connsiteY2" fmla="*/ 0 h 821108"/>
                <a:gd name="connsiteX3" fmla="*/ 602622 w 2020554"/>
                <a:gd name="connsiteY3" fmla="*/ 1 h 821108"/>
                <a:gd name="connsiteX4" fmla="*/ 0 w 2020554"/>
                <a:gd name="connsiteY4" fmla="*/ 525509 h 821108"/>
                <a:gd name="connsiteX5" fmla="*/ 0 w 2020554"/>
                <a:gd name="connsiteY5" fmla="*/ 821108 h 821108"/>
                <a:gd name="connsiteX6" fmla="*/ 1985106 w 2020554"/>
                <a:gd name="connsiteY6" fmla="*/ 755419 h 821108"/>
                <a:gd name="connsiteX0" fmla="*/ 921657 w 2020554"/>
                <a:gd name="connsiteY0" fmla="*/ 853951 h 853951"/>
                <a:gd name="connsiteX1" fmla="*/ 2020554 w 2020554"/>
                <a:gd name="connsiteY1" fmla="*/ 295599 h 853951"/>
                <a:gd name="connsiteX2" fmla="*/ 957105 w 2020554"/>
                <a:gd name="connsiteY2" fmla="*/ 0 h 853951"/>
                <a:gd name="connsiteX3" fmla="*/ 602622 w 2020554"/>
                <a:gd name="connsiteY3" fmla="*/ 1 h 853951"/>
                <a:gd name="connsiteX4" fmla="*/ 0 w 2020554"/>
                <a:gd name="connsiteY4" fmla="*/ 525509 h 853951"/>
                <a:gd name="connsiteX5" fmla="*/ 0 w 2020554"/>
                <a:gd name="connsiteY5" fmla="*/ 821108 h 853951"/>
                <a:gd name="connsiteX6" fmla="*/ 921657 w 2020554"/>
                <a:gd name="connsiteY6" fmla="*/ 853951 h 853951"/>
                <a:gd name="connsiteX0" fmla="*/ 921657 w 2020554"/>
                <a:gd name="connsiteY0" fmla="*/ 853951 h 853951"/>
                <a:gd name="connsiteX1" fmla="*/ 2020554 w 2020554"/>
                <a:gd name="connsiteY1" fmla="*/ 295599 h 853951"/>
                <a:gd name="connsiteX2" fmla="*/ 957105 w 2020554"/>
                <a:gd name="connsiteY2" fmla="*/ 0 h 853951"/>
                <a:gd name="connsiteX3" fmla="*/ 602622 w 2020554"/>
                <a:gd name="connsiteY3" fmla="*/ 1 h 853951"/>
                <a:gd name="connsiteX4" fmla="*/ 0 w 2020554"/>
                <a:gd name="connsiteY4" fmla="*/ 525509 h 853951"/>
                <a:gd name="connsiteX5" fmla="*/ 0 w 2020554"/>
                <a:gd name="connsiteY5" fmla="*/ 853951 h 853951"/>
                <a:gd name="connsiteX6" fmla="*/ 921657 w 2020554"/>
                <a:gd name="connsiteY6" fmla="*/ 853951 h 853951"/>
                <a:gd name="connsiteX0" fmla="*/ 921657 w 957105"/>
                <a:gd name="connsiteY0" fmla="*/ 853951 h 853951"/>
                <a:gd name="connsiteX1" fmla="*/ 957105 w 957105"/>
                <a:gd name="connsiteY1" fmla="*/ 0 h 853951"/>
                <a:gd name="connsiteX2" fmla="*/ 602622 w 957105"/>
                <a:gd name="connsiteY2" fmla="*/ 1 h 853951"/>
                <a:gd name="connsiteX3" fmla="*/ 0 w 957105"/>
                <a:gd name="connsiteY3" fmla="*/ 525509 h 853951"/>
                <a:gd name="connsiteX4" fmla="*/ 0 w 957105"/>
                <a:gd name="connsiteY4" fmla="*/ 853951 h 853951"/>
                <a:gd name="connsiteX5" fmla="*/ 921657 w 957105"/>
                <a:gd name="connsiteY5" fmla="*/ 853951 h 853951"/>
                <a:gd name="connsiteX0" fmla="*/ 957105 w 957105"/>
                <a:gd name="connsiteY0" fmla="*/ 853951 h 853951"/>
                <a:gd name="connsiteX1" fmla="*/ 957105 w 957105"/>
                <a:gd name="connsiteY1" fmla="*/ 0 h 853951"/>
                <a:gd name="connsiteX2" fmla="*/ 602622 w 957105"/>
                <a:gd name="connsiteY2" fmla="*/ 1 h 853951"/>
                <a:gd name="connsiteX3" fmla="*/ 0 w 957105"/>
                <a:gd name="connsiteY3" fmla="*/ 525509 h 853951"/>
                <a:gd name="connsiteX4" fmla="*/ 0 w 957105"/>
                <a:gd name="connsiteY4" fmla="*/ 853951 h 853951"/>
                <a:gd name="connsiteX5" fmla="*/ 957105 w 957105"/>
                <a:gd name="connsiteY5" fmla="*/ 853951 h 853951"/>
                <a:gd name="connsiteX0" fmla="*/ 957105 w 957105"/>
                <a:gd name="connsiteY0" fmla="*/ 985328 h 985328"/>
                <a:gd name="connsiteX1" fmla="*/ 957105 w 957105"/>
                <a:gd name="connsiteY1" fmla="*/ 0 h 985328"/>
                <a:gd name="connsiteX2" fmla="*/ 602622 w 957105"/>
                <a:gd name="connsiteY2" fmla="*/ 131378 h 985328"/>
                <a:gd name="connsiteX3" fmla="*/ 0 w 957105"/>
                <a:gd name="connsiteY3" fmla="*/ 656886 h 985328"/>
                <a:gd name="connsiteX4" fmla="*/ 0 w 957105"/>
                <a:gd name="connsiteY4" fmla="*/ 985328 h 985328"/>
                <a:gd name="connsiteX5" fmla="*/ 957105 w 957105"/>
                <a:gd name="connsiteY5" fmla="*/ 985328 h 985328"/>
                <a:gd name="connsiteX0" fmla="*/ 957105 w 957105"/>
                <a:gd name="connsiteY0" fmla="*/ 985328 h 985328"/>
                <a:gd name="connsiteX1" fmla="*/ 957105 w 957105"/>
                <a:gd name="connsiteY1" fmla="*/ 0 h 985328"/>
                <a:gd name="connsiteX2" fmla="*/ 389932 w 957105"/>
                <a:gd name="connsiteY2" fmla="*/ 0 h 985328"/>
                <a:gd name="connsiteX3" fmla="*/ 0 w 957105"/>
                <a:gd name="connsiteY3" fmla="*/ 656886 h 985328"/>
                <a:gd name="connsiteX4" fmla="*/ 0 w 957105"/>
                <a:gd name="connsiteY4" fmla="*/ 985328 h 985328"/>
                <a:gd name="connsiteX5" fmla="*/ 957105 w 957105"/>
                <a:gd name="connsiteY5" fmla="*/ 985328 h 985328"/>
                <a:gd name="connsiteX0" fmla="*/ 1134346 w 1134346"/>
                <a:gd name="connsiteY0" fmla="*/ 985328 h 985328"/>
                <a:gd name="connsiteX1" fmla="*/ 1134346 w 1134346"/>
                <a:gd name="connsiteY1" fmla="*/ 0 h 985328"/>
                <a:gd name="connsiteX2" fmla="*/ 567173 w 1134346"/>
                <a:gd name="connsiteY2" fmla="*/ 0 h 985328"/>
                <a:gd name="connsiteX3" fmla="*/ 177241 w 1134346"/>
                <a:gd name="connsiteY3" fmla="*/ 656886 h 985328"/>
                <a:gd name="connsiteX4" fmla="*/ 0 w 1134346"/>
                <a:gd name="connsiteY4" fmla="*/ 985328 h 985328"/>
                <a:gd name="connsiteX5" fmla="*/ 1134346 w 1134346"/>
                <a:gd name="connsiteY5" fmla="*/ 985328 h 985328"/>
                <a:gd name="connsiteX0" fmla="*/ 1134346 w 1134346"/>
                <a:gd name="connsiteY0" fmla="*/ 985328 h 985328"/>
                <a:gd name="connsiteX1" fmla="*/ 1134346 w 1134346"/>
                <a:gd name="connsiteY1" fmla="*/ 0 h 985328"/>
                <a:gd name="connsiteX2" fmla="*/ 567173 w 1134346"/>
                <a:gd name="connsiteY2" fmla="*/ 0 h 985328"/>
                <a:gd name="connsiteX3" fmla="*/ 0 w 1134346"/>
                <a:gd name="connsiteY3" fmla="*/ 394131 h 985328"/>
                <a:gd name="connsiteX4" fmla="*/ 0 w 1134346"/>
                <a:gd name="connsiteY4" fmla="*/ 985328 h 985328"/>
                <a:gd name="connsiteX5" fmla="*/ 1134346 w 1134346"/>
                <a:gd name="connsiteY5" fmla="*/ 985328 h 985328"/>
                <a:gd name="connsiteX0" fmla="*/ 1134346 w 1134346"/>
                <a:gd name="connsiteY0" fmla="*/ 985328 h 985328"/>
                <a:gd name="connsiteX1" fmla="*/ 1134346 w 1134346"/>
                <a:gd name="connsiteY1" fmla="*/ 0 h 985328"/>
                <a:gd name="connsiteX2" fmla="*/ 567173 w 1134346"/>
                <a:gd name="connsiteY2" fmla="*/ 0 h 985328"/>
                <a:gd name="connsiteX3" fmla="*/ 0 w 1134346"/>
                <a:gd name="connsiteY3" fmla="*/ 394131 h 985328"/>
                <a:gd name="connsiteX4" fmla="*/ 35449 w 1134346"/>
                <a:gd name="connsiteY4" fmla="*/ 985328 h 985328"/>
                <a:gd name="connsiteX5" fmla="*/ 1134346 w 1134346"/>
                <a:gd name="connsiteY5" fmla="*/ 985328 h 985328"/>
                <a:gd name="connsiteX0" fmla="*/ 1098897 w 1098897"/>
                <a:gd name="connsiteY0" fmla="*/ 985328 h 985328"/>
                <a:gd name="connsiteX1" fmla="*/ 1098897 w 1098897"/>
                <a:gd name="connsiteY1" fmla="*/ 0 h 985328"/>
                <a:gd name="connsiteX2" fmla="*/ 531724 w 1098897"/>
                <a:gd name="connsiteY2" fmla="*/ 0 h 985328"/>
                <a:gd name="connsiteX3" fmla="*/ 0 w 1098897"/>
                <a:gd name="connsiteY3" fmla="*/ 361287 h 985328"/>
                <a:gd name="connsiteX4" fmla="*/ 0 w 1098897"/>
                <a:gd name="connsiteY4" fmla="*/ 985328 h 985328"/>
                <a:gd name="connsiteX5" fmla="*/ 1098897 w 1098897"/>
                <a:gd name="connsiteY5" fmla="*/ 985328 h 985328"/>
                <a:gd name="connsiteX0" fmla="*/ 1098897 w 1098897"/>
                <a:gd name="connsiteY0" fmla="*/ 985328 h 985328"/>
                <a:gd name="connsiteX1" fmla="*/ 1098897 w 1098897"/>
                <a:gd name="connsiteY1" fmla="*/ 0 h 985328"/>
                <a:gd name="connsiteX2" fmla="*/ 460828 w 1098897"/>
                <a:gd name="connsiteY2" fmla="*/ 0 h 985328"/>
                <a:gd name="connsiteX3" fmla="*/ 0 w 1098897"/>
                <a:gd name="connsiteY3" fmla="*/ 361287 h 985328"/>
                <a:gd name="connsiteX4" fmla="*/ 0 w 1098897"/>
                <a:gd name="connsiteY4" fmla="*/ 985328 h 985328"/>
                <a:gd name="connsiteX5" fmla="*/ 1098897 w 1098897"/>
                <a:gd name="connsiteY5" fmla="*/ 985328 h 985328"/>
                <a:gd name="connsiteX0" fmla="*/ 1098897 w 1098897"/>
                <a:gd name="connsiteY0" fmla="*/ 985328 h 985328"/>
                <a:gd name="connsiteX1" fmla="*/ 1098897 w 1098897"/>
                <a:gd name="connsiteY1" fmla="*/ 0 h 985328"/>
                <a:gd name="connsiteX2" fmla="*/ 460828 w 1098897"/>
                <a:gd name="connsiteY2" fmla="*/ 0 h 985328"/>
                <a:gd name="connsiteX3" fmla="*/ 0 w 1098897"/>
                <a:gd name="connsiteY3" fmla="*/ 394131 h 985328"/>
                <a:gd name="connsiteX4" fmla="*/ 0 w 1098897"/>
                <a:gd name="connsiteY4" fmla="*/ 985328 h 985328"/>
                <a:gd name="connsiteX5" fmla="*/ 1098897 w 1098897"/>
                <a:gd name="connsiteY5" fmla="*/ 985328 h 985328"/>
                <a:gd name="connsiteX0" fmla="*/ 1098897 w 1171763"/>
                <a:gd name="connsiteY0" fmla="*/ 985328 h 985328"/>
                <a:gd name="connsiteX1" fmla="*/ 1169794 w 1171763"/>
                <a:gd name="connsiteY1" fmla="*/ 492664 h 985328"/>
                <a:gd name="connsiteX2" fmla="*/ 1098897 w 1171763"/>
                <a:gd name="connsiteY2" fmla="*/ 0 h 985328"/>
                <a:gd name="connsiteX3" fmla="*/ 460828 w 1171763"/>
                <a:gd name="connsiteY3" fmla="*/ 0 h 985328"/>
                <a:gd name="connsiteX4" fmla="*/ 0 w 1171763"/>
                <a:gd name="connsiteY4" fmla="*/ 394131 h 985328"/>
                <a:gd name="connsiteX5" fmla="*/ 0 w 1171763"/>
                <a:gd name="connsiteY5" fmla="*/ 985328 h 985328"/>
                <a:gd name="connsiteX6" fmla="*/ 1098897 w 1171763"/>
                <a:gd name="connsiteY6" fmla="*/ 985328 h 985328"/>
                <a:gd name="connsiteX0" fmla="*/ 1098897 w 1171763"/>
                <a:gd name="connsiteY0" fmla="*/ 985328 h 985328"/>
                <a:gd name="connsiteX1" fmla="*/ 1169794 w 1171763"/>
                <a:gd name="connsiteY1" fmla="*/ 492664 h 985328"/>
                <a:gd name="connsiteX2" fmla="*/ 1098897 w 1171763"/>
                <a:gd name="connsiteY2" fmla="*/ 0 h 985328"/>
                <a:gd name="connsiteX3" fmla="*/ 460828 w 1171763"/>
                <a:gd name="connsiteY3" fmla="*/ 0 h 985328"/>
                <a:gd name="connsiteX4" fmla="*/ 0 w 1171763"/>
                <a:gd name="connsiteY4" fmla="*/ 394131 h 985328"/>
                <a:gd name="connsiteX5" fmla="*/ 0 w 1171763"/>
                <a:gd name="connsiteY5" fmla="*/ 985328 h 985328"/>
                <a:gd name="connsiteX6" fmla="*/ 1098897 w 1171763"/>
                <a:gd name="connsiteY6" fmla="*/ 985328 h 985328"/>
                <a:gd name="connsiteX0" fmla="*/ 1098897 w 1169794"/>
                <a:gd name="connsiteY0" fmla="*/ 985328 h 985328"/>
                <a:gd name="connsiteX1" fmla="*/ 1169794 w 1169794"/>
                <a:gd name="connsiteY1" fmla="*/ 492664 h 985328"/>
                <a:gd name="connsiteX2" fmla="*/ 1098897 w 1169794"/>
                <a:gd name="connsiteY2" fmla="*/ 0 h 985328"/>
                <a:gd name="connsiteX3" fmla="*/ 460828 w 1169794"/>
                <a:gd name="connsiteY3" fmla="*/ 0 h 985328"/>
                <a:gd name="connsiteX4" fmla="*/ 0 w 1169794"/>
                <a:gd name="connsiteY4" fmla="*/ 394131 h 985328"/>
                <a:gd name="connsiteX5" fmla="*/ 0 w 1169794"/>
                <a:gd name="connsiteY5" fmla="*/ 985328 h 985328"/>
                <a:gd name="connsiteX6" fmla="*/ 1098897 w 1169794"/>
                <a:gd name="connsiteY6" fmla="*/ 985328 h 985328"/>
                <a:gd name="connsiteX0" fmla="*/ 1098897 w 1311588"/>
                <a:gd name="connsiteY0" fmla="*/ 1182394 h 1182394"/>
                <a:gd name="connsiteX1" fmla="*/ 1169794 w 1311588"/>
                <a:gd name="connsiteY1" fmla="*/ 689730 h 1182394"/>
                <a:gd name="connsiteX2" fmla="*/ 1311588 w 1311588"/>
                <a:gd name="connsiteY2" fmla="*/ 0 h 1182394"/>
                <a:gd name="connsiteX3" fmla="*/ 460828 w 1311588"/>
                <a:gd name="connsiteY3" fmla="*/ 197066 h 1182394"/>
                <a:gd name="connsiteX4" fmla="*/ 0 w 1311588"/>
                <a:gd name="connsiteY4" fmla="*/ 591197 h 1182394"/>
                <a:gd name="connsiteX5" fmla="*/ 0 w 1311588"/>
                <a:gd name="connsiteY5" fmla="*/ 1182394 h 1182394"/>
                <a:gd name="connsiteX6" fmla="*/ 1098897 w 1311588"/>
                <a:gd name="connsiteY6" fmla="*/ 1182394 h 1182394"/>
                <a:gd name="connsiteX0" fmla="*/ 1098897 w 1559727"/>
                <a:gd name="connsiteY0" fmla="*/ 1182394 h 1182394"/>
                <a:gd name="connsiteX1" fmla="*/ 1559727 w 1559727"/>
                <a:gd name="connsiteY1" fmla="*/ 985329 h 1182394"/>
                <a:gd name="connsiteX2" fmla="*/ 1311588 w 1559727"/>
                <a:gd name="connsiteY2" fmla="*/ 0 h 1182394"/>
                <a:gd name="connsiteX3" fmla="*/ 460828 w 1559727"/>
                <a:gd name="connsiteY3" fmla="*/ 197066 h 1182394"/>
                <a:gd name="connsiteX4" fmla="*/ 0 w 1559727"/>
                <a:gd name="connsiteY4" fmla="*/ 591197 h 1182394"/>
                <a:gd name="connsiteX5" fmla="*/ 0 w 1559727"/>
                <a:gd name="connsiteY5" fmla="*/ 1182394 h 1182394"/>
                <a:gd name="connsiteX6" fmla="*/ 1098897 w 1559727"/>
                <a:gd name="connsiteY6" fmla="*/ 1182394 h 1182394"/>
                <a:gd name="connsiteX0" fmla="*/ 1524278 w 1985108"/>
                <a:gd name="connsiteY0" fmla="*/ 1182394 h 1182394"/>
                <a:gd name="connsiteX1" fmla="*/ 1985108 w 1985108"/>
                <a:gd name="connsiteY1" fmla="*/ 985329 h 1182394"/>
                <a:gd name="connsiteX2" fmla="*/ 1736969 w 1985108"/>
                <a:gd name="connsiteY2" fmla="*/ 0 h 1182394"/>
                <a:gd name="connsiteX3" fmla="*/ 0 w 1985108"/>
                <a:gd name="connsiteY3" fmla="*/ 32845 h 1182394"/>
                <a:gd name="connsiteX4" fmla="*/ 425381 w 1985108"/>
                <a:gd name="connsiteY4" fmla="*/ 591197 h 1182394"/>
                <a:gd name="connsiteX5" fmla="*/ 425381 w 1985108"/>
                <a:gd name="connsiteY5" fmla="*/ 1182394 h 1182394"/>
                <a:gd name="connsiteX6" fmla="*/ 1524278 w 1985108"/>
                <a:gd name="connsiteY6" fmla="*/ 1182394 h 1182394"/>
                <a:gd name="connsiteX0" fmla="*/ 1736968 w 2197798"/>
                <a:gd name="connsiteY0" fmla="*/ 1182394 h 1182394"/>
                <a:gd name="connsiteX1" fmla="*/ 2197798 w 2197798"/>
                <a:gd name="connsiteY1" fmla="*/ 985329 h 1182394"/>
                <a:gd name="connsiteX2" fmla="*/ 1949659 w 2197798"/>
                <a:gd name="connsiteY2" fmla="*/ 0 h 1182394"/>
                <a:gd name="connsiteX3" fmla="*/ 212690 w 2197798"/>
                <a:gd name="connsiteY3" fmla="*/ 32845 h 1182394"/>
                <a:gd name="connsiteX4" fmla="*/ 0 w 2197798"/>
                <a:gd name="connsiteY4" fmla="*/ 558353 h 1182394"/>
                <a:gd name="connsiteX5" fmla="*/ 638071 w 2197798"/>
                <a:gd name="connsiteY5" fmla="*/ 1182394 h 1182394"/>
                <a:gd name="connsiteX6" fmla="*/ 1736968 w 2197798"/>
                <a:gd name="connsiteY6" fmla="*/ 1182394 h 1182394"/>
                <a:gd name="connsiteX0" fmla="*/ 2056003 w 2516833"/>
                <a:gd name="connsiteY0" fmla="*/ 1182394 h 1182394"/>
                <a:gd name="connsiteX1" fmla="*/ 2516833 w 2516833"/>
                <a:gd name="connsiteY1" fmla="*/ 985329 h 1182394"/>
                <a:gd name="connsiteX2" fmla="*/ 2268694 w 2516833"/>
                <a:gd name="connsiteY2" fmla="*/ 0 h 1182394"/>
                <a:gd name="connsiteX3" fmla="*/ 531725 w 2516833"/>
                <a:gd name="connsiteY3" fmla="*/ 32845 h 1182394"/>
                <a:gd name="connsiteX4" fmla="*/ 319035 w 2516833"/>
                <a:gd name="connsiteY4" fmla="*/ 558353 h 1182394"/>
                <a:gd name="connsiteX5" fmla="*/ 0 w 2516833"/>
                <a:gd name="connsiteY5" fmla="*/ 1182394 h 1182394"/>
                <a:gd name="connsiteX6" fmla="*/ 2056003 w 2516833"/>
                <a:gd name="connsiteY6" fmla="*/ 1182394 h 1182394"/>
                <a:gd name="connsiteX0" fmla="*/ 2091451 w 2552281"/>
                <a:gd name="connsiteY0" fmla="*/ 1182394 h 1182394"/>
                <a:gd name="connsiteX1" fmla="*/ 2552281 w 2552281"/>
                <a:gd name="connsiteY1" fmla="*/ 985329 h 1182394"/>
                <a:gd name="connsiteX2" fmla="*/ 2304142 w 2552281"/>
                <a:gd name="connsiteY2" fmla="*/ 0 h 1182394"/>
                <a:gd name="connsiteX3" fmla="*/ 567173 w 2552281"/>
                <a:gd name="connsiteY3" fmla="*/ 32845 h 1182394"/>
                <a:gd name="connsiteX4" fmla="*/ 0 w 2552281"/>
                <a:gd name="connsiteY4" fmla="*/ 492665 h 1182394"/>
                <a:gd name="connsiteX5" fmla="*/ 35448 w 2552281"/>
                <a:gd name="connsiteY5" fmla="*/ 1182394 h 1182394"/>
                <a:gd name="connsiteX6" fmla="*/ 2091451 w 2552281"/>
                <a:gd name="connsiteY6" fmla="*/ 1182394 h 1182394"/>
                <a:gd name="connsiteX0" fmla="*/ 2091451 w 2552281"/>
                <a:gd name="connsiteY0" fmla="*/ 1182394 h 1182394"/>
                <a:gd name="connsiteX1" fmla="*/ 2552281 w 2552281"/>
                <a:gd name="connsiteY1" fmla="*/ 985329 h 1182394"/>
                <a:gd name="connsiteX2" fmla="*/ 2304142 w 2552281"/>
                <a:gd name="connsiteY2" fmla="*/ 0 h 1182394"/>
                <a:gd name="connsiteX3" fmla="*/ 567173 w 2552281"/>
                <a:gd name="connsiteY3" fmla="*/ 32845 h 1182394"/>
                <a:gd name="connsiteX4" fmla="*/ 0 w 2552281"/>
                <a:gd name="connsiteY4" fmla="*/ 492665 h 1182394"/>
                <a:gd name="connsiteX5" fmla="*/ 602622 w 2552281"/>
                <a:gd name="connsiteY5" fmla="*/ 1182394 h 1182394"/>
                <a:gd name="connsiteX6" fmla="*/ 2091451 w 2552281"/>
                <a:gd name="connsiteY6" fmla="*/ 1182394 h 1182394"/>
                <a:gd name="connsiteX0" fmla="*/ 1878760 w 2339590"/>
                <a:gd name="connsiteY0" fmla="*/ 1182394 h 1182394"/>
                <a:gd name="connsiteX1" fmla="*/ 2339590 w 2339590"/>
                <a:gd name="connsiteY1" fmla="*/ 985329 h 1182394"/>
                <a:gd name="connsiteX2" fmla="*/ 2091451 w 2339590"/>
                <a:gd name="connsiteY2" fmla="*/ 0 h 1182394"/>
                <a:gd name="connsiteX3" fmla="*/ 354482 w 2339590"/>
                <a:gd name="connsiteY3" fmla="*/ 32845 h 1182394"/>
                <a:gd name="connsiteX4" fmla="*/ 0 w 2339590"/>
                <a:gd name="connsiteY4" fmla="*/ 492665 h 1182394"/>
                <a:gd name="connsiteX5" fmla="*/ 389931 w 2339590"/>
                <a:gd name="connsiteY5" fmla="*/ 1182394 h 1182394"/>
                <a:gd name="connsiteX6" fmla="*/ 1878760 w 2339590"/>
                <a:gd name="connsiteY6" fmla="*/ 1182394 h 1182394"/>
                <a:gd name="connsiteX0" fmla="*/ 1878760 w 2339590"/>
                <a:gd name="connsiteY0" fmla="*/ 1149549 h 1149549"/>
                <a:gd name="connsiteX1" fmla="*/ 2339590 w 2339590"/>
                <a:gd name="connsiteY1" fmla="*/ 952484 h 1149549"/>
                <a:gd name="connsiteX2" fmla="*/ 354482 w 2339590"/>
                <a:gd name="connsiteY2" fmla="*/ 0 h 1149549"/>
                <a:gd name="connsiteX3" fmla="*/ 0 w 2339590"/>
                <a:gd name="connsiteY3" fmla="*/ 459820 h 1149549"/>
                <a:gd name="connsiteX4" fmla="*/ 389931 w 2339590"/>
                <a:gd name="connsiteY4" fmla="*/ 1149549 h 1149549"/>
                <a:gd name="connsiteX5" fmla="*/ 1878760 w 2339590"/>
                <a:gd name="connsiteY5" fmla="*/ 1149549 h 1149549"/>
                <a:gd name="connsiteX0" fmla="*/ 1878760 w 1878760"/>
                <a:gd name="connsiteY0" fmla="*/ 1149549 h 1149549"/>
                <a:gd name="connsiteX1" fmla="*/ 354482 w 1878760"/>
                <a:gd name="connsiteY1" fmla="*/ 0 h 1149549"/>
                <a:gd name="connsiteX2" fmla="*/ 0 w 1878760"/>
                <a:gd name="connsiteY2" fmla="*/ 459820 h 1149549"/>
                <a:gd name="connsiteX3" fmla="*/ 389931 w 1878760"/>
                <a:gd name="connsiteY3" fmla="*/ 1149549 h 1149549"/>
                <a:gd name="connsiteX4" fmla="*/ 1878760 w 1878760"/>
                <a:gd name="connsiteY4" fmla="*/ 1149549 h 1149549"/>
                <a:gd name="connsiteX0" fmla="*/ 389931 w 389931"/>
                <a:gd name="connsiteY0" fmla="*/ 1149549 h 1149549"/>
                <a:gd name="connsiteX1" fmla="*/ 354482 w 389931"/>
                <a:gd name="connsiteY1" fmla="*/ 0 h 1149549"/>
                <a:gd name="connsiteX2" fmla="*/ 0 w 389931"/>
                <a:gd name="connsiteY2" fmla="*/ 459820 h 1149549"/>
                <a:gd name="connsiteX3" fmla="*/ 389931 w 389931"/>
                <a:gd name="connsiteY3" fmla="*/ 1149549 h 1149549"/>
                <a:gd name="connsiteX0" fmla="*/ 815311 w 815311"/>
                <a:gd name="connsiteY0" fmla="*/ 1149549 h 1149549"/>
                <a:gd name="connsiteX1" fmla="*/ 779862 w 815311"/>
                <a:gd name="connsiteY1" fmla="*/ 0 h 1149549"/>
                <a:gd name="connsiteX2" fmla="*/ 0 w 815311"/>
                <a:gd name="connsiteY2" fmla="*/ 492664 h 1149549"/>
                <a:gd name="connsiteX3" fmla="*/ 815311 w 815311"/>
                <a:gd name="connsiteY3" fmla="*/ 1149549 h 1149549"/>
                <a:gd name="connsiteX0" fmla="*/ 0 w 779862"/>
                <a:gd name="connsiteY0" fmla="*/ 1018172 h 1018172"/>
                <a:gd name="connsiteX1" fmla="*/ 779862 w 779862"/>
                <a:gd name="connsiteY1" fmla="*/ 0 h 1018172"/>
                <a:gd name="connsiteX2" fmla="*/ 0 w 779862"/>
                <a:gd name="connsiteY2" fmla="*/ 492664 h 1018172"/>
                <a:gd name="connsiteX3" fmla="*/ 0 w 779862"/>
                <a:gd name="connsiteY3" fmla="*/ 1018172 h 1018172"/>
                <a:gd name="connsiteX0" fmla="*/ 0 w 248139"/>
                <a:gd name="connsiteY0" fmla="*/ 525508 h 525508"/>
                <a:gd name="connsiteX1" fmla="*/ 248139 w 248139"/>
                <a:gd name="connsiteY1" fmla="*/ 0 h 525508"/>
                <a:gd name="connsiteX2" fmla="*/ 0 w 248139"/>
                <a:gd name="connsiteY2" fmla="*/ 0 h 525508"/>
                <a:gd name="connsiteX3" fmla="*/ 0 w 248139"/>
                <a:gd name="connsiteY3" fmla="*/ 525508 h 525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39" h="525508">
                  <a:moveTo>
                    <a:pt x="0" y="525508"/>
                  </a:moveTo>
                  <a:lnTo>
                    <a:pt x="248139" y="0"/>
                  </a:lnTo>
                  <a:lnTo>
                    <a:pt x="0" y="0"/>
                  </a:lnTo>
                  <a:lnTo>
                    <a:pt x="0" y="525508"/>
                  </a:lnTo>
                  <a:close/>
                </a:path>
              </a:pathLst>
            </a:cu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EE32C02-3FF4-4F35-AF9C-94D4F2AAF65F}"/>
                </a:ext>
              </a:extLst>
            </p:cNvPr>
            <p:cNvSpPr/>
            <p:nvPr/>
          </p:nvSpPr>
          <p:spPr>
            <a:xfrm>
              <a:off x="5174146" y="1657350"/>
              <a:ext cx="921854" cy="280034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319035 w 319035"/>
                <a:gd name="connsiteY0" fmla="*/ 164222 h 492665"/>
                <a:gd name="connsiteX1" fmla="*/ 319035 w 319035"/>
                <a:gd name="connsiteY1" fmla="*/ 492665 h 492665"/>
                <a:gd name="connsiteX2" fmla="*/ 35448 w 319035"/>
                <a:gd name="connsiteY2" fmla="*/ 492665 h 492665"/>
                <a:gd name="connsiteX3" fmla="*/ 0 w 319035"/>
                <a:gd name="connsiteY3" fmla="*/ 0 h 492665"/>
                <a:gd name="connsiteX4" fmla="*/ 319035 w 319035"/>
                <a:gd name="connsiteY4" fmla="*/ 164222 h 492665"/>
                <a:gd name="connsiteX0" fmla="*/ 708966 w 708966"/>
                <a:gd name="connsiteY0" fmla="*/ 1 h 492665"/>
                <a:gd name="connsiteX1" fmla="*/ 319035 w 708966"/>
                <a:gd name="connsiteY1" fmla="*/ 492665 h 492665"/>
                <a:gd name="connsiteX2" fmla="*/ 35448 w 708966"/>
                <a:gd name="connsiteY2" fmla="*/ 492665 h 492665"/>
                <a:gd name="connsiteX3" fmla="*/ 0 w 708966"/>
                <a:gd name="connsiteY3" fmla="*/ 0 h 492665"/>
                <a:gd name="connsiteX4" fmla="*/ 708966 w 708966"/>
                <a:gd name="connsiteY4" fmla="*/ 1 h 492665"/>
                <a:gd name="connsiteX0" fmla="*/ 708966 w 779863"/>
                <a:gd name="connsiteY0" fmla="*/ 1 h 492665"/>
                <a:gd name="connsiteX1" fmla="*/ 779863 w 779863"/>
                <a:gd name="connsiteY1" fmla="*/ 164222 h 492665"/>
                <a:gd name="connsiteX2" fmla="*/ 35448 w 779863"/>
                <a:gd name="connsiteY2" fmla="*/ 492665 h 492665"/>
                <a:gd name="connsiteX3" fmla="*/ 0 w 779863"/>
                <a:gd name="connsiteY3" fmla="*/ 0 h 492665"/>
                <a:gd name="connsiteX4" fmla="*/ 708966 w 779863"/>
                <a:gd name="connsiteY4" fmla="*/ 1 h 492665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638070 w 886209"/>
                <a:gd name="connsiteY0" fmla="*/ 0 h 394132"/>
                <a:gd name="connsiteX1" fmla="*/ 886209 w 886209"/>
                <a:gd name="connsiteY1" fmla="*/ 394132 h 394132"/>
                <a:gd name="connsiteX2" fmla="*/ 0 w 886209"/>
                <a:gd name="connsiteY2" fmla="*/ 394132 h 394132"/>
                <a:gd name="connsiteX3" fmla="*/ 106346 w 886209"/>
                <a:gd name="connsiteY3" fmla="*/ 229910 h 394132"/>
                <a:gd name="connsiteX4" fmla="*/ 638070 w 886209"/>
                <a:gd name="connsiteY4" fmla="*/ 0 h 394132"/>
                <a:gd name="connsiteX0" fmla="*/ 638070 w 1524278"/>
                <a:gd name="connsiteY0" fmla="*/ 0 h 394132"/>
                <a:gd name="connsiteX1" fmla="*/ 1524278 w 1524278"/>
                <a:gd name="connsiteY1" fmla="*/ 0 h 394132"/>
                <a:gd name="connsiteX2" fmla="*/ 0 w 1524278"/>
                <a:gd name="connsiteY2" fmla="*/ 394132 h 394132"/>
                <a:gd name="connsiteX3" fmla="*/ 106346 w 1524278"/>
                <a:gd name="connsiteY3" fmla="*/ 229910 h 394132"/>
                <a:gd name="connsiteX4" fmla="*/ 638070 w 1524278"/>
                <a:gd name="connsiteY4" fmla="*/ 0 h 394132"/>
                <a:gd name="connsiteX0" fmla="*/ 531724 w 1417932"/>
                <a:gd name="connsiteY0" fmla="*/ 0 h 229910"/>
                <a:gd name="connsiteX1" fmla="*/ 1417932 w 1417932"/>
                <a:gd name="connsiteY1" fmla="*/ 0 h 229910"/>
                <a:gd name="connsiteX2" fmla="*/ 957104 w 1417932"/>
                <a:gd name="connsiteY2" fmla="*/ 229910 h 229910"/>
                <a:gd name="connsiteX3" fmla="*/ 0 w 1417932"/>
                <a:gd name="connsiteY3" fmla="*/ 229910 h 229910"/>
                <a:gd name="connsiteX4" fmla="*/ 531724 w 1417932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141793 w 886208"/>
                <a:gd name="connsiteY3" fmla="*/ 229910 h 229910"/>
                <a:gd name="connsiteX4" fmla="*/ 0 w 886208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0 w 886208"/>
                <a:gd name="connsiteY3" fmla="*/ 0 h 229910"/>
                <a:gd name="connsiteX0" fmla="*/ 0 w 886208"/>
                <a:gd name="connsiteY0" fmla="*/ 0 h 197066"/>
                <a:gd name="connsiteX1" fmla="*/ 886208 w 886208"/>
                <a:gd name="connsiteY1" fmla="*/ 0 h 197066"/>
                <a:gd name="connsiteX2" fmla="*/ 389932 w 886208"/>
                <a:gd name="connsiteY2" fmla="*/ 197066 h 197066"/>
                <a:gd name="connsiteX3" fmla="*/ 0 w 886208"/>
                <a:gd name="connsiteY3" fmla="*/ 0 h 197066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262754 h 394131"/>
                <a:gd name="connsiteX4" fmla="*/ 0 w 886208"/>
                <a:gd name="connsiteY4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602621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319035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531725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779863 w 886208"/>
                <a:gd name="connsiteY2" fmla="*/ 0 h 426975"/>
                <a:gd name="connsiteX3" fmla="*/ 531725 w 886208"/>
                <a:gd name="connsiteY3" fmla="*/ 295598 h 426975"/>
                <a:gd name="connsiteX4" fmla="*/ 0 w 886208"/>
                <a:gd name="connsiteY4" fmla="*/ 295598 h 426975"/>
                <a:gd name="connsiteX5" fmla="*/ 0 w 886208"/>
                <a:gd name="connsiteY5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779863 w 886208"/>
                <a:gd name="connsiteY3" fmla="*/ 0 h 426975"/>
                <a:gd name="connsiteX4" fmla="*/ 531725 w 886208"/>
                <a:gd name="connsiteY4" fmla="*/ 295598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531725 w 886208"/>
                <a:gd name="connsiteY4" fmla="*/ 295598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531725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638070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638070 w 886208"/>
                <a:gd name="connsiteY3" fmla="*/ 0 h 426975"/>
                <a:gd name="connsiteX4" fmla="*/ 638070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638070 w 886208"/>
                <a:gd name="connsiteY3" fmla="*/ 0 h 426975"/>
                <a:gd name="connsiteX4" fmla="*/ 638070 w 886208"/>
                <a:gd name="connsiteY4" fmla="*/ 229910 h 426975"/>
                <a:gd name="connsiteX5" fmla="*/ 354483 w 886208"/>
                <a:gd name="connsiteY5" fmla="*/ 229910 h 426975"/>
                <a:gd name="connsiteX6" fmla="*/ 0 w 886208"/>
                <a:gd name="connsiteY6" fmla="*/ 426975 h 426975"/>
                <a:gd name="connsiteX0" fmla="*/ 0 w 531725"/>
                <a:gd name="connsiteY0" fmla="*/ 426975 h 426975"/>
                <a:gd name="connsiteX1" fmla="*/ 531725 w 531725"/>
                <a:gd name="connsiteY1" fmla="*/ 426975 h 426975"/>
                <a:gd name="connsiteX2" fmla="*/ 531725 w 531725"/>
                <a:gd name="connsiteY2" fmla="*/ 0 h 426975"/>
                <a:gd name="connsiteX3" fmla="*/ 283587 w 531725"/>
                <a:gd name="connsiteY3" fmla="*/ 0 h 426975"/>
                <a:gd name="connsiteX4" fmla="*/ 283587 w 531725"/>
                <a:gd name="connsiteY4" fmla="*/ 229910 h 426975"/>
                <a:gd name="connsiteX5" fmla="*/ 0 w 531725"/>
                <a:gd name="connsiteY5" fmla="*/ 229910 h 426975"/>
                <a:gd name="connsiteX6" fmla="*/ 0 w 531725"/>
                <a:gd name="connsiteY6" fmla="*/ 426975 h 426975"/>
                <a:gd name="connsiteX0" fmla="*/ 0 w 531725"/>
                <a:gd name="connsiteY0" fmla="*/ 426975 h 722574"/>
                <a:gd name="connsiteX1" fmla="*/ 531725 w 531725"/>
                <a:gd name="connsiteY1" fmla="*/ 722574 h 722574"/>
                <a:gd name="connsiteX2" fmla="*/ 531725 w 531725"/>
                <a:gd name="connsiteY2" fmla="*/ 0 h 722574"/>
                <a:gd name="connsiteX3" fmla="*/ 283587 w 531725"/>
                <a:gd name="connsiteY3" fmla="*/ 0 h 722574"/>
                <a:gd name="connsiteX4" fmla="*/ 283587 w 531725"/>
                <a:gd name="connsiteY4" fmla="*/ 229910 h 722574"/>
                <a:gd name="connsiteX5" fmla="*/ 0 w 531725"/>
                <a:gd name="connsiteY5" fmla="*/ 229910 h 722574"/>
                <a:gd name="connsiteX6" fmla="*/ 0 w 531725"/>
                <a:gd name="connsiteY6" fmla="*/ 426975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229910 h 722574"/>
                <a:gd name="connsiteX5" fmla="*/ 283587 w 815312"/>
                <a:gd name="connsiteY5" fmla="*/ 229910 h 722574"/>
                <a:gd name="connsiteX6" fmla="*/ 0 w 815312"/>
                <a:gd name="connsiteY6" fmla="*/ 722574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525508 h 722574"/>
                <a:gd name="connsiteX5" fmla="*/ 283587 w 815312"/>
                <a:gd name="connsiteY5" fmla="*/ 229910 h 722574"/>
                <a:gd name="connsiteX6" fmla="*/ 0 w 815312"/>
                <a:gd name="connsiteY6" fmla="*/ 722574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525508 h 722574"/>
                <a:gd name="connsiteX5" fmla="*/ 1 w 815312"/>
                <a:gd name="connsiteY5" fmla="*/ 525508 h 722574"/>
                <a:gd name="connsiteX6" fmla="*/ 0 w 815312"/>
                <a:gd name="connsiteY6" fmla="*/ 722574 h 722574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1878762 w 2126900"/>
                <a:gd name="connsiteY3" fmla="*/ 0 h 755419"/>
                <a:gd name="connsiteX4" fmla="*/ 1878762 w 2126900"/>
                <a:gd name="connsiteY4" fmla="*/ 525508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1878762 w 2126900"/>
                <a:gd name="connsiteY3" fmla="*/ 0 h 755419"/>
                <a:gd name="connsiteX4" fmla="*/ 567173 w 2126900"/>
                <a:gd name="connsiteY4" fmla="*/ 492664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638070 w 2126900"/>
                <a:gd name="connsiteY3" fmla="*/ 98533 h 755419"/>
                <a:gd name="connsiteX4" fmla="*/ 567173 w 2126900"/>
                <a:gd name="connsiteY4" fmla="*/ 492664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656885 h 689730"/>
                <a:gd name="connsiteX1" fmla="*/ 2126900 w 2126900"/>
                <a:gd name="connsiteY1" fmla="*/ 656885 h 689730"/>
                <a:gd name="connsiteX2" fmla="*/ 957105 w 2126900"/>
                <a:gd name="connsiteY2" fmla="*/ 0 h 689730"/>
                <a:gd name="connsiteX3" fmla="*/ 638070 w 2126900"/>
                <a:gd name="connsiteY3" fmla="*/ 32844 h 689730"/>
                <a:gd name="connsiteX4" fmla="*/ 567173 w 2126900"/>
                <a:gd name="connsiteY4" fmla="*/ 426975 h 689730"/>
                <a:gd name="connsiteX5" fmla="*/ 0 w 2126900"/>
                <a:gd name="connsiteY5" fmla="*/ 624041 h 689730"/>
                <a:gd name="connsiteX6" fmla="*/ 1311588 w 2126900"/>
                <a:gd name="connsiteY6" fmla="*/ 656885 h 689730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921656 w 2126900"/>
                <a:gd name="connsiteY6" fmla="*/ 952483 h 952483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921656 w 2126900"/>
                <a:gd name="connsiteY6" fmla="*/ 952483 h 952483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70897 w 2126900"/>
                <a:gd name="connsiteY6" fmla="*/ 853950 h 952483"/>
                <a:gd name="connsiteX7" fmla="*/ 921656 w 2126900"/>
                <a:gd name="connsiteY7" fmla="*/ 952483 h 952483"/>
                <a:gd name="connsiteX0" fmla="*/ 921656 w 992553"/>
                <a:gd name="connsiteY0" fmla="*/ 952483 h 952483"/>
                <a:gd name="connsiteX1" fmla="*/ 992553 w 992553"/>
                <a:gd name="connsiteY1" fmla="*/ 624040 h 952483"/>
                <a:gd name="connsiteX2" fmla="*/ 957105 w 992553"/>
                <a:gd name="connsiteY2" fmla="*/ 0 h 952483"/>
                <a:gd name="connsiteX3" fmla="*/ 638070 w 992553"/>
                <a:gd name="connsiteY3" fmla="*/ 32844 h 952483"/>
                <a:gd name="connsiteX4" fmla="*/ 567173 w 992553"/>
                <a:gd name="connsiteY4" fmla="*/ 426975 h 952483"/>
                <a:gd name="connsiteX5" fmla="*/ 0 w 992553"/>
                <a:gd name="connsiteY5" fmla="*/ 624041 h 952483"/>
                <a:gd name="connsiteX6" fmla="*/ 70897 w 992553"/>
                <a:gd name="connsiteY6" fmla="*/ 853950 h 952483"/>
                <a:gd name="connsiteX7" fmla="*/ 921656 w 992553"/>
                <a:gd name="connsiteY7" fmla="*/ 952483 h 952483"/>
                <a:gd name="connsiteX0" fmla="*/ 921656 w 992553"/>
                <a:gd name="connsiteY0" fmla="*/ 952483 h 952483"/>
                <a:gd name="connsiteX1" fmla="*/ 992553 w 992553"/>
                <a:gd name="connsiteY1" fmla="*/ 624040 h 952483"/>
                <a:gd name="connsiteX2" fmla="*/ 957105 w 992553"/>
                <a:gd name="connsiteY2" fmla="*/ 0 h 952483"/>
                <a:gd name="connsiteX3" fmla="*/ 460828 w 992553"/>
                <a:gd name="connsiteY3" fmla="*/ 0 h 952483"/>
                <a:gd name="connsiteX4" fmla="*/ 567173 w 992553"/>
                <a:gd name="connsiteY4" fmla="*/ 426975 h 952483"/>
                <a:gd name="connsiteX5" fmla="*/ 0 w 992553"/>
                <a:gd name="connsiteY5" fmla="*/ 624041 h 952483"/>
                <a:gd name="connsiteX6" fmla="*/ 70897 w 992553"/>
                <a:gd name="connsiteY6" fmla="*/ 853950 h 952483"/>
                <a:gd name="connsiteX7" fmla="*/ 921656 w 992553"/>
                <a:gd name="connsiteY7" fmla="*/ 952483 h 952483"/>
                <a:gd name="connsiteX0" fmla="*/ 921656 w 992553"/>
                <a:gd name="connsiteY0" fmla="*/ 952483 h 952483"/>
                <a:gd name="connsiteX1" fmla="*/ 992553 w 992553"/>
                <a:gd name="connsiteY1" fmla="*/ 624040 h 952483"/>
                <a:gd name="connsiteX2" fmla="*/ 992553 w 992553"/>
                <a:gd name="connsiteY2" fmla="*/ 98533 h 952483"/>
                <a:gd name="connsiteX3" fmla="*/ 460828 w 992553"/>
                <a:gd name="connsiteY3" fmla="*/ 0 h 952483"/>
                <a:gd name="connsiteX4" fmla="*/ 567173 w 992553"/>
                <a:gd name="connsiteY4" fmla="*/ 426975 h 952483"/>
                <a:gd name="connsiteX5" fmla="*/ 0 w 992553"/>
                <a:gd name="connsiteY5" fmla="*/ 624041 h 952483"/>
                <a:gd name="connsiteX6" fmla="*/ 70897 w 992553"/>
                <a:gd name="connsiteY6" fmla="*/ 853950 h 952483"/>
                <a:gd name="connsiteX7" fmla="*/ 921656 w 992553"/>
                <a:gd name="connsiteY7" fmla="*/ 952483 h 952483"/>
                <a:gd name="connsiteX0" fmla="*/ 921656 w 1134346"/>
                <a:gd name="connsiteY0" fmla="*/ 952483 h 952483"/>
                <a:gd name="connsiteX1" fmla="*/ 1134346 w 1134346"/>
                <a:gd name="connsiteY1" fmla="*/ 624041 h 952483"/>
                <a:gd name="connsiteX2" fmla="*/ 992553 w 1134346"/>
                <a:gd name="connsiteY2" fmla="*/ 98533 h 952483"/>
                <a:gd name="connsiteX3" fmla="*/ 460828 w 1134346"/>
                <a:gd name="connsiteY3" fmla="*/ 0 h 952483"/>
                <a:gd name="connsiteX4" fmla="*/ 567173 w 1134346"/>
                <a:gd name="connsiteY4" fmla="*/ 426975 h 952483"/>
                <a:gd name="connsiteX5" fmla="*/ 0 w 1134346"/>
                <a:gd name="connsiteY5" fmla="*/ 624041 h 952483"/>
                <a:gd name="connsiteX6" fmla="*/ 70897 w 1134346"/>
                <a:gd name="connsiteY6" fmla="*/ 853950 h 952483"/>
                <a:gd name="connsiteX7" fmla="*/ 921656 w 1134346"/>
                <a:gd name="connsiteY7" fmla="*/ 952483 h 952483"/>
                <a:gd name="connsiteX0" fmla="*/ 1098898 w 1134346"/>
                <a:gd name="connsiteY0" fmla="*/ 1083861 h 1083861"/>
                <a:gd name="connsiteX1" fmla="*/ 1134346 w 1134346"/>
                <a:gd name="connsiteY1" fmla="*/ 624041 h 1083861"/>
                <a:gd name="connsiteX2" fmla="*/ 992553 w 1134346"/>
                <a:gd name="connsiteY2" fmla="*/ 98533 h 1083861"/>
                <a:gd name="connsiteX3" fmla="*/ 460828 w 1134346"/>
                <a:gd name="connsiteY3" fmla="*/ 0 h 1083861"/>
                <a:gd name="connsiteX4" fmla="*/ 567173 w 1134346"/>
                <a:gd name="connsiteY4" fmla="*/ 426975 h 1083861"/>
                <a:gd name="connsiteX5" fmla="*/ 0 w 1134346"/>
                <a:gd name="connsiteY5" fmla="*/ 624041 h 1083861"/>
                <a:gd name="connsiteX6" fmla="*/ 70897 w 1134346"/>
                <a:gd name="connsiteY6" fmla="*/ 853950 h 1083861"/>
                <a:gd name="connsiteX7" fmla="*/ 1098898 w 1134346"/>
                <a:gd name="connsiteY7" fmla="*/ 1083861 h 1083861"/>
                <a:gd name="connsiteX0" fmla="*/ 1240691 w 1276139"/>
                <a:gd name="connsiteY0" fmla="*/ 1083861 h 1083861"/>
                <a:gd name="connsiteX1" fmla="*/ 1276139 w 1276139"/>
                <a:gd name="connsiteY1" fmla="*/ 624041 h 1083861"/>
                <a:gd name="connsiteX2" fmla="*/ 1134346 w 1276139"/>
                <a:gd name="connsiteY2" fmla="*/ 98533 h 1083861"/>
                <a:gd name="connsiteX3" fmla="*/ 602621 w 1276139"/>
                <a:gd name="connsiteY3" fmla="*/ 0 h 1083861"/>
                <a:gd name="connsiteX4" fmla="*/ 708966 w 1276139"/>
                <a:gd name="connsiteY4" fmla="*/ 426975 h 1083861"/>
                <a:gd name="connsiteX5" fmla="*/ 141793 w 1276139"/>
                <a:gd name="connsiteY5" fmla="*/ 624041 h 1083861"/>
                <a:gd name="connsiteX6" fmla="*/ 0 w 1276139"/>
                <a:gd name="connsiteY6" fmla="*/ 985328 h 1083861"/>
                <a:gd name="connsiteX7" fmla="*/ 1240691 w 1276139"/>
                <a:gd name="connsiteY7" fmla="*/ 1083861 h 1083861"/>
                <a:gd name="connsiteX0" fmla="*/ 1240691 w 1276139"/>
                <a:gd name="connsiteY0" fmla="*/ 1083861 h 1083861"/>
                <a:gd name="connsiteX1" fmla="*/ 1276139 w 1276139"/>
                <a:gd name="connsiteY1" fmla="*/ 624041 h 1083861"/>
                <a:gd name="connsiteX2" fmla="*/ 1134346 w 1276139"/>
                <a:gd name="connsiteY2" fmla="*/ 98533 h 1083861"/>
                <a:gd name="connsiteX3" fmla="*/ 602621 w 1276139"/>
                <a:gd name="connsiteY3" fmla="*/ 0 h 1083861"/>
                <a:gd name="connsiteX4" fmla="*/ 673518 w 1276139"/>
                <a:gd name="connsiteY4" fmla="*/ 492664 h 1083861"/>
                <a:gd name="connsiteX5" fmla="*/ 141793 w 1276139"/>
                <a:gd name="connsiteY5" fmla="*/ 624041 h 1083861"/>
                <a:gd name="connsiteX6" fmla="*/ 0 w 1276139"/>
                <a:gd name="connsiteY6" fmla="*/ 985328 h 1083861"/>
                <a:gd name="connsiteX7" fmla="*/ 1240691 w 1276139"/>
                <a:gd name="connsiteY7" fmla="*/ 1083861 h 1083861"/>
                <a:gd name="connsiteX0" fmla="*/ 1240691 w 1276139"/>
                <a:gd name="connsiteY0" fmla="*/ 1083861 h 1083861"/>
                <a:gd name="connsiteX1" fmla="*/ 1276139 w 1276139"/>
                <a:gd name="connsiteY1" fmla="*/ 624041 h 1083861"/>
                <a:gd name="connsiteX2" fmla="*/ 1205243 w 1276139"/>
                <a:gd name="connsiteY2" fmla="*/ 295598 h 1083861"/>
                <a:gd name="connsiteX3" fmla="*/ 602621 w 1276139"/>
                <a:gd name="connsiteY3" fmla="*/ 0 h 1083861"/>
                <a:gd name="connsiteX4" fmla="*/ 673518 w 1276139"/>
                <a:gd name="connsiteY4" fmla="*/ 492664 h 1083861"/>
                <a:gd name="connsiteX5" fmla="*/ 141793 w 1276139"/>
                <a:gd name="connsiteY5" fmla="*/ 624041 h 1083861"/>
                <a:gd name="connsiteX6" fmla="*/ 0 w 1276139"/>
                <a:gd name="connsiteY6" fmla="*/ 985328 h 1083861"/>
                <a:gd name="connsiteX7" fmla="*/ 1240691 w 1276139"/>
                <a:gd name="connsiteY7" fmla="*/ 1083861 h 1083861"/>
                <a:gd name="connsiteX0" fmla="*/ 1240691 w 1276139"/>
                <a:gd name="connsiteY0" fmla="*/ 821107 h 821107"/>
                <a:gd name="connsiteX1" fmla="*/ 1276139 w 1276139"/>
                <a:gd name="connsiteY1" fmla="*/ 361287 h 821107"/>
                <a:gd name="connsiteX2" fmla="*/ 1205243 w 1276139"/>
                <a:gd name="connsiteY2" fmla="*/ 32844 h 821107"/>
                <a:gd name="connsiteX3" fmla="*/ 850760 w 1276139"/>
                <a:gd name="connsiteY3" fmla="*/ 0 h 821107"/>
                <a:gd name="connsiteX4" fmla="*/ 673518 w 1276139"/>
                <a:gd name="connsiteY4" fmla="*/ 229910 h 821107"/>
                <a:gd name="connsiteX5" fmla="*/ 141793 w 1276139"/>
                <a:gd name="connsiteY5" fmla="*/ 361287 h 821107"/>
                <a:gd name="connsiteX6" fmla="*/ 0 w 1276139"/>
                <a:gd name="connsiteY6" fmla="*/ 722574 h 821107"/>
                <a:gd name="connsiteX7" fmla="*/ 1240691 w 1276139"/>
                <a:gd name="connsiteY7" fmla="*/ 821107 h 821107"/>
                <a:gd name="connsiteX0" fmla="*/ 1240691 w 1276139"/>
                <a:gd name="connsiteY0" fmla="*/ 821107 h 821107"/>
                <a:gd name="connsiteX1" fmla="*/ 1276139 w 1276139"/>
                <a:gd name="connsiteY1" fmla="*/ 361287 h 821107"/>
                <a:gd name="connsiteX2" fmla="*/ 1205243 w 1276139"/>
                <a:gd name="connsiteY2" fmla="*/ 32844 h 821107"/>
                <a:gd name="connsiteX3" fmla="*/ 850760 w 1276139"/>
                <a:gd name="connsiteY3" fmla="*/ 0 h 821107"/>
                <a:gd name="connsiteX4" fmla="*/ 673518 w 1276139"/>
                <a:gd name="connsiteY4" fmla="*/ 229910 h 821107"/>
                <a:gd name="connsiteX5" fmla="*/ 389932 w 1276139"/>
                <a:gd name="connsiteY5" fmla="*/ 558353 h 821107"/>
                <a:gd name="connsiteX6" fmla="*/ 0 w 1276139"/>
                <a:gd name="connsiteY6" fmla="*/ 722574 h 821107"/>
                <a:gd name="connsiteX7" fmla="*/ 1240691 w 1276139"/>
                <a:gd name="connsiteY7" fmla="*/ 821107 h 821107"/>
                <a:gd name="connsiteX0" fmla="*/ 1240691 w 1276139"/>
                <a:gd name="connsiteY0" fmla="*/ 821107 h 821107"/>
                <a:gd name="connsiteX1" fmla="*/ 1276139 w 1276139"/>
                <a:gd name="connsiteY1" fmla="*/ 361287 h 821107"/>
                <a:gd name="connsiteX2" fmla="*/ 1205243 w 1276139"/>
                <a:gd name="connsiteY2" fmla="*/ 32844 h 821107"/>
                <a:gd name="connsiteX3" fmla="*/ 850760 w 1276139"/>
                <a:gd name="connsiteY3" fmla="*/ 0 h 821107"/>
                <a:gd name="connsiteX4" fmla="*/ 389932 w 1276139"/>
                <a:gd name="connsiteY4" fmla="*/ 558353 h 821107"/>
                <a:gd name="connsiteX5" fmla="*/ 0 w 1276139"/>
                <a:gd name="connsiteY5" fmla="*/ 722574 h 821107"/>
                <a:gd name="connsiteX6" fmla="*/ 1240691 w 1276139"/>
                <a:gd name="connsiteY6" fmla="*/ 821107 h 821107"/>
                <a:gd name="connsiteX0" fmla="*/ 850759 w 886207"/>
                <a:gd name="connsiteY0" fmla="*/ 821107 h 821107"/>
                <a:gd name="connsiteX1" fmla="*/ 886207 w 886207"/>
                <a:gd name="connsiteY1" fmla="*/ 361287 h 821107"/>
                <a:gd name="connsiteX2" fmla="*/ 815311 w 886207"/>
                <a:gd name="connsiteY2" fmla="*/ 32844 h 821107"/>
                <a:gd name="connsiteX3" fmla="*/ 460828 w 886207"/>
                <a:gd name="connsiteY3" fmla="*/ 0 h 821107"/>
                <a:gd name="connsiteX4" fmla="*/ 0 w 886207"/>
                <a:gd name="connsiteY4" fmla="*/ 558353 h 821107"/>
                <a:gd name="connsiteX5" fmla="*/ 0 w 886207"/>
                <a:gd name="connsiteY5" fmla="*/ 821107 h 821107"/>
                <a:gd name="connsiteX6" fmla="*/ 850759 w 886207"/>
                <a:gd name="connsiteY6" fmla="*/ 821107 h 821107"/>
                <a:gd name="connsiteX0" fmla="*/ 1985106 w 2020554"/>
                <a:gd name="connsiteY0" fmla="*/ 821107 h 886796"/>
                <a:gd name="connsiteX1" fmla="*/ 2020554 w 2020554"/>
                <a:gd name="connsiteY1" fmla="*/ 361287 h 886796"/>
                <a:gd name="connsiteX2" fmla="*/ 1949658 w 2020554"/>
                <a:gd name="connsiteY2" fmla="*/ 32844 h 886796"/>
                <a:gd name="connsiteX3" fmla="*/ 1595175 w 2020554"/>
                <a:gd name="connsiteY3" fmla="*/ 0 h 886796"/>
                <a:gd name="connsiteX4" fmla="*/ 1134347 w 2020554"/>
                <a:gd name="connsiteY4" fmla="*/ 558353 h 886796"/>
                <a:gd name="connsiteX5" fmla="*/ 0 w 2020554"/>
                <a:gd name="connsiteY5" fmla="*/ 886796 h 886796"/>
                <a:gd name="connsiteX6" fmla="*/ 1985106 w 2020554"/>
                <a:gd name="connsiteY6" fmla="*/ 821107 h 886796"/>
                <a:gd name="connsiteX0" fmla="*/ 1985106 w 2020554"/>
                <a:gd name="connsiteY0" fmla="*/ 821107 h 886796"/>
                <a:gd name="connsiteX1" fmla="*/ 2020554 w 2020554"/>
                <a:gd name="connsiteY1" fmla="*/ 361287 h 886796"/>
                <a:gd name="connsiteX2" fmla="*/ 1949658 w 2020554"/>
                <a:gd name="connsiteY2" fmla="*/ 32844 h 886796"/>
                <a:gd name="connsiteX3" fmla="*/ 1595175 w 2020554"/>
                <a:gd name="connsiteY3" fmla="*/ 0 h 886796"/>
                <a:gd name="connsiteX4" fmla="*/ 0 w 2020554"/>
                <a:gd name="connsiteY4" fmla="*/ 591197 h 886796"/>
                <a:gd name="connsiteX5" fmla="*/ 0 w 2020554"/>
                <a:gd name="connsiteY5" fmla="*/ 886796 h 886796"/>
                <a:gd name="connsiteX6" fmla="*/ 1985106 w 2020554"/>
                <a:gd name="connsiteY6" fmla="*/ 821107 h 886796"/>
                <a:gd name="connsiteX0" fmla="*/ 1985106 w 2020554"/>
                <a:gd name="connsiteY0" fmla="*/ 788263 h 853952"/>
                <a:gd name="connsiteX1" fmla="*/ 2020554 w 2020554"/>
                <a:gd name="connsiteY1" fmla="*/ 328443 h 853952"/>
                <a:gd name="connsiteX2" fmla="*/ 1949658 w 2020554"/>
                <a:gd name="connsiteY2" fmla="*/ 0 h 853952"/>
                <a:gd name="connsiteX3" fmla="*/ 602622 w 2020554"/>
                <a:gd name="connsiteY3" fmla="*/ 32845 h 853952"/>
                <a:gd name="connsiteX4" fmla="*/ 0 w 2020554"/>
                <a:gd name="connsiteY4" fmla="*/ 558353 h 853952"/>
                <a:gd name="connsiteX5" fmla="*/ 0 w 2020554"/>
                <a:gd name="connsiteY5" fmla="*/ 853952 h 853952"/>
                <a:gd name="connsiteX6" fmla="*/ 1985106 w 2020554"/>
                <a:gd name="connsiteY6" fmla="*/ 788263 h 853952"/>
                <a:gd name="connsiteX0" fmla="*/ 1985106 w 2020554"/>
                <a:gd name="connsiteY0" fmla="*/ 755419 h 821108"/>
                <a:gd name="connsiteX1" fmla="*/ 2020554 w 2020554"/>
                <a:gd name="connsiteY1" fmla="*/ 295599 h 821108"/>
                <a:gd name="connsiteX2" fmla="*/ 957105 w 2020554"/>
                <a:gd name="connsiteY2" fmla="*/ 0 h 821108"/>
                <a:gd name="connsiteX3" fmla="*/ 602622 w 2020554"/>
                <a:gd name="connsiteY3" fmla="*/ 1 h 821108"/>
                <a:gd name="connsiteX4" fmla="*/ 0 w 2020554"/>
                <a:gd name="connsiteY4" fmla="*/ 525509 h 821108"/>
                <a:gd name="connsiteX5" fmla="*/ 0 w 2020554"/>
                <a:gd name="connsiteY5" fmla="*/ 821108 h 821108"/>
                <a:gd name="connsiteX6" fmla="*/ 1985106 w 2020554"/>
                <a:gd name="connsiteY6" fmla="*/ 755419 h 821108"/>
                <a:gd name="connsiteX0" fmla="*/ 921657 w 2020554"/>
                <a:gd name="connsiteY0" fmla="*/ 853951 h 853951"/>
                <a:gd name="connsiteX1" fmla="*/ 2020554 w 2020554"/>
                <a:gd name="connsiteY1" fmla="*/ 295599 h 853951"/>
                <a:gd name="connsiteX2" fmla="*/ 957105 w 2020554"/>
                <a:gd name="connsiteY2" fmla="*/ 0 h 853951"/>
                <a:gd name="connsiteX3" fmla="*/ 602622 w 2020554"/>
                <a:gd name="connsiteY3" fmla="*/ 1 h 853951"/>
                <a:gd name="connsiteX4" fmla="*/ 0 w 2020554"/>
                <a:gd name="connsiteY4" fmla="*/ 525509 h 853951"/>
                <a:gd name="connsiteX5" fmla="*/ 0 w 2020554"/>
                <a:gd name="connsiteY5" fmla="*/ 821108 h 853951"/>
                <a:gd name="connsiteX6" fmla="*/ 921657 w 2020554"/>
                <a:gd name="connsiteY6" fmla="*/ 853951 h 853951"/>
                <a:gd name="connsiteX0" fmla="*/ 921657 w 2020554"/>
                <a:gd name="connsiteY0" fmla="*/ 853951 h 853951"/>
                <a:gd name="connsiteX1" fmla="*/ 2020554 w 2020554"/>
                <a:gd name="connsiteY1" fmla="*/ 295599 h 853951"/>
                <a:gd name="connsiteX2" fmla="*/ 957105 w 2020554"/>
                <a:gd name="connsiteY2" fmla="*/ 0 h 853951"/>
                <a:gd name="connsiteX3" fmla="*/ 602622 w 2020554"/>
                <a:gd name="connsiteY3" fmla="*/ 1 h 853951"/>
                <a:gd name="connsiteX4" fmla="*/ 0 w 2020554"/>
                <a:gd name="connsiteY4" fmla="*/ 525509 h 853951"/>
                <a:gd name="connsiteX5" fmla="*/ 0 w 2020554"/>
                <a:gd name="connsiteY5" fmla="*/ 853951 h 853951"/>
                <a:gd name="connsiteX6" fmla="*/ 921657 w 2020554"/>
                <a:gd name="connsiteY6" fmla="*/ 853951 h 853951"/>
                <a:gd name="connsiteX0" fmla="*/ 921657 w 957105"/>
                <a:gd name="connsiteY0" fmla="*/ 853951 h 853951"/>
                <a:gd name="connsiteX1" fmla="*/ 957105 w 957105"/>
                <a:gd name="connsiteY1" fmla="*/ 0 h 853951"/>
                <a:gd name="connsiteX2" fmla="*/ 602622 w 957105"/>
                <a:gd name="connsiteY2" fmla="*/ 1 h 853951"/>
                <a:gd name="connsiteX3" fmla="*/ 0 w 957105"/>
                <a:gd name="connsiteY3" fmla="*/ 525509 h 853951"/>
                <a:gd name="connsiteX4" fmla="*/ 0 w 957105"/>
                <a:gd name="connsiteY4" fmla="*/ 853951 h 853951"/>
                <a:gd name="connsiteX5" fmla="*/ 921657 w 957105"/>
                <a:gd name="connsiteY5" fmla="*/ 853951 h 853951"/>
                <a:gd name="connsiteX0" fmla="*/ 957105 w 957105"/>
                <a:gd name="connsiteY0" fmla="*/ 853951 h 853951"/>
                <a:gd name="connsiteX1" fmla="*/ 957105 w 957105"/>
                <a:gd name="connsiteY1" fmla="*/ 0 h 853951"/>
                <a:gd name="connsiteX2" fmla="*/ 602622 w 957105"/>
                <a:gd name="connsiteY2" fmla="*/ 1 h 853951"/>
                <a:gd name="connsiteX3" fmla="*/ 0 w 957105"/>
                <a:gd name="connsiteY3" fmla="*/ 525509 h 853951"/>
                <a:gd name="connsiteX4" fmla="*/ 0 w 957105"/>
                <a:gd name="connsiteY4" fmla="*/ 853951 h 853951"/>
                <a:gd name="connsiteX5" fmla="*/ 957105 w 957105"/>
                <a:gd name="connsiteY5" fmla="*/ 853951 h 853951"/>
                <a:gd name="connsiteX0" fmla="*/ 957105 w 957105"/>
                <a:gd name="connsiteY0" fmla="*/ 985328 h 985328"/>
                <a:gd name="connsiteX1" fmla="*/ 957105 w 957105"/>
                <a:gd name="connsiteY1" fmla="*/ 0 h 985328"/>
                <a:gd name="connsiteX2" fmla="*/ 602622 w 957105"/>
                <a:gd name="connsiteY2" fmla="*/ 131378 h 985328"/>
                <a:gd name="connsiteX3" fmla="*/ 0 w 957105"/>
                <a:gd name="connsiteY3" fmla="*/ 656886 h 985328"/>
                <a:gd name="connsiteX4" fmla="*/ 0 w 957105"/>
                <a:gd name="connsiteY4" fmla="*/ 985328 h 985328"/>
                <a:gd name="connsiteX5" fmla="*/ 957105 w 957105"/>
                <a:gd name="connsiteY5" fmla="*/ 985328 h 985328"/>
                <a:gd name="connsiteX0" fmla="*/ 957105 w 957105"/>
                <a:gd name="connsiteY0" fmla="*/ 985328 h 985328"/>
                <a:gd name="connsiteX1" fmla="*/ 957105 w 957105"/>
                <a:gd name="connsiteY1" fmla="*/ 0 h 985328"/>
                <a:gd name="connsiteX2" fmla="*/ 389932 w 957105"/>
                <a:gd name="connsiteY2" fmla="*/ 0 h 985328"/>
                <a:gd name="connsiteX3" fmla="*/ 0 w 957105"/>
                <a:gd name="connsiteY3" fmla="*/ 656886 h 985328"/>
                <a:gd name="connsiteX4" fmla="*/ 0 w 957105"/>
                <a:gd name="connsiteY4" fmla="*/ 985328 h 985328"/>
                <a:gd name="connsiteX5" fmla="*/ 957105 w 957105"/>
                <a:gd name="connsiteY5" fmla="*/ 985328 h 985328"/>
                <a:gd name="connsiteX0" fmla="*/ 1134346 w 1134346"/>
                <a:gd name="connsiteY0" fmla="*/ 985328 h 985328"/>
                <a:gd name="connsiteX1" fmla="*/ 1134346 w 1134346"/>
                <a:gd name="connsiteY1" fmla="*/ 0 h 985328"/>
                <a:gd name="connsiteX2" fmla="*/ 567173 w 1134346"/>
                <a:gd name="connsiteY2" fmla="*/ 0 h 985328"/>
                <a:gd name="connsiteX3" fmla="*/ 177241 w 1134346"/>
                <a:gd name="connsiteY3" fmla="*/ 656886 h 985328"/>
                <a:gd name="connsiteX4" fmla="*/ 0 w 1134346"/>
                <a:gd name="connsiteY4" fmla="*/ 985328 h 985328"/>
                <a:gd name="connsiteX5" fmla="*/ 1134346 w 1134346"/>
                <a:gd name="connsiteY5" fmla="*/ 985328 h 985328"/>
                <a:gd name="connsiteX0" fmla="*/ 1134346 w 1134346"/>
                <a:gd name="connsiteY0" fmla="*/ 985328 h 985328"/>
                <a:gd name="connsiteX1" fmla="*/ 1134346 w 1134346"/>
                <a:gd name="connsiteY1" fmla="*/ 0 h 985328"/>
                <a:gd name="connsiteX2" fmla="*/ 567173 w 1134346"/>
                <a:gd name="connsiteY2" fmla="*/ 0 h 985328"/>
                <a:gd name="connsiteX3" fmla="*/ 0 w 1134346"/>
                <a:gd name="connsiteY3" fmla="*/ 394131 h 985328"/>
                <a:gd name="connsiteX4" fmla="*/ 0 w 1134346"/>
                <a:gd name="connsiteY4" fmla="*/ 985328 h 985328"/>
                <a:gd name="connsiteX5" fmla="*/ 1134346 w 1134346"/>
                <a:gd name="connsiteY5" fmla="*/ 985328 h 985328"/>
                <a:gd name="connsiteX0" fmla="*/ 1134346 w 1134346"/>
                <a:gd name="connsiteY0" fmla="*/ 985328 h 985328"/>
                <a:gd name="connsiteX1" fmla="*/ 1134346 w 1134346"/>
                <a:gd name="connsiteY1" fmla="*/ 0 h 985328"/>
                <a:gd name="connsiteX2" fmla="*/ 567173 w 1134346"/>
                <a:gd name="connsiteY2" fmla="*/ 0 h 985328"/>
                <a:gd name="connsiteX3" fmla="*/ 0 w 1134346"/>
                <a:gd name="connsiteY3" fmla="*/ 394131 h 985328"/>
                <a:gd name="connsiteX4" fmla="*/ 35449 w 1134346"/>
                <a:gd name="connsiteY4" fmla="*/ 985328 h 985328"/>
                <a:gd name="connsiteX5" fmla="*/ 1134346 w 1134346"/>
                <a:gd name="connsiteY5" fmla="*/ 985328 h 985328"/>
                <a:gd name="connsiteX0" fmla="*/ 1098897 w 1098897"/>
                <a:gd name="connsiteY0" fmla="*/ 985328 h 985328"/>
                <a:gd name="connsiteX1" fmla="*/ 1098897 w 1098897"/>
                <a:gd name="connsiteY1" fmla="*/ 0 h 985328"/>
                <a:gd name="connsiteX2" fmla="*/ 531724 w 1098897"/>
                <a:gd name="connsiteY2" fmla="*/ 0 h 985328"/>
                <a:gd name="connsiteX3" fmla="*/ 0 w 1098897"/>
                <a:gd name="connsiteY3" fmla="*/ 361287 h 985328"/>
                <a:gd name="connsiteX4" fmla="*/ 0 w 1098897"/>
                <a:gd name="connsiteY4" fmla="*/ 985328 h 985328"/>
                <a:gd name="connsiteX5" fmla="*/ 1098897 w 1098897"/>
                <a:gd name="connsiteY5" fmla="*/ 985328 h 985328"/>
                <a:gd name="connsiteX0" fmla="*/ 1098897 w 1098897"/>
                <a:gd name="connsiteY0" fmla="*/ 985328 h 985328"/>
                <a:gd name="connsiteX1" fmla="*/ 1098897 w 1098897"/>
                <a:gd name="connsiteY1" fmla="*/ 0 h 985328"/>
                <a:gd name="connsiteX2" fmla="*/ 460828 w 1098897"/>
                <a:gd name="connsiteY2" fmla="*/ 0 h 985328"/>
                <a:gd name="connsiteX3" fmla="*/ 0 w 1098897"/>
                <a:gd name="connsiteY3" fmla="*/ 361287 h 985328"/>
                <a:gd name="connsiteX4" fmla="*/ 0 w 1098897"/>
                <a:gd name="connsiteY4" fmla="*/ 985328 h 985328"/>
                <a:gd name="connsiteX5" fmla="*/ 1098897 w 1098897"/>
                <a:gd name="connsiteY5" fmla="*/ 985328 h 985328"/>
                <a:gd name="connsiteX0" fmla="*/ 1098897 w 1098897"/>
                <a:gd name="connsiteY0" fmla="*/ 985328 h 985328"/>
                <a:gd name="connsiteX1" fmla="*/ 1098897 w 1098897"/>
                <a:gd name="connsiteY1" fmla="*/ 0 h 985328"/>
                <a:gd name="connsiteX2" fmla="*/ 460828 w 1098897"/>
                <a:gd name="connsiteY2" fmla="*/ 0 h 985328"/>
                <a:gd name="connsiteX3" fmla="*/ 0 w 1098897"/>
                <a:gd name="connsiteY3" fmla="*/ 394131 h 985328"/>
                <a:gd name="connsiteX4" fmla="*/ 0 w 1098897"/>
                <a:gd name="connsiteY4" fmla="*/ 985328 h 985328"/>
                <a:gd name="connsiteX5" fmla="*/ 1098897 w 1098897"/>
                <a:gd name="connsiteY5" fmla="*/ 985328 h 985328"/>
                <a:gd name="connsiteX0" fmla="*/ 1098897 w 1171763"/>
                <a:gd name="connsiteY0" fmla="*/ 985328 h 985328"/>
                <a:gd name="connsiteX1" fmla="*/ 1169794 w 1171763"/>
                <a:gd name="connsiteY1" fmla="*/ 492664 h 985328"/>
                <a:gd name="connsiteX2" fmla="*/ 1098897 w 1171763"/>
                <a:gd name="connsiteY2" fmla="*/ 0 h 985328"/>
                <a:gd name="connsiteX3" fmla="*/ 460828 w 1171763"/>
                <a:gd name="connsiteY3" fmla="*/ 0 h 985328"/>
                <a:gd name="connsiteX4" fmla="*/ 0 w 1171763"/>
                <a:gd name="connsiteY4" fmla="*/ 394131 h 985328"/>
                <a:gd name="connsiteX5" fmla="*/ 0 w 1171763"/>
                <a:gd name="connsiteY5" fmla="*/ 985328 h 985328"/>
                <a:gd name="connsiteX6" fmla="*/ 1098897 w 1171763"/>
                <a:gd name="connsiteY6" fmla="*/ 985328 h 985328"/>
                <a:gd name="connsiteX0" fmla="*/ 1098897 w 1171763"/>
                <a:gd name="connsiteY0" fmla="*/ 985328 h 985328"/>
                <a:gd name="connsiteX1" fmla="*/ 1169794 w 1171763"/>
                <a:gd name="connsiteY1" fmla="*/ 492664 h 985328"/>
                <a:gd name="connsiteX2" fmla="*/ 1098897 w 1171763"/>
                <a:gd name="connsiteY2" fmla="*/ 0 h 985328"/>
                <a:gd name="connsiteX3" fmla="*/ 460828 w 1171763"/>
                <a:gd name="connsiteY3" fmla="*/ 0 h 985328"/>
                <a:gd name="connsiteX4" fmla="*/ 0 w 1171763"/>
                <a:gd name="connsiteY4" fmla="*/ 394131 h 985328"/>
                <a:gd name="connsiteX5" fmla="*/ 0 w 1171763"/>
                <a:gd name="connsiteY5" fmla="*/ 985328 h 985328"/>
                <a:gd name="connsiteX6" fmla="*/ 1098897 w 1171763"/>
                <a:gd name="connsiteY6" fmla="*/ 985328 h 985328"/>
                <a:gd name="connsiteX0" fmla="*/ 1098897 w 1169794"/>
                <a:gd name="connsiteY0" fmla="*/ 985328 h 985328"/>
                <a:gd name="connsiteX1" fmla="*/ 1169794 w 1169794"/>
                <a:gd name="connsiteY1" fmla="*/ 492664 h 985328"/>
                <a:gd name="connsiteX2" fmla="*/ 1098897 w 1169794"/>
                <a:gd name="connsiteY2" fmla="*/ 0 h 985328"/>
                <a:gd name="connsiteX3" fmla="*/ 460828 w 1169794"/>
                <a:gd name="connsiteY3" fmla="*/ 0 h 985328"/>
                <a:gd name="connsiteX4" fmla="*/ 0 w 1169794"/>
                <a:gd name="connsiteY4" fmla="*/ 394131 h 985328"/>
                <a:gd name="connsiteX5" fmla="*/ 0 w 1169794"/>
                <a:gd name="connsiteY5" fmla="*/ 985328 h 985328"/>
                <a:gd name="connsiteX6" fmla="*/ 1098897 w 1169794"/>
                <a:gd name="connsiteY6" fmla="*/ 985328 h 985328"/>
                <a:gd name="connsiteX0" fmla="*/ 1098897 w 1311588"/>
                <a:gd name="connsiteY0" fmla="*/ 1182394 h 1182394"/>
                <a:gd name="connsiteX1" fmla="*/ 1169794 w 1311588"/>
                <a:gd name="connsiteY1" fmla="*/ 689730 h 1182394"/>
                <a:gd name="connsiteX2" fmla="*/ 1311588 w 1311588"/>
                <a:gd name="connsiteY2" fmla="*/ 0 h 1182394"/>
                <a:gd name="connsiteX3" fmla="*/ 460828 w 1311588"/>
                <a:gd name="connsiteY3" fmla="*/ 197066 h 1182394"/>
                <a:gd name="connsiteX4" fmla="*/ 0 w 1311588"/>
                <a:gd name="connsiteY4" fmla="*/ 591197 h 1182394"/>
                <a:gd name="connsiteX5" fmla="*/ 0 w 1311588"/>
                <a:gd name="connsiteY5" fmla="*/ 1182394 h 1182394"/>
                <a:gd name="connsiteX6" fmla="*/ 1098897 w 1311588"/>
                <a:gd name="connsiteY6" fmla="*/ 1182394 h 1182394"/>
                <a:gd name="connsiteX0" fmla="*/ 1098897 w 1559727"/>
                <a:gd name="connsiteY0" fmla="*/ 1182394 h 1182394"/>
                <a:gd name="connsiteX1" fmla="*/ 1559727 w 1559727"/>
                <a:gd name="connsiteY1" fmla="*/ 985329 h 1182394"/>
                <a:gd name="connsiteX2" fmla="*/ 1311588 w 1559727"/>
                <a:gd name="connsiteY2" fmla="*/ 0 h 1182394"/>
                <a:gd name="connsiteX3" fmla="*/ 460828 w 1559727"/>
                <a:gd name="connsiteY3" fmla="*/ 197066 h 1182394"/>
                <a:gd name="connsiteX4" fmla="*/ 0 w 1559727"/>
                <a:gd name="connsiteY4" fmla="*/ 591197 h 1182394"/>
                <a:gd name="connsiteX5" fmla="*/ 0 w 1559727"/>
                <a:gd name="connsiteY5" fmla="*/ 1182394 h 1182394"/>
                <a:gd name="connsiteX6" fmla="*/ 1098897 w 1559727"/>
                <a:gd name="connsiteY6" fmla="*/ 1182394 h 1182394"/>
                <a:gd name="connsiteX0" fmla="*/ 1524278 w 1985108"/>
                <a:gd name="connsiteY0" fmla="*/ 1182394 h 1182394"/>
                <a:gd name="connsiteX1" fmla="*/ 1985108 w 1985108"/>
                <a:gd name="connsiteY1" fmla="*/ 985329 h 1182394"/>
                <a:gd name="connsiteX2" fmla="*/ 1736969 w 1985108"/>
                <a:gd name="connsiteY2" fmla="*/ 0 h 1182394"/>
                <a:gd name="connsiteX3" fmla="*/ 0 w 1985108"/>
                <a:gd name="connsiteY3" fmla="*/ 32845 h 1182394"/>
                <a:gd name="connsiteX4" fmla="*/ 425381 w 1985108"/>
                <a:gd name="connsiteY4" fmla="*/ 591197 h 1182394"/>
                <a:gd name="connsiteX5" fmla="*/ 425381 w 1985108"/>
                <a:gd name="connsiteY5" fmla="*/ 1182394 h 1182394"/>
                <a:gd name="connsiteX6" fmla="*/ 1524278 w 1985108"/>
                <a:gd name="connsiteY6" fmla="*/ 1182394 h 1182394"/>
                <a:gd name="connsiteX0" fmla="*/ 1736968 w 2197798"/>
                <a:gd name="connsiteY0" fmla="*/ 1182394 h 1182394"/>
                <a:gd name="connsiteX1" fmla="*/ 2197798 w 2197798"/>
                <a:gd name="connsiteY1" fmla="*/ 985329 h 1182394"/>
                <a:gd name="connsiteX2" fmla="*/ 1949659 w 2197798"/>
                <a:gd name="connsiteY2" fmla="*/ 0 h 1182394"/>
                <a:gd name="connsiteX3" fmla="*/ 212690 w 2197798"/>
                <a:gd name="connsiteY3" fmla="*/ 32845 h 1182394"/>
                <a:gd name="connsiteX4" fmla="*/ 0 w 2197798"/>
                <a:gd name="connsiteY4" fmla="*/ 558353 h 1182394"/>
                <a:gd name="connsiteX5" fmla="*/ 638071 w 2197798"/>
                <a:gd name="connsiteY5" fmla="*/ 1182394 h 1182394"/>
                <a:gd name="connsiteX6" fmla="*/ 1736968 w 2197798"/>
                <a:gd name="connsiteY6" fmla="*/ 1182394 h 1182394"/>
                <a:gd name="connsiteX0" fmla="*/ 2056003 w 2516833"/>
                <a:gd name="connsiteY0" fmla="*/ 1182394 h 1182394"/>
                <a:gd name="connsiteX1" fmla="*/ 2516833 w 2516833"/>
                <a:gd name="connsiteY1" fmla="*/ 985329 h 1182394"/>
                <a:gd name="connsiteX2" fmla="*/ 2268694 w 2516833"/>
                <a:gd name="connsiteY2" fmla="*/ 0 h 1182394"/>
                <a:gd name="connsiteX3" fmla="*/ 531725 w 2516833"/>
                <a:gd name="connsiteY3" fmla="*/ 32845 h 1182394"/>
                <a:gd name="connsiteX4" fmla="*/ 319035 w 2516833"/>
                <a:gd name="connsiteY4" fmla="*/ 558353 h 1182394"/>
                <a:gd name="connsiteX5" fmla="*/ 0 w 2516833"/>
                <a:gd name="connsiteY5" fmla="*/ 1182394 h 1182394"/>
                <a:gd name="connsiteX6" fmla="*/ 2056003 w 2516833"/>
                <a:gd name="connsiteY6" fmla="*/ 1182394 h 1182394"/>
                <a:gd name="connsiteX0" fmla="*/ 2091451 w 2552281"/>
                <a:gd name="connsiteY0" fmla="*/ 1182394 h 1182394"/>
                <a:gd name="connsiteX1" fmla="*/ 2552281 w 2552281"/>
                <a:gd name="connsiteY1" fmla="*/ 985329 h 1182394"/>
                <a:gd name="connsiteX2" fmla="*/ 2304142 w 2552281"/>
                <a:gd name="connsiteY2" fmla="*/ 0 h 1182394"/>
                <a:gd name="connsiteX3" fmla="*/ 567173 w 2552281"/>
                <a:gd name="connsiteY3" fmla="*/ 32845 h 1182394"/>
                <a:gd name="connsiteX4" fmla="*/ 0 w 2552281"/>
                <a:gd name="connsiteY4" fmla="*/ 492665 h 1182394"/>
                <a:gd name="connsiteX5" fmla="*/ 35448 w 2552281"/>
                <a:gd name="connsiteY5" fmla="*/ 1182394 h 1182394"/>
                <a:gd name="connsiteX6" fmla="*/ 2091451 w 2552281"/>
                <a:gd name="connsiteY6" fmla="*/ 1182394 h 1182394"/>
                <a:gd name="connsiteX0" fmla="*/ 2091451 w 2552281"/>
                <a:gd name="connsiteY0" fmla="*/ 1182394 h 1182394"/>
                <a:gd name="connsiteX1" fmla="*/ 2552281 w 2552281"/>
                <a:gd name="connsiteY1" fmla="*/ 985329 h 1182394"/>
                <a:gd name="connsiteX2" fmla="*/ 2304142 w 2552281"/>
                <a:gd name="connsiteY2" fmla="*/ 0 h 1182394"/>
                <a:gd name="connsiteX3" fmla="*/ 567173 w 2552281"/>
                <a:gd name="connsiteY3" fmla="*/ 32845 h 1182394"/>
                <a:gd name="connsiteX4" fmla="*/ 0 w 2552281"/>
                <a:gd name="connsiteY4" fmla="*/ 492665 h 1182394"/>
                <a:gd name="connsiteX5" fmla="*/ 602622 w 2552281"/>
                <a:gd name="connsiteY5" fmla="*/ 1182394 h 1182394"/>
                <a:gd name="connsiteX6" fmla="*/ 2091451 w 2552281"/>
                <a:gd name="connsiteY6" fmla="*/ 1182394 h 1182394"/>
                <a:gd name="connsiteX0" fmla="*/ 1878760 w 2339590"/>
                <a:gd name="connsiteY0" fmla="*/ 1182394 h 1182394"/>
                <a:gd name="connsiteX1" fmla="*/ 2339590 w 2339590"/>
                <a:gd name="connsiteY1" fmla="*/ 985329 h 1182394"/>
                <a:gd name="connsiteX2" fmla="*/ 2091451 w 2339590"/>
                <a:gd name="connsiteY2" fmla="*/ 0 h 1182394"/>
                <a:gd name="connsiteX3" fmla="*/ 354482 w 2339590"/>
                <a:gd name="connsiteY3" fmla="*/ 32845 h 1182394"/>
                <a:gd name="connsiteX4" fmla="*/ 0 w 2339590"/>
                <a:gd name="connsiteY4" fmla="*/ 492665 h 1182394"/>
                <a:gd name="connsiteX5" fmla="*/ 389931 w 2339590"/>
                <a:gd name="connsiteY5" fmla="*/ 1182394 h 1182394"/>
                <a:gd name="connsiteX6" fmla="*/ 1878760 w 2339590"/>
                <a:gd name="connsiteY6" fmla="*/ 1182394 h 1182394"/>
                <a:gd name="connsiteX0" fmla="*/ 1878760 w 2339590"/>
                <a:gd name="connsiteY0" fmla="*/ 1149549 h 1149549"/>
                <a:gd name="connsiteX1" fmla="*/ 2339590 w 2339590"/>
                <a:gd name="connsiteY1" fmla="*/ 952484 h 1149549"/>
                <a:gd name="connsiteX2" fmla="*/ 354482 w 2339590"/>
                <a:gd name="connsiteY2" fmla="*/ 0 h 1149549"/>
                <a:gd name="connsiteX3" fmla="*/ 0 w 2339590"/>
                <a:gd name="connsiteY3" fmla="*/ 459820 h 1149549"/>
                <a:gd name="connsiteX4" fmla="*/ 389931 w 2339590"/>
                <a:gd name="connsiteY4" fmla="*/ 1149549 h 1149549"/>
                <a:gd name="connsiteX5" fmla="*/ 1878760 w 2339590"/>
                <a:gd name="connsiteY5" fmla="*/ 1149549 h 1149549"/>
                <a:gd name="connsiteX0" fmla="*/ 1878760 w 1878760"/>
                <a:gd name="connsiteY0" fmla="*/ 1149549 h 1149549"/>
                <a:gd name="connsiteX1" fmla="*/ 354482 w 1878760"/>
                <a:gd name="connsiteY1" fmla="*/ 0 h 1149549"/>
                <a:gd name="connsiteX2" fmla="*/ 0 w 1878760"/>
                <a:gd name="connsiteY2" fmla="*/ 459820 h 1149549"/>
                <a:gd name="connsiteX3" fmla="*/ 389931 w 1878760"/>
                <a:gd name="connsiteY3" fmla="*/ 1149549 h 1149549"/>
                <a:gd name="connsiteX4" fmla="*/ 1878760 w 1878760"/>
                <a:gd name="connsiteY4" fmla="*/ 1149549 h 1149549"/>
                <a:gd name="connsiteX0" fmla="*/ 389931 w 389931"/>
                <a:gd name="connsiteY0" fmla="*/ 1149549 h 1149549"/>
                <a:gd name="connsiteX1" fmla="*/ 354482 w 389931"/>
                <a:gd name="connsiteY1" fmla="*/ 0 h 1149549"/>
                <a:gd name="connsiteX2" fmla="*/ 0 w 389931"/>
                <a:gd name="connsiteY2" fmla="*/ 459820 h 1149549"/>
                <a:gd name="connsiteX3" fmla="*/ 389931 w 389931"/>
                <a:gd name="connsiteY3" fmla="*/ 1149549 h 1149549"/>
                <a:gd name="connsiteX0" fmla="*/ 1028001 w 1028001"/>
                <a:gd name="connsiteY0" fmla="*/ 1149549 h 1149549"/>
                <a:gd name="connsiteX1" fmla="*/ 992552 w 1028001"/>
                <a:gd name="connsiteY1" fmla="*/ 0 h 1149549"/>
                <a:gd name="connsiteX2" fmla="*/ 0 w 1028001"/>
                <a:gd name="connsiteY2" fmla="*/ 459820 h 1149549"/>
                <a:gd name="connsiteX3" fmla="*/ 1028001 w 1028001"/>
                <a:gd name="connsiteY3" fmla="*/ 1149549 h 1149549"/>
                <a:gd name="connsiteX0" fmla="*/ 248139 w 992552"/>
                <a:gd name="connsiteY0" fmla="*/ 1182394 h 1182394"/>
                <a:gd name="connsiteX1" fmla="*/ 992552 w 992552"/>
                <a:gd name="connsiteY1" fmla="*/ 0 h 1182394"/>
                <a:gd name="connsiteX2" fmla="*/ 0 w 992552"/>
                <a:gd name="connsiteY2" fmla="*/ 459820 h 1182394"/>
                <a:gd name="connsiteX3" fmla="*/ 248139 w 992552"/>
                <a:gd name="connsiteY3" fmla="*/ 1182394 h 1182394"/>
                <a:gd name="connsiteX0" fmla="*/ 248139 w 248139"/>
                <a:gd name="connsiteY0" fmla="*/ 722574 h 722574"/>
                <a:gd name="connsiteX1" fmla="*/ 248138 w 248139"/>
                <a:gd name="connsiteY1" fmla="*/ 0 h 722574"/>
                <a:gd name="connsiteX2" fmla="*/ 0 w 248139"/>
                <a:gd name="connsiteY2" fmla="*/ 0 h 722574"/>
                <a:gd name="connsiteX3" fmla="*/ 248139 w 248139"/>
                <a:gd name="connsiteY3" fmla="*/ 722574 h 72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139" h="722574">
                  <a:moveTo>
                    <a:pt x="248139" y="722574"/>
                  </a:moveTo>
                  <a:cubicBezTo>
                    <a:pt x="248139" y="481716"/>
                    <a:pt x="248138" y="240858"/>
                    <a:pt x="248138" y="0"/>
                  </a:cubicBezTo>
                  <a:lnTo>
                    <a:pt x="0" y="0"/>
                  </a:lnTo>
                  <a:lnTo>
                    <a:pt x="248139" y="722574"/>
                  </a:lnTo>
                  <a:close/>
                </a:path>
              </a:pathLst>
            </a:cu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62CC19B5-8A14-4967-81A4-993572187EAB}"/>
                </a:ext>
              </a:extLst>
            </p:cNvPr>
            <p:cNvSpPr/>
            <p:nvPr/>
          </p:nvSpPr>
          <p:spPr>
            <a:xfrm>
              <a:off x="3067054" y="1657350"/>
              <a:ext cx="3028945" cy="2800345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319035 w 319035"/>
                <a:gd name="connsiteY0" fmla="*/ 164222 h 492665"/>
                <a:gd name="connsiteX1" fmla="*/ 319035 w 319035"/>
                <a:gd name="connsiteY1" fmla="*/ 492665 h 492665"/>
                <a:gd name="connsiteX2" fmla="*/ 35448 w 319035"/>
                <a:gd name="connsiteY2" fmla="*/ 492665 h 492665"/>
                <a:gd name="connsiteX3" fmla="*/ 0 w 319035"/>
                <a:gd name="connsiteY3" fmla="*/ 0 h 492665"/>
                <a:gd name="connsiteX4" fmla="*/ 319035 w 319035"/>
                <a:gd name="connsiteY4" fmla="*/ 164222 h 492665"/>
                <a:gd name="connsiteX0" fmla="*/ 708966 w 708966"/>
                <a:gd name="connsiteY0" fmla="*/ 1 h 492665"/>
                <a:gd name="connsiteX1" fmla="*/ 319035 w 708966"/>
                <a:gd name="connsiteY1" fmla="*/ 492665 h 492665"/>
                <a:gd name="connsiteX2" fmla="*/ 35448 w 708966"/>
                <a:gd name="connsiteY2" fmla="*/ 492665 h 492665"/>
                <a:gd name="connsiteX3" fmla="*/ 0 w 708966"/>
                <a:gd name="connsiteY3" fmla="*/ 0 h 492665"/>
                <a:gd name="connsiteX4" fmla="*/ 708966 w 708966"/>
                <a:gd name="connsiteY4" fmla="*/ 1 h 492665"/>
                <a:gd name="connsiteX0" fmla="*/ 708966 w 779863"/>
                <a:gd name="connsiteY0" fmla="*/ 1 h 492665"/>
                <a:gd name="connsiteX1" fmla="*/ 779863 w 779863"/>
                <a:gd name="connsiteY1" fmla="*/ 164222 h 492665"/>
                <a:gd name="connsiteX2" fmla="*/ 35448 w 779863"/>
                <a:gd name="connsiteY2" fmla="*/ 492665 h 492665"/>
                <a:gd name="connsiteX3" fmla="*/ 0 w 779863"/>
                <a:gd name="connsiteY3" fmla="*/ 0 h 492665"/>
                <a:gd name="connsiteX4" fmla="*/ 708966 w 779863"/>
                <a:gd name="connsiteY4" fmla="*/ 1 h 492665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638070 w 886209"/>
                <a:gd name="connsiteY0" fmla="*/ 0 h 394132"/>
                <a:gd name="connsiteX1" fmla="*/ 886209 w 886209"/>
                <a:gd name="connsiteY1" fmla="*/ 394132 h 394132"/>
                <a:gd name="connsiteX2" fmla="*/ 0 w 886209"/>
                <a:gd name="connsiteY2" fmla="*/ 394132 h 394132"/>
                <a:gd name="connsiteX3" fmla="*/ 106346 w 886209"/>
                <a:gd name="connsiteY3" fmla="*/ 229910 h 394132"/>
                <a:gd name="connsiteX4" fmla="*/ 638070 w 886209"/>
                <a:gd name="connsiteY4" fmla="*/ 0 h 394132"/>
                <a:gd name="connsiteX0" fmla="*/ 638070 w 1524278"/>
                <a:gd name="connsiteY0" fmla="*/ 0 h 394132"/>
                <a:gd name="connsiteX1" fmla="*/ 1524278 w 1524278"/>
                <a:gd name="connsiteY1" fmla="*/ 0 h 394132"/>
                <a:gd name="connsiteX2" fmla="*/ 0 w 1524278"/>
                <a:gd name="connsiteY2" fmla="*/ 394132 h 394132"/>
                <a:gd name="connsiteX3" fmla="*/ 106346 w 1524278"/>
                <a:gd name="connsiteY3" fmla="*/ 229910 h 394132"/>
                <a:gd name="connsiteX4" fmla="*/ 638070 w 1524278"/>
                <a:gd name="connsiteY4" fmla="*/ 0 h 394132"/>
                <a:gd name="connsiteX0" fmla="*/ 531724 w 1417932"/>
                <a:gd name="connsiteY0" fmla="*/ 0 h 229910"/>
                <a:gd name="connsiteX1" fmla="*/ 1417932 w 1417932"/>
                <a:gd name="connsiteY1" fmla="*/ 0 h 229910"/>
                <a:gd name="connsiteX2" fmla="*/ 957104 w 1417932"/>
                <a:gd name="connsiteY2" fmla="*/ 229910 h 229910"/>
                <a:gd name="connsiteX3" fmla="*/ 0 w 1417932"/>
                <a:gd name="connsiteY3" fmla="*/ 229910 h 229910"/>
                <a:gd name="connsiteX4" fmla="*/ 531724 w 1417932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141793 w 886208"/>
                <a:gd name="connsiteY3" fmla="*/ 229910 h 229910"/>
                <a:gd name="connsiteX4" fmla="*/ 0 w 886208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0 w 886208"/>
                <a:gd name="connsiteY3" fmla="*/ 0 h 229910"/>
                <a:gd name="connsiteX0" fmla="*/ 0 w 886208"/>
                <a:gd name="connsiteY0" fmla="*/ 0 h 197066"/>
                <a:gd name="connsiteX1" fmla="*/ 886208 w 886208"/>
                <a:gd name="connsiteY1" fmla="*/ 0 h 197066"/>
                <a:gd name="connsiteX2" fmla="*/ 389932 w 886208"/>
                <a:gd name="connsiteY2" fmla="*/ 197066 h 197066"/>
                <a:gd name="connsiteX3" fmla="*/ 0 w 886208"/>
                <a:gd name="connsiteY3" fmla="*/ 0 h 197066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262754 h 394131"/>
                <a:gd name="connsiteX4" fmla="*/ 0 w 886208"/>
                <a:gd name="connsiteY4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602621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319035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531725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779863 w 886208"/>
                <a:gd name="connsiteY2" fmla="*/ 0 h 426975"/>
                <a:gd name="connsiteX3" fmla="*/ 531725 w 886208"/>
                <a:gd name="connsiteY3" fmla="*/ 295598 h 426975"/>
                <a:gd name="connsiteX4" fmla="*/ 0 w 886208"/>
                <a:gd name="connsiteY4" fmla="*/ 295598 h 426975"/>
                <a:gd name="connsiteX5" fmla="*/ 0 w 886208"/>
                <a:gd name="connsiteY5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779863 w 886208"/>
                <a:gd name="connsiteY3" fmla="*/ 0 h 426975"/>
                <a:gd name="connsiteX4" fmla="*/ 531725 w 886208"/>
                <a:gd name="connsiteY4" fmla="*/ 295598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531725 w 886208"/>
                <a:gd name="connsiteY4" fmla="*/ 295598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531725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638070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638070 w 886208"/>
                <a:gd name="connsiteY3" fmla="*/ 0 h 426975"/>
                <a:gd name="connsiteX4" fmla="*/ 638070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638070 w 886208"/>
                <a:gd name="connsiteY3" fmla="*/ 0 h 426975"/>
                <a:gd name="connsiteX4" fmla="*/ 638070 w 886208"/>
                <a:gd name="connsiteY4" fmla="*/ 229910 h 426975"/>
                <a:gd name="connsiteX5" fmla="*/ 354483 w 886208"/>
                <a:gd name="connsiteY5" fmla="*/ 229910 h 426975"/>
                <a:gd name="connsiteX6" fmla="*/ 0 w 886208"/>
                <a:gd name="connsiteY6" fmla="*/ 426975 h 426975"/>
                <a:gd name="connsiteX0" fmla="*/ 0 w 531725"/>
                <a:gd name="connsiteY0" fmla="*/ 426975 h 426975"/>
                <a:gd name="connsiteX1" fmla="*/ 531725 w 531725"/>
                <a:gd name="connsiteY1" fmla="*/ 426975 h 426975"/>
                <a:gd name="connsiteX2" fmla="*/ 531725 w 531725"/>
                <a:gd name="connsiteY2" fmla="*/ 0 h 426975"/>
                <a:gd name="connsiteX3" fmla="*/ 283587 w 531725"/>
                <a:gd name="connsiteY3" fmla="*/ 0 h 426975"/>
                <a:gd name="connsiteX4" fmla="*/ 283587 w 531725"/>
                <a:gd name="connsiteY4" fmla="*/ 229910 h 426975"/>
                <a:gd name="connsiteX5" fmla="*/ 0 w 531725"/>
                <a:gd name="connsiteY5" fmla="*/ 229910 h 426975"/>
                <a:gd name="connsiteX6" fmla="*/ 0 w 531725"/>
                <a:gd name="connsiteY6" fmla="*/ 426975 h 426975"/>
                <a:gd name="connsiteX0" fmla="*/ 0 w 531725"/>
                <a:gd name="connsiteY0" fmla="*/ 426975 h 722574"/>
                <a:gd name="connsiteX1" fmla="*/ 531725 w 531725"/>
                <a:gd name="connsiteY1" fmla="*/ 722574 h 722574"/>
                <a:gd name="connsiteX2" fmla="*/ 531725 w 531725"/>
                <a:gd name="connsiteY2" fmla="*/ 0 h 722574"/>
                <a:gd name="connsiteX3" fmla="*/ 283587 w 531725"/>
                <a:gd name="connsiteY3" fmla="*/ 0 h 722574"/>
                <a:gd name="connsiteX4" fmla="*/ 283587 w 531725"/>
                <a:gd name="connsiteY4" fmla="*/ 229910 h 722574"/>
                <a:gd name="connsiteX5" fmla="*/ 0 w 531725"/>
                <a:gd name="connsiteY5" fmla="*/ 229910 h 722574"/>
                <a:gd name="connsiteX6" fmla="*/ 0 w 531725"/>
                <a:gd name="connsiteY6" fmla="*/ 426975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229910 h 722574"/>
                <a:gd name="connsiteX5" fmla="*/ 283587 w 815312"/>
                <a:gd name="connsiteY5" fmla="*/ 229910 h 722574"/>
                <a:gd name="connsiteX6" fmla="*/ 0 w 815312"/>
                <a:gd name="connsiteY6" fmla="*/ 722574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525508 h 722574"/>
                <a:gd name="connsiteX5" fmla="*/ 283587 w 815312"/>
                <a:gd name="connsiteY5" fmla="*/ 229910 h 722574"/>
                <a:gd name="connsiteX6" fmla="*/ 0 w 815312"/>
                <a:gd name="connsiteY6" fmla="*/ 722574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525508 h 722574"/>
                <a:gd name="connsiteX5" fmla="*/ 1 w 815312"/>
                <a:gd name="connsiteY5" fmla="*/ 525508 h 722574"/>
                <a:gd name="connsiteX6" fmla="*/ 0 w 815312"/>
                <a:gd name="connsiteY6" fmla="*/ 722574 h 722574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1878762 w 2126900"/>
                <a:gd name="connsiteY3" fmla="*/ 0 h 755419"/>
                <a:gd name="connsiteX4" fmla="*/ 1878762 w 2126900"/>
                <a:gd name="connsiteY4" fmla="*/ 525508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1878762 w 2126900"/>
                <a:gd name="connsiteY3" fmla="*/ 0 h 755419"/>
                <a:gd name="connsiteX4" fmla="*/ 567173 w 2126900"/>
                <a:gd name="connsiteY4" fmla="*/ 492664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638070 w 2126900"/>
                <a:gd name="connsiteY3" fmla="*/ 98533 h 755419"/>
                <a:gd name="connsiteX4" fmla="*/ 567173 w 2126900"/>
                <a:gd name="connsiteY4" fmla="*/ 492664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656885 h 689730"/>
                <a:gd name="connsiteX1" fmla="*/ 2126900 w 2126900"/>
                <a:gd name="connsiteY1" fmla="*/ 656885 h 689730"/>
                <a:gd name="connsiteX2" fmla="*/ 957105 w 2126900"/>
                <a:gd name="connsiteY2" fmla="*/ 0 h 689730"/>
                <a:gd name="connsiteX3" fmla="*/ 638070 w 2126900"/>
                <a:gd name="connsiteY3" fmla="*/ 32844 h 689730"/>
                <a:gd name="connsiteX4" fmla="*/ 567173 w 2126900"/>
                <a:gd name="connsiteY4" fmla="*/ 426975 h 689730"/>
                <a:gd name="connsiteX5" fmla="*/ 0 w 2126900"/>
                <a:gd name="connsiteY5" fmla="*/ 624041 h 689730"/>
                <a:gd name="connsiteX6" fmla="*/ 1311588 w 2126900"/>
                <a:gd name="connsiteY6" fmla="*/ 656885 h 689730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921656 w 2126900"/>
                <a:gd name="connsiteY6" fmla="*/ 952483 h 952483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921656 w 2126900"/>
                <a:gd name="connsiteY6" fmla="*/ 952483 h 952483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70897 w 2126900"/>
                <a:gd name="connsiteY6" fmla="*/ 853950 h 952483"/>
                <a:gd name="connsiteX7" fmla="*/ 921656 w 2126900"/>
                <a:gd name="connsiteY7" fmla="*/ 952483 h 952483"/>
                <a:gd name="connsiteX0" fmla="*/ 921656 w 992553"/>
                <a:gd name="connsiteY0" fmla="*/ 952483 h 952483"/>
                <a:gd name="connsiteX1" fmla="*/ 992553 w 992553"/>
                <a:gd name="connsiteY1" fmla="*/ 624040 h 952483"/>
                <a:gd name="connsiteX2" fmla="*/ 957105 w 992553"/>
                <a:gd name="connsiteY2" fmla="*/ 0 h 952483"/>
                <a:gd name="connsiteX3" fmla="*/ 638070 w 992553"/>
                <a:gd name="connsiteY3" fmla="*/ 32844 h 952483"/>
                <a:gd name="connsiteX4" fmla="*/ 567173 w 992553"/>
                <a:gd name="connsiteY4" fmla="*/ 426975 h 952483"/>
                <a:gd name="connsiteX5" fmla="*/ 0 w 992553"/>
                <a:gd name="connsiteY5" fmla="*/ 624041 h 952483"/>
                <a:gd name="connsiteX6" fmla="*/ 70897 w 992553"/>
                <a:gd name="connsiteY6" fmla="*/ 853950 h 952483"/>
                <a:gd name="connsiteX7" fmla="*/ 921656 w 992553"/>
                <a:gd name="connsiteY7" fmla="*/ 952483 h 952483"/>
                <a:gd name="connsiteX0" fmla="*/ 921656 w 992553"/>
                <a:gd name="connsiteY0" fmla="*/ 952483 h 952483"/>
                <a:gd name="connsiteX1" fmla="*/ 992553 w 992553"/>
                <a:gd name="connsiteY1" fmla="*/ 624040 h 952483"/>
                <a:gd name="connsiteX2" fmla="*/ 957105 w 992553"/>
                <a:gd name="connsiteY2" fmla="*/ 0 h 952483"/>
                <a:gd name="connsiteX3" fmla="*/ 460828 w 992553"/>
                <a:gd name="connsiteY3" fmla="*/ 0 h 952483"/>
                <a:gd name="connsiteX4" fmla="*/ 567173 w 992553"/>
                <a:gd name="connsiteY4" fmla="*/ 426975 h 952483"/>
                <a:gd name="connsiteX5" fmla="*/ 0 w 992553"/>
                <a:gd name="connsiteY5" fmla="*/ 624041 h 952483"/>
                <a:gd name="connsiteX6" fmla="*/ 70897 w 992553"/>
                <a:gd name="connsiteY6" fmla="*/ 853950 h 952483"/>
                <a:gd name="connsiteX7" fmla="*/ 921656 w 992553"/>
                <a:gd name="connsiteY7" fmla="*/ 952483 h 952483"/>
                <a:gd name="connsiteX0" fmla="*/ 921656 w 992553"/>
                <a:gd name="connsiteY0" fmla="*/ 952483 h 952483"/>
                <a:gd name="connsiteX1" fmla="*/ 992553 w 992553"/>
                <a:gd name="connsiteY1" fmla="*/ 624040 h 952483"/>
                <a:gd name="connsiteX2" fmla="*/ 992553 w 992553"/>
                <a:gd name="connsiteY2" fmla="*/ 98533 h 952483"/>
                <a:gd name="connsiteX3" fmla="*/ 460828 w 992553"/>
                <a:gd name="connsiteY3" fmla="*/ 0 h 952483"/>
                <a:gd name="connsiteX4" fmla="*/ 567173 w 992553"/>
                <a:gd name="connsiteY4" fmla="*/ 426975 h 952483"/>
                <a:gd name="connsiteX5" fmla="*/ 0 w 992553"/>
                <a:gd name="connsiteY5" fmla="*/ 624041 h 952483"/>
                <a:gd name="connsiteX6" fmla="*/ 70897 w 992553"/>
                <a:gd name="connsiteY6" fmla="*/ 853950 h 952483"/>
                <a:gd name="connsiteX7" fmla="*/ 921656 w 992553"/>
                <a:gd name="connsiteY7" fmla="*/ 952483 h 952483"/>
                <a:gd name="connsiteX0" fmla="*/ 921656 w 1134346"/>
                <a:gd name="connsiteY0" fmla="*/ 952483 h 952483"/>
                <a:gd name="connsiteX1" fmla="*/ 1134346 w 1134346"/>
                <a:gd name="connsiteY1" fmla="*/ 624041 h 952483"/>
                <a:gd name="connsiteX2" fmla="*/ 992553 w 1134346"/>
                <a:gd name="connsiteY2" fmla="*/ 98533 h 952483"/>
                <a:gd name="connsiteX3" fmla="*/ 460828 w 1134346"/>
                <a:gd name="connsiteY3" fmla="*/ 0 h 952483"/>
                <a:gd name="connsiteX4" fmla="*/ 567173 w 1134346"/>
                <a:gd name="connsiteY4" fmla="*/ 426975 h 952483"/>
                <a:gd name="connsiteX5" fmla="*/ 0 w 1134346"/>
                <a:gd name="connsiteY5" fmla="*/ 624041 h 952483"/>
                <a:gd name="connsiteX6" fmla="*/ 70897 w 1134346"/>
                <a:gd name="connsiteY6" fmla="*/ 853950 h 952483"/>
                <a:gd name="connsiteX7" fmla="*/ 921656 w 1134346"/>
                <a:gd name="connsiteY7" fmla="*/ 952483 h 952483"/>
                <a:gd name="connsiteX0" fmla="*/ 1098898 w 1134346"/>
                <a:gd name="connsiteY0" fmla="*/ 1083861 h 1083861"/>
                <a:gd name="connsiteX1" fmla="*/ 1134346 w 1134346"/>
                <a:gd name="connsiteY1" fmla="*/ 624041 h 1083861"/>
                <a:gd name="connsiteX2" fmla="*/ 992553 w 1134346"/>
                <a:gd name="connsiteY2" fmla="*/ 98533 h 1083861"/>
                <a:gd name="connsiteX3" fmla="*/ 460828 w 1134346"/>
                <a:gd name="connsiteY3" fmla="*/ 0 h 1083861"/>
                <a:gd name="connsiteX4" fmla="*/ 567173 w 1134346"/>
                <a:gd name="connsiteY4" fmla="*/ 426975 h 1083861"/>
                <a:gd name="connsiteX5" fmla="*/ 0 w 1134346"/>
                <a:gd name="connsiteY5" fmla="*/ 624041 h 1083861"/>
                <a:gd name="connsiteX6" fmla="*/ 70897 w 1134346"/>
                <a:gd name="connsiteY6" fmla="*/ 853950 h 1083861"/>
                <a:gd name="connsiteX7" fmla="*/ 1098898 w 1134346"/>
                <a:gd name="connsiteY7" fmla="*/ 1083861 h 1083861"/>
                <a:gd name="connsiteX0" fmla="*/ 1240691 w 1276139"/>
                <a:gd name="connsiteY0" fmla="*/ 1083861 h 1083861"/>
                <a:gd name="connsiteX1" fmla="*/ 1276139 w 1276139"/>
                <a:gd name="connsiteY1" fmla="*/ 624041 h 1083861"/>
                <a:gd name="connsiteX2" fmla="*/ 1134346 w 1276139"/>
                <a:gd name="connsiteY2" fmla="*/ 98533 h 1083861"/>
                <a:gd name="connsiteX3" fmla="*/ 602621 w 1276139"/>
                <a:gd name="connsiteY3" fmla="*/ 0 h 1083861"/>
                <a:gd name="connsiteX4" fmla="*/ 708966 w 1276139"/>
                <a:gd name="connsiteY4" fmla="*/ 426975 h 1083861"/>
                <a:gd name="connsiteX5" fmla="*/ 141793 w 1276139"/>
                <a:gd name="connsiteY5" fmla="*/ 624041 h 1083861"/>
                <a:gd name="connsiteX6" fmla="*/ 0 w 1276139"/>
                <a:gd name="connsiteY6" fmla="*/ 985328 h 1083861"/>
                <a:gd name="connsiteX7" fmla="*/ 1240691 w 1276139"/>
                <a:gd name="connsiteY7" fmla="*/ 1083861 h 1083861"/>
                <a:gd name="connsiteX0" fmla="*/ 1240691 w 1276139"/>
                <a:gd name="connsiteY0" fmla="*/ 1083861 h 1083861"/>
                <a:gd name="connsiteX1" fmla="*/ 1276139 w 1276139"/>
                <a:gd name="connsiteY1" fmla="*/ 624041 h 1083861"/>
                <a:gd name="connsiteX2" fmla="*/ 1134346 w 1276139"/>
                <a:gd name="connsiteY2" fmla="*/ 98533 h 1083861"/>
                <a:gd name="connsiteX3" fmla="*/ 602621 w 1276139"/>
                <a:gd name="connsiteY3" fmla="*/ 0 h 1083861"/>
                <a:gd name="connsiteX4" fmla="*/ 673518 w 1276139"/>
                <a:gd name="connsiteY4" fmla="*/ 492664 h 1083861"/>
                <a:gd name="connsiteX5" fmla="*/ 141793 w 1276139"/>
                <a:gd name="connsiteY5" fmla="*/ 624041 h 1083861"/>
                <a:gd name="connsiteX6" fmla="*/ 0 w 1276139"/>
                <a:gd name="connsiteY6" fmla="*/ 985328 h 1083861"/>
                <a:gd name="connsiteX7" fmla="*/ 1240691 w 1276139"/>
                <a:gd name="connsiteY7" fmla="*/ 1083861 h 1083861"/>
                <a:gd name="connsiteX0" fmla="*/ 1240691 w 1276139"/>
                <a:gd name="connsiteY0" fmla="*/ 1083861 h 1083861"/>
                <a:gd name="connsiteX1" fmla="*/ 1276139 w 1276139"/>
                <a:gd name="connsiteY1" fmla="*/ 624041 h 1083861"/>
                <a:gd name="connsiteX2" fmla="*/ 1205243 w 1276139"/>
                <a:gd name="connsiteY2" fmla="*/ 295598 h 1083861"/>
                <a:gd name="connsiteX3" fmla="*/ 602621 w 1276139"/>
                <a:gd name="connsiteY3" fmla="*/ 0 h 1083861"/>
                <a:gd name="connsiteX4" fmla="*/ 673518 w 1276139"/>
                <a:gd name="connsiteY4" fmla="*/ 492664 h 1083861"/>
                <a:gd name="connsiteX5" fmla="*/ 141793 w 1276139"/>
                <a:gd name="connsiteY5" fmla="*/ 624041 h 1083861"/>
                <a:gd name="connsiteX6" fmla="*/ 0 w 1276139"/>
                <a:gd name="connsiteY6" fmla="*/ 985328 h 1083861"/>
                <a:gd name="connsiteX7" fmla="*/ 1240691 w 1276139"/>
                <a:gd name="connsiteY7" fmla="*/ 1083861 h 1083861"/>
                <a:gd name="connsiteX0" fmla="*/ 1240691 w 1276139"/>
                <a:gd name="connsiteY0" fmla="*/ 821107 h 821107"/>
                <a:gd name="connsiteX1" fmla="*/ 1276139 w 1276139"/>
                <a:gd name="connsiteY1" fmla="*/ 361287 h 821107"/>
                <a:gd name="connsiteX2" fmla="*/ 1205243 w 1276139"/>
                <a:gd name="connsiteY2" fmla="*/ 32844 h 821107"/>
                <a:gd name="connsiteX3" fmla="*/ 850760 w 1276139"/>
                <a:gd name="connsiteY3" fmla="*/ 0 h 821107"/>
                <a:gd name="connsiteX4" fmla="*/ 673518 w 1276139"/>
                <a:gd name="connsiteY4" fmla="*/ 229910 h 821107"/>
                <a:gd name="connsiteX5" fmla="*/ 141793 w 1276139"/>
                <a:gd name="connsiteY5" fmla="*/ 361287 h 821107"/>
                <a:gd name="connsiteX6" fmla="*/ 0 w 1276139"/>
                <a:gd name="connsiteY6" fmla="*/ 722574 h 821107"/>
                <a:gd name="connsiteX7" fmla="*/ 1240691 w 1276139"/>
                <a:gd name="connsiteY7" fmla="*/ 821107 h 821107"/>
                <a:gd name="connsiteX0" fmla="*/ 1240691 w 1276139"/>
                <a:gd name="connsiteY0" fmla="*/ 821107 h 821107"/>
                <a:gd name="connsiteX1" fmla="*/ 1276139 w 1276139"/>
                <a:gd name="connsiteY1" fmla="*/ 361287 h 821107"/>
                <a:gd name="connsiteX2" fmla="*/ 1205243 w 1276139"/>
                <a:gd name="connsiteY2" fmla="*/ 32844 h 821107"/>
                <a:gd name="connsiteX3" fmla="*/ 850760 w 1276139"/>
                <a:gd name="connsiteY3" fmla="*/ 0 h 821107"/>
                <a:gd name="connsiteX4" fmla="*/ 673518 w 1276139"/>
                <a:gd name="connsiteY4" fmla="*/ 229910 h 821107"/>
                <a:gd name="connsiteX5" fmla="*/ 389932 w 1276139"/>
                <a:gd name="connsiteY5" fmla="*/ 558353 h 821107"/>
                <a:gd name="connsiteX6" fmla="*/ 0 w 1276139"/>
                <a:gd name="connsiteY6" fmla="*/ 722574 h 821107"/>
                <a:gd name="connsiteX7" fmla="*/ 1240691 w 1276139"/>
                <a:gd name="connsiteY7" fmla="*/ 821107 h 821107"/>
                <a:gd name="connsiteX0" fmla="*/ 1240691 w 1276139"/>
                <a:gd name="connsiteY0" fmla="*/ 821107 h 821107"/>
                <a:gd name="connsiteX1" fmla="*/ 1276139 w 1276139"/>
                <a:gd name="connsiteY1" fmla="*/ 361287 h 821107"/>
                <a:gd name="connsiteX2" fmla="*/ 1205243 w 1276139"/>
                <a:gd name="connsiteY2" fmla="*/ 32844 h 821107"/>
                <a:gd name="connsiteX3" fmla="*/ 850760 w 1276139"/>
                <a:gd name="connsiteY3" fmla="*/ 0 h 821107"/>
                <a:gd name="connsiteX4" fmla="*/ 389932 w 1276139"/>
                <a:gd name="connsiteY4" fmla="*/ 558353 h 821107"/>
                <a:gd name="connsiteX5" fmla="*/ 0 w 1276139"/>
                <a:gd name="connsiteY5" fmla="*/ 722574 h 821107"/>
                <a:gd name="connsiteX6" fmla="*/ 1240691 w 1276139"/>
                <a:gd name="connsiteY6" fmla="*/ 821107 h 821107"/>
                <a:gd name="connsiteX0" fmla="*/ 850759 w 886207"/>
                <a:gd name="connsiteY0" fmla="*/ 821107 h 821107"/>
                <a:gd name="connsiteX1" fmla="*/ 886207 w 886207"/>
                <a:gd name="connsiteY1" fmla="*/ 361287 h 821107"/>
                <a:gd name="connsiteX2" fmla="*/ 815311 w 886207"/>
                <a:gd name="connsiteY2" fmla="*/ 32844 h 821107"/>
                <a:gd name="connsiteX3" fmla="*/ 460828 w 886207"/>
                <a:gd name="connsiteY3" fmla="*/ 0 h 821107"/>
                <a:gd name="connsiteX4" fmla="*/ 0 w 886207"/>
                <a:gd name="connsiteY4" fmla="*/ 558353 h 821107"/>
                <a:gd name="connsiteX5" fmla="*/ 0 w 886207"/>
                <a:gd name="connsiteY5" fmla="*/ 821107 h 821107"/>
                <a:gd name="connsiteX6" fmla="*/ 850759 w 886207"/>
                <a:gd name="connsiteY6" fmla="*/ 821107 h 821107"/>
                <a:gd name="connsiteX0" fmla="*/ 1985106 w 2020554"/>
                <a:gd name="connsiteY0" fmla="*/ 821107 h 886796"/>
                <a:gd name="connsiteX1" fmla="*/ 2020554 w 2020554"/>
                <a:gd name="connsiteY1" fmla="*/ 361287 h 886796"/>
                <a:gd name="connsiteX2" fmla="*/ 1949658 w 2020554"/>
                <a:gd name="connsiteY2" fmla="*/ 32844 h 886796"/>
                <a:gd name="connsiteX3" fmla="*/ 1595175 w 2020554"/>
                <a:gd name="connsiteY3" fmla="*/ 0 h 886796"/>
                <a:gd name="connsiteX4" fmla="*/ 1134347 w 2020554"/>
                <a:gd name="connsiteY4" fmla="*/ 558353 h 886796"/>
                <a:gd name="connsiteX5" fmla="*/ 0 w 2020554"/>
                <a:gd name="connsiteY5" fmla="*/ 886796 h 886796"/>
                <a:gd name="connsiteX6" fmla="*/ 1985106 w 2020554"/>
                <a:gd name="connsiteY6" fmla="*/ 821107 h 886796"/>
                <a:gd name="connsiteX0" fmla="*/ 1985106 w 2020554"/>
                <a:gd name="connsiteY0" fmla="*/ 821107 h 886796"/>
                <a:gd name="connsiteX1" fmla="*/ 2020554 w 2020554"/>
                <a:gd name="connsiteY1" fmla="*/ 361287 h 886796"/>
                <a:gd name="connsiteX2" fmla="*/ 1949658 w 2020554"/>
                <a:gd name="connsiteY2" fmla="*/ 32844 h 886796"/>
                <a:gd name="connsiteX3" fmla="*/ 1595175 w 2020554"/>
                <a:gd name="connsiteY3" fmla="*/ 0 h 886796"/>
                <a:gd name="connsiteX4" fmla="*/ 0 w 2020554"/>
                <a:gd name="connsiteY4" fmla="*/ 591197 h 886796"/>
                <a:gd name="connsiteX5" fmla="*/ 0 w 2020554"/>
                <a:gd name="connsiteY5" fmla="*/ 886796 h 886796"/>
                <a:gd name="connsiteX6" fmla="*/ 1985106 w 2020554"/>
                <a:gd name="connsiteY6" fmla="*/ 821107 h 886796"/>
                <a:gd name="connsiteX0" fmla="*/ 1985106 w 2020554"/>
                <a:gd name="connsiteY0" fmla="*/ 788263 h 853952"/>
                <a:gd name="connsiteX1" fmla="*/ 2020554 w 2020554"/>
                <a:gd name="connsiteY1" fmla="*/ 328443 h 853952"/>
                <a:gd name="connsiteX2" fmla="*/ 1949658 w 2020554"/>
                <a:gd name="connsiteY2" fmla="*/ 0 h 853952"/>
                <a:gd name="connsiteX3" fmla="*/ 602622 w 2020554"/>
                <a:gd name="connsiteY3" fmla="*/ 32845 h 853952"/>
                <a:gd name="connsiteX4" fmla="*/ 0 w 2020554"/>
                <a:gd name="connsiteY4" fmla="*/ 558353 h 853952"/>
                <a:gd name="connsiteX5" fmla="*/ 0 w 2020554"/>
                <a:gd name="connsiteY5" fmla="*/ 853952 h 853952"/>
                <a:gd name="connsiteX6" fmla="*/ 1985106 w 2020554"/>
                <a:gd name="connsiteY6" fmla="*/ 788263 h 853952"/>
                <a:gd name="connsiteX0" fmla="*/ 1985106 w 2020554"/>
                <a:gd name="connsiteY0" fmla="*/ 755419 h 821108"/>
                <a:gd name="connsiteX1" fmla="*/ 2020554 w 2020554"/>
                <a:gd name="connsiteY1" fmla="*/ 295599 h 821108"/>
                <a:gd name="connsiteX2" fmla="*/ 957105 w 2020554"/>
                <a:gd name="connsiteY2" fmla="*/ 0 h 821108"/>
                <a:gd name="connsiteX3" fmla="*/ 602622 w 2020554"/>
                <a:gd name="connsiteY3" fmla="*/ 1 h 821108"/>
                <a:gd name="connsiteX4" fmla="*/ 0 w 2020554"/>
                <a:gd name="connsiteY4" fmla="*/ 525509 h 821108"/>
                <a:gd name="connsiteX5" fmla="*/ 0 w 2020554"/>
                <a:gd name="connsiteY5" fmla="*/ 821108 h 821108"/>
                <a:gd name="connsiteX6" fmla="*/ 1985106 w 2020554"/>
                <a:gd name="connsiteY6" fmla="*/ 755419 h 821108"/>
                <a:gd name="connsiteX0" fmla="*/ 921657 w 2020554"/>
                <a:gd name="connsiteY0" fmla="*/ 853951 h 853951"/>
                <a:gd name="connsiteX1" fmla="*/ 2020554 w 2020554"/>
                <a:gd name="connsiteY1" fmla="*/ 295599 h 853951"/>
                <a:gd name="connsiteX2" fmla="*/ 957105 w 2020554"/>
                <a:gd name="connsiteY2" fmla="*/ 0 h 853951"/>
                <a:gd name="connsiteX3" fmla="*/ 602622 w 2020554"/>
                <a:gd name="connsiteY3" fmla="*/ 1 h 853951"/>
                <a:gd name="connsiteX4" fmla="*/ 0 w 2020554"/>
                <a:gd name="connsiteY4" fmla="*/ 525509 h 853951"/>
                <a:gd name="connsiteX5" fmla="*/ 0 w 2020554"/>
                <a:gd name="connsiteY5" fmla="*/ 821108 h 853951"/>
                <a:gd name="connsiteX6" fmla="*/ 921657 w 2020554"/>
                <a:gd name="connsiteY6" fmla="*/ 853951 h 853951"/>
                <a:gd name="connsiteX0" fmla="*/ 921657 w 2020554"/>
                <a:gd name="connsiteY0" fmla="*/ 853951 h 853951"/>
                <a:gd name="connsiteX1" fmla="*/ 2020554 w 2020554"/>
                <a:gd name="connsiteY1" fmla="*/ 295599 h 853951"/>
                <a:gd name="connsiteX2" fmla="*/ 957105 w 2020554"/>
                <a:gd name="connsiteY2" fmla="*/ 0 h 853951"/>
                <a:gd name="connsiteX3" fmla="*/ 602622 w 2020554"/>
                <a:gd name="connsiteY3" fmla="*/ 1 h 853951"/>
                <a:gd name="connsiteX4" fmla="*/ 0 w 2020554"/>
                <a:gd name="connsiteY4" fmla="*/ 525509 h 853951"/>
                <a:gd name="connsiteX5" fmla="*/ 0 w 2020554"/>
                <a:gd name="connsiteY5" fmla="*/ 853951 h 853951"/>
                <a:gd name="connsiteX6" fmla="*/ 921657 w 2020554"/>
                <a:gd name="connsiteY6" fmla="*/ 853951 h 853951"/>
                <a:gd name="connsiteX0" fmla="*/ 921657 w 957105"/>
                <a:gd name="connsiteY0" fmla="*/ 853951 h 853951"/>
                <a:gd name="connsiteX1" fmla="*/ 957105 w 957105"/>
                <a:gd name="connsiteY1" fmla="*/ 0 h 853951"/>
                <a:gd name="connsiteX2" fmla="*/ 602622 w 957105"/>
                <a:gd name="connsiteY2" fmla="*/ 1 h 853951"/>
                <a:gd name="connsiteX3" fmla="*/ 0 w 957105"/>
                <a:gd name="connsiteY3" fmla="*/ 525509 h 853951"/>
                <a:gd name="connsiteX4" fmla="*/ 0 w 957105"/>
                <a:gd name="connsiteY4" fmla="*/ 853951 h 853951"/>
                <a:gd name="connsiteX5" fmla="*/ 921657 w 957105"/>
                <a:gd name="connsiteY5" fmla="*/ 853951 h 853951"/>
                <a:gd name="connsiteX0" fmla="*/ 957105 w 957105"/>
                <a:gd name="connsiteY0" fmla="*/ 853951 h 853951"/>
                <a:gd name="connsiteX1" fmla="*/ 957105 w 957105"/>
                <a:gd name="connsiteY1" fmla="*/ 0 h 853951"/>
                <a:gd name="connsiteX2" fmla="*/ 602622 w 957105"/>
                <a:gd name="connsiteY2" fmla="*/ 1 h 853951"/>
                <a:gd name="connsiteX3" fmla="*/ 0 w 957105"/>
                <a:gd name="connsiteY3" fmla="*/ 525509 h 853951"/>
                <a:gd name="connsiteX4" fmla="*/ 0 w 957105"/>
                <a:gd name="connsiteY4" fmla="*/ 853951 h 853951"/>
                <a:gd name="connsiteX5" fmla="*/ 957105 w 957105"/>
                <a:gd name="connsiteY5" fmla="*/ 853951 h 853951"/>
                <a:gd name="connsiteX0" fmla="*/ 957105 w 957105"/>
                <a:gd name="connsiteY0" fmla="*/ 985328 h 985328"/>
                <a:gd name="connsiteX1" fmla="*/ 957105 w 957105"/>
                <a:gd name="connsiteY1" fmla="*/ 0 h 985328"/>
                <a:gd name="connsiteX2" fmla="*/ 602622 w 957105"/>
                <a:gd name="connsiteY2" fmla="*/ 131378 h 985328"/>
                <a:gd name="connsiteX3" fmla="*/ 0 w 957105"/>
                <a:gd name="connsiteY3" fmla="*/ 656886 h 985328"/>
                <a:gd name="connsiteX4" fmla="*/ 0 w 957105"/>
                <a:gd name="connsiteY4" fmla="*/ 985328 h 985328"/>
                <a:gd name="connsiteX5" fmla="*/ 957105 w 957105"/>
                <a:gd name="connsiteY5" fmla="*/ 985328 h 985328"/>
                <a:gd name="connsiteX0" fmla="*/ 957105 w 957105"/>
                <a:gd name="connsiteY0" fmla="*/ 985328 h 985328"/>
                <a:gd name="connsiteX1" fmla="*/ 957105 w 957105"/>
                <a:gd name="connsiteY1" fmla="*/ 0 h 985328"/>
                <a:gd name="connsiteX2" fmla="*/ 389932 w 957105"/>
                <a:gd name="connsiteY2" fmla="*/ 0 h 985328"/>
                <a:gd name="connsiteX3" fmla="*/ 0 w 957105"/>
                <a:gd name="connsiteY3" fmla="*/ 656886 h 985328"/>
                <a:gd name="connsiteX4" fmla="*/ 0 w 957105"/>
                <a:gd name="connsiteY4" fmla="*/ 985328 h 985328"/>
                <a:gd name="connsiteX5" fmla="*/ 957105 w 957105"/>
                <a:gd name="connsiteY5" fmla="*/ 985328 h 985328"/>
                <a:gd name="connsiteX0" fmla="*/ 1134346 w 1134346"/>
                <a:gd name="connsiteY0" fmla="*/ 985328 h 985328"/>
                <a:gd name="connsiteX1" fmla="*/ 1134346 w 1134346"/>
                <a:gd name="connsiteY1" fmla="*/ 0 h 985328"/>
                <a:gd name="connsiteX2" fmla="*/ 567173 w 1134346"/>
                <a:gd name="connsiteY2" fmla="*/ 0 h 985328"/>
                <a:gd name="connsiteX3" fmla="*/ 177241 w 1134346"/>
                <a:gd name="connsiteY3" fmla="*/ 656886 h 985328"/>
                <a:gd name="connsiteX4" fmla="*/ 0 w 1134346"/>
                <a:gd name="connsiteY4" fmla="*/ 985328 h 985328"/>
                <a:gd name="connsiteX5" fmla="*/ 1134346 w 1134346"/>
                <a:gd name="connsiteY5" fmla="*/ 985328 h 985328"/>
                <a:gd name="connsiteX0" fmla="*/ 1134346 w 1134346"/>
                <a:gd name="connsiteY0" fmla="*/ 985328 h 985328"/>
                <a:gd name="connsiteX1" fmla="*/ 1134346 w 1134346"/>
                <a:gd name="connsiteY1" fmla="*/ 0 h 985328"/>
                <a:gd name="connsiteX2" fmla="*/ 567173 w 1134346"/>
                <a:gd name="connsiteY2" fmla="*/ 0 h 985328"/>
                <a:gd name="connsiteX3" fmla="*/ 0 w 1134346"/>
                <a:gd name="connsiteY3" fmla="*/ 394131 h 985328"/>
                <a:gd name="connsiteX4" fmla="*/ 0 w 1134346"/>
                <a:gd name="connsiteY4" fmla="*/ 985328 h 985328"/>
                <a:gd name="connsiteX5" fmla="*/ 1134346 w 1134346"/>
                <a:gd name="connsiteY5" fmla="*/ 985328 h 985328"/>
                <a:gd name="connsiteX0" fmla="*/ 1134346 w 1134346"/>
                <a:gd name="connsiteY0" fmla="*/ 985328 h 985328"/>
                <a:gd name="connsiteX1" fmla="*/ 1134346 w 1134346"/>
                <a:gd name="connsiteY1" fmla="*/ 0 h 985328"/>
                <a:gd name="connsiteX2" fmla="*/ 567173 w 1134346"/>
                <a:gd name="connsiteY2" fmla="*/ 0 h 985328"/>
                <a:gd name="connsiteX3" fmla="*/ 0 w 1134346"/>
                <a:gd name="connsiteY3" fmla="*/ 394131 h 985328"/>
                <a:gd name="connsiteX4" fmla="*/ 35449 w 1134346"/>
                <a:gd name="connsiteY4" fmla="*/ 985328 h 985328"/>
                <a:gd name="connsiteX5" fmla="*/ 1134346 w 1134346"/>
                <a:gd name="connsiteY5" fmla="*/ 985328 h 985328"/>
                <a:gd name="connsiteX0" fmla="*/ 1098897 w 1098897"/>
                <a:gd name="connsiteY0" fmla="*/ 985328 h 985328"/>
                <a:gd name="connsiteX1" fmla="*/ 1098897 w 1098897"/>
                <a:gd name="connsiteY1" fmla="*/ 0 h 985328"/>
                <a:gd name="connsiteX2" fmla="*/ 531724 w 1098897"/>
                <a:gd name="connsiteY2" fmla="*/ 0 h 985328"/>
                <a:gd name="connsiteX3" fmla="*/ 0 w 1098897"/>
                <a:gd name="connsiteY3" fmla="*/ 361287 h 985328"/>
                <a:gd name="connsiteX4" fmla="*/ 0 w 1098897"/>
                <a:gd name="connsiteY4" fmla="*/ 985328 h 985328"/>
                <a:gd name="connsiteX5" fmla="*/ 1098897 w 1098897"/>
                <a:gd name="connsiteY5" fmla="*/ 985328 h 985328"/>
                <a:gd name="connsiteX0" fmla="*/ 1098897 w 1098897"/>
                <a:gd name="connsiteY0" fmla="*/ 985328 h 985328"/>
                <a:gd name="connsiteX1" fmla="*/ 1098897 w 1098897"/>
                <a:gd name="connsiteY1" fmla="*/ 0 h 985328"/>
                <a:gd name="connsiteX2" fmla="*/ 460828 w 1098897"/>
                <a:gd name="connsiteY2" fmla="*/ 0 h 985328"/>
                <a:gd name="connsiteX3" fmla="*/ 0 w 1098897"/>
                <a:gd name="connsiteY3" fmla="*/ 361287 h 985328"/>
                <a:gd name="connsiteX4" fmla="*/ 0 w 1098897"/>
                <a:gd name="connsiteY4" fmla="*/ 985328 h 985328"/>
                <a:gd name="connsiteX5" fmla="*/ 1098897 w 1098897"/>
                <a:gd name="connsiteY5" fmla="*/ 985328 h 985328"/>
                <a:gd name="connsiteX0" fmla="*/ 1098897 w 1098897"/>
                <a:gd name="connsiteY0" fmla="*/ 985328 h 985328"/>
                <a:gd name="connsiteX1" fmla="*/ 1098897 w 1098897"/>
                <a:gd name="connsiteY1" fmla="*/ 0 h 985328"/>
                <a:gd name="connsiteX2" fmla="*/ 460828 w 1098897"/>
                <a:gd name="connsiteY2" fmla="*/ 0 h 985328"/>
                <a:gd name="connsiteX3" fmla="*/ 0 w 1098897"/>
                <a:gd name="connsiteY3" fmla="*/ 394131 h 985328"/>
                <a:gd name="connsiteX4" fmla="*/ 0 w 1098897"/>
                <a:gd name="connsiteY4" fmla="*/ 985328 h 985328"/>
                <a:gd name="connsiteX5" fmla="*/ 1098897 w 1098897"/>
                <a:gd name="connsiteY5" fmla="*/ 985328 h 985328"/>
                <a:gd name="connsiteX0" fmla="*/ 1098897 w 1171763"/>
                <a:gd name="connsiteY0" fmla="*/ 985328 h 985328"/>
                <a:gd name="connsiteX1" fmla="*/ 1169794 w 1171763"/>
                <a:gd name="connsiteY1" fmla="*/ 492664 h 985328"/>
                <a:gd name="connsiteX2" fmla="*/ 1098897 w 1171763"/>
                <a:gd name="connsiteY2" fmla="*/ 0 h 985328"/>
                <a:gd name="connsiteX3" fmla="*/ 460828 w 1171763"/>
                <a:gd name="connsiteY3" fmla="*/ 0 h 985328"/>
                <a:gd name="connsiteX4" fmla="*/ 0 w 1171763"/>
                <a:gd name="connsiteY4" fmla="*/ 394131 h 985328"/>
                <a:gd name="connsiteX5" fmla="*/ 0 w 1171763"/>
                <a:gd name="connsiteY5" fmla="*/ 985328 h 985328"/>
                <a:gd name="connsiteX6" fmla="*/ 1098897 w 1171763"/>
                <a:gd name="connsiteY6" fmla="*/ 985328 h 985328"/>
                <a:gd name="connsiteX0" fmla="*/ 1098897 w 1171763"/>
                <a:gd name="connsiteY0" fmla="*/ 985328 h 985328"/>
                <a:gd name="connsiteX1" fmla="*/ 1169794 w 1171763"/>
                <a:gd name="connsiteY1" fmla="*/ 492664 h 985328"/>
                <a:gd name="connsiteX2" fmla="*/ 1098897 w 1171763"/>
                <a:gd name="connsiteY2" fmla="*/ 0 h 985328"/>
                <a:gd name="connsiteX3" fmla="*/ 460828 w 1171763"/>
                <a:gd name="connsiteY3" fmla="*/ 0 h 985328"/>
                <a:gd name="connsiteX4" fmla="*/ 0 w 1171763"/>
                <a:gd name="connsiteY4" fmla="*/ 394131 h 985328"/>
                <a:gd name="connsiteX5" fmla="*/ 0 w 1171763"/>
                <a:gd name="connsiteY5" fmla="*/ 985328 h 985328"/>
                <a:gd name="connsiteX6" fmla="*/ 1098897 w 1171763"/>
                <a:gd name="connsiteY6" fmla="*/ 985328 h 985328"/>
                <a:gd name="connsiteX0" fmla="*/ 1098897 w 1169794"/>
                <a:gd name="connsiteY0" fmla="*/ 985328 h 985328"/>
                <a:gd name="connsiteX1" fmla="*/ 1169794 w 1169794"/>
                <a:gd name="connsiteY1" fmla="*/ 492664 h 985328"/>
                <a:gd name="connsiteX2" fmla="*/ 1098897 w 1169794"/>
                <a:gd name="connsiteY2" fmla="*/ 0 h 985328"/>
                <a:gd name="connsiteX3" fmla="*/ 460828 w 1169794"/>
                <a:gd name="connsiteY3" fmla="*/ 0 h 985328"/>
                <a:gd name="connsiteX4" fmla="*/ 0 w 1169794"/>
                <a:gd name="connsiteY4" fmla="*/ 394131 h 985328"/>
                <a:gd name="connsiteX5" fmla="*/ 0 w 1169794"/>
                <a:gd name="connsiteY5" fmla="*/ 985328 h 985328"/>
                <a:gd name="connsiteX6" fmla="*/ 1098897 w 1169794"/>
                <a:gd name="connsiteY6" fmla="*/ 985328 h 985328"/>
                <a:gd name="connsiteX0" fmla="*/ 1098897 w 1311588"/>
                <a:gd name="connsiteY0" fmla="*/ 1182394 h 1182394"/>
                <a:gd name="connsiteX1" fmla="*/ 1169794 w 1311588"/>
                <a:gd name="connsiteY1" fmla="*/ 689730 h 1182394"/>
                <a:gd name="connsiteX2" fmla="*/ 1311588 w 1311588"/>
                <a:gd name="connsiteY2" fmla="*/ 0 h 1182394"/>
                <a:gd name="connsiteX3" fmla="*/ 460828 w 1311588"/>
                <a:gd name="connsiteY3" fmla="*/ 197066 h 1182394"/>
                <a:gd name="connsiteX4" fmla="*/ 0 w 1311588"/>
                <a:gd name="connsiteY4" fmla="*/ 591197 h 1182394"/>
                <a:gd name="connsiteX5" fmla="*/ 0 w 1311588"/>
                <a:gd name="connsiteY5" fmla="*/ 1182394 h 1182394"/>
                <a:gd name="connsiteX6" fmla="*/ 1098897 w 1311588"/>
                <a:gd name="connsiteY6" fmla="*/ 1182394 h 1182394"/>
                <a:gd name="connsiteX0" fmla="*/ 1098897 w 1559727"/>
                <a:gd name="connsiteY0" fmla="*/ 1182394 h 1182394"/>
                <a:gd name="connsiteX1" fmla="*/ 1559727 w 1559727"/>
                <a:gd name="connsiteY1" fmla="*/ 985329 h 1182394"/>
                <a:gd name="connsiteX2" fmla="*/ 1311588 w 1559727"/>
                <a:gd name="connsiteY2" fmla="*/ 0 h 1182394"/>
                <a:gd name="connsiteX3" fmla="*/ 460828 w 1559727"/>
                <a:gd name="connsiteY3" fmla="*/ 197066 h 1182394"/>
                <a:gd name="connsiteX4" fmla="*/ 0 w 1559727"/>
                <a:gd name="connsiteY4" fmla="*/ 591197 h 1182394"/>
                <a:gd name="connsiteX5" fmla="*/ 0 w 1559727"/>
                <a:gd name="connsiteY5" fmla="*/ 1182394 h 1182394"/>
                <a:gd name="connsiteX6" fmla="*/ 1098897 w 1559727"/>
                <a:gd name="connsiteY6" fmla="*/ 1182394 h 1182394"/>
                <a:gd name="connsiteX0" fmla="*/ 1524278 w 1985108"/>
                <a:gd name="connsiteY0" fmla="*/ 1182394 h 1182394"/>
                <a:gd name="connsiteX1" fmla="*/ 1985108 w 1985108"/>
                <a:gd name="connsiteY1" fmla="*/ 985329 h 1182394"/>
                <a:gd name="connsiteX2" fmla="*/ 1736969 w 1985108"/>
                <a:gd name="connsiteY2" fmla="*/ 0 h 1182394"/>
                <a:gd name="connsiteX3" fmla="*/ 0 w 1985108"/>
                <a:gd name="connsiteY3" fmla="*/ 32845 h 1182394"/>
                <a:gd name="connsiteX4" fmla="*/ 425381 w 1985108"/>
                <a:gd name="connsiteY4" fmla="*/ 591197 h 1182394"/>
                <a:gd name="connsiteX5" fmla="*/ 425381 w 1985108"/>
                <a:gd name="connsiteY5" fmla="*/ 1182394 h 1182394"/>
                <a:gd name="connsiteX6" fmla="*/ 1524278 w 1985108"/>
                <a:gd name="connsiteY6" fmla="*/ 1182394 h 1182394"/>
                <a:gd name="connsiteX0" fmla="*/ 1736968 w 2197798"/>
                <a:gd name="connsiteY0" fmla="*/ 1182394 h 1182394"/>
                <a:gd name="connsiteX1" fmla="*/ 2197798 w 2197798"/>
                <a:gd name="connsiteY1" fmla="*/ 985329 h 1182394"/>
                <a:gd name="connsiteX2" fmla="*/ 1949659 w 2197798"/>
                <a:gd name="connsiteY2" fmla="*/ 0 h 1182394"/>
                <a:gd name="connsiteX3" fmla="*/ 212690 w 2197798"/>
                <a:gd name="connsiteY3" fmla="*/ 32845 h 1182394"/>
                <a:gd name="connsiteX4" fmla="*/ 0 w 2197798"/>
                <a:gd name="connsiteY4" fmla="*/ 558353 h 1182394"/>
                <a:gd name="connsiteX5" fmla="*/ 638071 w 2197798"/>
                <a:gd name="connsiteY5" fmla="*/ 1182394 h 1182394"/>
                <a:gd name="connsiteX6" fmla="*/ 1736968 w 2197798"/>
                <a:gd name="connsiteY6" fmla="*/ 1182394 h 1182394"/>
                <a:gd name="connsiteX0" fmla="*/ 2056003 w 2516833"/>
                <a:gd name="connsiteY0" fmla="*/ 1182394 h 1182394"/>
                <a:gd name="connsiteX1" fmla="*/ 2516833 w 2516833"/>
                <a:gd name="connsiteY1" fmla="*/ 985329 h 1182394"/>
                <a:gd name="connsiteX2" fmla="*/ 2268694 w 2516833"/>
                <a:gd name="connsiteY2" fmla="*/ 0 h 1182394"/>
                <a:gd name="connsiteX3" fmla="*/ 531725 w 2516833"/>
                <a:gd name="connsiteY3" fmla="*/ 32845 h 1182394"/>
                <a:gd name="connsiteX4" fmla="*/ 319035 w 2516833"/>
                <a:gd name="connsiteY4" fmla="*/ 558353 h 1182394"/>
                <a:gd name="connsiteX5" fmla="*/ 0 w 2516833"/>
                <a:gd name="connsiteY5" fmla="*/ 1182394 h 1182394"/>
                <a:gd name="connsiteX6" fmla="*/ 2056003 w 2516833"/>
                <a:gd name="connsiteY6" fmla="*/ 1182394 h 1182394"/>
                <a:gd name="connsiteX0" fmla="*/ 2091451 w 2552281"/>
                <a:gd name="connsiteY0" fmla="*/ 1182394 h 1182394"/>
                <a:gd name="connsiteX1" fmla="*/ 2552281 w 2552281"/>
                <a:gd name="connsiteY1" fmla="*/ 985329 h 1182394"/>
                <a:gd name="connsiteX2" fmla="*/ 2304142 w 2552281"/>
                <a:gd name="connsiteY2" fmla="*/ 0 h 1182394"/>
                <a:gd name="connsiteX3" fmla="*/ 567173 w 2552281"/>
                <a:gd name="connsiteY3" fmla="*/ 32845 h 1182394"/>
                <a:gd name="connsiteX4" fmla="*/ 0 w 2552281"/>
                <a:gd name="connsiteY4" fmla="*/ 492665 h 1182394"/>
                <a:gd name="connsiteX5" fmla="*/ 35448 w 2552281"/>
                <a:gd name="connsiteY5" fmla="*/ 1182394 h 1182394"/>
                <a:gd name="connsiteX6" fmla="*/ 2091451 w 2552281"/>
                <a:gd name="connsiteY6" fmla="*/ 1182394 h 1182394"/>
                <a:gd name="connsiteX0" fmla="*/ 2091451 w 2552281"/>
                <a:gd name="connsiteY0" fmla="*/ 1182394 h 1182394"/>
                <a:gd name="connsiteX1" fmla="*/ 2552281 w 2552281"/>
                <a:gd name="connsiteY1" fmla="*/ 985329 h 1182394"/>
                <a:gd name="connsiteX2" fmla="*/ 2304142 w 2552281"/>
                <a:gd name="connsiteY2" fmla="*/ 0 h 1182394"/>
                <a:gd name="connsiteX3" fmla="*/ 567173 w 2552281"/>
                <a:gd name="connsiteY3" fmla="*/ 32845 h 1182394"/>
                <a:gd name="connsiteX4" fmla="*/ 0 w 2552281"/>
                <a:gd name="connsiteY4" fmla="*/ 492665 h 1182394"/>
                <a:gd name="connsiteX5" fmla="*/ 602622 w 2552281"/>
                <a:gd name="connsiteY5" fmla="*/ 1182394 h 1182394"/>
                <a:gd name="connsiteX6" fmla="*/ 2091451 w 2552281"/>
                <a:gd name="connsiteY6" fmla="*/ 1182394 h 1182394"/>
                <a:gd name="connsiteX0" fmla="*/ 1878760 w 2339590"/>
                <a:gd name="connsiteY0" fmla="*/ 1182394 h 1182394"/>
                <a:gd name="connsiteX1" fmla="*/ 2339590 w 2339590"/>
                <a:gd name="connsiteY1" fmla="*/ 985329 h 1182394"/>
                <a:gd name="connsiteX2" fmla="*/ 2091451 w 2339590"/>
                <a:gd name="connsiteY2" fmla="*/ 0 h 1182394"/>
                <a:gd name="connsiteX3" fmla="*/ 354482 w 2339590"/>
                <a:gd name="connsiteY3" fmla="*/ 32845 h 1182394"/>
                <a:gd name="connsiteX4" fmla="*/ 0 w 2339590"/>
                <a:gd name="connsiteY4" fmla="*/ 492665 h 1182394"/>
                <a:gd name="connsiteX5" fmla="*/ 389931 w 2339590"/>
                <a:gd name="connsiteY5" fmla="*/ 1182394 h 1182394"/>
                <a:gd name="connsiteX6" fmla="*/ 1878760 w 2339590"/>
                <a:gd name="connsiteY6" fmla="*/ 1182394 h 1182394"/>
                <a:gd name="connsiteX0" fmla="*/ 1878760 w 2339590"/>
                <a:gd name="connsiteY0" fmla="*/ 1149549 h 1149549"/>
                <a:gd name="connsiteX1" fmla="*/ 2339590 w 2339590"/>
                <a:gd name="connsiteY1" fmla="*/ 952484 h 1149549"/>
                <a:gd name="connsiteX2" fmla="*/ 354482 w 2339590"/>
                <a:gd name="connsiteY2" fmla="*/ 0 h 1149549"/>
                <a:gd name="connsiteX3" fmla="*/ 0 w 2339590"/>
                <a:gd name="connsiteY3" fmla="*/ 459820 h 1149549"/>
                <a:gd name="connsiteX4" fmla="*/ 389931 w 2339590"/>
                <a:gd name="connsiteY4" fmla="*/ 1149549 h 1149549"/>
                <a:gd name="connsiteX5" fmla="*/ 1878760 w 2339590"/>
                <a:gd name="connsiteY5" fmla="*/ 1149549 h 1149549"/>
                <a:gd name="connsiteX0" fmla="*/ 1878760 w 1878760"/>
                <a:gd name="connsiteY0" fmla="*/ 1149549 h 1149549"/>
                <a:gd name="connsiteX1" fmla="*/ 354482 w 1878760"/>
                <a:gd name="connsiteY1" fmla="*/ 0 h 1149549"/>
                <a:gd name="connsiteX2" fmla="*/ 0 w 1878760"/>
                <a:gd name="connsiteY2" fmla="*/ 459820 h 1149549"/>
                <a:gd name="connsiteX3" fmla="*/ 389931 w 1878760"/>
                <a:gd name="connsiteY3" fmla="*/ 1149549 h 1149549"/>
                <a:gd name="connsiteX4" fmla="*/ 1878760 w 1878760"/>
                <a:gd name="connsiteY4" fmla="*/ 1149549 h 1149549"/>
                <a:gd name="connsiteX0" fmla="*/ 389931 w 389931"/>
                <a:gd name="connsiteY0" fmla="*/ 1149549 h 1149549"/>
                <a:gd name="connsiteX1" fmla="*/ 354482 w 389931"/>
                <a:gd name="connsiteY1" fmla="*/ 0 h 1149549"/>
                <a:gd name="connsiteX2" fmla="*/ 0 w 389931"/>
                <a:gd name="connsiteY2" fmla="*/ 459820 h 1149549"/>
                <a:gd name="connsiteX3" fmla="*/ 389931 w 389931"/>
                <a:gd name="connsiteY3" fmla="*/ 1149549 h 1149549"/>
                <a:gd name="connsiteX0" fmla="*/ 850760 w 850760"/>
                <a:gd name="connsiteY0" fmla="*/ 1149549 h 1149549"/>
                <a:gd name="connsiteX1" fmla="*/ 815311 w 850760"/>
                <a:gd name="connsiteY1" fmla="*/ 0 h 1149549"/>
                <a:gd name="connsiteX2" fmla="*/ 0 w 850760"/>
                <a:gd name="connsiteY2" fmla="*/ 394131 h 1149549"/>
                <a:gd name="connsiteX3" fmla="*/ 850760 w 850760"/>
                <a:gd name="connsiteY3" fmla="*/ 1149549 h 1149549"/>
                <a:gd name="connsiteX0" fmla="*/ 0 w 1382484"/>
                <a:gd name="connsiteY0" fmla="*/ 919640 h 919640"/>
                <a:gd name="connsiteX1" fmla="*/ 1382484 w 1382484"/>
                <a:gd name="connsiteY1" fmla="*/ 0 h 919640"/>
                <a:gd name="connsiteX2" fmla="*/ 567173 w 1382484"/>
                <a:gd name="connsiteY2" fmla="*/ 394131 h 919640"/>
                <a:gd name="connsiteX3" fmla="*/ 0 w 1382484"/>
                <a:gd name="connsiteY3" fmla="*/ 919640 h 919640"/>
                <a:gd name="connsiteX0" fmla="*/ 0 w 815313"/>
                <a:gd name="connsiteY0" fmla="*/ 525509 h 525509"/>
                <a:gd name="connsiteX1" fmla="*/ 815313 w 815313"/>
                <a:gd name="connsiteY1" fmla="*/ 0 h 525509"/>
                <a:gd name="connsiteX2" fmla="*/ 567173 w 815313"/>
                <a:gd name="connsiteY2" fmla="*/ 0 h 525509"/>
                <a:gd name="connsiteX3" fmla="*/ 0 w 815313"/>
                <a:gd name="connsiteY3" fmla="*/ 525509 h 525509"/>
                <a:gd name="connsiteX0" fmla="*/ 0 w 1736970"/>
                <a:gd name="connsiteY0" fmla="*/ 1182393 h 1182393"/>
                <a:gd name="connsiteX1" fmla="*/ 1736970 w 1736970"/>
                <a:gd name="connsiteY1" fmla="*/ 0 h 1182393"/>
                <a:gd name="connsiteX2" fmla="*/ 1488830 w 1736970"/>
                <a:gd name="connsiteY2" fmla="*/ 0 h 1182393"/>
                <a:gd name="connsiteX3" fmla="*/ 0 w 1736970"/>
                <a:gd name="connsiteY3" fmla="*/ 1182393 h 1182393"/>
                <a:gd name="connsiteX0" fmla="*/ 0 w 1736970"/>
                <a:gd name="connsiteY0" fmla="*/ 1182393 h 1182393"/>
                <a:gd name="connsiteX1" fmla="*/ 1736970 w 1736970"/>
                <a:gd name="connsiteY1" fmla="*/ 0 h 1182393"/>
                <a:gd name="connsiteX2" fmla="*/ 567174 w 1736970"/>
                <a:gd name="connsiteY2" fmla="*/ 459820 h 1182393"/>
                <a:gd name="connsiteX3" fmla="*/ 0 w 1736970"/>
                <a:gd name="connsiteY3" fmla="*/ 1182393 h 1182393"/>
                <a:gd name="connsiteX0" fmla="*/ 0 w 815312"/>
                <a:gd name="connsiteY0" fmla="*/ 722573 h 722573"/>
                <a:gd name="connsiteX1" fmla="*/ 815312 w 815312"/>
                <a:gd name="connsiteY1" fmla="*/ 0 h 722573"/>
                <a:gd name="connsiteX2" fmla="*/ 567174 w 815312"/>
                <a:gd name="connsiteY2" fmla="*/ 0 h 722573"/>
                <a:gd name="connsiteX3" fmla="*/ 0 w 815312"/>
                <a:gd name="connsiteY3" fmla="*/ 722573 h 72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5312" h="722573">
                  <a:moveTo>
                    <a:pt x="0" y="722573"/>
                  </a:moveTo>
                  <a:lnTo>
                    <a:pt x="815312" y="0"/>
                  </a:lnTo>
                  <a:lnTo>
                    <a:pt x="567174" y="0"/>
                  </a:lnTo>
                  <a:lnTo>
                    <a:pt x="0" y="722573"/>
                  </a:lnTo>
                  <a:close/>
                </a:path>
              </a:pathLst>
            </a:cu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EC998902-F6DF-4880-B4AF-A1BBE47A52D3}"/>
                </a:ext>
              </a:extLst>
            </p:cNvPr>
            <p:cNvSpPr/>
            <p:nvPr/>
          </p:nvSpPr>
          <p:spPr>
            <a:xfrm>
              <a:off x="3067049" y="1657350"/>
              <a:ext cx="3028950" cy="2800350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319035 w 319035"/>
                <a:gd name="connsiteY0" fmla="*/ 164222 h 492665"/>
                <a:gd name="connsiteX1" fmla="*/ 319035 w 319035"/>
                <a:gd name="connsiteY1" fmla="*/ 492665 h 492665"/>
                <a:gd name="connsiteX2" fmla="*/ 35448 w 319035"/>
                <a:gd name="connsiteY2" fmla="*/ 492665 h 492665"/>
                <a:gd name="connsiteX3" fmla="*/ 0 w 319035"/>
                <a:gd name="connsiteY3" fmla="*/ 0 h 492665"/>
                <a:gd name="connsiteX4" fmla="*/ 319035 w 319035"/>
                <a:gd name="connsiteY4" fmla="*/ 164222 h 492665"/>
                <a:gd name="connsiteX0" fmla="*/ 708966 w 708966"/>
                <a:gd name="connsiteY0" fmla="*/ 1 h 492665"/>
                <a:gd name="connsiteX1" fmla="*/ 319035 w 708966"/>
                <a:gd name="connsiteY1" fmla="*/ 492665 h 492665"/>
                <a:gd name="connsiteX2" fmla="*/ 35448 w 708966"/>
                <a:gd name="connsiteY2" fmla="*/ 492665 h 492665"/>
                <a:gd name="connsiteX3" fmla="*/ 0 w 708966"/>
                <a:gd name="connsiteY3" fmla="*/ 0 h 492665"/>
                <a:gd name="connsiteX4" fmla="*/ 708966 w 708966"/>
                <a:gd name="connsiteY4" fmla="*/ 1 h 492665"/>
                <a:gd name="connsiteX0" fmla="*/ 708966 w 779863"/>
                <a:gd name="connsiteY0" fmla="*/ 1 h 492665"/>
                <a:gd name="connsiteX1" fmla="*/ 779863 w 779863"/>
                <a:gd name="connsiteY1" fmla="*/ 164222 h 492665"/>
                <a:gd name="connsiteX2" fmla="*/ 35448 w 779863"/>
                <a:gd name="connsiteY2" fmla="*/ 492665 h 492665"/>
                <a:gd name="connsiteX3" fmla="*/ 0 w 779863"/>
                <a:gd name="connsiteY3" fmla="*/ 0 h 492665"/>
                <a:gd name="connsiteX4" fmla="*/ 708966 w 779863"/>
                <a:gd name="connsiteY4" fmla="*/ 1 h 492665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638070 w 886209"/>
                <a:gd name="connsiteY0" fmla="*/ 0 h 394132"/>
                <a:gd name="connsiteX1" fmla="*/ 886209 w 886209"/>
                <a:gd name="connsiteY1" fmla="*/ 394132 h 394132"/>
                <a:gd name="connsiteX2" fmla="*/ 0 w 886209"/>
                <a:gd name="connsiteY2" fmla="*/ 394132 h 394132"/>
                <a:gd name="connsiteX3" fmla="*/ 106346 w 886209"/>
                <a:gd name="connsiteY3" fmla="*/ 229910 h 394132"/>
                <a:gd name="connsiteX4" fmla="*/ 638070 w 886209"/>
                <a:gd name="connsiteY4" fmla="*/ 0 h 394132"/>
                <a:gd name="connsiteX0" fmla="*/ 638070 w 1524278"/>
                <a:gd name="connsiteY0" fmla="*/ 0 h 394132"/>
                <a:gd name="connsiteX1" fmla="*/ 1524278 w 1524278"/>
                <a:gd name="connsiteY1" fmla="*/ 0 h 394132"/>
                <a:gd name="connsiteX2" fmla="*/ 0 w 1524278"/>
                <a:gd name="connsiteY2" fmla="*/ 394132 h 394132"/>
                <a:gd name="connsiteX3" fmla="*/ 106346 w 1524278"/>
                <a:gd name="connsiteY3" fmla="*/ 229910 h 394132"/>
                <a:gd name="connsiteX4" fmla="*/ 638070 w 1524278"/>
                <a:gd name="connsiteY4" fmla="*/ 0 h 394132"/>
                <a:gd name="connsiteX0" fmla="*/ 531724 w 1417932"/>
                <a:gd name="connsiteY0" fmla="*/ 0 h 229910"/>
                <a:gd name="connsiteX1" fmla="*/ 1417932 w 1417932"/>
                <a:gd name="connsiteY1" fmla="*/ 0 h 229910"/>
                <a:gd name="connsiteX2" fmla="*/ 957104 w 1417932"/>
                <a:gd name="connsiteY2" fmla="*/ 229910 h 229910"/>
                <a:gd name="connsiteX3" fmla="*/ 0 w 1417932"/>
                <a:gd name="connsiteY3" fmla="*/ 229910 h 229910"/>
                <a:gd name="connsiteX4" fmla="*/ 531724 w 1417932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141793 w 886208"/>
                <a:gd name="connsiteY3" fmla="*/ 229910 h 229910"/>
                <a:gd name="connsiteX4" fmla="*/ 0 w 886208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0 w 886208"/>
                <a:gd name="connsiteY3" fmla="*/ 0 h 229910"/>
                <a:gd name="connsiteX0" fmla="*/ 0 w 886208"/>
                <a:gd name="connsiteY0" fmla="*/ 0 h 197066"/>
                <a:gd name="connsiteX1" fmla="*/ 886208 w 886208"/>
                <a:gd name="connsiteY1" fmla="*/ 0 h 197066"/>
                <a:gd name="connsiteX2" fmla="*/ 389932 w 886208"/>
                <a:gd name="connsiteY2" fmla="*/ 197066 h 197066"/>
                <a:gd name="connsiteX3" fmla="*/ 0 w 886208"/>
                <a:gd name="connsiteY3" fmla="*/ 0 h 197066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262754 h 394131"/>
                <a:gd name="connsiteX4" fmla="*/ 0 w 886208"/>
                <a:gd name="connsiteY4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602621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319035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531725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779863 w 886208"/>
                <a:gd name="connsiteY2" fmla="*/ 0 h 426975"/>
                <a:gd name="connsiteX3" fmla="*/ 531725 w 886208"/>
                <a:gd name="connsiteY3" fmla="*/ 295598 h 426975"/>
                <a:gd name="connsiteX4" fmla="*/ 0 w 886208"/>
                <a:gd name="connsiteY4" fmla="*/ 295598 h 426975"/>
                <a:gd name="connsiteX5" fmla="*/ 0 w 886208"/>
                <a:gd name="connsiteY5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779863 w 886208"/>
                <a:gd name="connsiteY3" fmla="*/ 0 h 426975"/>
                <a:gd name="connsiteX4" fmla="*/ 531725 w 886208"/>
                <a:gd name="connsiteY4" fmla="*/ 295598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531725 w 886208"/>
                <a:gd name="connsiteY4" fmla="*/ 295598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531725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531725 w 886208"/>
                <a:gd name="connsiteY3" fmla="*/ 0 h 426975"/>
                <a:gd name="connsiteX4" fmla="*/ 638070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638070 w 886208"/>
                <a:gd name="connsiteY3" fmla="*/ 0 h 426975"/>
                <a:gd name="connsiteX4" fmla="*/ 638070 w 886208"/>
                <a:gd name="connsiteY4" fmla="*/ 229910 h 426975"/>
                <a:gd name="connsiteX5" fmla="*/ 0 w 886208"/>
                <a:gd name="connsiteY5" fmla="*/ 295598 h 426975"/>
                <a:gd name="connsiteX6" fmla="*/ 0 w 886208"/>
                <a:gd name="connsiteY6" fmla="*/ 426975 h 426975"/>
                <a:gd name="connsiteX0" fmla="*/ 0 w 886208"/>
                <a:gd name="connsiteY0" fmla="*/ 426975 h 426975"/>
                <a:gd name="connsiteX1" fmla="*/ 886208 w 886208"/>
                <a:gd name="connsiteY1" fmla="*/ 426975 h 426975"/>
                <a:gd name="connsiteX2" fmla="*/ 886208 w 886208"/>
                <a:gd name="connsiteY2" fmla="*/ 0 h 426975"/>
                <a:gd name="connsiteX3" fmla="*/ 638070 w 886208"/>
                <a:gd name="connsiteY3" fmla="*/ 0 h 426975"/>
                <a:gd name="connsiteX4" fmla="*/ 638070 w 886208"/>
                <a:gd name="connsiteY4" fmla="*/ 229910 h 426975"/>
                <a:gd name="connsiteX5" fmla="*/ 354483 w 886208"/>
                <a:gd name="connsiteY5" fmla="*/ 229910 h 426975"/>
                <a:gd name="connsiteX6" fmla="*/ 0 w 886208"/>
                <a:gd name="connsiteY6" fmla="*/ 426975 h 426975"/>
                <a:gd name="connsiteX0" fmla="*/ 0 w 531725"/>
                <a:gd name="connsiteY0" fmla="*/ 426975 h 426975"/>
                <a:gd name="connsiteX1" fmla="*/ 531725 w 531725"/>
                <a:gd name="connsiteY1" fmla="*/ 426975 h 426975"/>
                <a:gd name="connsiteX2" fmla="*/ 531725 w 531725"/>
                <a:gd name="connsiteY2" fmla="*/ 0 h 426975"/>
                <a:gd name="connsiteX3" fmla="*/ 283587 w 531725"/>
                <a:gd name="connsiteY3" fmla="*/ 0 h 426975"/>
                <a:gd name="connsiteX4" fmla="*/ 283587 w 531725"/>
                <a:gd name="connsiteY4" fmla="*/ 229910 h 426975"/>
                <a:gd name="connsiteX5" fmla="*/ 0 w 531725"/>
                <a:gd name="connsiteY5" fmla="*/ 229910 h 426975"/>
                <a:gd name="connsiteX6" fmla="*/ 0 w 531725"/>
                <a:gd name="connsiteY6" fmla="*/ 426975 h 426975"/>
                <a:gd name="connsiteX0" fmla="*/ 0 w 531725"/>
                <a:gd name="connsiteY0" fmla="*/ 426975 h 722574"/>
                <a:gd name="connsiteX1" fmla="*/ 531725 w 531725"/>
                <a:gd name="connsiteY1" fmla="*/ 722574 h 722574"/>
                <a:gd name="connsiteX2" fmla="*/ 531725 w 531725"/>
                <a:gd name="connsiteY2" fmla="*/ 0 h 722574"/>
                <a:gd name="connsiteX3" fmla="*/ 283587 w 531725"/>
                <a:gd name="connsiteY3" fmla="*/ 0 h 722574"/>
                <a:gd name="connsiteX4" fmla="*/ 283587 w 531725"/>
                <a:gd name="connsiteY4" fmla="*/ 229910 h 722574"/>
                <a:gd name="connsiteX5" fmla="*/ 0 w 531725"/>
                <a:gd name="connsiteY5" fmla="*/ 229910 h 722574"/>
                <a:gd name="connsiteX6" fmla="*/ 0 w 531725"/>
                <a:gd name="connsiteY6" fmla="*/ 426975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229910 h 722574"/>
                <a:gd name="connsiteX5" fmla="*/ 283587 w 815312"/>
                <a:gd name="connsiteY5" fmla="*/ 229910 h 722574"/>
                <a:gd name="connsiteX6" fmla="*/ 0 w 815312"/>
                <a:gd name="connsiteY6" fmla="*/ 722574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525508 h 722574"/>
                <a:gd name="connsiteX5" fmla="*/ 283587 w 815312"/>
                <a:gd name="connsiteY5" fmla="*/ 229910 h 722574"/>
                <a:gd name="connsiteX6" fmla="*/ 0 w 815312"/>
                <a:gd name="connsiteY6" fmla="*/ 722574 h 722574"/>
                <a:gd name="connsiteX0" fmla="*/ 0 w 815312"/>
                <a:gd name="connsiteY0" fmla="*/ 722574 h 722574"/>
                <a:gd name="connsiteX1" fmla="*/ 815312 w 815312"/>
                <a:gd name="connsiteY1" fmla="*/ 722574 h 722574"/>
                <a:gd name="connsiteX2" fmla="*/ 815312 w 815312"/>
                <a:gd name="connsiteY2" fmla="*/ 0 h 722574"/>
                <a:gd name="connsiteX3" fmla="*/ 567174 w 815312"/>
                <a:gd name="connsiteY3" fmla="*/ 0 h 722574"/>
                <a:gd name="connsiteX4" fmla="*/ 567174 w 815312"/>
                <a:gd name="connsiteY4" fmla="*/ 525508 h 722574"/>
                <a:gd name="connsiteX5" fmla="*/ 1 w 815312"/>
                <a:gd name="connsiteY5" fmla="*/ 525508 h 722574"/>
                <a:gd name="connsiteX6" fmla="*/ 0 w 815312"/>
                <a:gd name="connsiteY6" fmla="*/ 722574 h 722574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1878762 w 2126900"/>
                <a:gd name="connsiteY3" fmla="*/ 0 h 755419"/>
                <a:gd name="connsiteX4" fmla="*/ 1878762 w 2126900"/>
                <a:gd name="connsiteY4" fmla="*/ 525508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1878762 w 2126900"/>
                <a:gd name="connsiteY3" fmla="*/ 0 h 755419"/>
                <a:gd name="connsiteX4" fmla="*/ 567173 w 2126900"/>
                <a:gd name="connsiteY4" fmla="*/ 492664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722574 h 755419"/>
                <a:gd name="connsiteX1" fmla="*/ 2126900 w 2126900"/>
                <a:gd name="connsiteY1" fmla="*/ 722574 h 755419"/>
                <a:gd name="connsiteX2" fmla="*/ 2126900 w 2126900"/>
                <a:gd name="connsiteY2" fmla="*/ 0 h 755419"/>
                <a:gd name="connsiteX3" fmla="*/ 638070 w 2126900"/>
                <a:gd name="connsiteY3" fmla="*/ 98533 h 755419"/>
                <a:gd name="connsiteX4" fmla="*/ 567173 w 2126900"/>
                <a:gd name="connsiteY4" fmla="*/ 492664 h 755419"/>
                <a:gd name="connsiteX5" fmla="*/ 0 w 2126900"/>
                <a:gd name="connsiteY5" fmla="*/ 689730 h 755419"/>
                <a:gd name="connsiteX6" fmla="*/ 1311588 w 2126900"/>
                <a:gd name="connsiteY6" fmla="*/ 722574 h 755419"/>
                <a:gd name="connsiteX0" fmla="*/ 1311588 w 2126900"/>
                <a:gd name="connsiteY0" fmla="*/ 656885 h 689730"/>
                <a:gd name="connsiteX1" fmla="*/ 2126900 w 2126900"/>
                <a:gd name="connsiteY1" fmla="*/ 656885 h 689730"/>
                <a:gd name="connsiteX2" fmla="*/ 957105 w 2126900"/>
                <a:gd name="connsiteY2" fmla="*/ 0 h 689730"/>
                <a:gd name="connsiteX3" fmla="*/ 638070 w 2126900"/>
                <a:gd name="connsiteY3" fmla="*/ 32844 h 689730"/>
                <a:gd name="connsiteX4" fmla="*/ 567173 w 2126900"/>
                <a:gd name="connsiteY4" fmla="*/ 426975 h 689730"/>
                <a:gd name="connsiteX5" fmla="*/ 0 w 2126900"/>
                <a:gd name="connsiteY5" fmla="*/ 624041 h 689730"/>
                <a:gd name="connsiteX6" fmla="*/ 1311588 w 2126900"/>
                <a:gd name="connsiteY6" fmla="*/ 656885 h 689730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921656 w 2126900"/>
                <a:gd name="connsiteY6" fmla="*/ 952483 h 952483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921656 w 2126900"/>
                <a:gd name="connsiteY6" fmla="*/ 952483 h 952483"/>
                <a:gd name="connsiteX0" fmla="*/ 921656 w 2126900"/>
                <a:gd name="connsiteY0" fmla="*/ 952483 h 952483"/>
                <a:gd name="connsiteX1" fmla="*/ 2126900 w 2126900"/>
                <a:gd name="connsiteY1" fmla="*/ 656885 h 952483"/>
                <a:gd name="connsiteX2" fmla="*/ 957105 w 2126900"/>
                <a:gd name="connsiteY2" fmla="*/ 0 h 952483"/>
                <a:gd name="connsiteX3" fmla="*/ 638070 w 2126900"/>
                <a:gd name="connsiteY3" fmla="*/ 32844 h 952483"/>
                <a:gd name="connsiteX4" fmla="*/ 567173 w 2126900"/>
                <a:gd name="connsiteY4" fmla="*/ 426975 h 952483"/>
                <a:gd name="connsiteX5" fmla="*/ 0 w 2126900"/>
                <a:gd name="connsiteY5" fmla="*/ 624041 h 952483"/>
                <a:gd name="connsiteX6" fmla="*/ 70897 w 2126900"/>
                <a:gd name="connsiteY6" fmla="*/ 853950 h 952483"/>
                <a:gd name="connsiteX7" fmla="*/ 921656 w 2126900"/>
                <a:gd name="connsiteY7" fmla="*/ 952483 h 952483"/>
                <a:gd name="connsiteX0" fmla="*/ 921656 w 992553"/>
                <a:gd name="connsiteY0" fmla="*/ 952483 h 952483"/>
                <a:gd name="connsiteX1" fmla="*/ 992553 w 992553"/>
                <a:gd name="connsiteY1" fmla="*/ 624040 h 952483"/>
                <a:gd name="connsiteX2" fmla="*/ 957105 w 992553"/>
                <a:gd name="connsiteY2" fmla="*/ 0 h 952483"/>
                <a:gd name="connsiteX3" fmla="*/ 638070 w 992553"/>
                <a:gd name="connsiteY3" fmla="*/ 32844 h 952483"/>
                <a:gd name="connsiteX4" fmla="*/ 567173 w 992553"/>
                <a:gd name="connsiteY4" fmla="*/ 426975 h 952483"/>
                <a:gd name="connsiteX5" fmla="*/ 0 w 992553"/>
                <a:gd name="connsiteY5" fmla="*/ 624041 h 952483"/>
                <a:gd name="connsiteX6" fmla="*/ 70897 w 992553"/>
                <a:gd name="connsiteY6" fmla="*/ 853950 h 952483"/>
                <a:gd name="connsiteX7" fmla="*/ 921656 w 992553"/>
                <a:gd name="connsiteY7" fmla="*/ 952483 h 952483"/>
                <a:gd name="connsiteX0" fmla="*/ 921656 w 992553"/>
                <a:gd name="connsiteY0" fmla="*/ 919639 h 919639"/>
                <a:gd name="connsiteX1" fmla="*/ 992553 w 992553"/>
                <a:gd name="connsiteY1" fmla="*/ 591196 h 919639"/>
                <a:gd name="connsiteX2" fmla="*/ 886208 w 992553"/>
                <a:gd name="connsiteY2" fmla="*/ 98532 h 919639"/>
                <a:gd name="connsiteX3" fmla="*/ 638070 w 992553"/>
                <a:gd name="connsiteY3" fmla="*/ 0 h 919639"/>
                <a:gd name="connsiteX4" fmla="*/ 567173 w 992553"/>
                <a:gd name="connsiteY4" fmla="*/ 394131 h 919639"/>
                <a:gd name="connsiteX5" fmla="*/ 0 w 992553"/>
                <a:gd name="connsiteY5" fmla="*/ 591197 h 919639"/>
                <a:gd name="connsiteX6" fmla="*/ 70897 w 992553"/>
                <a:gd name="connsiteY6" fmla="*/ 821106 h 919639"/>
                <a:gd name="connsiteX7" fmla="*/ 921656 w 992553"/>
                <a:gd name="connsiteY7" fmla="*/ 919639 h 919639"/>
                <a:gd name="connsiteX0" fmla="*/ 921656 w 992553"/>
                <a:gd name="connsiteY0" fmla="*/ 821107 h 821107"/>
                <a:gd name="connsiteX1" fmla="*/ 992553 w 992553"/>
                <a:gd name="connsiteY1" fmla="*/ 492664 h 821107"/>
                <a:gd name="connsiteX2" fmla="*/ 886208 w 992553"/>
                <a:gd name="connsiteY2" fmla="*/ 0 h 821107"/>
                <a:gd name="connsiteX3" fmla="*/ 638070 w 992553"/>
                <a:gd name="connsiteY3" fmla="*/ 0 h 821107"/>
                <a:gd name="connsiteX4" fmla="*/ 567173 w 992553"/>
                <a:gd name="connsiteY4" fmla="*/ 295599 h 821107"/>
                <a:gd name="connsiteX5" fmla="*/ 0 w 992553"/>
                <a:gd name="connsiteY5" fmla="*/ 492665 h 821107"/>
                <a:gd name="connsiteX6" fmla="*/ 70897 w 992553"/>
                <a:gd name="connsiteY6" fmla="*/ 722574 h 821107"/>
                <a:gd name="connsiteX7" fmla="*/ 921656 w 992553"/>
                <a:gd name="connsiteY7" fmla="*/ 821107 h 821107"/>
                <a:gd name="connsiteX0" fmla="*/ 921656 w 921656"/>
                <a:gd name="connsiteY0" fmla="*/ 821107 h 821107"/>
                <a:gd name="connsiteX1" fmla="*/ 886208 w 921656"/>
                <a:gd name="connsiteY1" fmla="*/ 755418 h 821107"/>
                <a:gd name="connsiteX2" fmla="*/ 886208 w 921656"/>
                <a:gd name="connsiteY2" fmla="*/ 0 h 821107"/>
                <a:gd name="connsiteX3" fmla="*/ 638070 w 921656"/>
                <a:gd name="connsiteY3" fmla="*/ 0 h 821107"/>
                <a:gd name="connsiteX4" fmla="*/ 567173 w 921656"/>
                <a:gd name="connsiteY4" fmla="*/ 295599 h 821107"/>
                <a:gd name="connsiteX5" fmla="*/ 0 w 921656"/>
                <a:gd name="connsiteY5" fmla="*/ 492665 h 821107"/>
                <a:gd name="connsiteX6" fmla="*/ 70897 w 921656"/>
                <a:gd name="connsiteY6" fmla="*/ 722574 h 821107"/>
                <a:gd name="connsiteX7" fmla="*/ 921656 w 921656"/>
                <a:gd name="connsiteY7" fmla="*/ 821107 h 821107"/>
                <a:gd name="connsiteX0" fmla="*/ 70897 w 886208"/>
                <a:gd name="connsiteY0" fmla="*/ 722574 h 755418"/>
                <a:gd name="connsiteX1" fmla="*/ 886208 w 886208"/>
                <a:gd name="connsiteY1" fmla="*/ 755418 h 755418"/>
                <a:gd name="connsiteX2" fmla="*/ 886208 w 886208"/>
                <a:gd name="connsiteY2" fmla="*/ 0 h 755418"/>
                <a:gd name="connsiteX3" fmla="*/ 638070 w 886208"/>
                <a:gd name="connsiteY3" fmla="*/ 0 h 755418"/>
                <a:gd name="connsiteX4" fmla="*/ 567173 w 886208"/>
                <a:gd name="connsiteY4" fmla="*/ 295599 h 755418"/>
                <a:gd name="connsiteX5" fmla="*/ 0 w 886208"/>
                <a:gd name="connsiteY5" fmla="*/ 492665 h 755418"/>
                <a:gd name="connsiteX6" fmla="*/ 70897 w 886208"/>
                <a:gd name="connsiteY6" fmla="*/ 722574 h 755418"/>
                <a:gd name="connsiteX0" fmla="*/ 70897 w 886208"/>
                <a:gd name="connsiteY0" fmla="*/ 722574 h 722574"/>
                <a:gd name="connsiteX1" fmla="*/ 886208 w 886208"/>
                <a:gd name="connsiteY1" fmla="*/ 722574 h 722574"/>
                <a:gd name="connsiteX2" fmla="*/ 886208 w 886208"/>
                <a:gd name="connsiteY2" fmla="*/ 0 h 722574"/>
                <a:gd name="connsiteX3" fmla="*/ 638070 w 886208"/>
                <a:gd name="connsiteY3" fmla="*/ 0 h 722574"/>
                <a:gd name="connsiteX4" fmla="*/ 567173 w 886208"/>
                <a:gd name="connsiteY4" fmla="*/ 295599 h 722574"/>
                <a:gd name="connsiteX5" fmla="*/ 0 w 886208"/>
                <a:gd name="connsiteY5" fmla="*/ 492665 h 722574"/>
                <a:gd name="connsiteX6" fmla="*/ 70897 w 886208"/>
                <a:gd name="connsiteY6" fmla="*/ 722574 h 722574"/>
                <a:gd name="connsiteX0" fmla="*/ 70897 w 886208"/>
                <a:gd name="connsiteY0" fmla="*/ 722574 h 722574"/>
                <a:gd name="connsiteX1" fmla="*/ 886208 w 886208"/>
                <a:gd name="connsiteY1" fmla="*/ 722574 h 722574"/>
                <a:gd name="connsiteX2" fmla="*/ 886208 w 886208"/>
                <a:gd name="connsiteY2" fmla="*/ 0 h 722574"/>
                <a:gd name="connsiteX3" fmla="*/ 638070 w 886208"/>
                <a:gd name="connsiteY3" fmla="*/ 0 h 722574"/>
                <a:gd name="connsiteX4" fmla="*/ 0 w 886208"/>
                <a:gd name="connsiteY4" fmla="*/ 492665 h 722574"/>
                <a:gd name="connsiteX5" fmla="*/ 70897 w 886208"/>
                <a:gd name="connsiteY5" fmla="*/ 722574 h 722574"/>
                <a:gd name="connsiteX0" fmla="*/ 0 w 815311"/>
                <a:gd name="connsiteY0" fmla="*/ 722574 h 722574"/>
                <a:gd name="connsiteX1" fmla="*/ 815311 w 815311"/>
                <a:gd name="connsiteY1" fmla="*/ 722574 h 722574"/>
                <a:gd name="connsiteX2" fmla="*/ 815311 w 815311"/>
                <a:gd name="connsiteY2" fmla="*/ 0 h 722574"/>
                <a:gd name="connsiteX3" fmla="*/ 567173 w 815311"/>
                <a:gd name="connsiteY3" fmla="*/ 0 h 722574"/>
                <a:gd name="connsiteX4" fmla="*/ 0 w 815311"/>
                <a:gd name="connsiteY4" fmla="*/ 525509 h 722574"/>
                <a:gd name="connsiteX5" fmla="*/ 0 w 815311"/>
                <a:gd name="connsiteY5" fmla="*/ 722574 h 72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5311" h="722574">
                  <a:moveTo>
                    <a:pt x="0" y="722574"/>
                  </a:moveTo>
                  <a:lnTo>
                    <a:pt x="815311" y="722574"/>
                  </a:lnTo>
                  <a:lnTo>
                    <a:pt x="815311" y="0"/>
                  </a:lnTo>
                  <a:lnTo>
                    <a:pt x="567173" y="0"/>
                  </a:lnTo>
                  <a:lnTo>
                    <a:pt x="0" y="525509"/>
                  </a:lnTo>
                  <a:lnTo>
                    <a:pt x="0" y="722574"/>
                  </a:lnTo>
                  <a:close/>
                </a:path>
              </a:pathLst>
            </a:custGeom>
            <a:noFill/>
            <a:ln w="28575" cap="rnd">
              <a:solidFill>
                <a:srgbClr val="FF000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5540781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Изпъкнала обвивка на многостен</a:t>
            </a:r>
            <a:endParaRPr lang="en-US" dirty="0"/>
          </a:p>
          <a:p>
            <a:pPr lvl="1"/>
            <a:r>
              <a:rPr lang="bg-BG" dirty="0"/>
              <a:t>Минималният изпъкнал многостен, включващ всички точки от </a:t>
            </a:r>
            <a:r>
              <a:rPr lang="bg-BG" dirty="0" err="1"/>
              <a:t>многостена</a:t>
            </a:r>
            <a:endParaRPr lang="bg-BG" dirty="0"/>
          </a:p>
          <a:p>
            <a:pPr lvl="1"/>
            <a:r>
              <a:rPr lang="bg-BG" dirty="0"/>
              <a:t>Или: сечението на всички </a:t>
            </a:r>
            <a:r>
              <a:rPr lang="bg-BG" dirty="0" err="1"/>
              <a:t>многостени</a:t>
            </a:r>
            <a:r>
              <a:rPr lang="bg-BG" dirty="0"/>
              <a:t>, включващи всички точки от </a:t>
            </a:r>
            <a:r>
              <a:rPr lang="bg-BG" dirty="0" err="1"/>
              <a:t>многостена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Изпъкнала обвивка в 3</a:t>
            </a:r>
            <a:r>
              <a:rPr lang="en-US"/>
              <a:t>D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7198" y="3417905"/>
            <a:ext cx="2590802" cy="1085852"/>
            <a:chOff x="228600" y="3600449"/>
            <a:chExt cx="2590802" cy="1085852"/>
          </a:xfrm>
        </p:grpSpPr>
        <p:sp>
          <p:nvSpPr>
            <p:cNvPr id="6" name="Freeform 5"/>
            <p:cNvSpPr/>
            <p:nvPr/>
          </p:nvSpPr>
          <p:spPr>
            <a:xfrm>
              <a:off x="228600" y="4057648"/>
              <a:ext cx="685800" cy="62865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319035 w 319035"/>
                <a:gd name="connsiteY0" fmla="*/ 164222 h 492665"/>
                <a:gd name="connsiteX1" fmla="*/ 319035 w 319035"/>
                <a:gd name="connsiteY1" fmla="*/ 492665 h 492665"/>
                <a:gd name="connsiteX2" fmla="*/ 35448 w 319035"/>
                <a:gd name="connsiteY2" fmla="*/ 492665 h 492665"/>
                <a:gd name="connsiteX3" fmla="*/ 0 w 319035"/>
                <a:gd name="connsiteY3" fmla="*/ 0 h 492665"/>
                <a:gd name="connsiteX4" fmla="*/ 319035 w 319035"/>
                <a:gd name="connsiteY4" fmla="*/ 164222 h 492665"/>
                <a:gd name="connsiteX0" fmla="*/ 708966 w 708966"/>
                <a:gd name="connsiteY0" fmla="*/ 1 h 492665"/>
                <a:gd name="connsiteX1" fmla="*/ 319035 w 708966"/>
                <a:gd name="connsiteY1" fmla="*/ 492665 h 492665"/>
                <a:gd name="connsiteX2" fmla="*/ 35448 w 708966"/>
                <a:gd name="connsiteY2" fmla="*/ 492665 h 492665"/>
                <a:gd name="connsiteX3" fmla="*/ 0 w 708966"/>
                <a:gd name="connsiteY3" fmla="*/ 0 h 492665"/>
                <a:gd name="connsiteX4" fmla="*/ 708966 w 708966"/>
                <a:gd name="connsiteY4" fmla="*/ 1 h 492665"/>
                <a:gd name="connsiteX0" fmla="*/ 708966 w 779863"/>
                <a:gd name="connsiteY0" fmla="*/ 1 h 492665"/>
                <a:gd name="connsiteX1" fmla="*/ 779863 w 779863"/>
                <a:gd name="connsiteY1" fmla="*/ 164222 h 492665"/>
                <a:gd name="connsiteX2" fmla="*/ 35448 w 779863"/>
                <a:gd name="connsiteY2" fmla="*/ 492665 h 492665"/>
                <a:gd name="connsiteX3" fmla="*/ 0 w 779863"/>
                <a:gd name="connsiteY3" fmla="*/ 0 h 492665"/>
                <a:gd name="connsiteX4" fmla="*/ 708966 w 779863"/>
                <a:gd name="connsiteY4" fmla="*/ 1 h 492665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921656 w 921656"/>
                <a:gd name="connsiteY0" fmla="*/ 0 h 426977"/>
                <a:gd name="connsiteX1" fmla="*/ 886209 w 921656"/>
                <a:gd name="connsiteY1" fmla="*/ 426977 h 426977"/>
                <a:gd name="connsiteX2" fmla="*/ 0 w 921656"/>
                <a:gd name="connsiteY2" fmla="*/ 426977 h 426977"/>
                <a:gd name="connsiteX3" fmla="*/ 106346 w 921656"/>
                <a:gd name="connsiteY3" fmla="*/ 262755 h 426977"/>
                <a:gd name="connsiteX4" fmla="*/ 921656 w 921656"/>
                <a:gd name="connsiteY4" fmla="*/ 0 h 426977"/>
                <a:gd name="connsiteX0" fmla="*/ 921656 w 921656"/>
                <a:gd name="connsiteY0" fmla="*/ 0 h 426977"/>
                <a:gd name="connsiteX1" fmla="*/ 921656 w 921656"/>
                <a:gd name="connsiteY1" fmla="*/ 131378 h 426977"/>
                <a:gd name="connsiteX2" fmla="*/ 0 w 921656"/>
                <a:gd name="connsiteY2" fmla="*/ 426977 h 426977"/>
                <a:gd name="connsiteX3" fmla="*/ 106346 w 921656"/>
                <a:gd name="connsiteY3" fmla="*/ 262755 h 426977"/>
                <a:gd name="connsiteX4" fmla="*/ 921656 w 921656"/>
                <a:gd name="connsiteY4" fmla="*/ 0 h 426977"/>
                <a:gd name="connsiteX0" fmla="*/ 815310 w 815310"/>
                <a:gd name="connsiteY0" fmla="*/ 0 h 361288"/>
                <a:gd name="connsiteX1" fmla="*/ 815310 w 815310"/>
                <a:gd name="connsiteY1" fmla="*/ 131378 h 361288"/>
                <a:gd name="connsiteX2" fmla="*/ 496276 w 815310"/>
                <a:gd name="connsiteY2" fmla="*/ 361288 h 361288"/>
                <a:gd name="connsiteX3" fmla="*/ 0 w 815310"/>
                <a:gd name="connsiteY3" fmla="*/ 262755 h 361288"/>
                <a:gd name="connsiteX4" fmla="*/ 815310 w 815310"/>
                <a:gd name="connsiteY4" fmla="*/ 0 h 361288"/>
                <a:gd name="connsiteX0" fmla="*/ 319034 w 319034"/>
                <a:gd name="connsiteY0" fmla="*/ 98532 h 459820"/>
                <a:gd name="connsiteX1" fmla="*/ 319034 w 319034"/>
                <a:gd name="connsiteY1" fmla="*/ 229910 h 459820"/>
                <a:gd name="connsiteX2" fmla="*/ 0 w 319034"/>
                <a:gd name="connsiteY2" fmla="*/ 459820 h 459820"/>
                <a:gd name="connsiteX3" fmla="*/ 0 w 319034"/>
                <a:gd name="connsiteY3" fmla="*/ 0 h 459820"/>
                <a:gd name="connsiteX4" fmla="*/ 319034 w 319034"/>
                <a:gd name="connsiteY4" fmla="*/ 98532 h 459820"/>
                <a:gd name="connsiteX0" fmla="*/ 319034 w 319034"/>
                <a:gd name="connsiteY0" fmla="*/ 98532 h 459820"/>
                <a:gd name="connsiteX1" fmla="*/ 319034 w 319034"/>
                <a:gd name="connsiteY1" fmla="*/ 229910 h 459820"/>
                <a:gd name="connsiteX2" fmla="*/ 0 w 319034"/>
                <a:gd name="connsiteY2" fmla="*/ 459820 h 459820"/>
                <a:gd name="connsiteX3" fmla="*/ 0 w 319034"/>
                <a:gd name="connsiteY3" fmla="*/ 0 h 459820"/>
                <a:gd name="connsiteX4" fmla="*/ 106344 w 319034"/>
                <a:gd name="connsiteY4" fmla="*/ 229910 h 459820"/>
                <a:gd name="connsiteX5" fmla="*/ 319034 w 319034"/>
                <a:gd name="connsiteY5" fmla="*/ 98532 h 459820"/>
                <a:gd name="connsiteX0" fmla="*/ 319034 w 319034"/>
                <a:gd name="connsiteY0" fmla="*/ 98532 h 459820"/>
                <a:gd name="connsiteX1" fmla="*/ 319034 w 319034"/>
                <a:gd name="connsiteY1" fmla="*/ 229910 h 459820"/>
                <a:gd name="connsiteX2" fmla="*/ 0 w 319034"/>
                <a:gd name="connsiteY2" fmla="*/ 459820 h 459820"/>
                <a:gd name="connsiteX3" fmla="*/ 0 w 319034"/>
                <a:gd name="connsiteY3" fmla="*/ 0 h 459820"/>
                <a:gd name="connsiteX4" fmla="*/ 319034 w 319034"/>
                <a:gd name="connsiteY4" fmla="*/ 98532 h 459820"/>
                <a:gd name="connsiteX0" fmla="*/ 319035 w 319035"/>
                <a:gd name="connsiteY0" fmla="*/ 0 h 361288"/>
                <a:gd name="connsiteX1" fmla="*/ 319035 w 319035"/>
                <a:gd name="connsiteY1" fmla="*/ 131378 h 361288"/>
                <a:gd name="connsiteX2" fmla="*/ 1 w 319035"/>
                <a:gd name="connsiteY2" fmla="*/ 361288 h 361288"/>
                <a:gd name="connsiteX3" fmla="*/ 0 w 319035"/>
                <a:gd name="connsiteY3" fmla="*/ 197067 h 361288"/>
                <a:gd name="connsiteX4" fmla="*/ 319035 w 319035"/>
                <a:gd name="connsiteY4" fmla="*/ 0 h 36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035" h="361288">
                  <a:moveTo>
                    <a:pt x="319035" y="0"/>
                  </a:moveTo>
                  <a:lnTo>
                    <a:pt x="319035" y="131378"/>
                  </a:lnTo>
                  <a:lnTo>
                    <a:pt x="1" y="361288"/>
                  </a:lnTo>
                  <a:cubicBezTo>
                    <a:pt x="1" y="306548"/>
                    <a:pt x="0" y="251807"/>
                    <a:pt x="0" y="197067"/>
                  </a:cubicBezTo>
                  <a:lnTo>
                    <a:pt x="319035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914400" y="3600449"/>
              <a:ext cx="1905000" cy="685800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319035 w 319035"/>
                <a:gd name="connsiteY0" fmla="*/ 164222 h 492665"/>
                <a:gd name="connsiteX1" fmla="*/ 319035 w 319035"/>
                <a:gd name="connsiteY1" fmla="*/ 492665 h 492665"/>
                <a:gd name="connsiteX2" fmla="*/ 35448 w 319035"/>
                <a:gd name="connsiteY2" fmla="*/ 492665 h 492665"/>
                <a:gd name="connsiteX3" fmla="*/ 0 w 319035"/>
                <a:gd name="connsiteY3" fmla="*/ 0 h 492665"/>
                <a:gd name="connsiteX4" fmla="*/ 319035 w 319035"/>
                <a:gd name="connsiteY4" fmla="*/ 164222 h 492665"/>
                <a:gd name="connsiteX0" fmla="*/ 708966 w 708966"/>
                <a:gd name="connsiteY0" fmla="*/ 1 h 492665"/>
                <a:gd name="connsiteX1" fmla="*/ 319035 w 708966"/>
                <a:gd name="connsiteY1" fmla="*/ 492665 h 492665"/>
                <a:gd name="connsiteX2" fmla="*/ 35448 w 708966"/>
                <a:gd name="connsiteY2" fmla="*/ 492665 h 492665"/>
                <a:gd name="connsiteX3" fmla="*/ 0 w 708966"/>
                <a:gd name="connsiteY3" fmla="*/ 0 h 492665"/>
                <a:gd name="connsiteX4" fmla="*/ 708966 w 708966"/>
                <a:gd name="connsiteY4" fmla="*/ 1 h 492665"/>
                <a:gd name="connsiteX0" fmla="*/ 708966 w 779863"/>
                <a:gd name="connsiteY0" fmla="*/ 1 h 492665"/>
                <a:gd name="connsiteX1" fmla="*/ 779863 w 779863"/>
                <a:gd name="connsiteY1" fmla="*/ 164222 h 492665"/>
                <a:gd name="connsiteX2" fmla="*/ 35448 w 779863"/>
                <a:gd name="connsiteY2" fmla="*/ 492665 h 492665"/>
                <a:gd name="connsiteX3" fmla="*/ 0 w 779863"/>
                <a:gd name="connsiteY3" fmla="*/ 0 h 492665"/>
                <a:gd name="connsiteX4" fmla="*/ 708966 w 779863"/>
                <a:gd name="connsiteY4" fmla="*/ 1 h 492665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638070 w 886209"/>
                <a:gd name="connsiteY0" fmla="*/ 0 h 394132"/>
                <a:gd name="connsiteX1" fmla="*/ 886209 w 886209"/>
                <a:gd name="connsiteY1" fmla="*/ 394132 h 394132"/>
                <a:gd name="connsiteX2" fmla="*/ 0 w 886209"/>
                <a:gd name="connsiteY2" fmla="*/ 394132 h 394132"/>
                <a:gd name="connsiteX3" fmla="*/ 106346 w 886209"/>
                <a:gd name="connsiteY3" fmla="*/ 229910 h 394132"/>
                <a:gd name="connsiteX4" fmla="*/ 638070 w 886209"/>
                <a:gd name="connsiteY4" fmla="*/ 0 h 394132"/>
                <a:gd name="connsiteX0" fmla="*/ 638070 w 1524278"/>
                <a:gd name="connsiteY0" fmla="*/ 0 h 394132"/>
                <a:gd name="connsiteX1" fmla="*/ 1524278 w 1524278"/>
                <a:gd name="connsiteY1" fmla="*/ 0 h 394132"/>
                <a:gd name="connsiteX2" fmla="*/ 0 w 1524278"/>
                <a:gd name="connsiteY2" fmla="*/ 394132 h 394132"/>
                <a:gd name="connsiteX3" fmla="*/ 106346 w 1524278"/>
                <a:gd name="connsiteY3" fmla="*/ 229910 h 394132"/>
                <a:gd name="connsiteX4" fmla="*/ 638070 w 1524278"/>
                <a:gd name="connsiteY4" fmla="*/ 0 h 394132"/>
                <a:gd name="connsiteX0" fmla="*/ 531724 w 1417932"/>
                <a:gd name="connsiteY0" fmla="*/ 0 h 229910"/>
                <a:gd name="connsiteX1" fmla="*/ 1417932 w 1417932"/>
                <a:gd name="connsiteY1" fmla="*/ 0 h 229910"/>
                <a:gd name="connsiteX2" fmla="*/ 957104 w 1417932"/>
                <a:gd name="connsiteY2" fmla="*/ 229910 h 229910"/>
                <a:gd name="connsiteX3" fmla="*/ 0 w 1417932"/>
                <a:gd name="connsiteY3" fmla="*/ 229910 h 229910"/>
                <a:gd name="connsiteX4" fmla="*/ 531724 w 1417932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141793 w 886208"/>
                <a:gd name="connsiteY3" fmla="*/ 229910 h 229910"/>
                <a:gd name="connsiteX4" fmla="*/ 0 w 886208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0 w 886208"/>
                <a:gd name="connsiteY3" fmla="*/ 0 h 229910"/>
                <a:gd name="connsiteX0" fmla="*/ 0 w 886208"/>
                <a:gd name="connsiteY0" fmla="*/ 0 h 197066"/>
                <a:gd name="connsiteX1" fmla="*/ 886208 w 886208"/>
                <a:gd name="connsiteY1" fmla="*/ 0 h 197066"/>
                <a:gd name="connsiteX2" fmla="*/ 389932 w 886208"/>
                <a:gd name="connsiteY2" fmla="*/ 197066 h 197066"/>
                <a:gd name="connsiteX3" fmla="*/ 0 w 886208"/>
                <a:gd name="connsiteY3" fmla="*/ 0 h 197066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262754 h 394131"/>
                <a:gd name="connsiteX4" fmla="*/ 0 w 886208"/>
                <a:gd name="connsiteY4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602621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319035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6208" h="394131">
                  <a:moveTo>
                    <a:pt x="0" y="394131"/>
                  </a:moveTo>
                  <a:lnTo>
                    <a:pt x="886208" y="394131"/>
                  </a:lnTo>
                  <a:lnTo>
                    <a:pt x="886208" y="0"/>
                  </a:lnTo>
                  <a:lnTo>
                    <a:pt x="319035" y="262754"/>
                  </a:lnTo>
                  <a:lnTo>
                    <a:pt x="0" y="262754"/>
                  </a:lnTo>
                  <a:lnTo>
                    <a:pt x="0" y="394131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228601" y="4286249"/>
              <a:ext cx="2590801" cy="40005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283587 w 1215371"/>
                <a:gd name="connsiteY0" fmla="*/ 0 h 839354"/>
                <a:gd name="connsiteX1" fmla="*/ 1215371 w 1215371"/>
                <a:gd name="connsiteY1" fmla="*/ 839354 h 839354"/>
                <a:gd name="connsiteX2" fmla="*/ 0 w 1215371"/>
                <a:gd name="connsiteY2" fmla="*/ 328443 h 839354"/>
                <a:gd name="connsiteX3" fmla="*/ 1 w 1215371"/>
                <a:gd name="connsiteY3" fmla="*/ 0 h 839354"/>
                <a:gd name="connsiteX4" fmla="*/ 283587 w 1215371"/>
                <a:gd name="connsiteY4" fmla="*/ 0 h 839354"/>
                <a:gd name="connsiteX0" fmla="*/ 1417932 w 1417932"/>
                <a:gd name="connsiteY0" fmla="*/ 510911 h 839354"/>
                <a:gd name="connsiteX1" fmla="*/ 1215371 w 1417932"/>
                <a:gd name="connsiteY1" fmla="*/ 839354 h 839354"/>
                <a:gd name="connsiteX2" fmla="*/ 0 w 1417932"/>
                <a:gd name="connsiteY2" fmla="*/ 328443 h 839354"/>
                <a:gd name="connsiteX3" fmla="*/ 1 w 1417932"/>
                <a:gd name="connsiteY3" fmla="*/ 0 h 839354"/>
                <a:gd name="connsiteX4" fmla="*/ 1417932 w 1417932"/>
                <a:gd name="connsiteY4" fmla="*/ 510911 h 839354"/>
                <a:gd name="connsiteX0" fmla="*/ 1417931 w 1417931"/>
                <a:gd name="connsiteY0" fmla="*/ 510911 h 839354"/>
                <a:gd name="connsiteX1" fmla="*/ 1215370 w 1417931"/>
                <a:gd name="connsiteY1" fmla="*/ 839354 h 839354"/>
                <a:gd name="connsiteX2" fmla="*/ 40511 w 1417931"/>
                <a:gd name="connsiteY2" fmla="*/ 766367 h 839354"/>
                <a:gd name="connsiteX3" fmla="*/ 0 w 1417931"/>
                <a:gd name="connsiteY3" fmla="*/ 0 h 839354"/>
                <a:gd name="connsiteX4" fmla="*/ 1417931 w 1417931"/>
                <a:gd name="connsiteY4" fmla="*/ 510911 h 839354"/>
                <a:gd name="connsiteX0" fmla="*/ 1377420 w 1377420"/>
                <a:gd name="connsiteY0" fmla="*/ 0 h 328443"/>
                <a:gd name="connsiteX1" fmla="*/ 1174859 w 1377420"/>
                <a:gd name="connsiteY1" fmla="*/ 328443 h 328443"/>
                <a:gd name="connsiteX2" fmla="*/ 0 w 1377420"/>
                <a:gd name="connsiteY2" fmla="*/ 255456 h 328443"/>
                <a:gd name="connsiteX3" fmla="*/ 364611 w 1377420"/>
                <a:gd name="connsiteY3" fmla="*/ 0 h 328443"/>
                <a:gd name="connsiteX4" fmla="*/ 1377420 w 1377420"/>
                <a:gd name="connsiteY4" fmla="*/ 0 h 328443"/>
                <a:gd name="connsiteX0" fmla="*/ 1377420 w 1377420"/>
                <a:gd name="connsiteY0" fmla="*/ 0 h 328443"/>
                <a:gd name="connsiteX1" fmla="*/ 1174859 w 1377420"/>
                <a:gd name="connsiteY1" fmla="*/ 328443 h 328443"/>
                <a:gd name="connsiteX2" fmla="*/ 0 w 1377420"/>
                <a:gd name="connsiteY2" fmla="*/ 255456 h 328443"/>
                <a:gd name="connsiteX3" fmla="*/ 364611 w 1377420"/>
                <a:gd name="connsiteY3" fmla="*/ 0 h 328443"/>
                <a:gd name="connsiteX4" fmla="*/ 1377420 w 1377420"/>
                <a:gd name="connsiteY4" fmla="*/ 0 h 328443"/>
                <a:gd name="connsiteX0" fmla="*/ 1377420 w 1377420"/>
                <a:gd name="connsiteY0" fmla="*/ 0 h 255456"/>
                <a:gd name="connsiteX1" fmla="*/ 1174858 w 1377420"/>
                <a:gd name="connsiteY1" fmla="*/ 255456 h 255456"/>
                <a:gd name="connsiteX2" fmla="*/ 0 w 1377420"/>
                <a:gd name="connsiteY2" fmla="*/ 255456 h 255456"/>
                <a:gd name="connsiteX3" fmla="*/ 364611 w 1377420"/>
                <a:gd name="connsiteY3" fmla="*/ 0 h 255456"/>
                <a:gd name="connsiteX4" fmla="*/ 1377420 w 1377420"/>
                <a:gd name="connsiteY4" fmla="*/ 0 h 255456"/>
                <a:gd name="connsiteX0" fmla="*/ 1377420 w 1377420"/>
                <a:gd name="connsiteY0" fmla="*/ 0 h 255456"/>
                <a:gd name="connsiteX1" fmla="*/ 1174858 w 1377420"/>
                <a:gd name="connsiteY1" fmla="*/ 218963 h 255456"/>
                <a:gd name="connsiteX2" fmla="*/ 1174858 w 1377420"/>
                <a:gd name="connsiteY2" fmla="*/ 255456 h 255456"/>
                <a:gd name="connsiteX3" fmla="*/ 0 w 1377420"/>
                <a:gd name="connsiteY3" fmla="*/ 255456 h 255456"/>
                <a:gd name="connsiteX4" fmla="*/ 364611 w 1377420"/>
                <a:gd name="connsiteY4" fmla="*/ 0 h 255456"/>
                <a:gd name="connsiteX5" fmla="*/ 1377420 w 1377420"/>
                <a:gd name="connsiteY5" fmla="*/ 0 h 255456"/>
                <a:gd name="connsiteX0" fmla="*/ 1377420 w 1377420"/>
                <a:gd name="connsiteY0" fmla="*/ 0 h 255456"/>
                <a:gd name="connsiteX1" fmla="*/ 1174858 w 1377420"/>
                <a:gd name="connsiteY1" fmla="*/ 218963 h 255456"/>
                <a:gd name="connsiteX2" fmla="*/ 1174858 w 1377420"/>
                <a:gd name="connsiteY2" fmla="*/ 255456 h 255456"/>
                <a:gd name="connsiteX3" fmla="*/ 1093833 w 1377420"/>
                <a:gd name="connsiteY3" fmla="*/ 218963 h 255456"/>
                <a:gd name="connsiteX4" fmla="*/ 0 w 1377420"/>
                <a:gd name="connsiteY4" fmla="*/ 255456 h 255456"/>
                <a:gd name="connsiteX5" fmla="*/ 364611 w 1377420"/>
                <a:gd name="connsiteY5" fmla="*/ 0 h 255456"/>
                <a:gd name="connsiteX6" fmla="*/ 1377420 w 1377420"/>
                <a:gd name="connsiteY6" fmla="*/ 0 h 255456"/>
                <a:gd name="connsiteX0" fmla="*/ 1377420 w 1377420"/>
                <a:gd name="connsiteY0" fmla="*/ 0 h 255456"/>
                <a:gd name="connsiteX1" fmla="*/ 1174858 w 1377420"/>
                <a:gd name="connsiteY1" fmla="*/ 218963 h 255456"/>
                <a:gd name="connsiteX2" fmla="*/ 1134345 w 1377420"/>
                <a:gd name="connsiteY2" fmla="*/ 182469 h 255456"/>
                <a:gd name="connsiteX3" fmla="*/ 1093833 w 1377420"/>
                <a:gd name="connsiteY3" fmla="*/ 218963 h 255456"/>
                <a:gd name="connsiteX4" fmla="*/ 0 w 1377420"/>
                <a:gd name="connsiteY4" fmla="*/ 255456 h 255456"/>
                <a:gd name="connsiteX5" fmla="*/ 364611 w 1377420"/>
                <a:gd name="connsiteY5" fmla="*/ 0 h 255456"/>
                <a:gd name="connsiteX6" fmla="*/ 1377420 w 1377420"/>
                <a:gd name="connsiteY6" fmla="*/ 0 h 255456"/>
                <a:gd name="connsiteX0" fmla="*/ 1377420 w 1377420"/>
                <a:gd name="connsiteY0" fmla="*/ 0 h 255456"/>
                <a:gd name="connsiteX1" fmla="*/ 1174858 w 1377420"/>
                <a:gd name="connsiteY1" fmla="*/ 218963 h 255456"/>
                <a:gd name="connsiteX2" fmla="*/ 1134345 w 1377420"/>
                <a:gd name="connsiteY2" fmla="*/ 182469 h 255456"/>
                <a:gd name="connsiteX3" fmla="*/ 1093833 w 1377420"/>
                <a:gd name="connsiteY3" fmla="*/ 255456 h 255456"/>
                <a:gd name="connsiteX4" fmla="*/ 0 w 1377420"/>
                <a:gd name="connsiteY4" fmla="*/ 255456 h 255456"/>
                <a:gd name="connsiteX5" fmla="*/ 364611 w 1377420"/>
                <a:gd name="connsiteY5" fmla="*/ 0 h 255456"/>
                <a:gd name="connsiteX6" fmla="*/ 1377420 w 1377420"/>
                <a:gd name="connsiteY6" fmla="*/ 0 h 255456"/>
                <a:gd name="connsiteX0" fmla="*/ 1377420 w 1377420"/>
                <a:gd name="connsiteY0" fmla="*/ 0 h 255456"/>
                <a:gd name="connsiteX1" fmla="*/ 1215370 w 1377420"/>
                <a:gd name="connsiteY1" fmla="*/ 218963 h 255456"/>
                <a:gd name="connsiteX2" fmla="*/ 1134345 w 1377420"/>
                <a:gd name="connsiteY2" fmla="*/ 182469 h 255456"/>
                <a:gd name="connsiteX3" fmla="*/ 1093833 w 1377420"/>
                <a:gd name="connsiteY3" fmla="*/ 255456 h 255456"/>
                <a:gd name="connsiteX4" fmla="*/ 0 w 1377420"/>
                <a:gd name="connsiteY4" fmla="*/ 255456 h 255456"/>
                <a:gd name="connsiteX5" fmla="*/ 364611 w 1377420"/>
                <a:gd name="connsiteY5" fmla="*/ 0 h 255456"/>
                <a:gd name="connsiteX6" fmla="*/ 1377420 w 1377420"/>
                <a:gd name="connsiteY6" fmla="*/ 0 h 255456"/>
                <a:gd name="connsiteX0" fmla="*/ 1377420 w 1377420"/>
                <a:gd name="connsiteY0" fmla="*/ 0 h 255456"/>
                <a:gd name="connsiteX1" fmla="*/ 1215370 w 1377420"/>
                <a:gd name="connsiteY1" fmla="*/ 218963 h 255456"/>
                <a:gd name="connsiteX2" fmla="*/ 1134345 w 1377420"/>
                <a:gd name="connsiteY2" fmla="*/ 218963 h 255456"/>
                <a:gd name="connsiteX3" fmla="*/ 1093833 w 1377420"/>
                <a:gd name="connsiteY3" fmla="*/ 255456 h 255456"/>
                <a:gd name="connsiteX4" fmla="*/ 0 w 1377420"/>
                <a:gd name="connsiteY4" fmla="*/ 255456 h 255456"/>
                <a:gd name="connsiteX5" fmla="*/ 364611 w 1377420"/>
                <a:gd name="connsiteY5" fmla="*/ 0 h 255456"/>
                <a:gd name="connsiteX6" fmla="*/ 1377420 w 1377420"/>
                <a:gd name="connsiteY6" fmla="*/ 0 h 25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420" h="255456">
                  <a:moveTo>
                    <a:pt x="1377420" y="0"/>
                  </a:moveTo>
                  <a:lnTo>
                    <a:pt x="1215370" y="218963"/>
                  </a:lnTo>
                  <a:lnTo>
                    <a:pt x="1134345" y="218963"/>
                  </a:lnTo>
                  <a:lnTo>
                    <a:pt x="1093833" y="255456"/>
                  </a:lnTo>
                  <a:lnTo>
                    <a:pt x="0" y="255456"/>
                  </a:lnTo>
                  <a:lnTo>
                    <a:pt x="364611" y="0"/>
                  </a:lnTo>
                  <a:lnTo>
                    <a:pt x="137742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28602" y="4057649"/>
              <a:ext cx="2438399" cy="342900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1053321 w 1053321"/>
                <a:gd name="connsiteY0" fmla="*/ 328443 h 328443"/>
                <a:gd name="connsiteX1" fmla="*/ 283587 w 1053321"/>
                <a:gd name="connsiteY1" fmla="*/ 328443 h 328443"/>
                <a:gd name="connsiteX2" fmla="*/ 0 w 1053321"/>
                <a:gd name="connsiteY2" fmla="*/ 328443 h 328443"/>
                <a:gd name="connsiteX3" fmla="*/ 1 w 1053321"/>
                <a:gd name="connsiteY3" fmla="*/ 0 h 328443"/>
                <a:gd name="connsiteX4" fmla="*/ 1053321 w 1053321"/>
                <a:gd name="connsiteY4" fmla="*/ 328443 h 328443"/>
                <a:gd name="connsiteX0" fmla="*/ 1053321 w 1053321"/>
                <a:gd name="connsiteY0" fmla="*/ 328443 h 583899"/>
                <a:gd name="connsiteX1" fmla="*/ 850759 w 1053321"/>
                <a:gd name="connsiteY1" fmla="*/ 583899 h 583899"/>
                <a:gd name="connsiteX2" fmla="*/ 0 w 1053321"/>
                <a:gd name="connsiteY2" fmla="*/ 328443 h 583899"/>
                <a:gd name="connsiteX3" fmla="*/ 1 w 1053321"/>
                <a:gd name="connsiteY3" fmla="*/ 0 h 583899"/>
                <a:gd name="connsiteX4" fmla="*/ 1053321 w 1053321"/>
                <a:gd name="connsiteY4" fmla="*/ 328443 h 583899"/>
                <a:gd name="connsiteX0" fmla="*/ 1053321 w 1053321"/>
                <a:gd name="connsiteY0" fmla="*/ 109481 h 364937"/>
                <a:gd name="connsiteX1" fmla="*/ 850759 w 1053321"/>
                <a:gd name="connsiteY1" fmla="*/ 364937 h 364937"/>
                <a:gd name="connsiteX2" fmla="*/ 0 w 1053321"/>
                <a:gd name="connsiteY2" fmla="*/ 109481 h 364937"/>
                <a:gd name="connsiteX3" fmla="*/ 688709 w 1053321"/>
                <a:gd name="connsiteY3" fmla="*/ 109481 h 364937"/>
                <a:gd name="connsiteX4" fmla="*/ 1053321 w 1053321"/>
                <a:gd name="connsiteY4" fmla="*/ 109481 h 364937"/>
                <a:gd name="connsiteX0" fmla="*/ 1053321 w 1053321"/>
                <a:gd name="connsiteY0" fmla="*/ 0 h 255456"/>
                <a:gd name="connsiteX1" fmla="*/ 850759 w 1053321"/>
                <a:gd name="connsiteY1" fmla="*/ 255456 h 255456"/>
                <a:gd name="connsiteX2" fmla="*/ 0 w 1053321"/>
                <a:gd name="connsiteY2" fmla="*/ 0 h 255456"/>
                <a:gd name="connsiteX3" fmla="*/ 688709 w 1053321"/>
                <a:gd name="connsiteY3" fmla="*/ 0 h 255456"/>
                <a:gd name="connsiteX4" fmla="*/ 1053321 w 1053321"/>
                <a:gd name="connsiteY4" fmla="*/ 0 h 255456"/>
                <a:gd name="connsiteX0" fmla="*/ 729223 w 729223"/>
                <a:gd name="connsiteY0" fmla="*/ 0 h 255456"/>
                <a:gd name="connsiteX1" fmla="*/ 526661 w 729223"/>
                <a:gd name="connsiteY1" fmla="*/ 255456 h 255456"/>
                <a:gd name="connsiteX2" fmla="*/ 0 w 729223"/>
                <a:gd name="connsiteY2" fmla="*/ 218962 h 255456"/>
                <a:gd name="connsiteX3" fmla="*/ 364611 w 729223"/>
                <a:gd name="connsiteY3" fmla="*/ 0 h 255456"/>
                <a:gd name="connsiteX4" fmla="*/ 729223 w 729223"/>
                <a:gd name="connsiteY4" fmla="*/ 0 h 255456"/>
                <a:gd name="connsiteX0" fmla="*/ 729223 w 1174858"/>
                <a:gd name="connsiteY0" fmla="*/ 0 h 218962"/>
                <a:gd name="connsiteX1" fmla="*/ 1174858 w 1174858"/>
                <a:gd name="connsiteY1" fmla="*/ 218962 h 218962"/>
                <a:gd name="connsiteX2" fmla="*/ 0 w 1174858"/>
                <a:gd name="connsiteY2" fmla="*/ 218962 h 218962"/>
                <a:gd name="connsiteX3" fmla="*/ 364611 w 1174858"/>
                <a:gd name="connsiteY3" fmla="*/ 0 h 218962"/>
                <a:gd name="connsiteX4" fmla="*/ 729223 w 1174858"/>
                <a:gd name="connsiteY4" fmla="*/ 0 h 218962"/>
                <a:gd name="connsiteX0" fmla="*/ 729223 w 1255883"/>
                <a:gd name="connsiteY0" fmla="*/ 0 h 218962"/>
                <a:gd name="connsiteX1" fmla="*/ 1255883 w 1255883"/>
                <a:gd name="connsiteY1" fmla="*/ 145975 h 218962"/>
                <a:gd name="connsiteX2" fmla="*/ 1174858 w 1255883"/>
                <a:gd name="connsiteY2" fmla="*/ 218962 h 218962"/>
                <a:gd name="connsiteX3" fmla="*/ 0 w 1255883"/>
                <a:gd name="connsiteY3" fmla="*/ 218962 h 218962"/>
                <a:gd name="connsiteX4" fmla="*/ 364611 w 1255883"/>
                <a:gd name="connsiteY4" fmla="*/ 0 h 218962"/>
                <a:gd name="connsiteX5" fmla="*/ 729223 w 1255883"/>
                <a:gd name="connsiteY5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174858 w 1296395"/>
                <a:gd name="connsiteY2" fmla="*/ 218962 h 218962"/>
                <a:gd name="connsiteX3" fmla="*/ 0 w 1296395"/>
                <a:gd name="connsiteY3" fmla="*/ 218962 h 218962"/>
                <a:gd name="connsiteX4" fmla="*/ 364611 w 1296395"/>
                <a:gd name="connsiteY4" fmla="*/ 0 h 218962"/>
                <a:gd name="connsiteX5" fmla="*/ 729223 w 1296395"/>
                <a:gd name="connsiteY5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134346 w 1296395"/>
                <a:gd name="connsiteY2" fmla="*/ 145975 h 218962"/>
                <a:gd name="connsiteX3" fmla="*/ 0 w 1296395"/>
                <a:gd name="connsiteY3" fmla="*/ 218962 h 218962"/>
                <a:gd name="connsiteX4" fmla="*/ 364611 w 1296395"/>
                <a:gd name="connsiteY4" fmla="*/ 0 h 218962"/>
                <a:gd name="connsiteX5" fmla="*/ 729223 w 1296395"/>
                <a:gd name="connsiteY5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134346 w 1296395"/>
                <a:gd name="connsiteY2" fmla="*/ 145975 h 218962"/>
                <a:gd name="connsiteX3" fmla="*/ 1093833 w 1296395"/>
                <a:gd name="connsiteY3" fmla="*/ 218962 h 218962"/>
                <a:gd name="connsiteX4" fmla="*/ 0 w 1296395"/>
                <a:gd name="connsiteY4" fmla="*/ 218962 h 218962"/>
                <a:gd name="connsiteX5" fmla="*/ 364611 w 1296395"/>
                <a:gd name="connsiteY5" fmla="*/ 0 h 218962"/>
                <a:gd name="connsiteX6" fmla="*/ 729223 w 1296395"/>
                <a:gd name="connsiteY6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215370 w 1296395"/>
                <a:gd name="connsiteY2" fmla="*/ 182469 h 218962"/>
                <a:gd name="connsiteX3" fmla="*/ 1134346 w 1296395"/>
                <a:gd name="connsiteY3" fmla="*/ 145975 h 218962"/>
                <a:gd name="connsiteX4" fmla="*/ 1093833 w 1296395"/>
                <a:gd name="connsiteY4" fmla="*/ 218962 h 218962"/>
                <a:gd name="connsiteX5" fmla="*/ 0 w 1296395"/>
                <a:gd name="connsiteY5" fmla="*/ 218962 h 218962"/>
                <a:gd name="connsiteX6" fmla="*/ 364611 w 1296395"/>
                <a:gd name="connsiteY6" fmla="*/ 0 h 218962"/>
                <a:gd name="connsiteX7" fmla="*/ 729223 w 1296395"/>
                <a:gd name="connsiteY7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215370 w 1296395"/>
                <a:gd name="connsiteY2" fmla="*/ 182469 h 218962"/>
                <a:gd name="connsiteX3" fmla="*/ 1134346 w 1296395"/>
                <a:gd name="connsiteY3" fmla="*/ 182469 h 218962"/>
                <a:gd name="connsiteX4" fmla="*/ 1093833 w 1296395"/>
                <a:gd name="connsiteY4" fmla="*/ 218962 h 218962"/>
                <a:gd name="connsiteX5" fmla="*/ 0 w 1296395"/>
                <a:gd name="connsiteY5" fmla="*/ 218962 h 218962"/>
                <a:gd name="connsiteX6" fmla="*/ 364611 w 1296395"/>
                <a:gd name="connsiteY6" fmla="*/ 0 h 218962"/>
                <a:gd name="connsiteX7" fmla="*/ 729223 w 1296395"/>
                <a:gd name="connsiteY7" fmla="*/ 0 h 21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5" h="218962">
                  <a:moveTo>
                    <a:pt x="729223" y="0"/>
                  </a:moveTo>
                  <a:lnTo>
                    <a:pt x="1296395" y="72987"/>
                  </a:lnTo>
                  <a:lnTo>
                    <a:pt x="1215370" y="182469"/>
                  </a:lnTo>
                  <a:lnTo>
                    <a:pt x="1134346" y="182469"/>
                  </a:lnTo>
                  <a:lnTo>
                    <a:pt x="1093833" y="218962"/>
                  </a:lnTo>
                  <a:lnTo>
                    <a:pt x="0" y="218962"/>
                  </a:lnTo>
                  <a:lnTo>
                    <a:pt x="364611" y="0"/>
                  </a:lnTo>
                  <a:lnTo>
                    <a:pt x="729223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228600" y="4400551"/>
              <a:ext cx="2057399" cy="28574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1782543"/>
                <a:gd name="connsiteY0" fmla="*/ 0 h 547405"/>
                <a:gd name="connsiteX1" fmla="*/ 1782543 w 1782543"/>
                <a:gd name="connsiteY1" fmla="*/ 547405 h 547405"/>
                <a:gd name="connsiteX2" fmla="*/ 202561 w 1782543"/>
                <a:gd name="connsiteY2" fmla="*/ 109481 h 547405"/>
                <a:gd name="connsiteX3" fmla="*/ 0 w 1782543"/>
                <a:gd name="connsiteY3" fmla="*/ 0 h 547405"/>
                <a:gd name="connsiteX4" fmla="*/ 810247 w 1782543"/>
                <a:gd name="connsiteY4" fmla="*/ 0 h 547405"/>
                <a:gd name="connsiteX0" fmla="*/ 1782544 w 1782544"/>
                <a:gd name="connsiteY0" fmla="*/ 364937 h 547405"/>
                <a:gd name="connsiteX1" fmla="*/ 1782543 w 1782544"/>
                <a:gd name="connsiteY1" fmla="*/ 547405 h 547405"/>
                <a:gd name="connsiteX2" fmla="*/ 202561 w 1782544"/>
                <a:gd name="connsiteY2" fmla="*/ 109481 h 547405"/>
                <a:gd name="connsiteX3" fmla="*/ 0 w 1782544"/>
                <a:gd name="connsiteY3" fmla="*/ 0 h 547405"/>
                <a:gd name="connsiteX4" fmla="*/ 1782544 w 1782544"/>
                <a:gd name="connsiteY4" fmla="*/ 364937 h 547405"/>
                <a:gd name="connsiteX0" fmla="*/ 1782544 w 1782544"/>
                <a:gd name="connsiteY0" fmla="*/ 364937 h 547405"/>
                <a:gd name="connsiteX1" fmla="*/ 1782543 w 1782544"/>
                <a:gd name="connsiteY1" fmla="*/ 547405 h 547405"/>
                <a:gd name="connsiteX2" fmla="*/ 607685 w 1782544"/>
                <a:gd name="connsiteY2" fmla="*/ 547405 h 547405"/>
                <a:gd name="connsiteX3" fmla="*/ 0 w 1782544"/>
                <a:gd name="connsiteY3" fmla="*/ 0 h 547405"/>
                <a:gd name="connsiteX4" fmla="*/ 1782544 w 1782544"/>
                <a:gd name="connsiteY4" fmla="*/ 364937 h 547405"/>
                <a:gd name="connsiteX0" fmla="*/ 1174859 w 1174859"/>
                <a:gd name="connsiteY0" fmla="*/ 0 h 182468"/>
                <a:gd name="connsiteX1" fmla="*/ 1174858 w 1174859"/>
                <a:gd name="connsiteY1" fmla="*/ 182468 h 182468"/>
                <a:gd name="connsiteX2" fmla="*/ 0 w 1174859"/>
                <a:gd name="connsiteY2" fmla="*/ 182468 h 182468"/>
                <a:gd name="connsiteX3" fmla="*/ 0 w 1174859"/>
                <a:gd name="connsiteY3" fmla="*/ 0 h 182468"/>
                <a:gd name="connsiteX4" fmla="*/ 1174859 w 1174859"/>
                <a:gd name="connsiteY4" fmla="*/ 0 h 182468"/>
                <a:gd name="connsiteX0" fmla="*/ 1093833 w 1174858"/>
                <a:gd name="connsiteY0" fmla="*/ 109481 h 182468"/>
                <a:gd name="connsiteX1" fmla="*/ 1174858 w 1174858"/>
                <a:gd name="connsiteY1" fmla="*/ 182468 h 182468"/>
                <a:gd name="connsiteX2" fmla="*/ 0 w 1174858"/>
                <a:gd name="connsiteY2" fmla="*/ 182468 h 182468"/>
                <a:gd name="connsiteX3" fmla="*/ 0 w 1174858"/>
                <a:gd name="connsiteY3" fmla="*/ 0 h 182468"/>
                <a:gd name="connsiteX4" fmla="*/ 1093833 w 1174858"/>
                <a:gd name="connsiteY4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82468 h 182468"/>
                <a:gd name="connsiteX2" fmla="*/ 0 w 1174858"/>
                <a:gd name="connsiteY2" fmla="*/ 182468 h 182468"/>
                <a:gd name="connsiteX3" fmla="*/ 0 w 1174858"/>
                <a:gd name="connsiteY3" fmla="*/ 0 h 182468"/>
                <a:gd name="connsiteX4" fmla="*/ 1093833 w 1174858"/>
                <a:gd name="connsiteY4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109481 h 182468"/>
                <a:gd name="connsiteX0" fmla="*/ 1093833 w 1174858"/>
                <a:gd name="connsiteY0" fmla="*/ 72987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72987 h 182468"/>
                <a:gd name="connsiteX0" fmla="*/ 1093833 w 1174858"/>
                <a:gd name="connsiteY0" fmla="*/ 72987 h 182468"/>
                <a:gd name="connsiteX1" fmla="*/ 1174858 w 1174858"/>
                <a:gd name="connsiteY1" fmla="*/ 72987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72987 h 182468"/>
                <a:gd name="connsiteX0" fmla="*/ 1093833 w 1174858"/>
                <a:gd name="connsiteY0" fmla="*/ 72987 h 182468"/>
                <a:gd name="connsiteX1" fmla="*/ 1174858 w 1174858"/>
                <a:gd name="connsiteY1" fmla="*/ 72987 h 182468"/>
                <a:gd name="connsiteX2" fmla="*/ 1093833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72987 h 182468"/>
                <a:gd name="connsiteX0" fmla="*/ 1093833 w 1093833"/>
                <a:gd name="connsiteY0" fmla="*/ 72987 h 182468"/>
                <a:gd name="connsiteX1" fmla="*/ 1093833 w 1093833"/>
                <a:gd name="connsiteY1" fmla="*/ 182468 h 182468"/>
                <a:gd name="connsiteX2" fmla="*/ 0 w 1093833"/>
                <a:gd name="connsiteY2" fmla="*/ 182468 h 182468"/>
                <a:gd name="connsiteX3" fmla="*/ 0 w 1093833"/>
                <a:gd name="connsiteY3" fmla="*/ 0 h 182468"/>
                <a:gd name="connsiteX4" fmla="*/ 1093833 w 1093833"/>
                <a:gd name="connsiteY4" fmla="*/ 0 h 182468"/>
                <a:gd name="connsiteX5" fmla="*/ 1093833 w 1093833"/>
                <a:gd name="connsiteY5" fmla="*/ 72987 h 18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3833" h="182468">
                  <a:moveTo>
                    <a:pt x="1093833" y="72987"/>
                  </a:moveTo>
                  <a:lnTo>
                    <a:pt x="1093833" y="182468"/>
                  </a:lnTo>
                  <a:lnTo>
                    <a:pt x="0" y="182468"/>
                  </a:lnTo>
                  <a:lnTo>
                    <a:pt x="0" y="0"/>
                  </a:lnTo>
                  <a:lnTo>
                    <a:pt x="1093833" y="0"/>
                  </a:lnTo>
                  <a:lnTo>
                    <a:pt x="1093833" y="7298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2514600" y="3600449"/>
              <a:ext cx="304801" cy="1028700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1782543"/>
                <a:gd name="connsiteY0" fmla="*/ 0 h 547405"/>
                <a:gd name="connsiteX1" fmla="*/ 1782543 w 1782543"/>
                <a:gd name="connsiteY1" fmla="*/ 547405 h 547405"/>
                <a:gd name="connsiteX2" fmla="*/ 202561 w 1782543"/>
                <a:gd name="connsiteY2" fmla="*/ 109481 h 547405"/>
                <a:gd name="connsiteX3" fmla="*/ 0 w 1782543"/>
                <a:gd name="connsiteY3" fmla="*/ 0 h 547405"/>
                <a:gd name="connsiteX4" fmla="*/ 810247 w 1782543"/>
                <a:gd name="connsiteY4" fmla="*/ 0 h 547405"/>
                <a:gd name="connsiteX0" fmla="*/ 1782544 w 1782544"/>
                <a:gd name="connsiteY0" fmla="*/ 364937 h 547405"/>
                <a:gd name="connsiteX1" fmla="*/ 1782543 w 1782544"/>
                <a:gd name="connsiteY1" fmla="*/ 547405 h 547405"/>
                <a:gd name="connsiteX2" fmla="*/ 202561 w 1782544"/>
                <a:gd name="connsiteY2" fmla="*/ 109481 h 547405"/>
                <a:gd name="connsiteX3" fmla="*/ 0 w 1782544"/>
                <a:gd name="connsiteY3" fmla="*/ 0 h 547405"/>
                <a:gd name="connsiteX4" fmla="*/ 1782544 w 1782544"/>
                <a:gd name="connsiteY4" fmla="*/ 364937 h 547405"/>
                <a:gd name="connsiteX0" fmla="*/ 1782544 w 1782544"/>
                <a:gd name="connsiteY0" fmla="*/ 364937 h 547405"/>
                <a:gd name="connsiteX1" fmla="*/ 1782543 w 1782544"/>
                <a:gd name="connsiteY1" fmla="*/ 547405 h 547405"/>
                <a:gd name="connsiteX2" fmla="*/ 607685 w 1782544"/>
                <a:gd name="connsiteY2" fmla="*/ 547405 h 547405"/>
                <a:gd name="connsiteX3" fmla="*/ 0 w 1782544"/>
                <a:gd name="connsiteY3" fmla="*/ 0 h 547405"/>
                <a:gd name="connsiteX4" fmla="*/ 1782544 w 1782544"/>
                <a:gd name="connsiteY4" fmla="*/ 364937 h 547405"/>
                <a:gd name="connsiteX0" fmla="*/ 1174859 w 1174859"/>
                <a:gd name="connsiteY0" fmla="*/ 0 h 182468"/>
                <a:gd name="connsiteX1" fmla="*/ 1174858 w 1174859"/>
                <a:gd name="connsiteY1" fmla="*/ 182468 h 182468"/>
                <a:gd name="connsiteX2" fmla="*/ 0 w 1174859"/>
                <a:gd name="connsiteY2" fmla="*/ 182468 h 182468"/>
                <a:gd name="connsiteX3" fmla="*/ 0 w 1174859"/>
                <a:gd name="connsiteY3" fmla="*/ 0 h 182468"/>
                <a:gd name="connsiteX4" fmla="*/ 1174859 w 1174859"/>
                <a:gd name="connsiteY4" fmla="*/ 0 h 182468"/>
                <a:gd name="connsiteX0" fmla="*/ 1174859 w 1174859"/>
                <a:gd name="connsiteY0" fmla="*/ 255456 h 437924"/>
                <a:gd name="connsiteX1" fmla="*/ 1174858 w 1174859"/>
                <a:gd name="connsiteY1" fmla="*/ 437924 h 437924"/>
                <a:gd name="connsiteX2" fmla="*/ 0 w 1174859"/>
                <a:gd name="connsiteY2" fmla="*/ 437924 h 437924"/>
                <a:gd name="connsiteX3" fmla="*/ 486148 w 1174859"/>
                <a:gd name="connsiteY3" fmla="*/ 0 h 437924"/>
                <a:gd name="connsiteX4" fmla="*/ 1174859 w 1174859"/>
                <a:gd name="connsiteY4" fmla="*/ 255456 h 437924"/>
                <a:gd name="connsiteX0" fmla="*/ 688711 w 688711"/>
                <a:gd name="connsiteY0" fmla="*/ 255456 h 437924"/>
                <a:gd name="connsiteX1" fmla="*/ 688710 w 688711"/>
                <a:gd name="connsiteY1" fmla="*/ 437924 h 437924"/>
                <a:gd name="connsiteX2" fmla="*/ 0 w 688711"/>
                <a:gd name="connsiteY2" fmla="*/ 182469 h 437924"/>
                <a:gd name="connsiteX3" fmla="*/ 0 w 688711"/>
                <a:gd name="connsiteY3" fmla="*/ 0 h 437924"/>
                <a:gd name="connsiteX4" fmla="*/ 688711 w 688711"/>
                <a:gd name="connsiteY4" fmla="*/ 255456 h 437924"/>
                <a:gd name="connsiteX0" fmla="*/ 202562 w 688710"/>
                <a:gd name="connsiteY0" fmla="*/ 0 h 948836"/>
                <a:gd name="connsiteX1" fmla="*/ 688710 w 688710"/>
                <a:gd name="connsiteY1" fmla="*/ 948836 h 948836"/>
                <a:gd name="connsiteX2" fmla="*/ 0 w 688710"/>
                <a:gd name="connsiteY2" fmla="*/ 693381 h 948836"/>
                <a:gd name="connsiteX3" fmla="*/ 0 w 688710"/>
                <a:gd name="connsiteY3" fmla="*/ 510912 h 948836"/>
                <a:gd name="connsiteX4" fmla="*/ 202562 w 688710"/>
                <a:gd name="connsiteY4" fmla="*/ 0 h 948836"/>
                <a:gd name="connsiteX0" fmla="*/ 202562 w 688710"/>
                <a:gd name="connsiteY0" fmla="*/ 0 h 948836"/>
                <a:gd name="connsiteX1" fmla="*/ 688710 w 688710"/>
                <a:gd name="connsiteY1" fmla="*/ 948836 h 948836"/>
                <a:gd name="connsiteX2" fmla="*/ 0 w 688710"/>
                <a:gd name="connsiteY2" fmla="*/ 693381 h 948836"/>
                <a:gd name="connsiteX3" fmla="*/ 0 w 688710"/>
                <a:gd name="connsiteY3" fmla="*/ 510912 h 948836"/>
                <a:gd name="connsiteX4" fmla="*/ 202562 w 688710"/>
                <a:gd name="connsiteY4" fmla="*/ 0 h 948836"/>
                <a:gd name="connsiteX0" fmla="*/ 202562 w 202562"/>
                <a:gd name="connsiteY0" fmla="*/ 0 h 693381"/>
                <a:gd name="connsiteX1" fmla="*/ 202562 w 202562"/>
                <a:gd name="connsiteY1" fmla="*/ 437925 h 693381"/>
                <a:gd name="connsiteX2" fmla="*/ 0 w 202562"/>
                <a:gd name="connsiteY2" fmla="*/ 693381 h 693381"/>
                <a:gd name="connsiteX3" fmla="*/ 0 w 202562"/>
                <a:gd name="connsiteY3" fmla="*/ 510912 h 693381"/>
                <a:gd name="connsiteX4" fmla="*/ 202562 w 202562"/>
                <a:gd name="connsiteY4" fmla="*/ 0 h 693381"/>
                <a:gd name="connsiteX0" fmla="*/ 202562 w 202562"/>
                <a:gd name="connsiteY0" fmla="*/ 0 h 693381"/>
                <a:gd name="connsiteX1" fmla="*/ 202562 w 202562"/>
                <a:gd name="connsiteY1" fmla="*/ 437925 h 693381"/>
                <a:gd name="connsiteX2" fmla="*/ 0 w 202562"/>
                <a:gd name="connsiteY2" fmla="*/ 693381 h 693381"/>
                <a:gd name="connsiteX3" fmla="*/ 0 w 202562"/>
                <a:gd name="connsiteY3" fmla="*/ 510912 h 693381"/>
                <a:gd name="connsiteX4" fmla="*/ 81025 w 202562"/>
                <a:gd name="connsiteY4" fmla="*/ 437925 h 693381"/>
                <a:gd name="connsiteX5" fmla="*/ 202562 w 202562"/>
                <a:gd name="connsiteY5" fmla="*/ 0 h 693381"/>
                <a:gd name="connsiteX0" fmla="*/ 202562 w 202562"/>
                <a:gd name="connsiteY0" fmla="*/ 0 h 693381"/>
                <a:gd name="connsiteX1" fmla="*/ 202562 w 202562"/>
                <a:gd name="connsiteY1" fmla="*/ 437925 h 693381"/>
                <a:gd name="connsiteX2" fmla="*/ 0 w 202562"/>
                <a:gd name="connsiteY2" fmla="*/ 693381 h 693381"/>
                <a:gd name="connsiteX3" fmla="*/ 0 w 202562"/>
                <a:gd name="connsiteY3" fmla="*/ 510912 h 693381"/>
                <a:gd name="connsiteX4" fmla="*/ 121537 w 202562"/>
                <a:gd name="connsiteY4" fmla="*/ 364937 h 693381"/>
                <a:gd name="connsiteX5" fmla="*/ 202562 w 202562"/>
                <a:gd name="connsiteY5" fmla="*/ 0 h 693381"/>
                <a:gd name="connsiteX0" fmla="*/ 202562 w 202562"/>
                <a:gd name="connsiteY0" fmla="*/ 0 h 693381"/>
                <a:gd name="connsiteX1" fmla="*/ 202562 w 202562"/>
                <a:gd name="connsiteY1" fmla="*/ 437925 h 693381"/>
                <a:gd name="connsiteX2" fmla="*/ 0 w 202562"/>
                <a:gd name="connsiteY2" fmla="*/ 693381 h 693381"/>
                <a:gd name="connsiteX3" fmla="*/ 40512 w 202562"/>
                <a:gd name="connsiteY3" fmla="*/ 547406 h 693381"/>
                <a:gd name="connsiteX4" fmla="*/ 121537 w 202562"/>
                <a:gd name="connsiteY4" fmla="*/ 364937 h 693381"/>
                <a:gd name="connsiteX5" fmla="*/ 202562 w 202562"/>
                <a:gd name="connsiteY5" fmla="*/ 0 h 693381"/>
                <a:gd name="connsiteX0" fmla="*/ 202562 w 202562"/>
                <a:gd name="connsiteY0" fmla="*/ 0 h 693381"/>
                <a:gd name="connsiteX1" fmla="*/ 202562 w 202562"/>
                <a:gd name="connsiteY1" fmla="*/ 437925 h 693381"/>
                <a:gd name="connsiteX2" fmla="*/ 0 w 202562"/>
                <a:gd name="connsiteY2" fmla="*/ 693381 h 693381"/>
                <a:gd name="connsiteX3" fmla="*/ 0 w 202562"/>
                <a:gd name="connsiteY3" fmla="*/ 583900 h 693381"/>
                <a:gd name="connsiteX4" fmla="*/ 40512 w 202562"/>
                <a:gd name="connsiteY4" fmla="*/ 547406 h 693381"/>
                <a:gd name="connsiteX5" fmla="*/ 121537 w 202562"/>
                <a:gd name="connsiteY5" fmla="*/ 364937 h 693381"/>
                <a:gd name="connsiteX6" fmla="*/ 202562 w 202562"/>
                <a:gd name="connsiteY6" fmla="*/ 0 h 693381"/>
                <a:gd name="connsiteX0" fmla="*/ 202562 w 202562"/>
                <a:gd name="connsiteY0" fmla="*/ 0 h 693381"/>
                <a:gd name="connsiteX1" fmla="*/ 202562 w 202562"/>
                <a:gd name="connsiteY1" fmla="*/ 437925 h 693381"/>
                <a:gd name="connsiteX2" fmla="*/ 0 w 202562"/>
                <a:gd name="connsiteY2" fmla="*/ 693381 h 693381"/>
                <a:gd name="connsiteX3" fmla="*/ 0 w 202562"/>
                <a:gd name="connsiteY3" fmla="*/ 583900 h 693381"/>
                <a:gd name="connsiteX4" fmla="*/ 40512 w 202562"/>
                <a:gd name="connsiteY4" fmla="*/ 547406 h 693381"/>
                <a:gd name="connsiteX5" fmla="*/ 109962 w 202562"/>
                <a:gd name="connsiteY5" fmla="*/ 488321 h 693381"/>
                <a:gd name="connsiteX6" fmla="*/ 121537 w 202562"/>
                <a:gd name="connsiteY6" fmla="*/ 364937 h 693381"/>
                <a:gd name="connsiteX7" fmla="*/ 202562 w 202562"/>
                <a:gd name="connsiteY7" fmla="*/ 0 h 693381"/>
                <a:gd name="connsiteX0" fmla="*/ 202562 w 202562"/>
                <a:gd name="connsiteY0" fmla="*/ 0 h 693381"/>
                <a:gd name="connsiteX1" fmla="*/ 202562 w 202562"/>
                <a:gd name="connsiteY1" fmla="*/ 437925 h 693381"/>
                <a:gd name="connsiteX2" fmla="*/ 0 w 202562"/>
                <a:gd name="connsiteY2" fmla="*/ 693381 h 693381"/>
                <a:gd name="connsiteX3" fmla="*/ 0 w 202562"/>
                <a:gd name="connsiteY3" fmla="*/ 583900 h 693381"/>
                <a:gd name="connsiteX4" fmla="*/ 40512 w 202562"/>
                <a:gd name="connsiteY4" fmla="*/ 547406 h 693381"/>
                <a:gd name="connsiteX5" fmla="*/ 40512 w 202562"/>
                <a:gd name="connsiteY5" fmla="*/ 474419 h 693381"/>
                <a:gd name="connsiteX6" fmla="*/ 121537 w 202562"/>
                <a:gd name="connsiteY6" fmla="*/ 364937 h 693381"/>
                <a:gd name="connsiteX7" fmla="*/ 202562 w 202562"/>
                <a:gd name="connsiteY7" fmla="*/ 0 h 693381"/>
                <a:gd name="connsiteX0" fmla="*/ 202562 w 202562"/>
                <a:gd name="connsiteY0" fmla="*/ 0 h 656887"/>
                <a:gd name="connsiteX1" fmla="*/ 202562 w 202562"/>
                <a:gd name="connsiteY1" fmla="*/ 437925 h 656887"/>
                <a:gd name="connsiteX2" fmla="*/ 40512 w 202562"/>
                <a:gd name="connsiteY2" fmla="*/ 656887 h 656887"/>
                <a:gd name="connsiteX3" fmla="*/ 0 w 202562"/>
                <a:gd name="connsiteY3" fmla="*/ 583900 h 656887"/>
                <a:gd name="connsiteX4" fmla="*/ 40512 w 202562"/>
                <a:gd name="connsiteY4" fmla="*/ 547406 h 656887"/>
                <a:gd name="connsiteX5" fmla="*/ 40512 w 202562"/>
                <a:gd name="connsiteY5" fmla="*/ 474419 h 656887"/>
                <a:gd name="connsiteX6" fmla="*/ 121537 w 202562"/>
                <a:gd name="connsiteY6" fmla="*/ 364937 h 656887"/>
                <a:gd name="connsiteX7" fmla="*/ 202562 w 202562"/>
                <a:gd name="connsiteY7" fmla="*/ 0 h 656887"/>
                <a:gd name="connsiteX0" fmla="*/ 162050 w 162050"/>
                <a:gd name="connsiteY0" fmla="*/ 0 h 656887"/>
                <a:gd name="connsiteX1" fmla="*/ 162050 w 162050"/>
                <a:gd name="connsiteY1" fmla="*/ 437925 h 656887"/>
                <a:gd name="connsiteX2" fmla="*/ 0 w 162050"/>
                <a:gd name="connsiteY2" fmla="*/ 656887 h 656887"/>
                <a:gd name="connsiteX3" fmla="*/ 0 w 162050"/>
                <a:gd name="connsiteY3" fmla="*/ 547406 h 656887"/>
                <a:gd name="connsiteX4" fmla="*/ 0 w 162050"/>
                <a:gd name="connsiteY4" fmla="*/ 474419 h 656887"/>
                <a:gd name="connsiteX5" fmla="*/ 81025 w 162050"/>
                <a:gd name="connsiteY5" fmla="*/ 364937 h 656887"/>
                <a:gd name="connsiteX6" fmla="*/ 162050 w 162050"/>
                <a:gd name="connsiteY6" fmla="*/ 0 h 656887"/>
                <a:gd name="connsiteX0" fmla="*/ 162050 w 162050"/>
                <a:gd name="connsiteY0" fmla="*/ 0 h 656887"/>
                <a:gd name="connsiteX1" fmla="*/ 162050 w 162050"/>
                <a:gd name="connsiteY1" fmla="*/ 437925 h 656887"/>
                <a:gd name="connsiteX2" fmla="*/ 0 w 162050"/>
                <a:gd name="connsiteY2" fmla="*/ 656887 h 656887"/>
                <a:gd name="connsiteX3" fmla="*/ 0 w 162050"/>
                <a:gd name="connsiteY3" fmla="*/ 474419 h 656887"/>
                <a:gd name="connsiteX4" fmla="*/ 81025 w 162050"/>
                <a:gd name="connsiteY4" fmla="*/ 364937 h 656887"/>
                <a:gd name="connsiteX5" fmla="*/ 162050 w 162050"/>
                <a:gd name="connsiteY5" fmla="*/ 0 h 65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050" h="656887">
                  <a:moveTo>
                    <a:pt x="162050" y="0"/>
                  </a:moveTo>
                  <a:lnTo>
                    <a:pt x="162050" y="437925"/>
                  </a:lnTo>
                  <a:lnTo>
                    <a:pt x="0" y="656887"/>
                  </a:lnTo>
                  <a:lnTo>
                    <a:pt x="0" y="474419"/>
                  </a:lnTo>
                  <a:lnTo>
                    <a:pt x="81025" y="364937"/>
                  </a:lnTo>
                  <a:lnTo>
                    <a:pt x="16205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362202" y="4343400"/>
              <a:ext cx="152399" cy="285750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1782543"/>
                <a:gd name="connsiteY0" fmla="*/ 0 h 547405"/>
                <a:gd name="connsiteX1" fmla="*/ 1782543 w 1782543"/>
                <a:gd name="connsiteY1" fmla="*/ 547405 h 547405"/>
                <a:gd name="connsiteX2" fmla="*/ 202561 w 1782543"/>
                <a:gd name="connsiteY2" fmla="*/ 109481 h 547405"/>
                <a:gd name="connsiteX3" fmla="*/ 0 w 1782543"/>
                <a:gd name="connsiteY3" fmla="*/ 0 h 547405"/>
                <a:gd name="connsiteX4" fmla="*/ 810247 w 1782543"/>
                <a:gd name="connsiteY4" fmla="*/ 0 h 547405"/>
                <a:gd name="connsiteX0" fmla="*/ 1782544 w 1782544"/>
                <a:gd name="connsiteY0" fmla="*/ 364937 h 547405"/>
                <a:gd name="connsiteX1" fmla="*/ 1782543 w 1782544"/>
                <a:gd name="connsiteY1" fmla="*/ 547405 h 547405"/>
                <a:gd name="connsiteX2" fmla="*/ 202561 w 1782544"/>
                <a:gd name="connsiteY2" fmla="*/ 109481 h 547405"/>
                <a:gd name="connsiteX3" fmla="*/ 0 w 1782544"/>
                <a:gd name="connsiteY3" fmla="*/ 0 h 547405"/>
                <a:gd name="connsiteX4" fmla="*/ 1782544 w 1782544"/>
                <a:gd name="connsiteY4" fmla="*/ 364937 h 547405"/>
                <a:gd name="connsiteX0" fmla="*/ 1782544 w 1782544"/>
                <a:gd name="connsiteY0" fmla="*/ 364937 h 547405"/>
                <a:gd name="connsiteX1" fmla="*/ 1782543 w 1782544"/>
                <a:gd name="connsiteY1" fmla="*/ 547405 h 547405"/>
                <a:gd name="connsiteX2" fmla="*/ 607685 w 1782544"/>
                <a:gd name="connsiteY2" fmla="*/ 547405 h 547405"/>
                <a:gd name="connsiteX3" fmla="*/ 0 w 1782544"/>
                <a:gd name="connsiteY3" fmla="*/ 0 h 547405"/>
                <a:gd name="connsiteX4" fmla="*/ 1782544 w 1782544"/>
                <a:gd name="connsiteY4" fmla="*/ 364937 h 547405"/>
                <a:gd name="connsiteX0" fmla="*/ 1174859 w 1174859"/>
                <a:gd name="connsiteY0" fmla="*/ 0 h 182468"/>
                <a:gd name="connsiteX1" fmla="*/ 1174858 w 1174859"/>
                <a:gd name="connsiteY1" fmla="*/ 182468 h 182468"/>
                <a:gd name="connsiteX2" fmla="*/ 0 w 1174859"/>
                <a:gd name="connsiteY2" fmla="*/ 182468 h 182468"/>
                <a:gd name="connsiteX3" fmla="*/ 0 w 1174859"/>
                <a:gd name="connsiteY3" fmla="*/ 0 h 182468"/>
                <a:gd name="connsiteX4" fmla="*/ 1174859 w 1174859"/>
                <a:gd name="connsiteY4" fmla="*/ 0 h 182468"/>
                <a:gd name="connsiteX0" fmla="*/ 1093833 w 1174858"/>
                <a:gd name="connsiteY0" fmla="*/ 109481 h 182468"/>
                <a:gd name="connsiteX1" fmla="*/ 1174858 w 1174858"/>
                <a:gd name="connsiteY1" fmla="*/ 182468 h 182468"/>
                <a:gd name="connsiteX2" fmla="*/ 0 w 1174858"/>
                <a:gd name="connsiteY2" fmla="*/ 182468 h 182468"/>
                <a:gd name="connsiteX3" fmla="*/ 0 w 1174858"/>
                <a:gd name="connsiteY3" fmla="*/ 0 h 182468"/>
                <a:gd name="connsiteX4" fmla="*/ 1093833 w 1174858"/>
                <a:gd name="connsiteY4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82468 h 182468"/>
                <a:gd name="connsiteX2" fmla="*/ 0 w 1174858"/>
                <a:gd name="connsiteY2" fmla="*/ 182468 h 182468"/>
                <a:gd name="connsiteX3" fmla="*/ 0 w 1174858"/>
                <a:gd name="connsiteY3" fmla="*/ 0 h 182468"/>
                <a:gd name="connsiteX4" fmla="*/ 1093833 w 1174858"/>
                <a:gd name="connsiteY4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109481 h 182468"/>
                <a:gd name="connsiteX0" fmla="*/ 1093833 w 1174858"/>
                <a:gd name="connsiteY0" fmla="*/ 72987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72987 h 182468"/>
                <a:gd name="connsiteX0" fmla="*/ 1093833 w 1174858"/>
                <a:gd name="connsiteY0" fmla="*/ 72987 h 182468"/>
                <a:gd name="connsiteX1" fmla="*/ 1174858 w 1174858"/>
                <a:gd name="connsiteY1" fmla="*/ 72987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72987 h 182468"/>
                <a:gd name="connsiteX0" fmla="*/ 1093833 w 1174858"/>
                <a:gd name="connsiteY0" fmla="*/ 328443 h 437924"/>
                <a:gd name="connsiteX1" fmla="*/ 1174858 w 1174858"/>
                <a:gd name="connsiteY1" fmla="*/ 328443 h 437924"/>
                <a:gd name="connsiteX2" fmla="*/ 1174858 w 1174858"/>
                <a:gd name="connsiteY2" fmla="*/ 437924 h 437924"/>
                <a:gd name="connsiteX3" fmla="*/ 0 w 1174858"/>
                <a:gd name="connsiteY3" fmla="*/ 437924 h 437924"/>
                <a:gd name="connsiteX4" fmla="*/ 769735 w 1174858"/>
                <a:gd name="connsiteY4" fmla="*/ 0 h 437924"/>
                <a:gd name="connsiteX5" fmla="*/ 1093833 w 1174858"/>
                <a:gd name="connsiteY5" fmla="*/ 255456 h 437924"/>
                <a:gd name="connsiteX6" fmla="*/ 1093833 w 1174858"/>
                <a:gd name="connsiteY6" fmla="*/ 328443 h 437924"/>
                <a:gd name="connsiteX0" fmla="*/ 1093833 w 1174858"/>
                <a:gd name="connsiteY0" fmla="*/ 328443 h 437924"/>
                <a:gd name="connsiteX1" fmla="*/ 1174858 w 1174858"/>
                <a:gd name="connsiteY1" fmla="*/ 328443 h 437924"/>
                <a:gd name="connsiteX2" fmla="*/ 1174858 w 1174858"/>
                <a:gd name="connsiteY2" fmla="*/ 437924 h 437924"/>
                <a:gd name="connsiteX3" fmla="*/ 0 w 1174858"/>
                <a:gd name="connsiteY3" fmla="*/ 437924 h 437924"/>
                <a:gd name="connsiteX4" fmla="*/ 769735 w 1174858"/>
                <a:gd name="connsiteY4" fmla="*/ 0 h 437924"/>
                <a:gd name="connsiteX5" fmla="*/ 850759 w 1174858"/>
                <a:gd name="connsiteY5" fmla="*/ 0 h 437924"/>
                <a:gd name="connsiteX6" fmla="*/ 1093833 w 1174858"/>
                <a:gd name="connsiteY6" fmla="*/ 328443 h 437924"/>
                <a:gd name="connsiteX0" fmla="*/ 324098 w 405123"/>
                <a:gd name="connsiteY0" fmla="*/ 328443 h 437924"/>
                <a:gd name="connsiteX1" fmla="*/ 405123 w 405123"/>
                <a:gd name="connsiteY1" fmla="*/ 328443 h 437924"/>
                <a:gd name="connsiteX2" fmla="*/ 405123 w 405123"/>
                <a:gd name="connsiteY2" fmla="*/ 437924 h 437924"/>
                <a:gd name="connsiteX3" fmla="*/ 0 w 405123"/>
                <a:gd name="connsiteY3" fmla="*/ 72987 h 437924"/>
                <a:gd name="connsiteX4" fmla="*/ 0 w 405123"/>
                <a:gd name="connsiteY4" fmla="*/ 0 h 437924"/>
                <a:gd name="connsiteX5" fmla="*/ 81024 w 405123"/>
                <a:gd name="connsiteY5" fmla="*/ 0 h 437924"/>
                <a:gd name="connsiteX6" fmla="*/ 324098 w 405123"/>
                <a:gd name="connsiteY6" fmla="*/ 328443 h 437924"/>
                <a:gd name="connsiteX0" fmla="*/ 81024 w 405123"/>
                <a:gd name="connsiteY0" fmla="*/ 0 h 437924"/>
                <a:gd name="connsiteX1" fmla="*/ 405123 w 405123"/>
                <a:gd name="connsiteY1" fmla="*/ 328443 h 437924"/>
                <a:gd name="connsiteX2" fmla="*/ 405123 w 405123"/>
                <a:gd name="connsiteY2" fmla="*/ 437924 h 437924"/>
                <a:gd name="connsiteX3" fmla="*/ 0 w 405123"/>
                <a:gd name="connsiteY3" fmla="*/ 72987 h 437924"/>
                <a:gd name="connsiteX4" fmla="*/ 0 w 405123"/>
                <a:gd name="connsiteY4" fmla="*/ 0 h 437924"/>
                <a:gd name="connsiteX5" fmla="*/ 81024 w 405123"/>
                <a:gd name="connsiteY5" fmla="*/ 0 h 437924"/>
                <a:gd name="connsiteX0" fmla="*/ 81024 w 405123"/>
                <a:gd name="connsiteY0" fmla="*/ 0 h 437924"/>
                <a:gd name="connsiteX1" fmla="*/ 405123 w 405123"/>
                <a:gd name="connsiteY1" fmla="*/ 437924 h 437924"/>
                <a:gd name="connsiteX2" fmla="*/ 0 w 405123"/>
                <a:gd name="connsiteY2" fmla="*/ 72987 h 437924"/>
                <a:gd name="connsiteX3" fmla="*/ 0 w 405123"/>
                <a:gd name="connsiteY3" fmla="*/ 0 h 437924"/>
                <a:gd name="connsiteX4" fmla="*/ 81024 w 405123"/>
                <a:gd name="connsiteY4" fmla="*/ 0 h 437924"/>
                <a:gd name="connsiteX0" fmla="*/ 81024 w 81024"/>
                <a:gd name="connsiteY0" fmla="*/ 0 h 72987"/>
                <a:gd name="connsiteX1" fmla="*/ 81024 w 81024"/>
                <a:gd name="connsiteY1" fmla="*/ 72987 h 72987"/>
                <a:gd name="connsiteX2" fmla="*/ 0 w 81024"/>
                <a:gd name="connsiteY2" fmla="*/ 72987 h 72987"/>
                <a:gd name="connsiteX3" fmla="*/ 0 w 81024"/>
                <a:gd name="connsiteY3" fmla="*/ 0 h 72987"/>
                <a:gd name="connsiteX4" fmla="*/ 81024 w 81024"/>
                <a:gd name="connsiteY4" fmla="*/ 0 h 7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24" h="72987">
                  <a:moveTo>
                    <a:pt x="81024" y="0"/>
                  </a:moveTo>
                  <a:lnTo>
                    <a:pt x="81024" y="72987"/>
                  </a:lnTo>
                  <a:lnTo>
                    <a:pt x="0" y="72987"/>
                  </a:lnTo>
                  <a:lnTo>
                    <a:pt x="0" y="0"/>
                  </a:lnTo>
                  <a:lnTo>
                    <a:pt x="81024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286000" y="4343400"/>
              <a:ext cx="76200" cy="34290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1782543"/>
                <a:gd name="connsiteY0" fmla="*/ 0 h 547405"/>
                <a:gd name="connsiteX1" fmla="*/ 1782543 w 1782543"/>
                <a:gd name="connsiteY1" fmla="*/ 547405 h 547405"/>
                <a:gd name="connsiteX2" fmla="*/ 202561 w 1782543"/>
                <a:gd name="connsiteY2" fmla="*/ 109481 h 547405"/>
                <a:gd name="connsiteX3" fmla="*/ 0 w 1782543"/>
                <a:gd name="connsiteY3" fmla="*/ 0 h 547405"/>
                <a:gd name="connsiteX4" fmla="*/ 810247 w 1782543"/>
                <a:gd name="connsiteY4" fmla="*/ 0 h 547405"/>
                <a:gd name="connsiteX0" fmla="*/ 1782544 w 1782544"/>
                <a:gd name="connsiteY0" fmla="*/ 364937 h 547405"/>
                <a:gd name="connsiteX1" fmla="*/ 1782543 w 1782544"/>
                <a:gd name="connsiteY1" fmla="*/ 547405 h 547405"/>
                <a:gd name="connsiteX2" fmla="*/ 202561 w 1782544"/>
                <a:gd name="connsiteY2" fmla="*/ 109481 h 547405"/>
                <a:gd name="connsiteX3" fmla="*/ 0 w 1782544"/>
                <a:gd name="connsiteY3" fmla="*/ 0 h 547405"/>
                <a:gd name="connsiteX4" fmla="*/ 1782544 w 1782544"/>
                <a:gd name="connsiteY4" fmla="*/ 364937 h 547405"/>
                <a:gd name="connsiteX0" fmla="*/ 1782544 w 1782544"/>
                <a:gd name="connsiteY0" fmla="*/ 364937 h 547405"/>
                <a:gd name="connsiteX1" fmla="*/ 1782543 w 1782544"/>
                <a:gd name="connsiteY1" fmla="*/ 547405 h 547405"/>
                <a:gd name="connsiteX2" fmla="*/ 607685 w 1782544"/>
                <a:gd name="connsiteY2" fmla="*/ 547405 h 547405"/>
                <a:gd name="connsiteX3" fmla="*/ 0 w 1782544"/>
                <a:gd name="connsiteY3" fmla="*/ 0 h 547405"/>
                <a:gd name="connsiteX4" fmla="*/ 1782544 w 1782544"/>
                <a:gd name="connsiteY4" fmla="*/ 364937 h 547405"/>
                <a:gd name="connsiteX0" fmla="*/ 1174859 w 1174859"/>
                <a:gd name="connsiteY0" fmla="*/ 0 h 182468"/>
                <a:gd name="connsiteX1" fmla="*/ 1174858 w 1174859"/>
                <a:gd name="connsiteY1" fmla="*/ 182468 h 182468"/>
                <a:gd name="connsiteX2" fmla="*/ 0 w 1174859"/>
                <a:gd name="connsiteY2" fmla="*/ 182468 h 182468"/>
                <a:gd name="connsiteX3" fmla="*/ 0 w 1174859"/>
                <a:gd name="connsiteY3" fmla="*/ 0 h 182468"/>
                <a:gd name="connsiteX4" fmla="*/ 1174859 w 1174859"/>
                <a:gd name="connsiteY4" fmla="*/ 0 h 182468"/>
                <a:gd name="connsiteX0" fmla="*/ 1093833 w 1174858"/>
                <a:gd name="connsiteY0" fmla="*/ 109481 h 182468"/>
                <a:gd name="connsiteX1" fmla="*/ 1174858 w 1174858"/>
                <a:gd name="connsiteY1" fmla="*/ 182468 h 182468"/>
                <a:gd name="connsiteX2" fmla="*/ 0 w 1174858"/>
                <a:gd name="connsiteY2" fmla="*/ 182468 h 182468"/>
                <a:gd name="connsiteX3" fmla="*/ 0 w 1174858"/>
                <a:gd name="connsiteY3" fmla="*/ 0 h 182468"/>
                <a:gd name="connsiteX4" fmla="*/ 1093833 w 1174858"/>
                <a:gd name="connsiteY4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82468 h 182468"/>
                <a:gd name="connsiteX2" fmla="*/ 0 w 1174858"/>
                <a:gd name="connsiteY2" fmla="*/ 182468 h 182468"/>
                <a:gd name="connsiteX3" fmla="*/ 0 w 1174858"/>
                <a:gd name="connsiteY3" fmla="*/ 0 h 182468"/>
                <a:gd name="connsiteX4" fmla="*/ 1093833 w 1174858"/>
                <a:gd name="connsiteY4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109481 h 182468"/>
                <a:gd name="connsiteX0" fmla="*/ 1093833 w 1174858"/>
                <a:gd name="connsiteY0" fmla="*/ 72987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72987 h 182468"/>
                <a:gd name="connsiteX0" fmla="*/ 1093833 w 1174858"/>
                <a:gd name="connsiteY0" fmla="*/ 72987 h 182468"/>
                <a:gd name="connsiteX1" fmla="*/ 1174858 w 1174858"/>
                <a:gd name="connsiteY1" fmla="*/ 72987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72987 h 182468"/>
                <a:gd name="connsiteX0" fmla="*/ 1093833 w 1174858"/>
                <a:gd name="connsiteY0" fmla="*/ 328443 h 437924"/>
                <a:gd name="connsiteX1" fmla="*/ 1174858 w 1174858"/>
                <a:gd name="connsiteY1" fmla="*/ 328443 h 437924"/>
                <a:gd name="connsiteX2" fmla="*/ 1174858 w 1174858"/>
                <a:gd name="connsiteY2" fmla="*/ 437924 h 437924"/>
                <a:gd name="connsiteX3" fmla="*/ 0 w 1174858"/>
                <a:gd name="connsiteY3" fmla="*/ 437924 h 437924"/>
                <a:gd name="connsiteX4" fmla="*/ 769735 w 1174858"/>
                <a:gd name="connsiteY4" fmla="*/ 0 h 437924"/>
                <a:gd name="connsiteX5" fmla="*/ 1093833 w 1174858"/>
                <a:gd name="connsiteY5" fmla="*/ 255456 h 437924"/>
                <a:gd name="connsiteX6" fmla="*/ 1093833 w 1174858"/>
                <a:gd name="connsiteY6" fmla="*/ 328443 h 437924"/>
                <a:gd name="connsiteX0" fmla="*/ 1093833 w 1174858"/>
                <a:gd name="connsiteY0" fmla="*/ 328443 h 437924"/>
                <a:gd name="connsiteX1" fmla="*/ 1174858 w 1174858"/>
                <a:gd name="connsiteY1" fmla="*/ 328443 h 437924"/>
                <a:gd name="connsiteX2" fmla="*/ 1174858 w 1174858"/>
                <a:gd name="connsiteY2" fmla="*/ 437924 h 437924"/>
                <a:gd name="connsiteX3" fmla="*/ 0 w 1174858"/>
                <a:gd name="connsiteY3" fmla="*/ 437924 h 437924"/>
                <a:gd name="connsiteX4" fmla="*/ 769735 w 1174858"/>
                <a:gd name="connsiteY4" fmla="*/ 0 h 437924"/>
                <a:gd name="connsiteX5" fmla="*/ 850759 w 1174858"/>
                <a:gd name="connsiteY5" fmla="*/ 0 h 437924"/>
                <a:gd name="connsiteX6" fmla="*/ 1093833 w 1174858"/>
                <a:gd name="connsiteY6" fmla="*/ 328443 h 437924"/>
                <a:gd name="connsiteX0" fmla="*/ 324098 w 405123"/>
                <a:gd name="connsiteY0" fmla="*/ 328443 h 437924"/>
                <a:gd name="connsiteX1" fmla="*/ 405123 w 405123"/>
                <a:gd name="connsiteY1" fmla="*/ 328443 h 437924"/>
                <a:gd name="connsiteX2" fmla="*/ 405123 w 405123"/>
                <a:gd name="connsiteY2" fmla="*/ 437924 h 437924"/>
                <a:gd name="connsiteX3" fmla="*/ 0 w 405123"/>
                <a:gd name="connsiteY3" fmla="*/ 72987 h 437924"/>
                <a:gd name="connsiteX4" fmla="*/ 0 w 405123"/>
                <a:gd name="connsiteY4" fmla="*/ 0 h 437924"/>
                <a:gd name="connsiteX5" fmla="*/ 81024 w 405123"/>
                <a:gd name="connsiteY5" fmla="*/ 0 h 437924"/>
                <a:gd name="connsiteX6" fmla="*/ 324098 w 405123"/>
                <a:gd name="connsiteY6" fmla="*/ 328443 h 437924"/>
                <a:gd name="connsiteX0" fmla="*/ 81024 w 405123"/>
                <a:gd name="connsiteY0" fmla="*/ 0 h 437924"/>
                <a:gd name="connsiteX1" fmla="*/ 405123 w 405123"/>
                <a:gd name="connsiteY1" fmla="*/ 328443 h 437924"/>
                <a:gd name="connsiteX2" fmla="*/ 405123 w 405123"/>
                <a:gd name="connsiteY2" fmla="*/ 437924 h 437924"/>
                <a:gd name="connsiteX3" fmla="*/ 0 w 405123"/>
                <a:gd name="connsiteY3" fmla="*/ 72987 h 437924"/>
                <a:gd name="connsiteX4" fmla="*/ 0 w 405123"/>
                <a:gd name="connsiteY4" fmla="*/ 0 h 437924"/>
                <a:gd name="connsiteX5" fmla="*/ 81024 w 405123"/>
                <a:gd name="connsiteY5" fmla="*/ 0 h 437924"/>
                <a:gd name="connsiteX0" fmla="*/ 81024 w 405123"/>
                <a:gd name="connsiteY0" fmla="*/ 0 h 437924"/>
                <a:gd name="connsiteX1" fmla="*/ 405123 w 405123"/>
                <a:gd name="connsiteY1" fmla="*/ 437924 h 437924"/>
                <a:gd name="connsiteX2" fmla="*/ 0 w 405123"/>
                <a:gd name="connsiteY2" fmla="*/ 72987 h 437924"/>
                <a:gd name="connsiteX3" fmla="*/ 0 w 405123"/>
                <a:gd name="connsiteY3" fmla="*/ 0 h 437924"/>
                <a:gd name="connsiteX4" fmla="*/ 81024 w 405123"/>
                <a:gd name="connsiteY4" fmla="*/ 0 h 437924"/>
                <a:gd name="connsiteX0" fmla="*/ 81024 w 81024"/>
                <a:gd name="connsiteY0" fmla="*/ 0 h 72987"/>
                <a:gd name="connsiteX1" fmla="*/ 81024 w 81024"/>
                <a:gd name="connsiteY1" fmla="*/ 72987 h 72987"/>
                <a:gd name="connsiteX2" fmla="*/ 0 w 81024"/>
                <a:gd name="connsiteY2" fmla="*/ 72987 h 72987"/>
                <a:gd name="connsiteX3" fmla="*/ 0 w 81024"/>
                <a:gd name="connsiteY3" fmla="*/ 0 h 72987"/>
                <a:gd name="connsiteX4" fmla="*/ 81024 w 81024"/>
                <a:gd name="connsiteY4" fmla="*/ 0 h 72987"/>
                <a:gd name="connsiteX0" fmla="*/ 243073 w 243073"/>
                <a:gd name="connsiteY0" fmla="*/ 145975 h 218962"/>
                <a:gd name="connsiteX1" fmla="*/ 243073 w 243073"/>
                <a:gd name="connsiteY1" fmla="*/ 218962 h 218962"/>
                <a:gd name="connsiteX2" fmla="*/ 162049 w 243073"/>
                <a:gd name="connsiteY2" fmla="*/ 218962 h 218962"/>
                <a:gd name="connsiteX3" fmla="*/ 0 w 243073"/>
                <a:gd name="connsiteY3" fmla="*/ 0 h 218962"/>
                <a:gd name="connsiteX4" fmla="*/ 243073 w 243073"/>
                <a:gd name="connsiteY4" fmla="*/ 145975 h 218962"/>
                <a:gd name="connsiteX0" fmla="*/ 283585 w 283585"/>
                <a:gd name="connsiteY0" fmla="*/ 145975 h 218962"/>
                <a:gd name="connsiteX1" fmla="*/ 283585 w 283585"/>
                <a:gd name="connsiteY1" fmla="*/ 218962 h 218962"/>
                <a:gd name="connsiteX2" fmla="*/ 0 w 283585"/>
                <a:gd name="connsiteY2" fmla="*/ 36494 h 218962"/>
                <a:gd name="connsiteX3" fmla="*/ 40512 w 283585"/>
                <a:gd name="connsiteY3" fmla="*/ 0 h 218962"/>
                <a:gd name="connsiteX4" fmla="*/ 283585 w 283585"/>
                <a:gd name="connsiteY4" fmla="*/ 145975 h 218962"/>
                <a:gd name="connsiteX0" fmla="*/ 121537 w 283585"/>
                <a:gd name="connsiteY0" fmla="*/ 0 h 218962"/>
                <a:gd name="connsiteX1" fmla="*/ 283585 w 283585"/>
                <a:gd name="connsiteY1" fmla="*/ 218962 h 218962"/>
                <a:gd name="connsiteX2" fmla="*/ 0 w 283585"/>
                <a:gd name="connsiteY2" fmla="*/ 36494 h 218962"/>
                <a:gd name="connsiteX3" fmla="*/ 40512 w 283585"/>
                <a:gd name="connsiteY3" fmla="*/ 0 h 218962"/>
                <a:gd name="connsiteX4" fmla="*/ 121537 w 283585"/>
                <a:gd name="connsiteY4" fmla="*/ 0 h 218962"/>
                <a:gd name="connsiteX0" fmla="*/ 121537 w 121537"/>
                <a:gd name="connsiteY0" fmla="*/ 0 h 36494"/>
                <a:gd name="connsiteX1" fmla="*/ 81024 w 121537"/>
                <a:gd name="connsiteY1" fmla="*/ 36494 h 36494"/>
                <a:gd name="connsiteX2" fmla="*/ 0 w 121537"/>
                <a:gd name="connsiteY2" fmla="*/ 36494 h 36494"/>
                <a:gd name="connsiteX3" fmla="*/ 40512 w 121537"/>
                <a:gd name="connsiteY3" fmla="*/ 0 h 36494"/>
                <a:gd name="connsiteX4" fmla="*/ 121537 w 121537"/>
                <a:gd name="connsiteY4" fmla="*/ 0 h 36494"/>
                <a:gd name="connsiteX0" fmla="*/ 324098 w 324098"/>
                <a:gd name="connsiteY0" fmla="*/ 291948 h 328442"/>
                <a:gd name="connsiteX1" fmla="*/ 283585 w 324098"/>
                <a:gd name="connsiteY1" fmla="*/ 328442 h 328442"/>
                <a:gd name="connsiteX2" fmla="*/ 202561 w 324098"/>
                <a:gd name="connsiteY2" fmla="*/ 328442 h 328442"/>
                <a:gd name="connsiteX3" fmla="*/ 0 w 324098"/>
                <a:gd name="connsiteY3" fmla="*/ 0 h 328442"/>
                <a:gd name="connsiteX4" fmla="*/ 324098 w 324098"/>
                <a:gd name="connsiteY4" fmla="*/ 291948 h 328442"/>
                <a:gd name="connsiteX0" fmla="*/ 364610 w 364610"/>
                <a:gd name="connsiteY0" fmla="*/ 291948 h 328442"/>
                <a:gd name="connsiteX1" fmla="*/ 324097 w 364610"/>
                <a:gd name="connsiteY1" fmla="*/ 328442 h 328442"/>
                <a:gd name="connsiteX2" fmla="*/ 0 w 364610"/>
                <a:gd name="connsiteY2" fmla="*/ 36494 h 328442"/>
                <a:gd name="connsiteX3" fmla="*/ 40512 w 364610"/>
                <a:gd name="connsiteY3" fmla="*/ 0 h 328442"/>
                <a:gd name="connsiteX4" fmla="*/ 364610 w 364610"/>
                <a:gd name="connsiteY4" fmla="*/ 291948 h 328442"/>
                <a:gd name="connsiteX0" fmla="*/ 364610 w 364610"/>
                <a:gd name="connsiteY0" fmla="*/ 291948 h 291948"/>
                <a:gd name="connsiteX1" fmla="*/ 0 w 364610"/>
                <a:gd name="connsiteY1" fmla="*/ 109481 h 291948"/>
                <a:gd name="connsiteX2" fmla="*/ 0 w 364610"/>
                <a:gd name="connsiteY2" fmla="*/ 36494 h 291948"/>
                <a:gd name="connsiteX3" fmla="*/ 40512 w 364610"/>
                <a:gd name="connsiteY3" fmla="*/ 0 h 291948"/>
                <a:gd name="connsiteX4" fmla="*/ 364610 w 364610"/>
                <a:gd name="connsiteY4" fmla="*/ 291948 h 291948"/>
                <a:gd name="connsiteX0" fmla="*/ 40512 w 40512"/>
                <a:gd name="connsiteY0" fmla="*/ 72987 h 109481"/>
                <a:gd name="connsiteX1" fmla="*/ 0 w 40512"/>
                <a:gd name="connsiteY1" fmla="*/ 109481 h 109481"/>
                <a:gd name="connsiteX2" fmla="*/ 0 w 40512"/>
                <a:gd name="connsiteY2" fmla="*/ 36494 h 109481"/>
                <a:gd name="connsiteX3" fmla="*/ 40512 w 40512"/>
                <a:gd name="connsiteY3" fmla="*/ 0 h 109481"/>
                <a:gd name="connsiteX4" fmla="*/ 40512 w 40512"/>
                <a:gd name="connsiteY4" fmla="*/ 72987 h 109481"/>
                <a:gd name="connsiteX0" fmla="*/ 40512 w 40512"/>
                <a:gd name="connsiteY0" fmla="*/ 72987 h 109481"/>
                <a:gd name="connsiteX1" fmla="*/ 0 w 40512"/>
                <a:gd name="connsiteY1" fmla="*/ 109481 h 109481"/>
                <a:gd name="connsiteX2" fmla="*/ 0 w 40512"/>
                <a:gd name="connsiteY2" fmla="*/ 18247 h 109481"/>
                <a:gd name="connsiteX3" fmla="*/ 40512 w 40512"/>
                <a:gd name="connsiteY3" fmla="*/ 0 h 109481"/>
                <a:gd name="connsiteX4" fmla="*/ 40512 w 40512"/>
                <a:gd name="connsiteY4" fmla="*/ 72987 h 109481"/>
                <a:gd name="connsiteX0" fmla="*/ 40512 w 40512"/>
                <a:gd name="connsiteY0" fmla="*/ 91234 h 109481"/>
                <a:gd name="connsiteX1" fmla="*/ 0 w 40512"/>
                <a:gd name="connsiteY1" fmla="*/ 109481 h 109481"/>
                <a:gd name="connsiteX2" fmla="*/ 0 w 40512"/>
                <a:gd name="connsiteY2" fmla="*/ 18247 h 109481"/>
                <a:gd name="connsiteX3" fmla="*/ 40512 w 40512"/>
                <a:gd name="connsiteY3" fmla="*/ 0 h 109481"/>
                <a:gd name="connsiteX4" fmla="*/ 40512 w 40512"/>
                <a:gd name="connsiteY4" fmla="*/ 91234 h 10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12" h="109481">
                  <a:moveTo>
                    <a:pt x="40512" y="91234"/>
                  </a:moveTo>
                  <a:lnTo>
                    <a:pt x="0" y="109481"/>
                  </a:lnTo>
                  <a:lnTo>
                    <a:pt x="0" y="18247"/>
                  </a:lnTo>
                  <a:lnTo>
                    <a:pt x="40512" y="0"/>
                  </a:lnTo>
                  <a:lnTo>
                    <a:pt x="40512" y="9123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096000" y="3417905"/>
            <a:ext cx="2590802" cy="1085852"/>
            <a:chOff x="6324601" y="3600449"/>
            <a:chExt cx="2590802" cy="1085852"/>
          </a:xfrm>
        </p:grpSpPr>
        <p:sp>
          <p:nvSpPr>
            <p:cNvPr id="65" name="Freeform 64"/>
            <p:cNvSpPr/>
            <p:nvPr/>
          </p:nvSpPr>
          <p:spPr>
            <a:xfrm>
              <a:off x="6324601" y="4057648"/>
              <a:ext cx="685800" cy="62865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319035 w 319035"/>
                <a:gd name="connsiteY0" fmla="*/ 164222 h 492665"/>
                <a:gd name="connsiteX1" fmla="*/ 319035 w 319035"/>
                <a:gd name="connsiteY1" fmla="*/ 492665 h 492665"/>
                <a:gd name="connsiteX2" fmla="*/ 35448 w 319035"/>
                <a:gd name="connsiteY2" fmla="*/ 492665 h 492665"/>
                <a:gd name="connsiteX3" fmla="*/ 0 w 319035"/>
                <a:gd name="connsiteY3" fmla="*/ 0 h 492665"/>
                <a:gd name="connsiteX4" fmla="*/ 319035 w 319035"/>
                <a:gd name="connsiteY4" fmla="*/ 164222 h 492665"/>
                <a:gd name="connsiteX0" fmla="*/ 708966 w 708966"/>
                <a:gd name="connsiteY0" fmla="*/ 1 h 492665"/>
                <a:gd name="connsiteX1" fmla="*/ 319035 w 708966"/>
                <a:gd name="connsiteY1" fmla="*/ 492665 h 492665"/>
                <a:gd name="connsiteX2" fmla="*/ 35448 w 708966"/>
                <a:gd name="connsiteY2" fmla="*/ 492665 h 492665"/>
                <a:gd name="connsiteX3" fmla="*/ 0 w 708966"/>
                <a:gd name="connsiteY3" fmla="*/ 0 h 492665"/>
                <a:gd name="connsiteX4" fmla="*/ 708966 w 708966"/>
                <a:gd name="connsiteY4" fmla="*/ 1 h 492665"/>
                <a:gd name="connsiteX0" fmla="*/ 708966 w 779863"/>
                <a:gd name="connsiteY0" fmla="*/ 1 h 492665"/>
                <a:gd name="connsiteX1" fmla="*/ 779863 w 779863"/>
                <a:gd name="connsiteY1" fmla="*/ 164222 h 492665"/>
                <a:gd name="connsiteX2" fmla="*/ 35448 w 779863"/>
                <a:gd name="connsiteY2" fmla="*/ 492665 h 492665"/>
                <a:gd name="connsiteX3" fmla="*/ 0 w 779863"/>
                <a:gd name="connsiteY3" fmla="*/ 0 h 492665"/>
                <a:gd name="connsiteX4" fmla="*/ 708966 w 779863"/>
                <a:gd name="connsiteY4" fmla="*/ 1 h 492665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921656 w 921656"/>
                <a:gd name="connsiteY0" fmla="*/ 0 h 426977"/>
                <a:gd name="connsiteX1" fmla="*/ 886209 w 921656"/>
                <a:gd name="connsiteY1" fmla="*/ 426977 h 426977"/>
                <a:gd name="connsiteX2" fmla="*/ 0 w 921656"/>
                <a:gd name="connsiteY2" fmla="*/ 426977 h 426977"/>
                <a:gd name="connsiteX3" fmla="*/ 106346 w 921656"/>
                <a:gd name="connsiteY3" fmla="*/ 262755 h 426977"/>
                <a:gd name="connsiteX4" fmla="*/ 921656 w 921656"/>
                <a:gd name="connsiteY4" fmla="*/ 0 h 426977"/>
                <a:gd name="connsiteX0" fmla="*/ 921656 w 921656"/>
                <a:gd name="connsiteY0" fmla="*/ 0 h 426977"/>
                <a:gd name="connsiteX1" fmla="*/ 921656 w 921656"/>
                <a:gd name="connsiteY1" fmla="*/ 131378 h 426977"/>
                <a:gd name="connsiteX2" fmla="*/ 0 w 921656"/>
                <a:gd name="connsiteY2" fmla="*/ 426977 h 426977"/>
                <a:gd name="connsiteX3" fmla="*/ 106346 w 921656"/>
                <a:gd name="connsiteY3" fmla="*/ 262755 h 426977"/>
                <a:gd name="connsiteX4" fmla="*/ 921656 w 921656"/>
                <a:gd name="connsiteY4" fmla="*/ 0 h 426977"/>
                <a:gd name="connsiteX0" fmla="*/ 815310 w 815310"/>
                <a:gd name="connsiteY0" fmla="*/ 0 h 361288"/>
                <a:gd name="connsiteX1" fmla="*/ 815310 w 815310"/>
                <a:gd name="connsiteY1" fmla="*/ 131378 h 361288"/>
                <a:gd name="connsiteX2" fmla="*/ 496276 w 815310"/>
                <a:gd name="connsiteY2" fmla="*/ 361288 h 361288"/>
                <a:gd name="connsiteX3" fmla="*/ 0 w 815310"/>
                <a:gd name="connsiteY3" fmla="*/ 262755 h 361288"/>
                <a:gd name="connsiteX4" fmla="*/ 815310 w 815310"/>
                <a:gd name="connsiteY4" fmla="*/ 0 h 361288"/>
                <a:gd name="connsiteX0" fmla="*/ 319034 w 319034"/>
                <a:gd name="connsiteY0" fmla="*/ 98532 h 459820"/>
                <a:gd name="connsiteX1" fmla="*/ 319034 w 319034"/>
                <a:gd name="connsiteY1" fmla="*/ 229910 h 459820"/>
                <a:gd name="connsiteX2" fmla="*/ 0 w 319034"/>
                <a:gd name="connsiteY2" fmla="*/ 459820 h 459820"/>
                <a:gd name="connsiteX3" fmla="*/ 0 w 319034"/>
                <a:gd name="connsiteY3" fmla="*/ 0 h 459820"/>
                <a:gd name="connsiteX4" fmla="*/ 319034 w 319034"/>
                <a:gd name="connsiteY4" fmla="*/ 98532 h 459820"/>
                <a:gd name="connsiteX0" fmla="*/ 319034 w 319034"/>
                <a:gd name="connsiteY0" fmla="*/ 98532 h 459820"/>
                <a:gd name="connsiteX1" fmla="*/ 319034 w 319034"/>
                <a:gd name="connsiteY1" fmla="*/ 229910 h 459820"/>
                <a:gd name="connsiteX2" fmla="*/ 0 w 319034"/>
                <a:gd name="connsiteY2" fmla="*/ 459820 h 459820"/>
                <a:gd name="connsiteX3" fmla="*/ 0 w 319034"/>
                <a:gd name="connsiteY3" fmla="*/ 0 h 459820"/>
                <a:gd name="connsiteX4" fmla="*/ 106344 w 319034"/>
                <a:gd name="connsiteY4" fmla="*/ 229910 h 459820"/>
                <a:gd name="connsiteX5" fmla="*/ 319034 w 319034"/>
                <a:gd name="connsiteY5" fmla="*/ 98532 h 459820"/>
                <a:gd name="connsiteX0" fmla="*/ 319034 w 319034"/>
                <a:gd name="connsiteY0" fmla="*/ 98532 h 459820"/>
                <a:gd name="connsiteX1" fmla="*/ 319034 w 319034"/>
                <a:gd name="connsiteY1" fmla="*/ 229910 h 459820"/>
                <a:gd name="connsiteX2" fmla="*/ 0 w 319034"/>
                <a:gd name="connsiteY2" fmla="*/ 459820 h 459820"/>
                <a:gd name="connsiteX3" fmla="*/ 0 w 319034"/>
                <a:gd name="connsiteY3" fmla="*/ 0 h 459820"/>
                <a:gd name="connsiteX4" fmla="*/ 319034 w 319034"/>
                <a:gd name="connsiteY4" fmla="*/ 98532 h 459820"/>
                <a:gd name="connsiteX0" fmla="*/ 319035 w 319035"/>
                <a:gd name="connsiteY0" fmla="*/ 0 h 361288"/>
                <a:gd name="connsiteX1" fmla="*/ 319035 w 319035"/>
                <a:gd name="connsiteY1" fmla="*/ 131378 h 361288"/>
                <a:gd name="connsiteX2" fmla="*/ 1 w 319035"/>
                <a:gd name="connsiteY2" fmla="*/ 361288 h 361288"/>
                <a:gd name="connsiteX3" fmla="*/ 0 w 319035"/>
                <a:gd name="connsiteY3" fmla="*/ 197067 h 361288"/>
                <a:gd name="connsiteX4" fmla="*/ 319035 w 319035"/>
                <a:gd name="connsiteY4" fmla="*/ 0 h 36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035" h="361288">
                  <a:moveTo>
                    <a:pt x="319035" y="0"/>
                  </a:moveTo>
                  <a:lnTo>
                    <a:pt x="319035" y="131378"/>
                  </a:lnTo>
                  <a:lnTo>
                    <a:pt x="1" y="361288"/>
                  </a:lnTo>
                  <a:cubicBezTo>
                    <a:pt x="1" y="306548"/>
                    <a:pt x="0" y="251807"/>
                    <a:pt x="0" y="197067"/>
                  </a:cubicBezTo>
                  <a:lnTo>
                    <a:pt x="319035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7010401" y="3600449"/>
              <a:ext cx="1905000" cy="685800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319035 w 319035"/>
                <a:gd name="connsiteY0" fmla="*/ 164222 h 492665"/>
                <a:gd name="connsiteX1" fmla="*/ 319035 w 319035"/>
                <a:gd name="connsiteY1" fmla="*/ 492665 h 492665"/>
                <a:gd name="connsiteX2" fmla="*/ 35448 w 319035"/>
                <a:gd name="connsiteY2" fmla="*/ 492665 h 492665"/>
                <a:gd name="connsiteX3" fmla="*/ 0 w 319035"/>
                <a:gd name="connsiteY3" fmla="*/ 0 h 492665"/>
                <a:gd name="connsiteX4" fmla="*/ 319035 w 319035"/>
                <a:gd name="connsiteY4" fmla="*/ 164222 h 492665"/>
                <a:gd name="connsiteX0" fmla="*/ 708966 w 708966"/>
                <a:gd name="connsiteY0" fmla="*/ 1 h 492665"/>
                <a:gd name="connsiteX1" fmla="*/ 319035 w 708966"/>
                <a:gd name="connsiteY1" fmla="*/ 492665 h 492665"/>
                <a:gd name="connsiteX2" fmla="*/ 35448 w 708966"/>
                <a:gd name="connsiteY2" fmla="*/ 492665 h 492665"/>
                <a:gd name="connsiteX3" fmla="*/ 0 w 708966"/>
                <a:gd name="connsiteY3" fmla="*/ 0 h 492665"/>
                <a:gd name="connsiteX4" fmla="*/ 708966 w 708966"/>
                <a:gd name="connsiteY4" fmla="*/ 1 h 492665"/>
                <a:gd name="connsiteX0" fmla="*/ 708966 w 779863"/>
                <a:gd name="connsiteY0" fmla="*/ 1 h 492665"/>
                <a:gd name="connsiteX1" fmla="*/ 779863 w 779863"/>
                <a:gd name="connsiteY1" fmla="*/ 164222 h 492665"/>
                <a:gd name="connsiteX2" fmla="*/ 35448 w 779863"/>
                <a:gd name="connsiteY2" fmla="*/ 492665 h 492665"/>
                <a:gd name="connsiteX3" fmla="*/ 0 w 779863"/>
                <a:gd name="connsiteY3" fmla="*/ 0 h 492665"/>
                <a:gd name="connsiteX4" fmla="*/ 708966 w 779863"/>
                <a:gd name="connsiteY4" fmla="*/ 1 h 492665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638070 w 886209"/>
                <a:gd name="connsiteY0" fmla="*/ 0 h 394132"/>
                <a:gd name="connsiteX1" fmla="*/ 886209 w 886209"/>
                <a:gd name="connsiteY1" fmla="*/ 394132 h 394132"/>
                <a:gd name="connsiteX2" fmla="*/ 0 w 886209"/>
                <a:gd name="connsiteY2" fmla="*/ 394132 h 394132"/>
                <a:gd name="connsiteX3" fmla="*/ 106346 w 886209"/>
                <a:gd name="connsiteY3" fmla="*/ 229910 h 394132"/>
                <a:gd name="connsiteX4" fmla="*/ 638070 w 886209"/>
                <a:gd name="connsiteY4" fmla="*/ 0 h 394132"/>
                <a:gd name="connsiteX0" fmla="*/ 638070 w 1524278"/>
                <a:gd name="connsiteY0" fmla="*/ 0 h 394132"/>
                <a:gd name="connsiteX1" fmla="*/ 1524278 w 1524278"/>
                <a:gd name="connsiteY1" fmla="*/ 0 h 394132"/>
                <a:gd name="connsiteX2" fmla="*/ 0 w 1524278"/>
                <a:gd name="connsiteY2" fmla="*/ 394132 h 394132"/>
                <a:gd name="connsiteX3" fmla="*/ 106346 w 1524278"/>
                <a:gd name="connsiteY3" fmla="*/ 229910 h 394132"/>
                <a:gd name="connsiteX4" fmla="*/ 638070 w 1524278"/>
                <a:gd name="connsiteY4" fmla="*/ 0 h 394132"/>
                <a:gd name="connsiteX0" fmla="*/ 531724 w 1417932"/>
                <a:gd name="connsiteY0" fmla="*/ 0 h 229910"/>
                <a:gd name="connsiteX1" fmla="*/ 1417932 w 1417932"/>
                <a:gd name="connsiteY1" fmla="*/ 0 h 229910"/>
                <a:gd name="connsiteX2" fmla="*/ 957104 w 1417932"/>
                <a:gd name="connsiteY2" fmla="*/ 229910 h 229910"/>
                <a:gd name="connsiteX3" fmla="*/ 0 w 1417932"/>
                <a:gd name="connsiteY3" fmla="*/ 229910 h 229910"/>
                <a:gd name="connsiteX4" fmla="*/ 531724 w 1417932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141793 w 886208"/>
                <a:gd name="connsiteY3" fmla="*/ 229910 h 229910"/>
                <a:gd name="connsiteX4" fmla="*/ 0 w 886208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0 w 886208"/>
                <a:gd name="connsiteY3" fmla="*/ 0 h 229910"/>
                <a:gd name="connsiteX0" fmla="*/ 0 w 886208"/>
                <a:gd name="connsiteY0" fmla="*/ 0 h 197066"/>
                <a:gd name="connsiteX1" fmla="*/ 886208 w 886208"/>
                <a:gd name="connsiteY1" fmla="*/ 0 h 197066"/>
                <a:gd name="connsiteX2" fmla="*/ 389932 w 886208"/>
                <a:gd name="connsiteY2" fmla="*/ 197066 h 197066"/>
                <a:gd name="connsiteX3" fmla="*/ 0 w 886208"/>
                <a:gd name="connsiteY3" fmla="*/ 0 h 197066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262754 h 394131"/>
                <a:gd name="connsiteX4" fmla="*/ 0 w 886208"/>
                <a:gd name="connsiteY4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602621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319035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262754 h 394131"/>
                <a:gd name="connsiteX4" fmla="*/ 0 w 886208"/>
                <a:gd name="connsiteY4" fmla="*/ 394131 h 3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6208" h="394131">
                  <a:moveTo>
                    <a:pt x="0" y="394131"/>
                  </a:moveTo>
                  <a:lnTo>
                    <a:pt x="886208" y="394131"/>
                  </a:lnTo>
                  <a:lnTo>
                    <a:pt x="886208" y="0"/>
                  </a:lnTo>
                  <a:lnTo>
                    <a:pt x="0" y="262754"/>
                  </a:lnTo>
                  <a:lnTo>
                    <a:pt x="0" y="394131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6324602" y="4286249"/>
              <a:ext cx="2590801" cy="40005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283587 w 1215371"/>
                <a:gd name="connsiteY0" fmla="*/ 0 h 839354"/>
                <a:gd name="connsiteX1" fmla="*/ 1215371 w 1215371"/>
                <a:gd name="connsiteY1" fmla="*/ 839354 h 839354"/>
                <a:gd name="connsiteX2" fmla="*/ 0 w 1215371"/>
                <a:gd name="connsiteY2" fmla="*/ 328443 h 839354"/>
                <a:gd name="connsiteX3" fmla="*/ 1 w 1215371"/>
                <a:gd name="connsiteY3" fmla="*/ 0 h 839354"/>
                <a:gd name="connsiteX4" fmla="*/ 283587 w 1215371"/>
                <a:gd name="connsiteY4" fmla="*/ 0 h 839354"/>
                <a:gd name="connsiteX0" fmla="*/ 1417932 w 1417932"/>
                <a:gd name="connsiteY0" fmla="*/ 510911 h 839354"/>
                <a:gd name="connsiteX1" fmla="*/ 1215371 w 1417932"/>
                <a:gd name="connsiteY1" fmla="*/ 839354 h 839354"/>
                <a:gd name="connsiteX2" fmla="*/ 0 w 1417932"/>
                <a:gd name="connsiteY2" fmla="*/ 328443 h 839354"/>
                <a:gd name="connsiteX3" fmla="*/ 1 w 1417932"/>
                <a:gd name="connsiteY3" fmla="*/ 0 h 839354"/>
                <a:gd name="connsiteX4" fmla="*/ 1417932 w 1417932"/>
                <a:gd name="connsiteY4" fmla="*/ 510911 h 839354"/>
                <a:gd name="connsiteX0" fmla="*/ 1417931 w 1417931"/>
                <a:gd name="connsiteY0" fmla="*/ 510911 h 839354"/>
                <a:gd name="connsiteX1" fmla="*/ 1215370 w 1417931"/>
                <a:gd name="connsiteY1" fmla="*/ 839354 h 839354"/>
                <a:gd name="connsiteX2" fmla="*/ 40511 w 1417931"/>
                <a:gd name="connsiteY2" fmla="*/ 766367 h 839354"/>
                <a:gd name="connsiteX3" fmla="*/ 0 w 1417931"/>
                <a:gd name="connsiteY3" fmla="*/ 0 h 839354"/>
                <a:gd name="connsiteX4" fmla="*/ 1417931 w 1417931"/>
                <a:gd name="connsiteY4" fmla="*/ 510911 h 839354"/>
                <a:gd name="connsiteX0" fmla="*/ 1377420 w 1377420"/>
                <a:gd name="connsiteY0" fmla="*/ 0 h 328443"/>
                <a:gd name="connsiteX1" fmla="*/ 1174859 w 1377420"/>
                <a:gd name="connsiteY1" fmla="*/ 328443 h 328443"/>
                <a:gd name="connsiteX2" fmla="*/ 0 w 1377420"/>
                <a:gd name="connsiteY2" fmla="*/ 255456 h 328443"/>
                <a:gd name="connsiteX3" fmla="*/ 364611 w 1377420"/>
                <a:gd name="connsiteY3" fmla="*/ 0 h 328443"/>
                <a:gd name="connsiteX4" fmla="*/ 1377420 w 1377420"/>
                <a:gd name="connsiteY4" fmla="*/ 0 h 328443"/>
                <a:gd name="connsiteX0" fmla="*/ 1377420 w 1377420"/>
                <a:gd name="connsiteY0" fmla="*/ 0 h 328443"/>
                <a:gd name="connsiteX1" fmla="*/ 1174859 w 1377420"/>
                <a:gd name="connsiteY1" fmla="*/ 328443 h 328443"/>
                <a:gd name="connsiteX2" fmla="*/ 0 w 1377420"/>
                <a:gd name="connsiteY2" fmla="*/ 255456 h 328443"/>
                <a:gd name="connsiteX3" fmla="*/ 364611 w 1377420"/>
                <a:gd name="connsiteY3" fmla="*/ 0 h 328443"/>
                <a:gd name="connsiteX4" fmla="*/ 1377420 w 1377420"/>
                <a:gd name="connsiteY4" fmla="*/ 0 h 328443"/>
                <a:gd name="connsiteX0" fmla="*/ 1377420 w 1377420"/>
                <a:gd name="connsiteY0" fmla="*/ 0 h 255456"/>
                <a:gd name="connsiteX1" fmla="*/ 1174858 w 1377420"/>
                <a:gd name="connsiteY1" fmla="*/ 255456 h 255456"/>
                <a:gd name="connsiteX2" fmla="*/ 0 w 1377420"/>
                <a:gd name="connsiteY2" fmla="*/ 255456 h 255456"/>
                <a:gd name="connsiteX3" fmla="*/ 364611 w 1377420"/>
                <a:gd name="connsiteY3" fmla="*/ 0 h 255456"/>
                <a:gd name="connsiteX4" fmla="*/ 1377420 w 1377420"/>
                <a:gd name="connsiteY4" fmla="*/ 0 h 255456"/>
                <a:gd name="connsiteX0" fmla="*/ 1377420 w 1377420"/>
                <a:gd name="connsiteY0" fmla="*/ 0 h 255456"/>
                <a:gd name="connsiteX1" fmla="*/ 1174858 w 1377420"/>
                <a:gd name="connsiteY1" fmla="*/ 218963 h 255456"/>
                <a:gd name="connsiteX2" fmla="*/ 1174858 w 1377420"/>
                <a:gd name="connsiteY2" fmla="*/ 255456 h 255456"/>
                <a:gd name="connsiteX3" fmla="*/ 0 w 1377420"/>
                <a:gd name="connsiteY3" fmla="*/ 255456 h 255456"/>
                <a:gd name="connsiteX4" fmla="*/ 364611 w 1377420"/>
                <a:gd name="connsiteY4" fmla="*/ 0 h 255456"/>
                <a:gd name="connsiteX5" fmla="*/ 1377420 w 1377420"/>
                <a:gd name="connsiteY5" fmla="*/ 0 h 255456"/>
                <a:gd name="connsiteX0" fmla="*/ 1377420 w 1377420"/>
                <a:gd name="connsiteY0" fmla="*/ 0 h 255456"/>
                <a:gd name="connsiteX1" fmla="*/ 1174858 w 1377420"/>
                <a:gd name="connsiteY1" fmla="*/ 218963 h 255456"/>
                <a:gd name="connsiteX2" fmla="*/ 1174858 w 1377420"/>
                <a:gd name="connsiteY2" fmla="*/ 255456 h 255456"/>
                <a:gd name="connsiteX3" fmla="*/ 1093833 w 1377420"/>
                <a:gd name="connsiteY3" fmla="*/ 218963 h 255456"/>
                <a:gd name="connsiteX4" fmla="*/ 0 w 1377420"/>
                <a:gd name="connsiteY4" fmla="*/ 255456 h 255456"/>
                <a:gd name="connsiteX5" fmla="*/ 364611 w 1377420"/>
                <a:gd name="connsiteY5" fmla="*/ 0 h 255456"/>
                <a:gd name="connsiteX6" fmla="*/ 1377420 w 1377420"/>
                <a:gd name="connsiteY6" fmla="*/ 0 h 255456"/>
                <a:gd name="connsiteX0" fmla="*/ 1377420 w 1377420"/>
                <a:gd name="connsiteY0" fmla="*/ 0 h 255456"/>
                <a:gd name="connsiteX1" fmla="*/ 1174858 w 1377420"/>
                <a:gd name="connsiteY1" fmla="*/ 218963 h 255456"/>
                <a:gd name="connsiteX2" fmla="*/ 1134345 w 1377420"/>
                <a:gd name="connsiteY2" fmla="*/ 182469 h 255456"/>
                <a:gd name="connsiteX3" fmla="*/ 1093833 w 1377420"/>
                <a:gd name="connsiteY3" fmla="*/ 218963 h 255456"/>
                <a:gd name="connsiteX4" fmla="*/ 0 w 1377420"/>
                <a:gd name="connsiteY4" fmla="*/ 255456 h 255456"/>
                <a:gd name="connsiteX5" fmla="*/ 364611 w 1377420"/>
                <a:gd name="connsiteY5" fmla="*/ 0 h 255456"/>
                <a:gd name="connsiteX6" fmla="*/ 1377420 w 1377420"/>
                <a:gd name="connsiteY6" fmla="*/ 0 h 255456"/>
                <a:gd name="connsiteX0" fmla="*/ 1377420 w 1377420"/>
                <a:gd name="connsiteY0" fmla="*/ 0 h 255456"/>
                <a:gd name="connsiteX1" fmla="*/ 1174858 w 1377420"/>
                <a:gd name="connsiteY1" fmla="*/ 218963 h 255456"/>
                <a:gd name="connsiteX2" fmla="*/ 1134345 w 1377420"/>
                <a:gd name="connsiteY2" fmla="*/ 182469 h 255456"/>
                <a:gd name="connsiteX3" fmla="*/ 1093833 w 1377420"/>
                <a:gd name="connsiteY3" fmla="*/ 255456 h 255456"/>
                <a:gd name="connsiteX4" fmla="*/ 0 w 1377420"/>
                <a:gd name="connsiteY4" fmla="*/ 255456 h 255456"/>
                <a:gd name="connsiteX5" fmla="*/ 364611 w 1377420"/>
                <a:gd name="connsiteY5" fmla="*/ 0 h 255456"/>
                <a:gd name="connsiteX6" fmla="*/ 1377420 w 1377420"/>
                <a:gd name="connsiteY6" fmla="*/ 0 h 255456"/>
                <a:gd name="connsiteX0" fmla="*/ 1377420 w 1377420"/>
                <a:gd name="connsiteY0" fmla="*/ 0 h 255456"/>
                <a:gd name="connsiteX1" fmla="*/ 1215370 w 1377420"/>
                <a:gd name="connsiteY1" fmla="*/ 218963 h 255456"/>
                <a:gd name="connsiteX2" fmla="*/ 1134345 w 1377420"/>
                <a:gd name="connsiteY2" fmla="*/ 182469 h 255456"/>
                <a:gd name="connsiteX3" fmla="*/ 1093833 w 1377420"/>
                <a:gd name="connsiteY3" fmla="*/ 255456 h 255456"/>
                <a:gd name="connsiteX4" fmla="*/ 0 w 1377420"/>
                <a:gd name="connsiteY4" fmla="*/ 255456 h 255456"/>
                <a:gd name="connsiteX5" fmla="*/ 364611 w 1377420"/>
                <a:gd name="connsiteY5" fmla="*/ 0 h 255456"/>
                <a:gd name="connsiteX6" fmla="*/ 1377420 w 1377420"/>
                <a:gd name="connsiteY6" fmla="*/ 0 h 255456"/>
                <a:gd name="connsiteX0" fmla="*/ 1377420 w 1377420"/>
                <a:gd name="connsiteY0" fmla="*/ 0 h 255456"/>
                <a:gd name="connsiteX1" fmla="*/ 1215370 w 1377420"/>
                <a:gd name="connsiteY1" fmla="*/ 218963 h 255456"/>
                <a:gd name="connsiteX2" fmla="*/ 1134345 w 1377420"/>
                <a:gd name="connsiteY2" fmla="*/ 218963 h 255456"/>
                <a:gd name="connsiteX3" fmla="*/ 1093833 w 1377420"/>
                <a:gd name="connsiteY3" fmla="*/ 255456 h 255456"/>
                <a:gd name="connsiteX4" fmla="*/ 0 w 1377420"/>
                <a:gd name="connsiteY4" fmla="*/ 255456 h 255456"/>
                <a:gd name="connsiteX5" fmla="*/ 364611 w 1377420"/>
                <a:gd name="connsiteY5" fmla="*/ 0 h 255456"/>
                <a:gd name="connsiteX6" fmla="*/ 1377420 w 1377420"/>
                <a:gd name="connsiteY6" fmla="*/ 0 h 255456"/>
                <a:gd name="connsiteX0" fmla="*/ 1377420 w 1377420"/>
                <a:gd name="connsiteY0" fmla="*/ 0 h 255456"/>
                <a:gd name="connsiteX1" fmla="*/ 1215370 w 1377420"/>
                <a:gd name="connsiteY1" fmla="*/ 218963 h 255456"/>
                <a:gd name="connsiteX2" fmla="*/ 1093833 w 1377420"/>
                <a:gd name="connsiteY2" fmla="*/ 255456 h 255456"/>
                <a:gd name="connsiteX3" fmla="*/ 0 w 1377420"/>
                <a:gd name="connsiteY3" fmla="*/ 255456 h 255456"/>
                <a:gd name="connsiteX4" fmla="*/ 364611 w 1377420"/>
                <a:gd name="connsiteY4" fmla="*/ 0 h 255456"/>
                <a:gd name="connsiteX5" fmla="*/ 1377420 w 1377420"/>
                <a:gd name="connsiteY5" fmla="*/ 0 h 25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7420" h="255456">
                  <a:moveTo>
                    <a:pt x="1377420" y="0"/>
                  </a:moveTo>
                  <a:lnTo>
                    <a:pt x="1215370" y="218963"/>
                  </a:lnTo>
                  <a:lnTo>
                    <a:pt x="1093833" y="255456"/>
                  </a:lnTo>
                  <a:lnTo>
                    <a:pt x="0" y="255456"/>
                  </a:lnTo>
                  <a:lnTo>
                    <a:pt x="364611" y="0"/>
                  </a:lnTo>
                  <a:lnTo>
                    <a:pt x="137742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6324601" y="3600451"/>
              <a:ext cx="2590799" cy="80009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1053321 w 1053321"/>
                <a:gd name="connsiteY0" fmla="*/ 328443 h 328443"/>
                <a:gd name="connsiteX1" fmla="*/ 283587 w 1053321"/>
                <a:gd name="connsiteY1" fmla="*/ 328443 h 328443"/>
                <a:gd name="connsiteX2" fmla="*/ 0 w 1053321"/>
                <a:gd name="connsiteY2" fmla="*/ 328443 h 328443"/>
                <a:gd name="connsiteX3" fmla="*/ 1 w 1053321"/>
                <a:gd name="connsiteY3" fmla="*/ 0 h 328443"/>
                <a:gd name="connsiteX4" fmla="*/ 1053321 w 1053321"/>
                <a:gd name="connsiteY4" fmla="*/ 328443 h 328443"/>
                <a:gd name="connsiteX0" fmla="*/ 1053321 w 1053321"/>
                <a:gd name="connsiteY0" fmla="*/ 328443 h 583899"/>
                <a:gd name="connsiteX1" fmla="*/ 850759 w 1053321"/>
                <a:gd name="connsiteY1" fmla="*/ 583899 h 583899"/>
                <a:gd name="connsiteX2" fmla="*/ 0 w 1053321"/>
                <a:gd name="connsiteY2" fmla="*/ 328443 h 583899"/>
                <a:gd name="connsiteX3" fmla="*/ 1 w 1053321"/>
                <a:gd name="connsiteY3" fmla="*/ 0 h 583899"/>
                <a:gd name="connsiteX4" fmla="*/ 1053321 w 1053321"/>
                <a:gd name="connsiteY4" fmla="*/ 328443 h 583899"/>
                <a:gd name="connsiteX0" fmla="*/ 1053321 w 1053321"/>
                <a:gd name="connsiteY0" fmla="*/ 109481 h 364937"/>
                <a:gd name="connsiteX1" fmla="*/ 850759 w 1053321"/>
                <a:gd name="connsiteY1" fmla="*/ 364937 h 364937"/>
                <a:gd name="connsiteX2" fmla="*/ 0 w 1053321"/>
                <a:gd name="connsiteY2" fmla="*/ 109481 h 364937"/>
                <a:gd name="connsiteX3" fmla="*/ 688709 w 1053321"/>
                <a:gd name="connsiteY3" fmla="*/ 109481 h 364937"/>
                <a:gd name="connsiteX4" fmla="*/ 1053321 w 1053321"/>
                <a:gd name="connsiteY4" fmla="*/ 109481 h 364937"/>
                <a:gd name="connsiteX0" fmla="*/ 1053321 w 1053321"/>
                <a:gd name="connsiteY0" fmla="*/ 0 h 255456"/>
                <a:gd name="connsiteX1" fmla="*/ 850759 w 1053321"/>
                <a:gd name="connsiteY1" fmla="*/ 255456 h 255456"/>
                <a:gd name="connsiteX2" fmla="*/ 0 w 1053321"/>
                <a:gd name="connsiteY2" fmla="*/ 0 h 255456"/>
                <a:gd name="connsiteX3" fmla="*/ 688709 w 1053321"/>
                <a:gd name="connsiteY3" fmla="*/ 0 h 255456"/>
                <a:gd name="connsiteX4" fmla="*/ 1053321 w 1053321"/>
                <a:gd name="connsiteY4" fmla="*/ 0 h 255456"/>
                <a:gd name="connsiteX0" fmla="*/ 729223 w 729223"/>
                <a:gd name="connsiteY0" fmla="*/ 0 h 255456"/>
                <a:gd name="connsiteX1" fmla="*/ 526661 w 729223"/>
                <a:gd name="connsiteY1" fmla="*/ 255456 h 255456"/>
                <a:gd name="connsiteX2" fmla="*/ 0 w 729223"/>
                <a:gd name="connsiteY2" fmla="*/ 218962 h 255456"/>
                <a:gd name="connsiteX3" fmla="*/ 364611 w 729223"/>
                <a:gd name="connsiteY3" fmla="*/ 0 h 255456"/>
                <a:gd name="connsiteX4" fmla="*/ 729223 w 729223"/>
                <a:gd name="connsiteY4" fmla="*/ 0 h 255456"/>
                <a:gd name="connsiteX0" fmla="*/ 729223 w 1174858"/>
                <a:gd name="connsiteY0" fmla="*/ 0 h 218962"/>
                <a:gd name="connsiteX1" fmla="*/ 1174858 w 1174858"/>
                <a:gd name="connsiteY1" fmla="*/ 218962 h 218962"/>
                <a:gd name="connsiteX2" fmla="*/ 0 w 1174858"/>
                <a:gd name="connsiteY2" fmla="*/ 218962 h 218962"/>
                <a:gd name="connsiteX3" fmla="*/ 364611 w 1174858"/>
                <a:gd name="connsiteY3" fmla="*/ 0 h 218962"/>
                <a:gd name="connsiteX4" fmla="*/ 729223 w 1174858"/>
                <a:gd name="connsiteY4" fmla="*/ 0 h 218962"/>
                <a:gd name="connsiteX0" fmla="*/ 729223 w 1255883"/>
                <a:gd name="connsiteY0" fmla="*/ 0 h 218962"/>
                <a:gd name="connsiteX1" fmla="*/ 1255883 w 1255883"/>
                <a:gd name="connsiteY1" fmla="*/ 145975 h 218962"/>
                <a:gd name="connsiteX2" fmla="*/ 1174858 w 1255883"/>
                <a:gd name="connsiteY2" fmla="*/ 218962 h 218962"/>
                <a:gd name="connsiteX3" fmla="*/ 0 w 1255883"/>
                <a:gd name="connsiteY3" fmla="*/ 218962 h 218962"/>
                <a:gd name="connsiteX4" fmla="*/ 364611 w 1255883"/>
                <a:gd name="connsiteY4" fmla="*/ 0 h 218962"/>
                <a:gd name="connsiteX5" fmla="*/ 729223 w 1255883"/>
                <a:gd name="connsiteY5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174858 w 1296395"/>
                <a:gd name="connsiteY2" fmla="*/ 218962 h 218962"/>
                <a:gd name="connsiteX3" fmla="*/ 0 w 1296395"/>
                <a:gd name="connsiteY3" fmla="*/ 218962 h 218962"/>
                <a:gd name="connsiteX4" fmla="*/ 364611 w 1296395"/>
                <a:gd name="connsiteY4" fmla="*/ 0 h 218962"/>
                <a:gd name="connsiteX5" fmla="*/ 729223 w 1296395"/>
                <a:gd name="connsiteY5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134346 w 1296395"/>
                <a:gd name="connsiteY2" fmla="*/ 145975 h 218962"/>
                <a:gd name="connsiteX3" fmla="*/ 0 w 1296395"/>
                <a:gd name="connsiteY3" fmla="*/ 218962 h 218962"/>
                <a:gd name="connsiteX4" fmla="*/ 364611 w 1296395"/>
                <a:gd name="connsiteY4" fmla="*/ 0 h 218962"/>
                <a:gd name="connsiteX5" fmla="*/ 729223 w 1296395"/>
                <a:gd name="connsiteY5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134346 w 1296395"/>
                <a:gd name="connsiteY2" fmla="*/ 145975 h 218962"/>
                <a:gd name="connsiteX3" fmla="*/ 1093833 w 1296395"/>
                <a:gd name="connsiteY3" fmla="*/ 218962 h 218962"/>
                <a:gd name="connsiteX4" fmla="*/ 0 w 1296395"/>
                <a:gd name="connsiteY4" fmla="*/ 218962 h 218962"/>
                <a:gd name="connsiteX5" fmla="*/ 364611 w 1296395"/>
                <a:gd name="connsiteY5" fmla="*/ 0 h 218962"/>
                <a:gd name="connsiteX6" fmla="*/ 729223 w 1296395"/>
                <a:gd name="connsiteY6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215370 w 1296395"/>
                <a:gd name="connsiteY2" fmla="*/ 182469 h 218962"/>
                <a:gd name="connsiteX3" fmla="*/ 1134346 w 1296395"/>
                <a:gd name="connsiteY3" fmla="*/ 145975 h 218962"/>
                <a:gd name="connsiteX4" fmla="*/ 1093833 w 1296395"/>
                <a:gd name="connsiteY4" fmla="*/ 218962 h 218962"/>
                <a:gd name="connsiteX5" fmla="*/ 0 w 1296395"/>
                <a:gd name="connsiteY5" fmla="*/ 218962 h 218962"/>
                <a:gd name="connsiteX6" fmla="*/ 364611 w 1296395"/>
                <a:gd name="connsiteY6" fmla="*/ 0 h 218962"/>
                <a:gd name="connsiteX7" fmla="*/ 729223 w 1296395"/>
                <a:gd name="connsiteY7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215370 w 1296395"/>
                <a:gd name="connsiteY2" fmla="*/ 182469 h 218962"/>
                <a:gd name="connsiteX3" fmla="*/ 1134346 w 1296395"/>
                <a:gd name="connsiteY3" fmla="*/ 182469 h 218962"/>
                <a:gd name="connsiteX4" fmla="*/ 1093833 w 1296395"/>
                <a:gd name="connsiteY4" fmla="*/ 218962 h 218962"/>
                <a:gd name="connsiteX5" fmla="*/ 0 w 1296395"/>
                <a:gd name="connsiteY5" fmla="*/ 218962 h 218962"/>
                <a:gd name="connsiteX6" fmla="*/ 364611 w 1296395"/>
                <a:gd name="connsiteY6" fmla="*/ 0 h 218962"/>
                <a:gd name="connsiteX7" fmla="*/ 729223 w 1296395"/>
                <a:gd name="connsiteY7" fmla="*/ 0 h 218962"/>
                <a:gd name="connsiteX0" fmla="*/ 729223 w 1215370"/>
                <a:gd name="connsiteY0" fmla="*/ 0 h 218962"/>
                <a:gd name="connsiteX1" fmla="*/ 1215370 w 1215370"/>
                <a:gd name="connsiteY1" fmla="*/ 182469 h 218962"/>
                <a:gd name="connsiteX2" fmla="*/ 1134346 w 1215370"/>
                <a:gd name="connsiteY2" fmla="*/ 182469 h 218962"/>
                <a:gd name="connsiteX3" fmla="*/ 1093833 w 1215370"/>
                <a:gd name="connsiteY3" fmla="*/ 218962 h 218962"/>
                <a:gd name="connsiteX4" fmla="*/ 0 w 1215370"/>
                <a:gd name="connsiteY4" fmla="*/ 218962 h 218962"/>
                <a:gd name="connsiteX5" fmla="*/ 364611 w 1215370"/>
                <a:gd name="connsiteY5" fmla="*/ 0 h 218962"/>
                <a:gd name="connsiteX6" fmla="*/ 729223 w 1215370"/>
                <a:gd name="connsiteY6" fmla="*/ 0 h 218962"/>
                <a:gd name="connsiteX0" fmla="*/ 729223 w 1134346"/>
                <a:gd name="connsiteY0" fmla="*/ 0 h 218962"/>
                <a:gd name="connsiteX1" fmla="*/ 1134346 w 1134346"/>
                <a:gd name="connsiteY1" fmla="*/ 182469 h 218962"/>
                <a:gd name="connsiteX2" fmla="*/ 1093833 w 1134346"/>
                <a:gd name="connsiteY2" fmla="*/ 218962 h 218962"/>
                <a:gd name="connsiteX3" fmla="*/ 0 w 1134346"/>
                <a:gd name="connsiteY3" fmla="*/ 218962 h 218962"/>
                <a:gd name="connsiteX4" fmla="*/ 364611 w 1134346"/>
                <a:gd name="connsiteY4" fmla="*/ 0 h 218962"/>
                <a:gd name="connsiteX5" fmla="*/ 729223 w 1134346"/>
                <a:gd name="connsiteY5" fmla="*/ 0 h 218962"/>
                <a:gd name="connsiteX0" fmla="*/ 729223 w 1377420"/>
                <a:gd name="connsiteY0" fmla="*/ 291949 h 510911"/>
                <a:gd name="connsiteX1" fmla="*/ 1377420 w 1377420"/>
                <a:gd name="connsiteY1" fmla="*/ 0 h 510911"/>
                <a:gd name="connsiteX2" fmla="*/ 1093833 w 1377420"/>
                <a:gd name="connsiteY2" fmla="*/ 510911 h 510911"/>
                <a:gd name="connsiteX3" fmla="*/ 0 w 1377420"/>
                <a:gd name="connsiteY3" fmla="*/ 510911 h 510911"/>
                <a:gd name="connsiteX4" fmla="*/ 364611 w 1377420"/>
                <a:gd name="connsiteY4" fmla="*/ 291949 h 510911"/>
                <a:gd name="connsiteX5" fmla="*/ 729223 w 1377420"/>
                <a:gd name="connsiteY5" fmla="*/ 291949 h 510911"/>
                <a:gd name="connsiteX0" fmla="*/ 364611 w 1377420"/>
                <a:gd name="connsiteY0" fmla="*/ 291949 h 510911"/>
                <a:gd name="connsiteX1" fmla="*/ 1377420 w 1377420"/>
                <a:gd name="connsiteY1" fmla="*/ 0 h 510911"/>
                <a:gd name="connsiteX2" fmla="*/ 1093833 w 1377420"/>
                <a:gd name="connsiteY2" fmla="*/ 510911 h 510911"/>
                <a:gd name="connsiteX3" fmla="*/ 0 w 1377420"/>
                <a:gd name="connsiteY3" fmla="*/ 510911 h 510911"/>
                <a:gd name="connsiteX4" fmla="*/ 364611 w 1377420"/>
                <a:gd name="connsiteY4" fmla="*/ 291949 h 510911"/>
                <a:gd name="connsiteX0" fmla="*/ 364611 w 1377420"/>
                <a:gd name="connsiteY0" fmla="*/ 291949 h 510911"/>
                <a:gd name="connsiteX1" fmla="*/ 1377420 w 1377420"/>
                <a:gd name="connsiteY1" fmla="*/ 0 h 510911"/>
                <a:gd name="connsiteX2" fmla="*/ 931784 w 1377420"/>
                <a:gd name="connsiteY2" fmla="*/ 328444 h 510911"/>
                <a:gd name="connsiteX3" fmla="*/ 0 w 1377420"/>
                <a:gd name="connsiteY3" fmla="*/ 510911 h 510911"/>
                <a:gd name="connsiteX4" fmla="*/ 364611 w 1377420"/>
                <a:gd name="connsiteY4" fmla="*/ 291949 h 510911"/>
                <a:gd name="connsiteX0" fmla="*/ 364611 w 1377420"/>
                <a:gd name="connsiteY0" fmla="*/ 291949 h 510911"/>
                <a:gd name="connsiteX1" fmla="*/ 1377420 w 1377420"/>
                <a:gd name="connsiteY1" fmla="*/ 0 h 510911"/>
                <a:gd name="connsiteX2" fmla="*/ 0 w 1377420"/>
                <a:gd name="connsiteY2" fmla="*/ 510911 h 510911"/>
                <a:gd name="connsiteX3" fmla="*/ 364611 w 1377420"/>
                <a:gd name="connsiteY3" fmla="*/ 291949 h 510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7420" h="510911">
                  <a:moveTo>
                    <a:pt x="364611" y="291949"/>
                  </a:moveTo>
                  <a:lnTo>
                    <a:pt x="1377420" y="0"/>
                  </a:lnTo>
                  <a:lnTo>
                    <a:pt x="0" y="510911"/>
                  </a:lnTo>
                  <a:lnTo>
                    <a:pt x="364611" y="291949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6324601" y="4400551"/>
              <a:ext cx="2057399" cy="28574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1782543"/>
                <a:gd name="connsiteY0" fmla="*/ 0 h 547405"/>
                <a:gd name="connsiteX1" fmla="*/ 1782543 w 1782543"/>
                <a:gd name="connsiteY1" fmla="*/ 547405 h 547405"/>
                <a:gd name="connsiteX2" fmla="*/ 202561 w 1782543"/>
                <a:gd name="connsiteY2" fmla="*/ 109481 h 547405"/>
                <a:gd name="connsiteX3" fmla="*/ 0 w 1782543"/>
                <a:gd name="connsiteY3" fmla="*/ 0 h 547405"/>
                <a:gd name="connsiteX4" fmla="*/ 810247 w 1782543"/>
                <a:gd name="connsiteY4" fmla="*/ 0 h 547405"/>
                <a:gd name="connsiteX0" fmla="*/ 1782544 w 1782544"/>
                <a:gd name="connsiteY0" fmla="*/ 364937 h 547405"/>
                <a:gd name="connsiteX1" fmla="*/ 1782543 w 1782544"/>
                <a:gd name="connsiteY1" fmla="*/ 547405 h 547405"/>
                <a:gd name="connsiteX2" fmla="*/ 202561 w 1782544"/>
                <a:gd name="connsiteY2" fmla="*/ 109481 h 547405"/>
                <a:gd name="connsiteX3" fmla="*/ 0 w 1782544"/>
                <a:gd name="connsiteY3" fmla="*/ 0 h 547405"/>
                <a:gd name="connsiteX4" fmla="*/ 1782544 w 1782544"/>
                <a:gd name="connsiteY4" fmla="*/ 364937 h 547405"/>
                <a:gd name="connsiteX0" fmla="*/ 1782544 w 1782544"/>
                <a:gd name="connsiteY0" fmla="*/ 364937 h 547405"/>
                <a:gd name="connsiteX1" fmla="*/ 1782543 w 1782544"/>
                <a:gd name="connsiteY1" fmla="*/ 547405 h 547405"/>
                <a:gd name="connsiteX2" fmla="*/ 607685 w 1782544"/>
                <a:gd name="connsiteY2" fmla="*/ 547405 h 547405"/>
                <a:gd name="connsiteX3" fmla="*/ 0 w 1782544"/>
                <a:gd name="connsiteY3" fmla="*/ 0 h 547405"/>
                <a:gd name="connsiteX4" fmla="*/ 1782544 w 1782544"/>
                <a:gd name="connsiteY4" fmla="*/ 364937 h 547405"/>
                <a:gd name="connsiteX0" fmla="*/ 1174859 w 1174859"/>
                <a:gd name="connsiteY0" fmla="*/ 0 h 182468"/>
                <a:gd name="connsiteX1" fmla="*/ 1174858 w 1174859"/>
                <a:gd name="connsiteY1" fmla="*/ 182468 h 182468"/>
                <a:gd name="connsiteX2" fmla="*/ 0 w 1174859"/>
                <a:gd name="connsiteY2" fmla="*/ 182468 h 182468"/>
                <a:gd name="connsiteX3" fmla="*/ 0 w 1174859"/>
                <a:gd name="connsiteY3" fmla="*/ 0 h 182468"/>
                <a:gd name="connsiteX4" fmla="*/ 1174859 w 1174859"/>
                <a:gd name="connsiteY4" fmla="*/ 0 h 182468"/>
                <a:gd name="connsiteX0" fmla="*/ 1093833 w 1174858"/>
                <a:gd name="connsiteY0" fmla="*/ 109481 h 182468"/>
                <a:gd name="connsiteX1" fmla="*/ 1174858 w 1174858"/>
                <a:gd name="connsiteY1" fmla="*/ 182468 h 182468"/>
                <a:gd name="connsiteX2" fmla="*/ 0 w 1174858"/>
                <a:gd name="connsiteY2" fmla="*/ 182468 h 182468"/>
                <a:gd name="connsiteX3" fmla="*/ 0 w 1174858"/>
                <a:gd name="connsiteY3" fmla="*/ 0 h 182468"/>
                <a:gd name="connsiteX4" fmla="*/ 1093833 w 1174858"/>
                <a:gd name="connsiteY4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82468 h 182468"/>
                <a:gd name="connsiteX2" fmla="*/ 0 w 1174858"/>
                <a:gd name="connsiteY2" fmla="*/ 182468 h 182468"/>
                <a:gd name="connsiteX3" fmla="*/ 0 w 1174858"/>
                <a:gd name="connsiteY3" fmla="*/ 0 h 182468"/>
                <a:gd name="connsiteX4" fmla="*/ 1093833 w 1174858"/>
                <a:gd name="connsiteY4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109481 h 182468"/>
                <a:gd name="connsiteX0" fmla="*/ 1093833 w 1174858"/>
                <a:gd name="connsiteY0" fmla="*/ 72987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72987 h 182468"/>
                <a:gd name="connsiteX0" fmla="*/ 1093833 w 1174858"/>
                <a:gd name="connsiteY0" fmla="*/ 72987 h 182468"/>
                <a:gd name="connsiteX1" fmla="*/ 1174858 w 1174858"/>
                <a:gd name="connsiteY1" fmla="*/ 72987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72987 h 182468"/>
                <a:gd name="connsiteX0" fmla="*/ 1093833 w 1174858"/>
                <a:gd name="connsiteY0" fmla="*/ 72987 h 182468"/>
                <a:gd name="connsiteX1" fmla="*/ 1174858 w 1174858"/>
                <a:gd name="connsiteY1" fmla="*/ 72987 h 182468"/>
                <a:gd name="connsiteX2" fmla="*/ 1093833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72987 h 182468"/>
                <a:gd name="connsiteX0" fmla="*/ 1093833 w 1093833"/>
                <a:gd name="connsiteY0" fmla="*/ 72987 h 182468"/>
                <a:gd name="connsiteX1" fmla="*/ 1093833 w 1093833"/>
                <a:gd name="connsiteY1" fmla="*/ 182468 h 182468"/>
                <a:gd name="connsiteX2" fmla="*/ 0 w 1093833"/>
                <a:gd name="connsiteY2" fmla="*/ 182468 h 182468"/>
                <a:gd name="connsiteX3" fmla="*/ 0 w 1093833"/>
                <a:gd name="connsiteY3" fmla="*/ 0 h 182468"/>
                <a:gd name="connsiteX4" fmla="*/ 1093833 w 1093833"/>
                <a:gd name="connsiteY4" fmla="*/ 0 h 182468"/>
                <a:gd name="connsiteX5" fmla="*/ 1093833 w 1093833"/>
                <a:gd name="connsiteY5" fmla="*/ 72987 h 18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3833" h="182468">
                  <a:moveTo>
                    <a:pt x="1093833" y="72987"/>
                  </a:moveTo>
                  <a:lnTo>
                    <a:pt x="1093833" y="182468"/>
                  </a:lnTo>
                  <a:lnTo>
                    <a:pt x="0" y="182468"/>
                  </a:lnTo>
                  <a:lnTo>
                    <a:pt x="0" y="0"/>
                  </a:lnTo>
                  <a:lnTo>
                    <a:pt x="1093833" y="0"/>
                  </a:lnTo>
                  <a:lnTo>
                    <a:pt x="1093833" y="7298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8610601" y="3600449"/>
              <a:ext cx="304801" cy="1028700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1782543"/>
                <a:gd name="connsiteY0" fmla="*/ 0 h 547405"/>
                <a:gd name="connsiteX1" fmla="*/ 1782543 w 1782543"/>
                <a:gd name="connsiteY1" fmla="*/ 547405 h 547405"/>
                <a:gd name="connsiteX2" fmla="*/ 202561 w 1782543"/>
                <a:gd name="connsiteY2" fmla="*/ 109481 h 547405"/>
                <a:gd name="connsiteX3" fmla="*/ 0 w 1782543"/>
                <a:gd name="connsiteY3" fmla="*/ 0 h 547405"/>
                <a:gd name="connsiteX4" fmla="*/ 810247 w 1782543"/>
                <a:gd name="connsiteY4" fmla="*/ 0 h 547405"/>
                <a:gd name="connsiteX0" fmla="*/ 1782544 w 1782544"/>
                <a:gd name="connsiteY0" fmla="*/ 364937 h 547405"/>
                <a:gd name="connsiteX1" fmla="*/ 1782543 w 1782544"/>
                <a:gd name="connsiteY1" fmla="*/ 547405 h 547405"/>
                <a:gd name="connsiteX2" fmla="*/ 202561 w 1782544"/>
                <a:gd name="connsiteY2" fmla="*/ 109481 h 547405"/>
                <a:gd name="connsiteX3" fmla="*/ 0 w 1782544"/>
                <a:gd name="connsiteY3" fmla="*/ 0 h 547405"/>
                <a:gd name="connsiteX4" fmla="*/ 1782544 w 1782544"/>
                <a:gd name="connsiteY4" fmla="*/ 364937 h 547405"/>
                <a:gd name="connsiteX0" fmla="*/ 1782544 w 1782544"/>
                <a:gd name="connsiteY0" fmla="*/ 364937 h 547405"/>
                <a:gd name="connsiteX1" fmla="*/ 1782543 w 1782544"/>
                <a:gd name="connsiteY1" fmla="*/ 547405 h 547405"/>
                <a:gd name="connsiteX2" fmla="*/ 607685 w 1782544"/>
                <a:gd name="connsiteY2" fmla="*/ 547405 h 547405"/>
                <a:gd name="connsiteX3" fmla="*/ 0 w 1782544"/>
                <a:gd name="connsiteY3" fmla="*/ 0 h 547405"/>
                <a:gd name="connsiteX4" fmla="*/ 1782544 w 1782544"/>
                <a:gd name="connsiteY4" fmla="*/ 364937 h 547405"/>
                <a:gd name="connsiteX0" fmla="*/ 1174859 w 1174859"/>
                <a:gd name="connsiteY0" fmla="*/ 0 h 182468"/>
                <a:gd name="connsiteX1" fmla="*/ 1174858 w 1174859"/>
                <a:gd name="connsiteY1" fmla="*/ 182468 h 182468"/>
                <a:gd name="connsiteX2" fmla="*/ 0 w 1174859"/>
                <a:gd name="connsiteY2" fmla="*/ 182468 h 182468"/>
                <a:gd name="connsiteX3" fmla="*/ 0 w 1174859"/>
                <a:gd name="connsiteY3" fmla="*/ 0 h 182468"/>
                <a:gd name="connsiteX4" fmla="*/ 1174859 w 1174859"/>
                <a:gd name="connsiteY4" fmla="*/ 0 h 182468"/>
                <a:gd name="connsiteX0" fmla="*/ 1174859 w 1174859"/>
                <a:gd name="connsiteY0" fmla="*/ 255456 h 437924"/>
                <a:gd name="connsiteX1" fmla="*/ 1174858 w 1174859"/>
                <a:gd name="connsiteY1" fmla="*/ 437924 h 437924"/>
                <a:gd name="connsiteX2" fmla="*/ 0 w 1174859"/>
                <a:gd name="connsiteY2" fmla="*/ 437924 h 437924"/>
                <a:gd name="connsiteX3" fmla="*/ 486148 w 1174859"/>
                <a:gd name="connsiteY3" fmla="*/ 0 h 437924"/>
                <a:gd name="connsiteX4" fmla="*/ 1174859 w 1174859"/>
                <a:gd name="connsiteY4" fmla="*/ 255456 h 437924"/>
                <a:gd name="connsiteX0" fmla="*/ 688711 w 688711"/>
                <a:gd name="connsiteY0" fmla="*/ 255456 h 437924"/>
                <a:gd name="connsiteX1" fmla="*/ 688710 w 688711"/>
                <a:gd name="connsiteY1" fmla="*/ 437924 h 437924"/>
                <a:gd name="connsiteX2" fmla="*/ 0 w 688711"/>
                <a:gd name="connsiteY2" fmla="*/ 182469 h 437924"/>
                <a:gd name="connsiteX3" fmla="*/ 0 w 688711"/>
                <a:gd name="connsiteY3" fmla="*/ 0 h 437924"/>
                <a:gd name="connsiteX4" fmla="*/ 688711 w 688711"/>
                <a:gd name="connsiteY4" fmla="*/ 255456 h 437924"/>
                <a:gd name="connsiteX0" fmla="*/ 202562 w 688710"/>
                <a:gd name="connsiteY0" fmla="*/ 0 h 948836"/>
                <a:gd name="connsiteX1" fmla="*/ 688710 w 688710"/>
                <a:gd name="connsiteY1" fmla="*/ 948836 h 948836"/>
                <a:gd name="connsiteX2" fmla="*/ 0 w 688710"/>
                <a:gd name="connsiteY2" fmla="*/ 693381 h 948836"/>
                <a:gd name="connsiteX3" fmla="*/ 0 w 688710"/>
                <a:gd name="connsiteY3" fmla="*/ 510912 h 948836"/>
                <a:gd name="connsiteX4" fmla="*/ 202562 w 688710"/>
                <a:gd name="connsiteY4" fmla="*/ 0 h 948836"/>
                <a:gd name="connsiteX0" fmla="*/ 202562 w 688710"/>
                <a:gd name="connsiteY0" fmla="*/ 0 h 948836"/>
                <a:gd name="connsiteX1" fmla="*/ 688710 w 688710"/>
                <a:gd name="connsiteY1" fmla="*/ 948836 h 948836"/>
                <a:gd name="connsiteX2" fmla="*/ 0 w 688710"/>
                <a:gd name="connsiteY2" fmla="*/ 693381 h 948836"/>
                <a:gd name="connsiteX3" fmla="*/ 0 w 688710"/>
                <a:gd name="connsiteY3" fmla="*/ 510912 h 948836"/>
                <a:gd name="connsiteX4" fmla="*/ 202562 w 688710"/>
                <a:gd name="connsiteY4" fmla="*/ 0 h 948836"/>
                <a:gd name="connsiteX0" fmla="*/ 202562 w 202562"/>
                <a:gd name="connsiteY0" fmla="*/ 0 h 693381"/>
                <a:gd name="connsiteX1" fmla="*/ 202562 w 202562"/>
                <a:gd name="connsiteY1" fmla="*/ 437925 h 693381"/>
                <a:gd name="connsiteX2" fmla="*/ 0 w 202562"/>
                <a:gd name="connsiteY2" fmla="*/ 693381 h 693381"/>
                <a:gd name="connsiteX3" fmla="*/ 0 w 202562"/>
                <a:gd name="connsiteY3" fmla="*/ 510912 h 693381"/>
                <a:gd name="connsiteX4" fmla="*/ 202562 w 202562"/>
                <a:gd name="connsiteY4" fmla="*/ 0 h 693381"/>
                <a:gd name="connsiteX0" fmla="*/ 202562 w 202562"/>
                <a:gd name="connsiteY0" fmla="*/ 0 h 693381"/>
                <a:gd name="connsiteX1" fmla="*/ 202562 w 202562"/>
                <a:gd name="connsiteY1" fmla="*/ 437925 h 693381"/>
                <a:gd name="connsiteX2" fmla="*/ 0 w 202562"/>
                <a:gd name="connsiteY2" fmla="*/ 693381 h 693381"/>
                <a:gd name="connsiteX3" fmla="*/ 0 w 202562"/>
                <a:gd name="connsiteY3" fmla="*/ 510912 h 693381"/>
                <a:gd name="connsiteX4" fmla="*/ 81025 w 202562"/>
                <a:gd name="connsiteY4" fmla="*/ 437925 h 693381"/>
                <a:gd name="connsiteX5" fmla="*/ 202562 w 202562"/>
                <a:gd name="connsiteY5" fmla="*/ 0 h 693381"/>
                <a:gd name="connsiteX0" fmla="*/ 202562 w 202562"/>
                <a:gd name="connsiteY0" fmla="*/ 0 h 693381"/>
                <a:gd name="connsiteX1" fmla="*/ 202562 w 202562"/>
                <a:gd name="connsiteY1" fmla="*/ 437925 h 693381"/>
                <a:gd name="connsiteX2" fmla="*/ 0 w 202562"/>
                <a:gd name="connsiteY2" fmla="*/ 693381 h 693381"/>
                <a:gd name="connsiteX3" fmla="*/ 0 w 202562"/>
                <a:gd name="connsiteY3" fmla="*/ 510912 h 693381"/>
                <a:gd name="connsiteX4" fmla="*/ 121537 w 202562"/>
                <a:gd name="connsiteY4" fmla="*/ 364937 h 693381"/>
                <a:gd name="connsiteX5" fmla="*/ 202562 w 202562"/>
                <a:gd name="connsiteY5" fmla="*/ 0 h 693381"/>
                <a:gd name="connsiteX0" fmla="*/ 202562 w 202562"/>
                <a:gd name="connsiteY0" fmla="*/ 0 h 693381"/>
                <a:gd name="connsiteX1" fmla="*/ 202562 w 202562"/>
                <a:gd name="connsiteY1" fmla="*/ 437925 h 693381"/>
                <a:gd name="connsiteX2" fmla="*/ 0 w 202562"/>
                <a:gd name="connsiteY2" fmla="*/ 693381 h 693381"/>
                <a:gd name="connsiteX3" fmla="*/ 40512 w 202562"/>
                <a:gd name="connsiteY3" fmla="*/ 547406 h 693381"/>
                <a:gd name="connsiteX4" fmla="*/ 121537 w 202562"/>
                <a:gd name="connsiteY4" fmla="*/ 364937 h 693381"/>
                <a:gd name="connsiteX5" fmla="*/ 202562 w 202562"/>
                <a:gd name="connsiteY5" fmla="*/ 0 h 693381"/>
                <a:gd name="connsiteX0" fmla="*/ 202562 w 202562"/>
                <a:gd name="connsiteY0" fmla="*/ 0 h 693381"/>
                <a:gd name="connsiteX1" fmla="*/ 202562 w 202562"/>
                <a:gd name="connsiteY1" fmla="*/ 437925 h 693381"/>
                <a:gd name="connsiteX2" fmla="*/ 0 w 202562"/>
                <a:gd name="connsiteY2" fmla="*/ 693381 h 693381"/>
                <a:gd name="connsiteX3" fmla="*/ 0 w 202562"/>
                <a:gd name="connsiteY3" fmla="*/ 583900 h 693381"/>
                <a:gd name="connsiteX4" fmla="*/ 40512 w 202562"/>
                <a:gd name="connsiteY4" fmla="*/ 547406 h 693381"/>
                <a:gd name="connsiteX5" fmla="*/ 121537 w 202562"/>
                <a:gd name="connsiteY5" fmla="*/ 364937 h 693381"/>
                <a:gd name="connsiteX6" fmla="*/ 202562 w 202562"/>
                <a:gd name="connsiteY6" fmla="*/ 0 h 693381"/>
                <a:gd name="connsiteX0" fmla="*/ 202562 w 202562"/>
                <a:gd name="connsiteY0" fmla="*/ 0 h 693381"/>
                <a:gd name="connsiteX1" fmla="*/ 202562 w 202562"/>
                <a:gd name="connsiteY1" fmla="*/ 437925 h 693381"/>
                <a:gd name="connsiteX2" fmla="*/ 0 w 202562"/>
                <a:gd name="connsiteY2" fmla="*/ 693381 h 693381"/>
                <a:gd name="connsiteX3" fmla="*/ 0 w 202562"/>
                <a:gd name="connsiteY3" fmla="*/ 583900 h 693381"/>
                <a:gd name="connsiteX4" fmla="*/ 40512 w 202562"/>
                <a:gd name="connsiteY4" fmla="*/ 547406 h 693381"/>
                <a:gd name="connsiteX5" fmla="*/ 109962 w 202562"/>
                <a:gd name="connsiteY5" fmla="*/ 488321 h 693381"/>
                <a:gd name="connsiteX6" fmla="*/ 121537 w 202562"/>
                <a:gd name="connsiteY6" fmla="*/ 364937 h 693381"/>
                <a:gd name="connsiteX7" fmla="*/ 202562 w 202562"/>
                <a:gd name="connsiteY7" fmla="*/ 0 h 693381"/>
                <a:gd name="connsiteX0" fmla="*/ 202562 w 202562"/>
                <a:gd name="connsiteY0" fmla="*/ 0 h 693381"/>
                <a:gd name="connsiteX1" fmla="*/ 202562 w 202562"/>
                <a:gd name="connsiteY1" fmla="*/ 437925 h 693381"/>
                <a:gd name="connsiteX2" fmla="*/ 0 w 202562"/>
                <a:gd name="connsiteY2" fmla="*/ 693381 h 693381"/>
                <a:gd name="connsiteX3" fmla="*/ 0 w 202562"/>
                <a:gd name="connsiteY3" fmla="*/ 583900 h 693381"/>
                <a:gd name="connsiteX4" fmla="*/ 40512 w 202562"/>
                <a:gd name="connsiteY4" fmla="*/ 547406 h 693381"/>
                <a:gd name="connsiteX5" fmla="*/ 40512 w 202562"/>
                <a:gd name="connsiteY5" fmla="*/ 474419 h 693381"/>
                <a:gd name="connsiteX6" fmla="*/ 121537 w 202562"/>
                <a:gd name="connsiteY6" fmla="*/ 364937 h 693381"/>
                <a:gd name="connsiteX7" fmla="*/ 202562 w 202562"/>
                <a:gd name="connsiteY7" fmla="*/ 0 h 693381"/>
                <a:gd name="connsiteX0" fmla="*/ 202562 w 202562"/>
                <a:gd name="connsiteY0" fmla="*/ 0 h 656887"/>
                <a:gd name="connsiteX1" fmla="*/ 202562 w 202562"/>
                <a:gd name="connsiteY1" fmla="*/ 437925 h 656887"/>
                <a:gd name="connsiteX2" fmla="*/ 40512 w 202562"/>
                <a:gd name="connsiteY2" fmla="*/ 656887 h 656887"/>
                <a:gd name="connsiteX3" fmla="*/ 0 w 202562"/>
                <a:gd name="connsiteY3" fmla="*/ 583900 h 656887"/>
                <a:gd name="connsiteX4" fmla="*/ 40512 w 202562"/>
                <a:gd name="connsiteY4" fmla="*/ 547406 h 656887"/>
                <a:gd name="connsiteX5" fmla="*/ 40512 w 202562"/>
                <a:gd name="connsiteY5" fmla="*/ 474419 h 656887"/>
                <a:gd name="connsiteX6" fmla="*/ 121537 w 202562"/>
                <a:gd name="connsiteY6" fmla="*/ 364937 h 656887"/>
                <a:gd name="connsiteX7" fmla="*/ 202562 w 202562"/>
                <a:gd name="connsiteY7" fmla="*/ 0 h 656887"/>
                <a:gd name="connsiteX0" fmla="*/ 162050 w 162050"/>
                <a:gd name="connsiteY0" fmla="*/ 0 h 656887"/>
                <a:gd name="connsiteX1" fmla="*/ 162050 w 162050"/>
                <a:gd name="connsiteY1" fmla="*/ 437925 h 656887"/>
                <a:gd name="connsiteX2" fmla="*/ 0 w 162050"/>
                <a:gd name="connsiteY2" fmla="*/ 656887 h 656887"/>
                <a:gd name="connsiteX3" fmla="*/ 0 w 162050"/>
                <a:gd name="connsiteY3" fmla="*/ 547406 h 656887"/>
                <a:gd name="connsiteX4" fmla="*/ 0 w 162050"/>
                <a:gd name="connsiteY4" fmla="*/ 474419 h 656887"/>
                <a:gd name="connsiteX5" fmla="*/ 81025 w 162050"/>
                <a:gd name="connsiteY5" fmla="*/ 364937 h 656887"/>
                <a:gd name="connsiteX6" fmla="*/ 162050 w 162050"/>
                <a:gd name="connsiteY6" fmla="*/ 0 h 656887"/>
                <a:gd name="connsiteX0" fmla="*/ 162050 w 162050"/>
                <a:gd name="connsiteY0" fmla="*/ 0 h 656887"/>
                <a:gd name="connsiteX1" fmla="*/ 162050 w 162050"/>
                <a:gd name="connsiteY1" fmla="*/ 437925 h 656887"/>
                <a:gd name="connsiteX2" fmla="*/ 0 w 162050"/>
                <a:gd name="connsiteY2" fmla="*/ 656887 h 656887"/>
                <a:gd name="connsiteX3" fmla="*/ 0 w 162050"/>
                <a:gd name="connsiteY3" fmla="*/ 474419 h 656887"/>
                <a:gd name="connsiteX4" fmla="*/ 81025 w 162050"/>
                <a:gd name="connsiteY4" fmla="*/ 364937 h 656887"/>
                <a:gd name="connsiteX5" fmla="*/ 162050 w 162050"/>
                <a:gd name="connsiteY5" fmla="*/ 0 h 656887"/>
                <a:gd name="connsiteX0" fmla="*/ 162050 w 162050"/>
                <a:gd name="connsiteY0" fmla="*/ 0 h 656887"/>
                <a:gd name="connsiteX1" fmla="*/ 162050 w 162050"/>
                <a:gd name="connsiteY1" fmla="*/ 437925 h 656887"/>
                <a:gd name="connsiteX2" fmla="*/ 0 w 162050"/>
                <a:gd name="connsiteY2" fmla="*/ 656887 h 656887"/>
                <a:gd name="connsiteX3" fmla="*/ 0 w 162050"/>
                <a:gd name="connsiteY3" fmla="*/ 474419 h 656887"/>
                <a:gd name="connsiteX4" fmla="*/ 162050 w 162050"/>
                <a:gd name="connsiteY4" fmla="*/ 0 h 65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50" h="656887">
                  <a:moveTo>
                    <a:pt x="162050" y="0"/>
                  </a:moveTo>
                  <a:lnTo>
                    <a:pt x="162050" y="437925"/>
                  </a:lnTo>
                  <a:lnTo>
                    <a:pt x="0" y="656887"/>
                  </a:lnTo>
                  <a:lnTo>
                    <a:pt x="0" y="474419"/>
                  </a:lnTo>
                  <a:lnTo>
                    <a:pt x="16205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8382001" y="4343400"/>
              <a:ext cx="228600" cy="34290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1782543"/>
                <a:gd name="connsiteY0" fmla="*/ 0 h 547405"/>
                <a:gd name="connsiteX1" fmla="*/ 1782543 w 1782543"/>
                <a:gd name="connsiteY1" fmla="*/ 547405 h 547405"/>
                <a:gd name="connsiteX2" fmla="*/ 202561 w 1782543"/>
                <a:gd name="connsiteY2" fmla="*/ 109481 h 547405"/>
                <a:gd name="connsiteX3" fmla="*/ 0 w 1782543"/>
                <a:gd name="connsiteY3" fmla="*/ 0 h 547405"/>
                <a:gd name="connsiteX4" fmla="*/ 810247 w 1782543"/>
                <a:gd name="connsiteY4" fmla="*/ 0 h 547405"/>
                <a:gd name="connsiteX0" fmla="*/ 1782544 w 1782544"/>
                <a:gd name="connsiteY0" fmla="*/ 364937 h 547405"/>
                <a:gd name="connsiteX1" fmla="*/ 1782543 w 1782544"/>
                <a:gd name="connsiteY1" fmla="*/ 547405 h 547405"/>
                <a:gd name="connsiteX2" fmla="*/ 202561 w 1782544"/>
                <a:gd name="connsiteY2" fmla="*/ 109481 h 547405"/>
                <a:gd name="connsiteX3" fmla="*/ 0 w 1782544"/>
                <a:gd name="connsiteY3" fmla="*/ 0 h 547405"/>
                <a:gd name="connsiteX4" fmla="*/ 1782544 w 1782544"/>
                <a:gd name="connsiteY4" fmla="*/ 364937 h 547405"/>
                <a:gd name="connsiteX0" fmla="*/ 1782544 w 1782544"/>
                <a:gd name="connsiteY0" fmla="*/ 364937 h 547405"/>
                <a:gd name="connsiteX1" fmla="*/ 1782543 w 1782544"/>
                <a:gd name="connsiteY1" fmla="*/ 547405 h 547405"/>
                <a:gd name="connsiteX2" fmla="*/ 607685 w 1782544"/>
                <a:gd name="connsiteY2" fmla="*/ 547405 h 547405"/>
                <a:gd name="connsiteX3" fmla="*/ 0 w 1782544"/>
                <a:gd name="connsiteY3" fmla="*/ 0 h 547405"/>
                <a:gd name="connsiteX4" fmla="*/ 1782544 w 1782544"/>
                <a:gd name="connsiteY4" fmla="*/ 364937 h 547405"/>
                <a:gd name="connsiteX0" fmla="*/ 1174859 w 1174859"/>
                <a:gd name="connsiteY0" fmla="*/ 0 h 182468"/>
                <a:gd name="connsiteX1" fmla="*/ 1174858 w 1174859"/>
                <a:gd name="connsiteY1" fmla="*/ 182468 h 182468"/>
                <a:gd name="connsiteX2" fmla="*/ 0 w 1174859"/>
                <a:gd name="connsiteY2" fmla="*/ 182468 h 182468"/>
                <a:gd name="connsiteX3" fmla="*/ 0 w 1174859"/>
                <a:gd name="connsiteY3" fmla="*/ 0 h 182468"/>
                <a:gd name="connsiteX4" fmla="*/ 1174859 w 1174859"/>
                <a:gd name="connsiteY4" fmla="*/ 0 h 182468"/>
                <a:gd name="connsiteX0" fmla="*/ 1093833 w 1174858"/>
                <a:gd name="connsiteY0" fmla="*/ 109481 h 182468"/>
                <a:gd name="connsiteX1" fmla="*/ 1174858 w 1174858"/>
                <a:gd name="connsiteY1" fmla="*/ 182468 h 182468"/>
                <a:gd name="connsiteX2" fmla="*/ 0 w 1174858"/>
                <a:gd name="connsiteY2" fmla="*/ 182468 h 182468"/>
                <a:gd name="connsiteX3" fmla="*/ 0 w 1174858"/>
                <a:gd name="connsiteY3" fmla="*/ 0 h 182468"/>
                <a:gd name="connsiteX4" fmla="*/ 1093833 w 1174858"/>
                <a:gd name="connsiteY4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82468 h 182468"/>
                <a:gd name="connsiteX2" fmla="*/ 0 w 1174858"/>
                <a:gd name="connsiteY2" fmla="*/ 182468 h 182468"/>
                <a:gd name="connsiteX3" fmla="*/ 0 w 1174858"/>
                <a:gd name="connsiteY3" fmla="*/ 0 h 182468"/>
                <a:gd name="connsiteX4" fmla="*/ 1093833 w 1174858"/>
                <a:gd name="connsiteY4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109481 h 182468"/>
                <a:gd name="connsiteX0" fmla="*/ 1093833 w 1174858"/>
                <a:gd name="connsiteY0" fmla="*/ 72987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72987 h 182468"/>
                <a:gd name="connsiteX0" fmla="*/ 1093833 w 1174858"/>
                <a:gd name="connsiteY0" fmla="*/ 72987 h 182468"/>
                <a:gd name="connsiteX1" fmla="*/ 1174858 w 1174858"/>
                <a:gd name="connsiteY1" fmla="*/ 72987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72987 h 182468"/>
                <a:gd name="connsiteX0" fmla="*/ 1093833 w 1174858"/>
                <a:gd name="connsiteY0" fmla="*/ 328443 h 437924"/>
                <a:gd name="connsiteX1" fmla="*/ 1174858 w 1174858"/>
                <a:gd name="connsiteY1" fmla="*/ 328443 h 437924"/>
                <a:gd name="connsiteX2" fmla="*/ 1174858 w 1174858"/>
                <a:gd name="connsiteY2" fmla="*/ 437924 h 437924"/>
                <a:gd name="connsiteX3" fmla="*/ 0 w 1174858"/>
                <a:gd name="connsiteY3" fmla="*/ 437924 h 437924"/>
                <a:gd name="connsiteX4" fmla="*/ 769735 w 1174858"/>
                <a:gd name="connsiteY4" fmla="*/ 0 h 437924"/>
                <a:gd name="connsiteX5" fmla="*/ 1093833 w 1174858"/>
                <a:gd name="connsiteY5" fmla="*/ 255456 h 437924"/>
                <a:gd name="connsiteX6" fmla="*/ 1093833 w 1174858"/>
                <a:gd name="connsiteY6" fmla="*/ 328443 h 437924"/>
                <a:gd name="connsiteX0" fmla="*/ 1093833 w 1174858"/>
                <a:gd name="connsiteY0" fmla="*/ 328443 h 437924"/>
                <a:gd name="connsiteX1" fmla="*/ 1174858 w 1174858"/>
                <a:gd name="connsiteY1" fmla="*/ 328443 h 437924"/>
                <a:gd name="connsiteX2" fmla="*/ 1174858 w 1174858"/>
                <a:gd name="connsiteY2" fmla="*/ 437924 h 437924"/>
                <a:gd name="connsiteX3" fmla="*/ 0 w 1174858"/>
                <a:gd name="connsiteY3" fmla="*/ 437924 h 437924"/>
                <a:gd name="connsiteX4" fmla="*/ 769735 w 1174858"/>
                <a:gd name="connsiteY4" fmla="*/ 0 h 437924"/>
                <a:gd name="connsiteX5" fmla="*/ 850759 w 1174858"/>
                <a:gd name="connsiteY5" fmla="*/ 0 h 437924"/>
                <a:gd name="connsiteX6" fmla="*/ 1093833 w 1174858"/>
                <a:gd name="connsiteY6" fmla="*/ 328443 h 437924"/>
                <a:gd name="connsiteX0" fmla="*/ 324098 w 405123"/>
                <a:gd name="connsiteY0" fmla="*/ 328443 h 437924"/>
                <a:gd name="connsiteX1" fmla="*/ 405123 w 405123"/>
                <a:gd name="connsiteY1" fmla="*/ 328443 h 437924"/>
                <a:gd name="connsiteX2" fmla="*/ 405123 w 405123"/>
                <a:gd name="connsiteY2" fmla="*/ 437924 h 437924"/>
                <a:gd name="connsiteX3" fmla="*/ 0 w 405123"/>
                <a:gd name="connsiteY3" fmla="*/ 72987 h 437924"/>
                <a:gd name="connsiteX4" fmla="*/ 0 w 405123"/>
                <a:gd name="connsiteY4" fmla="*/ 0 h 437924"/>
                <a:gd name="connsiteX5" fmla="*/ 81024 w 405123"/>
                <a:gd name="connsiteY5" fmla="*/ 0 h 437924"/>
                <a:gd name="connsiteX6" fmla="*/ 324098 w 405123"/>
                <a:gd name="connsiteY6" fmla="*/ 328443 h 437924"/>
                <a:gd name="connsiteX0" fmla="*/ 81024 w 405123"/>
                <a:gd name="connsiteY0" fmla="*/ 0 h 437924"/>
                <a:gd name="connsiteX1" fmla="*/ 405123 w 405123"/>
                <a:gd name="connsiteY1" fmla="*/ 328443 h 437924"/>
                <a:gd name="connsiteX2" fmla="*/ 405123 w 405123"/>
                <a:gd name="connsiteY2" fmla="*/ 437924 h 437924"/>
                <a:gd name="connsiteX3" fmla="*/ 0 w 405123"/>
                <a:gd name="connsiteY3" fmla="*/ 72987 h 437924"/>
                <a:gd name="connsiteX4" fmla="*/ 0 w 405123"/>
                <a:gd name="connsiteY4" fmla="*/ 0 h 437924"/>
                <a:gd name="connsiteX5" fmla="*/ 81024 w 405123"/>
                <a:gd name="connsiteY5" fmla="*/ 0 h 437924"/>
                <a:gd name="connsiteX0" fmla="*/ 81024 w 405123"/>
                <a:gd name="connsiteY0" fmla="*/ 0 h 437924"/>
                <a:gd name="connsiteX1" fmla="*/ 405123 w 405123"/>
                <a:gd name="connsiteY1" fmla="*/ 437924 h 437924"/>
                <a:gd name="connsiteX2" fmla="*/ 0 w 405123"/>
                <a:gd name="connsiteY2" fmla="*/ 72987 h 437924"/>
                <a:gd name="connsiteX3" fmla="*/ 0 w 405123"/>
                <a:gd name="connsiteY3" fmla="*/ 0 h 437924"/>
                <a:gd name="connsiteX4" fmla="*/ 81024 w 405123"/>
                <a:gd name="connsiteY4" fmla="*/ 0 h 437924"/>
                <a:gd name="connsiteX0" fmla="*/ 81024 w 81024"/>
                <a:gd name="connsiteY0" fmla="*/ 0 h 72987"/>
                <a:gd name="connsiteX1" fmla="*/ 81024 w 81024"/>
                <a:gd name="connsiteY1" fmla="*/ 72987 h 72987"/>
                <a:gd name="connsiteX2" fmla="*/ 0 w 81024"/>
                <a:gd name="connsiteY2" fmla="*/ 72987 h 72987"/>
                <a:gd name="connsiteX3" fmla="*/ 0 w 81024"/>
                <a:gd name="connsiteY3" fmla="*/ 0 h 72987"/>
                <a:gd name="connsiteX4" fmla="*/ 81024 w 81024"/>
                <a:gd name="connsiteY4" fmla="*/ 0 h 72987"/>
                <a:gd name="connsiteX0" fmla="*/ 243073 w 243073"/>
                <a:gd name="connsiteY0" fmla="*/ 145975 h 218962"/>
                <a:gd name="connsiteX1" fmla="*/ 243073 w 243073"/>
                <a:gd name="connsiteY1" fmla="*/ 218962 h 218962"/>
                <a:gd name="connsiteX2" fmla="*/ 162049 w 243073"/>
                <a:gd name="connsiteY2" fmla="*/ 218962 h 218962"/>
                <a:gd name="connsiteX3" fmla="*/ 0 w 243073"/>
                <a:gd name="connsiteY3" fmla="*/ 0 h 218962"/>
                <a:gd name="connsiteX4" fmla="*/ 243073 w 243073"/>
                <a:gd name="connsiteY4" fmla="*/ 145975 h 218962"/>
                <a:gd name="connsiteX0" fmla="*/ 283585 w 283585"/>
                <a:gd name="connsiteY0" fmla="*/ 145975 h 218962"/>
                <a:gd name="connsiteX1" fmla="*/ 283585 w 283585"/>
                <a:gd name="connsiteY1" fmla="*/ 218962 h 218962"/>
                <a:gd name="connsiteX2" fmla="*/ 0 w 283585"/>
                <a:gd name="connsiteY2" fmla="*/ 36494 h 218962"/>
                <a:gd name="connsiteX3" fmla="*/ 40512 w 283585"/>
                <a:gd name="connsiteY3" fmla="*/ 0 h 218962"/>
                <a:gd name="connsiteX4" fmla="*/ 283585 w 283585"/>
                <a:gd name="connsiteY4" fmla="*/ 145975 h 218962"/>
                <a:gd name="connsiteX0" fmla="*/ 121537 w 283585"/>
                <a:gd name="connsiteY0" fmla="*/ 0 h 218962"/>
                <a:gd name="connsiteX1" fmla="*/ 283585 w 283585"/>
                <a:gd name="connsiteY1" fmla="*/ 218962 h 218962"/>
                <a:gd name="connsiteX2" fmla="*/ 0 w 283585"/>
                <a:gd name="connsiteY2" fmla="*/ 36494 h 218962"/>
                <a:gd name="connsiteX3" fmla="*/ 40512 w 283585"/>
                <a:gd name="connsiteY3" fmla="*/ 0 h 218962"/>
                <a:gd name="connsiteX4" fmla="*/ 121537 w 283585"/>
                <a:gd name="connsiteY4" fmla="*/ 0 h 218962"/>
                <a:gd name="connsiteX0" fmla="*/ 121537 w 121537"/>
                <a:gd name="connsiteY0" fmla="*/ 0 h 36494"/>
                <a:gd name="connsiteX1" fmla="*/ 81024 w 121537"/>
                <a:gd name="connsiteY1" fmla="*/ 36494 h 36494"/>
                <a:gd name="connsiteX2" fmla="*/ 0 w 121537"/>
                <a:gd name="connsiteY2" fmla="*/ 36494 h 36494"/>
                <a:gd name="connsiteX3" fmla="*/ 40512 w 121537"/>
                <a:gd name="connsiteY3" fmla="*/ 0 h 36494"/>
                <a:gd name="connsiteX4" fmla="*/ 121537 w 121537"/>
                <a:gd name="connsiteY4" fmla="*/ 0 h 36494"/>
                <a:gd name="connsiteX0" fmla="*/ 324098 w 324098"/>
                <a:gd name="connsiteY0" fmla="*/ 291948 h 328442"/>
                <a:gd name="connsiteX1" fmla="*/ 283585 w 324098"/>
                <a:gd name="connsiteY1" fmla="*/ 328442 h 328442"/>
                <a:gd name="connsiteX2" fmla="*/ 202561 w 324098"/>
                <a:gd name="connsiteY2" fmla="*/ 328442 h 328442"/>
                <a:gd name="connsiteX3" fmla="*/ 0 w 324098"/>
                <a:gd name="connsiteY3" fmla="*/ 0 h 328442"/>
                <a:gd name="connsiteX4" fmla="*/ 324098 w 324098"/>
                <a:gd name="connsiteY4" fmla="*/ 291948 h 328442"/>
                <a:gd name="connsiteX0" fmla="*/ 364610 w 364610"/>
                <a:gd name="connsiteY0" fmla="*/ 291948 h 328442"/>
                <a:gd name="connsiteX1" fmla="*/ 324097 w 364610"/>
                <a:gd name="connsiteY1" fmla="*/ 328442 h 328442"/>
                <a:gd name="connsiteX2" fmla="*/ 0 w 364610"/>
                <a:gd name="connsiteY2" fmla="*/ 36494 h 328442"/>
                <a:gd name="connsiteX3" fmla="*/ 40512 w 364610"/>
                <a:gd name="connsiteY3" fmla="*/ 0 h 328442"/>
                <a:gd name="connsiteX4" fmla="*/ 364610 w 364610"/>
                <a:gd name="connsiteY4" fmla="*/ 291948 h 328442"/>
                <a:gd name="connsiteX0" fmla="*/ 364610 w 364610"/>
                <a:gd name="connsiteY0" fmla="*/ 291948 h 291948"/>
                <a:gd name="connsiteX1" fmla="*/ 0 w 364610"/>
                <a:gd name="connsiteY1" fmla="*/ 109481 h 291948"/>
                <a:gd name="connsiteX2" fmla="*/ 0 w 364610"/>
                <a:gd name="connsiteY2" fmla="*/ 36494 h 291948"/>
                <a:gd name="connsiteX3" fmla="*/ 40512 w 364610"/>
                <a:gd name="connsiteY3" fmla="*/ 0 h 291948"/>
                <a:gd name="connsiteX4" fmla="*/ 364610 w 364610"/>
                <a:gd name="connsiteY4" fmla="*/ 291948 h 291948"/>
                <a:gd name="connsiteX0" fmla="*/ 40512 w 40512"/>
                <a:gd name="connsiteY0" fmla="*/ 72987 h 109481"/>
                <a:gd name="connsiteX1" fmla="*/ 0 w 40512"/>
                <a:gd name="connsiteY1" fmla="*/ 109481 h 109481"/>
                <a:gd name="connsiteX2" fmla="*/ 0 w 40512"/>
                <a:gd name="connsiteY2" fmla="*/ 36494 h 109481"/>
                <a:gd name="connsiteX3" fmla="*/ 40512 w 40512"/>
                <a:gd name="connsiteY3" fmla="*/ 0 h 109481"/>
                <a:gd name="connsiteX4" fmla="*/ 40512 w 40512"/>
                <a:gd name="connsiteY4" fmla="*/ 72987 h 109481"/>
                <a:gd name="connsiteX0" fmla="*/ 40512 w 40512"/>
                <a:gd name="connsiteY0" fmla="*/ 72987 h 109481"/>
                <a:gd name="connsiteX1" fmla="*/ 0 w 40512"/>
                <a:gd name="connsiteY1" fmla="*/ 109481 h 109481"/>
                <a:gd name="connsiteX2" fmla="*/ 0 w 40512"/>
                <a:gd name="connsiteY2" fmla="*/ 18247 h 109481"/>
                <a:gd name="connsiteX3" fmla="*/ 40512 w 40512"/>
                <a:gd name="connsiteY3" fmla="*/ 0 h 109481"/>
                <a:gd name="connsiteX4" fmla="*/ 40512 w 40512"/>
                <a:gd name="connsiteY4" fmla="*/ 72987 h 109481"/>
                <a:gd name="connsiteX0" fmla="*/ 40512 w 40512"/>
                <a:gd name="connsiteY0" fmla="*/ 91234 h 109481"/>
                <a:gd name="connsiteX1" fmla="*/ 0 w 40512"/>
                <a:gd name="connsiteY1" fmla="*/ 109481 h 109481"/>
                <a:gd name="connsiteX2" fmla="*/ 0 w 40512"/>
                <a:gd name="connsiteY2" fmla="*/ 18247 h 109481"/>
                <a:gd name="connsiteX3" fmla="*/ 40512 w 40512"/>
                <a:gd name="connsiteY3" fmla="*/ 0 h 109481"/>
                <a:gd name="connsiteX4" fmla="*/ 40512 w 40512"/>
                <a:gd name="connsiteY4" fmla="*/ 91234 h 109481"/>
                <a:gd name="connsiteX0" fmla="*/ 121535 w 121535"/>
                <a:gd name="connsiteY0" fmla="*/ 91234 h 109481"/>
                <a:gd name="connsiteX1" fmla="*/ 0 w 121535"/>
                <a:gd name="connsiteY1" fmla="*/ 109481 h 109481"/>
                <a:gd name="connsiteX2" fmla="*/ 0 w 121535"/>
                <a:gd name="connsiteY2" fmla="*/ 18247 h 109481"/>
                <a:gd name="connsiteX3" fmla="*/ 40512 w 121535"/>
                <a:gd name="connsiteY3" fmla="*/ 0 h 109481"/>
                <a:gd name="connsiteX4" fmla="*/ 121535 w 121535"/>
                <a:gd name="connsiteY4" fmla="*/ 91234 h 109481"/>
                <a:gd name="connsiteX0" fmla="*/ 121535 w 121536"/>
                <a:gd name="connsiteY0" fmla="*/ 91234 h 109481"/>
                <a:gd name="connsiteX1" fmla="*/ 0 w 121536"/>
                <a:gd name="connsiteY1" fmla="*/ 109481 h 109481"/>
                <a:gd name="connsiteX2" fmla="*/ 0 w 121536"/>
                <a:gd name="connsiteY2" fmla="*/ 18247 h 109481"/>
                <a:gd name="connsiteX3" fmla="*/ 121536 w 121536"/>
                <a:gd name="connsiteY3" fmla="*/ 0 h 109481"/>
                <a:gd name="connsiteX4" fmla="*/ 121535 w 121536"/>
                <a:gd name="connsiteY4" fmla="*/ 91234 h 10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36" h="109481">
                  <a:moveTo>
                    <a:pt x="121535" y="91234"/>
                  </a:moveTo>
                  <a:lnTo>
                    <a:pt x="0" y="109481"/>
                  </a:lnTo>
                  <a:lnTo>
                    <a:pt x="0" y="18247"/>
                  </a:lnTo>
                  <a:lnTo>
                    <a:pt x="121536" y="0"/>
                  </a:lnTo>
                  <a:cubicBezTo>
                    <a:pt x="121536" y="30411"/>
                    <a:pt x="121535" y="60823"/>
                    <a:pt x="121535" y="9123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>
              <a:endCxn id="70" idx="0"/>
            </p:cNvCxnSpPr>
            <p:nvPr/>
          </p:nvCxnSpPr>
          <p:spPr>
            <a:xfrm flipV="1">
              <a:off x="8610601" y="3600449"/>
              <a:ext cx="304800" cy="742952"/>
            </a:xfrm>
            <a:prstGeom prst="line">
              <a:avLst/>
            </a:pr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Freeform 78"/>
            <p:cNvSpPr/>
            <p:nvPr/>
          </p:nvSpPr>
          <p:spPr>
            <a:xfrm>
              <a:off x="6324601" y="3600450"/>
              <a:ext cx="2590801" cy="80010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1053321 w 1053321"/>
                <a:gd name="connsiteY0" fmla="*/ 328443 h 328443"/>
                <a:gd name="connsiteX1" fmla="*/ 283587 w 1053321"/>
                <a:gd name="connsiteY1" fmla="*/ 328443 h 328443"/>
                <a:gd name="connsiteX2" fmla="*/ 0 w 1053321"/>
                <a:gd name="connsiteY2" fmla="*/ 328443 h 328443"/>
                <a:gd name="connsiteX3" fmla="*/ 1 w 1053321"/>
                <a:gd name="connsiteY3" fmla="*/ 0 h 328443"/>
                <a:gd name="connsiteX4" fmla="*/ 1053321 w 1053321"/>
                <a:gd name="connsiteY4" fmla="*/ 328443 h 328443"/>
                <a:gd name="connsiteX0" fmla="*/ 1053321 w 1053321"/>
                <a:gd name="connsiteY0" fmla="*/ 328443 h 583899"/>
                <a:gd name="connsiteX1" fmla="*/ 850759 w 1053321"/>
                <a:gd name="connsiteY1" fmla="*/ 583899 h 583899"/>
                <a:gd name="connsiteX2" fmla="*/ 0 w 1053321"/>
                <a:gd name="connsiteY2" fmla="*/ 328443 h 583899"/>
                <a:gd name="connsiteX3" fmla="*/ 1 w 1053321"/>
                <a:gd name="connsiteY3" fmla="*/ 0 h 583899"/>
                <a:gd name="connsiteX4" fmla="*/ 1053321 w 1053321"/>
                <a:gd name="connsiteY4" fmla="*/ 328443 h 583899"/>
                <a:gd name="connsiteX0" fmla="*/ 1053321 w 1053321"/>
                <a:gd name="connsiteY0" fmla="*/ 109481 h 364937"/>
                <a:gd name="connsiteX1" fmla="*/ 850759 w 1053321"/>
                <a:gd name="connsiteY1" fmla="*/ 364937 h 364937"/>
                <a:gd name="connsiteX2" fmla="*/ 0 w 1053321"/>
                <a:gd name="connsiteY2" fmla="*/ 109481 h 364937"/>
                <a:gd name="connsiteX3" fmla="*/ 688709 w 1053321"/>
                <a:gd name="connsiteY3" fmla="*/ 109481 h 364937"/>
                <a:gd name="connsiteX4" fmla="*/ 1053321 w 1053321"/>
                <a:gd name="connsiteY4" fmla="*/ 109481 h 364937"/>
                <a:gd name="connsiteX0" fmla="*/ 1053321 w 1053321"/>
                <a:gd name="connsiteY0" fmla="*/ 0 h 255456"/>
                <a:gd name="connsiteX1" fmla="*/ 850759 w 1053321"/>
                <a:gd name="connsiteY1" fmla="*/ 255456 h 255456"/>
                <a:gd name="connsiteX2" fmla="*/ 0 w 1053321"/>
                <a:gd name="connsiteY2" fmla="*/ 0 h 255456"/>
                <a:gd name="connsiteX3" fmla="*/ 688709 w 1053321"/>
                <a:gd name="connsiteY3" fmla="*/ 0 h 255456"/>
                <a:gd name="connsiteX4" fmla="*/ 1053321 w 1053321"/>
                <a:gd name="connsiteY4" fmla="*/ 0 h 255456"/>
                <a:gd name="connsiteX0" fmla="*/ 729223 w 729223"/>
                <a:gd name="connsiteY0" fmla="*/ 0 h 255456"/>
                <a:gd name="connsiteX1" fmla="*/ 526661 w 729223"/>
                <a:gd name="connsiteY1" fmla="*/ 255456 h 255456"/>
                <a:gd name="connsiteX2" fmla="*/ 0 w 729223"/>
                <a:gd name="connsiteY2" fmla="*/ 218962 h 255456"/>
                <a:gd name="connsiteX3" fmla="*/ 364611 w 729223"/>
                <a:gd name="connsiteY3" fmla="*/ 0 h 255456"/>
                <a:gd name="connsiteX4" fmla="*/ 729223 w 729223"/>
                <a:gd name="connsiteY4" fmla="*/ 0 h 255456"/>
                <a:gd name="connsiteX0" fmla="*/ 729223 w 1174858"/>
                <a:gd name="connsiteY0" fmla="*/ 0 h 218962"/>
                <a:gd name="connsiteX1" fmla="*/ 1174858 w 1174858"/>
                <a:gd name="connsiteY1" fmla="*/ 218962 h 218962"/>
                <a:gd name="connsiteX2" fmla="*/ 0 w 1174858"/>
                <a:gd name="connsiteY2" fmla="*/ 218962 h 218962"/>
                <a:gd name="connsiteX3" fmla="*/ 364611 w 1174858"/>
                <a:gd name="connsiteY3" fmla="*/ 0 h 218962"/>
                <a:gd name="connsiteX4" fmla="*/ 729223 w 1174858"/>
                <a:gd name="connsiteY4" fmla="*/ 0 h 218962"/>
                <a:gd name="connsiteX0" fmla="*/ 729223 w 1255883"/>
                <a:gd name="connsiteY0" fmla="*/ 0 h 218962"/>
                <a:gd name="connsiteX1" fmla="*/ 1255883 w 1255883"/>
                <a:gd name="connsiteY1" fmla="*/ 145975 h 218962"/>
                <a:gd name="connsiteX2" fmla="*/ 1174858 w 1255883"/>
                <a:gd name="connsiteY2" fmla="*/ 218962 h 218962"/>
                <a:gd name="connsiteX3" fmla="*/ 0 w 1255883"/>
                <a:gd name="connsiteY3" fmla="*/ 218962 h 218962"/>
                <a:gd name="connsiteX4" fmla="*/ 364611 w 1255883"/>
                <a:gd name="connsiteY4" fmla="*/ 0 h 218962"/>
                <a:gd name="connsiteX5" fmla="*/ 729223 w 1255883"/>
                <a:gd name="connsiteY5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174858 w 1296395"/>
                <a:gd name="connsiteY2" fmla="*/ 218962 h 218962"/>
                <a:gd name="connsiteX3" fmla="*/ 0 w 1296395"/>
                <a:gd name="connsiteY3" fmla="*/ 218962 h 218962"/>
                <a:gd name="connsiteX4" fmla="*/ 364611 w 1296395"/>
                <a:gd name="connsiteY4" fmla="*/ 0 h 218962"/>
                <a:gd name="connsiteX5" fmla="*/ 729223 w 1296395"/>
                <a:gd name="connsiteY5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134346 w 1296395"/>
                <a:gd name="connsiteY2" fmla="*/ 145975 h 218962"/>
                <a:gd name="connsiteX3" fmla="*/ 0 w 1296395"/>
                <a:gd name="connsiteY3" fmla="*/ 218962 h 218962"/>
                <a:gd name="connsiteX4" fmla="*/ 364611 w 1296395"/>
                <a:gd name="connsiteY4" fmla="*/ 0 h 218962"/>
                <a:gd name="connsiteX5" fmla="*/ 729223 w 1296395"/>
                <a:gd name="connsiteY5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134346 w 1296395"/>
                <a:gd name="connsiteY2" fmla="*/ 145975 h 218962"/>
                <a:gd name="connsiteX3" fmla="*/ 1093833 w 1296395"/>
                <a:gd name="connsiteY3" fmla="*/ 218962 h 218962"/>
                <a:gd name="connsiteX4" fmla="*/ 0 w 1296395"/>
                <a:gd name="connsiteY4" fmla="*/ 218962 h 218962"/>
                <a:gd name="connsiteX5" fmla="*/ 364611 w 1296395"/>
                <a:gd name="connsiteY5" fmla="*/ 0 h 218962"/>
                <a:gd name="connsiteX6" fmla="*/ 729223 w 1296395"/>
                <a:gd name="connsiteY6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215370 w 1296395"/>
                <a:gd name="connsiteY2" fmla="*/ 182469 h 218962"/>
                <a:gd name="connsiteX3" fmla="*/ 1134346 w 1296395"/>
                <a:gd name="connsiteY3" fmla="*/ 145975 h 218962"/>
                <a:gd name="connsiteX4" fmla="*/ 1093833 w 1296395"/>
                <a:gd name="connsiteY4" fmla="*/ 218962 h 218962"/>
                <a:gd name="connsiteX5" fmla="*/ 0 w 1296395"/>
                <a:gd name="connsiteY5" fmla="*/ 218962 h 218962"/>
                <a:gd name="connsiteX6" fmla="*/ 364611 w 1296395"/>
                <a:gd name="connsiteY6" fmla="*/ 0 h 218962"/>
                <a:gd name="connsiteX7" fmla="*/ 729223 w 1296395"/>
                <a:gd name="connsiteY7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215370 w 1296395"/>
                <a:gd name="connsiteY2" fmla="*/ 182469 h 218962"/>
                <a:gd name="connsiteX3" fmla="*/ 1134346 w 1296395"/>
                <a:gd name="connsiteY3" fmla="*/ 182469 h 218962"/>
                <a:gd name="connsiteX4" fmla="*/ 1093833 w 1296395"/>
                <a:gd name="connsiteY4" fmla="*/ 218962 h 218962"/>
                <a:gd name="connsiteX5" fmla="*/ 0 w 1296395"/>
                <a:gd name="connsiteY5" fmla="*/ 218962 h 218962"/>
                <a:gd name="connsiteX6" fmla="*/ 364611 w 1296395"/>
                <a:gd name="connsiteY6" fmla="*/ 0 h 218962"/>
                <a:gd name="connsiteX7" fmla="*/ 729223 w 1296395"/>
                <a:gd name="connsiteY7" fmla="*/ 0 h 218962"/>
                <a:gd name="connsiteX0" fmla="*/ 729223 w 1215370"/>
                <a:gd name="connsiteY0" fmla="*/ 0 h 218962"/>
                <a:gd name="connsiteX1" fmla="*/ 1215370 w 1215370"/>
                <a:gd name="connsiteY1" fmla="*/ 182469 h 218962"/>
                <a:gd name="connsiteX2" fmla="*/ 1134346 w 1215370"/>
                <a:gd name="connsiteY2" fmla="*/ 182469 h 218962"/>
                <a:gd name="connsiteX3" fmla="*/ 1093833 w 1215370"/>
                <a:gd name="connsiteY3" fmla="*/ 218962 h 218962"/>
                <a:gd name="connsiteX4" fmla="*/ 0 w 1215370"/>
                <a:gd name="connsiteY4" fmla="*/ 218962 h 218962"/>
                <a:gd name="connsiteX5" fmla="*/ 364611 w 1215370"/>
                <a:gd name="connsiteY5" fmla="*/ 0 h 218962"/>
                <a:gd name="connsiteX6" fmla="*/ 729223 w 1215370"/>
                <a:gd name="connsiteY6" fmla="*/ 0 h 218962"/>
                <a:gd name="connsiteX0" fmla="*/ 729223 w 1134346"/>
                <a:gd name="connsiteY0" fmla="*/ 0 h 218962"/>
                <a:gd name="connsiteX1" fmla="*/ 1134346 w 1134346"/>
                <a:gd name="connsiteY1" fmla="*/ 182469 h 218962"/>
                <a:gd name="connsiteX2" fmla="*/ 1093833 w 1134346"/>
                <a:gd name="connsiteY2" fmla="*/ 218962 h 218962"/>
                <a:gd name="connsiteX3" fmla="*/ 0 w 1134346"/>
                <a:gd name="connsiteY3" fmla="*/ 218962 h 218962"/>
                <a:gd name="connsiteX4" fmla="*/ 364611 w 1134346"/>
                <a:gd name="connsiteY4" fmla="*/ 0 h 218962"/>
                <a:gd name="connsiteX5" fmla="*/ 729223 w 1134346"/>
                <a:gd name="connsiteY5" fmla="*/ 0 h 218962"/>
                <a:gd name="connsiteX0" fmla="*/ 729223 w 1377420"/>
                <a:gd name="connsiteY0" fmla="*/ 291949 h 510911"/>
                <a:gd name="connsiteX1" fmla="*/ 1377420 w 1377420"/>
                <a:gd name="connsiteY1" fmla="*/ 0 h 510911"/>
                <a:gd name="connsiteX2" fmla="*/ 1093833 w 1377420"/>
                <a:gd name="connsiteY2" fmla="*/ 510911 h 510911"/>
                <a:gd name="connsiteX3" fmla="*/ 0 w 1377420"/>
                <a:gd name="connsiteY3" fmla="*/ 510911 h 510911"/>
                <a:gd name="connsiteX4" fmla="*/ 364611 w 1377420"/>
                <a:gd name="connsiteY4" fmla="*/ 291949 h 510911"/>
                <a:gd name="connsiteX5" fmla="*/ 729223 w 1377420"/>
                <a:gd name="connsiteY5" fmla="*/ 291949 h 510911"/>
                <a:gd name="connsiteX0" fmla="*/ 364611 w 1377420"/>
                <a:gd name="connsiteY0" fmla="*/ 291949 h 510911"/>
                <a:gd name="connsiteX1" fmla="*/ 1377420 w 1377420"/>
                <a:gd name="connsiteY1" fmla="*/ 0 h 510911"/>
                <a:gd name="connsiteX2" fmla="*/ 1093833 w 1377420"/>
                <a:gd name="connsiteY2" fmla="*/ 510911 h 510911"/>
                <a:gd name="connsiteX3" fmla="*/ 0 w 1377420"/>
                <a:gd name="connsiteY3" fmla="*/ 510911 h 510911"/>
                <a:gd name="connsiteX4" fmla="*/ 364611 w 1377420"/>
                <a:gd name="connsiteY4" fmla="*/ 291949 h 510911"/>
                <a:gd name="connsiteX0" fmla="*/ 364611 w 1377420"/>
                <a:gd name="connsiteY0" fmla="*/ 291949 h 510911"/>
                <a:gd name="connsiteX1" fmla="*/ 1377420 w 1377420"/>
                <a:gd name="connsiteY1" fmla="*/ 0 h 510911"/>
                <a:gd name="connsiteX2" fmla="*/ 931784 w 1377420"/>
                <a:gd name="connsiteY2" fmla="*/ 328444 h 510911"/>
                <a:gd name="connsiteX3" fmla="*/ 0 w 1377420"/>
                <a:gd name="connsiteY3" fmla="*/ 510911 h 510911"/>
                <a:gd name="connsiteX4" fmla="*/ 364611 w 1377420"/>
                <a:gd name="connsiteY4" fmla="*/ 291949 h 510911"/>
                <a:gd name="connsiteX0" fmla="*/ 364611 w 1377420"/>
                <a:gd name="connsiteY0" fmla="*/ 291949 h 510911"/>
                <a:gd name="connsiteX1" fmla="*/ 1377420 w 1377420"/>
                <a:gd name="connsiteY1" fmla="*/ 0 h 510911"/>
                <a:gd name="connsiteX2" fmla="*/ 0 w 1377420"/>
                <a:gd name="connsiteY2" fmla="*/ 510911 h 510911"/>
                <a:gd name="connsiteX3" fmla="*/ 364611 w 1377420"/>
                <a:gd name="connsiteY3" fmla="*/ 291949 h 510911"/>
                <a:gd name="connsiteX0" fmla="*/ 364611 w 1539470"/>
                <a:gd name="connsiteY0" fmla="*/ 182468 h 401430"/>
                <a:gd name="connsiteX1" fmla="*/ 1539470 w 1539470"/>
                <a:gd name="connsiteY1" fmla="*/ 0 h 401430"/>
                <a:gd name="connsiteX2" fmla="*/ 0 w 1539470"/>
                <a:gd name="connsiteY2" fmla="*/ 401430 h 401430"/>
                <a:gd name="connsiteX3" fmla="*/ 364611 w 1539470"/>
                <a:gd name="connsiteY3" fmla="*/ 182468 h 401430"/>
                <a:gd name="connsiteX0" fmla="*/ 0 w 1174859"/>
                <a:gd name="connsiteY0" fmla="*/ 182468 h 510912"/>
                <a:gd name="connsiteX1" fmla="*/ 1174859 w 1174859"/>
                <a:gd name="connsiteY1" fmla="*/ 0 h 510912"/>
                <a:gd name="connsiteX2" fmla="*/ 891272 w 1174859"/>
                <a:gd name="connsiteY2" fmla="*/ 510912 h 510912"/>
                <a:gd name="connsiteX3" fmla="*/ 0 w 1174859"/>
                <a:gd name="connsiteY3" fmla="*/ 182468 h 510912"/>
                <a:gd name="connsiteX0" fmla="*/ 0 w 1377421"/>
                <a:gd name="connsiteY0" fmla="*/ 510912 h 510912"/>
                <a:gd name="connsiteX1" fmla="*/ 1377421 w 1377421"/>
                <a:gd name="connsiteY1" fmla="*/ 0 h 510912"/>
                <a:gd name="connsiteX2" fmla="*/ 1093834 w 1377421"/>
                <a:gd name="connsiteY2" fmla="*/ 510912 h 510912"/>
                <a:gd name="connsiteX3" fmla="*/ 0 w 1377421"/>
                <a:gd name="connsiteY3" fmla="*/ 510912 h 51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7421" h="510912">
                  <a:moveTo>
                    <a:pt x="0" y="510912"/>
                  </a:moveTo>
                  <a:lnTo>
                    <a:pt x="1377421" y="0"/>
                  </a:lnTo>
                  <a:lnTo>
                    <a:pt x="1093834" y="510912"/>
                  </a:lnTo>
                  <a:lnTo>
                    <a:pt x="0" y="510912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8382001" y="3600451"/>
              <a:ext cx="533401" cy="80009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1053321 w 1053321"/>
                <a:gd name="connsiteY0" fmla="*/ 328443 h 328443"/>
                <a:gd name="connsiteX1" fmla="*/ 283587 w 1053321"/>
                <a:gd name="connsiteY1" fmla="*/ 328443 h 328443"/>
                <a:gd name="connsiteX2" fmla="*/ 0 w 1053321"/>
                <a:gd name="connsiteY2" fmla="*/ 328443 h 328443"/>
                <a:gd name="connsiteX3" fmla="*/ 1 w 1053321"/>
                <a:gd name="connsiteY3" fmla="*/ 0 h 328443"/>
                <a:gd name="connsiteX4" fmla="*/ 1053321 w 1053321"/>
                <a:gd name="connsiteY4" fmla="*/ 328443 h 328443"/>
                <a:gd name="connsiteX0" fmla="*/ 1053321 w 1053321"/>
                <a:gd name="connsiteY0" fmla="*/ 328443 h 583899"/>
                <a:gd name="connsiteX1" fmla="*/ 850759 w 1053321"/>
                <a:gd name="connsiteY1" fmla="*/ 583899 h 583899"/>
                <a:gd name="connsiteX2" fmla="*/ 0 w 1053321"/>
                <a:gd name="connsiteY2" fmla="*/ 328443 h 583899"/>
                <a:gd name="connsiteX3" fmla="*/ 1 w 1053321"/>
                <a:gd name="connsiteY3" fmla="*/ 0 h 583899"/>
                <a:gd name="connsiteX4" fmla="*/ 1053321 w 1053321"/>
                <a:gd name="connsiteY4" fmla="*/ 328443 h 583899"/>
                <a:gd name="connsiteX0" fmla="*/ 1053321 w 1053321"/>
                <a:gd name="connsiteY0" fmla="*/ 109481 h 364937"/>
                <a:gd name="connsiteX1" fmla="*/ 850759 w 1053321"/>
                <a:gd name="connsiteY1" fmla="*/ 364937 h 364937"/>
                <a:gd name="connsiteX2" fmla="*/ 0 w 1053321"/>
                <a:gd name="connsiteY2" fmla="*/ 109481 h 364937"/>
                <a:gd name="connsiteX3" fmla="*/ 688709 w 1053321"/>
                <a:gd name="connsiteY3" fmla="*/ 109481 h 364937"/>
                <a:gd name="connsiteX4" fmla="*/ 1053321 w 1053321"/>
                <a:gd name="connsiteY4" fmla="*/ 109481 h 364937"/>
                <a:gd name="connsiteX0" fmla="*/ 1053321 w 1053321"/>
                <a:gd name="connsiteY0" fmla="*/ 0 h 255456"/>
                <a:gd name="connsiteX1" fmla="*/ 850759 w 1053321"/>
                <a:gd name="connsiteY1" fmla="*/ 255456 h 255456"/>
                <a:gd name="connsiteX2" fmla="*/ 0 w 1053321"/>
                <a:gd name="connsiteY2" fmla="*/ 0 h 255456"/>
                <a:gd name="connsiteX3" fmla="*/ 688709 w 1053321"/>
                <a:gd name="connsiteY3" fmla="*/ 0 h 255456"/>
                <a:gd name="connsiteX4" fmla="*/ 1053321 w 1053321"/>
                <a:gd name="connsiteY4" fmla="*/ 0 h 255456"/>
                <a:gd name="connsiteX0" fmla="*/ 729223 w 729223"/>
                <a:gd name="connsiteY0" fmla="*/ 0 h 255456"/>
                <a:gd name="connsiteX1" fmla="*/ 526661 w 729223"/>
                <a:gd name="connsiteY1" fmla="*/ 255456 h 255456"/>
                <a:gd name="connsiteX2" fmla="*/ 0 w 729223"/>
                <a:gd name="connsiteY2" fmla="*/ 218962 h 255456"/>
                <a:gd name="connsiteX3" fmla="*/ 364611 w 729223"/>
                <a:gd name="connsiteY3" fmla="*/ 0 h 255456"/>
                <a:gd name="connsiteX4" fmla="*/ 729223 w 729223"/>
                <a:gd name="connsiteY4" fmla="*/ 0 h 255456"/>
                <a:gd name="connsiteX0" fmla="*/ 729223 w 1174858"/>
                <a:gd name="connsiteY0" fmla="*/ 0 h 218962"/>
                <a:gd name="connsiteX1" fmla="*/ 1174858 w 1174858"/>
                <a:gd name="connsiteY1" fmla="*/ 218962 h 218962"/>
                <a:gd name="connsiteX2" fmla="*/ 0 w 1174858"/>
                <a:gd name="connsiteY2" fmla="*/ 218962 h 218962"/>
                <a:gd name="connsiteX3" fmla="*/ 364611 w 1174858"/>
                <a:gd name="connsiteY3" fmla="*/ 0 h 218962"/>
                <a:gd name="connsiteX4" fmla="*/ 729223 w 1174858"/>
                <a:gd name="connsiteY4" fmla="*/ 0 h 218962"/>
                <a:gd name="connsiteX0" fmla="*/ 729223 w 1255883"/>
                <a:gd name="connsiteY0" fmla="*/ 0 h 218962"/>
                <a:gd name="connsiteX1" fmla="*/ 1255883 w 1255883"/>
                <a:gd name="connsiteY1" fmla="*/ 145975 h 218962"/>
                <a:gd name="connsiteX2" fmla="*/ 1174858 w 1255883"/>
                <a:gd name="connsiteY2" fmla="*/ 218962 h 218962"/>
                <a:gd name="connsiteX3" fmla="*/ 0 w 1255883"/>
                <a:gd name="connsiteY3" fmla="*/ 218962 h 218962"/>
                <a:gd name="connsiteX4" fmla="*/ 364611 w 1255883"/>
                <a:gd name="connsiteY4" fmla="*/ 0 h 218962"/>
                <a:gd name="connsiteX5" fmla="*/ 729223 w 1255883"/>
                <a:gd name="connsiteY5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174858 w 1296395"/>
                <a:gd name="connsiteY2" fmla="*/ 218962 h 218962"/>
                <a:gd name="connsiteX3" fmla="*/ 0 w 1296395"/>
                <a:gd name="connsiteY3" fmla="*/ 218962 h 218962"/>
                <a:gd name="connsiteX4" fmla="*/ 364611 w 1296395"/>
                <a:gd name="connsiteY4" fmla="*/ 0 h 218962"/>
                <a:gd name="connsiteX5" fmla="*/ 729223 w 1296395"/>
                <a:gd name="connsiteY5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134346 w 1296395"/>
                <a:gd name="connsiteY2" fmla="*/ 145975 h 218962"/>
                <a:gd name="connsiteX3" fmla="*/ 0 w 1296395"/>
                <a:gd name="connsiteY3" fmla="*/ 218962 h 218962"/>
                <a:gd name="connsiteX4" fmla="*/ 364611 w 1296395"/>
                <a:gd name="connsiteY4" fmla="*/ 0 h 218962"/>
                <a:gd name="connsiteX5" fmla="*/ 729223 w 1296395"/>
                <a:gd name="connsiteY5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134346 w 1296395"/>
                <a:gd name="connsiteY2" fmla="*/ 145975 h 218962"/>
                <a:gd name="connsiteX3" fmla="*/ 1093833 w 1296395"/>
                <a:gd name="connsiteY3" fmla="*/ 218962 h 218962"/>
                <a:gd name="connsiteX4" fmla="*/ 0 w 1296395"/>
                <a:gd name="connsiteY4" fmla="*/ 218962 h 218962"/>
                <a:gd name="connsiteX5" fmla="*/ 364611 w 1296395"/>
                <a:gd name="connsiteY5" fmla="*/ 0 h 218962"/>
                <a:gd name="connsiteX6" fmla="*/ 729223 w 1296395"/>
                <a:gd name="connsiteY6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215370 w 1296395"/>
                <a:gd name="connsiteY2" fmla="*/ 182469 h 218962"/>
                <a:gd name="connsiteX3" fmla="*/ 1134346 w 1296395"/>
                <a:gd name="connsiteY3" fmla="*/ 145975 h 218962"/>
                <a:gd name="connsiteX4" fmla="*/ 1093833 w 1296395"/>
                <a:gd name="connsiteY4" fmla="*/ 218962 h 218962"/>
                <a:gd name="connsiteX5" fmla="*/ 0 w 1296395"/>
                <a:gd name="connsiteY5" fmla="*/ 218962 h 218962"/>
                <a:gd name="connsiteX6" fmla="*/ 364611 w 1296395"/>
                <a:gd name="connsiteY6" fmla="*/ 0 h 218962"/>
                <a:gd name="connsiteX7" fmla="*/ 729223 w 1296395"/>
                <a:gd name="connsiteY7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215370 w 1296395"/>
                <a:gd name="connsiteY2" fmla="*/ 182469 h 218962"/>
                <a:gd name="connsiteX3" fmla="*/ 1134346 w 1296395"/>
                <a:gd name="connsiteY3" fmla="*/ 182469 h 218962"/>
                <a:gd name="connsiteX4" fmla="*/ 1093833 w 1296395"/>
                <a:gd name="connsiteY4" fmla="*/ 218962 h 218962"/>
                <a:gd name="connsiteX5" fmla="*/ 0 w 1296395"/>
                <a:gd name="connsiteY5" fmla="*/ 218962 h 218962"/>
                <a:gd name="connsiteX6" fmla="*/ 364611 w 1296395"/>
                <a:gd name="connsiteY6" fmla="*/ 0 h 218962"/>
                <a:gd name="connsiteX7" fmla="*/ 729223 w 1296395"/>
                <a:gd name="connsiteY7" fmla="*/ 0 h 218962"/>
                <a:gd name="connsiteX0" fmla="*/ 729223 w 1215370"/>
                <a:gd name="connsiteY0" fmla="*/ 0 h 218962"/>
                <a:gd name="connsiteX1" fmla="*/ 1215370 w 1215370"/>
                <a:gd name="connsiteY1" fmla="*/ 182469 h 218962"/>
                <a:gd name="connsiteX2" fmla="*/ 1134346 w 1215370"/>
                <a:gd name="connsiteY2" fmla="*/ 182469 h 218962"/>
                <a:gd name="connsiteX3" fmla="*/ 1093833 w 1215370"/>
                <a:gd name="connsiteY3" fmla="*/ 218962 h 218962"/>
                <a:gd name="connsiteX4" fmla="*/ 0 w 1215370"/>
                <a:gd name="connsiteY4" fmla="*/ 218962 h 218962"/>
                <a:gd name="connsiteX5" fmla="*/ 364611 w 1215370"/>
                <a:gd name="connsiteY5" fmla="*/ 0 h 218962"/>
                <a:gd name="connsiteX6" fmla="*/ 729223 w 1215370"/>
                <a:gd name="connsiteY6" fmla="*/ 0 h 218962"/>
                <a:gd name="connsiteX0" fmla="*/ 729223 w 1134346"/>
                <a:gd name="connsiteY0" fmla="*/ 0 h 218962"/>
                <a:gd name="connsiteX1" fmla="*/ 1134346 w 1134346"/>
                <a:gd name="connsiteY1" fmla="*/ 182469 h 218962"/>
                <a:gd name="connsiteX2" fmla="*/ 1093833 w 1134346"/>
                <a:gd name="connsiteY2" fmla="*/ 218962 h 218962"/>
                <a:gd name="connsiteX3" fmla="*/ 0 w 1134346"/>
                <a:gd name="connsiteY3" fmla="*/ 218962 h 218962"/>
                <a:gd name="connsiteX4" fmla="*/ 364611 w 1134346"/>
                <a:gd name="connsiteY4" fmla="*/ 0 h 218962"/>
                <a:gd name="connsiteX5" fmla="*/ 729223 w 1134346"/>
                <a:gd name="connsiteY5" fmla="*/ 0 h 218962"/>
                <a:gd name="connsiteX0" fmla="*/ 729223 w 1377420"/>
                <a:gd name="connsiteY0" fmla="*/ 291949 h 510911"/>
                <a:gd name="connsiteX1" fmla="*/ 1377420 w 1377420"/>
                <a:gd name="connsiteY1" fmla="*/ 0 h 510911"/>
                <a:gd name="connsiteX2" fmla="*/ 1093833 w 1377420"/>
                <a:gd name="connsiteY2" fmla="*/ 510911 h 510911"/>
                <a:gd name="connsiteX3" fmla="*/ 0 w 1377420"/>
                <a:gd name="connsiteY3" fmla="*/ 510911 h 510911"/>
                <a:gd name="connsiteX4" fmla="*/ 364611 w 1377420"/>
                <a:gd name="connsiteY4" fmla="*/ 291949 h 510911"/>
                <a:gd name="connsiteX5" fmla="*/ 729223 w 1377420"/>
                <a:gd name="connsiteY5" fmla="*/ 291949 h 510911"/>
                <a:gd name="connsiteX0" fmla="*/ 364611 w 1377420"/>
                <a:gd name="connsiteY0" fmla="*/ 291949 h 510911"/>
                <a:gd name="connsiteX1" fmla="*/ 1377420 w 1377420"/>
                <a:gd name="connsiteY1" fmla="*/ 0 h 510911"/>
                <a:gd name="connsiteX2" fmla="*/ 1093833 w 1377420"/>
                <a:gd name="connsiteY2" fmla="*/ 510911 h 510911"/>
                <a:gd name="connsiteX3" fmla="*/ 0 w 1377420"/>
                <a:gd name="connsiteY3" fmla="*/ 510911 h 510911"/>
                <a:gd name="connsiteX4" fmla="*/ 364611 w 1377420"/>
                <a:gd name="connsiteY4" fmla="*/ 291949 h 510911"/>
                <a:gd name="connsiteX0" fmla="*/ 364611 w 1377420"/>
                <a:gd name="connsiteY0" fmla="*/ 291949 h 510911"/>
                <a:gd name="connsiteX1" fmla="*/ 1377420 w 1377420"/>
                <a:gd name="connsiteY1" fmla="*/ 0 h 510911"/>
                <a:gd name="connsiteX2" fmla="*/ 931784 w 1377420"/>
                <a:gd name="connsiteY2" fmla="*/ 328444 h 510911"/>
                <a:gd name="connsiteX3" fmla="*/ 0 w 1377420"/>
                <a:gd name="connsiteY3" fmla="*/ 510911 h 510911"/>
                <a:gd name="connsiteX4" fmla="*/ 364611 w 1377420"/>
                <a:gd name="connsiteY4" fmla="*/ 291949 h 510911"/>
                <a:gd name="connsiteX0" fmla="*/ 364611 w 1377420"/>
                <a:gd name="connsiteY0" fmla="*/ 291949 h 510911"/>
                <a:gd name="connsiteX1" fmla="*/ 1377420 w 1377420"/>
                <a:gd name="connsiteY1" fmla="*/ 0 h 510911"/>
                <a:gd name="connsiteX2" fmla="*/ 0 w 1377420"/>
                <a:gd name="connsiteY2" fmla="*/ 510911 h 510911"/>
                <a:gd name="connsiteX3" fmla="*/ 364611 w 1377420"/>
                <a:gd name="connsiteY3" fmla="*/ 291949 h 510911"/>
                <a:gd name="connsiteX0" fmla="*/ 364611 w 1539470"/>
                <a:gd name="connsiteY0" fmla="*/ 182468 h 401430"/>
                <a:gd name="connsiteX1" fmla="*/ 1539470 w 1539470"/>
                <a:gd name="connsiteY1" fmla="*/ 0 h 401430"/>
                <a:gd name="connsiteX2" fmla="*/ 0 w 1539470"/>
                <a:gd name="connsiteY2" fmla="*/ 401430 h 401430"/>
                <a:gd name="connsiteX3" fmla="*/ 364611 w 1539470"/>
                <a:gd name="connsiteY3" fmla="*/ 182468 h 401430"/>
                <a:gd name="connsiteX0" fmla="*/ 0 w 1174859"/>
                <a:gd name="connsiteY0" fmla="*/ 182468 h 510912"/>
                <a:gd name="connsiteX1" fmla="*/ 1174859 w 1174859"/>
                <a:gd name="connsiteY1" fmla="*/ 0 h 510912"/>
                <a:gd name="connsiteX2" fmla="*/ 891272 w 1174859"/>
                <a:gd name="connsiteY2" fmla="*/ 510912 h 510912"/>
                <a:gd name="connsiteX3" fmla="*/ 0 w 1174859"/>
                <a:gd name="connsiteY3" fmla="*/ 182468 h 510912"/>
                <a:gd name="connsiteX0" fmla="*/ 0 w 1377421"/>
                <a:gd name="connsiteY0" fmla="*/ 510912 h 510912"/>
                <a:gd name="connsiteX1" fmla="*/ 1377421 w 1377421"/>
                <a:gd name="connsiteY1" fmla="*/ 0 h 510912"/>
                <a:gd name="connsiteX2" fmla="*/ 1093834 w 1377421"/>
                <a:gd name="connsiteY2" fmla="*/ 510912 h 510912"/>
                <a:gd name="connsiteX3" fmla="*/ 0 w 1377421"/>
                <a:gd name="connsiteY3" fmla="*/ 510912 h 510912"/>
                <a:gd name="connsiteX0" fmla="*/ 0 w 1539470"/>
                <a:gd name="connsiteY0" fmla="*/ 401431 h 401431"/>
                <a:gd name="connsiteX1" fmla="*/ 1539470 w 1539470"/>
                <a:gd name="connsiteY1" fmla="*/ 0 h 401431"/>
                <a:gd name="connsiteX2" fmla="*/ 1093834 w 1539470"/>
                <a:gd name="connsiteY2" fmla="*/ 401431 h 401431"/>
                <a:gd name="connsiteX3" fmla="*/ 0 w 1539470"/>
                <a:gd name="connsiteY3" fmla="*/ 401431 h 401431"/>
                <a:gd name="connsiteX0" fmla="*/ 0 w 1539470"/>
                <a:gd name="connsiteY0" fmla="*/ 401431 h 474418"/>
                <a:gd name="connsiteX1" fmla="*/ 1539470 w 1539470"/>
                <a:gd name="connsiteY1" fmla="*/ 0 h 474418"/>
                <a:gd name="connsiteX2" fmla="*/ 1377420 w 1539470"/>
                <a:gd name="connsiteY2" fmla="*/ 474418 h 474418"/>
                <a:gd name="connsiteX3" fmla="*/ 0 w 1539470"/>
                <a:gd name="connsiteY3" fmla="*/ 401431 h 474418"/>
                <a:gd name="connsiteX0" fmla="*/ 0 w 283587"/>
                <a:gd name="connsiteY0" fmla="*/ 510911 h 510911"/>
                <a:gd name="connsiteX1" fmla="*/ 283587 w 283587"/>
                <a:gd name="connsiteY1" fmla="*/ 0 h 510911"/>
                <a:gd name="connsiteX2" fmla="*/ 121537 w 283587"/>
                <a:gd name="connsiteY2" fmla="*/ 474418 h 510911"/>
                <a:gd name="connsiteX3" fmla="*/ 0 w 283587"/>
                <a:gd name="connsiteY3" fmla="*/ 510911 h 510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587" h="510911">
                  <a:moveTo>
                    <a:pt x="0" y="510911"/>
                  </a:moveTo>
                  <a:lnTo>
                    <a:pt x="283587" y="0"/>
                  </a:lnTo>
                  <a:lnTo>
                    <a:pt x="121537" y="474418"/>
                  </a:lnTo>
                  <a:lnTo>
                    <a:pt x="0" y="510911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76598" y="3409950"/>
            <a:ext cx="2590802" cy="1085852"/>
            <a:chOff x="228600" y="3600449"/>
            <a:chExt cx="2590802" cy="1085852"/>
          </a:xfrm>
        </p:grpSpPr>
        <p:sp>
          <p:nvSpPr>
            <p:cNvPr id="52" name="Freeform 51"/>
            <p:cNvSpPr/>
            <p:nvPr/>
          </p:nvSpPr>
          <p:spPr>
            <a:xfrm>
              <a:off x="228600" y="4057648"/>
              <a:ext cx="685800" cy="62865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319035 w 319035"/>
                <a:gd name="connsiteY0" fmla="*/ 164222 h 492665"/>
                <a:gd name="connsiteX1" fmla="*/ 319035 w 319035"/>
                <a:gd name="connsiteY1" fmla="*/ 492665 h 492665"/>
                <a:gd name="connsiteX2" fmla="*/ 35448 w 319035"/>
                <a:gd name="connsiteY2" fmla="*/ 492665 h 492665"/>
                <a:gd name="connsiteX3" fmla="*/ 0 w 319035"/>
                <a:gd name="connsiteY3" fmla="*/ 0 h 492665"/>
                <a:gd name="connsiteX4" fmla="*/ 319035 w 319035"/>
                <a:gd name="connsiteY4" fmla="*/ 164222 h 492665"/>
                <a:gd name="connsiteX0" fmla="*/ 708966 w 708966"/>
                <a:gd name="connsiteY0" fmla="*/ 1 h 492665"/>
                <a:gd name="connsiteX1" fmla="*/ 319035 w 708966"/>
                <a:gd name="connsiteY1" fmla="*/ 492665 h 492665"/>
                <a:gd name="connsiteX2" fmla="*/ 35448 w 708966"/>
                <a:gd name="connsiteY2" fmla="*/ 492665 h 492665"/>
                <a:gd name="connsiteX3" fmla="*/ 0 w 708966"/>
                <a:gd name="connsiteY3" fmla="*/ 0 h 492665"/>
                <a:gd name="connsiteX4" fmla="*/ 708966 w 708966"/>
                <a:gd name="connsiteY4" fmla="*/ 1 h 492665"/>
                <a:gd name="connsiteX0" fmla="*/ 708966 w 779863"/>
                <a:gd name="connsiteY0" fmla="*/ 1 h 492665"/>
                <a:gd name="connsiteX1" fmla="*/ 779863 w 779863"/>
                <a:gd name="connsiteY1" fmla="*/ 164222 h 492665"/>
                <a:gd name="connsiteX2" fmla="*/ 35448 w 779863"/>
                <a:gd name="connsiteY2" fmla="*/ 492665 h 492665"/>
                <a:gd name="connsiteX3" fmla="*/ 0 w 779863"/>
                <a:gd name="connsiteY3" fmla="*/ 0 h 492665"/>
                <a:gd name="connsiteX4" fmla="*/ 708966 w 779863"/>
                <a:gd name="connsiteY4" fmla="*/ 1 h 492665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921656 w 921656"/>
                <a:gd name="connsiteY0" fmla="*/ 0 h 426977"/>
                <a:gd name="connsiteX1" fmla="*/ 886209 w 921656"/>
                <a:gd name="connsiteY1" fmla="*/ 426977 h 426977"/>
                <a:gd name="connsiteX2" fmla="*/ 0 w 921656"/>
                <a:gd name="connsiteY2" fmla="*/ 426977 h 426977"/>
                <a:gd name="connsiteX3" fmla="*/ 106346 w 921656"/>
                <a:gd name="connsiteY3" fmla="*/ 262755 h 426977"/>
                <a:gd name="connsiteX4" fmla="*/ 921656 w 921656"/>
                <a:gd name="connsiteY4" fmla="*/ 0 h 426977"/>
                <a:gd name="connsiteX0" fmla="*/ 921656 w 921656"/>
                <a:gd name="connsiteY0" fmla="*/ 0 h 426977"/>
                <a:gd name="connsiteX1" fmla="*/ 921656 w 921656"/>
                <a:gd name="connsiteY1" fmla="*/ 131378 h 426977"/>
                <a:gd name="connsiteX2" fmla="*/ 0 w 921656"/>
                <a:gd name="connsiteY2" fmla="*/ 426977 h 426977"/>
                <a:gd name="connsiteX3" fmla="*/ 106346 w 921656"/>
                <a:gd name="connsiteY3" fmla="*/ 262755 h 426977"/>
                <a:gd name="connsiteX4" fmla="*/ 921656 w 921656"/>
                <a:gd name="connsiteY4" fmla="*/ 0 h 426977"/>
                <a:gd name="connsiteX0" fmla="*/ 815310 w 815310"/>
                <a:gd name="connsiteY0" fmla="*/ 0 h 361288"/>
                <a:gd name="connsiteX1" fmla="*/ 815310 w 815310"/>
                <a:gd name="connsiteY1" fmla="*/ 131378 h 361288"/>
                <a:gd name="connsiteX2" fmla="*/ 496276 w 815310"/>
                <a:gd name="connsiteY2" fmla="*/ 361288 h 361288"/>
                <a:gd name="connsiteX3" fmla="*/ 0 w 815310"/>
                <a:gd name="connsiteY3" fmla="*/ 262755 h 361288"/>
                <a:gd name="connsiteX4" fmla="*/ 815310 w 815310"/>
                <a:gd name="connsiteY4" fmla="*/ 0 h 361288"/>
                <a:gd name="connsiteX0" fmla="*/ 319034 w 319034"/>
                <a:gd name="connsiteY0" fmla="*/ 98532 h 459820"/>
                <a:gd name="connsiteX1" fmla="*/ 319034 w 319034"/>
                <a:gd name="connsiteY1" fmla="*/ 229910 h 459820"/>
                <a:gd name="connsiteX2" fmla="*/ 0 w 319034"/>
                <a:gd name="connsiteY2" fmla="*/ 459820 h 459820"/>
                <a:gd name="connsiteX3" fmla="*/ 0 w 319034"/>
                <a:gd name="connsiteY3" fmla="*/ 0 h 459820"/>
                <a:gd name="connsiteX4" fmla="*/ 319034 w 319034"/>
                <a:gd name="connsiteY4" fmla="*/ 98532 h 459820"/>
                <a:gd name="connsiteX0" fmla="*/ 319034 w 319034"/>
                <a:gd name="connsiteY0" fmla="*/ 98532 h 459820"/>
                <a:gd name="connsiteX1" fmla="*/ 319034 w 319034"/>
                <a:gd name="connsiteY1" fmla="*/ 229910 h 459820"/>
                <a:gd name="connsiteX2" fmla="*/ 0 w 319034"/>
                <a:gd name="connsiteY2" fmla="*/ 459820 h 459820"/>
                <a:gd name="connsiteX3" fmla="*/ 0 w 319034"/>
                <a:gd name="connsiteY3" fmla="*/ 0 h 459820"/>
                <a:gd name="connsiteX4" fmla="*/ 106344 w 319034"/>
                <a:gd name="connsiteY4" fmla="*/ 229910 h 459820"/>
                <a:gd name="connsiteX5" fmla="*/ 319034 w 319034"/>
                <a:gd name="connsiteY5" fmla="*/ 98532 h 459820"/>
                <a:gd name="connsiteX0" fmla="*/ 319034 w 319034"/>
                <a:gd name="connsiteY0" fmla="*/ 98532 h 459820"/>
                <a:gd name="connsiteX1" fmla="*/ 319034 w 319034"/>
                <a:gd name="connsiteY1" fmla="*/ 229910 h 459820"/>
                <a:gd name="connsiteX2" fmla="*/ 0 w 319034"/>
                <a:gd name="connsiteY2" fmla="*/ 459820 h 459820"/>
                <a:gd name="connsiteX3" fmla="*/ 0 w 319034"/>
                <a:gd name="connsiteY3" fmla="*/ 0 h 459820"/>
                <a:gd name="connsiteX4" fmla="*/ 319034 w 319034"/>
                <a:gd name="connsiteY4" fmla="*/ 98532 h 459820"/>
                <a:gd name="connsiteX0" fmla="*/ 319035 w 319035"/>
                <a:gd name="connsiteY0" fmla="*/ 0 h 361288"/>
                <a:gd name="connsiteX1" fmla="*/ 319035 w 319035"/>
                <a:gd name="connsiteY1" fmla="*/ 131378 h 361288"/>
                <a:gd name="connsiteX2" fmla="*/ 1 w 319035"/>
                <a:gd name="connsiteY2" fmla="*/ 361288 h 361288"/>
                <a:gd name="connsiteX3" fmla="*/ 0 w 319035"/>
                <a:gd name="connsiteY3" fmla="*/ 197067 h 361288"/>
                <a:gd name="connsiteX4" fmla="*/ 319035 w 319035"/>
                <a:gd name="connsiteY4" fmla="*/ 0 h 36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035" h="361288">
                  <a:moveTo>
                    <a:pt x="319035" y="0"/>
                  </a:moveTo>
                  <a:lnTo>
                    <a:pt x="319035" y="131378"/>
                  </a:lnTo>
                  <a:lnTo>
                    <a:pt x="1" y="361288"/>
                  </a:lnTo>
                  <a:cubicBezTo>
                    <a:pt x="1" y="306548"/>
                    <a:pt x="0" y="251807"/>
                    <a:pt x="0" y="197067"/>
                  </a:cubicBezTo>
                  <a:lnTo>
                    <a:pt x="319035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/>
            <p:cNvSpPr/>
            <p:nvPr/>
          </p:nvSpPr>
          <p:spPr>
            <a:xfrm>
              <a:off x="914400" y="3600449"/>
              <a:ext cx="1905000" cy="685800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319035 w 319035"/>
                <a:gd name="connsiteY0" fmla="*/ 164222 h 492665"/>
                <a:gd name="connsiteX1" fmla="*/ 319035 w 319035"/>
                <a:gd name="connsiteY1" fmla="*/ 492665 h 492665"/>
                <a:gd name="connsiteX2" fmla="*/ 35448 w 319035"/>
                <a:gd name="connsiteY2" fmla="*/ 492665 h 492665"/>
                <a:gd name="connsiteX3" fmla="*/ 0 w 319035"/>
                <a:gd name="connsiteY3" fmla="*/ 0 h 492665"/>
                <a:gd name="connsiteX4" fmla="*/ 319035 w 319035"/>
                <a:gd name="connsiteY4" fmla="*/ 164222 h 492665"/>
                <a:gd name="connsiteX0" fmla="*/ 708966 w 708966"/>
                <a:gd name="connsiteY0" fmla="*/ 1 h 492665"/>
                <a:gd name="connsiteX1" fmla="*/ 319035 w 708966"/>
                <a:gd name="connsiteY1" fmla="*/ 492665 h 492665"/>
                <a:gd name="connsiteX2" fmla="*/ 35448 w 708966"/>
                <a:gd name="connsiteY2" fmla="*/ 492665 h 492665"/>
                <a:gd name="connsiteX3" fmla="*/ 0 w 708966"/>
                <a:gd name="connsiteY3" fmla="*/ 0 h 492665"/>
                <a:gd name="connsiteX4" fmla="*/ 708966 w 708966"/>
                <a:gd name="connsiteY4" fmla="*/ 1 h 492665"/>
                <a:gd name="connsiteX0" fmla="*/ 708966 w 779863"/>
                <a:gd name="connsiteY0" fmla="*/ 1 h 492665"/>
                <a:gd name="connsiteX1" fmla="*/ 779863 w 779863"/>
                <a:gd name="connsiteY1" fmla="*/ 164222 h 492665"/>
                <a:gd name="connsiteX2" fmla="*/ 35448 w 779863"/>
                <a:gd name="connsiteY2" fmla="*/ 492665 h 492665"/>
                <a:gd name="connsiteX3" fmla="*/ 0 w 779863"/>
                <a:gd name="connsiteY3" fmla="*/ 0 h 492665"/>
                <a:gd name="connsiteX4" fmla="*/ 708966 w 779863"/>
                <a:gd name="connsiteY4" fmla="*/ 1 h 492665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815312 w 886209"/>
                <a:gd name="connsiteY0" fmla="*/ 1 h 164222"/>
                <a:gd name="connsiteX1" fmla="*/ 886209 w 886209"/>
                <a:gd name="connsiteY1" fmla="*/ 164222 h 164222"/>
                <a:gd name="connsiteX2" fmla="*/ 0 w 886209"/>
                <a:gd name="connsiteY2" fmla="*/ 164222 h 164222"/>
                <a:gd name="connsiteX3" fmla="*/ 106346 w 886209"/>
                <a:gd name="connsiteY3" fmla="*/ 0 h 164222"/>
                <a:gd name="connsiteX4" fmla="*/ 815312 w 886209"/>
                <a:gd name="connsiteY4" fmla="*/ 1 h 164222"/>
                <a:gd name="connsiteX0" fmla="*/ 638070 w 886209"/>
                <a:gd name="connsiteY0" fmla="*/ 0 h 394132"/>
                <a:gd name="connsiteX1" fmla="*/ 886209 w 886209"/>
                <a:gd name="connsiteY1" fmla="*/ 394132 h 394132"/>
                <a:gd name="connsiteX2" fmla="*/ 0 w 886209"/>
                <a:gd name="connsiteY2" fmla="*/ 394132 h 394132"/>
                <a:gd name="connsiteX3" fmla="*/ 106346 w 886209"/>
                <a:gd name="connsiteY3" fmla="*/ 229910 h 394132"/>
                <a:gd name="connsiteX4" fmla="*/ 638070 w 886209"/>
                <a:gd name="connsiteY4" fmla="*/ 0 h 394132"/>
                <a:gd name="connsiteX0" fmla="*/ 638070 w 1524278"/>
                <a:gd name="connsiteY0" fmla="*/ 0 h 394132"/>
                <a:gd name="connsiteX1" fmla="*/ 1524278 w 1524278"/>
                <a:gd name="connsiteY1" fmla="*/ 0 h 394132"/>
                <a:gd name="connsiteX2" fmla="*/ 0 w 1524278"/>
                <a:gd name="connsiteY2" fmla="*/ 394132 h 394132"/>
                <a:gd name="connsiteX3" fmla="*/ 106346 w 1524278"/>
                <a:gd name="connsiteY3" fmla="*/ 229910 h 394132"/>
                <a:gd name="connsiteX4" fmla="*/ 638070 w 1524278"/>
                <a:gd name="connsiteY4" fmla="*/ 0 h 394132"/>
                <a:gd name="connsiteX0" fmla="*/ 531724 w 1417932"/>
                <a:gd name="connsiteY0" fmla="*/ 0 h 229910"/>
                <a:gd name="connsiteX1" fmla="*/ 1417932 w 1417932"/>
                <a:gd name="connsiteY1" fmla="*/ 0 h 229910"/>
                <a:gd name="connsiteX2" fmla="*/ 957104 w 1417932"/>
                <a:gd name="connsiteY2" fmla="*/ 229910 h 229910"/>
                <a:gd name="connsiteX3" fmla="*/ 0 w 1417932"/>
                <a:gd name="connsiteY3" fmla="*/ 229910 h 229910"/>
                <a:gd name="connsiteX4" fmla="*/ 531724 w 1417932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141793 w 886208"/>
                <a:gd name="connsiteY3" fmla="*/ 229910 h 229910"/>
                <a:gd name="connsiteX4" fmla="*/ 0 w 886208"/>
                <a:gd name="connsiteY4" fmla="*/ 0 h 229910"/>
                <a:gd name="connsiteX0" fmla="*/ 0 w 886208"/>
                <a:gd name="connsiteY0" fmla="*/ 0 h 229910"/>
                <a:gd name="connsiteX1" fmla="*/ 886208 w 886208"/>
                <a:gd name="connsiteY1" fmla="*/ 0 h 229910"/>
                <a:gd name="connsiteX2" fmla="*/ 425380 w 886208"/>
                <a:gd name="connsiteY2" fmla="*/ 229910 h 229910"/>
                <a:gd name="connsiteX3" fmla="*/ 0 w 886208"/>
                <a:gd name="connsiteY3" fmla="*/ 0 h 229910"/>
                <a:gd name="connsiteX0" fmla="*/ 0 w 886208"/>
                <a:gd name="connsiteY0" fmla="*/ 0 h 197066"/>
                <a:gd name="connsiteX1" fmla="*/ 886208 w 886208"/>
                <a:gd name="connsiteY1" fmla="*/ 0 h 197066"/>
                <a:gd name="connsiteX2" fmla="*/ 389932 w 886208"/>
                <a:gd name="connsiteY2" fmla="*/ 197066 h 197066"/>
                <a:gd name="connsiteX3" fmla="*/ 0 w 886208"/>
                <a:gd name="connsiteY3" fmla="*/ 0 h 197066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0 w 886208"/>
                <a:gd name="connsiteY3" fmla="*/ 262754 h 394131"/>
                <a:gd name="connsiteX4" fmla="*/ 0 w 886208"/>
                <a:gd name="connsiteY4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602621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  <a:gd name="connsiteX0" fmla="*/ 0 w 886208"/>
                <a:gd name="connsiteY0" fmla="*/ 394131 h 394131"/>
                <a:gd name="connsiteX1" fmla="*/ 886208 w 886208"/>
                <a:gd name="connsiteY1" fmla="*/ 394131 h 394131"/>
                <a:gd name="connsiteX2" fmla="*/ 886208 w 886208"/>
                <a:gd name="connsiteY2" fmla="*/ 0 h 394131"/>
                <a:gd name="connsiteX3" fmla="*/ 319035 w 886208"/>
                <a:gd name="connsiteY3" fmla="*/ 262754 h 394131"/>
                <a:gd name="connsiteX4" fmla="*/ 0 w 886208"/>
                <a:gd name="connsiteY4" fmla="*/ 262754 h 394131"/>
                <a:gd name="connsiteX5" fmla="*/ 0 w 886208"/>
                <a:gd name="connsiteY5" fmla="*/ 394131 h 3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6208" h="394131">
                  <a:moveTo>
                    <a:pt x="0" y="394131"/>
                  </a:moveTo>
                  <a:lnTo>
                    <a:pt x="886208" y="394131"/>
                  </a:lnTo>
                  <a:lnTo>
                    <a:pt x="886208" y="0"/>
                  </a:lnTo>
                  <a:lnTo>
                    <a:pt x="319035" y="262754"/>
                  </a:lnTo>
                  <a:lnTo>
                    <a:pt x="0" y="262754"/>
                  </a:lnTo>
                  <a:lnTo>
                    <a:pt x="0" y="394131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/>
            <p:cNvSpPr/>
            <p:nvPr/>
          </p:nvSpPr>
          <p:spPr>
            <a:xfrm>
              <a:off x="228601" y="4286249"/>
              <a:ext cx="2590801" cy="40005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283587 w 1215371"/>
                <a:gd name="connsiteY0" fmla="*/ 0 h 839354"/>
                <a:gd name="connsiteX1" fmla="*/ 1215371 w 1215371"/>
                <a:gd name="connsiteY1" fmla="*/ 839354 h 839354"/>
                <a:gd name="connsiteX2" fmla="*/ 0 w 1215371"/>
                <a:gd name="connsiteY2" fmla="*/ 328443 h 839354"/>
                <a:gd name="connsiteX3" fmla="*/ 1 w 1215371"/>
                <a:gd name="connsiteY3" fmla="*/ 0 h 839354"/>
                <a:gd name="connsiteX4" fmla="*/ 283587 w 1215371"/>
                <a:gd name="connsiteY4" fmla="*/ 0 h 839354"/>
                <a:gd name="connsiteX0" fmla="*/ 1417932 w 1417932"/>
                <a:gd name="connsiteY0" fmla="*/ 510911 h 839354"/>
                <a:gd name="connsiteX1" fmla="*/ 1215371 w 1417932"/>
                <a:gd name="connsiteY1" fmla="*/ 839354 h 839354"/>
                <a:gd name="connsiteX2" fmla="*/ 0 w 1417932"/>
                <a:gd name="connsiteY2" fmla="*/ 328443 h 839354"/>
                <a:gd name="connsiteX3" fmla="*/ 1 w 1417932"/>
                <a:gd name="connsiteY3" fmla="*/ 0 h 839354"/>
                <a:gd name="connsiteX4" fmla="*/ 1417932 w 1417932"/>
                <a:gd name="connsiteY4" fmla="*/ 510911 h 839354"/>
                <a:gd name="connsiteX0" fmla="*/ 1417931 w 1417931"/>
                <a:gd name="connsiteY0" fmla="*/ 510911 h 839354"/>
                <a:gd name="connsiteX1" fmla="*/ 1215370 w 1417931"/>
                <a:gd name="connsiteY1" fmla="*/ 839354 h 839354"/>
                <a:gd name="connsiteX2" fmla="*/ 40511 w 1417931"/>
                <a:gd name="connsiteY2" fmla="*/ 766367 h 839354"/>
                <a:gd name="connsiteX3" fmla="*/ 0 w 1417931"/>
                <a:gd name="connsiteY3" fmla="*/ 0 h 839354"/>
                <a:gd name="connsiteX4" fmla="*/ 1417931 w 1417931"/>
                <a:gd name="connsiteY4" fmla="*/ 510911 h 839354"/>
                <a:gd name="connsiteX0" fmla="*/ 1377420 w 1377420"/>
                <a:gd name="connsiteY0" fmla="*/ 0 h 328443"/>
                <a:gd name="connsiteX1" fmla="*/ 1174859 w 1377420"/>
                <a:gd name="connsiteY1" fmla="*/ 328443 h 328443"/>
                <a:gd name="connsiteX2" fmla="*/ 0 w 1377420"/>
                <a:gd name="connsiteY2" fmla="*/ 255456 h 328443"/>
                <a:gd name="connsiteX3" fmla="*/ 364611 w 1377420"/>
                <a:gd name="connsiteY3" fmla="*/ 0 h 328443"/>
                <a:gd name="connsiteX4" fmla="*/ 1377420 w 1377420"/>
                <a:gd name="connsiteY4" fmla="*/ 0 h 328443"/>
                <a:gd name="connsiteX0" fmla="*/ 1377420 w 1377420"/>
                <a:gd name="connsiteY0" fmla="*/ 0 h 328443"/>
                <a:gd name="connsiteX1" fmla="*/ 1174859 w 1377420"/>
                <a:gd name="connsiteY1" fmla="*/ 328443 h 328443"/>
                <a:gd name="connsiteX2" fmla="*/ 0 w 1377420"/>
                <a:gd name="connsiteY2" fmla="*/ 255456 h 328443"/>
                <a:gd name="connsiteX3" fmla="*/ 364611 w 1377420"/>
                <a:gd name="connsiteY3" fmla="*/ 0 h 328443"/>
                <a:gd name="connsiteX4" fmla="*/ 1377420 w 1377420"/>
                <a:gd name="connsiteY4" fmla="*/ 0 h 328443"/>
                <a:gd name="connsiteX0" fmla="*/ 1377420 w 1377420"/>
                <a:gd name="connsiteY0" fmla="*/ 0 h 255456"/>
                <a:gd name="connsiteX1" fmla="*/ 1174858 w 1377420"/>
                <a:gd name="connsiteY1" fmla="*/ 255456 h 255456"/>
                <a:gd name="connsiteX2" fmla="*/ 0 w 1377420"/>
                <a:gd name="connsiteY2" fmla="*/ 255456 h 255456"/>
                <a:gd name="connsiteX3" fmla="*/ 364611 w 1377420"/>
                <a:gd name="connsiteY3" fmla="*/ 0 h 255456"/>
                <a:gd name="connsiteX4" fmla="*/ 1377420 w 1377420"/>
                <a:gd name="connsiteY4" fmla="*/ 0 h 255456"/>
                <a:gd name="connsiteX0" fmla="*/ 1377420 w 1377420"/>
                <a:gd name="connsiteY0" fmla="*/ 0 h 255456"/>
                <a:gd name="connsiteX1" fmla="*/ 1174858 w 1377420"/>
                <a:gd name="connsiteY1" fmla="*/ 218963 h 255456"/>
                <a:gd name="connsiteX2" fmla="*/ 1174858 w 1377420"/>
                <a:gd name="connsiteY2" fmla="*/ 255456 h 255456"/>
                <a:gd name="connsiteX3" fmla="*/ 0 w 1377420"/>
                <a:gd name="connsiteY3" fmla="*/ 255456 h 255456"/>
                <a:gd name="connsiteX4" fmla="*/ 364611 w 1377420"/>
                <a:gd name="connsiteY4" fmla="*/ 0 h 255456"/>
                <a:gd name="connsiteX5" fmla="*/ 1377420 w 1377420"/>
                <a:gd name="connsiteY5" fmla="*/ 0 h 255456"/>
                <a:gd name="connsiteX0" fmla="*/ 1377420 w 1377420"/>
                <a:gd name="connsiteY0" fmla="*/ 0 h 255456"/>
                <a:gd name="connsiteX1" fmla="*/ 1174858 w 1377420"/>
                <a:gd name="connsiteY1" fmla="*/ 218963 h 255456"/>
                <a:gd name="connsiteX2" fmla="*/ 1174858 w 1377420"/>
                <a:gd name="connsiteY2" fmla="*/ 255456 h 255456"/>
                <a:gd name="connsiteX3" fmla="*/ 1093833 w 1377420"/>
                <a:gd name="connsiteY3" fmla="*/ 218963 h 255456"/>
                <a:gd name="connsiteX4" fmla="*/ 0 w 1377420"/>
                <a:gd name="connsiteY4" fmla="*/ 255456 h 255456"/>
                <a:gd name="connsiteX5" fmla="*/ 364611 w 1377420"/>
                <a:gd name="connsiteY5" fmla="*/ 0 h 255456"/>
                <a:gd name="connsiteX6" fmla="*/ 1377420 w 1377420"/>
                <a:gd name="connsiteY6" fmla="*/ 0 h 255456"/>
                <a:gd name="connsiteX0" fmla="*/ 1377420 w 1377420"/>
                <a:gd name="connsiteY0" fmla="*/ 0 h 255456"/>
                <a:gd name="connsiteX1" fmla="*/ 1174858 w 1377420"/>
                <a:gd name="connsiteY1" fmla="*/ 218963 h 255456"/>
                <a:gd name="connsiteX2" fmla="*/ 1134345 w 1377420"/>
                <a:gd name="connsiteY2" fmla="*/ 182469 h 255456"/>
                <a:gd name="connsiteX3" fmla="*/ 1093833 w 1377420"/>
                <a:gd name="connsiteY3" fmla="*/ 218963 h 255456"/>
                <a:gd name="connsiteX4" fmla="*/ 0 w 1377420"/>
                <a:gd name="connsiteY4" fmla="*/ 255456 h 255456"/>
                <a:gd name="connsiteX5" fmla="*/ 364611 w 1377420"/>
                <a:gd name="connsiteY5" fmla="*/ 0 h 255456"/>
                <a:gd name="connsiteX6" fmla="*/ 1377420 w 1377420"/>
                <a:gd name="connsiteY6" fmla="*/ 0 h 255456"/>
                <a:gd name="connsiteX0" fmla="*/ 1377420 w 1377420"/>
                <a:gd name="connsiteY0" fmla="*/ 0 h 255456"/>
                <a:gd name="connsiteX1" fmla="*/ 1174858 w 1377420"/>
                <a:gd name="connsiteY1" fmla="*/ 218963 h 255456"/>
                <a:gd name="connsiteX2" fmla="*/ 1134345 w 1377420"/>
                <a:gd name="connsiteY2" fmla="*/ 182469 h 255456"/>
                <a:gd name="connsiteX3" fmla="*/ 1093833 w 1377420"/>
                <a:gd name="connsiteY3" fmla="*/ 255456 h 255456"/>
                <a:gd name="connsiteX4" fmla="*/ 0 w 1377420"/>
                <a:gd name="connsiteY4" fmla="*/ 255456 h 255456"/>
                <a:gd name="connsiteX5" fmla="*/ 364611 w 1377420"/>
                <a:gd name="connsiteY5" fmla="*/ 0 h 255456"/>
                <a:gd name="connsiteX6" fmla="*/ 1377420 w 1377420"/>
                <a:gd name="connsiteY6" fmla="*/ 0 h 255456"/>
                <a:gd name="connsiteX0" fmla="*/ 1377420 w 1377420"/>
                <a:gd name="connsiteY0" fmla="*/ 0 h 255456"/>
                <a:gd name="connsiteX1" fmla="*/ 1215370 w 1377420"/>
                <a:gd name="connsiteY1" fmla="*/ 218963 h 255456"/>
                <a:gd name="connsiteX2" fmla="*/ 1134345 w 1377420"/>
                <a:gd name="connsiteY2" fmla="*/ 182469 h 255456"/>
                <a:gd name="connsiteX3" fmla="*/ 1093833 w 1377420"/>
                <a:gd name="connsiteY3" fmla="*/ 255456 h 255456"/>
                <a:gd name="connsiteX4" fmla="*/ 0 w 1377420"/>
                <a:gd name="connsiteY4" fmla="*/ 255456 h 255456"/>
                <a:gd name="connsiteX5" fmla="*/ 364611 w 1377420"/>
                <a:gd name="connsiteY5" fmla="*/ 0 h 255456"/>
                <a:gd name="connsiteX6" fmla="*/ 1377420 w 1377420"/>
                <a:gd name="connsiteY6" fmla="*/ 0 h 255456"/>
                <a:gd name="connsiteX0" fmla="*/ 1377420 w 1377420"/>
                <a:gd name="connsiteY0" fmla="*/ 0 h 255456"/>
                <a:gd name="connsiteX1" fmla="*/ 1215370 w 1377420"/>
                <a:gd name="connsiteY1" fmla="*/ 218963 h 255456"/>
                <a:gd name="connsiteX2" fmla="*/ 1134345 w 1377420"/>
                <a:gd name="connsiteY2" fmla="*/ 218963 h 255456"/>
                <a:gd name="connsiteX3" fmla="*/ 1093833 w 1377420"/>
                <a:gd name="connsiteY3" fmla="*/ 255456 h 255456"/>
                <a:gd name="connsiteX4" fmla="*/ 0 w 1377420"/>
                <a:gd name="connsiteY4" fmla="*/ 255456 h 255456"/>
                <a:gd name="connsiteX5" fmla="*/ 364611 w 1377420"/>
                <a:gd name="connsiteY5" fmla="*/ 0 h 255456"/>
                <a:gd name="connsiteX6" fmla="*/ 1377420 w 1377420"/>
                <a:gd name="connsiteY6" fmla="*/ 0 h 25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7420" h="255456">
                  <a:moveTo>
                    <a:pt x="1377420" y="0"/>
                  </a:moveTo>
                  <a:lnTo>
                    <a:pt x="1215370" y="218963"/>
                  </a:lnTo>
                  <a:lnTo>
                    <a:pt x="1134345" y="218963"/>
                  </a:lnTo>
                  <a:lnTo>
                    <a:pt x="1093833" y="255456"/>
                  </a:lnTo>
                  <a:lnTo>
                    <a:pt x="0" y="255456"/>
                  </a:lnTo>
                  <a:lnTo>
                    <a:pt x="364611" y="0"/>
                  </a:lnTo>
                  <a:lnTo>
                    <a:pt x="137742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/>
            <p:cNvSpPr/>
            <p:nvPr/>
          </p:nvSpPr>
          <p:spPr>
            <a:xfrm>
              <a:off x="228602" y="4057649"/>
              <a:ext cx="2438399" cy="342900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810247"/>
                <a:gd name="connsiteY0" fmla="*/ 218962 h 328443"/>
                <a:gd name="connsiteX1" fmla="*/ 526661 w 810247"/>
                <a:gd name="connsiteY1" fmla="*/ 0 h 328443"/>
                <a:gd name="connsiteX2" fmla="*/ 202561 w 810247"/>
                <a:gd name="connsiteY2" fmla="*/ 328443 h 328443"/>
                <a:gd name="connsiteX3" fmla="*/ 0 w 810247"/>
                <a:gd name="connsiteY3" fmla="*/ 218962 h 328443"/>
                <a:gd name="connsiteX4" fmla="*/ 810247 w 810247"/>
                <a:gd name="connsiteY4" fmla="*/ 218962 h 328443"/>
                <a:gd name="connsiteX0" fmla="*/ 810247 w 810247"/>
                <a:gd name="connsiteY0" fmla="*/ 218962 h 218962"/>
                <a:gd name="connsiteX1" fmla="*/ 526661 w 810247"/>
                <a:gd name="connsiteY1" fmla="*/ 0 h 218962"/>
                <a:gd name="connsiteX2" fmla="*/ 243074 w 810247"/>
                <a:gd name="connsiteY2" fmla="*/ 0 h 218962"/>
                <a:gd name="connsiteX3" fmla="*/ 0 w 810247"/>
                <a:gd name="connsiteY3" fmla="*/ 218962 h 218962"/>
                <a:gd name="connsiteX4" fmla="*/ 810247 w 810247"/>
                <a:gd name="connsiteY4" fmla="*/ 218962 h 218962"/>
                <a:gd name="connsiteX0" fmla="*/ 526661 w 526661"/>
                <a:gd name="connsiteY0" fmla="*/ 0 h 547405"/>
                <a:gd name="connsiteX1" fmla="*/ 526661 w 526661"/>
                <a:gd name="connsiteY1" fmla="*/ 328443 h 547405"/>
                <a:gd name="connsiteX2" fmla="*/ 243074 w 526661"/>
                <a:gd name="connsiteY2" fmla="*/ 328443 h 547405"/>
                <a:gd name="connsiteX3" fmla="*/ 0 w 526661"/>
                <a:gd name="connsiteY3" fmla="*/ 547405 h 547405"/>
                <a:gd name="connsiteX4" fmla="*/ 526661 w 526661"/>
                <a:gd name="connsiteY4" fmla="*/ 0 h 547405"/>
                <a:gd name="connsiteX0" fmla="*/ 283587 w 283587"/>
                <a:gd name="connsiteY0" fmla="*/ 0 h 328443"/>
                <a:gd name="connsiteX1" fmla="*/ 283587 w 283587"/>
                <a:gd name="connsiteY1" fmla="*/ 328443 h 328443"/>
                <a:gd name="connsiteX2" fmla="*/ 0 w 283587"/>
                <a:gd name="connsiteY2" fmla="*/ 328443 h 328443"/>
                <a:gd name="connsiteX3" fmla="*/ 1 w 283587"/>
                <a:gd name="connsiteY3" fmla="*/ 0 h 328443"/>
                <a:gd name="connsiteX4" fmla="*/ 283587 w 283587"/>
                <a:gd name="connsiteY4" fmla="*/ 0 h 328443"/>
                <a:gd name="connsiteX0" fmla="*/ 1053321 w 1053321"/>
                <a:gd name="connsiteY0" fmla="*/ 328443 h 328443"/>
                <a:gd name="connsiteX1" fmla="*/ 283587 w 1053321"/>
                <a:gd name="connsiteY1" fmla="*/ 328443 h 328443"/>
                <a:gd name="connsiteX2" fmla="*/ 0 w 1053321"/>
                <a:gd name="connsiteY2" fmla="*/ 328443 h 328443"/>
                <a:gd name="connsiteX3" fmla="*/ 1 w 1053321"/>
                <a:gd name="connsiteY3" fmla="*/ 0 h 328443"/>
                <a:gd name="connsiteX4" fmla="*/ 1053321 w 1053321"/>
                <a:gd name="connsiteY4" fmla="*/ 328443 h 328443"/>
                <a:gd name="connsiteX0" fmla="*/ 1053321 w 1053321"/>
                <a:gd name="connsiteY0" fmla="*/ 328443 h 583899"/>
                <a:gd name="connsiteX1" fmla="*/ 850759 w 1053321"/>
                <a:gd name="connsiteY1" fmla="*/ 583899 h 583899"/>
                <a:gd name="connsiteX2" fmla="*/ 0 w 1053321"/>
                <a:gd name="connsiteY2" fmla="*/ 328443 h 583899"/>
                <a:gd name="connsiteX3" fmla="*/ 1 w 1053321"/>
                <a:gd name="connsiteY3" fmla="*/ 0 h 583899"/>
                <a:gd name="connsiteX4" fmla="*/ 1053321 w 1053321"/>
                <a:gd name="connsiteY4" fmla="*/ 328443 h 583899"/>
                <a:gd name="connsiteX0" fmla="*/ 1053321 w 1053321"/>
                <a:gd name="connsiteY0" fmla="*/ 109481 h 364937"/>
                <a:gd name="connsiteX1" fmla="*/ 850759 w 1053321"/>
                <a:gd name="connsiteY1" fmla="*/ 364937 h 364937"/>
                <a:gd name="connsiteX2" fmla="*/ 0 w 1053321"/>
                <a:gd name="connsiteY2" fmla="*/ 109481 h 364937"/>
                <a:gd name="connsiteX3" fmla="*/ 688709 w 1053321"/>
                <a:gd name="connsiteY3" fmla="*/ 109481 h 364937"/>
                <a:gd name="connsiteX4" fmla="*/ 1053321 w 1053321"/>
                <a:gd name="connsiteY4" fmla="*/ 109481 h 364937"/>
                <a:gd name="connsiteX0" fmla="*/ 1053321 w 1053321"/>
                <a:gd name="connsiteY0" fmla="*/ 0 h 255456"/>
                <a:gd name="connsiteX1" fmla="*/ 850759 w 1053321"/>
                <a:gd name="connsiteY1" fmla="*/ 255456 h 255456"/>
                <a:gd name="connsiteX2" fmla="*/ 0 w 1053321"/>
                <a:gd name="connsiteY2" fmla="*/ 0 h 255456"/>
                <a:gd name="connsiteX3" fmla="*/ 688709 w 1053321"/>
                <a:gd name="connsiteY3" fmla="*/ 0 h 255456"/>
                <a:gd name="connsiteX4" fmla="*/ 1053321 w 1053321"/>
                <a:gd name="connsiteY4" fmla="*/ 0 h 255456"/>
                <a:gd name="connsiteX0" fmla="*/ 729223 w 729223"/>
                <a:gd name="connsiteY0" fmla="*/ 0 h 255456"/>
                <a:gd name="connsiteX1" fmla="*/ 526661 w 729223"/>
                <a:gd name="connsiteY1" fmla="*/ 255456 h 255456"/>
                <a:gd name="connsiteX2" fmla="*/ 0 w 729223"/>
                <a:gd name="connsiteY2" fmla="*/ 218962 h 255456"/>
                <a:gd name="connsiteX3" fmla="*/ 364611 w 729223"/>
                <a:gd name="connsiteY3" fmla="*/ 0 h 255456"/>
                <a:gd name="connsiteX4" fmla="*/ 729223 w 729223"/>
                <a:gd name="connsiteY4" fmla="*/ 0 h 255456"/>
                <a:gd name="connsiteX0" fmla="*/ 729223 w 1174858"/>
                <a:gd name="connsiteY0" fmla="*/ 0 h 218962"/>
                <a:gd name="connsiteX1" fmla="*/ 1174858 w 1174858"/>
                <a:gd name="connsiteY1" fmla="*/ 218962 h 218962"/>
                <a:gd name="connsiteX2" fmla="*/ 0 w 1174858"/>
                <a:gd name="connsiteY2" fmla="*/ 218962 h 218962"/>
                <a:gd name="connsiteX3" fmla="*/ 364611 w 1174858"/>
                <a:gd name="connsiteY3" fmla="*/ 0 h 218962"/>
                <a:gd name="connsiteX4" fmla="*/ 729223 w 1174858"/>
                <a:gd name="connsiteY4" fmla="*/ 0 h 218962"/>
                <a:gd name="connsiteX0" fmla="*/ 729223 w 1255883"/>
                <a:gd name="connsiteY0" fmla="*/ 0 h 218962"/>
                <a:gd name="connsiteX1" fmla="*/ 1255883 w 1255883"/>
                <a:gd name="connsiteY1" fmla="*/ 145975 h 218962"/>
                <a:gd name="connsiteX2" fmla="*/ 1174858 w 1255883"/>
                <a:gd name="connsiteY2" fmla="*/ 218962 h 218962"/>
                <a:gd name="connsiteX3" fmla="*/ 0 w 1255883"/>
                <a:gd name="connsiteY3" fmla="*/ 218962 h 218962"/>
                <a:gd name="connsiteX4" fmla="*/ 364611 w 1255883"/>
                <a:gd name="connsiteY4" fmla="*/ 0 h 218962"/>
                <a:gd name="connsiteX5" fmla="*/ 729223 w 1255883"/>
                <a:gd name="connsiteY5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174858 w 1296395"/>
                <a:gd name="connsiteY2" fmla="*/ 218962 h 218962"/>
                <a:gd name="connsiteX3" fmla="*/ 0 w 1296395"/>
                <a:gd name="connsiteY3" fmla="*/ 218962 h 218962"/>
                <a:gd name="connsiteX4" fmla="*/ 364611 w 1296395"/>
                <a:gd name="connsiteY4" fmla="*/ 0 h 218962"/>
                <a:gd name="connsiteX5" fmla="*/ 729223 w 1296395"/>
                <a:gd name="connsiteY5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134346 w 1296395"/>
                <a:gd name="connsiteY2" fmla="*/ 145975 h 218962"/>
                <a:gd name="connsiteX3" fmla="*/ 0 w 1296395"/>
                <a:gd name="connsiteY3" fmla="*/ 218962 h 218962"/>
                <a:gd name="connsiteX4" fmla="*/ 364611 w 1296395"/>
                <a:gd name="connsiteY4" fmla="*/ 0 h 218962"/>
                <a:gd name="connsiteX5" fmla="*/ 729223 w 1296395"/>
                <a:gd name="connsiteY5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134346 w 1296395"/>
                <a:gd name="connsiteY2" fmla="*/ 145975 h 218962"/>
                <a:gd name="connsiteX3" fmla="*/ 1093833 w 1296395"/>
                <a:gd name="connsiteY3" fmla="*/ 218962 h 218962"/>
                <a:gd name="connsiteX4" fmla="*/ 0 w 1296395"/>
                <a:gd name="connsiteY4" fmla="*/ 218962 h 218962"/>
                <a:gd name="connsiteX5" fmla="*/ 364611 w 1296395"/>
                <a:gd name="connsiteY5" fmla="*/ 0 h 218962"/>
                <a:gd name="connsiteX6" fmla="*/ 729223 w 1296395"/>
                <a:gd name="connsiteY6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215370 w 1296395"/>
                <a:gd name="connsiteY2" fmla="*/ 182469 h 218962"/>
                <a:gd name="connsiteX3" fmla="*/ 1134346 w 1296395"/>
                <a:gd name="connsiteY3" fmla="*/ 145975 h 218962"/>
                <a:gd name="connsiteX4" fmla="*/ 1093833 w 1296395"/>
                <a:gd name="connsiteY4" fmla="*/ 218962 h 218962"/>
                <a:gd name="connsiteX5" fmla="*/ 0 w 1296395"/>
                <a:gd name="connsiteY5" fmla="*/ 218962 h 218962"/>
                <a:gd name="connsiteX6" fmla="*/ 364611 w 1296395"/>
                <a:gd name="connsiteY6" fmla="*/ 0 h 218962"/>
                <a:gd name="connsiteX7" fmla="*/ 729223 w 1296395"/>
                <a:gd name="connsiteY7" fmla="*/ 0 h 218962"/>
                <a:gd name="connsiteX0" fmla="*/ 729223 w 1296395"/>
                <a:gd name="connsiteY0" fmla="*/ 0 h 218962"/>
                <a:gd name="connsiteX1" fmla="*/ 1296395 w 1296395"/>
                <a:gd name="connsiteY1" fmla="*/ 72987 h 218962"/>
                <a:gd name="connsiteX2" fmla="*/ 1215370 w 1296395"/>
                <a:gd name="connsiteY2" fmla="*/ 182469 h 218962"/>
                <a:gd name="connsiteX3" fmla="*/ 1134346 w 1296395"/>
                <a:gd name="connsiteY3" fmla="*/ 182469 h 218962"/>
                <a:gd name="connsiteX4" fmla="*/ 1093833 w 1296395"/>
                <a:gd name="connsiteY4" fmla="*/ 218962 h 218962"/>
                <a:gd name="connsiteX5" fmla="*/ 0 w 1296395"/>
                <a:gd name="connsiteY5" fmla="*/ 218962 h 218962"/>
                <a:gd name="connsiteX6" fmla="*/ 364611 w 1296395"/>
                <a:gd name="connsiteY6" fmla="*/ 0 h 218962"/>
                <a:gd name="connsiteX7" fmla="*/ 729223 w 1296395"/>
                <a:gd name="connsiteY7" fmla="*/ 0 h 21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395" h="218962">
                  <a:moveTo>
                    <a:pt x="729223" y="0"/>
                  </a:moveTo>
                  <a:lnTo>
                    <a:pt x="1296395" y="72987"/>
                  </a:lnTo>
                  <a:lnTo>
                    <a:pt x="1215370" y="182469"/>
                  </a:lnTo>
                  <a:lnTo>
                    <a:pt x="1134346" y="182469"/>
                  </a:lnTo>
                  <a:lnTo>
                    <a:pt x="1093833" y="218962"/>
                  </a:lnTo>
                  <a:lnTo>
                    <a:pt x="0" y="218962"/>
                  </a:lnTo>
                  <a:lnTo>
                    <a:pt x="364611" y="0"/>
                  </a:lnTo>
                  <a:lnTo>
                    <a:pt x="729223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>
              <a:off x="228600" y="4400551"/>
              <a:ext cx="2057399" cy="28574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1782543"/>
                <a:gd name="connsiteY0" fmla="*/ 0 h 547405"/>
                <a:gd name="connsiteX1" fmla="*/ 1782543 w 1782543"/>
                <a:gd name="connsiteY1" fmla="*/ 547405 h 547405"/>
                <a:gd name="connsiteX2" fmla="*/ 202561 w 1782543"/>
                <a:gd name="connsiteY2" fmla="*/ 109481 h 547405"/>
                <a:gd name="connsiteX3" fmla="*/ 0 w 1782543"/>
                <a:gd name="connsiteY3" fmla="*/ 0 h 547405"/>
                <a:gd name="connsiteX4" fmla="*/ 810247 w 1782543"/>
                <a:gd name="connsiteY4" fmla="*/ 0 h 547405"/>
                <a:gd name="connsiteX0" fmla="*/ 1782544 w 1782544"/>
                <a:gd name="connsiteY0" fmla="*/ 364937 h 547405"/>
                <a:gd name="connsiteX1" fmla="*/ 1782543 w 1782544"/>
                <a:gd name="connsiteY1" fmla="*/ 547405 h 547405"/>
                <a:gd name="connsiteX2" fmla="*/ 202561 w 1782544"/>
                <a:gd name="connsiteY2" fmla="*/ 109481 h 547405"/>
                <a:gd name="connsiteX3" fmla="*/ 0 w 1782544"/>
                <a:gd name="connsiteY3" fmla="*/ 0 h 547405"/>
                <a:gd name="connsiteX4" fmla="*/ 1782544 w 1782544"/>
                <a:gd name="connsiteY4" fmla="*/ 364937 h 547405"/>
                <a:gd name="connsiteX0" fmla="*/ 1782544 w 1782544"/>
                <a:gd name="connsiteY0" fmla="*/ 364937 h 547405"/>
                <a:gd name="connsiteX1" fmla="*/ 1782543 w 1782544"/>
                <a:gd name="connsiteY1" fmla="*/ 547405 h 547405"/>
                <a:gd name="connsiteX2" fmla="*/ 607685 w 1782544"/>
                <a:gd name="connsiteY2" fmla="*/ 547405 h 547405"/>
                <a:gd name="connsiteX3" fmla="*/ 0 w 1782544"/>
                <a:gd name="connsiteY3" fmla="*/ 0 h 547405"/>
                <a:gd name="connsiteX4" fmla="*/ 1782544 w 1782544"/>
                <a:gd name="connsiteY4" fmla="*/ 364937 h 547405"/>
                <a:gd name="connsiteX0" fmla="*/ 1174859 w 1174859"/>
                <a:gd name="connsiteY0" fmla="*/ 0 h 182468"/>
                <a:gd name="connsiteX1" fmla="*/ 1174858 w 1174859"/>
                <a:gd name="connsiteY1" fmla="*/ 182468 h 182468"/>
                <a:gd name="connsiteX2" fmla="*/ 0 w 1174859"/>
                <a:gd name="connsiteY2" fmla="*/ 182468 h 182468"/>
                <a:gd name="connsiteX3" fmla="*/ 0 w 1174859"/>
                <a:gd name="connsiteY3" fmla="*/ 0 h 182468"/>
                <a:gd name="connsiteX4" fmla="*/ 1174859 w 1174859"/>
                <a:gd name="connsiteY4" fmla="*/ 0 h 182468"/>
                <a:gd name="connsiteX0" fmla="*/ 1093833 w 1174858"/>
                <a:gd name="connsiteY0" fmla="*/ 109481 h 182468"/>
                <a:gd name="connsiteX1" fmla="*/ 1174858 w 1174858"/>
                <a:gd name="connsiteY1" fmla="*/ 182468 h 182468"/>
                <a:gd name="connsiteX2" fmla="*/ 0 w 1174858"/>
                <a:gd name="connsiteY2" fmla="*/ 182468 h 182468"/>
                <a:gd name="connsiteX3" fmla="*/ 0 w 1174858"/>
                <a:gd name="connsiteY3" fmla="*/ 0 h 182468"/>
                <a:gd name="connsiteX4" fmla="*/ 1093833 w 1174858"/>
                <a:gd name="connsiteY4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82468 h 182468"/>
                <a:gd name="connsiteX2" fmla="*/ 0 w 1174858"/>
                <a:gd name="connsiteY2" fmla="*/ 182468 h 182468"/>
                <a:gd name="connsiteX3" fmla="*/ 0 w 1174858"/>
                <a:gd name="connsiteY3" fmla="*/ 0 h 182468"/>
                <a:gd name="connsiteX4" fmla="*/ 1093833 w 1174858"/>
                <a:gd name="connsiteY4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109481 h 182468"/>
                <a:gd name="connsiteX0" fmla="*/ 1093833 w 1174858"/>
                <a:gd name="connsiteY0" fmla="*/ 72987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72987 h 182468"/>
                <a:gd name="connsiteX0" fmla="*/ 1093833 w 1174858"/>
                <a:gd name="connsiteY0" fmla="*/ 72987 h 182468"/>
                <a:gd name="connsiteX1" fmla="*/ 1174858 w 1174858"/>
                <a:gd name="connsiteY1" fmla="*/ 72987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72987 h 182468"/>
                <a:gd name="connsiteX0" fmla="*/ 1093833 w 1174858"/>
                <a:gd name="connsiteY0" fmla="*/ 72987 h 182468"/>
                <a:gd name="connsiteX1" fmla="*/ 1174858 w 1174858"/>
                <a:gd name="connsiteY1" fmla="*/ 72987 h 182468"/>
                <a:gd name="connsiteX2" fmla="*/ 1093833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72987 h 182468"/>
                <a:gd name="connsiteX0" fmla="*/ 1093833 w 1093833"/>
                <a:gd name="connsiteY0" fmla="*/ 72987 h 182468"/>
                <a:gd name="connsiteX1" fmla="*/ 1093833 w 1093833"/>
                <a:gd name="connsiteY1" fmla="*/ 182468 h 182468"/>
                <a:gd name="connsiteX2" fmla="*/ 0 w 1093833"/>
                <a:gd name="connsiteY2" fmla="*/ 182468 h 182468"/>
                <a:gd name="connsiteX3" fmla="*/ 0 w 1093833"/>
                <a:gd name="connsiteY3" fmla="*/ 0 h 182468"/>
                <a:gd name="connsiteX4" fmla="*/ 1093833 w 1093833"/>
                <a:gd name="connsiteY4" fmla="*/ 0 h 182468"/>
                <a:gd name="connsiteX5" fmla="*/ 1093833 w 1093833"/>
                <a:gd name="connsiteY5" fmla="*/ 72987 h 18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3833" h="182468">
                  <a:moveTo>
                    <a:pt x="1093833" y="72987"/>
                  </a:moveTo>
                  <a:lnTo>
                    <a:pt x="1093833" y="182468"/>
                  </a:lnTo>
                  <a:lnTo>
                    <a:pt x="0" y="182468"/>
                  </a:lnTo>
                  <a:lnTo>
                    <a:pt x="0" y="0"/>
                  </a:lnTo>
                  <a:lnTo>
                    <a:pt x="1093833" y="0"/>
                  </a:lnTo>
                  <a:lnTo>
                    <a:pt x="1093833" y="72987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2514600" y="3600449"/>
              <a:ext cx="304801" cy="1028700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1782543"/>
                <a:gd name="connsiteY0" fmla="*/ 0 h 547405"/>
                <a:gd name="connsiteX1" fmla="*/ 1782543 w 1782543"/>
                <a:gd name="connsiteY1" fmla="*/ 547405 h 547405"/>
                <a:gd name="connsiteX2" fmla="*/ 202561 w 1782543"/>
                <a:gd name="connsiteY2" fmla="*/ 109481 h 547405"/>
                <a:gd name="connsiteX3" fmla="*/ 0 w 1782543"/>
                <a:gd name="connsiteY3" fmla="*/ 0 h 547405"/>
                <a:gd name="connsiteX4" fmla="*/ 810247 w 1782543"/>
                <a:gd name="connsiteY4" fmla="*/ 0 h 547405"/>
                <a:gd name="connsiteX0" fmla="*/ 1782544 w 1782544"/>
                <a:gd name="connsiteY0" fmla="*/ 364937 h 547405"/>
                <a:gd name="connsiteX1" fmla="*/ 1782543 w 1782544"/>
                <a:gd name="connsiteY1" fmla="*/ 547405 h 547405"/>
                <a:gd name="connsiteX2" fmla="*/ 202561 w 1782544"/>
                <a:gd name="connsiteY2" fmla="*/ 109481 h 547405"/>
                <a:gd name="connsiteX3" fmla="*/ 0 w 1782544"/>
                <a:gd name="connsiteY3" fmla="*/ 0 h 547405"/>
                <a:gd name="connsiteX4" fmla="*/ 1782544 w 1782544"/>
                <a:gd name="connsiteY4" fmla="*/ 364937 h 547405"/>
                <a:gd name="connsiteX0" fmla="*/ 1782544 w 1782544"/>
                <a:gd name="connsiteY0" fmla="*/ 364937 h 547405"/>
                <a:gd name="connsiteX1" fmla="*/ 1782543 w 1782544"/>
                <a:gd name="connsiteY1" fmla="*/ 547405 h 547405"/>
                <a:gd name="connsiteX2" fmla="*/ 607685 w 1782544"/>
                <a:gd name="connsiteY2" fmla="*/ 547405 h 547405"/>
                <a:gd name="connsiteX3" fmla="*/ 0 w 1782544"/>
                <a:gd name="connsiteY3" fmla="*/ 0 h 547405"/>
                <a:gd name="connsiteX4" fmla="*/ 1782544 w 1782544"/>
                <a:gd name="connsiteY4" fmla="*/ 364937 h 547405"/>
                <a:gd name="connsiteX0" fmla="*/ 1174859 w 1174859"/>
                <a:gd name="connsiteY0" fmla="*/ 0 h 182468"/>
                <a:gd name="connsiteX1" fmla="*/ 1174858 w 1174859"/>
                <a:gd name="connsiteY1" fmla="*/ 182468 h 182468"/>
                <a:gd name="connsiteX2" fmla="*/ 0 w 1174859"/>
                <a:gd name="connsiteY2" fmla="*/ 182468 h 182468"/>
                <a:gd name="connsiteX3" fmla="*/ 0 w 1174859"/>
                <a:gd name="connsiteY3" fmla="*/ 0 h 182468"/>
                <a:gd name="connsiteX4" fmla="*/ 1174859 w 1174859"/>
                <a:gd name="connsiteY4" fmla="*/ 0 h 182468"/>
                <a:gd name="connsiteX0" fmla="*/ 1174859 w 1174859"/>
                <a:gd name="connsiteY0" fmla="*/ 255456 h 437924"/>
                <a:gd name="connsiteX1" fmla="*/ 1174858 w 1174859"/>
                <a:gd name="connsiteY1" fmla="*/ 437924 h 437924"/>
                <a:gd name="connsiteX2" fmla="*/ 0 w 1174859"/>
                <a:gd name="connsiteY2" fmla="*/ 437924 h 437924"/>
                <a:gd name="connsiteX3" fmla="*/ 486148 w 1174859"/>
                <a:gd name="connsiteY3" fmla="*/ 0 h 437924"/>
                <a:gd name="connsiteX4" fmla="*/ 1174859 w 1174859"/>
                <a:gd name="connsiteY4" fmla="*/ 255456 h 437924"/>
                <a:gd name="connsiteX0" fmla="*/ 688711 w 688711"/>
                <a:gd name="connsiteY0" fmla="*/ 255456 h 437924"/>
                <a:gd name="connsiteX1" fmla="*/ 688710 w 688711"/>
                <a:gd name="connsiteY1" fmla="*/ 437924 h 437924"/>
                <a:gd name="connsiteX2" fmla="*/ 0 w 688711"/>
                <a:gd name="connsiteY2" fmla="*/ 182469 h 437924"/>
                <a:gd name="connsiteX3" fmla="*/ 0 w 688711"/>
                <a:gd name="connsiteY3" fmla="*/ 0 h 437924"/>
                <a:gd name="connsiteX4" fmla="*/ 688711 w 688711"/>
                <a:gd name="connsiteY4" fmla="*/ 255456 h 437924"/>
                <a:gd name="connsiteX0" fmla="*/ 202562 w 688710"/>
                <a:gd name="connsiteY0" fmla="*/ 0 h 948836"/>
                <a:gd name="connsiteX1" fmla="*/ 688710 w 688710"/>
                <a:gd name="connsiteY1" fmla="*/ 948836 h 948836"/>
                <a:gd name="connsiteX2" fmla="*/ 0 w 688710"/>
                <a:gd name="connsiteY2" fmla="*/ 693381 h 948836"/>
                <a:gd name="connsiteX3" fmla="*/ 0 w 688710"/>
                <a:gd name="connsiteY3" fmla="*/ 510912 h 948836"/>
                <a:gd name="connsiteX4" fmla="*/ 202562 w 688710"/>
                <a:gd name="connsiteY4" fmla="*/ 0 h 948836"/>
                <a:gd name="connsiteX0" fmla="*/ 202562 w 688710"/>
                <a:gd name="connsiteY0" fmla="*/ 0 h 948836"/>
                <a:gd name="connsiteX1" fmla="*/ 688710 w 688710"/>
                <a:gd name="connsiteY1" fmla="*/ 948836 h 948836"/>
                <a:gd name="connsiteX2" fmla="*/ 0 w 688710"/>
                <a:gd name="connsiteY2" fmla="*/ 693381 h 948836"/>
                <a:gd name="connsiteX3" fmla="*/ 0 w 688710"/>
                <a:gd name="connsiteY3" fmla="*/ 510912 h 948836"/>
                <a:gd name="connsiteX4" fmla="*/ 202562 w 688710"/>
                <a:gd name="connsiteY4" fmla="*/ 0 h 948836"/>
                <a:gd name="connsiteX0" fmla="*/ 202562 w 202562"/>
                <a:gd name="connsiteY0" fmla="*/ 0 h 693381"/>
                <a:gd name="connsiteX1" fmla="*/ 202562 w 202562"/>
                <a:gd name="connsiteY1" fmla="*/ 437925 h 693381"/>
                <a:gd name="connsiteX2" fmla="*/ 0 w 202562"/>
                <a:gd name="connsiteY2" fmla="*/ 693381 h 693381"/>
                <a:gd name="connsiteX3" fmla="*/ 0 w 202562"/>
                <a:gd name="connsiteY3" fmla="*/ 510912 h 693381"/>
                <a:gd name="connsiteX4" fmla="*/ 202562 w 202562"/>
                <a:gd name="connsiteY4" fmla="*/ 0 h 693381"/>
                <a:gd name="connsiteX0" fmla="*/ 202562 w 202562"/>
                <a:gd name="connsiteY0" fmla="*/ 0 h 693381"/>
                <a:gd name="connsiteX1" fmla="*/ 202562 w 202562"/>
                <a:gd name="connsiteY1" fmla="*/ 437925 h 693381"/>
                <a:gd name="connsiteX2" fmla="*/ 0 w 202562"/>
                <a:gd name="connsiteY2" fmla="*/ 693381 h 693381"/>
                <a:gd name="connsiteX3" fmla="*/ 0 w 202562"/>
                <a:gd name="connsiteY3" fmla="*/ 510912 h 693381"/>
                <a:gd name="connsiteX4" fmla="*/ 81025 w 202562"/>
                <a:gd name="connsiteY4" fmla="*/ 437925 h 693381"/>
                <a:gd name="connsiteX5" fmla="*/ 202562 w 202562"/>
                <a:gd name="connsiteY5" fmla="*/ 0 h 693381"/>
                <a:gd name="connsiteX0" fmla="*/ 202562 w 202562"/>
                <a:gd name="connsiteY0" fmla="*/ 0 h 693381"/>
                <a:gd name="connsiteX1" fmla="*/ 202562 w 202562"/>
                <a:gd name="connsiteY1" fmla="*/ 437925 h 693381"/>
                <a:gd name="connsiteX2" fmla="*/ 0 w 202562"/>
                <a:gd name="connsiteY2" fmla="*/ 693381 h 693381"/>
                <a:gd name="connsiteX3" fmla="*/ 0 w 202562"/>
                <a:gd name="connsiteY3" fmla="*/ 510912 h 693381"/>
                <a:gd name="connsiteX4" fmla="*/ 121537 w 202562"/>
                <a:gd name="connsiteY4" fmla="*/ 364937 h 693381"/>
                <a:gd name="connsiteX5" fmla="*/ 202562 w 202562"/>
                <a:gd name="connsiteY5" fmla="*/ 0 h 693381"/>
                <a:gd name="connsiteX0" fmla="*/ 202562 w 202562"/>
                <a:gd name="connsiteY0" fmla="*/ 0 h 693381"/>
                <a:gd name="connsiteX1" fmla="*/ 202562 w 202562"/>
                <a:gd name="connsiteY1" fmla="*/ 437925 h 693381"/>
                <a:gd name="connsiteX2" fmla="*/ 0 w 202562"/>
                <a:gd name="connsiteY2" fmla="*/ 693381 h 693381"/>
                <a:gd name="connsiteX3" fmla="*/ 40512 w 202562"/>
                <a:gd name="connsiteY3" fmla="*/ 547406 h 693381"/>
                <a:gd name="connsiteX4" fmla="*/ 121537 w 202562"/>
                <a:gd name="connsiteY4" fmla="*/ 364937 h 693381"/>
                <a:gd name="connsiteX5" fmla="*/ 202562 w 202562"/>
                <a:gd name="connsiteY5" fmla="*/ 0 h 693381"/>
                <a:gd name="connsiteX0" fmla="*/ 202562 w 202562"/>
                <a:gd name="connsiteY0" fmla="*/ 0 h 693381"/>
                <a:gd name="connsiteX1" fmla="*/ 202562 w 202562"/>
                <a:gd name="connsiteY1" fmla="*/ 437925 h 693381"/>
                <a:gd name="connsiteX2" fmla="*/ 0 w 202562"/>
                <a:gd name="connsiteY2" fmla="*/ 693381 h 693381"/>
                <a:gd name="connsiteX3" fmla="*/ 0 w 202562"/>
                <a:gd name="connsiteY3" fmla="*/ 583900 h 693381"/>
                <a:gd name="connsiteX4" fmla="*/ 40512 w 202562"/>
                <a:gd name="connsiteY4" fmla="*/ 547406 h 693381"/>
                <a:gd name="connsiteX5" fmla="*/ 121537 w 202562"/>
                <a:gd name="connsiteY5" fmla="*/ 364937 h 693381"/>
                <a:gd name="connsiteX6" fmla="*/ 202562 w 202562"/>
                <a:gd name="connsiteY6" fmla="*/ 0 h 693381"/>
                <a:gd name="connsiteX0" fmla="*/ 202562 w 202562"/>
                <a:gd name="connsiteY0" fmla="*/ 0 h 693381"/>
                <a:gd name="connsiteX1" fmla="*/ 202562 w 202562"/>
                <a:gd name="connsiteY1" fmla="*/ 437925 h 693381"/>
                <a:gd name="connsiteX2" fmla="*/ 0 w 202562"/>
                <a:gd name="connsiteY2" fmla="*/ 693381 h 693381"/>
                <a:gd name="connsiteX3" fmla="*/ 0 w 202562"/>
                <a:gd name="connsiteY3" fmla="*/ 583900 h 693381"/>
                <a:gd name="connsiteX4" fmla="*/ 40512 w 202562"/>
                <a:gd name="connsiteY4" fmla="*/ 547406 h 693381"/>
                <a:gd name="connsiteX5" fmla="*/ 109962 w 202562"/>
                <a:gd name="connsiteY5" fmla="*/ 488321 h 693381"/>
                <a:gd name="connsiteX6" fmla="*/ 121537 w 202562"/>
                <a:gd name="connsiteY6" fmla="*/ 364937 h 693381"/>
                <a:gd name="connsiteX7" fmla="*/ 202562 w 202562"/>
                <a:gd name="connsiteY7" fmla="*/ 0 h 693381"/>
                <a:gd name="connsiteX0" fmla="*/ 202562 w 202562"/>
                <a:gd name="connsiteY0" fmla="*/ 0 h 693381"/>
                <a:gd name="connsiteX1" fmla="*/ 202562 w 202562"/>
                <a:gd name="connsiteY1" fmla="*/ 437925 h 693381"/>
                <a:gd name="connsiteX2" fmla="*/ 0 w 202562"/>
                <a:gd name="connsiteY2" fmla="*/ 693381 h 693381"/>
                <a:gd name="connsiteX3" fmla="*/ 0 w 202562"/>
                <a:gd name="connsiteY3" fmla="*/ 583900 h 693381"/>
                <a:gd name="connsiteX4" fmla="*/ 40512 w 202562"/>
                <a:gd name="connsiteY4" fmla="*/ 547406 h 693381"/>
                <a:gd name="connsiteX5" fmla="*/ 40512 w 202562"/>
                <a:gd name="connsiteY5" fmla="*/ 474419 h 693381"/>
                <a:gd name="connsiteX6" fmla="*/ 121537 w 202562"/>
                <a:gd name="connsiteY6" fmla="*/ 364937 h 693381"/>
                <a:gd name="connsiteX7" fmla="*/ 202562 w 202562"/>
                <a:gd name="connsiteY7" fmla="*/ 0 h 693381"/>
                <a:gd name="connsiteX0" fmla="*/ 202562 w 202562"/>
                <a:gd name="connsiteY0" fmla="*/ 0 h 656887"/>
                <a:gd name="connsiteX1" fmla="*/ 202562 w 202562"/>
                <a:gd name="connsiteY1" fmla="*/ 437925 h 656887"/>
                <a:gd name="connsiteX2" fmla="*/ 40512 w 202562"/>
                <a:gd name="connsiteY2" fmla="*/ 656887 h 656887"/>
                <a:gd name="connsiteX3" fmla="*/ 0 w 202562"/>
                <a:gd name="connsiteY3" fmla="*/ 583900 h 656887"/>
                <a:gd name="connsiteX4" fmla="*/ 40512 w 202562"/>
                <a:gd name="connsiteY4" fmla="*/ 547406 h 656887"/>
                <a:gd name="connsiteX5" fmla="*/ 40512 w 202562"/>
                <a:gd name="connsiteY5" fmla="*/ 474419 h 656887"/>
                <a:gd name="connsiteX6" fmla="*/ 121537 w 202562"/>
                <a:gd name="connsiteY6" fmla="*/ 364937 h 656887"/>
                <a:gd name="connsiteX7" fmla="*/ 202562 w 202562"/>
                <a:gd name="connsiteY7" fmla="*/ 0 h 656887"/>
                <a:gd name="connsiteX0" fmla="*/ 162050 w 162050"/>
                <a:gd name="connsiteY0" fmla="*/ 0 h 656887"/>
                <a:gd name="connsiteX1" fmla="*/ 162050 w 162050"/>
                <a:gd name="connsiteY1" fmla="*/ 437925 h 656887"/>
                <a:gd name="connsiteX2" fmla="*/ 0 w 162050"/>
                <a:gd name="connsiteY2" fmla="*/ 656887 h 656887"/>
                <a:gd name="connsiteX3" fmla="*/ 0 w 162050"/>
                <a:gd name="connsiteY3" fmla="*/ 547406 h 656887"/>
                <a:gd name="connsiteX4" fmla="*/ 0 w 162050"/>
                <a:gd name="connsiteY4" fmla="*/ 474419 h 656887"/>
                <a:gd name="connsiteX5" fmla="*/ 81025 w 162050"/>
                <a:gd name="connsiteY5" fmla="*/ 364937 h 656887"/>
                <a:gd name="connsiteX6" fmla="*/ 162050 w 162050"/>
                <a:gd name="connsiteY6" fmla="*/ 0 h 656887"/>
                <a:gd name="connsiteX0" fmla="*/ 162050 w 162050"/>
                <a:gd name="connsiteY0" fmla="*/ 0 h 656887"/>
                <a:gd name="connsiteX1" fmla="*/ 162050 w 162050"/>
                <a:gd name="connsiteY1" fmla="*/ 437925 h 656887"/>
                <a:gd name="connsiteX2" fmla="*/ 0 w 162050"/>
                <a:gd name="connsiteY2" fmla="*/ 656887 h 656887"/>
                <a:gd name="connsiteX3" fmla="*/ 0 w 162050"/>
                <a:gd name="connsiteY3" fmla="*/ 474419 h 656887"/>
                <a:gd name="connsiteX4" fmla="*/ 81025 w 162050"/>
                <a:gd name="connsiteY4" fmla="*/ 364937 h 656887"/>
                <a:gd name="connsiteX5" fmla="*/ 162050 w 162050"/>
                <a:gd name="connsiteY5" fmla="*/ 0 h 65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050" h="656887">
                  <a:moveTo>
                    <a:pt x="162050" y="0"/>
                  </a:moveTo>
                  <a:lnTo>
                    <a:pt x="162050" y="437925"/>
                  </a:lnTo>
                  <a:lnTo>
                    <a:pt x="0" y="656887"/>
                  </a:lnTo>
                  <a:lnTo>
                    <a:pt x="0" y="474419"/>
                  </a:lnTo>
                  <a:lnTo>
                    <a:pt x="81025" y="364937"/>
                  </a:lnTo>
                  <a:lnTo>
                    <a:pt x="16205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2362202" y="4343400"/>
              <a:ext cx="152399" cy="285750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1782543"/>
                <a:gd name="connsiteY0" fmla="*/ 0 h 547405"/>
                <a:gd name="connsiteX1" fmla="*/ 1782543 w 1782543"/>
                <a:gd name="connsiteY1" fmla="*/ 547405 h 547405"/>
                <a:gd name="connsiteX2" fmla="*/ 202561 w 1782543"/>
                <a:gd name="connsiteY2" fmla="*/ 109481 h 547405"/>
                <a:gd name="connsiteX3" fmla="*/ 0 w 1782543"/>
                <a:gd name="connsiteY3" fmla="*/ 0 h 547405"/>
                <a:gd name="connsiteX4" fmla="*/ 810247 w 1782543"/>
                <a:gd name="connsiteY4" fmla="*/ 0 h 547405"/>
                <a:gd name="connsiteX0" fmla="*/ 1782544 w 1782544"/>
                <a:gd name="connsiteY0" fmla="*/ 364937 h 547405"/>
                <a:gd name="connsiteX1" fmla="*/ 1782543 w 1782544"/>
                <a:gd name="connsiteY1" fmla="*/ 547405 h 547405"/>
                <a:gd name="connsiteX2" fmla="*/ 202561 w 1782544"/>
                <a:gd name="connsiteY2" fmla="*/ 109481 h 547405"/>
                <a:gd name="connsiteX3" fmla="*/ 0 w 1782544"/>
                <a:gd name="connsiteY3" fmla="*/ 0 h 547405"/>
                <a:gd name="connsiteX4" fmla="*/ 1782544 w 1782544"/>
                <a:gd name="connsiteY4" fmla="*/ 364937 h 547405"/>
                <a:gd name="connsiteX0" fmla="*/ 1782544 w 1782544"/>
                <a:gd name="connsiteY0" fmla="*/ 364937 h 547405"/>
                <a:gd name="connsiteX1" fmla="*/ 1782543 w 1782544"/>
                <a:gd name="connsiteY1" fmla="*/ 547405 h 547405"/>
                <a:gd name="connsiteX2" fmla="*/ 607685 w 1782544"/>
                <a:gd name="connsiteY2" fmla="*/ 547405 h 547405"/>
                <a:gd name="connsiteX3" fmla="*/ 0 w 1782544"/>
                <a:gd name="connsiteY3" fmla="*/ 0 h 547405"/>
                <a:gd name="connsiteX4" fmla="*/ 1782544 w 1782544"/>
                <a:gd name="connsiteY4" fmla="*/ 364937 h 547405"/>
                <a:gd name="connsiteX0" fmla="*/ 1174859 w 1174859"/>
                <a:gd name="connsiteY0" fmla="*/ 0 h 182468"/>
                <a:gd name="connsiteX1" fmla="*/ 1174858 w 1174859"/>
                <a:gd name="connsiteY1" fmla="*/ 182468 h 182468"/>
                <a:gd name="connsiteX2" fmla="*/ 0 w 1174859"/>
                <a:gd name="connsiteY2" fmla="*/ 182468 h 182468"/>
                <a:gd name="connsiteX3" fmla="*/ 0 w 1174859"/>
                <a:gd name="connsiteY3" fmla="*/ 0 h 182468"/>
                <a:gd name="connsiteX4" fmla="*/ 1174859 w 1174859"/>
                <a:gd name="connsiteY4" fmla="*/ 0 h 182468"/>
                <a:gd name="connsiteX0" fmla="*/ 1093833 w 1174858"/>
                <a:gd name="connsiteY0" fmla="*/ 109481 h 182468"/>
                <a:gd name="connsiteX1" fmla="*/ 1174858 w 1174858"/>
                <a:gd name="connsiteY1" fmla="*/ 182468 h 182468"/>
                <a:gd name="connsiteX2" fmla="*/ 0 w 1174858"/>
                <a:gd name="connsiteY2" fmla="*/ 182468 h 182468"/>
                <a:gd name="connsiteX3" fmla="*/ 0 w 1174858"/>
                <a:gd name="connsiteY3" fmla="*/ 0 h 182468"/>
                <a:gd name="connsiteX4" fmla="*/ 1093833 w 1174858"/>
                <a:gd name="connsiteY4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82468 h 182468"/>
                <a:gd name="connsiteX2" fmla="*/ 0 w 1174858"/>
                <a:gd name="connsiteY2" fmla="*/ 182468 h 182468"/>
                <a:gd name="connsiteX3" fmla="*/ 0 w 1174858"/>
                <a:gd name="connsiteY3" fmla="*/ 0 h 182468"/>
                <a:gd name="connsiteX4" fmla="*/ 1093833 w 1174858"/>
                <a:gd name="connsiteY4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109481 h 182468"/>
                <a:gd name="connsiteX0" fmla="*/ 1093833 w 1174858"/>
                <a:gd name="connsiteY0" fmla="*/ 72987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72987 h 182468"/>
                <a:gd name="connsiteX0" fmla="*/ 1093833 w 1174858"/>
                <a:gd name="connsiteY0" fmla="*/ 72987 h 182468"/>
                <a:gd name="connsiteX1" fmla="*/ 1174858 w 1174858"/>
                <a:gd name="connsiteY1" fmla="*/ 72987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72987 h 182468"/>
                <a:gd name="connsiteX0" fmla="*/ 1093833 w 1174858"/>
                <a:gd name="connsiteY0" fmla="*/ 328443 h 437924"/>
                <a:gd name="connsiteX1" fmla="*/ 1174858 w 1174858"/>
                <a:gd name="connsiteY1" fmla="*/ 328443 h 437924"/>
                <a:gd name="connsiteX2" fmla="*/ 1174858 w 1174858"/>
                <a:gd name="connsiteY2" fmla="*/ 437924 h 437924"/>
                <a:gd name="connsiteX3" fmla="*/ 0 w 1174858"/>
                <a:gd name="connsiteY3" fmla="*/ 437924 h 437924"/>
                <a:gd name="connsiteX4" fmla="*/ 769735 w 1174858"/>
                <a:gd name="connsiteY4" fmla="*/ 0 h 437924"/>
                <a:gd name="connsiteX5" fmla="*/ 1093833 w 1174858"/>
                <a:gd name="connsiteY5" fmla="*/ 255456 h 437924"/>
                <a:gd name="connsiteX6" fmla="*/ 1093833 w 1174858"/>
                <a:gd name="connsiteY6" fmla="*/ 328443 h 437924"/>
                <a:gd name="connsiteX0" fmla="*/ 1093833 w 1174858"/>
                <a:gd name="connsiteY0" fmla="*/ 328443 h 437924"/>
                <a:gd name="connsiteX1" fmla="*/ 1174858 w 1174858"/>
                <a:gd name="connsiteY1" fmla="*/ 328443 h 437924"/>
                <a:gd name="connsiteX2" fmla="*/ 1174858 w 1174858"/>
                <a:gd name="connsiteY2" fmla="*/ 437924 h 437924"/>
                <a:gd name="connsiteX3" fmla="*/ 0 w 1174858"/>
                <a:gd name="connsiteY3" fmla="*/ 437924 h 437924"/>
                <a:gd name="connsiteX4" fmla="*/ 769735 w 1174858"/>
                <a:gd name="connsiteY4" fmla="*/ 0 h 437924"/>
                <a:gd name="connsiteX5" fmla="*/ 850759 w 1174858"/>
                <a:gd name="connsiteY5" fmla="*/ 0 h 437924"/>
                <a:gd name="connsiteX6" fmla="*/ 1093833 w 1174858"/>
                <a:gd name="connsiteY6" fmla="*/ 328443 h 437924"/>
                <a:gd name="connsiteX0" fmla="*/ 324098 w 405123"/>
                <a:gd name="connsiteY0" fmla="*/ 328443 h 437924"/>
                <a:gd name="connsiteX1" fmla="*/ 405123 w 405123"/>
                <a:gd name="connsiteY1" fmla="*/ 328443 h 437924"/>
                <a:gd name="connsiteX2" fmla="*/ 405123 w 405123"/>
                <a:gd name="connsiteY2" fmla="*/ 437924 h 437924"/>
                <a:gd name="connsiteX3" fmla="*/ 0 w 405123"/>
                <a:gd name="connsiteY3" fmla="*/ 72987 h 437924"/>
                <a:gd name="connsiteX4" fmla="*/ 0 w 405123"/>
                <a:gd name="connsiteY4" fmla="*/ 0 h 437924"/>
                <a:gd name="connsiteX5" fmla="*/ 81024 w 405123"/>
                <a:gd name="connsiteY5" fmla="*/ 0 h 437924"/>
                <a:gd name="connsiteX6" fmla="*/ 324098 w 405123"/>
                <a:gd name="connsiteY6" fmla="*/ 328443 h 437924"/>
                <a:gd name="connsiteX0" fmla="*/ 81024 w 405123"/>
                <a:gd name="connsiteY0" fmla="*/ 0 h 437924"/>
                <a:gd name="connsiteX1" fmla="*/ 405123 w 405123"/>
                <a:gd name="connsiteY1" fmla="*/ 328443 h 437924"/>
                <a:gd name="connsiteX2" fmla="*/ 405123 w 405123"/>
                <a:gd name="connsiteY2" fmla="*/ 437924 h 437924"/>
                <a:gd name="connsiteX3" fmla="*/ 0 w 405123"/>
                <a:gd name="connsiteY3" fmla="*/ 72987 h 437924"/>
                <a:gd name="connsiteX4" fmla="*/ 0 w 405123"/>
                <a:gd name="connsiteY4" fmla="*/ 0 h 437924"/>
                <a:gd name="connsiteX5" fmla="*/ 81024 w 405123"/>
                <a:gd name="connsiteY5" fmla="*/ 0 h 437924"/>
                <a:gd name="connsiteX0" fmla="*/ 81024 w 405123"/>
                <a:gd name="connsiteY0" fmla="*/ 0 h 437924"/>
                <a:gd name="connsiteX1" fmla="*/ 405123 w 405123"/>
                <a:gd name="connsiteY1" fmla="*/ 437924 h 437924"/>
                <a:gd name="connsiteX2" fmla="*/ 0 w 405123"/>
                <a:gd name="connsiteY2" fmla="*/ 72987 h 437924"/>
                <a:gd name="connsiteX3" fmla="*/ 0 w 405123"/>
                <a:gd name="connsiteY3" fmla="*/ 0 h 437924"/>
                <a:gd name="connsiteX4" fmla="*/ 81024 w 405123"/>
                <a:gd name="connsiteY4" fmla="*/ 0 h 437924"/>
                <a:gd name="connsiteX0" fmla="*/ 81024 w 81024"/>
                <a:gd name="connsiteY0" fmla="*/ 0 h 72987"/>
                <a:gd name="connsiteX1" fmla="*/ 81024 w 81024"/>
                <a:gd name="connsiteY1" fmla="*/ 72987 h 72987"/>
                <a:gd name="connsiteX2" fmla="*/ 0 w 81024"/>
                <a:gd name="connsiteY2" fmla="*/ 72987 h 72987"/>
                <a:gd name="connsiteX3" fmla="*/ 0 w 81024"/>
                <a:gd name="connsiteY3" fmla="*/ 0 h 72987"/>
                <a:gd name="connsiteX4" fmla="*/ 81024 w 81024"/>
                <a:gd name="connsiteY4" fmla="*/ 0 h 7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24" h="72987">
                  <a:moveTo>
                    <a:pt x="81024" y="0"/>
                  </a:moveTo>
                  <a:lnTo>
                    <a:pt x="81024" y="72987"/>
                  </a:lnTo>
                  <a:lnTo>
                    <a:pt x="0" y="72987"/>
                  </a:lnTo>
                  <a:lnTo>
                    <a:pt x="0" y="0"/>
                  </a:lnTo>
                  <a:lnTo>
                    <a:pt x="81024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2286000" y="4343400"/>
              <a:ext cx="76200" cy="342901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0 w 2795348"/>
                <a:gd name="connsiteY0" fmla="*/ 802860 h 1240784"/>
                <a:gd name="connsiteX1" fmla="*/ 81024 w 2795348"/>
                <a:gd name="connsiteY1" fmla="*/ 364937 h 1240784"/>
                <a:gd name="connsiteX2" fmla="*/ 607685 w 2795348"/>
                <a:gd name="connsiteY2" fmla="*/ 0 h 1240784"/>
                <a:gd name="connsiteX3" fmla="*/ 2673812 w 2795348"/>
                <a:gd name="connsiteY3" fmla="*/ 145975 h 1240784"/>
                <a:gd name="connsiteX4" fmla="*/ 2795348 w 2795348"/>
                <a:gd name="connsiteY4" fmla="*/ 912342 h 1240784"/>
                <a:gd name="connsiteX5" fmla="*/ 1053320 w 2795348"/>
                <a:gd name="connsiteY5" fmla="*/ 1240784 h 1240784"/>
                <a:gd name="connsiteX6" fmla="*/ 0 w 2795348"/>
                <a:gd name="connsiteY6" fmla="*/ 802860 h 1240784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73812 w 2795348"/>
                <a:gd name="connsiteY3" fmla="*/ 145975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02860 h 912342"/>
                <a:gd name="connsiteX1" fmla="*/ 81024 w 2795348"/>
                <a:gd name="connsiteY1" fmla="*/ 364937 h 912342"/>
                <a:gd name="connsiteX2" fmla="*/ 607685 w 2795348"/>
                <a:gd name="connsiteY2" fmla="*/ 0 h 912342"/>
                <a:gd name="connsiteX3" fmla="*/ 2633299 w 2795348"/>
                <a:gd name="connsiteY3" fmla="*/ 218962 h 912342"/>
                <a:gd name="connsiteX4" fmla="*/ 2795348 w 2795348"/>
                <a:gd name="connsiteY4" fmla="*/ 912342 h 912342"/>
                <a:gd name="connsiteX5" fmla="*/ 1579979 w 2795348"/>
                <a:gd name="connsiteY5" fmla="*/ 729873 h 912342"/>
                <a:gd name="connsiteX6" fmla="*/ 0 w 2795348"/>
                <a:gd name="connsiteY6" fmla="*/ 802860 h 912342"/>
                <a:gd name="connsiteX0" fmla="*/ 0 w 2795348"/>
                <a:gd name="connsiteY0" fmla="*/ 839354 h 948836"/>
                <a:gd name="connsiteX1" fmla="*/ 81024 w 2795348"/>
                <a:gd name="connsiteY1" fmla="*/ 401431 h 948836"/>
                <a:gd name="connsiteX2" fmla="*/ 1782541 w 2795348"/>
                <a:gd name="connsiteY2" fmla="*/ 0 h 948836"/>
                <a:gd name="connsiteX3" fmla="*/ 2633299 w 2795348"/>
                <a:gd name="connsiteY3" fmla="*/ 255456 h 948836"/>
                <a:gd name="connsiteX4" fmla="*/ 2795348 w 2795348"/>
                <a:gd name="connsiteY4" fmla="*/ 948836 h 948836"/>
                <a:gd name="connsiteX5" fmla="*/ 1579979 w 2795348"/>
                <a:gd name="connsiteY5" fmla="*/ 766367 h 948836"/>
                <a:gd name="connsiteX6" fmla="*/ 0 w 2795348"/>
                <a:gd name="connsiteY6" fmla="*/ 839354 h 948836"/>
                <a:gd name="connsiteX0" fmla="*/ 0 w 2795348"/>
                <a:gd name="connsiteY0" fmla="*/ 839354 h 948836"/>
                <a:gd name="connsiteX1" fmla="*/ 1782541 w 2795348"/>
                <a:gd name="connsiteY1" fmla="*/ 0 h 948836"/>
                <a:gd name="connsiteX2" fmla="*/ 2633299 w 2795348"/>
                <a:gd name="connsiteY2" fmla="*/ 255456 h 948836"/>
                <a:gd name="connsiteX3" fmla="*/ 2795348 w 2795348"/>
                <a:gd name="connsiteY3" fmla="*/ 948836 h 948836"/>
                <a:gd name="connsiteX4" fmla="*/ 1579979 w 2795348"/>
                <a:gd name="connsiteY4" fmla="*/ 766367 h 948836"/>
                <a:gd name="connsiteX5" fmla="*/ 0 w 2795348"/>
                <a:gd name="connsiteY5" fmla="*/ 839354 h 948836"/>
                <a:gd name="connsiteX0" fmla="*/ 0 w 1215369"/>
                <a:gd name="connsiteY0" fmla="*/ 766367 h 948836"/>
                <a:gd name="connsiteX1" fmla="*/ 202562 w 1215369"/>
                <a:gd name="connsiteY1" fmla="*/ 0 h 948836"/>
                <a:gd name="connsiteX2" fmla="*/ 1053320 w 1215369"/>
                <a:gd name="connsiteY2" fmla="*/ 255456 h 948836"/>
                <a:gd name="connsiteX3" fmla="*/ 1215369 w 1215369"/>
                <a:gd name="connsiteY3" fmla="*/ 948836 h 948836"/>
                <a:gd name="connsiteX4" fmla="*/ 0 w 1215369"/>
                <a:gd name="connsiteY4" fmla="*/ 766367 h 948836"/>
                <a:gd name="connsiteX0" fmla="*/ 0 w 1823054"/>
                <a:gd name="connsiteY0" fmla="*/ 1167797 h 1350266"/>
                <a:gd name="connsiteX1" fmla="*/ 202562 w 1823054"/>
                <a:gd name="connsiteY1" fmla="*/ 401430 h 1350266"/>
                <a:gd name="connsiteX2" fmla="*/ 1823054 w 1823054"/>
                <a:gd name="connsiteY2" fmla="*/ 0 h 1350266"/>
                <a:gd name="connsiteX3" fmla="*/ 1215369 w 1823054"/>
                <a:gd name="connsiteY3" fmla="*/ 1350266 h 1350266"/>
                <a:gd name="connsiteX4" fmla="*/ 0 w 1823054"/>
                <a:gd name="connsiteY4" fmla="*/ 1167797 h 1350266"/>
                <a:gd name="connsiteX0" fmla="*/ 0 w 1823054"/>
                <a:gd name="connsiteY0" fmla="*/ 1167797 h 1167797"/>
                <a:gd name="connsiteX1" fmla="*/ 202562 w 1823054"/>
                <a:gd name="connsiteY1" fmla="*/ 401430 h 1167797"/>
                <a:gd name="connsiteX2" fmla="*/ 1823054 w 1823054"/>
                <a:gd name="connsiteY2" fmla="*/ 0 h 1167797"/>
                <a:gd name="connsiteX3" fmla="*/ 1620492 w 1823054"/>
                <a:gd name="connsiteY3" fmla="*/ 766367 h 1167797"/>
                <a:gd name="connsiteX4" fmla="*/ 0 w 1823054"/>
                <a:gd name="connsiteY4" fmla="*/ 1167797 h 1167797"/>
                <a:gd name="connsiteX0" fmla="*/ 850758 w 1620492"/>
                <a:gd name="connsiteY0" fmla="*/ 985329 h 985329"/>
                <a:gd name="connsiteX1" fmla="*/ 0 w 1620492"/>
                <a:gd name="connsiteY1" fmla="*/ 401430 h 985329"/>
                <a:gd name="connsiteX2" fmla="*/ 1620492 w 1620492"/>
                <a:gd name="connsiteY2" fmla="*/ 0 h 985329"/>
                <a:gd name="connsiteX3" fmla="*/ 1417930 w 1620492"/>
                <a:gd name="connsiteY3" fmla="*/ 766367 h 985329"/>
                <a:gd name="connsiteX4" fmla="*/ 850758 w 1620492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769734 w 769734"/>
                <a:gd name="connsiteY2" fmla="*/ 0 h 985329"/>
                <a:gd name="connsiteX3" fmla="*/ 567172 w 769734"/>
                <a:gd name="connsiteY3" fmla="*/ 766367 h 985329"/>
                <a:gd name="connsiteX4" fmla="*/ 0 w 769734"/>
                <a:gd name="connsiteY4" fmla="*/ 985329 h 985329"/>
                <a:gd name="connsiteX0" fmla="*/ 0 w 769734"/>
                <a:gd name="connsiteY0" fmla="*/ 985329 h 985329"/>
                <a:gd name="connsiteX1" fmla="*/ 364610 w 769734"/>
                <a:gd name="connsiteY1" fmla="*/ 547405 h 985329"/>
                <a:gd name="connsiteX2" fmla="*/ 364610 w 769734"/>
                <a:gd name="connsiteY2" fmla="*/ 182469 h 985329"/>
                <a:gd name="connsiteX3" fmla="*/ 769734 w 769734"/>
                <a:gd name="connsiteY3" fmla="*/ 0 h 985329"/>
                <a:gd name="connsiteX4" fmla="*/ 567172 w 769734"/>
                <a:gd name="connsiteY4" fmla="*/ 766367 h 985329"/>
                <a:gd name="connsiteX5" fmla="*/ 0 w 769734"/>
                <a:gd name="connsiteY5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567173 w 769735"/>
                <a:gd name="connsiteY5" fmla="*/ 766367 h 985329"/>
                <a:gd name="connsiteX6" fmla="*/ 1 w 769735"/>
                <a:gd name="connsiteY6" fmla="*/ 985329 h 985329"/>
                <a:gd name="connsiteX0" fmla="*/ 1 w 769735"/>
                <a:gd name="connsiteY0" fmla="*/ 985329 h 985329"/>
                <a:gd name="connsiteX1" fmla="*/ 0 w 769735"/>
                <a:gd name="connsiteY1" fmla="*/ 656886 h 985329"/>
                <a:gd name="connsiteX2" fmla="*/ 364611 w 769735"/>
                <a:gd name="connsiteY2" fmla="*/ 547405 h 985329"/>
                <a:gd name="connsiteX3" fmla="*/ 364611 w 769735"/>
                <a:gd name="connsiteY3" fmla="*/ 182469 h 985329"/>
                <a:gd name="connsiteX4" fmla="*/ 769735 w 769735"/>
                <a:gd name="connsiteY4" fmla="*/ 0 h 985329"/>
                <a:gd name="connsiteX5" fmla="*/ 648197 w 769735"/>
                <a:gd name="connsiteY5" fmla="*/ 766367 h 985329"/>
                <a:gd name="connsiteX6" fmla="*/ 1 w 769735"/>
                <a:gd name="connsiteY6" fmla="*/ 985329 h 985329"/>
                <a:gd name="connsiteX0" fmla="*/ 1 w 688709"/>
                <a:gd name="connsiteY0" fmla="*/ 948835 h 948835"/>
                <a:gd name="connsiteX1" fmla="*/ 0 w 688709"/>
                <a:gd name="connsiteY1" fmla="*/ 620392 h 948835"/>
                <a:gd name="connsiteX2" fmla="*/ 364611 w 688709"/>
                <a:gd name="connsiteY2" fmla="*/ 510911 h 948835"/>
                <a:gd name="connsiteX3" fmla="*/ 364611 w 688709"/>
                <a:gd name="connsiteY3" fmla="*/ 145975 h 948835"/>
                <a:gd name="connsiteX4" fmla="*/ 688709 w 688709"/>
                <a:gd name="connsiteY4" fmla="*/ 0 h 948835"/>
                <a:gd name="connsiteX5" fmla="*/ 648197 w 688709"/>
                <a:gd name="connsiteY5" fmla="*/ 729873 h 948835"/>
                <a:gd name="connsiteX6" fmla="*/ 1 w 688709"/>
                <a:gd name="connsiteY6" fmla="*/ 948835 h 948835"/>
                <a:gd name="connsiteX0" fmla="*/ 47264 w 735972"/>
                <a:gd name="connsiteY0" fmla="*/ 948835 h 948835"/>
                <a:gd name="connsiteX1" fmla="*/ 411874 w 735972"/>
                <a:gd name="connsiteY1" fmla="*/ 510911 h 948835"/>
                <a:gd name="connsiteX2" fmla="*/ 411874 w 735972"/>
                <a:gd name="connsiteY2" fmla="*/ 145975 h 948835"/>
                <a:gd name="connsiteX3" fmla="*/ 735972 w 735972"/>
                <a:gd name="connsiteY3" fmla="*/ 0 h 948835"/>
                <a:gd name="connsiteX4" fmla="*/ 695460 w 735972"/>
                <a:gd name="connsiteY4" fmla="*/ 729873 h 948835"/>
                <a:gd name="connsiteX5" fmla="*/ 47264 w 735972"/>
                <a:gd name="connsiteY5" fmla="*/ 948835 h 948835"/>
                <a:gd name="connsiteX0" fmla="*/ 283586 w 324098"/>
                <a:gd name="connsiteY0" fmla="*/ 729873 h 729873"/>
                <a:gd name="connsiteX1" fmla="*/ 0 w 324098"/>
                <a:gd name="connsiteY1" fmla="*/ 510911 h 729873"/>
                <a:gd name="connsiteX2" fmla="*/ 0 w 324098"/>
                <a:gd name="connsiteY2" fmla="*/ 145975 h 729873"/>
                <a:gd name="connsiteX3" fmla="*/ 324098 w 324098"/>
                <a:gd name="connsiteY3" fmla="*/ 0 h 729873"/>
                <a:gd name="connsiteX4" fmla="*/ 283586 w 324098"/>
                <a:gd name="connsiteY4" fmla="*/ 729873 h 729873"/>
                <a:gd name="connsiteX0" fmla="*/ 648196 w 688708"/>
                <a:gd name="connsiteY0" fmla="*/ 729873 h 985328"/>
                <a:gd name="connsiteX1" fmla="*/ 0 w 688708"/>
                <a:gd name="connsiteY1" fmla="*/ 985328 h 985328"/>
                <a:gd name="connsiteX2" fmla="*/ 364610 w 688708"/>
                <a:gd name="connsiteY2" fmla="*/ 510911 h 985328"/>
                <a:gd name="connsiteX3" fmla="*/ 364610 w 688708"/>
                <a:gd name="connsiteY3" fmla="*/ 145975 h 985328"/>
                <a:gd name="connsiteX4" fmla="*/ 688708 w 688708"/>
                <a:gd name="connsiteY4" fmla="*/ 0 h 985328"/>
                <a:gd name="connsiteX5" fmla="*/ 648196 w 688708"/>
                <a:gd name="connsiteY5" fmla="*/ 729873 h 985328"/>
                <a:gd name="connsiteX0" fmla="*/ 648196 w 1863567"/>
                <a:gd name="connsiteY0" fmla="*/ 912341 h 1167796"/>
                <a:gd name="connsiteX1" fmla="*/ 0 w 1863567"/>
                <a:gd name="connsiteY1" fmla="*/ 1167796 h 1167796"/>
                <a:gd name="connsiteX2" fmla="*/ 364610 w 1863567"/>
                <a:gd name="connsiteY2" fmla="*/ 693379 h 1167796"/>
                <a:gd name="connsiteX3" fmla="*/ 364610 w 1863567"/>
                <a:gd name="connsiteY3" fmla="*/ 328443 h 1167796"/>
                <a:gd name="connsiteX4" fmla="*/ 1863567 w 1863567"/>
                <a:gd name="connsiteY4" fmla="*/ 0 h 1167796"/>
                <a:gd name="connsiteX5" fmla="*/ 648196 w 1863567"/>
                <a:gd name="connsiteY5" fmla="*/ 912341 h 1167796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364610 w 1863567"/>
                <a:gd name="connsiteY2" fmla="*/ 766366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648196 w 1863567"/>
                <a:gd name="connsiteY0" fmla="*/ 985328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5" fmla="*/ 648196 w 1863567"/>
                <a:gd name="connsiteY5" fmla="*/ 985328 h 1240783"/>
                <a:gd name="connsiteX0" fmla="*/ 1863567 w 1863567"/>
                <a:gd name="connsiteY0" fmla="*/ 72987 h 1240783"/>
                <a:gd name="connsiteX1" fmla="*/ 0 w 1863567"/>
                <a:gd name="connsiteY1" fmla="*/ 1240783 h 1240783"/>
                <a:gd name="connsiteX2" fmla="*/ 1215369 w 1863567"/>
                <a:gd name="connsiteY2" fmla="*/ 145974 h 1240783"/>
                <a:gd name="connsiteX3" fmla="*/ 1539468 w 1863567"/>
                <a:gd name="connsiteY3" fmla="*/ 0 h 1240783"/>
                <a:gd name="connsiteX4" fmla="*/ 1863567 w 1863567"/>
                <a:gd name="connsiteY4" fmla="*/ 72987 h 1240783"/>
                <a:gd name="connsiteX0" fmla="*/ 648198 w 648198"/>
                <a:gd name="connsiteY0" fmla="*/ 72987 h 218961"/>
                <a:gd name="connsiteX1" fmla="*/ 486148 w 648198"/>
                <a:gd name="connsiteY1" fmla="*/ 218961 h 218961"/>
                <a:gd name="connsiteX2" fmla="*/ 0 w 648198"/>
                <a:gd name="connsiteY2" fmla="*/ 145974 h 218961"/>
                <a:gd name="connsiteX3" fmla="*/ 324099 w 648198"/>
                <a:gd name="connsiteY3" fmla="*/ 0 h 218961"/>
                <a:gd name="connsiteX4" fmla="*/ 648198 w 648198"/>
                <a:gd name="connsiteY4" fmla="*/ 72987 h 218961"/>
                <a:gd name="connsiteX0" fmla="*/ 1579982 w 1579982"/>
                <a:gd name="connsiteY0" fmla="*/ 72987 h 401430"/>
                <a:gd name="connsiteX1" fmla="*/ 1417932 w 1579982"/>
                <a:gd name="connsiteY1" fmla="*/ 218961 h 401430"/>
                <a:gd name="connsiteX2" fmla="*/ 0 w 1579982"/>
                <a:gd name="connsiteY2" fmla="*/ 401430 h 401430"/>
                <a:gd name="connsiteX3" fmla="*/ 1255883 w 1579982"/>
                <a:gd name="connsiteY3" fmla="*/ 0 h 401430"/>
                <a:gd name="connsiteX4" fmla="*/ 1579982 w 1579982"/>
                <a:gd name="connsiteY4" fmla="*/ 72987 h 401430"/>
                <a:gd name="connsiteX0" fmla="*/ 1579982 w 1579982"/>
                <a:gd name="connsiteY0" fmla="*/ 72987 h 583898"/>
                <a:gd name="connsiteX1" fmla="*/ 283586 w 1579982"/>
                <a:gd name="connsiteY1" fmla="*/ 583898 h 583898"/>
                <a:gd name="connsiteX2" fmla="*/ 0 w 1579982"/>
                <a:gd name="connsiteY2" fmla="*/ 401430 h 583898"/>
                <a:gd name="connsiteX3" fmla="*/ 1255883 w 1579982"/>
                <a:gd name="connsiteY3" fmla="*/ 0 h 583898"/>
                <a:gd name="connsiteX4" fmla="*/ 1579982 w 1579982"/>
                <a:gd name="connsiteY4" fmla="*/ 72987 h 583898"/>
                <a:gd name="connsiteX0" fmla="*/ 1579982 w 1579982"/>
                <a:gd name="connsiteY0" fmla="*/ 0 h 510911"/>
                <a:gd name="connsiteX1" fmla="*/ 283586 w 1579982"/>
                <a:gd name="connsiteY1" fmla="*/ 510911 h 510911"/>
                <a:gd name="connsiteX2" fmla="*/ 0 w 1579982"/>
                <a:gd name="connsiteY2" fmla="*/ 328443 h 510911"/>
                <a:gd name="connsiteX3" fmla="*/ 405123 w 1579982"/>
                <a:gd name="connsiteY3" fmla="*/ 218962 h 510911"/>
                <a:gd name="connsiteX4" fmla="*/ 1579982 w 1579982"/>
                <a:gd name="connsiteY4" fmla="*/ 0 h 510911"/>
                <a:gd name="connsiteX0" fmla="*/ 648198 w 648198"/>
                <a:gd name="connsiteY0" fmla="*/ 182468 h 291949"/>
                <a:gd name="connsiteX1" fmla="*/ 283586 w 648198"/>
                <a:gd name="connsiteY1" fmla="*/ 291949 h 291949"/>
                <a:gd name="connsiteX2" fmla="*/ 0 w 648198"/>
                <a:gd name="connsiteY2" fmla="*/ 109481 h 291949"/>
                <a:gd name="connsiteX3" fmla="*/ 405123 w 648198"/>
                <a:gd name="connsiteY3" fmla="*/ 0 h 291949"/>
                <a:gd name="connsiteX4" fmla="*/ 648198 w 648198"/>
                <a:gd name="connsiteY4" fmla="*/ 182468 h 291949"/>
                <a:gd name="connsiteX0" fmla="*/ 648198 w 648198"/>
                <a:gd name="connsiteY0" fmla="*/ 401430 h 510911"/>
                <a:gd name="connsiteX1" fmla="*/ 283586 w 648198"/>
                <a:gd name="connsiteY1" fmla="*/ 510911 h 510911"/>
                <a:gd name="connsiteX2" fmla="*/ 0 w 648198"/>
                <a:gd name="connsiteY2" fmla="*/ 328443 h 510911"/>
                <a:gd name="connsiteX3" fmla="*/ 243074 w 648198"/>
                <a:gd name="connsiteY3" fmla="*/ 0 h 510911"/>
                <a:gd name="connsiteX4" fmla="*/ 648198 w 648198"/>
                <a:gd name="connsiteY4" fmla="*/ 401430 h 510911"/>
                <a:gd name="connsiteX0" fmla="*/ 1012809 w 1012809"/>
                <a:gd name="connsiteY0" fmla="*/ 0 h 510911"/>
                <a:gd name="connsiteX1" fmla="*/ 283586 w 1012809"/>
                <a:gd name="connsiteY1" fmla="*/ 510911 h 510911"/>
                <a:gd name="connsiteX2" fmla="*/ 0 w 1012809"/>
                <a:gd name="connsiteY2" fmla="*/ 328443 h 510911"/>
                <a:gd name="connsiteX3" fmla="*/ 243074 w 1012809"/>
                <a:gd name="connsiteY3" fmla="*/ 0 h 510911"/>
                <a:gd name="connsiteX4" fmla="*/ 1012809 w 1012809"/>
                <a:gd name="connsiteY4" fmla="*/ 0 h 510911"/>
                <a:gd name="connsiteX0" fmla="*/ 1012809 w 1012809"/>
                <a:gd name="connsiteY0" fmla="*/ 0 h 328443"/>
                <a:gd name="connsiteX1" fmla="*/ 688710 w 1012809"/>
                <a:gd name="connsiteY1" fmla="*/ 109481 h 328443"/>
                <a:gd name="connsiteX2" fmla="*/ 0 w 1012809"/>
                <a:gd name="connsiteY2" fmla="*/ 328443 h 328443"/>
                <a:gd name="connsiteX3" fmla="*/ 243074 w 1012809"/>
                <a:gd name="connsiteY3" fmla="*/ 0 h 328443"/>
                <a:gd name="connsiteX4" fmla="*/ 1012809 w 1012809"/>
                <a:gd name="connsiteY4" fmla="*/ 0 h 328443"/>
                <a:gd name="connsiteX0" fmla="*/ 769735 w 769735"/>
                <a:gd name="connsiteY0" fmla="*/ 0 h 109481"/>
                <a:gd name="connsiteX1" fmla="*/ 445636 w 769735"/>
                <a:gd name="connsiteY1" fmla="*/ 109481 h 109481"/>
                <a:gd name="connsiteX2" fmla="*/ 162049 w 769735"/>
                <a:gd name="connsiteY2" fmla="*/ 109481 h 109481"/>
                <a:gd name="connsiteX3" fmla="*/ 0 w 769735"/>
                <a:gd name="connsiteY3" fmla="*/ 0 h 109481"/>
                <a:gd name="connsiteX4" fmla="*/ 769735 w 769735"/>
                <a:gd name="connsiteY4" fmla="*/ 0 h 109481"/>
                <a:gd name="connsiteX0" fmla="*/ 810247 w 810247"/>
                <a:gd name="connsiteY0" fmla="*/ 0 h 109481"/>
                <a:gd name="connsiteX1" fmla="*/ 486148 w 810247"/>
                <a:gd name="connsiteY1" fmla="*/ 109481 h 109481"/>
                <a:gd name="connsiteX2" fmla="*/ 202561 w 810247"/>
                <a:gd name="connsiteY2" fmla="*/ 109481 h 109481"/>
                <a:gd name="connsiteX3" fmla="*/ 0 w 810247"/>
                <a:gd name="connsiteY3" fmla="*/ 0 h 109481"/>
                <a:gd name="connsiteX4" fmla="*/ 810247 w 810247"/>
                <a:gd name="connsiteY4" fmla="*/ 0 h 109481"/>
                <a:gd name="connsiteX0" fmla="*/ 810247 w 1782543"/>
                <a:gd name="connsiteY0" fmla="*/ 0 h 547405"/>
                <a:gd name="connsiteX1" fmla="*/ 1782543 w 1782543"/>
                <a:gd name="connsiteY1" fmla="*/ 547405 h 547405"/>
                <a:gd name="connsiteX2" fmla="*/ 202561 w 1782543"/>
                <a:gd name="connsiteY2" fmla="*/ 109481 h 547405"/>
                <a:gd name="connsiteX3" fmla="*/ 0 w 1782543"/>
                <a:gd name="connsiteY3" fmla="*/ 0 h 547405"/>
                <a:gd name="connsiteX4" fmla="*/ 810247 w 1782543"/>
                <a:gd name="connsiteY4" fmla="*/ 0 h 547405"/>
                <a:gd name="connsiteX0" fmla="*/ 1782544 w 1782544"/>
                <a:gd name="connsiteY0" fmla="*/ 364937 h 547405"/>
                <a:gd name="connsiteX1" fmla="*/ 1782543 w 1782544"/>
                <a:gd name="connsiteY1" fmla="*/ 547405 h 547405"/>
                <a:gd name="connsiteX2" fmla="*/ 202561 w 1782544"/>
                <a:gd name="connsiteY2" fmla="*/ 109481 h 547405"/>
                <a:gd name="connsiteX3" fmla="*/ 0 w 1782544"/>
                <a:gd name="connsiteY3" fmla="*/ 0 h 547405"/>
                <a:gd name="connsiteX4" fmla="*/ 1782544 w 1782544"/>
                <a:gd name="connsiteY4" fmla="*/ 364937 h 547405"/>
                <a:gd name="connsiteX0" fmla="*/ 1782544 w 1782544"/>
                <a:gd name="connsiteY0" fmla="*/ 364937 h 547405"/>
                <a:gd name="connsiteX1" fmla="*/ 1782543 w 1782544"/>
                <a:gd name="connsiteY1" fmla="*/ 547405 h 547405"/>
                <a:gd name="connsiteX2" fmla="*/ 607685 w 1782544"/>
                <a:gd name="connsiteY2" fmla="*/ 547405 h 547405"/>
                <a:gd name="connsiteX3" fmla="*/ 0 w 1782544"/>
                <a:gd name="connsiteY3" fmla="*/ 0 h 547405"/>
                <a:gd name="connsiteX4" fmla="*/ 1782544 w 1782544"/>
                <a:gd name="connsiteY4" fmla="*/ 364937 h 547405"/>
                <a:gd name="connsiteX0" fmla="*/ 1174859 w 1174859"/>
                <a:gd name="connsiteY0" fmla="*/ 0 h 182468"/>
                <a:gd name="connsiteX1" fmla="*/ 1174858 w 1174859"/>
                <a:gd name="connsiteY1" fmla="*/ 182468 h 182468"/>
                <a:gd name="connsiteX2" fmla="*/ 0 w 1174859"/>
                <a:gd name="connsiteY2" fmla="*/ 182468 h 182468"/>
                <a:gd name="connsiteX3" fmla="*/ 0 w 1174859"/>
                <a:gd name="connsiteY3" fmla="*/ 0 h 182468"/>
                <a:gd name="connsiteX4" fmla="*/ 1174859 w 1174859"/>
                <a:gd name="connsiteY4" fmla="*/ 0 h 182468"/>
                <a:gd name="connsiteX0" fmla="*/ 1093833 w 1174858"/>
                <a:gd name="connsiteY0" fmla="*/ 109481 h 182468"/>
                <a:gd name="connsiteX1" fmla="*/ 1174858 w 1174858"/>
                <a:gd name="connsiteY1" fmla="*/ 182468 h 182468"/>
                <a:gd name="connsiteX2" fmla="*/ 0 w 1174858"/>
                <a:gd name="connsiteY2" fmla="*/ 182468 h 182468"/>
                <a:gd name="connsiteX3" fmla="*/ 0 w 1174858"/>
                <a:gd name="connsiteY3" fmla="*/ 0 h 182468"/>
                <a:gd name="connsiteX4" fmla="*/ 1093833 w 1174858"/>
                <a:gd name="connsiteY4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82468 h 182468"/>
                <a:gd name="connsiteX2" fmla="*/ 0 w 1174858"/>
                <a:gd name="connsiteY2" fmla="*/ 182468 h 182468"/>
                <a:gd name="connsiteX3" fmla="*/ 0 w 1174858"/>
                <a:gd name="connsiteY3" fmla="*/ 0 h 182468"/>
                <a:gd name="connsiteX4" fmla="*/ 1093833 w 1174858"/>
                <a:gd name="connsiteY4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109481 h 182468"/>
                <a:gd name="connsiteX0" fmla="*/ 1093833 w 1174858"/>
                <a:gd name="connsiteY0" fmla="*/ 109481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109481 h 182468"/>
                <a:gd name="connsiteX0" fmla="*/ 1093833 w 1174858"/>
                <a:gd name="connsiteY0" fmla="*/ 72987 h 182468"/>
                <a:gd name="connsiteX1" fmla="*/ 1174858 w 1174858"/>
                <a:gd name="connsiteY1" fmla="*/ 109481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72987 h 182468"/>
                <a:gd name="connsiteX0" fmla="*/ 1093833 w 1174858"/>
                <a:gd name="connsiteY0" fmla="*/ 72987 h 182468"/>
                <a:gd name="connsiteX1" fmla="*/ 1174858 w 1174858"/>
                <a:gd name="connsiteY1" fmla="*/ 72987 h 182468"/>
                <a:gd name="connsiteX2" fmla="*/ 1174858 w 1174858"/>
                <a:gd name="connsiteY2" fmla="*/ 182468 h 182468"/>
                <a:gd name="connsiteX3" fmla="*/ 0 w 1174858"/>
                <a:gd name="connsiteY3" fmla="*/ 182468 h 182468"/>
                <a:gd name="connsiteX4" fmla="*/ 0 w 1174858"/>
                <a:gd name="connsiteY4" fmla="*/ 0 h 182468"/>
                <a:gd name="connsiteX5" fmla="*/ 1093833 w 1174858"/>
                <a:gd name="connsiteY5" fmla="*/ 0 h 182468"/>
                <a:gd name="connsiteX6" fmla="*/ 1093833 w 1174858"/>
                <a:gd name="connsiteY6" fmla="*/ 72987 h 182468"/>
                <a:gd name="connsiteX0" fmla="*/ 1093833 w 1174858"/>
                <a:gd name="connsiteY0" fmla="*/ 328443 h 437924"/>
                <a:gd name="connsiteX1" fmla="*/ 1174858 w 1174858"/>
                <a:gd name="connsiteY1" fmla="*/ 328443 h 437924"/>
                <a:gd name="connsiteX2" fmla="*/ 1174858 w 1174858"/>
                <a:gd name="connsiteY2" fmla="*/ 437924 h 437924"/>
                <a:gd name="connsiteX3" fmla="*/ 0 w 1174858"/>
                <a:gd name="connsiteY3" fmla="*/ 437924 h 437924"/>
                <a:gd name="connsiteX4" fmla="*/ 769735 w 1174858"/>
                <a:gd name="connsiteY4" fmla="*/ 0 h 437924"/>
                <a:gd name="connsiteX5" fmla="*/ 1093833 w 1174858"/>
                <a:gd name="connsiteY5" fmla="*/ 255456 h 437924"/>
                <a:gd name="connsiteX6" fmla="*/ 1093833 w 1174858"/>
                <a:gd name="connsiteY6" fmla="*/ 328443 h 437924"/>
                <a:gd name="connsiteX0" fmla="*/ 1093833 w 1174858"/>
                <a:gd name="connsiteY0" fmla="*/ 328443 h 437924"/>
                <a:gd name="connsiteX1" fmla="*/ 1174858 w 1174858"/>
                <a:gd name="connsiteY1" fmla="*/ 328443 h 437924"/>
                <a:gd name="connsiteX2" fmla="*/ 1174858 w 1174858"/>
                <a:gd name="connsiteY2" fmla="*/ 437924 h 437924"/>
                <a:gd name="connsiteX3" fmla="*/ 0 w 1174858"/>
                <a:gd name="connsiteY3" fmla="*/ 437924 h 437924"/>
                <a:gd name="connsiteX4" fmla="*/ 769735 w 1174858"/>
                <a:gd name="connsiteY4" fmla="*/ 0 h 437924"/>
                <a:gd name="connsiteX5" fmla="*/ 850759 w 1174858"/>
                <a:gd name="connsiteY5" fmla="*/ 0 h 437924"/>
                <a:gd name="connsiteX6" fmla="*/ 1093833 w 1174858"/>
                <a:gd name="connsiteY6" fmla="*/ 328443 h 437924"/>
                <a:gd name="connsiteX0" fmla="*/ 324098 w 405123"/>
                <a:gd name="connsiteY0" fmla="*/ 328443 h 437924"/>
                <a:gd name="connsiteX1" fmla="*/ 405123 w 405123"/>
                <a:gd name="connsiteY1" fmla="*/ 328443 h 437924"/>
                <a:gd name="connsiteX2" fmla="*/ 405123 w 405123"/>
                <a:gd name="connsiteY2" fmla="*/ 437924 h 437924"/>
                <a:gd name="connsiteX3" fmla="*/ 0 w 405123"/>
                <a:gd name="connsiteY3" fmla="*/ 72987 h 437924"/>
                <a:gd name="connsiteX4" fmla="*/ 0 w 405123"/>
                <a:gd name="connsiteY4" fmla="*/ 0 h 437924"/>
                <a:gd name="connsiteX5" fmla="*/ 81024 w 405123"/>
                <a:gd name="connsiteY5" fmla="*/ 0 h 437924"/>
                <a:gd name="connsiteX6" fmla="*/ 324098 w 405123"/>
                <a:gd name="connsiteY6" fmla="*/ 328443 h 437924"/>
                <a:gd name="connsiteX0" fmla="*/ 81024 w 405123"/>
                <a:gd name="connsiteY0" fmla="*/ 0 h 437924"/>
                <a:gd name="connsiteX1" fmla="*/ 405123 w 405123"/>
                <a:gd name="connsiteY1" fmla="*/ 328443 h 437924"/>
                <a:gd name="connsiteX2" fmla="*/ 405123 w 405123"/>
                <a:gd name="connsiteY2" fmla="*/ 437924 h 437924"/>
                <a:gd name="connsiteX3" fmla="*/ 0 w 405123"/>
                <a:gd name="connsiteY3" fmla="*/ 72987 h 437924"/>
                <a:gd name="connsiteX4" fmla="*/ 0 w 405123"/>
                <a:gd name="connsiteY4" fmla="*/ 0 h 437924"/>
                <a:gd name="connsiteX5" fmla="*/ 81024 w 405123"/>
                <a:gd name="connsiteY5" fmla="*/ 0 h 437924"/>
                <a:gd name="connsiteX0" fmla="*/ 81024 w 405123"/>
                <a:gd name="connsiteY0" fmla="*/ 0 h 437924"/>
                <a:gd name="connsiteX1" fmla="*/ 405123 w 405123"/>
                <a:gd name="connsiteY1" fmla="*/ 437924 h 437924"/>
                <a:gd name="connsiteX2" fmla="*/ 0 w 405123"/>
                <a:gd name="connsiteY2" fmla="*/ 72987 h 437924"/>
                <a:gd name="connsiteX3" fmla="*/ 0 w 405123"/>
                <a:gd name="connsiteY3" fmla="*/ 0 h 437924"/>
                <a:gd name="connsiteX4" fmla="*/ 81024 w 405123"/>
                <a:gd name="connsiteY4" fmla="*/ 0 h 437924"/>
                <a:gd name="connsiteX0" fmla="*/ 81024 w 81024"/>
                <a:gd name="connsiteY0" fmla="*/ 0 h 72987"/>
                <a:gd name="connsiteX1" fmla="*/ 81024 w 81024"/>
                <a:gd name="connsiteY1" fmla="*/ 72987 h 72987"/>
                <a:gd name="connsiteX2" fmla="*/ 0 w 81024"/>
                <a:gd name="connsiteY2" fmla="*/ 72987 h 72987"/>
                <a:gd name="connsiteX3" fmla="*/ 0 w 81024"/>
                <a:gd name="connsiteY3" fmla="*/ 0 h 72987"/>
                <a:gd name="connsiteX4" fmla="*/ 81024 w 81024"/>
                <a:gd name="connsiteY4" fmla="*/ 0 h 72987"/>
                <a:gd name="connsiteX0" fmla="*/ 243073 w 243073"/>
                <a:gd name="connsiteY0" fmla="*/ 145975 h 218962"/>
                <a:gd name="connsiteX1" fmla="*/ 243073 w 243073"/>
                <a:gd name="connsiteY1" fmla="*/ 218962 h 218962"/>
                <a:gd name="connsiteX2" fmla="*/ 162049 w 243073"/>
                <a:gd name="connsiteY2" fmla="*/ 218962 h 218962"/>
                <a:gd name="connsiteX3" fmla="*/ 0 w 243073"/>
                <a:gd name="connsiteY3" fmla="*/ 0 h 218962"/>
                <a:gd name="connsiteX4" fmla="*/ 243073 w 243073"/>
                <a:gd name="connsiteY4" fmla="*/ 145975 h 218962"/>
                <a:gd name="connsiteX0" fmla="*/ 283585 w 283585"/>
                <a:gd name="connsiteY0" fmla="*/ 145975 h 218962"/>
                <a:gd name="connsiteX1" fmla="*/ 283585 w 283585"/>
                <a:gd name="connsiteY1" fmla="*/ 218962 h 218962"/>
                <a:gd name="connsiteX2" fmla="*/ 0 w 283585"/>
                <a:gd name="connsiteY2" fmla="*/ 36494 h 218962"/>
                <a:gd name="connsiteX3" fmla="*/ 40512 w 283585"/>
                <a:gd name="connsiteY3" fmla="*/ 0 h 218962"/>
                <a:gd name="connsiteX4" fmla="*/ 283585 w 283585"/>
                <a:gd name="connsiteY4" fmla="*/ 145975 h 218962"/>
                <a:gd name="connsiteX0" fmla="*/ 121537 w 283585"/>
                <a:gd name="connsiteY0" fmla="*/ 0 h 218962"/>
                <a:gd name="connsiteX1" fmla="*/ 283585 w 283585"/>
                <a:gd name="connsiteY1" fmla="*/ 218962 h 218962"/>
                <a:gd name="connsiteX2" fmla="*/ 0 w 283585"/>
                <a:gd name="connsiteY2" fmla="*/ 36494 h 218962"/>
                <a:gd name="connsiteX3" fmla="*/ 40512 w 283585"/>
                <a:gd name="connsiteY3" fmla="*/ 0 h 218962"/>
                <a:gd name="connsiteX4" fmla="*/ 121537 w 283585"/>
                <a:gd name="connsiteY4" fmla="*/ 0 h 218962"/>
                <a:gd name="connsiteX0" fmla="*/ 121537 w 121537"/>
                <a:gd name="connsiteY0" fmla="*/ 0 h 36494"/>
                <a:gd name="connsiteX1" fmla="*/ 81024 w 121537"/>
                <a:gd name="connsiteY1" fmla="*/ 36494 h 36494"/>
                <a:gd name="connsiteX2" fmla="*/ 0 w 121537"/>
                <a:gd name="connsiteY2" fmla="*/ 36494 h 36494"/>
                <a:gd name="connsiteX3" fmla="*/ 40512 w 121537"/>
                <a:gd name="connsiteY3" fmla="*/ 0 h 36494"/>
                <a:gd name="connsiteX4" fmla="*/ 121537 w 121537"/>
                <a:gd name="connsiteY4" fmla="*/ 0 h 36494"/>
                <a:gd name="connsiteX0" fmla="*/ 324098 w 324098"/>
                <a:gd name="connsiteY0" fmla="*/ 291948 h 328442"/>
                <a:gd name="connsiteX1" fmla="*/ 283585 w 324098"/>
                <a:gd name="connsiteY1" fmla="*/ 328442 h 328442"/>
                <a:gd name="connsiteX2" fmla="*/ 202561 w 324098"/>
                <a:gd name="connsiteY2" fmla="*/ 328442 h 328442"/>
                <a:gd name="connsiteX3" fmla="*/ 0 w 324098"/>
                <a:gd name="connsiteY3" fmla="*/ 0 h 328442"/>
                <a:gd name="connsiteX4" fmla="*/ 324098 w 324098"/>
                <a:gd name="connsiteY4" fmla="*/ 291948 h 328442"/>
                <a:gd name="connsiteX0" fmla="*/ 364610 w 364610"/>
                <a:gd name="connsiteY0" fmla="*/ 291948 h 328442"/>
                <a:gd name="connsiteX1" fmla="*/ 324097 w 364610"/>
                <a:gd name="connsiteY1" fmla="*/ 328442 h 328442"/>
                <a:gd name="connsiteX2" fmla="*/ 0 w 364610"/>
                <a:gd name="connsiteY2" fmla="*/ 36494 h 328442"/>
                <a:gd name="connsiteX3" fmla="*/ 40512 w 364610"/>
                <a:gd name="connsiteY3" fmla="*/ 0 h 328442"/>
                <a:gd name="connsiteX4" fmla="*/ 364610 w 364610"/>
                <a:gd name="connsiteY4" fmla="*/ 291948 h 328442"/>
                <a:gd name="connsiteX0" fmla="*/ 364610 w 364610"/>
                <a:gd name="connsiteY0" fmla="*/ 291948 h 291948"/>
                <a:gd name="connsiteX1" fmla="*/ 0 w 364610"/>
                <a:gd name="connsiteY1" fmla="*/ 109481 h 291948"/>
                <a:gd name="connsiteX2" fmla="*/ 0 w 364610"/>
                <a:gd name="connsiteY2" fmla="*/ 36494 h 291948"/>
                <a:gd name="connsiteX3" fmla="*/ 40512 w 364610"/>
                <a:gd name="connsiteY3" fmla="*/ 0 h 291948"/>
                <a:gd name="connsiteX4" fmla="*/ 364610 w 364610"/>
                <a:gd name="connsiteY4" fmla="*/ 291948 h 291948"/>
                <a:gd name="connsiteX0" fmla="*/ 40512 w 40512"/>
                <a:gd name="connsiteY0" fmla="*/ 72987 h 109481"/>
                <a:gd name="connsiteX1" fmla="*/ 0 w 40512"/>
                <a:gd name="connsiteY1" fmla="*/ 109481 h 109481"/>
                <a:gd name="connsiteX2" fmla="*/ 0 w 40512"/>
                <a:gd name="connsiteY2" fmla="*/ 36494 h 109481"/>
                <a:gd name="connsiteX3" fmla="*/ 40512 w 40512"/>
                <a:gd name="connsiteY3" fmla="*/ 0 h 109481"/>
                <a:gd name="connsiteX4" fmla="*/ 40512 w 40512"/>
                <a:gd name="connsiteY4" fmla="*/ 72987 h 109481"/>
                <a:gd name="connsiteX0" fmla="*/ 40512 w 40512"/>
                <a:gd name="connsiteY0" fmla="*/ 72987 h 109481"/>
                <a:gd name="connsiteX1" fmla="*/ 0 w 40512"/>
                <a:gd name="connsiteY1" fmla="*/ 109481 h 109481"/>
                <a:gd name="connsiteX2" fmla="*/ 0 w 40512"/>
                <a:gd name="connsiteY2" fmla="*/ 18247 h 109481"/>
                <a:gd name="connsiteX3" fmla="*/ 40512 w 40512"/>
                <a:gd name="connsiteY3" fmla="*/ 0 h 109481"/>
                <a:gd name="connsiteX4" fmla="*/ 40512 w 40512"/>
                <a:gd name="connsiteY4" fmla="*/ 72987 h 109481"/>
                <a:gd name="connsiteX0" fmla="*/ 40512 w 40512"/>
                <a:gd name="connsiteY0" fmla="*/ 91234 h 109481"/>
                <a:gd name="connsiteX1" fmla="*/ 0 w 40512"/>
                <a:gd name="connsiteY1" fmla="*/ 109481 h 109481"/>
                <a:gd name="connsiteX2" fmla="*/ 0 w 40512"/>
                <a:gd name="connsiteY2" fmla="*/ 18247 h 109481"/>
                <a:gd name="connsiteX3" fmla="*/ 40512 w 40512"/>
                <a:gd name="connsiteY3" fmla="*/ 0 h 109481"/>
                <a:gd name="connsiteX4" fmla="*/ 40512 w 40512"/>
                <a:gd name="connsiteY4" fmla="*/ 91234 h 10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12" h="109481">
                  <a:moveTo>
                    <a:pt x="40512" y="91234"/>
                  </a:moveTo>
                  <a:lnTo>
                    <a:pt x="0" y="109481"/>
                  </a:lnTo>
                  <a:lnTo>
                    <a:pt x="0" y="18247"/>
                  </a:lnTo>
                  <a:lnTo>
                    <a:pt x="40512" y="0"/>
                  </a:lnTo>
                  <a:lnTo>
                    <a:pt x="40512" y="91234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2060">
                    <a:lumMod val="33000"/>
                    <a:lumOff val="67000"/>
                  </a:srgbClr>
                </a:gs>
                <a:gs pos="0">
                  <a:schemeClr val="bg1">
                    <a:alpha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V="1">
            <a:off x="3962400" y="3417905"/>
            <a:ext cx="1905001" cy="4572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5562600" y="3417905"/>
            <a:ext cx="304800" cy="7429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5334000" y="3417904"/>
            <a:ext cx="533400" cy="8001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3276600" y="3417905"/>
            <a:ext cx="2590801" cy="8001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9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Изпъкнали многоъгълници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0:15</a:t>
            </a:r>
          </a:p>
        </p:txBody>
      </p:sp>
    </p:spTree>
    <p:extLst>
      <p:ext uri="{BB962C8B-B14F-4D97-AF65-F5344CB8AC3E}">
        <p14:creationId xmlns:p14="http://schemas.microsoft.com/office/powerpoint/2010/main" val="2870032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Намиране на изпъкнала обвивка</a:t>
            </a:r>
          </a:p>
          <a:p>
            <a:pPr lvl="1"/>
            <a:r>
              <a:rPr lang="bg-BG" dirty="0"/>
              <a:t>Разглеждаме само в 2</a:t>
            </a:r>
            <a:r>
              <a:rPr lang="en-US" dirty="0"/>
              <a:t>D</a:t>
            </a:r>
          </a:p>
          <a:p>
            <a:pPr lvl="1"/>
            <a:r>
              <a:rPr lang="bg-BG" dirty="0"/>
              <a:t>Алгоритъм „Добавяне на точки“</a:t>
            </a:r>
          </a:p>
          <a:p>
            <a:pPr lvl="1"/>
            <a:r>
              <a:rPr lang="bg-BG" dirty="0"/>
              <a:t>Алгоритъм „Опаковане на подарък“</a:t>
            </a:r>
          </a:p>
          <a:p>
            <a:pPr lvl="1"/>
            <a:r>
              <a:rPr lang="bg-BG" dirty="0"/>
              <a:t>Алгоритъм „Сканиране на Греъм“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Намиране на обвивка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24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</a:t>
            </a:r>
            <a:br>
              <a:rPr lang="bg-BG" dirty="0"/>
            </a:br>
            <a:r>
              <a:rPr lang="bg-BG" dirty="0"/>
              <a:t>“Добавяне на точки”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0:35</a:t>
            </a:r>
          </a:p>
        </p:txBody>
      </p:sp>
    </p:spTree>
    <p:extLst>
      <p:ext uri="{BB962C8B-B14F-4D97-AF65-F5344CB8AC3E}">
        <p14:creationId xmlns:p14="http://schemas.microsoft.com/office/powerpoint/2010/main" val="2342680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Алгоритъм</a:t>
                </a:r>
              </a:p>
              <a:p>
                <a:pPr lvl="1"/>
                <a:r>
                  <a:rPr lang="bg-BG" dirty="0"/>
                  <a:t>Имаме многоъгълник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Създаваме </a:t>
                </a:r>
                <a:r>
                  <a:rPr lang="bg-BG" dirty="0" err="1"/>
                  <a:t>безъгълник</a:t>
                </a:r>
                <a:r>
                  <a:rPr lang="bg-BG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Един по един всеки връх 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bg-BG" dirty="0"/>
                  <a:t> включваме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Всяко такова включване променя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bg-BG" dirty="0"/>
                  <a:t> така, че да е винаги изпъкнал (с цената на изтриване на върхове)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Основна идея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33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Проверяваме дали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err="1" smtClean="0">
                        <a:latin typeface="Cambria Math"/>
                        <a:sym typeface="Symbol"/>
                      </a:rPr>
                      <m:t></m:t>
                    </m:r>
                    <m:r>
                      <a:rPr lang="en-US" i="1" dirty="0" err="1" smtClean="0">
                        <a:latin typeface="Cambria Math"/>
                        <a:sym typeface="Symbol"/>
                      </a:rPr>
                      <m:t>𝑏</m:t>
                    </m:r>
                  </m:oMath>
                </a14:m>
                <a:endParaRPr lang="en-US" dirty="0">
                  <a:sym typeface="Symbol"/>
                </a:endParaRPr>
              </a:p>
              <a:p>
                <a:pPr lvl="1"/>
                <a:r>
                  <a:rPr lang="bg-BG" dirty="0">
                    <a:sym typeface="Symbol"/>
                  </a:rPr>
                  <a:t>Ако да, значи няма нужда да се добавя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Една стъпка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743201" y="2228848"/>
            <a:ext cx="2653092" cy="1936150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648198 w 648198"/>
              <a:gd name="connsiteY0" fmla="*/ 401430 h 510911"/>
              <a:gd name="connsiteX1" fmla="*/ 283586 w 648198"/>
              <a:gd name="connsiteY1" fmla="*/ 510911 h 510911"/>
              <a:gd name="connsiteX2" fmla="*/ 0 w 648198"/>
              <a:gd name="connsiteY2" fmla="*/ 328443 h 510911"/>
              <a:gd name="connsiteX3" fmla="*/ 243074 w 648198"/>
              <a:gd name="connsiteY3" fmla="*/ 0 h 510911"/>
              <a:gd name="connsiteX4" fmla="*/ 648198 w 648198"/>
              <a:gd name="connsiteY4" fmla="*/ 401430 h 510911"/>
              <a:gd name="connsiteX0" fmla="*/ 1012809 w 1012809"/>
              <a:gd name="connsiteY0" fmla="*/ 0 h 510911"/>
              <a:gd name="connsiteX1" fmla="*/ 283586 w 1012809"/>
              <a:gd name="connsiteY1" fmla="*/ 510911 h 510911"/>
              <a:gd name="connsiteX2" fmla="*/ 0 w 1012809"/>
              <a:gd name="connsiteY2" fmla="*/ 328443 h 510911"/>
              <a:gd name="connsiteX3" fmla="*/ 243074 w 1012809"/>
              <a:gd name="connsiteY3" fmla="*/ 0 h 510911"/>
              <a:gd name="connsiteX4" fmla="*/ 1012809 w 1012809"/>
              <a:gd name="connsiteY4" fmla="*/ 0 h 510911"/>
              <a:gd name="connsiteX0" fmla="*/ 1012809 w 1012809"/>
              <a:gd name="connsiteY0" fmla="*/ 0 h 328443"/>
              <a:gd name="connsiteX1" fmla="*/ 688710 w 1012809"/>
              <a:gd name="connsiteY1" fmla="*/ 109481 h 328443"/>
              <a:gd name="connsiteX2" fmla="*/ 0 w 1012809"/>
              <a:gd name="connsiteY2" fmla="*/ 328443 h 328443"/>
              <a:gd name="connsiteX3" fmla="*/ 243074 w 1012809"/>
              <a:gd name="connsiteY3" fmla="*/ 0 h 328443"/>
              <a:gd name="connsiteX4" fmla="*/ 1012809 w 1012809"/>
              <a:gd name="connsiteY4" fmla="*/ 0 h 328443"/>
              <a:gd name="connsiteX0" fmla="*/ 769735 w 769735"/>
              <a:gd name="connsiteY0" fmla="*/ 0 h 109481"/>
              <a:gd name="connsiteX1" fmla="*/ 445636 w 769735"/>
              <a:gd name="connsiteY1" fmla="*/ 109481 h 109481"/>
              <a:gd name="connsiteX2" fmla="*/ 162049 w 769735"/>
              <a:gd name="connsiteY2" fmla="*/ 109481 h 109481"/>
              <a:gd name="connsiteX3" fmla="*/ 0 w 769735"/>
              <a:gd name="connsiteY3" fmla="*/ 0 h 109481"/>
              <a:gd name="connsiteX4" fmla="*/ 769735 w 769735"/>
              <a:gd name="connsiteY4" fmla="*/ 0 h 109481"/>
              <a:gd name="connsiteX0" fmla="*/ 810247 w 810247"/>
              <a:gd name="connsiteY0" fmla="*/ 0 h 109481"/>
              <a:gd name="connsiteX1" fmla="*/ 486148 w 810247"/>
              <a:gd name="connsiteY1" fmla="*/ 109481 h 109481"/>
              <a:gd name="connsiteX2" fmla="*/ 202561 w 810247"/>
              <a:gd name="connsiteY2" fmla="*/ 109481 h 109481"/>
              <a:gd name="connsiteX3" fmla="*/ 0 w 810247"/>
              <a:gd name="connsiteY3" fmla="*/ 0 h 109481"/>
              <a:gd name="connsiteX4" fmla="*/ 810247 w 810247"/>
              <a:gd name="connsiteY4" fmla="*/ 0 h 109481"/>
              <a:gd name="connsiteX0" fmla="*/ 810247 w 810247"/>
              <a:gd name="connsiteY0" fmla="*/ 218962 h 328443"/>
              <a:gd name="connsiteX1" fmla="*/ 526661 w 810247"/>
              <a:gd name="connsiteY1" fmla="*/ 0 h 328443"/>
              <a:gd name="connsiteX2" fmla="*/ 202561 w 810247"/>
              <a:gd name="connsiteY2" fmla="*/ 328443 h 328443"/>
              <a:gd name="connsiteX3" fmla="*/ 0 w 810247"/>
              <a:gd name="connsiteY3" fmla="*/ 218962 h 328443"/>
              <a:gd name="connsiteX4" fmla="*/ 810247 w 810247"/>
              <a:gd name="connsiteY4" fmla="*/ 218962 h 328443"/>
              <a:gd name="connsiteX0" fmla="*/ 810247 w 810247"/>
              <a:gd name="connsiteY0" fmla="*/ 218962 h 218962"/>
              <a:gd name="connsiteX1" fmla="*/ 526661 w 810247"/>
              <a:gd name="connsiteY1" fmla="*/ 0 h 218962"/>
              <a:gd name="connsiteX2" fmla="*/ 243074 w 810247"/>
              <a:gd name="connsiteY2" fmla="*/ 0 h 218962"/>
              <a:gd name="connsiteX3" fmla="*/ 0 w 810247"/>
              <a:gd name="connsiteY3" fmla="*/ 218962 h 218962"/>
              <a:gd name="connsiteX4" fmla="*/ 810247 w 810247"/>
              <a:gd name="connsiteY4" fmla="*/ 218962 h 218962"/>
              <a:gd name="connsiteX0" fmla="*/ 526661 w 526661"/>
              <a:gd name="connsiteY0" fmla="*/ 0 h 547405"/>
              <a:gd name="connsiteX1" fmla="*/ 526661 w 526661"/>
              <a:gd name="connsiteY1" fmla="*/ 328443 h 547405"/>
              <a:gd name="connsiteX2" fmla="*/ 243074 w 526661"/>
              <a:gd name="connsiteY2" fmla="*/ 328443 h 547405"/>
              <a:gd name="connsiteX3" fmla="*/ 0 w 526661"/>
              <a:gd name="connsiteY3" fmla="*/ 547405 h 547405"/>
              <a:gd name="connsiteX4" fmla="*/ 526661 w 526661"/>
              <a:gd name="connsiteY4" fmla="*/ 0 h 547405"/>
              <a:gd name="connsiteX0" fmla="*/ 283587 w 283587"/>
              <a:gd name="connsiteY0" fmla="*/ 0 h 328443"/>
              <a:gd name="connsiteX1" fmla="*/ 283587 w 283587"/>
              <a:gd name="connsiteY1" fmla="*/ 328443 h 328443"/>
              <a:gd name="connsiteX2" fmla="*/ 0 w 283587"/>
              <a:gd name="connsiteY2" fmla="*/ 328443 h 328443"/>
              <a:gd name="connsiteX3" fmla="*/ 1 w 283587"/>
              <a:gd name="connsiteY3" fmla="*/ 0 h 328443"/>
              <a:gd name="connsiteX4" fmla="*/ 283587 w 283587"/>
              <a:gd name="connsiteY4" fmla="*/ 0 h 328443"/>
              <a:gd name="connsiteX0" fmla="*/ 319035 w 319035"/>
              <a:gd name="connsiteY0" fmla="*/ 164222 h 492665"/>
              <a:gd name="connsiteX1" fmla="*/ 319035 w 319035"/>
              <a:gd name="connsiteY1" fmla="*/ 492665 h 492665"/>
              <a:gd name="connsiteX2" fmla="*/ 35448 w 319035"/>
              <a:gd name="connsiteY2" fmla="*/ 492665 h 492665"/>
              <a:gd name="connsiteX3" fmla="*/ 0 w 319035"/>
              <a:gd name="connsiteY3" fmla="*/ 0 h 492665"/>
              <a:gd name="connsiteX4" fmla="*/ 319035 w 319035"/>
              <a:gd name="connsiteY4" fmla="*/ 164222 h 492665"/>
              <a:gd name="connsiteX0" fmla="*/ 708966 w 708966"/>
              <a:gd name="connsiteY0" fmla="*/ 1 h 492665"/>
              <a:gd name="connsiteX1" fmla="*/ 319035 w 708966"/>
              <a:gd name="connsiteY1" fmla="*/ 492665 h 492665"/>
              <a:gd name="connsiteX2" fmla="*/ 35448 w 708966"/>
              <a:gd name="connsiteY2" fmla="*/ 492665 h 492665"/>
              <a:gd name="connsiteX3" fmla="*/ 0 w 708966"/>
              <a:gd name="connsiteY3" fmla="*/ 0 h 492665"/>
              <a:gd name="connsiteX4" fmla="*/ 708966 w 708966"/>
              <a:gd name="connsiteY4" fmla="*/ 1 h 492665"/>
              <a:gd name="connsiteX0" fmla="*/ 708966 w 779863"/>
              <a:gd name="connsiteY0" fmla="*/ 1 h 492665"/>
              <a:gd name="connsiteX1" fmla="*/ 779863 w 779863"/>
              <a:gd name="connsiteY1" fmla="*/ 164222 h 492665"/>
              <a:gd name="connsiteX2" fmla="*/ 35448 w 779863"/>
              <a:gd name="connsiteY2" fmla="*/ 492665 h 492665"/>
              <a:gd name="connsiteX3" fmla="*/ 0 w 779863"/>
              <a:gd name="connsiteY3" fmla="*/ 0 h 492665"/>
              <a:gd name="connsiteX4" fmla="*/ 708966 w 779863"/>
              <a:gd name="connsiteY4" fmla="*/ 1 h 492665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638070 w 886209"/>
              <a:gd name="connsiteY0" fmla="*/ 0 h 394132"/>
              <a:gd name="connsiteX1" fmla="*/ 886209 w 886209"/>
              <a:gd name="connsiteY1" fmla="*/ 394132 h 394132"/>
              <a:gd name="connsiteX2" fmla="*/ 0 w 886209"/>
              <a:gd name="connsiteY2" fmla="*/ 394132 h 394132"/>
              <a:gd name="connsiteX3" fmla="*/ 106346 w 886209"/>
              <a:gd name="connsiteY3" fmla="*/ 229910 h 394132"/>
              <a:gd name="connsiteX4" fmla="*/ 638070 w 886209"/>
              <a:gd name="connsiteY4" fmla="*/ 0 h 394132"/>
              <a:gd name="connsiteX0" fmla="*/ 638070 w 1524278"/>
              <a:gd name="connsiteY0" fmla="*/ 0 h 394132"/>
              <a:gd name="connsiteX1" fmla="*/ 1524278 w 1524278"/>
              <a:gd name="connsiteY1" fmla="*/ 0 h 394132"/>
              <a:gd name="connsiteX2" fmla="*/ 0 w 1524278"/>
              <a:gd name="connsiteY2" fmla="*/ 394132 h 394132"/>
              <a:gd name="connsiteX3" fmla="*/ 106346 w 1524278"/>
              <a:gd name="connsiteY3" fmla="*/ 229910 h 394132"/>
              <a:gd name="connsiteX4" fmla="*/ 638070 w 1524278"/>
              <a:gd name="connsiteY4" fmla="*/ 0 h 394132"/>
              <a:gd name="connsiteX0" fmla="*/ 531724 w 1417932"/>
              <a:gd name="connsiteY0" fmla="*/ 0 h 229910"/>
              <a:gd name="connsiteX1" fmla="*/ 1417932 w 1417932"/>
              <a:gd name="connsiteY1" fmla="*/ 0 h 229910"/>
              <a:gd name="connsiteX2" fmla="*/ 957104 w 1417932"/>
              <a:gd name="connsiteY2" fmla="*/ 229910 h 229910"/>
              <a:gd name="connsiteX3" fmla="*/ 0 w 1417932"/>
              <a:gd name="connsiteY3" fmla="*/ 229910 h 229910"/>
              <a:gd name="connsiteX4" fmla="*/ 531724 w 1417932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141793 w 886208"/>
              <a:gd name="connsiteY3" fmla="*/ 229910 h 229910"/>
              <a:gd name="connsiteX4" fmla="*/ 0 w 886208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0 w 886208"/>
              <a:gd name="connsiteY3" fmla="*/ 0 h 229910"/>
              <a:gd name="connsiteX0" fmla="*/ 0 w 886208"/>
              <a:gd name="connsiteY0" fmla="*/ 0 h 197066"/>
              <a:gd name="connsiteX1" fmla="*/ 886208 w 886208"/>
              <a:gd name="connsiteY1" fmla="*/ 0 h 197066"/>
              <a:gd name="connsiteX2" fmla="*/ 389932 w 886208"/>
              <a:gd name="connsiteY2" fmla="*/ 197066 h 197066"/>
              <a:gd name="connsiteX3" fmla="*/ 0 w 886208"/>
              <a:gd name="connsiteY3" fmla="*/ 0 h 197066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262754 h 394131"/>
              <a:gd name="connsiteX4" fmla="*/ 0 w 886208"/>
              <a:gd name="connsiteY4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602621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31903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53172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779863 w 886208"/>
              <a:gd name="connsiteY2" fmla="*/ 0 h 426975"/>
              <a:gd name="connsiteX3" fmla="*/ 531725 w 886208"/>
              <a:gd name="connsiteY3" fmla="*/ 295598 h 426975"/>
              <a:gd name="connsiteX4" fmla="*/ 0 w 886208"/>
              <a:gd name="connsiteY4" fmla="*/ 295598 h 426975"/>
              <a:gd name="connsiteX5" fmla="*/ 0 w 886208"/>
              <a:gd name="connsiteY5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779863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354483 w 886208"/>
              <a:gd name="connsiteY5" fmla="*/ 229910 h 426975"/>
              <a:gd name="connsiteX6" fmla="*/ 0 w 886208"/>
              <a:gd name="connsiteY6" fmla="*/ 426975 h 426975"/>
              <a:gd name="connsiteX0" fmla="*/ 0 w 531725"/>
              <a:gd name="connsiteY0" fmla="*/ 426975 h 426975"/>
              <a:gd name="connsiteX1" fmla="*/ 531725 w 531725"/>
              <a:gd name="connsiteY1" fmla="*/ 426975 h 426975"/>
              <a:gd name="connsiteX2" fmla="*/ 531725 w 531725"/>
              <a:gd name="connsiteY2" fmla="*/ 0 h 426975"/>
              <a:gd name="connsiteX3" fmla="*/ 283587 w 531725"/>
              <a:gd name="connsiteY3" fmla="*/ 0 h 426975"/>
              <a:gd name="connsiteX4" fmla="*/ 283587 w 531725"/>
              <a:gd name="connsiteY4" fmla="*/ 229910 h 426975"/>
              <a:gd name="connsiteX5" fmla="*/ 0 w 531725"/>
              <a:gd name="connsiteY5" fmla="*/ 229910 h 426975"/>
              <a:gd name="connsiteX6" fmla="*/ 0 w 531725"/>
              <a:gd name="connsiteY6" fmla="*/ 426975 h 426975"/>
              <a:gd name="connsiteX0" fmla="*/ 0 w 531725"/>
              <a:gd name="connsiteY0" fmla="*/ 426975 h 722574"/>
              <a:gd name="connsiteX1" fmla="*/ 531725 w 531725"/>
              <a:gd name="connsiteY1" fmla="*/ 722574 h 722574"/>
              <a:gd name="connsiteX2" fmla="*/ 531725 w 531725"/>
              <a:gd name="connsiteY2" fmla="*/ 0 h 722574"/>
              <a:gd name="connsiteX3" fmla="*/ 283587 w 531725"/>
              <a:gd name="connsiteY3" fmla="*/ 0 h 722574"/>
              <a:gd name="connsiteX4" fmla="*/ 283587 w 531725"/>
              <a:gd name="connsiteY4" fmla="*/ 229910 h 722574"/>
              <a:gd name="connsiteX5" fmla="*/ 0 w 531725"/>
              <a:gd name="connsiteY5" fmla="*/ 229910 h 722574"/>
              <a:gd name="connsiteX6" fmla="*/ 0 w 531725"/>
              <a:gd name="connsiteY6" fmla="*/ 426975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229910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1 w 815312"/>
              <a:gd name="connsiteY5" fmla="*/ 525508 h 722574"/>
              <a:gd name="connsiteX6" fmla="*/ 0 w 815312"/>
              <a:gd name="connsiteY6" fmla="*/ 722574 h 722574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1878762 w 2126900"/>
              <a:gd name="connsiteY4" fmla="*/ 525508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638070 w 2126900"/>
              <a:gd name="connsiteY3" fmla="*/ 98533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656885 h 689730"/>
              <a:gd name="connsiteX1" fmla="*/ 2126900 w 2126900"/>
              <a:gd name="connsiteY1" fmla="*/ 656885 h 689730"/>
              <a:gd name="connsiteX2" fmla="*/ 957105 w 2126900"/>
              <a:gd name="connsiteY2" fmla="*/ 0 h 689730"/>
              <a:gd name="connsiteX3" fmla="*/ 638070 w 2126900"/>
              <a:gd name="connsiteY3" fmla="*/ 32844 h 689730"/>
              <a:gd name="connsiteX4" fmla="*/ 567173 w 2126900"/>
              <a:gd name="connsiteY4" fmla="*/ 426975 h 689730"/>
              <a:gd name="connsiteX5" fmla="*/ 0 w 2126900"/>
              <a:gd name="connsiteY5" fmla="*/ 624041 h 689730"/>
              <a:gd name="connsiteX6" fmla="*/ 1311588 w 2126900"/>
              <a:gd name="connsiteY6" fmla="*/ 656885 h 689730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70897 w 2126900"/>
              <a:gd name="connsiteY6" fmla="*/ 853950 h 952483"/>
              <a:gd name="connsiteX7" fmla="*/ 921656 w 2126900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638070 w 992553"/>
              <a:gd name="connsiteY3" fmla="*/ 32844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92553 w 992553"/>
              <a:gd name="connsiteY2" fmla="*/ 98533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1134346"/>
              <a:gd name="connsiteY0" fmla="*/ 952483 h 952483"/>
              <a:gd name="connsiteX1" fmla="*/ 1134346 w 1134346"/>
              <a:gd name="connsiteY1" fmla="*/ 624041 h 952483"/>
              <a:gd name="connsiteX2" fmla="*/ 992553 w 1134346"/>
              <a:gd name="connsiteY2" fmla="*/ 98533 h 952483"/>
              <a:gd name="connsiteX3" fmla="*/ 460828 w 1134346"/>
              <a:gd name="connsiteY3" fmla="*/ 0 h 952483"/>
              <a:gd name="connsiteX4" fmla="*/ 567173 w 1134346"/>
              <a:gd name="connsiteY4" fmla="*/ 426975 h 952483"/>
              <a:gd name="connsiteX5" fmla="*/ 0 w 1134346"/>
              <a:gd name="connsiteY5" fmla="*/ 624041 h 952483"/>
              <a:gd name="connsiteX6" fmla="*/ 70897 w 1134346"/>
              <a:gd name="connsiteY6" fmla="*/ 853950 h 952483"/>
              <a:gd name="connsiteX7" fmla="*/ 921656 w 1134346"/>
              <a:gd name="connsiteY7" fmla="*/ 952483 h 952483"/>
              <a:gd name="connsiteX0" fmla="*/ 1098898 w 1134346"/>
              <a:gd name="connsiteY0" fmla="*/ 1083861 h 1083861"/>
              <a:gd name="connsiteX1" fmla="*/ 1134346 w 1134346"/>
              <a:gd name="connsiteY1" fmla="*/ 624041 h 1083861"/>
              <a:gd name="connsiteX2" fmla="*/ 992553 w 1134346"/>
              <a:gd name="connsiteY2" fmla="*/ 98533 h 1083861"/>
              <a:gd name="connsiteX3" fmla="*/ 460828 w 1134346"/>
              <a:gd name="connsiteY3" fmla="*/ 0 h 1083861"/>
              <a:gd name="connsiteX4" fmla="*/ 567173 w 1134346"/>
              <a:gd name="connsiteY4" fmla="*/ 426975 h 1083861"/>
              <a:gd name="connsiteX5" fmla="*/ 0 w 1134346"/>
              <a:gd name="connsiteY5" fmla="*/ 624041 h 1083861"/>
              <a:gd name="connsiteX6" fmla="*/ 70897 w 1134346"/>
              <a:gd name="connsiteY6" fmla="*/ 853950 h 1083861"/>
              <a:gd name="connsiteX7" fmla="*/ 1098898 w 1134346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708966 w 1276139"/>
              <a:gd name="connsiteY4" fmla="*/ 426975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205243 w 1276139"/>
              <a:gd name="connsiteY2" fmla="*/ 295598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141793 w 1276139"/>
              <a:gd name="connsiteY5" fmla="*/ 361287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389932 w 1276139"/>
              <a:gd name="connsiteY5" fmla="*/ 558353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389932 w 1276139"/>
              <a:gd name="connsiteY4" fmla="*/ 558353 h 821107"/>
              <a:gd name="connsiteX5" fmla="*/ 0 w 1276139"/>
              <a:gd name="connsiteY5" fmla="*/ 722574 h 821107"/>
              <a:gd name="connsiteX6" fmla="*/ 1240691 w 1276139"/>
              <a:gd name="connsiteY6" fmla="*/ 821107 h 821107"/>
              <a:gd name="connsiteX0" fmla="*/ 850759 w 886207"/>
              <a:gd name="connsiteY0" fmla="*/ 821107 h 821107"/>
              <a:gd name="connsiteX1" fmla="*/ 886207 w 886207"/>
              <a:gd name="connsiteY1" fmla="*/ 361287 h 821107"/>
              <a:gd name="connsiteX2" fmla="*/ 815311 w 886207"/>
              <a:gd name="connsiteY2" fmla="*/ 32844 h 821107"/>
              <a:gd name="connsiteX3" fmla="*/ 460828 w 886207"/>
              <a:gd name="connsiteY3" fmla="*/ 0 h 821107"/>
              <a:gd name="connsiteX4" fmla="*/ 0 w 886207"/>
              <a:gd name="connsiteY4" fmla="*/ 558353 h 821107"/>
              <a:gd name="connsiteX5" fmla="*/ 0 w 886207"/>
              <a:gd name="connsiteY5" fmla="*/ 821107 h 821107"/>
              <a:gd name="connsiteX6" fmla="*/ 850759 w 886207"/>
              <a:gd name="connsiteY6" fmla="*/ 821107 h 821107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1134347 w 2020554"/>
              <a:gd name="connsiteY4" fmla="*/ 558353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0 w 2020554"/>
              <a:gd name="connsiteY4" fmla="*/ 591197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788263 h 853952"/>
              <a:gd name="connsiteX1" fmla="*/ 2020554 w 2020554"/>
              <a:gd name="connsiteY1" fmla="*/ 328443 h 853952"/>
              <a:gd name="connsiteX2" fmla="*/ 1949658 w 2020554"/>
              <a:gd name="connsiteY2" fmla="*/ 0 h 853952"/>
              <a:gd name="connsiteX3" fmla="*/ 602622 w 2020554"/>
              <a:gd name="connsiteY3" fmla="*/ 32845 h 853952"/>
              <a:gd name="connsiteX4" fmla="*/ 0 w 2020554"/>
              <a:gd name="connsiteY4" fmla="*/ 558353 h 853952"/>
              <a:gd name="connsiteX5" fmla="*/ 0 w 2020554"/>
              <a:gd name="connsiteY5" fmla="*/ 853952 h 853952"/>
              <a:gd name="connsiteX6" fmla="*/ 1985106 w 2020554"/>
              <a:gd name="connsiteY6" fmla="*/ 788263 h 853952"/>
              <a:gd name="connsiteX0" fmla="*/ 1985106 w 2020554"/>
              <a:gd name="connsiteY0" fmla="*/ 755419 h 821108"/>
              <a:gd name="connsiteX1" fmla="*/ 2020554 w 2020554"/>
              <a:gd name="connsiteY1" fmla="*/ 295599 h 821108"/>
              <a:gd name="connsiteX2" fmla="*/ 957105 w 2020554"/>
              <a:gd name="connsiteY2" fmla="*/ 0 h 821108"/>
              <a:gd name="connsiteX3" fmla="*/ 602622 w 2020554"/>
              <a:gd name="connsiteY3" fmla="*/ 1 h 821108"/>
              <a:gd name="connsiteX4" fmla="*/ 0 w 2020554"/>
              <a:gd name="connsiteY4" fmla="*/ 525509 h 821108"/>
              <a:gd name="connsiteX5" fmla="*/ 0 w 2020554"/>
              <a:gd name="connsiteY5" fmla="*/ 821108 h 821108"/>
              <a:gd name="connsiteX6" fmla="*/ 1985106 w 2020554"/>
              <a:gd name="connsiteY6" fmla="*/ 755419 h 821108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21108 h 853951"/>
              <a:gd name="connsiteX6" fmla="*/ 921657 w 2020554"/>
              <a:gd name="connsiteY6" fmla="*/ 853951 h 853951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53951 h 853951"/>
              <a:gd name="connsiteX6" fmla="*/ 921657 w 2020554"/>
              <a:gd name="connsiteY6" fmla="*/ 853951 h 853951"/>
              <a:gd name="connsiteX0" fmla="*/ 921657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21657 w 957105"/>
              <a:gd name="connsiteY5" fmla="*/ 853951 h 853951"/>
              <a:gd name="connsiteX0" fmla="*/ 957105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57105 w 957105"/>
              <a:gd name="connsiteY5" fmla="*/ 853951 h 853951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602622 w 957105"/>
              <a:gd name="connsiteY2" fmla="*/ 131378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389932 w 957105"/>
              <a:gd name="connsiteY2" fmla="*/ 0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177241 w 1134346"/>
              <a:gd name="connsiteY3" fmla="*/ 656886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35449 w 1134346"/>
              <a:gd name="connsiteY4" fmla="*/ 985328 h 985328"/>
              <a:gd name="connsiteX5" fmla="*/ 1134346 w 1134346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531724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94131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69794"/>
              <a:gd name="connsiteY0" fmla="*/ 985328 h 985328"/>
              <a:gd name="connsiteX1" fmla="*/ 1169794 w 1169794"/>
              <a:gd name="connsiteY1" fmla="*/ 492664 h 985328"/>
              <a:gd name="connsiteX2" fmla="*/ 1098897 w 1169794"/>
              <a:gd name="connsiteY2" fmla="*/ 0 h 985328"/>
              <a:gd name="connsiteX3" fmla="*/ 460828 w 1169794"/>
              <a:gd name="connsiteY3" fmla="*/ 0 h 985328"/>
              <a:gd name="connsiteX4" fmla="*/ 0 w 1169794"/>
              <a:gd name="connsiteY4" fmla="*/ 394131 h 985328"/>
              <a:gd name="connsiteX5" fmla="*/ 0 w 1169794"/>
              <a:gd name="connsiteY5" fmla="*/ 985328 h 985328"/>
              <a:gd name="connsiteX6" fmla="*/ 1098897 w 1169794"/>
              <a:gd name="connsiteY6" fmla="*/ 985328 h 985328"/>
              <a:gd name="connsiteX0" fmla="*/ 1098897 w 1311588"/>
              <a:gd name="connsiteY0" fmla="*/ 1182394 h 1182394"/>
              <a:gd name="connsiteX1" fmla="*/ 1169794 w 1311588"/>
              <a:gd name="connsiteY1" fmla="*/ 689730 h 1182394"/>
              <a:gd name="connsiteX2" fmla="*/ 1311588 w 1311588"/>
              <a:gd name="connsiteY2" fmla="*/ 0 h 1182394"/>
              <a:gd name="connsiteX3" fmla="*/ 460828 w 1311588"/>
              <a:gd name="connsiteY3" fmla="*/ 197066 h 1182394"/>
              <a:gd name="connsiteX4" fmla="*/ 0 w 1311588"/>
              <a:gd name="connsiteY4" fmla="*/ 591197 h 1182394"/>
              <a:gd name="connsiteX5" fmla="*/ 0 w 1311588"/>
              <a:gd name="connsiteY5" fmla="*/ 1182394 h 1182394"/>
              <a:gd name="connsiteX6" fmla="*/ 1098897 w 1311588"/>
              <a:gd name="connsiteY6" fmla="*/ 1182394 h 1182394"/>
              <a:gd name="connsiteX0" fmla="*/ 1098897 w 1559727"/>
              <a:gd name="connsiteY0" fmla="*/ 1182394 h 1182394"/>
              <a:gd name="connsiteX1" fmla="*/ 1559727 w 1559727"/>
              <a:gd name="connsiteY1" fmla="*/ 985329 h 1182394"/>
              <a:gd name="connsiteX2" fmla="*/ 1311588 w 1559727"/>
              <a:gd name="connsiteY2" fmla="*/ 0 h 1182394"/>
              <a:gd name="connsiteX3" fmla="*/ 460828 w 1559727"/>
              <a:gd name="connsiteY3" fmla="*/ 197066 h 1182394"/>
              <a:gd name="connsiteX4" fmla="*/ 0 w 1559727"/>
              <a:gd name="connsiteY4" fmla="*/ 591197 h 1182394"/>
              <a:gd name="connsiteX5" fmla="*/ 0 w 1559727"/>
              <a:gd name="connsiteY5" fmla="*/ 1182394 h 1182394"/>
              <a:gd name="connsiteX6" fmla="*/ 1098897 w 1559727"/>
              <a:gd name="connsiteY6" fmla="*/ 1182394 h 1182394"/>
              <a:gd name="connsiteX0" fmla="*/ 1524278 w 1985108"/>
              <a:gd name="connsiteY0" fmla="*/ 1182394 h 1182394"/>
              <a:gd name="connsiteX1" fmla="*/ 1985108 w 1985108"/>
              <a:gd name="connsiteY1" fmla="*/ 985329 h 1182394"/>
              <a:gd name="connsiteX2" fmla="*/ 1736969 w 1985108"/>
              <a:gd name="connsiteY2" fmla="*/ 0 h 1182394"/>
              <a:gd name="connsiteX3" fmla="*/ 0 w 1985108"/>
              <a:gd name="connsiteY3" fmla="*/ 32845 h 1182394"/>
              <a:gd name="connsiteX4" fmla="*/ 425381 w 1985108"/>
              <a:gd name="connsiteY4" fmla="*/ 591197 h 1182394"/>
              <a:gd name="connsiteX5" fmla="*/ 425381 w 1985108"/>
              <a:gd name="connsiteY5" fmla="*/ 1182394 h 1182394"/>
              <a:gd name="connsiteX6" fmla="*/ 1524278 w 1985108"/>
              <a:gd name="connsiteY6" fmla="*/ 1182394 h 1182394"/>
              <a:gd name="connsiteX0" fmla="*/ 1736968 w 2197798"/>
              <a:gd name="connsiteY0" fmla="*/ 1182394 h 1182394"/>
              <a:gd name="connsiteX1" fmla="*/ 2197798 w 2197798"/>
              <a:gd name="connsiteY1" fmla="*/ 985329 h 1182394"/>
              <a:gd name="connsiteX2" fmla="*/ 1949659 w 2197798"/>
              <a:gd name="connsiteY2" fmla="*/ 0 h 1182394"/>
              <a:gd name="connsiteX3" fmla="*/ 212690 w 2197798"/>
              <a:gd name="connsiteY3" fmla="*/ 32845 h 1182394"/>
              <a:gd name="connsiteX4" fmla="*/ 0 w 2197798"/>
              <a:gd name="connsiteY4" fmla="*/ 558353 h 1182394"/>
              <a:gd name="connsiteX5" fmla="*/ 638071 w 2197798"/>
              <a:gd name="connsiteY5" fmla="*/ 1182394 h 1182394"/>
              <a:gd name="connsiteX6" fmla="*/ 1736968 w 2197798"/>
              <a:gd name="connsiteY6" fmla="*/ 1182394 h 1182394"/>
              <a:gd name="connsiteX0" fmla="*/ 2056003 w 2516833"/>
              <a:gd name="connsiteY0" fmla="*/ 1182394 h 1182394"/>
              <a:gd name="connsiteX1" fmla="*/ 2516833 w 2516833"/>
              <a:gd name="connsiteY1" fmla="*/ 985329 h 1182394"/>
              <a:gd name="connsiteX2" fmla="*/ 2268694 w 2516833"/>
              <a:gd name="connsiteY2" fmla="*/ 0 h 1182394"/>
              <a:gd name="connsiteX3" fmla="*/ 531725 w 2516833"/>
              <a:gd name="connsiteY3" fmla="*/ 32845 h 1182394"/>
              <a:gd name="connsiteX4" fmla="*/ 319035 w 2516833"/>
              <a:gd name="connsiteY4" fmla="*/ 558353 h 1182394"/>
              <a:gd name="connsiteX5" fmla="*/ 0 w 2516833"/>
              <a:gd name="connsiteY5" fmla="*/ 1182394 h 1182394"/>
              <a:gd name="connsiteX6" fmla="*/ 2056003 w 2516833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35448 w 2552281"/>
              <a:gd name="connsiteY5" fmla="*/ 1182394 h 1182394"/>
              <a:gd name="connsiteX6" fmla="*/ 2091451 w 2552281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602622 w 2552281"/>
              <a:gd name="connsiteY5" fmla="*/ 1182394 h 1182394"/>
              <a:gd name="connsiteX6" fmla="*/ 2091451 w 2552281"/>
              <a:gd name="connsiteY6" fmla="*/ 1182394 h 1182394"/>
              <a:gd name="connsiteX0" fmla="*/ 1878760 w 2339590"/>
              <a:gd name="connsiteY0" fmla="*/ 1182394 h 1182394"/>
              <a:gd name="connsiteX1" fmla="*/ 2339590 w 2339590"/>
              <a:gd name="connsiteY1" fmla="*/ 985329 h 1182394"/>
              <a:gd name="connsiteX2" fmla="*/ 2091451 w 2339590"/>
              <a:gd name="connsiteY2" fmla="*/ 0 h 1182394"/>
              <a:gd name="connsiteX3" fmla="*/ 354482 w 2339590"/>
              <a:gd name="connsiteY3" fmla="*/ 32845 h 1182394"/>
              <a:gd name="connsiteX4" fmla="*/ 0 w 2339590"/>
              <a:gd name="connsiteY4" fmla="*/ 492665 h 1182394"/>
              <a:gd name="connsiteX5" fmla="*/ 389931 w 2339590"/>
              <a:gd name="connsiteY5" fmla="*/ 1182394 h 1182394"/>
              <a:gd name="connsiteX6" fmla="*/ 1878760 w 2339590"/>
              <a:gd name="connsiteY6" fmla="*/ 1182394 h 1182394"/>
              <a:gd name="connsiteX0" fmla="*/ 1878760 w 2091452"/>
              <a:gd name="connsiteY0" fmla="*/ 1182394 h 1182394"/>
              <a:gd name="connsiteX1" fmla="*/ 2091452 w 2091452"/>
              <a:gd name="connsiteY1" fmla="*/ 1083861 h 1182394"/>
              <a:gd name="connsiteX2" fmla="*/ 2091451 w 2091452"/>
              <a:gd name="connsiteY2" fmla="*/ 0 h 1182394"/>
              <a:gd name="connsiteX3" fmla="*/ 354482 w 2091452"/>
              <a:gd name="connsiteY3" fmla="*/ 32845 h 1182394"/>
              <a:gd name="connsiteX4" fmla="*/ 0 w 2091452"/>
              <a:gd name="connsiteY4" fmla="*/ 492665 h 1182394"/>
              <a:gd name="connsiteX5" fmla="*/ 389931 w 2091452"/>
              <a:gd name="connsiteY5" fmla="*/ 1182394 h 1182394"/>
              <a:gd name="connsiteX6" fmla="*/ 1878760 w 2091452"/>
              <a:gd name="connsiteY6" fmla="*/ 1182394 h 1182394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063450 w 2197797"/>
              <a:gd name="connsiteY0" fmla="*/ 1051016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063450 w 2197797"/>
              <a:gd name="connsiteY6" fmla="*/ 1051016 h 1149549"/>
              <a:gd name="connsiteX0" fmla="*/ 1063450 w 2197797"/>
              <a:gd name="connsiteY0" fmla="*/ 1083861 h 1182394"/>
              <a:gd name="connsiteX1" fmla="*/ 2091452 w 2197797"/>
              <a:gd name="connsiteY1" fmla="*/ 1083861 h 1182394"/>
              <a:gd name="connsiteX2" fmla="*/ 2197797 w 2197797"/>
              <a:gd name="connsiteY2" fmla="*/ 229910 h 1182394"/>
              <a:gd name="connsiteX3" fmla="*/ 1666072 w 2197797"/>
              <a:gd name="connsiteY3" fmla="*/ 0 h 1182394"/>
              <a:gd name="connsiteX4" fmla="*/ 0 w 2197797"/>
              <a:gd name="connsiteY4" fmla="*/ 492665 h 1182394"/>
              <a:gd name="connsiteX5" fmla="*/ 389931 w 2197797"/>
              <a:gd name="connsiteY5" fmla="*/ 1182394 h 1182394"/>
              <a:gd name="connsiteX6" fmla="*/ 1063450 w 2197797"/>
              <a:gd name="connsiteY6" fmla="*/ 1083861 h 1182394"/>
              <a:gd name="connsiteX0" fmla="*/ 673519 w 1807866"/>
              <a:gd name="connsiteY0" fmla="*/ 1083861 h 1182394"/>
              <a:gd name="connsiteX1" fmla="*/ 1701521 w 1807866"/>
              <a:gd name="connsiteY1" fmla="*/ 1083861 h 1182394"/>
              <a:gd name="connsiteX2" fmla="*/ 1807866 w 1807866"/>
              <a:gd name="connsiteY2" fmla="*/ 229910 h 1182394"/>
              <a:gd name="connsiteX3" fmla="*/ 1276141 w 1807866"/>
              <a:gd name="connsiteY3" fmla="*/ 0 h 1182394"/>
              <a:gd name="connsiteX4" fmla="*/ 319036 w 1807866"/>
              <a:gd name="connsiteY4" fmla="*/ 131377 h 1182394"/>
              <a:gd name="connsiteX5" fmla="*/ 0 w 1807866"/>
              <a:gd name="connsiteY5" fmla="*/ 1182394 h 1182394"/>
              <a:gd name="connsiteX6" fmla="*/ 673519 w 1807866"/>
              <a:gd name="connsiteY6" fmla="*/ 1083861 h 1182394"/>
              <a:gd name="connsiteX0" fmla="*/ 354483 w 1488830"/>
              <a:gd name="connsiteY0" fmla="*/ 1083861 h 1083861"/>
              <a:gd name="connsiteX1" fmla="*/ 1382485 w 1488830"/>
              <a:gd name="connsiteY1" fmla="*/ 1083861 h 1083861"/>
              <a:gd name="connsiteX2" fmla="*/ 1488830 w 1488830"/>
              <a:gd name="connsiteY2" fmla="*/ 229910 h 1083861"/>
              <a:gd name="connsiteX3" fmla="*/ 957105 w 1488830"/>
              <a:gd name="connsiteY3" fmla="*/ 0 h 1083861"/>
              <a:gd name="connsiteX4" fmla="*/ 0 w 1488830"/>
              <a:gd name="connsiteY4" fmla="*/ 131377 h 1083861"/>
              <a:gd name="connsiteX5" fmla="*/ 141793 w 1488830"/>
              <a:gd name="connsiteY5" fmla="*/ 788262 h 1083861"/>
              <a:gd name="connsiteX6" fmla="*/ 354483 w 1488830"/>
              <a:gd name="connsiteY6" fmla="*/ 1083861 h 1083861"/>
              <a:gd name="connsiteX0" fmla="*/ 266905 w 1401252"/>
              <a:gd name="connsiteY0" fmla="*/ 1083861 h 1083861"/>
              <a:gd name="connsiteX1" fmla="*/ 1294907 w 1401252"/>
              <a:gd name="connsiteY1" fmla="*/ 1083861 h 1083861"/>
              <a:gd name="connsiteX2" fmla="*/ 1401252 w 1401252"/>
              <a:gd name="connsiteY2" fmla="*/ 229910 h 1083861"/>
              <a:gd name="connsiteX3" fmla="*/ 869527 w 1401252"/>
              <a:gd name="connsiteY3" fmla="*/ 0 h 1083861"/>
              <a:gd name="connsiteX4" fmla="*/ 0 w 1401252"/>
              <a:gd name="connsiteY4" fmla="*/ 212060 h 1083861"/>
              <a:gd name="connsiteX5" fmla="*/ 54215 w 1401252"/>
              <a:gd name="connsiteY5" fmla="*/ 788262 h 1083861"/>
              <a:gd name="connsiteX6" fmla="*/ 266905 w 1401252"/>
              <a:gd name="connsiteY6" fmla="*/ 1083861 h 1083861"/>
              <a:gd name="connsiteX0" fmla="*/ 266905 w 1401252"/>
              <a:gd name="connsiteY0" fmla="*/ 1154548 h 1154548"/>
              <a:gd name="connsiteX1" fmla="*/ 1294907 w 1401252"/>
              <a:gd name="connsiteY1" fmla="*/ 1154548 h 1154548"/>
              <a:gd name="connsiteX2" fmla="*/ 1401252 w 1401252"/>
              <a:gd name="connsiteY2" fmla="*/ 300597 h 1154548"/>
              <a:gd name="connsiteX3" fmla="*/ 875783 w 1401252"/>
              <a:gd name="connsiteY3" fmla="*/ 0 h 1154548"/>
              <a:gd name="connsiteX4" fmla="*/ 0 w 1401252"/>
              <a:gd name="connsiteY4" fmla="*/ 282747 h 1154548"/>
              <a:gd name="connsiteX5" fmla="*/ 54215 w 1401252"/>
              <a:gd name="connsiteY5" fmla="*/ 858949 h 1154548"/>
              <a:gd name="connsiteX6" fmla="*/ 266905 w 1401252"/>
              <a:gd name="connsiteY6" fmla="*/ 1154548 h 1154548"/>
              <a:gd name="connsiteX0" fmla="*/ 266905 w 1532619"/>
              <a:gd name="connsiteY0" fmla="*/ 1154548 h 1154548"/>
              <a:gd name="connsiteX1" fmla="*/ 1294907 w 1532619"/>
              <a:gd name="connsiteY1" fmla="*/ 1154548 h 1154548"/>
              <a:gd name="connsiteX2" fmla="*/ 1532619 w 1532619"/>
              <a:gd name="connsiteY2" fmla="*/ 318090 h 1154548"/>
              <a:gd name="connsiteX3" fmla="*/ 875783 w 1532619"/>
              <a:gd name="connsiteY3" fmla="*/ 0 h 1154548"/>
              <a:gd name="connsiteX4" fmla="*/ 0 w 1532619"/>
              <a:gd name="connsiteY4" fmla="*/ 282747 h 1154548"/>
              <a:gd name="connsiteX5" fmla="*/ 54215 w 1532619"/>
              <a:gd name="connsiteY5" fmla="*/ 858949 h 1154548"/>
              <a:gd name="connsiteX6" fmla="*/ 266905 w 1532619"/>
              <a:gd name="connsiteY6" fmla="*/ 1154548 h 1154548"/>
              <a:gd name="connsiteX0" fmla="*/ 266905 w 1532619"/>
              <a:gd name="connsiteY0" fmla="*/ 1154548 h 1154548"/>
              <a:gd name="connsiteX1" fmla="*/ 1269885 w 1532619"/>
              <a:gd name="connsiteY1" fmla="*/ 954270 h 1154548"/>
              <a:gd name="connsiteX2" fmla="*/ 1532619 w 1532619"/>
              <a:gd name="connsiteY2" fmla="*/ 318090 h 1154548"/>
              <a:gd name="connsiteX3" fmla="*/ 875783 w 1532619"/>
              <a:gd name="connsiteY3" fmla="*/ 0 h 1154548"/>
              <a:gd name="connsiteX4" fmla="*/ 0 w 1532619"/>
              <a:gd name="connsiteY4" fmla="*/ 282747 h 1154548"/>
              <a:gd name="connsiteX5" fmla="*/ 54215 w 1532619"/>
              <a:gd name="connsiteY5" fmla="*/ 858949 h 1154548"/>
              <a:gd name="connsiteX6" fmla="*/ 266905 w 1532619"/>
              <a:gd name="connsiteY6" fmla="*/ 1154548 h 1154548"/>
              <a:gd name="connsiteX0" fmla="*/ 266905 w 1532619"/>
              <a:gd name="connsiteY0" fmla="*/ 1154548 h 1201673"/>
              <a:gd name="connsiteX1" fmla="*/ 919572 w 1532619"/>
              <a:gd name="connsiteY1" fmla="*/ 1201673 h 1201673"/>
              <a:gd name="connsiteX2" fmla="*/ 1269885 w 1532619"/>
              <a:gd name="connsiteY2" fmla="*/ 954270 h 1201673"/>
              <a:gd name="connsiteX3" fmla="*/ 1532619 w 1532619"/>
              <a:gd name="connsiteY3" fmla="*/ 318090 h 1201673"/>
              <a:gd name="connsiteX4" fmla="*/ 875783 w 1532619"/>
              <a:gd name="connsiteY4" fmla="*/ 0 h 1201673"/>
              <a:gd name="connsiteX5" fmla="*/ 0 w 1532619"/>
              <a:gd name="connsiteY5" fmla="*/ 282747 h 1201673"/>
              <a:gd name="connsiteX6" fmla="*/ 54215 w 1532619"/>
              <a:gd name="connsiteY6" fmla="*/ 858949 h 1201673"/>
              <a:gd name="connsiteX7" fmla="*/ 266905 w 1532619"/>
              <a:gd name="connsiteY7" fmla="*/ 1154548 h 1201673"/>
              <a:gd name="connsiteX0" fmla="*/ 272899 w 1538613"/>
              <a:gd name="connsiteY0" fmla="*/ 1154548 h 1201673"/>
              <a:gd name="connsiteX1" fmla="*/ 925566 w 1538613"/>
              <a:gd name="connsiteY1" fmla="*/ 1201673 h 1201673"/>
              <a:gd name="connsiteX2" fmla="*/ 1275879 w 1538613"/>
              <a:gd name="connsiteY2" fmla="*/ 954270 h 1201673"/>
              <a:gd name="connsiteX3" fmla="*/ 1538613 w 1538613"/>
              <a:gd name="connsiteY3" fmla="*/ 318090 h 1201673"/>
              <a:gd name="connsiteX4" fmla="*/ 881777 w 1538613"/>
              <a:gd name="connsiteY4" fmla="*/ 0 h 1201673"/>
              <a:gd name="connsiteX5" fmla="*/ 0 w 1538613"/>
              <a:gd name="connsiteY5" fmla="*/ 291348 h 1201673"/>
              <a:gd name="connsiteX6" fmla="*/ 60209 w 1538613"/>
              <a:gd name="connsiteY6" fmla="*/ 858949 h 1201673"/>
              <a:gd name="connsiteX7" fmla="*/ 272899 w 1538613"/>
              <a:gd name="connsiteY7" fmla="*/ 1154548 h 1201673"/>
              <a:gd name="connsiteX0" fmla="*/ 272899 w 1538613"/>
              <a:gd name="connsiteY0" fmla="*/ 1158849 h 1205974"/>
              <a:gd name="connsiteX1" fmla="*/ 925566 w 1538613"/>
              <a:gd name="connsiteY1" fmla="*/ 1205974 h 1205974"/>
              <a:gd name="connsiteX2" fmla="*/ 1275879 w 1538613"/>
              <a:gd name="connsiteY2" fmla="*/ 958571 h 1205974"/>
              <a:gd name="connsiteX3" fmla="*/ 1538613 w 1538613"/>
              <a:gd name="connsiteY3" fmla="*/ 322391 h 1205974"/>
              <a:gd name="connsiteX4" fmla="*/ 869789 w 1538613"/>
              <a:gd name="connsiteY4" fmla="*/ 0 h 1205974"/>
              <a:gd name="connsiteX5" fmla="*/ 0 w 1538613"/>
              <a:gd name="connsiteY5" fmla="*/ 295649 h 1205974"/>
              <a:gd name="connsiteX6" fmla="*/ 60209 w 1538613"/>
              <a:gd name="connsiteY6" fmla="*/ 863250 h 1205974"/>
              <a:gd name="connsiteX7" fmla="*/ 272899 w 1538613"/>
              <a:gd name="connsiteY7" fmla="*/ 1158849 h 1205974"/>
              <a:gd name="connsiteX0" fmla="*/ 272899 w 1530621"/>
              <a:gd name="connsiteY0" fmla="*/ 1158849 h 1205974"/>
              <a:gd name="connsiteX1" fmla="*/ 925566 w 1530621"/>
              <a:gd name="connsiteY1" fmla="*/ 1205974 h 1205974"/>
              <a:gd name="connsiteX2" fmla="*/ 1275879 w 1530621"/>
              <a:gd name="connsiteY2" fmla="*/ 958571 h 1205974"/>
              <a:gd name="connsiteX3" fmla="*/ 1530621 w 1530621"/>
              <a:gd name="connsiteY3" fmla="*/ 328841 h 1205974"/>
              <a:gd name="connsiteX4" fmla="*/ 869789 w 1530621"/>
              <a:gd name="connsiteY4" fmla="*/ 0 h 1205974"/>
              <a:gd name="connsiteX5" fmla="*/ 0 w 1530621"/>
              <a:gd name="connsiteY5" fmla="*/ 295649 h 1205974"/>
              <a:gd name="connsiteX6" fmla="*/ 60209 w 1530621"/>
              <a:gd name="connsiteY6" fmla="*/ 863250 h 1205974"/>
              <a:gd name="connsiteX7" fmla="*/ 272899 w 1530621"/>
              <a:gd name="connsiteY7" fmla="*/ 1158849 h 1205974"/>
              <a:gd name="connsiteX0" fmla="*/ 272899 w 1530621"/>
              <a:gd name="connsiteY0" fmla="*/ 1158849 h 1205974"/>
              <a:gd name="connsiteX1" fmla="*/ 925566 w 1530621"/>
              <a:gd name="connsiteY1" fmla="*/ 1205974 h 1205974"/>
              <a:gd name="connsiteX2" fmla="*/ 1289865 w 1530621"/>
              <a:gd name="connsiteY2" fmla="*/ 939219 h 1205974"/>
              <a:gd name="connsiteX3" fmla="*/ 1530621 w 1530621"/>
              <a:gd name="connsiteY3" fmla="*/ 328841 h 1205974"/>
              <a:gd name="connsiteX4" fmla="*/ 869789 w 1530621"/>
              <a:gd name="connsiteY4" fmla="*/ 0 h 1205974"/>
              <a:gd name="connsiteX5" fmla="*/ 0 w 1530621"/>
              <a:gd name="connsiteY5" fmla="*/ 295649 h 1205974"/>
              <a:gd name="connsiteX6" fmla="*/ 60209 w 1530621"/>
              <a:gd name="connsiteY6" fmla="*/ 863250 h 1205974"/>
              <a:gd name="connsiteX7" fmla="*/ 272899 w 1530621"/>
              <a:gd name="connsiteY7" fmla="*/ 1158849 h 1205974"/>
              <a:gd name="connsiteX0" fmla="*/ 272899 w 1530621"/>
              <a:gd name="connsiteY0" fmla="*/ 1158849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0209 w 1530621"/>
              <a:gd name="connsiteY6" fmla="*/ 863250 h 1201674"/>
              <a:gd name="connsiteX7" fmla="*/ 272899 w 1530621"/>
              <a:gd name="connsiteY7" fmla="*/ 1158849 h 1201674"/>
              <a:gd name="connsiteX0" fmla="*/ 268904 w 1530621"/>
              <a:gd name="connsiteY0" fmla="*/ 1150248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0209 w 1530621"/>
              <a:gd name="connsiteY6" fmla="*/ 863250 h 1201674"/>
              <a:gd name="connsiteX7" fmla="*/ 268904 w 1530621"/>
              <a:gd name="connsiteY7" fmla="*/ 1150248 h 1201674"/>
              <a:gd name="connsiteX0" fmla="*/ 268904 w 1530621"/>
              <a:gd name="connsiteY0" fmla="*/ 1150248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4204 w 1530621"/>
              <a:gd name="connsiteY6" fmla="*/ 867551 h 1201674"/>
              <a:gd name="connsiteX7" fmla="*/ 268904 w 1530621"/>
              <a:gd name="connsiteY7" fmla="*/ 1150248 h 1201674"/>
              <a:gd name="connsiteX0" fmla="*/ 262910 w 1524627"/>
              <a:gd name="connsiteY0" fmla="*/ 1150248 h 1201674"/>
              <a:gd name="connsiteX1" fmla="*/ 899593 w 1524627"/>
              <a:gd name="connsiteY1" fmla="*/ 1201674 h 1201674"/>
              <a:gd name="connsiteX2" fmla="*/ 1283871 w 1524627"/>
              <a:gd name="connsiteY2" fmla="*/ 939219 h 1201674"/>
              <a:gd name="connsiteX3" fmla="*/ 1524627 w 1524627"/>
              <a:gd name="connsiteY3" fmla="*/ 328841 h 1201674"/>
              <a:gd name="connsiteX4" fmla="*/ 863795 w 1524627"/>
              <a:gd name="connsiteY4" fmla="*/ 0 h 1201674"/>
              <a:gd name="connsiteX5" fmla="*/ 0 w 1524627"/>
              <a:gd name="connsiteY5" fmla="*/ 297799 h 1201674"/>
              <a:gd name="connsiteX6" fmla="*/ 58210 w 1524627"/>
              <a:gd name="connsiteY6" fmla="*/ 867551 h 1201674"/>
              <a:gd name="connsiteX7" fmla="*/ 262910 w 1524627"/>
              <a:gd name="connsiteY7" fmla="*/ 1150248 h 1201674"/>
              <a:gd name="connsiteX0" fmla="*/ 262910 w 1524627"/>
              <a:gd name="connsiteY0" fmla="*/ 1145948 h 1197374"/>
              <a:gd name="connsiteX1" fmla="*/ 899593 w 1524627"/>
              <a:gd name="connsiteY1" fmla="*/ 1197374 h 1197374"/>
              <a:gd name="connsiteX2" fmla="*/ 1283871 w 1524627"/>
              <a:gd name="connsiteY2" fmla="*/ 934919 h 1197374"/>
              <a:gd name="connsiteX3" fmla="*/ 1524627 w 1524627"/>
              <a:gd name="connsiteY3" fmla="*/ 324541 h 1197374"/>
              <a:gd name="connsiteX4" fmla="*/ 857801 w 1524627"/>
              <a:gd name="connsiteY4" fmla="*/ 0 h 1197374"/>
              <a:gd name="connsiteX5" fmla="*/ 0 w 1524627"/>
              <a:gd name="connsiteY5" fmla="*/ 293499 h 1197374"/>
              <a:gd name="connsiteX6" fmla="*/ 58210 w 1524627"/>
              <a:gd name="connsiteY6" fmla="*/ 863251 h 1197374"/>
              <a:gd name="connsiteX7" fmla="*/ 262910 w 1524627"/>
              <a:gd name="connsiteY7" fmla="*/ 1145948 h 119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4627" h="1197374">
                <a:moveTo>
                  <a:pt x="262910" y="1145948"/>
                </a:moveTo>
                <a:lnTo>
                  <a:pt x="899593" y="1197374"/>
                </a:lnTo>
                <a:lnTo>
                  <a:pt x="1283871" y="934919"/>
                </a:lnTo>
                <a:lnTo>
                  <a:pt x="1524627" y="324541"/>
                </a:lnTo>
                <a:lnTo>
                  <a:pt x="857801" y="0"/>
                </a:lnTo>
                <a:lnTo>
                  <a:pt x="0" y="293499"/>
                </a:lnTo>
                <a:lnTo>
                  <a:pt x="58210" y="863251"/>
                </a:lnTo>
                <a:lnTo>
                  <a:pt x="262910" y="1145948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09198" y="2971800"/>
            <a:ext cx="34977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80392" y="2172746"/>
            <a:ext cx="118872" cy="11887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23392" y="2696621"/>
            <a:ext cx="118872" cy="11887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16992" y="3677696"/>
            <a:ext cx="118872" cy="11887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43892" y="4096796"/>
            <a:ext cx="118872" cy="11887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8992" y="4020596"/>
            <a:ext cx="118872" cy="11887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83392" y="3563396"/>
            <a:ext cx="118872" cy="11887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681792" y="2639471"/>
            <a:ext cx="118872" cy="11887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78992" y="4649246"/>
            <a:ext cx="118872" cy="11887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91200" y="4343400"/>
            <a:ext cx="34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19294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736600" y="3457575"/>
            <a:ext cx="5676900" cy="14287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07000" y="1819275"/>
            <a:ext cx="609600" cy="32861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Построяваме тангентите през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bg-BG" dirty="0"/>
                  <a:t> към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Това са прави, свързващи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bg-BG" dirty="0"/>
                  <a:t> с връх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bg-BG" dirty="0"/>
                  <a:t> така, че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bg-BG" dirty="0"/>
                  <a:t> да е само от едната страна</a:t>
                </a:r>
              </a:p>
              <a:p>
                <a:pPr lvl="1"/>
                <a:r>
                  <a:rPr lang="bg-BG" dirty="0"/>
                  <a:t>Запомняме двата тангенциални върха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743201" y="2228848"/>
            <a:ext cx="2653092" cy="1936150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648198 w 648198"/>
              <a:gd name="connsiteY0" fmla="*/ 401430 h 510911"/>
              <a:gd name="connsiteX1" fmla="*/ 283586 w 648198"/>
              <a:gd name="connsiteY1" fmla="*/ 510911 h 510911"/>
              <a:gd name="connsiteX2" fmla="*/ 0 w 648198"/>
              <a:gd name="connsiteY2" fmla="*/ 328443 h 510911"/>
              <a:gd name="connsiteX3" fmla="*/ 243074 w 648198"/>
              <a:gd name="connsiteY3" fmla="*/ 0 h 510911"/>
              <a:gd name="connsiteX4" fmla="*/ 648198 w 648198"/>
              <a:gd name="connsiteY4" fmla="*/ 401430 h 510911"/>
              <a:gd name="connsiteX0" fmla="*/ 1012809 w 1012809"/>
              <a:gd name="connsiteY0" fmla="*/ 0 h 510911"/>
              <a:gd name="connsiteX1" fmla="*/ 283586 w 1012809"/>
              <a:gd name="connsiteY1" fmla="*/ 510911 h 510911"/>
              <a:gd name="connsiteX2" fmla="*/ 0 w 1012809"/>
              <a:gd name="connsiteY2" fmla="*/ 328443 h 510911"/>
              <a:gd name="connsiteX3" fmla="*/ 243074 w 1012809"/>
              <a:gd name="connsiteY3" fmla="*/ 0 h 510911"/>
              <a:gd name="connsiteX4" fmla="*/ 1012809 w 1012809"/>
              <a:gd name="connsiteY4" fmla="*/ 0 h 510911"/>
              <a:gd name="connsiteX0" fmla="*/ 1012809 w 1012809"/>
              <a:gd name="connsiteY0" fmla="*/ 0 h 328443"/>
              <a:gd name="connsiteX1" fmla="*/ 688710 w 1012809"/>
              <a:gd name="connsiteY1" fmla="*/ 109481 h 328443"/>
              <a:gd name="connsiteX2" fmla="*/ 0 w 1012809"/>
              <a:gd name="connsiteY2" fmla="*/ 328443 h 328443"/>
              <a:gd name="connsiteX3" fmla="*/ 243074 w 1012809"/>
              <a:gd name="connsiteY3" fmla="*/ 0 h 328443"/>
              <a:gd name="connsiteX4" fmla="*/ 1012809 w 1012809"/>
              <a:gd name="connsiteY4" fmla="*/ 0 h 328443"/>
              <a:gd name="connsiteX0" fmla="*/ 769735 w 769735"/>
              <a:gd name="connsiteY0" fmla="*/ 0 h 109481"/>
              <a:gd name="connsiteX1" fmla="*/ 445636 w 769735"/>
              <a:gd name="connsiteY1" fmla="*/ 109481 h 109481"/>
              <a:gd name="connsiteX2" fmla="*/ 162049 w 769735"/>
              <a:gd name="connsiteY2" fmla="*/ 109481 h 109481"/>
              <a:gd name="connsiteX3" fmla="*/ 0 w 769735"/>
              <a:gd name="connsiteY3" fmla="*/ 0 h 109481"/>
              <a:gd name="connsiteX4" fmla="*/ 769735 w 769735"/>
              <a:gd name="connsiteY4" fmla="*/ 0 h 109481"/>
              <a:gd name="connsiteX0" fmla="*/ 810247 w 810247"/>
              <a:gd name="connsiteY0" fmla="*/ 0 h 109481"/>
              <a:gd name="connsiteX1" fmla="*/ 486148 w 810247"/>
              <a:gd name="connsiteY1" fmla="*/ 109481 h 109481"/>
              <a:gd name="connsiteX2" fmla="*/ 202561 w 810247"/>
              <a:gd name="connsiteY2" fmla="*/ 109481 h 109481"/>
              <a:gd name="connsiteX3" fmla="*/ 0 w 810247"/>
              <a:gd name="connsiteY3" fmla="*/ 0 h 109481"/>
              <a:gd name="connsiteX4" fmla="*/ 810247 w 810247"/>
              <a:gd name="connsiteY4" fmla="*/ 0 h 109481"/>
              <a:gd name="connsiteX0" fmla="*/ 810247 w 810247"/>
              <a:gd name="connsiteY0" fmla="*/ 218962 h 328443"/>
              <a:gd name="connsiteX1" fmla="*/ 526661 w 810247"/>
              <a:gd name="connsiteY1" fmla="*/ 0 h 328443"/>
              <a:gd name="connsiteX2" fmla="*/ 202561 w 810247"/>
              <a:gd name="connsiteY2" fmla="*/ 328443 h 328443"/>
              <a:gd name="connsiteX3" fmla="*/ 0 w 810247"/>
              <a:gd name="connsiteY3" fmla="*/ 218962 h 328443"/>
              <a:gd name="connsiteX4" fmla="*/ 810247 w 810247"/>
              <a:gd name="connsiteY4" fmla="*/ 218962 h 328443"/>
              <a:gd name="connsiteX0" fmla="*/ 810247 w 810247"/>
              <a:gd name="connsiteY0" fmla="*/ 218962 h 218962"/>
              <a:gd name="connsiteX1" fmla="*/ 526661 w 810247"/>
              <a:gd name="connsiteY1" fmla="*/ 0 h 218962"/>
              <a:gd name="connsiteX2" fmla="*/ 243074 w 810247"/>
              <a:gd name="connsiteY2" fmla="*/ 0 h 218962"/>
              <a:gd name="connsiteX3" fmla="*/ 0 w 810247"/>
              <a:gd name="connsiteY3" fmla="*/ 218962 h 218962"/>
              <a:gd name="connsiteX4" fmla="*/ 810247 w 810247"/>
              <a:gd name="connsiteY4" fmla="*/ 218962 h 218962"/>
              <a:gd name="connsiteX0" fmla="*/ 526661 w 526661"/>
              <a:gd name="connsiteY0" fmla="*/ 0 h 547405"/>
              <a:gd name="connsiteX1" fmla="*/ 526661 w 526661"/>
              <a:gd name="connsiteY1" fmla="*/ 328443 h 547405"/>
              <a:gd name="connsiteX2" fmla="*/ 243074 w 526661"/>
              <a:gd name="connsiteY2" fmla="*/ 328443 h 547405"/>
              <a:gd name="connsiteX3" fmla="*/ 0 w 526661"/>
              <a:gd name="connsiteY3" fmla="*/ 547405 h 547405"/>
              <a:gd name="connsiteX4" fmla="*/ 526661 w 526661"/>
              <a:gd name="connsiteY4" fmla="*/ 0 h 547405"/>
              <a:gd name="connsiteX0" fmla="*/ 283587 w 283587"/>
              <a:gd name="connsiteY0" fmla="*/ 0 h 328443"/>
              <a:gd name="connsiteX1" fmla="*/ 283587 w 283587"/>
              <a:gd name="connsiteY1" fmla="*/ 328443 h 328443"/>
              <a:gd name="connsiteX2" fmla="*/ 0 w 283587"/>
              <a:gd name="connsiteY2" fmla="*/ 328443 h 328443"/>
              <a:gd name="connsiteX3" fmla="*/ 1 w 283587"/>
              <a:gd name="connsiteY3" fmla="*/ 0 h 328443"/>
              <a:gd name="connsiteX4" fmla="*/ 283587 w 283587"/>
              <a:gd name="connsiteY4" fmla="*/ 0 h 328443"/>
              <a:gd name="connsiteX0" fmla="*/ 319035 w 319035"/>
              <a:gd name="connsiteY0" fmla="*/ 164222 h 492665"/>
              <a:gd name="connsiteX1" fmla="*/ 319035 w 319035"/>
              <a:gd name="connsiteY1" fmla="*/ 492665 h 492665"/>
              <a:gd name="connsiteX2" fmla="*/ 35448 w 319035"/>
              <a:gd name="connsiteY2" fmla="*/ 492665 h 492665"/>
              <a:gd name="connsiteX3" fmla="*/ 0 w 319035"/>
              <a:gd name="connsiteY3" fmla="*/ 0 h 492665"/>
              <a:gd name="connsiteX4" fmla="*/ 319035 w 319035"/>
              <a:gd name="connsiteY4" fmla="*/ 164222 h 492665"/>
              <a:gd name="connsiteX0" fmla="*/ 708966 w 708966"/>
              <a:gd name="connsiteY0" fmla="*/ 1 h 492665"/>
              <a:gd name="connsiteX1" fmla="*/ 319035 w 708966"/>
              <a:gd name="connsiteY1" fmla="*/ 492665 h 492665"/>
              <a:gd name="connsiteX2" fmla="*/ 35448 w 708966"/>
              <a:gd name="connsiteY2" fmla="*/ 492665 h 492665"/>
              <a:gd name="connsiteX3" fmla="*/ 0 w 708966"/>
              <a:gd name="connsiteY3" fmla="*/ 0 h 492665"/>
              <a:gd name="connsiteX4" fmla="*/ 708966 w 708966"/>
              <a:gd name="connsiteY4" fmla="*/ 1 h 492665"/>
              <a:gd name="connsiteX0" fmla="*/ 708966 w 779863"/>
              <a:gd name="connsiteY0" fmla="*/ 1 h 492665"/>
              <a:gd name="connsiteX1" fmla="*/ 779863 w 779863"/>
              <a:gd name="connsiteY1" fmla="*/ 164222 h 492665"/>
              <a:gd name="connsiteX2" fmla="*/ 35448 w 779863"/>
              <a:gd name="connsiteY2" fmla="*/ 492665 h 492665"/>
              <a:gd name="connsiteX3" fmla="*/ 0 w 779863"/>
              <a:gd name="connsiteY3" fmla="*/ 0 h 492665"/>
              <a:gd name="connsiteX4" fmla="*/ 708966 w 779863"/>
              <a:gd name="connsiteY4" fmla="*/ 1 h 492665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638070 w 886209"/>
              <a:gd name="connsiteY0" fmla="*/ 0 h 394132"/>
              <a:gd name="connsiteX1" fmla="*/ 886209 w 886209"/>
              <a:gd name="connsiteY1" fmla="*/ 394132 h 394132"/>
              <a:gd name="connsiteX2" fmla="*/ 0 w 886209"/>
              <a:gd name="connsiteY2" fmla="*/ 394132 h 394132"/>
              <a:gd name="connsiteX3" fmla="*/ 106346 w 886209"/>
              <a:gd name="connsiteY3" fmla="*/ 229910 h 394132"/>
              <a:gd name="connsiteX4" fmla="*/ 638070 w 886209"/>
              <a:gd name="connsiteY4" fmla="*/ 0 h 394132"/>
              <a:gd name="connsiteX0" fmla="*/ 638070 w 1524278"/>
              <a:gd name="connsiteY0" fmla="*/ 0 h 394132"/>
              <a:gd name="connsiteX1" fmla="*/ 1524278 w 1524278"/>
              <a:gd name="connsiteY1" fmla="*/ 0 h 394132"/>
              <a:gd name="connsiteX2" fmla="*/ 0 w 1524278"/>
              <a:gd name="connsiteY2" fmla="*/ 394132 h 394132"/>
              <a:gd name="connsiteX3" fmla="*/ 106346 w 1524278"/>
              <a:gd name="connsiteY3" fmla="*/ 229910 h 394132"/>
              <a:gd name="connsiteX4" fmla="*/ 638070 w 1524278"/>
              <a:gd name="connsiteY4" fmla="*/ 0 h 394132"/>
              <a:gd name="connsiteX0" fmla="*/ 531724 w 1417932"/>
              <a:gd name="connsiteY0" fmla="*/ 0 h 229910"/>
              <a:gd name="connsiteX1" fmla="*/ 1417932 w 1417932"/>
              <a:gd name="connsiteY1" fmla="*/ 0 h 229910"/>
              <a:gd name="connsiteX2" fmla="*/ 957104 w 1417932"/>
              <a:gd name="connsiteY2" fmla="*/ 229910 h 229910"/>
              <a:gd name="connsiteX3" fmla="*/ 0 w 1417932"/>
              <a:gd name="connsiteY3" fmla="*/ 229910 h 229910"/>
              <a:gd name="connsiteX4" fmla="*/ 531724 w 1417932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141793 w 886208"/>
              <a:gd name="connsiteY3" fmla="*/ 229910 h 229910"/>
              <a:gd name="connsiteX4" fmla="*/ 0 w 886208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0 w 886208"/>
              <a:gd name="connsiteY3" fmla="*/ 0 h 229910"/>
              <a:gd name="connsiteX0" fmla="*/ 0 w 886208"/>
              <a:gd name="connsiteY0" fmla="*/ 0 h 197066"/>
              <a:gd name="connsiteX1" fmla="*/ 886208 w 886208"/>
              <a:gd name="connsiteY1" fmla="*/ 0 h 197066"/>
              <a:gd name="connsiteX2" fmla="*/ 389932 w 886208"/>
              <a:gd name="connsiteY2" fmla="*/ 197066 h 197066"/>
              <a:gd name="connsiteX3" fmla="*/ 0 w 886208"/>
              <a:gd name="connsiteY3" fmla="*/ 0 h 197066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262754 h 394131"/>
              <a:gd name="connsiteX4" fmla="*/ 0 w 886208"/>
              <a:gd name="connsiteY4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602621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31903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53172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779863 w 886208"/>
              <a:gd name="connsiteY2" fmla="*/ 0 h 426975"/>
              <a:gd name="connsiteX3" fmla="*/ 531725 w 886208"/>
              <a:gd name="connsiteY3" fmla="*/ 295598 h 426975"/>
              <a:gd name="connsiteX4" fmla="*/ 0 w 886208"/>
              <a:gd name="connsiteY4" fmla="*/ 295598 h 426975"/>
              <a:gd name="connsiteX5" fmla="*/ 0 w 886208"/>
              <a:gd name="connsiteY5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779863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354483 w 886208"/>
              <a:gd name="connsiteY5" fmla="*/ 229910 h 426975"/>
              <a:gd name="connsiteX6" fmla="*/ 0 w 886208"/>
              <a:gd name="connsiteY6" fmla="*/ 426975 h 426975"/>
              <a:gd name="connsiteX0" fmla="*/ 0 w 531725"/>
              <a:gd name="connsiteY0" fmla="*/ 426975 h 426975"/>
              <a:gd name="connsiteX1" fmla="*/ 531725 w 531725"/>
              <a:gd name="connsiteY1" fmla="*/ 426975 h 426975"/>
              <a:gd name="connsiteX2" fmla="*/ 531725 w 531725"/>
              <a:gd name="connsiteY2" fmla="*/ 0 h 426975"/>
              <a:gd name="connsiteX3" fmla="*/ 283587 w 531725"/>
              <a:gd name="connsiteY3" fmla="*/ 0 h 426975"/>
              <a:gd name="connsiteX4" fmla="*/ 283587 w 531725"/>
              <a:gd name="connsiteY4" fmla="*/ 229910 h 426975"/>
              <a:gd name="connsiteX5" fmla="*/ 0 w 531725"/>
              <a:gd name="connsiteY5" fmla="*/ 229910 h 426975"/>
              <a:gd name="connsiteX6" fmla="*/ 0 w 531725"/>
              <a:gd name="connsiteY6" fmla="*/ 426975 h 426975"/>
              <a:gd name="connsiteX0" fmla="*/ 0 w 531725"/>
              <a:gd name="connsiteY0" fmla="*/ 426975 h 722574"/>
              <a:gd name="connsiteX1" fmla="*/ 531725 w 531725"/>
              <a:gd name="connsiteY1" fmla="*/ 722574 h 722574"/>
              <a:gd name="connsiteX2" fmla="*/ 531725 w 531725"/>
              <a:gd name="connsiteY2" fmla="*/ 0 h 722574"/>
              <a:gd name="connsiteX3" fmla="*/ 283587 w 531725"/>
              <a:gd name="connsiteY3" fmla="*/ 0 h 722574"/>
              <a:gd name="connsiteX4" fmla="*/ 283587 w 531725"/>
              <a:gd name="connsiteY4" fmla="*/ 229910 h 722574"/>
              <a:gd name="connsiteX5" fmla="*/ 0 w 531725"/>
              <a:gd name="connsiteY5" fmla="*/ 229910 h 722574"/>
              <a:gd name="connsiteX6" fmla="*/ 0 w 531725"/>
              <a:gd name="connsiteY6" fmla="*/ 426975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229910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1 w 815312"/>
              <a:gd name="connsiteY5" fmla="*/ 525508 h 722574"/>
              <a:gd name="connsiteX6" fmla="*/ 0 w 815312"/>
              <a:gd name="connsiteY6" fmla="*/ 722574 h 722574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1878762 w 2126900"/>
              <a:gd name="connsiteY4" fmla="*/ 525508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638070 w 2126900"/>
              <a:gd name="connsiteY3" fmla="*/ 98533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656885 h 689730"/>
              <a:gd name="connsiteX1" fmla="*/ 2126900 w 2126900"/>
              <a:gd name="connsiteY1" fmla="*/ 656885 h 689730"/>
              <a:gd name="connsiteX2" fmla="*/ 957105 w 2126900"/>
              <a:gd name="connsiteY2" fmla="*/ 0 h 689730"/>
              <a:gd name="connsiteX3" fmla="*/ 638070 w 2126900"/>
              <a:gd name="connsiteY3" fmla="*/ 32844 h 689730"/>
              <a:gd name="connsiteX4" fmla="*/ 567173 w 2126900"/>
              <a:gd name="connsiteY4" fmla="*/ 426975 h 689730"/>
              <a:gd name="connsiteX5" fmla="*/ 0 w 2126900"/>
              <a:gd name="connsiteY5" fmla="*/ 624041 h 689730"/>
              <a:gd name="connsiteX6" fmla="*/ 1311588 w 2126900"/>
              <a:gd name="connsiteY6" fmla="*/ 656885 h 689730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70897 w 2126900"/>
              <a:gd name="connsiteY6" fmla="*/ 853950 h 952483"/>
              <a:gd name="connsiteX7" fmla="*/ 921656 w 2126900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638070 w 992553"/>
              <a:gd name="connsiteY3" fmla="*/ 32844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92553 w 992553"/>
              <a:gd name="connsiteY2" fmla="*/ 98533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1134346"/>
              <a:gd name="connsiteY0" fmla="*/ 952483 h 952483"/>
              <a:gd name="connsiteX1" fmla="*/ 1134346 w 1134346"/>
              <a:gd name="connsiteY1" fmla="*/ 624041 h 952483"/>
              <a:gd name="connsiteX2" fmla="*/ 992553 w 1134346"/>
              <a:gd name="connsiteY2" fmla="*/ 98533 h 952483"/>
              <a:gd name="connsiteX3" fmla="*/ 460828 w 1134346"/>
              <a:gd name="connsiteY3" fmla="*/ 0 h 952483"/>
              <a:gd name="connsiteX4" fmla="*/ 567173 w 1134346"/>
              <a:gd name="connsiteY4" fmla="*/ 426975 h 952483"/>
              <a:gd name="connsiteX5" fmla="*/ 0 w 1134346"/>
              <a:gd name="connsiteY5" fmla="*/ 624041 h 952483"/>
              <a:gd name="connsiteX6" fmla="*/ 70897 w 1134346"/>
              <a:gd name="connsiteY6" fmla="*/ 853950 h 952483"/>
              <a:gd name="connsiteX7" fmla="*/ 921656 w 1134346"/>
              <a:gd name="connsiteY7" fmla="*/ 952483 h 952483"/>
              <a:gd name="connsiteX0" fmla="*/ 1098898 w 1134346"/>
              <a:gd name="connsiteY0" fmla="*/ 1083861 h 1083861"/>
              <a:gd name="connsiteX1" fmla="*/ 1134346 w 1134346"/>
              <a:gd name="connsiteY1" fmla="*/ 624041 h 1083861"/>
              <a:gd name="connsiteX2" fmla="*/ 992553 w 1134346"/>
              <a:gd name="connsiteY2" fmla="*/ 98533 h 1083861"/>
              <a:gd name="connsiteX3" fmla="*/ 460828 w 1134346"/>
              <a:gd name="connsiteY3" fmla="*/ 0 h 1083861"/>
              <a:gd name="connsiteX4" fmla="*/ 567173 w 1134346"/>
              <a:gd name="connsiteY4" fmla="*/ 426975 h 1083861"/>
              <a:gd name="connsiteX5" fmla="*/ 0 w 1134346"/>
              <a:gd name="connsiteY5" fmla="*/ 624041 h 1083861"/>
              <a:gd name="connsiteX6" fmla="*/ 70897 w 1134346"/>
              <a:gd name="connsiteY6" fmla="*/ 853950 h 1083861"/>
              <a:gd name="connsiteX7" fmla="*/ 1098898 w 1134346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708966 w 1276139"/>
              <a:gd name="connsiteY4" fmla="*/ 426975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205243 w 1276139"/>
              <a:gd name="connsiteY2" fmla="*/ 295598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141793 w 1276139"/>
              <a:gd name="connsiteY5" fmla="*/ 361287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389932 w 1276139"/>
              <a:gd name="connsiteY5" fmla="*/ 558353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389932 w 1276139"/>
              <a:gd name="connsiteY4" fmla="*/ 558353 h 821107"/>
              <a:gd name="connsiteX5" fmla="*/ 0 w 1276139"/>
              <a:gd name="connsiteY5" fmla="*/ 722574 h 821107"/>
              <a:gd name="connsiteX6" fmla="*/ 1240691 w 1276139"/>
              <a:gd name="connsiteY6" fmla="*/ 821107 h 821107"/>
              <a:gd name="connsiteX0" fmla="*/ 850759 w 886207"/>
              <a:gd name="connsiteY0" fmla="*/ 821107 h 821107"/>
              <a:gd name="connsiteX1" fmla="*/ 886207 w 886207"/>
              <a:gd name="connsiteY1" fmla="*/ 361287 h 821107"/>
              <a:gd name="connsiteX2" fmla="*/ 815311 w 886207"/>
              <a:gd name="connsiteY2" fmla="*/ 32844 h 821107"/>
              <a:gd name="connsiteX3" fmla="*/ 460828 w 886207"/>
              <a:gd name="connsiteY3" fmla="*/ 0 h 821107"/>
              <a:gd name="connsiteX4" fmla="*/ 0 w 886207"/>
              <a:gd name="connsiteY4" fmla="*/ 558353 h 821107"/>
              <a:gd name="connsiteX5" fmla="*/ 0 w 886207"/>
              <a:gd name="connsiteY5" fmla="*/ 821107 h 821107"/>
              <a:gd name="connsiteX6" fmla="*/ 850759 w 886207"/>
              <a:gd name="connsiteY6" fmla="*/ 821107 h 821107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1134347 w 2020554"/>
              <a:gd name="connsiteY4" fmla="*/ 558353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0 w 2020554"/>
              <a:gd name="connsiteY4" fmla="*/ 591197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788263 h 853952"/>
              <a:gd name="connsiteX1" fmla="*/ 2020554 w 2020554"/>
              <a:gd name="connsiteY1" fmla="*/ 328443 h 853952"/>
              <a:gd name="connsiteX2" fmla="*/ 1949658 w 2020554"/>
              <a:gd name="connsiteY2" fmla="*/ 0 h 853952"/>
              <a:gd name="connsiteX3" fmla="*/ 602622 w 2020554"/>
              <a:gd name="connsiteY3" fmla="*/ 32845 h 853952"/>
              <a:gd name="connsiteX4" fmla="*/ 0 w 2020554"/>
              <a:gd name="connsiteY4" fmla="*/ 558353 h 853952"/>
              <a:gd name="connsiteX5" fmla="*/ 0 w 2020554"/>
              <a:gd name="connsiteY5" fmla="*/ 853952 h 853952"/>
              <a:gd name="connsiteX6" fmla="*/ 1985106 w 2020554"/>
              <a:gd name="connsiteY6" fmla="*/ 788263 h 853952"/>
              <a:gd name="connsiteX0" fmla="*/ 1985106 w 2020554"/>
              <a:gd name="connsiteY0" fmla="*/ 755419 h 821108"/>
              <a:gd name="connsiteX1" fmla="*/ 2020554 w 2020554"/>
              <a:gd name="connsiteY1" fmla="*/ 295599 h 821108"/>
              <a:gd name="connsiteX2" fmla="*/ 957105 w 2020554"/>
              <a:gd name="connsiteY2" fmla="*/ 0 h 821108"/>
              <a:gd name="connsiteX3" fmla="*/ 602622 w 2020554"/>
              <a:gd name="connsiteY3" fmla="*/ 1 h 821108"/>
              <a:gd name="connsiteX4" fmla="*/ 0 w 2020554"/>
              <a:gd name="connsiteY4" fmla="*/ 525509 h 821108"/>
              <a:gd name="connsiteX5" fmla="*/ 0 w 2020554"/>
              <a:gd name="connsiteY5" fmla="*/ 821108 h 821108"/>
              <a:gd name="connsiteX6" fmla="*/ 1985106 w 2020554"/>
              <a:gd name="connsiteY6" fmla="*/ 755419 h 821108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21108 h 853951"/>
              <a:gd name="connsiteX6" fmla="*/ 921657 w 2020554"/>
              <a:gd name="connsiteY6" fmla="*/ 853951 h 853951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53951 h 853951"/>
              <a:gd name="connsiteX6" fmla="*/ 921657 w 2020554"/>
              <a:gd name="connsiteY6" fmla="*/ 853951 h 853951"/>
              <a:gd name="connsiteX0" fmla="*/ 921657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21657 w 957105"/>
              <a:gd name="connsiteY5" fmla="*/ 853951 h 853951"/>
              <a:gd name="connsiteX0" fmla="*/ 957105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57105 w 957105"/>
              <a:gd name="connsiteY5" fmla="*/ 853951 h 853951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602622 w 957105"/>
              <a:gd name="connsiteY2" fmla="*/ 131378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389932 w 957105"/>
              <a:gd name="connsiteY2" fmla="*/ 0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177241 w 1134346"/>
              <a:gd name="connsiteY3" fmla="*/ 656886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35449 w 1134346"/>
              <a:gd name="connsiteY4" fmla="*/ 985328 h 985328"/>
              <a:gd name="connsiteX5" fmla="*/ 1134346 w 1134346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531724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94131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69794"/>
              <a:gd name="connsiteY0" fmla="*/ 985328 h 985328"/>
              <a:gd name="connsiteX1" fmla="*/ 1169794 w 1169794"/>
              <a:gd name="connsiteY1" fmla="*/ 492664 h 985328"/>
              <a:gd name="connsiteX2" fmla="*/ 1098897 w 1169794"/>
              <a:gd name="connsiteY2" fmla="*/ 0 h 985328"/>
              <a:gd name="connsiteX3" fmla="*/ 460828 w 1169794"/>
              <a:gd name="connsiteY3" fmla="*/ 0 h 985328"/>
              <a:gd name="connsiteX4" fmla="*/ 0 w 1169794"/>
              <a:gd name="connsiteY4" fmla="*/ 394131 h 985328"/>
              <a:gd name="connsiteX5" fmla="*/ 0 w 1169794"/>
              <a:gd name="connsiteY5" fmla="*/ 985328 h 985328"/>
              <a:gd name="connsiteX6" fmla="*/ 1098897 w 1169794"/>
              <a:gd name="connsiteY6" fmla="*/ 985328 h 985328"/>
              <a:gd name="connsiteX0" fmla="*/ 1098897 w 1311588"/>
              <a:gd name="connsiteY0" fmla="*/ 1182394 h 1182394"/>
              <a:gd name="connsiteX1" fmla="*/ 1169794 w 1311588"/>
              <a:gd name="connsiteY1" fmla="*/ 689730 h 1182394"/>
              <a:gd name="connsiteX2" fmla="*/ 1311588 w 1311588"/>
              <a:gd name="connsiteY2" fmla="*/ 0 h 1182394"/>
              <a:gd name="connsiteX3" fmla="*/ 460828 w 1311588"/>
              <a:gd name="connsiteY3" fmla="*/ 197066 h 1182394"/>
              <a:gd name="connsiteX4" fmla="*/ 0 w 1311588"/>
              <a:gd name="connsiteY4" fmla="*/ 591197 h 1182394"/>
              <a:gd name="connsiteX5" fmla="*/ 0 w 1311588"/>
              <a:gd name="connsiteY5" fmla="*/ 1182394 h 1182394"/>
              <a:gd name="connsiteX6" fmla="*/ 1098897 w 1311588"/>
              <a:gd name="connsiteY6" fmla="*/ 1182394 h 1182394"/>
              <a:gd name="connsiteX0" fmla="*/ 1098897 w 1559727"/>
              <a:gd name="connsiteY0" fmla="*/ 1182394 h 1182394"/>
              <a:gd name="connsiteX1" fmla="*/ 1559727 w 1559727"/>
              <a:gd name="connsiteY1" fmla="*/ 985329 h 1182394"/>
              <a:gd name="connsiteX2" fmla="*/ 1311588 w 1559727"/>
              <a:gd name="connsiteY2" fmla="*/ 0 h 1182394"/>
              <a:gd name="connsiteX3" fmla="*/ 460828 w 1559727"/>
              <a:gd name="connsiteY3" fmla="*/ 197066 h 1182394"/>
              <a:gd name="connsiteX4" fmla="*/ 0 w 1559727"/>
              <a:gd name="connsiteY4" fmla="*/ 591197 h 1182394"/>
              <a:gd name="connsiteX5" fmla="*/ 0 w 1559727"/>
              <a:gd name="connsiteY5" fmla="*/ 1182394 h 1182394"/>
              <a:gd name="connsiteX6" fmla="*/ 1098897 w 1559727"/>
              <a:gd name="connsiteY6" fmla="*/ 1182394 h 1182394"/>
              <a:gd name="connsiteX0" fmla="*/ 1524278 w 1985108"/>
              <a:gd name="connsiteY0" fmla="*/ 1182394 h 1182394"/>
              <a:gd name="connsiteX1" fmla="*/ 1985108 w 1985108"/>
              <a:gd name="connsiteY1" fmla="*/ 985329 h 1182394"/>
              <a:gd name="connsiteX2" fmla="*/ 1736969 w 1985108"/>
              <a:gd name="connsiteY2" fmla="*/ 0 h 1182394"/>
              <a:gd name="connsiteX3" fmla="*/ 0 w 1985108"/>
              <a:gd name="connsiteY3" fmla="*/ 32845 h 1182394"/>
              <a:gd name="connsiteX4" fmla="*/ 425381 w 1985108"/>
              <a:gd name="connsiteY4" fmla="*/ 591197 h 1182394"/>
              <a:gd name="connsiteX5" fmla="*/ 425381 w 1985108"/>
              <a:gd name="connsiteY5" fmla="*/ 1182394 h 1182394"/>
              <a:gd name="connsiteX6" fmla="*/ 1524278 w 1985108"/>
              <a:gd name="connsiteY6" fmla="*/ 1182394 h 1182394"/>
              <a:gd name="connsiteX0" fmla="*/ 1736968 w 2197798"/>
              <a:gd name="connsiteY0" fmla="*/ 1182394 h 1182394"/>
              <a:gd name="connsiteX1" fmla="*/ 2197798 w 2197798"/>
              <a:gd name="connsiteY1" fmla="*/ 985329 h 1182394"/>
              <a:gd name="connsiteX2" fmla="*/ 1949659 w 2197798"/>
              <a:gd name="connsiteY2" fmla="*/ 0 h 1182394"/>
              <a:gd name="connsiteX3" fmla="*/ 212690 w 2197798"/>
              <a:gd name="connsiteY3" fmla="*/ 32845 h 1182394"/>
              <a:gd name="connsiteX4" fmla="*/ 0 w 2197798"/>
              <a:gd name="connsiteY4" fmla="*/ 558353 h 1182394"/>
              <a:gd name="connsiteX5" fmla="*/ 638071 w 2197798"/>
              <a:gd name="connsiteY5" fmla="*/ 1182394 h 1182394"/>
              <a:gd name="connsiteX6" fmla="*/ 1736968 w 2197798"/>
              <a:gd name="connsiteY6" fmla="*/ 1182394 h 1182394"/>
              <a:gd name="connsiteX0" fmla="*/ 2056003 w 2516833"/>
              <a:gd name="connsiteY0" fmla="*/ 1182394 h 1182394"/>
              <a:gd name="connsiteX1" fmla="*/ 2516833 w 2516833"/>
              <a:gd name="connsiteY1" fmla="*/ 985329 h 1182394"/>
              <a:gd name="connsiteX2" fmla="*/ 2268694 w 2516833"/>
              <a:gd name="connsiteY2" fmla="*/ 0 h 1182394"/>
              <a:gd name="connsiteX3" fmla="*/ 531725 w 2516833"/>
              <a:gd name="connsiteY3" fmla="*/ 32845 h 1182394"/>
              <a:gd name="connsiteX4" fmla="*/ 319035 w 2516833"/>
              <a:gd name="connsiteY4" fmla="*/ 558353 h 1182394"/>
              <a:gd name="connsiteX5" fmla="*/ 0 w 2516833"/>
              <a:gd name="connsiteY5" fmla="*/ 1182394 h 1182394"/>
              <a:gd name="connsiteX6" fmla="*/ 2056003 w 2516833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35448 w 2552281"/>
              <a:gd name="connsiteY5" fmla="*/ 1182394 h 1182394"/>
              <a:gd name="connsiteX6" fmla="*/ 2091451 w 2552281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602622 w 2552281"/>
              <a:gd name="connsiteY5" fmla="*/ 1182394 h 1182394"/>
              <a:gd name="connsiteX6" fmla="*/ 2091451 w 2552281"/>
              <a:gd name="connsiteY6" fmla="*/ 1182394 h 1182394"/>
              <a:gd name="connsiteX0" fmla="*/ 1878760 w 2339590"/>
              <a:gd name="connsiteY0" fmla="*/ 1182394 h 1182394"/>
              <a:gd name="connsiteX1" fmla="*/ 2339590 w 2339590"/>
              <a:gd name="connsiteY1" fmla="*/ 985329 h 1182394"/>
              <a:gd name="connsiteX2" fmla="*/ 2091451 w 2339590"/>
              <a:gd name="connsiteY2" fmla="*/ 0 h 1182394"/>
              <a:gd name="connsiteX3" fmla="*/ 354482 w 2339590"/>
              <a:gd name="connsiteY3" fmla="*/ 32845 h 1182394"/>
              <a:gd name="connsiteX4" fmla="*/ 0 w 2339590"/>
              <a:gd name="connsiteY4" fmla="*/ 492665 h 1182394"/>
              <a:gd name="connsiteX5" fmla="*/ 389931 w 2339590"/>
              <a:gd name="connsiteY5" fmla="*/ 1182394 h 1182394"/>
              <a:gd name="connsiteX6" fmla="*/ 1878760 w 2339590"/>
              <a:gd name="connsiteY6" fmla="*/ 1182394 h 1182394"/>
              <a:gd name="connsiteX0" fmla="*/ 1878760 w 2091452"/>
              <a:gd name="connsiteY0" fmla="*/ 1182394 h 1182394"/>
              <a:gd name="connsiteX1" fmla="*/ 2091452 w 2091452"/>
              <a:gd name="connsiteY1" fmla="*/ 1083861 h 1182394"/>
              <a:gd name="connsiteX2" fmla="*/ 2091451 w 2091452"/>
              <a:gd name="connsiteY2" fmla="*/ 0 h 1182394"/>
              <a:gd name="connsiteX3" fmla="*/ 354482 w 2091452"/>
              <a:gd name="connsiteY3" fmla="*/ 32845 h 1182394"/>
              <a:gd name="connsiteX4" fmla="*/ 0 w 2091452"/>
              <a:gd name="connsiteY4" fmla="*/ 492665 h 1182394"/>
              <a:gd name="connsiteX5" fmla="*/ 389931 w 2091452"/>
              <a:gd name="connsiteY5" fmla="*/ 1182394 h 1182394"/>
              <a:gd name="connsiteX6" fmla="*/ 1878760 w 2091452"/>
              <a:gd name="connsiteY6" fmla="*/ 1182394 h 1182394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063450 w 2197797"/>
              <a:gd name="connsiteY0" fmla="*/ 1051016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063450 w 2197797"/>
              <a:gd name="connsiteY6" fmla="*/ 1051016 h 1149549"/>
              <a:gd name="connsiteX0" fmla="*/ 1063450 w 2197797"/>
              <a:gd name="connsiteY0" fmla="*/ 1083861 h 1182394"/>
              <a:gd name="connsiteX1" fmla="*/ 2091452 w 2197797"/>
              <a:gd name="connsiteY1" fmla="*/ 1083861 h 1182394"/>
              <a:gd name="connsiteX2" fmla="*/ 2197797 w 2197797"/>
              <a:gd name="connsiteY2" fmla="*/ 229910 h 1182394"/>
              <a:gd name="connsiteX3" fmla="*/ 1666072 w 2197797"/>
              <a:gd name="connsiteY3" fmla="*/ 0 h 1182394"/>
              <a:gd name="connsiteX4" fmla="*/ 0 w 2197797"/>
              <a:gd name="connsiteY4" fmla="*/ 492665 h 1182394"/>
              <a:gd name="connsiteX5" fmla="*/ 389931 w 2197797"/>
              <a:gd name="connsiteY5" fmla="*/ 1182394 h 1182394"/>
              <a:gd name="connsiteX6" fmla="*/ 1063450 w 2197797"/>
              <a:gd name="connsiteY6" fmla="*/ 1083861 h 1182394"/>
              <a:gd name="connsiteX0" fmla="*/ 673519 w 1807866"/>
              <a:gd name="connsiteY0" fmla="*/ 1083861 h 1182394"/>
              <a:gd name="connsiteX1" fmla="*/ 1701521 w 1807866"/>
              <a:gd name="connsiteY1" fmla="*/ 1083861 h 1182394"/>
              <a:gd name="connsiteX2" fmla="*/ 1807866 w 1807866"/>
              <a:gd name="connsiteY2" fmla="*/ 229910 h 1182394"/>
              <a:gd name="connsiteX3" fmla="*/ 1276141 w 1807866"/>
              <a:gd name="connsiteY3" fmla="*/ 0 h 1182394"/>
              <a:gd name="connsiteX4" fmla="*/ 319036 w 1807866"/>
              <a:gd name="connsiteY4" fmla="*/ 131377 h 1182394"/>
              <a:gd name="connsiteX5" fmla="*/ 0 w 1807866"/>
              <a:gd name="connsiteY5" fmla="*/ 1182394 h 1182394"/>
              <a:gd name="connsiteX6" fmla="*/ 673519 w 1807866"/>
              <a:gd name="connsiteY6" fmla="*/ 1083861 h 1182394"/>
              <a:gd name="connsiteX0" fmla="*/ 354483 w 1488830"/>
              <a:gd name="connsiteY0" fmla="*/ 1083861 h 1083861"/>
              <a:gd name="connsiteX1" fmla="*/ 1382485 w 1488830"/>
              <a:gd name="connsiteY1" fmla="*/ 1083861 h 1083861"/>
              <a:gd name="connsiteX2" fmla="*/ 1488830 w 1488830"/>
              <a:gd name="connsiteY2" fmla="*/ 229910 h 1083861"/>
              <a:gd name="connsiteX3" fmla="*/ 957105 w 1488830"/>
              <a:gd name="connsiteY3" fmla="*/ 0 h 1083861"/>
              <a:gd name="connsiteX4" fmla="*/ 0 w 1488830"/>
              <a:gd name="connsiteY4" fmla="*/ 131377 h 1083861"/>
              <a:gd name="connsiteX5" fmla="*/ 141793 w 1488830"/>
              <a:gd name="connsiteY5" fmla="*/ 788262 h 1083861"/>
              <a:gd name="connsiteX6" fmla="*/ 354483 w 1488830"/>
              <a:gd name="connsiteY6" fmla="*/ 1083861 h 1083861"/>
              <a:gd name="connsiteX0" fmla="*/ 266905 w 1401252"/>
              <a:gd name="connsiteY0" fmla="*/ 1083861 h 1083861"/>
              <a:gd name="connsiteX1" fmla="*/ 1294907 w 1401252"/>
              <a:gd name="connsiteY1" fmla="*/ 1083861 h 1083861"/>
              <a:gd name="connsiteX2" fmla="*/ 1401252 w 1401252"/>
              <a:gd name="connsiteY2" fmla="*/ 229910 h 1083861"/>
              <a:gd name="connsiteX3" fmla="*/ 869527 w 1401252"/>
              <a:gd name="connsiteY3" fmla="*/ 0 h 1083861"/>
              <a:gd name="connsiteX4" fmla="*/ 0 w 1401252"/>
              <a:gd name="connsiteY4" fmla="*/ 212060 h 1083861"/>
              <a:gd name="connsiteX5" fmla="*/ 54215 w 1401252"/>
              <a:gd name="connsiteY5" fmla="*/ 788262 h 1083861"/>
              <a:gd name="connsiteX6" fmla="*/ 266905 w 1401252"/>
              <a:gd name="connsiteY6" fmla="*/ 1083861 h 1083861"/>
              <a:gd name="connsiteX0" fmla="*/ 266905 w 1401252"/>
              <a:gd name="connsiteY0" fmla="*/ 1154548 h 1154548"/>
              <a:gd name="connsiteX1" fmla="*/ 1294907 w 1401252"/>
              <a:gd name="connsiteY1" fmla="*/ 1154548 h 1154548"/>
              <a:gd name="connsiteX2" fmla="*/ 1401252 w 1401252"/>
              <a:gd name="connsiteY2" fmla="*/ 300597 h 1154548"/>
              <a:gd name="connsiteX3" fmla="*/ 875783 w 1401252"/>
              <a:gd name="connsiteY3" fmla="*/ 0 h 1154548"/>
              <a:gd name="connsiteX4" fmla="*/ 0 w 1401252"/>
              <a:gd name="connsiteY4" fmla="*/ 282747 h 1154548"/>
              <a:gd name="connsiteX5" fmla="*/ 54215 w 1401252"/>
              <a:gd name="connsiteY5" fmla="*/ 858949 h 1154548"/>
              <a:gd name="connsiteX6" fmla="*/ 266905 w 1401252"/>
              <a:gd name="connsiteY6" fmla="*/ 1154548 h 1154548"/>
              <a:gd name="connsiteX0" fmla="*/ 266905 w 1532619"/>
              <a:gd name="connsiteY0" fmla="*/ 1154548 h 1154548"/>
              <a:gd name="connsiteX1" fmla="*/ 1294907 w 1532619"/>
              <a:gd name="connsiteY1" fmla="*/ 1154548 h 1154548"/>
              <a:gd name="connsiteX2" fmla="*/ 1532619 w 1532619"/>
              <a:gd name="connsiteY2" fmla="*/ 318090 h 1154548"/>
              <a:gd name="connsiteX3" fmla="*/ 875783 w 1532619"/>
              <a:gd name="connsiteY3" fmla="*/ 0 h 1154548"/>
              <a:gd name="connsiteX4" fmla="*/ 0 w 1532619"/>
              <a:gd name="connsiteY4" fmla="*/ 282747 h 1154548"/>
              <a:gd name="connsiteX5" fmla="*/ 54215 w 1532619"/>
              <a:gd name="connsiteY5" fmla="*/ 858949 h 1154548"/>
              <a:gd name="connsiteX6" fmla="*/ 266905 w 1532619"/>
              <a:gd name="connsiteY6" fmla="*/ 1154548 h 1154548"/>
              <a:gd name="connsiteX0" fmla="*/ 266905 w 1532619"/>
              <a:gd name="connsiteY0" fmla="*/ 1154548 h 1154548"/>
              <a:gd name="connsiteX1" fmla="*/ 1269885 w 1532619"/>
              <a:gd name="connsiteY1" fmla="*/ 954270 h 1154548"/>
              <a:gd name="connsiteX2" fmla="*/ 1532619 w 1532619"/>
              <a:gd name="connsiteY2" fmla="*/ 318090 h 1154548"/>
              <a:gd name="connsiteX3" fmla="*/ 875783 w 1532619"/>
              <a:gd name="connsiteY3" fmla="*/ 0 h 1154548"/>
              <a:gd name="connsiteX4" fmla="*/ 0 w 1532619"/>
              <a:gd name="connsiteY4" fmla="*/ 282747 h 1154548"/>
              <a:gd name="connsiteX5" fmla="*/ 54215 w 1532619"/>
              <a:gd name="connsiteY5" fmla="*/ 858949 h 1154548"/>
              <a:gd name="connsiteX6" fmla="*/ 266905 w 1532619"/>
              <a:gd name="connsiteY6" fmla="*/ 1154548 h 1154548"/>
              <a:gd name="connsiteX0" fmla="*/ 266905 w 1532619"/>
              <a:gd name="connsiteY0" fmla="*/ 1154548 h 1201673"/>
              <a:gd name="connsiteX1" fmla="*/ 919572 w 1532619"/>
              <a:gd name="connsiteY1" fmla="*/ 1201673 h 1201673"/>
              <a:gd name="connsiteX2" fmla="*/ 1269885 w 1532619"/>
              <a:gd name="connsiteY2" fmla="*/ 954270 h 1201673"/>
              <a:gd name="connsiteX3" fmla="*/ 1532619 w 1532619"/>
              <a:gd name="connsiteY3" fmla="*/ 318090 h 1201673"/>
              <a:gd name="connsiteX4" fmla="*/ 875783 w 1532619"/>
              <a:gd name="connsiteY4" fmla="*/ 0 h 1201673"/>
              <a:gd name="connsiteX5" fmla="*/ 0 w 1532619"/>
              <a:gd name="connsiteY5" fmla="*/ 282747 h 1201673"/>
              <a:gd name="connsiteX6" fmla="*/ 54215 w 1532619"/>
              <a:gd name="connsiteY6" fmla="*/ 858949 h 1201673"/>
              <a:gd name="connsiteX7" fmla="*/ 266905 w 1532619"/>
              <a:gd name="connsiteY7" fmla="*/ 1154548 h 1201673"/>
              <a:gd name="connsiteX0" fmla="*/ 272899 w 1538613"/>
              <a:gd name="connsiteY0" fmla="*/ 1154548 h 1201673"/>
              <a:gd name="connsiteX1" fmla="*/ 925566 w 1538613"/>
              <a:gd name="connsiteY1" fmla="*/ 1201673 h 1201673"/>
              <a:gd name="connsiteX2" fmla="*/ 1275879 w 1538613"/>
              <a:gd name="connsiteY2" fmla="*/ 954270 h 1201673"/>
              <a:gd name="connsiteX3" fmla="*/ 1538613 w 1538613"/>
              <a:gd name="connsiteY3" fmla="*/ 318090 h 1201673"/>
              <a:gd name="connsiteX4" fmla="*/ 881777 w 1538613"/>
              <a:gd name="connsiteY4" fmla="*/ 0 h 1201673"/>
              <a:gd name="connsiteX5" fmla="*/ 0 w 1538613"/>
              <a:gd name="connsiteY5" fmla="*/ 291348 h 1201673"/>
              <a:gd name="connsiteX6" fmla="*/ 60209 w 1538613"/>
              <a:gd name="connsiteY6" fmla="*/ 858949 h 1201673"/>
              <a:gd name="connsiteX7" fmla="*/ 272899 w 1538613"/>
              <a:gd name="connsiteY7" fmla="*/ 1154548 h 1201673"/>
              <a:gd name="connsiteX0" fmla="*/ 272899 w 1538613"/>
              <a:gd name="connsiteY0" fmla="*/ 1158849 h 1205974"/>
              <a:gd name="connsiteX1" fmla="*/ 925566 w 1538613"/>
              <a:gd name="connsiteY1" fmla="*/ 1205974 h 1205974"/>
              <a:gd name="connsiteX2" fmla="*/ 1275879 w 1538613"/>
              <a:gd name="connsiteY2" fmla="*/ 958571 h 1205974"/>
              <a:gd name="connsiteX3" fmla="*/ 1538613 w 1538613"/>
              <a:gd name="connsiteY3" fmla="*/ 322391 h 1205974"/>
              <a:gd name="connsiteX4" fmla="*/ 869789 w 1538613"/>
              <a:gd name="connsiteY4" fmla="*/ 0 h 1205974"/>
              <a:gd name="connsiteX5" fmla="*/ 0 w 1538613"/>
              <a:gd name="connsiteY5" fmla="*/ 295649 h 1205974"/>
              <a:gd name="connsiteX6" fmla="*/ 60209 w 1538613"/>
              <a:gd name="connsiteY6" fmla="*/ 863250 h 1205974"/>
              <a:gd name="connsiteX7" fmla="*/ 272899 w 1538613"/>
              <a:gd name="connsiteY7" fmla="*/ 1158849 h 1205974"/>
              <a:gd name="connsiteX0" fmla="*/ 272899 w 1530621"/>
              <a:gd name="connsiteY0" fmla="*/ 1158849 h 1205974"/>
              <a:gd name="connsiteX1" fmla="*/ 925566 w 1530621"/>
              <a:gd name="connsiteY1" fmla="*/ 1205974 h 1205974"/>
              <a:gd name="connsiteX2" fmla="*/ 1275879 w 1530621"/>
              <a:gd name="connsiteY2" fmla="*/ 958571 h 1205974"/>
              <a:gd name="connsiteX3" fmla="*/ 1530621 w 1530621"/>
              <a:gd name="connsiteY3" fmla="*/ 328841 h 1205974"/>
              <a:gd name="connsiteX4" fmla="*/ 869789 w 1530621"/>
              <a:gd name="connsiteY4" fmla="*/ 0 h 1205974"/>
              <a:gd name="connsiteX5" fmla="*/ 0 w 1530621"/>
              <a:gd name="connsiteY5" fmla="*/ 295649 h 1205974"/>
              <a:gd name="connsiteX6" fmla="*/ 60209 w 1530621"/>
              <a:gd name="connsiteY6" fmla="*/ 863250 h 1205974"/>
              <a:gd name="connsiteX7" fmla="*/ 272899 w 1530621"/>
              <a:gd name="connsiteY7" fmla="*/ 1158849 h 1205974"/>
              <a:gd name="connsiteX0" fmla="*/ 272899 w 1530621"/>
              <a:gd name="connsiteY0" fmla="*/ 1158849 h 1205974"/>
              <a:gd name="connsiteX1" fmla="*/ 925566 w 1530621"/>
              <a:gd name="connsiteY1" fmla="*/ 1205974 h 1205974"/>
              <a:gd name="connsiteX2" fmla="*/ 1289865 w 1530621"/>
              <a:gd name="connsiteY2" fmla="*/ 939219 h 1205974"/>
              <a:gd name="connsiteX3" fmla="*/ 1530621 w 1530621"/>
              <a:gd name="connsiteY3" fmla="*/ 328841 h 1205974"/>
              <a:gd name="connsiteX4" fmla="*/ 869789 w 1530621"/>
              <a:gd name="connsiteY4" fmla="*/ 0 h 1205974"/>
              <a:gd name="connsiteX5" fmla="*/ 0 w 1530621"/>
              <a:gd name="connsiteY5" fmla="*/ 295649 h 1205974"/>
              <a:gd name="connsiteX6" fmla="*/ 60209 w 1530621"/>
              <a:gd name="connsiteY6" fmla="*/ 863250 h 1205974"/>
              <a:gd name="connsiteX7" fmla="*/ 272899 w 1530621"/>
              <a:gd name="connsiteY7" fmla="*/ 1158849 h 1205974"/>
              <a:gd name="connsiteX0" fmla="*/ 272899 w 1530621"/>
              <a:gd name="connsiteY0" fmla="*/ 1158849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0209 w 1530621"/>
              <a:gd name="connsiteY6" fmla="*/ 863250 h 1201674"/>
              <a:gd name="connsiteX7" fmla="*/ 272899 w 1530621"/>
              <a:gd name="connsiteY7" fmla="*/ 1158849 h 1201674"/>
              <a:gd name="connsiteX0" fmla="*/ 268904 w 1530621"/>
              <a:gd name="connsiteY0" fmla="*/ 1150248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0209 w 1530621"/>
              <a:gd name="connsiteY6" fmla="*/ 863250 h 1201674"/>
              <a:gd name="connsiteX7" fmla="*/ 268904 w 1530621"/>
              <a:gd name="connsiteY7" fmla="*/ 1150248 h 1201674"/>
              <a:gd name="connsiteX0" fmla="*/ 268904 w 1530621"/>
              <a:gd name="connsiteY0" fmla="*/ 1150248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4204 w 1530621"/>
              <a:gd name="connsiteY6" fmla="*/ 867551 h 1201674"/>
              <a:gd name="connsiteX7" fmla="*/ 268904 w 1530621"/>
              <a:gd name="connsiteY7" fmla="*/ 1150248 h 1201674"/>
              <a:gd name="connsiteX0" fmla="*/ 262910 w 1524627"/>
              <a:gd name="connsiteY0" fmla="*/ 1150248 h 1201674"/>
              <a:gd name="connsiteX1" fmla="*/ 899593 w 1524627"/>
              <a:gd name="connsiteY1" fmla="*/ 1201674 h 1201674"/>
              <a:gd name="connsiteX2" fmla="*/ 1283871 w 1524627"/>
              <a:gd name="connsiteY2" fmla="*/ 939219 h 1201674"/>
              <a:gd name="connsiteX3" fmla="*/ 1524627 w 1524627"/>
              <a:gd name="connsiteY3" fmla="*/ 328841 h 1201674"/>
              <a:gd name="connsiteX4" fmla="*/ 863795 w 1524627"/>
              <a:gd name="connsiteY4" fmla="*/ 0 h 1201674"/>
              <a:gd name="connsiteX5" fmla="*/ 0 w 1524627"/>
              <a:gd name="connsiteY5" fmla="*/ 297799 h 1201674"/>
              <a:gd name="connsiteX6" fmla="*/ 58210 w 1524627"/>
              <a:gd name="connsiteY6" fmla="*/ 867551 h 1201674"/>
              <a:gd name="connsiteX7" fmla="*/ 262910 w 1524627"/>
              <a:gd name="connsiteY7" fmla="*/ 1150248 h 1201674"/>
              <a:gd name="connsiteX0" fmla="*/ 262910 w 1524627"/>
              <a:gd name="connsiteY0" fmla="*/ 1145948 h 1197374"/>
              <a:gd name="connsiteX1" fmla="*/ 899593 w 1524627"/>
              <a:gd name="connsiteY1" fmla="*/ 1197374 h 1197374"/>
              <a:gd name="connsiteX2" fmla="*/ 1283871 w 1524627"/>
              <a:gd name="connsiteY2" fmla="*/ 934919 h 1197374"/>
              <a:gd name="connsiteX3" fmla="*/ 1524627 w 1524627"/>
              <a:gd name="connsiteY3" fmla="*/ 324541 h 1197374"/>
              <a:gd name="connsiteX4" fmla="*/ 857801 w 1524627"/>
              <a:gd name="connsiteY4" fmla="*/ 0 h 1197374"/>
              <a:gd name="connsiteX5" fmla="*/ 0 w 1524627"/>
              <a:gd name="connsiteY5" fmla="*/ 293499 h 1197374"/>
              <a:gd name="connsiteX6" fmla="*/ 58210 w 1524627"/>
              <a:gd name="connsiteY6" fmla="*/ 863251 h 1197374"/>
              <a:gd name="connsiteX7" fmla="*/ 262910 w 1524627"/>
              <a:gd name="connsiteY7" fmla="*/ 1145948 h 119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4627" h="1197374">
                <a:moveTo>
                  <a:pt x="262910" y="1145948"/>
                </a:moveTo>
                <a:lnTo>
                  <a:pt x="899593" y="1197374"/>
                </a:lnTo>
                <a:lnTo>
                  <a:pt x="1283871" y="934919"/>
                </a:lnTo>
                <a:lnTo>
                  <a:pt x="1524627" y="324541"/>
                </a:lnTo>
                <a:lnTo>
                  <a:pt x="857801" y="0"/>
                </a:lnTo>
                <a:lnTo>
                  <a:pt x="0" y="293499"/>
                </a:lnTo>
                <a:lnTo>
                  <a:pt x="58210" y="863251"/>
                </a:lnTo>
                <a:lnTo>
                  <a:pt x="262910" y="1145948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09198" y="2971800"/>
            <a:ext cx="34977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20" name="Oval 19"/>
          <p:cNvSpPr/>
          <p:nvPr/>
        </p:nvSpPr>
        <p:spPr>
          <a:xfrm>
            <a:off x="4180392" y="2172746"/>
            <a:ext cx="118872" cy="11887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323392" y="2696621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916992" y="3677696"/>
            <a:ext cx="118872" cy="11887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43892" y="4096796"/>
            <a:ext cx="118872" cy="11887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138992" y="4020596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783392" y="3563396"/>
            <a:ext cx="118872" cy="11887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681792" y="2639471"/>
            <a:ext cx="118872" cy="11887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78992" y="4649246"/>
            <a:ext cx="118872" cy="11887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791200" y="4343400"/>
            <a:ext cx="34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38402078"/>
      </p:ext>
    </p:extLst>
  </p:cSld>
  <p:clrMapOvr>
    <a:masterClrMapping/>
  </p:clrMapOvr>
  <p:transition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/>
        </p:nvCxnSpPr>
        <p:spPr>
          <a:xfrm flipH="1">
            <a:off x="2286000" y="1666875"/>
            <a:ext cx="4267200" cy="257175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Премахваме по-близките върхове</a:t>
                </a:r>
                <a:endParaRPr lang="en-US" dirty="0"/>
              </a:p>
              <a:p>
                <a:pPr lvl="1"/>
                <a:r>
                  <a:rPr lang="bg-BG" dirty="0"/>
                  <a:t>Това са върховете между запомнените два, които са откъм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bg-BG" dirty="0"/>
                  <a:t> спрямо правата която минава през тях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 r="-15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736600" y="3067050"/>
            <a:ext cx="5676900" cy="14287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07000" y="1428750"/>
            <a:ext cx="609600" cy="32861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743201" y="1838323"/>
            <a:ext cx="2653092" cy="1936150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648198 w 648198"/>
              <a:gd name="connsiteY0" fmla="*/ 401430 h 510911"/>
              <a:gd name="connsiteX1" fmla="*/ 283586 w 648198"/>
              <a:gd name="connsiteY1" fmla="*/ 510911 h 510911"/>
              <a:gd name="connsiteX2" fmla="*/ 0 w 648198"/>
              <a:gd name="connsiteY2" fmla="*/ 328443 h 510911"/>
              <a:gd name="connsiteX3" fmla="*/ 243074 w 648198"/>
              <a:gd name="connsiteY3" fmla="*/ 0 h 510911"/>
              <a:gd name="connsiteX4" fmla="*/ 648198 w 648198"/>
              <a:gd name="connsiteY4" fmla="*/ 401430 h 510911"/>
              <a:gd name="connsiteX0" fmla="*/ 1012809 w 1012809"/>
              <a:gd name="connsiteY0" fmla="*/ 0 h 510911"/>
              <a:gd name="connsiteX1" fmla="*/ 283586 w 1012809"/>
              <a:gd name="connsiteY1" fmla="*/ 510911 h 510911"/>
              <a:gd name="connsiteX2" fmla="*/ 0 w 1012809"/>
              <a:gd name="connsiteY2" fmla="*/ 328443 h 510911"/>
              <a:gd name="connsiteX3" fmla="*/ 243074 w 1012809"/>
              <a:gd name="connsiteY3" fmla="*/ 0 h 510911"/>
              <a:gd name="connsiteX4" fmla="*/ 1012809 w 1012809"/>
              <a:gd name="connsiteY4" fmla="*/ 0 h 510911"/>
              <a:gd name="connsiteX0" fmla="*/ 1012809 w 1012809"/>
              <a:gd name="connsiteY0" fmla="*/ 0 h 328443"/>
              <a:gd name="connsiteX1" fmla="*/ 688710 w 1012809"/>
              <a:gd name="connsiteY1" fmla="*/ 109481 h 328443"/>
              <a:gd name="connsiteX2" fmla="*/ 0 w 1012809"/>
              <a:gd name="connsiteY2" fmla="*/ 328443 h 328443"/>
              <a:gd name="connsiteX3" fmla="*/ 243074 w 1012809"/>
              <a:gd name="connsiteY3" fmla="*/ 0 h 328443"/>
              <a:gd name="connsiteX4" fmla="*/ 1012809 w 1012809"/>
              <a:gd name="connsiteY4" fmla="*/ 0 h 328443"/>
              <a:gd name="connsiteX0" fmla="*/ 769735 w 769735"/>
              <a:gd name="connsiteY0" fmla="*/ 0 h 109481"/>
              <a:gd name="connsiteX1" fmla="*/ 445636 w 769735"/>
              <a:gd name="connsiteY1" fmla="*/ 109481 h 109481"/>
              <a:gd name="connsiteX2" fmla="*/ 162049 w 769735"/>
              <a:gd name="connsiteY2" fmla="*/ 109481 h 109481"/>
              <a:gd name="connsiteX3" fmla="*/ 0 w 769735"/>
              <a:gd name="connsiteY3" fmla="*/ 0 h 109481"/>
              <a:gd name="connsiteX4" fmla="*/ 769735 w 769735"/>
              <a:gd name="connsiteY4" fmla="*/ 0 h 109481"/>
              <a:gd name="connsiteX0" fmla="*/ 810247 w 810247"/>
              <a:gd name="connsiteY0" fmla="*/ 0 h 109481"/>
              <a:gd name="connsiteX1" fmla="*/ 486148 w 810247"/>
              <a:gd name="connsiteY1" fmla="*/ 109481 h 109481"/>
              <a:gd name="connsiteX2" fmla="*/ 202561 w 810247"/>
              <a:gd name="connsiteY2" fmla="*/ 109481 h 109481"/>
              <a:gd name="connsiteX3" fmla="*/ 0 w 810247"/>
              <a:gd name="connsiteY3" fmla="*/ 0 h 109481"/>
              <a:gd name="connsiteX4" fmla="*/ 810247 w 810247"/>
              <a:gd name="connsiteY4" fmla="*/ 0 h 109481"/>
              <a:gd name="connsiteX0" fmla="*/ 810247 w 810247"/>
              <a:gd name="connsiteY0" fmla="*/ 218962 h 328443"/>
              <a:gd name="connsiteX1" fmla="*/ 526661 w 810247"/>
              <a:gd name="connsiteY1" fmla="*/ 0 h 328443"/>
              <a:gd name="connsiteX2" fmla="*/ 202561 w 810247"/>
              <a:gd name="connsiteY2" fmla="*/ 328443 h 328443"/>
              <a:gd name="connsiteX3" fmla="*/ 0 w 810247"/>
              <a:gd name="connsiteY3" fmla="*/ 218962 h 328443"/>
              <a:gd name="connsiteX4" fmla="*/ 810247 w 810247"/>
              <a:gd name="connsiteY4" fmla="*/ 218962 h 328443"/>
              <a:gd name="connsiteX0" fmla="*/ 810247 w 810247"/>
              <a:gd name="connsiteY0" fmla="*/ 218962 h 218962"/>
              <a:gd name="connsiteX1" fmla="*/ 526661 w 810247"/>
              <a:gd name="connsiteY1" fmla="*/ 0 h 218962"/>
              <a:gd name="connsiteX2" fmla="*/ 243074 w 810247"/>
              <a:gd name="connsiteY2" fmla="*/ 0 h 218962"/>
              <a:gd name="connsiteX3" fmla="*/ 0 w 810247"/>
              <a:gd name="connsiteY3" fmla="*/ 218962 h 218962"/>
              <a:gd name="connsiteX4" fmla="*/ 810247 w 810247"/>
              <a:gd name="connsiteY4" fmla="*/ 218962 h 218962"/>
              <a:gd name="connsiteX0" fmla="*/ 526661 w 526661"/>
              <a:gd name="connsiteY0" fmla="*/ 0 h 547405"/>
              <a:gd name="connsiteX1" fmla="*/ 526661 w 526661"/>
              <a:gd name="connsiteY1" fmla="*/ 328443 h 547405"/>
              <a:gd name="connsiteX2" fmla="*/ 243074 w 526661"/>
              <a:gd name="connsiteY2" fmla="*/ 328443 h 547405"/>
              <a:gd name="connsiteX3" fmla="*/ 0 w 526661"/>
              <a:gd name="connsiteY3" fmla="*/ 547405 h 547405"/>
              <a:gd name="connsiteX4" fmla="*/ 526661 w 526661"/>
              <a:gd name="connsiteY4" fmla="*/ 0 h 547405"/>
              <a:gd name="connsiteX0" fmla="*/ 283587 w 283587"/>
              <a:gd name="connsiteY0" fmla="*/ 0 h 328443"/>
              <a:gd name="connsiteX1" fmla="*/ 283587 w 283587"/>
              <a:gd name="connsiteY1" fmla="*/ 328443 h 328443"/>
              <a:gd name="connsiteX2" fmla="*/ 0 w 283587"/>
              <a:gd name="connsiteY2" fmla="*/ 328443 h 328443"/>
              <a:gd name="connsiteX3" fmla="*/ 1 w 283587"/>
              <a:gd name="connsiteY3" fmla="*/ 0 h 328443"/>
              <a:gd name="connsiteX4" fmla="*/ 283587 w 283587"/>
              <a:gd name="connsiteY4" fmla="*/ 0 h 328443"/>
              <a:gd name="connsiteX0" fmla="*/ 319035 w 319035"/>
              <a:gd name="connsiteY0" fmla="*/ 164222 h 492665"/>
              <a:gd name="connsiteX1" fmla="*/ 319035 w 319035"/>
              <a:gd name="connsiteY1" fmla="*/ 492665 h 492665"/>
              <a:gd name="connsiteX2" fmla="*/ 35448 w 319035"/>
              <a:gd name="connsiteY2" fmla="*/ 492665 h 492665"/>
              <a:gd name="connsiteX3" fmla="*/ 0 w 319035"/>
              <a:gd name="connsiteY3" fmla="*/ 0 h 492665"/>
              <a:gd name="connsiteX4" fmla="*/ 319035 w 319035"/>
              <a:gd name="connsiteY4" fmla="*/ 164222 h 492665"/>
              <a:gd name="connsiteX0" fmla="*/ 708966 w 708966"/>
              <a:gd name="connsiteY0" fmla="*/ 1 h 492665"/>
              <a:gd name="connsiteX1" fmla="*/ 319035 w 708966"/>
              <a:gd name="connsiteY1" fmla="*/ 492665 h 492665"/>
              <a:gd name="connsiteX2" fmla="*/ 35448 w 708966"/>
              <a:gd name="connsiteY2" fmla="*/ 492665 h 492665"/>
              <a:gd name="connsiteX3" fmla="*/ 0 w 708966"/>
              <a:gd name="connsiteY3" fmla="*/ 0 h 492665"/>
              <a:gd name="connsiteX4" fmla="*/ 708966 w 708966"/>
              <a:gd name="connsiteY4" fmla="*/ 1 h 492665"/>
              <a:gd name="connsiteX0" fmla="*/ 708966 w 779863"/>
              <a:gd name="connsiteY0" fmla="*/ 1 h 492665"/>
              <a:gd name="connsiteX1" fmla="*/ 779863 w 779863"/>
              <a:gd name="connsiteY1" fmla="*/ 164222 h 492665"/>
              <a:gd name="connsiteX2" fmla="*/ 35448 w 779863"/>
              <a:gd name="connsiteY2" fmla="*/ 492665 h 492665"/>
              <a:gd name="connsiteX3" fmla="*/ 0 w 779863"/>
              <a:gd name="connsiteY3" fmla="*/ 0 h 492665"/>
              <a:gd name="connsiteX4" fmla="*/ 708966 w 779863"/>
              <a:gd name="connsiteY4" fmla="*/ 1 h 492665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638070 w 886209"/>
              <a:gd name="connsiteY0" fmla="*/ 0 h 394132"/>
              <a:gd name="connsiteX1" fmla="*/ 886209 w 886209"/>
              <a:gd name="connsiteY1" fmla="*/ 394132 h 394132"/>
              <a:gd name="connsiteX2" fmla="*/ 0 w 886209"/>
              <a:gd name="connsiteY2" fmla="*/ 394132 h 394132"/>
              <a:gd name="connsiteX3" fmla="*/ 106346 w 886209"/>
              <a:gd name="connsiteY3" fmla="*/ 229910 h 394132"/>
              <a:gd name="connsiteX4" fmla="*/ 638070 w 886209"/>
              <a:gd name="connsiteY4" fmla="*/ 0 h 394132"/>
              <a:gd name="connsiteX0" fmla="*/ 638070 w 1524278"/>
              <a:gd name="connsiteY0" fmla="*/ 0 h 394132"/>
              <a:gd name="connsiteX1" fmla="*/ 1524278 w 1524278"/>
              <a:gd name="connsiteY1" fmla="*/ 0 h 394132"/>
              <a:gd name="connsiteX2" fmla="*/ 0 w 1524278"/>
              <a:gd name="connsiteY2" fmla="*/ 394132 h 394132"/>
              <a:gd name="connsiteX3" fmla="*/ 106346 w 1524278"/>
              <a:gd name="connsiteY3" fmla="*/ 229910 h 394132"/>
              <a:gd name="connsiteX4" fmla="*/ 638070 w 1524278"/>
              <a:gd name="connsiteY4" fmla="*/ 0 h 394132"/>
              <a:gd name="connsiteX0" fmla="*/ 531724 w 1417932"/>
              <a:gd name="connsiteY0" fmla="*/ 0 h 229910"/>
              <a:gd name="connsiteX1" fmla="*/ 1417932 w 1417932"/>
              <a:gd name="connsiteY1" fmla="*/ 0 h 229910"/>
              <a:gd name="connsiteX2" fmla="*/ 957104 w 1417932"/>
              <a:gd name="connsiteY2" fmla="*/ 229910 h 229910"/>
              <a:gd name="connsiteX3" fmla="*/ 0 w 1417932"/>
              <a:gd name="connsiteY3" fmla="*/ 229910 h 229910"/>
              <a:gd name="connsiteX4" fmla="*/ 531724 w 1417932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141793 w 886208"/>
              <a:gd name="connsiteY3" fmla="*/ 229910 h 229910"/>
              <a:gd name="connsiteX4" fmla="*/ 0 w 886208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0 w 886208"/>
              <a:gd name="connsiteY3" fmla="*/ 0 h 229910"/>
              <a:gd name="connsiteX0" fmla="*/ 0 w 886208"/>
              <a:gd name="connsiteY0" fmla="*/ 0 h 197066"/>
              <a:gd name="connsiteX1" fmla="*/ 886208 w 886208"/>
              <a:gd name="connsiteY1" fmla="*/ 0 h 197066"/>
              <a:gd name="connsiteX2" fmla="*/ 389932 w 886208"/>
              <a:gd name="connsiteY2" fmla="*/ 197066 h 197066"/>
              <a:gd name="connsiteX3" fmla="*/ 0 w 886208"/>
              <a:gd name="connsiteY3" fmla="*/ 0 h 197066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262754 h 394131"/>
              <a:gd name="connsiteX4" fmla="*/ 0 w 886208"/>
              <a:gd name="connsiteY4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602621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31903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53172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779863 w 886208"/>
              <a:gd name="connsiteY2" fmla="*/ 0 h 426975"/>
              <a:gd name="connsiteX3" fmla="*/ 531725 w 886208"/>
              <a:gd name="connsiteY3" fmla="*/ 295598 h 426975"/>
              <a:gd name="connsiteX4" fmla="*/ 0 w 886208"/>
              <a:gd name="connsiteY4" fmla="*/ 295598 h 426975"/>
              <a:gd name="connsiteX5" fmla="*/ 0 w 886208"/>
              <a:gd name="connsiteY5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779863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354483 w 886208"/>
              <a:gd name="connsiteY5" fmla="*/ 229910 h 426975"/>
              <a:gd name="connsiteX6" fmla="*/ 0 w 886208"/>
              <a:gd name="connsiteY6" fmla="*/ 426975 h 426975"/>
              <a:gd name="connsiteX0" fmla="*/ 0 w 531725"/>
              <a:gd name="connsiteY0" fmla="*/ 426975 h 426975"/>
              <a:gd name="connsiteX1" fmla="*/ 531725 w 531725"/>
              <a:gd name="connsiteY1" fmla="*/ 426975 h 426975"/>
              <a:gd name="connsiteX2" fmla="*/ 531725 w 531725"/>
              <a:gd name="connsiteY2" fmla="*/ 0 h 426975"/>
              <a:gd name="connsiteX3" fmla="*/ 283587 w 531725"/>
              <a:gd name="connsiteY3" fmla="*/ 0 h 426975"/>
              <a:gd name="connsiteX4" fmla="*/ 283587 w 531725"/>
              <a:gd name="connsiteY4" fmla="*/ 229910 h 426975"/>
              <a:gd name="connsiteX5" fmla="*/ 0 w 531725"/>
              <a:gd name="connsiteY5" fmla="*/ 229910 h 426975"/>
              <a:gd name="connsiteX6" fmla="*/ 0 w 531725"/>
              <a:gd name="connsiteY6" fmla="*/ 426975 h 426975"/>
              <a:gd name="connsiteX0" fmla="*/ 0 w 531725"/>
              <a:gd name="connsiteY0" fmla="*/ 426975 h 722574"/>
              <a:gd name="connsiteX1" fmla="*/ 531725 w 531725"/>
              <a:gd name="connsiteY1" fmla="*/ 722574 h 722574"/>
              <a:gd name="connsiteX2" fmla="*/ 531725 w 531725"/>
              <a:gd name="connsiteY2" fmla="*/ 0 h 722574"/>
              <a:gd name="connsiteX3" fmla="*/ 283587 w 531725"/>
              <a:gd name="connsiteY3" fmla="*/ 0 h 722574"/>
              <a:gd name="connsiteX4" fmla="*/ 283587 w 531725"/>
              <a:gd name="connsiteY4" fmla="*/ 229910 h 722574"/>
              <a:gd name="connsiteX5" fmla="*/ 0 w 531725"/>
              <a:gd name="connsiteY5" fmla="*/ 229910 h 722574"/>
              <a:gd name="connsiteX6" fmla="*/ 0 w 531725"/>
              <a:gd name="connsiteY6" fmla="*/ 426975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229910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1 w 815312"/>
              <a:gd name="connsiteY5" fmla="*/ 525508 h 722574"/>
              <a:gd name="connsiteX6" fmla="*/ 0 w 815312"/>
              <a:gd name="connsiteY6" fmla="*/ 722574 h 722574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1878762 w 2126900"/>
              <a:gd name="connsiteY4" fmla="*/ 525508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638070 w 2126900"/>
              <a:gd name="connsiteY3" fmla="*/ 98533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656885 h 689730"/>
              <a:gd name="connsiteX1" fmla="*/ 2126900 w 2126900"/>
              <a:gd name="connsiteY1" fmla="*/ 656885 h 689730"/>
              <a:gd name="connsiteX2" fmla="*/ 957105 w 2126900"/>
              <a:gd name="connsiteY2" fmla="*/ 0 h 689730"/>
              <a:gd name="connsiteX3" fmla="*/ 638070 w 2126900"/>
              <a:gd name="connsiteY3" fmla="*/ 32844 h 689730"/>
              <a:gd name="connsiteX4" fmla="*/ 567173 w 2126900"/>
              <a:gd name="connsiteY4" fmla="*/ 426975 h 689730"/>
              <a:gd name="connsiteX5" fmla="*/ 0 w 2126900"/>
              <a:gd name="connsiteY5" fmla="*/ 624041 h 689730"/>
              <a:gd name="connsiteX6" fmla="*/ 1311588 w 2126900"/>
              <a:gd name="connsiteY6" fmla="*/ 656885 h 689730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70897 w 2126900"/>
              <a:gd name="connsiteY6" fmla="*/ 853950 h 952483"/>
              <a:gd name="connsiteX7" fmla="*/ 921656 w 2126900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638070 w 992553"/>
              <a:gd name="connsiteY3" fmla="*/ 32844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92553 w 992553"/>
              <a:gd name="connsiteY2" fmla="*/ 98533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1134346"/>
              <a:gd name="connsiteY0" fmla="*/ 952483 h 952483"/>
              <a:gd name="connsiteX1" fmla="*/ 1134346 w 1134346"/>
              <a:gd name="connsiteY1" fmla="*/ 624041 h 952483"/>
              <a:gd name="connsiteX2" fmla="*/ 992553 w 1134346"/>
              <a:gd name="connsiteY2" fmla="*/ 98533 h 952483"/>
              <a:gd name="connsiteX3" fmla="*/ 460828 w 1134346"/>
              <a:gd name="connsiteY3" fmla="*/ 0 h 952483"/>
              <a:gd name="connsiteX4" fmla="*/ 567173 w 1134346"/>
              <a:gd name="connsiteY4" fmla="*/ 426975 h 952483"/>
              <a:gd name="connsiteX5" fmla="*/ 0 w 1134346"/>
              <a:gd name="connsiteY5" fmla="*/ 624041 h 952483"/>
              <a:gd name="connsiteX6" fmla="*/ 70897 w 1134346"/>
              <a:gd name="connsiteY6" fmla="*/ 853950 h 952483"/>
              <a:gd name="connsiteX7" fmla="*/ 921656 w 1134346"/>
              <a:gd name="connsiteY7" fmla="*/ 952483 h 952483"/>
              <a:gd name="connsiteX0" fmla="*/ 1098898 w 1134346"/>
              <a:gd name="connsiteY0" fmla="*/ 1083861 h 1083861"/>
              <a:gd name="connsiteX1" fmla="*/ 1134346 w 1134346"/>
              <a:gd name="connsiteY1" fmla="*/ 624041 h 1083861"/>
              <a:gd name="connsiteX2" fmla="*/ 992553 w 1134346"/>
              <a:gd name="connsiteY2" fmla="*/ 98533 h 1083861"/>
              <a:gd name="connsiteX3" fmla="*/ 460828 w 1134346"/>
              <a:gd name="connsiteY3" fmla="*/ 0 h 1083861"/>
              <a:gd name="connsiteX4" fmla="*/ 567173 w 1134346"/>
              <a:gd name="connsiteY4" fmla="*/ 426975 h 1083861"/>
              <a:gd name="connsiteX5" fmla="*/ 0 w 1134346"/>
              <a:gd name="connsiteY5" fmla="*/ 624041 h 1083861"/>
              <a:gd name="connsiteX6" fmla="*/ 70897 w 1134346"/>
              <a:gd name="connsiteY6" fmla="*/ 853950 h 1083861"/>
              <a:gd name="connsiteX7" fmla="*/ 1098898 w 1134346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708966 w 1276139"/>
              <a:gd name="connsiteY4" fmla="*/ 426975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205243 w 1276139"/>
              <a:gd name="connsiteY2" fmla="*/ 295598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141793 w 1276139"/>
              <a:gd name="connsiteY5" fmla="*/ 361287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389932 w 1276139"/>
              <a:gd name="connsiteY5" fmla="*/ 558353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389932 w 1276139"/>
              <a:gd name="connsiteY4" fmla="*/ 558353 h 821107"/>
              <a:gd name="connsiteX5" fmla="*/ 0 w 1276139"/>
              <a:gd name="connsiteY5" fmla="*/ 722574 h 821107"/>
              <a:gd name="connsiteX6" fmla="*/ 1240691 w 1276139"/>
              <a:gd name="connsiteY6" fmla="*/ 821107 h 821107"/>
              <a:gd name="connsiteX0" fmla="*/ 850759 w 886207"/>
              <a:gd name="connsiteY0" fmla="*/ 821107 h 821107"/>
              <a:gd name="connsiteX1" fmla="*/ 886207 w 886207"/>
              <a:gd name="connsiteY1" fmla="*/ 361287 h 821107"/>
              <a:gd name="connsiteX2" fmla="*/ 815311 w 886207"/>
              <a:gd name="connsiteY2" fmla="*/ 32844 h 821107"/>
              <a:gd name="connsiteX3" fmla="*/ 460828 w 886207"/>
              <a:gd name="connsiteY3" fmla="*/ 0 h 821107"/>
              <a:gd name="connsiteX4" fmla="*/ 0 w 886207"/>
              <a:gd name="connsiteY4" fmla="*/ 558353 h 821107"/>
              <a:gd name="connsiteX5" fmla="*/ 0 w 886207"/>
              <a:gd name="connsiteY5" fmla="*/ 821107 h 821107"/>
              <a:gd name="connsiteX6" fmla="*/ 850759 w 886207"/>
              <a:gd name="connsiteY6" fmla="*/ 821107 h 821107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1134347 w 2020554"/>
              <a:gd name="connsiteY4" fmla="*/ 558353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0 w 2020554"/>
              <a:gd name="connsiteY4" fmla="*/ 591197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788263 h 853952"/>
              <a:gd name="connsiteX1" fmla="*/ 2020554 w 2020554"/>
              <a:gd name="connsiteY1" fmla="*/ 328443 h 853952"/>
              <a:gd name="connsiteX2" fmla="*/ 1949658 w 2020554"/>
              <a:gd name="connsiteY2" fmla="*/ 0 h 853952"/>
              <a:gd name="connsiteX3" fmla="*/ 602622 w 2020554"/>
              <a:gd name="connsiteY3" fmla="*/ 32845 h 853952"/>
              <a:gd name="connsiteX4" fmla="*/ 0 w 2020554"/>
              <a:gd name="connsiteY4" fmla="*/ 558353 h 853952"/>
              <a:gd name="connsiteX5" fmla="*/ 0 w 2020554"/>
              <a:gd name="connsiteY5" fmla="*/ 853952 h 853952"/>
              <a:gd name="connsiteX6" fmla="*/ 1985106 w 2020554"/>
              <a:gd name="connsiteY6" fmla="*/ 788263 h 853952"/>
              <a:gd name="connsiteX0" fmla="*/ 1985106 w 2020554"/>
              <a:gd name="connsiteY0" fmla="*/ 755419 h 821108"/>
              <a:gd name="connsiteX1" fmla="*/ 2020554 w 2020554"/>
              <a:gd name="connsiteY1" fmla="*/ 295599 h 821108"/>
              <a:gd name="connsiteX2" fmla="*/ 957105 w 2020554"/>
              <a:gd name="connsiteY2" fmla="*/ 0 h 821108"/>
              <a:gd name="connsiteX3" fmla="*/ 602622 w 2020554"/>
              <a:gd name="connsiteY3" fmla="*/ 1 h 821108"/>
              <a:gd name="connsiteX4" fmla="*/ 0 w 2020554"/>
              <a:gd name="connsiteY4" fmla="*/ 525509 h 821108"/>
              <a:gd name="connsiteX5" fmla="*/ 0 w 2020554"/>
              <a:gd name="connsiteY5" fmla="*/ 821108 h 821108"/>
              <a:gd name="connsiteX6" fmla="*/ 1985106 w 2020554"/>
              <a:gd name="connsiteY6" fmla="*/ 755419 h 821108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21108 h 853951"/>
              <a:gd name="connsiteX6" fmla="*/ 921657 w 2020554"/>
              <a:gd name="connsiteY6" fmla="*/ 853951 h 853951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53951 h 853951"/>
              <a:gd name="connsiteX6" fmla="*/ 921657 w 2020554"/>
              <a:gd name="connsiteY6" fmla="*/ 853951 h 853951"/>
              <a:gd name="connsiteX0" fmla="*/ 921657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21657 w 957105"/>
              <a:gd name="connsiteY5" fmla="*/ 853951 h 853951"/>
              <a:gd name="connsiteX0" fmla="*/ 957105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57105 w 957105"/>
              <a:gd name="connsiteY5" fmla="*/ 853951 h 853951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602622 w 957105"/>
              <a:gd name="connsiteY2" fmla="*/ 131378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389932 w 957105"/>
              <a:gd name="connsiteY2" fmla="*/ 0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177241 w 1134346"/>
              <a:gd name="connsiteY3" fmla="*/ 656886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35449 w 1134346"/>
              <a:gd name="connsiteY4" fmla="*/ 985328 h 985328"/>
              <a:gd name="connsiteX5" fmla="*/ 1134346 w 1134346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531724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94131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69794"/>
              <a:gd name="connsiteY0" fmla="*/ 985328 h 985328"/>
              <a:gd name="connsiteX1" fmla="*/ 1169794 w 1169794"/>
              <a:gd name="connsiteY1" fmla="*/ 492664 h 985328"/>
              <a:gd name="connsiteX2" fmla="*/ 1098897 w 1169794"/>
              <a:gd name="connsiteY2" fmla="*/ 0 h 985328"/>
              <a:gd name="connsiteX3" fmla="*/ 460828 w 1169794"/>
              <a:gd name="connsiteY3" fmla="*/ 0 h 985328"/>
              <a:gd name="connsiteX4" fmla="*/ 0 w 1169794"/>
              <a:gd name="connsiteY4" fmla="*/ 394131 h 985328"/>
              <a:gd name="connsiteX5" fmla="*/ 0 w 1169794"/>
              <a:gd name="connsiteY5" fmla="*/ 985328 h 985328"/>
              <a:gd name="connsiteX6" fmla="*/ 1098897 w 1169794"/>
              <a:gd name="connsiteY6" fmla="*/ 985328 h 985328"/>
              <a:gd name="connsiteX0" fmla="*/ 1098897 w 1311588"/>
              <a:gd name="connsiteY0" fmla="*/ 1182394 h 1182394"/>
              <a:gd name="connsiteX1" fmla="*/ 1169794 w 1311588"/>
              <a:gd name="connsiteY1" fmla="*/ 689730 h 1182394"/>
              <a:gd name="connsiteX2" fmla="*/ 1311588 w 1311588"/>
              <a:gd name="connsiteY2" fmla="*/ 0 h 1182394"/>
              <a:gd name="connsiteX3" fmla="*/ 460828 w 1311588"/>
              <a:gd name="connsiteY3" fmla="*/ 197066 h 1182394"/>
              <a:gd name="connsiteX4" fmla="*/ 0 w 1311588"/>
              <a:gd name="connsiteY4" fmla="*/ 591197 h 1182394"/>
              <a:gd name="connsiteX5" fmla="*/ 0 w 1311588"/>
              <a:gd name="connsiteY5" fmla="*/ 1182394 h 1182394"/>
              <a:gd name="connsiteX6" fmla="*/ 1098897 w 1311588"/>
              <a:gd name="connsiteY6" fmla="*/ 1182394 h 1182394"/>
              <a:gd name="connsiteX0" fmla="*/ 1098897 w 1559727"/>
              <a:gd name="connsiteY0" fmla="*/ 1182394 h 1182394"/>
              <a:gd name="connsiteX1" fmla="*/ 1559727 w 1559727"/>
              <a:gd name="connsiteY1" fmla="*/ 985329 h 1182394"/>
              <a:gd name="connsiteX2" fmla="*/ 1311588 w 1559727"/>
              <a:gd name="connsiteY2" fmla="*/ 0 h 1182394"/>
              <a:gd name="connsiteX3" fmla="*/ 460828 w 1559727"/>
              <a:gd name="connsiteY3" fmla="*/ 197066 h 1182394"/>
              <a:gd name="connsiteX4" fmla="*/ 0 w 1559727"/>
              <a:gd name="connsiteY4" fmla="*/ 591197 h 1182394"/>
              <a:gd name="connsiteX5" fmla="*/ 0 w 1559727"/>
              <a:gd name="connsiteY5" fmla="*/ 1182394 h 1182394"/>
              <a:gd name="connsiteX6" fmla="*/ 1098897 w 1559727"/>
              <a:gd name="connsiteY6" fmla="*/ 1182394 h 1182394"/>
              <a:gd name="connsiteX0" fmla="*/ 1524278 w 1985108"/>
              <a:gd name="connsiteY0" fmla="*/ 1182394 h 1182394"/>
              <a:gd name="connsiteX1" fmla="*/ 1985108 w 1985108"/>
              <a:gd name="connsiteY1" fmla="*/ 985329 h 1182394"/>
              <a:gd name="connsiteX2" fmla="*/ 1736969 w 1985108"/>
              <a:gd name="connsiteY2" fmla="*/ 0 h 1182394"/>
              <a:gd name="connsiteX3" fmla="*/ 0 w 1985108"/>
              <a:gd name="connsiteY3" fmla="*/ 32845 h 1182394"/>
              <a:gd name="connsiteX4" fmla="*/ 425381 w 1985108"/>
              <a:gd name="connsiteY4" fmla="*/ 591197 h 1182394"/>
              <a:gd name="connsiteX5" fmla="*/ 425381 w 1985108"/>
              <a:gd name="connsiteY5" fmla="*/ 1182394 h 1182394"/>
              <a:gd name="connsiteX6" fmla="*/ 1524278 w 1985108"/>
              <a:gd name="connsiteY6" fmla="*/ 1182394 h 1182394"/>
              <a:gd name="connsiteX0" fmla="*/ 1736968 w 2197798"/>
              <a:gd name="connsiteY0" fmla="*/ 1182394 h 1182394"/>
              <a:gd name="connsiteX1" fmla="*/ 2197798 w 2197798"/>
              <a:gd name="connsiteY1" fmla="*/ 985329 h 1182394"/>
              <a:gd name="connsiteX2" fmla="*/ 1949659 w 2197798"/>
              <a:gd name="connsiteY2" fmla="*/ 0 h 1182394"/>
              <a:gd name="connsiteX3" fmla="*/ 212690 w 2197798"/>
              <a:gd name="connsiteY3" fmla="*/ 32845 h 1182394"/>
              <a:gd name="connsiteX4" fmla="*/ 0 w 2197798"/>
              <a:gd name="connsiteY4" fmla="*/ 558353 h 1182394"/>
              <a:gd name="connsiteX5" fmla="*/ 638071 w 2197798"/>
              <a:gd name="connsiteY5" fmla="*/ 1182394 h 1182394"/>
              <a:gd name="connsiteX6" fmla="*/ 1736968 w 2197798"/>
              <a:gd name="connsiteY6" fmla="*/ 1182394 h 1182394"/>
              <a:gd name="connsiteX0" fmla="*/ 2056003 w 2516833"/>
              <a:gd name="connsiteY0" fmla="*/ 1182394 h 1182394"/>
              <a:gd name="connsiteX1" fmla="*/ 2516833 w 2516833"/>
              <a:gd name="connsiteY1" fmla="*/ 985329 h 1182394"/>
              <a:gd name="connsiteX2" fmla="*/ 2268694 w 2516833"/>
              <a:gd name="connsiteY2" fmla="*/ 0 h 1182394"/>
              <a:gd name="connsiteX3" fmla="*/ 531725 w 2516833"/>
              <a:gd name="connsiteY3" fmla="*/ 32845 h 1182394"/>
              <a:gd name="connsiteX4" fmla="*/ 319035 w 2516833"/>
              <a:gd name="connsiteY4" fmla="*/ 558353 h 1182394"/>
              <a:gd name="connsiteX5" fmla="*/ 0 w 2516833"/>
              <a:gd name="connsiteY5" fmla="*/ 1182394 h 1182394"/>
              <a:gd name="connsiteX6" fmla="*/ 2056003 w 2516833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35448 w 2552281"/>
              <a:gd name="connsiteY5" fmla="*/ 1182394 h 1182394"/>
              <a:gd name="connsiteX6" fmla="*/ 2091451 w 2552281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602622 w 2552281"/>
              <a:gd name="connsiteY5" fmla="*/ 1182394 h 1182394"/>
              <a:gd name="connsiteX6" fmla="*/ 2091451 w 2552281"/>
              <a:gd name="connsiteY6" fmla="*/ 1182394 h 1182394"/>
              <a:gd name="connsiteX0" fmla="*/ 1878760 w 2339590"/>
              <a:gd name="connsiteY0" fmla="*/ 1182394 h 1182394"/>
              <a:gd name="connsiteX1" fmla="*/ 2339590 w 2339590"/>
              <a:gd name="connsiteY1" fmla="*/ 985329 h 1182394"/>
              <a:gd name="connsiteX2" fmla="*/ 2091451 w 2339590"/>
              <a:gd name="connsiteY2" fmla="*/ 0 h 1182394"/>
              <a:gd name="connsiteX3" fmla="*/ 354482 w 2339590"/>
              <a:gd name="connsiteY3" fmla="*/ 32845 h 1182394"/>
              <a:gd name="connsiteX4" fmla="*/ 0 w 2339590"/>
              <a:gd name="connsiteY4" fmla="*/ 492665 h 1182394"/>
              <a:gd name="connsiteX5" fmla="*/ 389931 w 2339590"/>
              <a:gd name="connsiteY5" fmla="*/ 1182394 h 1182394"/>
              <a:gd name="connsiteX6" fmla="*/ 1878760 w 2339590"/>
              <a:gd name="connsiteY6" fmla="*/ 1182394 h 1182394"/>
              <a:gd name="connsiteX0" fmla="*/ 1878760 w 2091452"/>
              <a:gd name="connsiteY0" fmla="*/ 1182394 h 1182394"/>
              <a:gd name="connsiteX1" fmla="*/ 2091452 w 2091452"/>
              <a:gd name="connsiteY1" fmla="*/ 1083861 h 1182394"/>
              <a:gd name="connsiteX2" fmla="*/ 2091451 w 2091452"/>
              <a:gd name="connsiteY2" fmla="*/ 0 h 1182394"/>
              <a:gd name="connsiteX3" fmla="*/ 354482 w 2091452"/>
              <a:gd name="connsiteY3" fmla="*/ 32845 h 1182394"/>
              <a:gd name="connsiteX4" fmla="*/ 0 w 2091452"/>
              <a:gd name="connsiteY4" fmla="*/ 492665 h 1182394"/>
              <a:gd name="connsiteX5" fmla="*/ 389931 w 2091452"/>
              <a:gd name="connsiteY5" fmla="*/ 1182394 h 1182394"/>
              <a:gd name="connsiteX6" fmla="*/ 1878760 w 2091452"/>
              <a:gd name="connsiteY6" fmla="*/ 1182394 h 1182394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063450 w 2197797"/>
              <a:gd name="connsiteY0" fmla="*/ 1051016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063450 w 2197797"/>
              <a:gd name="connsiteY6" fmla="*/ 1051016 h 1149549"/>
              <a:gd name="connsiteX0" fmla="*/ 1063450 w 2197797"/>
              <a:gd name="connsiteY0" fmla="*/ 1083861 h 1182394"/>
              <a:gd name="connsiteX1" fmla="*/ 2091452 w 2197797"/>
              <a:gd name="connsiteY1" fmla="*/ 1083861 h 1182394"/>
              <a:gd name="connsiteX2" fmla="*/ 2197797 w 2197797"/>
              <a:gd name="connsiteY2" fmla="*/ 229910 h 1182394"/>
              <a:gd name="connsiteX3" fmla="*/ 1666072 w 2197797"/>
              <a:gd name="connsiteY3" fmla="*/ 0 h 1182394"/>
              <a:gd name="connsiteX4" fmla="*/ 0 w 2197797"/>
              <a:gd name="connsiteY4" fmla="*/ 492665 h 1182394"/>
              <a:gd name="connsiteX5" fmla="*/ 389931 w 2197797"/>
              <a:gd name="connsiteY5" fmla="*/ 1182394 h 1182394"/>
              <a:gd name="connsiteX6" fmla="*/ 1063450 w 2197797"/>
              <a:gd name="connsiteY6" fmla="*/ 1083861 h 1182394"/>
              <a:gd name="connsiteX0" fmla="*/ 673519 w 1807866"/>
              <a:gd name="connsiteY0" fmla="*/ 1083861 h 1182394"/>
              <a:gd name="connsiteX1" fmla="*/ 1701521 w 1807866"/>
              <a:gd name="connsiteY1" fmla="*/ 1083861 h 1182394"/>
              <a:gd name="connsiteX2" fmla="*/ 1807866 w 1807866"/>
              <a:gd name="connsiteY2" fmla="*/ 229910 h 1182394"/>
              <a:gd name="connsiteX3" fmla="*/ 1276141 w 1807866"/>
              <a:gd name="connsiteY3" fmla="*/ 0 h 1182394"/>
              <a:gd name="connsiteX4" fmla="*/ 319036 w 1807866"/>
              <a:gd name="connsiteY4" fmla="*/ 131377 h 1182394"/>
              <a:gd name="connsiteX5" fmla="*/ 0 w 1807866"/>
              <a:gd name="connsiteY5" fmla="*/ 1182394 h 1182394"/>
              <a:gd name="connsiteX6" fmla="*/ 673519 w 1807866"/>
              <a:gd name="connsiteY6" fmla="*/ 1083861 h 1182394"/>
              <a:gd name="connsiteX0" fmla="*/ 354483 w 1488830"/>
              <a:gd name="connsiteY0" fmla="*/ 1083861 h 1083861"/>
              <a:gd name="connsiteX1" fmla="*/ 1382485 w 1488830"/>
              <a:gd name="connsiteY1" fmla="*/ 1083861 h 1083861"/>
              <a:gd name="connsiteX2" fmla="*/ 1488830 w 1488830"/>
              <a:gd name="connsiteY2" fmla="*/ 229910 h 1083861"/>
              <a:gd name="connsiteX3" fmla="*/ 957105 w 1488830"/>
              <a:gd name="connsiteY3" fmla="*/ 0 h 1083861"/>
              <a:gd name="connsiteX4" fmla="*/ 0 w 1488830"/>
              <a:gd name="connsiteY4" fmla="*/ 131377 h 1083861"/>
              <a:gd name="connsiteX5" fmla="*/ 141793 w 1488830"/>
              <a:gd name="connsiteY5" fmla="*/ 788262 h 1083861"/>
              <a:gd name="connsiteX6" fmla="*/ 354483 w 1488830"/>
              <a:gd name="connsiteY6" fmla="*/ 1083861 h 1083861"/>
              <a:gd name="connsiteX0" fmla="*/ 266905 w 1401252"/>
              <a:gd name="connsiteY0" fmla="*/ 1083861 h 1083861"/>
              <a:gd name="connsiteX1" fmla="*/ 1294907 w 1401252"/>
              <a:gd name="connsiteY1" fmla="*/ 1083861 h 1083861"/>
              <a:gd name="connsiteX2" fmla="*/ 1401252 w 1401252"/>
              <a:gd name="connsiteY2" fmla="*/ 229910 h 1083861"/>
              <a:gd name="connsiteX3" fmla="*/ 869527 w 1401252"/>
              <a:gd name="connsiteY3" fmla="*/ 0 h 1083861"/>
              <a:gd name="connsiteX4" fmla="*/ 0 w 1401252"/>
              <a:gd name="connsiteY4" fmla="*/ 212060 h 1083861"/>
              <a:gd name="connsiteX5" fmla="*/ 54215 w 1401252"/>
              <a:gd name="connsiteY5" fmla="*/ 788262 h 1083861"/>
              <a:gd name="connsiteX6" fmla="*/ 266905 w 1401252"/>
              <a:gd name="connsiteY6" fmla="*/ 1083861 h 1083861"/>
              <a:gd name="connsiteX0" fmla="*/ 266905 w 1401252"/>
              <a:gd name="connsiteY0" fmla="*/ 1154548 h 1154548"/>
              <a:gd name="connsiteX1" fmla="*/ 1294907 w 1401252"/>
              <a:gd name="connsiteY1" fmla="*/ 1154548 h 1154548"/>
              <a:gd name="connsiteX2" fmla="*/ 1401252 w 1401252"/>
              <a:gd name="connsiteY2" fmla="*/ 300597 h 1154548"/>
              <a:gd name="connsiteX3" fmla="*/ 875783 w 1401252"/>
              <a:gd name="connsiteY3" fmla="*/ 0 h 1154548"/>
              <a:gd name="connsiteX4" fmla="*/ 0 w 1401252"/>
              <a:gd name="connsiteY4" fmla="*/ 282747 h 1154548"/>
              <a:gd name="connsiteX5" fmla="*/ 54215 w 1401252"/>
              <a:gd name="connsiteY5" fmla="*/ 858949 h 1154548"/>
              <a:gd name="connsiteX6" fmla="*/ 266905 w 1401252"/>
              <a:gd name="connsiteY6" fmla="*/ 1154548 h 1154548"/>
              <a:gd name="connsiteX0" fmla="*/ 266905 w 1532619"/>
              <a:gd name="connsiteY0" fmla="*/ 1154548 h 1154548"/>
              <a:gd name="connsiteX1" fmla="*/ 1294907 w 1532619"/>
              <a:gd name="connsiteY1" fmla="*/ 1154548 h 1154548"/>
              <a:gd name="connsiteX2" fmla="*/ 1532619 w 1532619"/>
              <a:gd name="connsiteY2" fmla="*/ 318090 h 1154548"/>
              <a:gd name="connsiteX3" fmla="*/ 875783 w 1532619"/>
              <a:gd name="connsiteY3" fmla="*/ 0 h 1154548"/>
              <a:gd name="connsiteX4" fmla="*/ 0 w 1532619"/>
              <a:gd name="connsiteY4" fmla="*/ 282747 h 1154548"/>
              <a:gd name="connsiteX5" fmla="*/ 54215 w 1532619"/>
              <a:gd name="connsiteY5" fmla="*/ 858949 h 1154548"/>
              <a:gd name="connsiteX6" fmla="*/ 266905 w 1532619"/>
              <a:gd name="connsiteY6" fmla="*/ 1154548 h 1154548"/>
              <a:gd name="connsiteX0" fmla="*/ 266905 w 1532619"/>
              <a:gd name="connsiteY0" fmla="*/ 1154548 h 1154548"/>
              <a:gd name="connsiteX1" fmla="*/ 1269885 w 1532619"/>
              <a:gd name="connsiteY1" fmla="*/ 954270 h 1154548"/>
              <a:gd name="connsiteX2" fmla="*/ 1532619 w 1532619"/>
              <a:gd name="connsiteY2" fmla="*/ 318090 h 1154548"/>
              <a:gd name="connsiteX3" fmla="*/ 875783 w 1532619"/>
              <a:gd name="connsiteY3" fmla="*/ 0 h 1154548"/>
              <a:gd name="connsiteX4" fmla="*/ 0 w 1532619"/>
              <a:gd name="connsiteY4" fmla="*/ 282747 h 1154548"/>
              <a:gd name="connsiteX5" fmla="*/ 54215 w 1532619"/>
              <a:gd name="connsiteY5" fmla="*/ 858949 h 1154548"/>
              <a:gd name="connsiteX6" fmla="*/ 266905 w 1532619"/>
              <a:gd name="connsiteY6" fmla="*/ 1154548 h 1154548"/>
              <a:gd name="connsiteX0" fmla="*/ 266905 w 1532619"/>
              <a:gd name="connsiteY0" fmla="*/ 1154548 h 1201673"/>
              <a:gd name="connsiteX1" fmla="*/ 919572 w 1532619"/>
              <a:gd name="connsiteY1" fmla="*/ 1201673 h 1201673"/>
              <a:gd name="connsiteX2" fmla="*/ 1269885 w 1532619"/>
              <a:gd name="connsiteY2" fmla="*/ 954270 h 1201673"/>
              <a:gd name="connsiteX3" fmla="*/ 1532619 w 1532619"/>
              <a:gd name="connsiteY3" fmla="*/ 318090 h 1201673"/>
              <a:gd name="connsiteX4" fmla="*/ 875783 w 1532619"/>
              <a:gd name="connsiteY4" fmla="*/ 0 h 1201673"/>
              <a:gd name="connsiteX5" fmla="*/ 0 w 1532619"/>
              <a:gd name="connsiteY5" fmla="*/ 282747 h 1201673"/>
              <a:gd name="connsiteX6" fmla="*/ 54215 w 1532619"/>
              <a:gd name="connsiteY6" fmla="*/ 858949 h 1201673"/>
              <a:gd name="connsiteX7" fmla="*/ 266905 w 1532619"/>
              <a:gd name="connsiteY7" fmla="*/ 1154548 h 1201673"/>
              <a:gd name="connsiteX0" fmla="*/ 272899 w 1538613"/>
              <a:gd name="connsiteY0" fmla="*/ 1154548 h 1201673"/>
              <a:gd name="connsiteX1" fmla="*/ 925566 w 1538613"/>
              <a:gd name="connsiteY1" fmla="*/ 1201673 h 1201673"/>
              <a:gd name="connsiteX2" fmla="*/ 1275879 w 1538613"/>
              <a:gd name="connsiteY2" fmla="*/ 954270 h 1201673"/>
              <a:gd name="connsiteX3" fmla="*/ 1538613 w 1538613"/>
              <a:gd name="connsiteY3" fmla="*/ 318090 h 1201673"/>
              <a:gd name="connsiteX4" fmla="*/ 881777 w 1538613"/>
              <a:gd name="connsiteY4" fmla="*/ 0 h 1201673"/>
              <a:gd name="connsiteX5" fmla="*/ 0 w 1538613"/>
              <a:gd name="connsiteY5" fmla="*/ 291348 h 1201673"/>
              <a:gd name="connsiteX6" fmla="*/ 60209 w 1538613"/>
              <a:gd name="connsiteY6" fmla="*/ 858949 h 1201673"/>
              <a:gd name="connsiteX7" fmla="*/ 272899 w 1538613"/>
              <a:gd name="connsiteY7" fmla="*/ 1154548 h 1201673"/>
              <a:gd name="connsiteX0" fmla="*/ 272899 w 1538613"/>
              <a:gd name="connsiteY0" fmla="*/ 1158849 h 1205974"/>
              <a:gd name="connsiteX1" fmla="*/ 925566 w 1538613"/>
              <a:gd name="connsiteY1" fmla="*/ 1205974 h 1205974"/>
              <a:gd name="connsiteX2" fmla="*/ 1275879 w 1538613"/>
              <a:gd name="connsiteY2" fmla="*/ 958571 h 1205974"/>
              <a:gd name="connsiteX3" fmla="*/ 1538613 w 1538613"/>
              <a:gd name="connsiteY3" fmla="*/ 322391 h 1205974"/>
              <a:gd name="connsiteX4" fmla="*/ 869789 w 1538613"/>
              <a:gd name="connsiteY4" fmla="*/ 0 h 1205974"/>
              <a:gd name="connsiteX5" fmla="*/ 0 w 1538613"/>
              <a:gd name="connsiteY5" fmla="*/ 295649 h 1205974"/>
              <a:gd name="connsiteX6" fmla="*/ 60209 w 1538613"/>
              <a:gd name="connsiteY6" fmla="*/ 863250 h 1205974"/>
              <a:gd name="connsiteX7" fmla="*/ 272899 w 1538613"/>
              <a:gd name="connsiteY7" fmla="*/ 1158849 h 1205974"/>
              <a:gd name="connsiteX0" fmla="*/ 272899 w 1530621"/>
              <a:gd name="connsiteY0" fmla="*/ 1158849 h 1205974"/>
              <a:gd name="connsiteX1" fmla="*/ 925566 w 1530621"/>
              <a:gd name="connsiteY1" fmla="*/ 1205974 h 1205974"/>
              <a:gd name="connsiteX2" fmla="*/ 1275879 w 1530621"/>
              <a:gd name="connsiteY2" fmla="*/ 958571 h 1205974"/>
              <a:gd name="connsiteX3" fmla="*/ 1530621 w 1530621"/>
              <a:gd name="connsiteY3" fmla="*/ 328841 h 1205974"/>
              <a:gd name="connsiteX4" fmla="*/ 869789 w 1530621"/>
              <a:gd name="connsiteY4" fmla="*/ 0 h 1205974"/>
              <a:gd name="connsiteX5" fmla="*/ 0 w 1530621"/>
              <a:gd name="connsiteY5" fmla="*/ 295649 h 1205974"/>
              <a:gd name="connsiteX6" fmla="*/ 60209 w 1530621"/>
              <a:gd name="connsiteY6" fmla="*/ 863250 h 1205974"/>
              <a:gd name="connsiteX7" fmla="*/ 272899 w 1530621"/>
              <a:gd name="connsiteY7" fmla="*/ 1158849 h 1205974"/>
              <a:gd name="connsiteX0" fmla="*/ 272899 w 1530621"/>
              <a:gd name="connsiteY0" fmla="*/ 1158849 h 1205974"/>
              <a:gd name="connsiteX1" fmla="*/ 925566 w 1530621"/>
              <a:gd name="connsiteY1" fmla="*/ 1205974 h 1205974"/>
              <a:gd name="connsiteX2" fmla="*/ 1289865 w 1530621"/>
              <a:gd name="connsiteY2" fmla="*/ 939219 h 1205974"/>
              <a:gd name="connsiteX3" fmla="*/ 1530621 w 1530621"/>
              <a:gd name="connsiteY3" fmla="*/ 328841 h 1205974"/>
              <a:gd name="connsiteX4" fmla="*/ 869789 w 1530621"/>
              <a:gd name="connsiteY4" fmla="*/ 0 h 1205974"/>
              <a:gd name="connsiteX5" fmla="*/ 0 w 1530621"/>
              <a:gd name="connsiteY5" fmla="*/ 295649 h 1205974"/>
              <a:gd name="connsiteX6" fmla="*/ 60209 w 1530621"/>
              <a:gd name="connsiteY6" fmla="*/ 863250 h 1205974"/>
              <a:gd name="connsiteX7" fmla="*/ 272899 w 1530621"/>
              <a:gd name="connsiteY7" fmla="*/ 1158849 h 1205974"/>
              <a:gd name="connsiteX0" fmla="*/ 272899 w 1530621"/>
              <a:gd name="connsiteY0" fmla="*/ 1158849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0209 w 1530621"/>
              <a:gd name="connsiteY6" fmla="*/ 863250 h 1201674"/>
              <a:gd name="connsiteX7" fmla="*/ 272899 w 1530621"/>
              <a:gd name="connsiteY7" fmla="*/ 1158849 h 1201674"/>
              <a:gd name="connsiteX0" fmla="*/ 268904 w 1530621"/>
              <a:gd name="connsiteY0" fmla="*/ 1150248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0209 w 1530621"/>
              <a:gd name="connsiteY6" fmla="*/ 863250 h 1201674"/>
              <a:gd name="connsiteX7" fmla="*/ 268904 w 1530621"/>
              <a:gd name="connsiteY7" fmla="*/ 1150248 h 1201674"/>
              <a:gd name="connsiteX0" fmla="*/ 268904 w 1530621"/>
              <a:gd name="connsiteY0" fmla="*/ 1150248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4204 w 1530621"/>
              <a:gd name="connsiteY6" fmla="*/ 867551 h 1201674"/>
              <a:gd name="connsiteX7" fmla="*/ 268904 w 1530621"/>
              <a:gd name="connsiteY7" fmla="*/ 1150248 h 1201674"/>
              <a:gd name="connsiteX0" fmla="*/ 262910 w 1524627"/>
              <a:gd name="connsiteY0" fmla="*/ 1150248 h 1201674"/>
              <a:gd name="connsiteX1" fmla="*/ 899593 w 1524627"/>
              <a:gd name="connsiteY1" fmla="*/ 1201674 h 1201674"/>
              <a:gd name="connsiteX2" fmla="*/ 1283871 w 1524627"/>
              <a:gd name="connsiteY2" fmla="*/ 939219 h 1201674"/>
              <a:gd name="connsiteX3" fmla="*/ 1524627 w 1524627"/>
              <a:gd name="connsiteY3" fmla="*/ 328841 h 1201674"/>
              <a:gd name="connsiteX4" fmla="*/ 863795 w 1524627"/>
              <a:gd name="connsiteY4" fmla="*/ 0 h 1201674"/>
              <a:gd name="connsiteX5" fmla="*/ 0 w 1524627"/>
              <a:gd name="connsiteY5" fmla="*/ 297799 h 1201674"/>
              <a:gd name="connsiteX6" fmla="*/ 58210 w 1524627"/>
              <a:gd name="connsiteY6" fmla="*/ 867551 h 1201674"/>
              <a:gd name="connsiteX7" fmla="*/ 262910 w 1524627"/>
              <a:gd name="connsiteY7" fmla="*/ 1150248 h 1201674"/>
              <a:gd name="connsiteX0" fmla="*/ 262910 w 1524627"/>
              <a:gd name="connsiteY0" fmla="*/ 1145948 h 1197374"/>
              <a:gd name="connsiteX1" fmla="*/ 899593 w 1524627"/>
              <a:gd name="connsiteY1" fmla="*/ 1197374 h 1197374"/>
              <a:gd name="connsiteX2" fmla="*/ 1283871 w 1524627"/>
              <a:gd name="connsiteY2" fmla="*/ 934919 h 1197374"/>
              <a:gd name="connsiteX3" fmla="*/ 1524627 w 1524627"/>
              <a:gd name="connsiteY3" fmla="*/ 324541 h 1197374"/>
              <a:gd name="connsiteX4" fmla="*/ 857801 w 1524627"/>
              <a:gd name="connsiteY4" fmla="*/ 0 h 1197374"/>
              <a:gd name="connsiteX5" fmla="*/ 0 w 1524627"/>
              <a:gd name="connsiteY5" fmla="*/ 293499 h 1197374"/>
              <a:gd name="connsiteX6" fmla="*/ 58210 w 1524627"/>
              <a:gd name="connsiteY6" fmla="*/ 863251 h 1197374"/>
              <a:gd name="connsiteX7" fmla="*/ 262910 w 1524627"/>
              <a:gd name="connsiteY7" fmla="*/ 1145948 h 119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4627" h="1197374">
                <a:moveTo>
                  <a:pt x="262910" y="1145948"/>
                </a:moveTo>
                <a:lnTo>
                  <a:pt x="899593" y="1197374"/>
                </a:lnTo>
                <a:lnTo>
                  <a:pt x="1283871" y="934919"/>
                </a:lnTo>
                <a:lnTo>
                  <a:pt x="1524627" y="324541"/>
                </a:lnTo>
                <a:lnTo>
                  <a:pt x="857801" y="0"/>
                </a:lnTo>
                <a:lnTo>
                  <a:pt x="0" y="293499"/>
                </a:lnTo>
                <a:lnTo>
                  <a:pt x="58210" y="863251"/>
                </a:lnTo>
                <a:lnTo>
                  <a:pt x="262910" y="1145948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09198" y="2581275"/>
            <a:ext cx="34977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24" name="Oval 23"/>
          <p:cNvSpPr/>
          <p:nvPr/>
        </p:nvSpPr>
        <p:spPr>
          <a:xfrm>
            <a:off x="4180392" y="1782221"/>
            <a:ext cx="118872" cy="11887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23392" y="2306096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916992" y="3287171"/>
            <a:ext cx="118872" cy="11887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43892" y="3706271"/>
            <a:ext cx="118872" cy="11887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38992" y="3630071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783392" y="3172871"/>
            <a:ext cx="118872" cy="11887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81792" y="2248946"/>
            <a:ext cx="118872" cy="11887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678992" y="4258721"/>
            <a:ext cx="118872" cy="11887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91200" y="3952875"/>
            <a:ext cx="34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69440009"/>
      </p:ext>
    </p:extLst>
  </p:cSld>
  <p:clrMapOvr>
    <a:masterClrMapping/>
  </p:clrMapOvr>
  <p:transition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Шпакловаме</a:t>
                </a:r>
                <a:endParaRPr lang="en-US" dirty="0"/>
              </a:p>
              <a:p>
                <a:pPr lvl="1"/>
                <a:r>
                  <a:rPr lang="bg-BG" dirty="0"/>
                  <a:t>Свързваме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bg-BG" dirty="0"/>
                  <a:t> с двата запомнени върха</a:t>
                </a:r>
              </a:p>
              <a:p>
                <a:pPr lvl="1"/>
                <a:r>
                  <a:rPr lang="bg-BG" dirty="0"/>
                  <a:t>Вече имаме новия изпъкнал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H="1">
            <a:off x="2286000" y="1666875"/>
            <a:ext cx="4267200" cy="257175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6600" y="3067050"/>
            <a:ext cx="5676900" cy="1428750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245240" y="1457011"/>
            <a:ext cx="571360" cy="325786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743201" y="1838323"/>
            <a:ext cx="3002349" cy="2478761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648198 w 648198"/>
              <a:gd name="connsiteY0" fmla="*/ 401430 h 510911"/>
              <a:gd name="connsiteX1" fmla="*/ 283586 w 648198"/>
              <a:gd name="connsiteY1" fmla="*/ 510911 h 510911"/>
              <a:gd name="connsiteX2" fmla="*/ 0 w 648198"/>
              <a:gd name="connsiteY2" fmla="*/ 328443 h 510911"/>
              <a:gd name="connsiteX3" fmla="*/ 243074 w 648198"/>
              <a:gd name="connsiteY3" fmla="*/ 0 h 510911"/>
              <a:gd name="connsiteX4" fmla="*/ 648198 w 648198"/>
              <a:gd name="connsiteY4" fmla="*/ 401430 h 510911"/>
              <a:gd name="connsiteX0" fmla="*/ 1012809 w 1012809"/>
              <a:gd name="connsiteY0" fmla="*/ 0 h 510911"/>
              <a:gd name="connsiteX1" fmla="*/ 283586 w 1012809"/>
              <a:gd name="connsiteY1" fmla="*/ 510911 h 510911"/>
              <a:gd name="connsiteX2" fmla="*/ 0 w 1012809"/>
              <a:gd name="connsiteY2" fmla="*/ 328443 h 510911"/>
              <a:gd name="connsiteX3" fmla="*/ 243074 w 1012809"/>
              <a:gd name="connsiteY3" fmla="*/ 0 h 510911"/>
              <a:gd name="connsiteX4" fmla="*/ 1012809 w 1012809"/>
              <a:gd name="connsiteY4" fmla="*/ 0 h 510911"/>
              <a:gd name="connsiteX0" fmla="*/ 1012809 w 1012809"/>
              <a:gd name="connsiteY0" fmla="*/ 0 h 328443"/>
              <a:gd name="connsiteX1" fmla="*/ 688710 w 1012809"/>
              <a:gd name="connsiteY1" fmla="*/ 109481 h 328443"/>
              <a:gd name="connsiteX2" fmla="*/ 0 w 1012809"/>
              <a:gd name="connsiteY2" fmla="*/ 328443 h 328443"/>
              <a:gd name="connsiteX3" fmla="*/ 243074 w 1012809"/>
              <a:gd name="connsiteY3" fmla="*/ 0 h 328443"/>
              <a:gd name="connsiteX4" fmla="*/ 1012809 w 1012809"/>
              <a:gd name="connsiteY4" fmla="*/ 0 h 328443"/>
              <a:gd name="connsiteX0" fmla="*/ 769735 w 769735"/>
              <a:gd name="connsiteY0" fmla="*/ 0 h 109481"/>
              <a:gd name="connsiteX1" fmla="*/ 445636 w 769735"/>
              <a:gd name="connsiteY1" fmla="*/ 109481 h 109481"/>
              <a:gd name="connsiteX2" fmla="*/ 162049 w 769735"/>
              <a:gd name="connsiteY2" fmla="*/ 109481 h 109481"/>
              <a:gd name="connsiteX3" fmla="*/ 0 w 769735"/>
              <a:gd name="connsiteY3" fmla="*/ 0 h 109481"/>
              <a:gd name="connsiteX4" fmla="*/ 769735 w 769735"/>
              <a:gd name="connsiteY4" fmla="*/ 0 h 109481"/>
              <a:gd name="connsiteX0" fmla="*/ 810247 w 810247"/>
              <a:gd name="connsiteY0" fmla="*/ 0 h 109481"/>
              <a:gd name="connsiteX1" fmla="*/ 486148 w 810247"/>
              <a:gd name="connsiteY1" fmla="*/ 109481 h 109481"/>
              <a:gd name="connsiteX2" fmla="*/ 202561 w 810247"/>
              <a:gd name="connsiteY2" fmla="*/ 109481 h 109481"/>
              <a:gd name="connsiteX3" fmla="*/ 0 w 810247"/>
              <a:gd name="connsiteY3" fmla="*/ 0 h 109481"/>
              <a:gd name="connsiteX4" fmla="*/ 810247 w 810247"/>
              <a:gd name="connsiteY4" fmla="*/ 0 h 109481"/>
              <a:gd name="connsiteX0" fmla="*/ 810247 w 810247"/>
              <a:gd name="connsiteY0" fmla="*/ 218962 h 328443"/>
              <a:gd name="connsiteX1" fmla="*/ 526661 w 810247"/>
              <a:gd name="connsiteY1" fmla="*/ 0 h 328443"/>
              <a:gd name="connsiteX2" fmla="*/ 202561 w 810247"/>
              <a:gd name="connsiteY2" fmla="*/ 328443 h 328443"/>
              <a:gd name="connsiteX3" fmla="*/ 0 w 810247"/>
              <a:gd name="connsiteY3" fmla="*/ 218962 h 328443"/>
              <a:gd name="connsiteX4" fmla="*/ 810247 w 810247"/>
              <a:gd name="connsiteY4" fmla="*/ 218962 h 328443"/>
              <a:gd name="connsiteX0" fmla="*/ 810247 w 810247"/>
              <a:gd name="connsiteY0" fmla="*/ 218962 h 218962"/>
              <a:gd name="connsiteX1" fmla="*/ 526661 w 810247"/>
              <a:gd name="connsiteY1" fmla="*/ 0 h 218962"/>
              <a:gd name="connsiteX2" fmla="*/ 243074 w 810247"/>
              <a:gd name="connsiteY2" fmla="*/ 0 h 218962"/>
              <a:gd name="connsiteX3" fmla="*/ 0 w 810247"/>
              <a:gd name="connsiteY3" fmla="*/ 218962 h 218962"/>
              <a:gd name="connsiteX4" fmla="*/ 810247 w 810247"/>
              <a:gd name="connsiteY4" fmla="*/ 218962 h 218962"/>
              <a:gd name="connsiteX0" fmla="*/ 526661 w 526661"/>
              <a:gd name="connsiteY0" fmla="*/ 0 h 547405"/>
              <a:gd name="connsiteX1" fmla="*/ 526661 w 526661"/>
              <a:gd name="connsiteY1" fmla="*/ 328443 h 547405"/>
              <a:gd name="connsiteX2" fmla="*/ 243074 w 526661"/>
              <a:gd name="connsiteY2" fmla="*/ 328443 h 547405"/>
              <a:gd name="connsiteX3" fmla="*/ 0 w 526661"/>
              <a:gd name="connsiteY3" fmla="*/ 547405 h 547405"/>
              <a:gd name="connsiteX4" fmla="*/ 526661 w 526661"/>
              <a:gd name="connsiteY4" fmla="*/ 0 h 547405"/>
              <a:gd name="connsiteX0" fmla="*/ 283587 w 283587"/>
              <a:gd name="connsiteY0" fmla="*/ 0 h 328443"/>
              <a:gd name="connsiteX1" fmla="*/ 283587 w 283587"/>
              <a:gd name="connsiteY1" fmla="*/ 328443 h 328443"/>
              <a:gd name="connsiteX2" fmla="*/ 0 w 283587"/>
              <a:gd name="connsiteY2" fmla="*/ 328443 h 328443"/>
              <a:gd name="connsiteX3" fmla="*/ 1 w 283587"/>
              <a:gd name="connsiteY3" fmla="*/ 0 h 328443"/>
              <a:gd name="connsiteX4" fmla="*/ 283587 w 283587"/>
              <a:gd name="connsiteY4" fmla="*/ 0 h 328443"/>
              <a:gd name="connsiteX0" fmla="*/ 319035 w 319035"/>
              <a:gd name="connsiteY0" fmla="*/ 164222 h 492665"/>
              <a:gd name="connsiteX1" fmla="*/ 319035 w 319035"/>
              <a:gd name="connsiteY1" fmla="*/ 492665 h 492665"/>
              <a:gd name="connsiteX2" fmla="*/ 35448 w 319035"/>
              <a:gd name="connsiteY2" fmla="*/ 492665 h 492665"/>
              <a:gd name="connsiteX3" fmla="*/ 0 w 319035"/>
              <a:gd name="connsiteY3" fmla="*/ 0 h 492665"/>
              <a:gd name="connsiteX4" fmla="*/ 319035 w 319035"/>
              <a:gd name="connsiteY4" fmla="*/ 164222 h 492665"/>
              <a:gd name="connsiteX0" fmla="*/ 708966 w 708966"/>
              <a:gd name="connsiteY0" fmla="*/ 1 h 492665"/>
              <a:gd name="connsiteX1" fmla="*/ 319035 w 708966"/>
              <a:gd name="connsiteY1" fmla="*/ 492665 h 492665"/>
              <a:gd name="connsiteX2" fmla="*/ 35448 w 708966"/>
              <a:gd name="connsiteY2" fmla="*/ 492665 h 492665"/>
              <a:gd name="connsiteX3" fmla="*/ 0 w 708966"/>
              <a:gd name="connsiteY3" fmla="*/ 0 h 492665"/>
              <a:gd name="connsiteX4" fmla="*/ 708966 w 708966"/>
              <a:gd name="connsiteY4" fmla="*/ 1 h 492665"/>
              <a:gd name="connsiteX0" fmla="*/ 708966 w 779863"/>
              <a:gd name="connsiteY0" fmla="*/ 1 h 492665"/>
              <a:gd name="connsiteX1" fmla="*/ 779863 w 779863"/>
              <a:gd name="connsiteY1" fmla="*/ 164222 h 492665"/>
              <a:gd name="connsiteX2" fmla="*/ 35448 w 779863"/>
              <a:gd name="connsiteY2" fmla="*/ 492665 h 492665"/>
              <a:gd name="connsiteX3" fmla="*/ 0 w 779863"/>
              <a:gd name="connsiteY3" fmla="*/ 0 h 492665"/>
              <a:gd name="connsiteX4" fmla="*/ 708966 w 779863"/>
              <a:gd name="connsiteY4" fmla="*/ 1 h 492665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638070 w 886209"/>
              <a:gd name="connsiteY0" fmla="*/ 0 h 394132"/>
              <a:gd name="connsiteX1" fmla="*/ 886209 w 886209"/>
              <a:gd name="connsiteY1" fmla="*/ 394132 h 394132"/>
              <a:gd name="connsiteX2" fmla="*/ 0 w 886209"/>
              <a:gd name="connsiteY2" fmla="*/ 394132 h 394132"/>
              <a:gd name="connsiteX3" fmla="*/ 106346 w 886209"/>
              <a:gd name="connsiteY3" fmla="*/ 229910 h 394132"/>
              <a:gd name="connsiteX4" fmla="*/ 638070 w 886209"/>
              <a:gd name="connsiteY4" fmla="*/ 0 h 394132"/>
              <a:gd name="connsiteX0" fmla="*/ 638070 w 1524278"/>
              <a:gd name="connsiteY0" fmla="*/ 0 h 394132"/>
              <a:gd name="connsiteX1" fmla="*/ 1524278 w 1524278"/>
              <a:gd name="connsiteY1" fmla="*/ 0 h 394132"/>
              <a:gd name="connsiteX2" fmla="*/ 0 w 1524278"/>
              <a:gd name="connsiteY2" fmla="*/ 394132 h 394132"/>
              <a:gd name="connsiteX3" fmla="*/ 106346 w 1524278"/>
              <a:gd name="connsiteY3" fmla="*/ 229910 h 394132"/>
              <a:gd name="connsiteX4" fmla="*/ 638070 w 1524278"/>
              <a:gd name="connsiteY4" fmla="*/ 0 h 394132"/>
              <a:gd name="connsiteX0" fmla="*/ 531724 w 1417932"/>
              <a:gd name="connsiteY0" fmla="*/ 0 h 229910"/>
              <a:gd name="connsiteX1" fmla="*/ 1417932 w 1417932"/>
              <a:gd name="connsiteY1" fmla="*/ 0 h 229910"/>
              <a:gd name="connsiteX2" fmla="*/ 957104 w 1417932"/>
              <a:gd name="connsiteY2" fmla="*/ 229910 h 229910"/>
              <a:gd name="connsiteX3" fmla="*/ 0 w 1417932"/>
              <a:gd name="connsiteY3" fmla="*/ 229910 h 229910"/>
              <a:gd name="connsiteX4" fmla="*/ 531724 w 1417932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141793 w 886208"/>
              <a:gd name="connsiteY3" fmla="*/ 229910 h 229910"/>
              <a:gd name="connsiteX4" fmla="*/ 0 w 886208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0 w 886208"/>
              <a:gd name="connsiteY3" fmla="*/ 0 h 229910"/>
              <a:gd name="connsiteX0" fmla="*/ 0 w 886208"/>
              <a:gd name="connsiteY0" fmla="*/ 0 h 197066"/>
              <a:gd name="connsiteX1" fmla="*/ 886208 w 886208"/>
              <a:gd name="connsiteY1" fmla="*/ 0 h 197066"/>
              <a:gd name="connsiteX2" fmla="*/ 389932 w 886208"/>
              <a:gd name="connsiteY2" fmla="*/ 197066 h 197066"/>
              <a:gd name="connsiteX3" fmla="*/ 0 w 886208"/>
              <a:gd name="connsiteY3" fmla="*/ 0 h 197066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262754 h 394131"/>
              <a:gd name="connsiteX4" fmla="*/ 0 w 886208"/>
              <a:gd name="connsiteY4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602621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31903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53172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779863 w 886208"/>
              <a:gd name="connsiteY2" fmla="*/ 0 h 426975"/>
              <a:gd name="connsiteX3" fmla="*/ 531725 w 886208"/>
              <a:gd name="connsiteY3" fmla="*/ 295598 h 426975"/>
              <a:gd name="connsiteX4" fmla="*/ 0 w 886208"/>
              <a:gd name="connsiteY4" fmla="*/ 295598 h 426975"/>
              <a:gd name="connsiteX5" fmla="*/ 0 w 886208"/>
              <a:gd name="connsiteY5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779863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354483 w 886208"/>
              <a:gd name="connsiteY5" fmla="*/ 229910 h 426975"/>
              <a:gd name="connsiteX6" fmla="*/ 0 w 886208"/>
              <a:gd name="connsiteY6" fmla="*/ 426975 h 426975"/>
              <a:gd name="connsiteX0" fmla="*/ 0 w 531725"/>
              <a:gd name="connsiteY0" fmla="*/ 426975 h 426975"/>
              <a:gd name="connsiteX1" fmla="*/ 531725 w 531725"/>
              <a:gd name="connsiteY1" fmla="*/ 426975 h 426975"/>
              <a:gd name="connsiteX2" fmla="*/ 531725 w 531725"/>
              <a:gd name="connsiteY2" fmla="*/ 0 h 426975"/>
              <a:gd name="connsiteX3" fmla="*/ 283587 w 531725"/>
              <a:gd name="connsiteY3" fmla="*/ 0 h 426975"/>
              <a:gd name="connsiteX4" fmla="*/ 283587 w 531725"/>
              <a:gd name="connsiteY4" fmla="*/ 229910 h 426975"/>
              <a:gd name="connsiteX5" fmla="*/ 0 w 531725"/>
              <a:gd name="connsiteY5" fmla="*/ 229910 h 426975"/>
              <a:gd name="connsiteX6" fmla="*/ 0 w 531725"/>
              <a:gd name="connsiteY6" fmla="*/ 426975 h 426975"/>
              <a:gd name="connsiteX0" fmla="*/ 0 w 531725"/>
              <a:gd name="connsiteY0" fmla="*/ 426975 h 722574"/>
              <a:gd name="connsiteX1" fmla="*/ 531725 w 531725"/>
              <a:gd name="connsiteY1" fmla="*/ 722574 h 722574"/>
              <a:gd name="connsiteX2" fmla="*/ 531725 w 531725"/>
              <a:gd name="connsiteY2" fmla="*/ 0 h 722574"/>
              <a:gd name="connsiteX3" fmla="*/ 283587 w 531725"/>
              <a:gd name="connsiteY3" fmla="*/ 0 h 722574"/>
              <a:gd name="connsiteX4" fmla="*/ 283587 w 531725"/>
              <a:gd name="connsiteY4" fmla="*/ 229910 h 722574"/>
              <a:gd name="connsiteX5" fmla="*/ 0 w 531725"/>
              <a:gd name="connsiteY5" fmla="*/ 229910 h 722574"/>
              <a:gd name="connsiteX6" fmla="*/ 0 w 531725"/>
              <a:gd name="connsiteY6" fmla="*/ 426975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229910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1 w 815312"/>
              <a:gd name="connsiteY5" fmla="*/ 525508 h 722574"/>
              <a:gd name="connsiteX6" fmla="*/ 0 w 815312"/>
              <a:gd name="connsiteY6" fmla="*/ 722574 h 722574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1878762 w 2126900"/>
              <a:gd name="connsiteY4" fmla="*/ 525508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638070 w 2126900"/>
              <a:gd name="connsiteY3" fmla="*/ 98533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656885 h 689730"/>
              <a:gd name="connsiteX1" fmla="*/ 2126900 w 2126900"/>
              <a:gd name="connsiteY1" fmla="*/ 656885 h 689730"/>
              <a:gd name="connsiteX2" fmla="*/ 957105 w 2126900"/>
              <a:gd name="connsiteY2" fmla="*/ 0 h 689730"/>
              <a:gd name="connsiteX3" fmla="*/ 638070 w 2126900"/>
              <a:gd name="connsiteY3" fmla="*/ 32844 h 689730"/>
              <a:gd name="connsiteX4" fmla="*/ 567173 w 2126900"/>
              <a:gd name="connsiteY4" fmla="*/ 426975 h 689730"/>
              <a:gd name="connsiteX5" fmla="*/ 0 w 2126900"/>
              <a:gd name="connsiteY5" fmla="*/ 624041 h 689730"/>
              <a:gd name="connsiteX6" fmla="*/ 1311588 w 2126900"/>
              <a:gd name="connsiteY6" fmla="*/ 656885 h 689730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70897 w 2126900"/>
              <a:gd name="connsiteY6" fmla="*/ 853950 h 952483"/>
              <a:gd name="connsiteX7" fmla="*/ 921656 w 2126900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638070 w 992553"/>
              <a:gd name="connsiteY3" fmla="*/ 32844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92553 w 992553"/>
              <a:gd name="connsiteY2" fmla="*/ 98533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1134346"/>
              <a:gd name="connsiteY0" fmla="*/ 952483 h 952483"/>
              <a:gd name="connsiteX1" fmla="*/ 1134346 w 1134346"/>
              <a:gd name="connsiteY1" fmla="*/ 624041 h 952483"/>
              <a:gd name="connsiteX2" fmla="*/ 992553 w 1134346"/>
              <a:gd name="connsiteY2" fmla="*/ 98533 h 952483"/>
              <a:gd name="connsiteX3" fmla="*/ 460828 w 1134346"/>
              <a:gd name="connsiteY3" fmla="*/ 0 h 952483"/>
              <a:gd name="connsiteX4" fmla="*/ 567173 w 1134346"/>
              <a:gd name="connsiteY4" fmla="*/ 426975 h 952483"/>
              <a:gd name="connsiteX5" fmla="*/ 0 w 1134346"/>
              <a:gd name="connsiteY5" fmla="*/ 624041 h 952483"/>
              <a:gd name="connsiteX6" fmla="*/ 70897 w 1134346"/>
              <a:gd name="connsiteY6" fmla="*/ 853950 h 952483"/>
              <a:gd name="connsiteX7" fmla="*/ 921656 w 1134346"/>
              <a:gd name="connsiteY7" fmla="*/ 952483 h 952483"/>
              <a:gd name="connsiteX0" fmla="*/ 1098898 w 1134346"/>
              <a:gd name="connsiteY0" fmla="*/ 1083861 h 1083861"/>
              <a:gd name="connsiteX1" fmla="*/ 1134346 w 1134346"/>
              <a:gd name="connsiteY1" fmla="*/ 624041 h 1083861"/>
              <a:gd name="connsiteX2" fmla="*/ 992553 w 1134346"/>
              <a:gd name="connsiteY2" fmla="*/ 98533 h 1083861"/>
              <a:gd name="connsiteX3" fmla="*/ 460828 w 1134346"/>
              <a:gd name="connsiteY3" fmla="*/ 0 h 1083861"/>
              <a:gd name="connsiteX4" fmla="*/ 567173 w 1134346"/>
              <a:gd name="connsiteY4" fmla="*/ 426975 h 1083861"/>
              <a:gd name="connsiteX5" fmla="*/ 0 w 1134346"/>
              <a:gd name="connsiteY5" fmla="*/ 624041 h 1083861"/>
              <a:gd name="connsiteX6" fmla="*/ 70897 w 1134346"/>
              <a:gd name="connsiteY6" fmla="*/ 853950 h 1083861"/>
              <a:gd name="connsiteX7" fmla="*/ 1098898 w 1134346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708966 w 1276139"/>
              <a:gd name="connsiteY4" fmla="*/ 426975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205243 w 1276139"/>
              <a:gd name="connsiteY2" fmla="*/ 295598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141793 w 1276139"/>
              <a:gd name="connsiteY5" fmla="*/ 361287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389932 w 1276139"/>
              <a:gd name="connsiteY5" fmla="*/ 558353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389932 w 1276139"/>
              <a:gd name="connsiteY4" fmla="*/ 558353 h 821107"/>
              <a:gd name="connsiteX5" fmla="*/ 0 w 1276139"/>
              <a:gd name="connsiteY5" fmla="*/ 722574 h 821107"/>
              <a:gd name="connsiteX6" fmla="*/ 1240691 w 1276139"/>
              <a:gd name="connsiteY6" fmla="*/ 821107 h 821107"/>
              <a:gd name="connsiteX0" fmla="*/ 850759 w 886207"/>
              <a:gd name="connsiteY0" fmla="*/ 821107 h 821107"/>
              <a:gd name="connsiteX1" fmla="*/ 886207 w 886207"/>
              <a:gd name="connsiteY1" fmla="*/ 361287 h 821107"/>
              <a:gd name="connsiteX2" fmla="*/ 815311 w 886207"/>
              <a:gd name="connsiteY2" fmla="*/ 32844 h 821107"/>
              <a:gd name="connsiteX3" fmla="*/ 460828 w 886207"/>
              <a:gd name="connsiteY3" fmla="*/ 0 h 821107"/>
              <a:gd name="connsiteX4" fmla="*/ 0 w 886207"/>
              <a:gd name="connsiteY4" fmla="*/ 558353 h 821107"/>
              <a:gd name="connsiteX5" fmla="*/ 0 w 886207"/>
              <a:gd name="connsiteY5" fmla="*/ 821107 h 821107"/>
              <a:gd name="connsiteX6" fmla="*/ 850759 w 886207"/>
              <a:gd name="connsiteY6" fmla="*/ 821107 h 821107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1134347 w 2020554"/>
              <a:gd name="connsiteY4" fmla="*/ 558353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0 w 2020554"/>
              <a:gd name="connsiteY4" fmla="*/ 591197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788263 h 853952"/>
              <a:gd name="connsiteX1" fmla="*/ 2020554 w 2020554"/>
              <a:gd name="connsiteY1" fmla="*/ 328443 h 853952"/>
              <a:gd name="connsiteX2" fmla="*/ 1949658 w 2020554"/>
              <a:gd name="connsiteY2" fmla="*/ 0 h 853952"/>
              <a:gd name="connsiteX3" fmla="*/ 602622 w 2020554"/>
              <a:gd name="connsiteY3" fmla="*/ 32845 h 853952"/>
              <a:gd name="connsiteX4" fmla="*/ 0 w 2020554"/>
              <a:gd name="connsiteY4" fmla="*/ 558353 h 853952"/>
              <a:gd name="connsiteX5" fmla="*/ 0 w 2020554"/>
              <a:gd name="connsiteY5" fmla="*/ 853952 h 853952"/>
              <a:gd name="connsiteX6" fmla="*/ 1985106 w 2020554"/>
              <a:gd name="connsiteY6" fmla="*/ 788263 h 853952"/>
              <a:gd name="connsiteX0" fmla="*/ 1985106 w 2020554"/>
              <a:gd name="connsiteY0" fmla="*/ 755419 h 821108"/>
              <a:gd name="connsiteX1" fmla="*/ 2020554 w 2020554"/>
              <a:gd name="connsiteY1" fmla="*/ 295599 h 821108"/>
              <a:gd name="connsiteX2" fmla="*/ 957105 w 2020554"/>
              <a:gd name="connsiteY2" fmla="*/ 0 h 821108"/>
              <a:gd name="connsiteX3" fmla="*/ 602622 w 2020554"/>
              <a:gd name="connsiteY3" fmla="*/ 1 h 821108"/>
              <a:gd name="connsiteX4" fmla="*/ 0 w 2020554"/>
              <a:gd name="connsiteY4" fmla="*/ 525509 h 821108"/>
              <a:gd name="connsiteX5" fmla="*/ 0 w 2020554"/>
              <a:gd name="connsiteY5" fmla="*/ 821108 h 821108"/>
              <a:gd name="connsiteX6" fmla="*/ 1985106 w 2020554"/>
              <a:gd name="connsiteY6" fmla="*/ 755419 h 821108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21108 h 853951"/>
              <a:gd name="connsiteX6" fmla="*/ 921657 w 2020554"/>
              <a:gd name="connsiteY6" fmla="*/ 853951 h 853951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53951 h 853951"/>
              <a:gd name="connsiteX6" fmla="*/ 921657 w 2020554"/>
              <a:gd name="connsiteY6" fmla="*/ 853951 h 853951"/>
              <a:gd name="connsiteX0" fmla="*/ 921657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21657 w 957105"/>
              <a:gd name="connsiteY5" fmla="*/ 853951 h 853951"/>
              <a:gd name="connsiteX0" fmla="*/ 957105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57105 w 957105"/>
              <a:gd name="connsiteY5" fmla="*/ 853951 h 853951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602622 w 957105"/>
              <a:gd name="connsiteY2" fmla="*/ 131378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389932 w 957105"/>
              <a:gd name="connsiteY2" fmla="*/ 0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177241 w 1134346"/>
              <a:gd name="connsiteY3" fmla="*/ 656886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35449 w 1134346"/>
              <a:gd name="connsiteY4" fmla="*/ 985328 h 985328"/>
              <a:gd name="connsiteX5" fmla="*/ 1134346 w 1134346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531724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94131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69794"/>
              <a:gd name="connsiteY0" fmla="*/ 985328 h 985328"/>
              <a:gd name="connsiteX1" fmla="*/ 1169794 w 1169794"/>
              <a:gd name="connsiteY1" fmla="*/ 492664 h 985328"/>
              <a:gd name="connsiteX2" fmla="*/ 1098897 w 1169794"/>
              <a:gd name="connsiteY2" fmla="*/ 0 h 985328"/>
              <a:gd name="connsiteX3" fmla="*/ 460828 w 1169794"/>
              <a:gd name="connsiteY3" fmla="*/ 0 h 985328"/>
              <a:gd name="connsiteX4" fmla="*/ 0 w 1169794"/>
              <a:gd name="connsiteY4" fmla="*/ 394131 h 985328"/>
              <a:gd name="connsiteX5" fmla="*/ 0 w 1169794"/>
              <a:gd name="connsiteY5" fmla="*/ 985328 h 985328"/>
              <a:gd name="connsiteX6" fmla="*/ 1098897 w 1169794"/>
              <a:gd name="connsiteY6" fmla="*/ 985328 h 985328"/>
              <a:gd name="connsiteX0" fmla="*/ 1098897 w 1311588"/>
              <a:gd name="connsiteY0" fmla="*/ 1182394 h 1182394"/>
              <a:gd name="connsiteX1" fmla="*/ 1169794 w 1311588"/>
              <a:gd name="connsiteY1" fmla="*/ 689730 h 1182394"/>
              <a:gd name="connsiteX2" fmla="*/ 1311588 w 1311588"/>
              <a:gd name="connsiteY2" fmla="*/ 0 h 1182394"/>
              <a:gd name="connsiteX3" fmla="*/ 460828 w 1311588"/>
              <a:gd name="connsiteY3" fmla="*/ 197066 h 1182394"/>
              <a:gd name="connsiteX4" fmla="*/ 0 w 1311588"/>
              <a:gd name="connsiteY4" fmla="*/ 591197 h 1182394"/>
              <a:gd name="connsiteX5" fmla="*/ 0 w 1311588"/>
              <a:gd name="connsiteY5" fmla="*/ 1182394 h 1182394"/>
              <a:gd name="connsiteX6" fmla="*/ 1098897 w 1311588"/>
              <a:gd name="connsiteY6" fmla="*/ 1182394 h 1182394"/>
              <a:gd name="connsiteX0" fmla="*/ 1098897 w 1559727"/>
              <a:gd name="connsiteY0" fmla="*/ 1182394 h 1182394"/>
              <a:gd name="connsiteX1" fmla="*/ 1559727 w 1559727"/>
              <a:gd name="connsiteY1" fmla="*/ 985329 h 1182394"/>
              <a:gd name="connsiteX2" fmla="*/ 1311588 w 1559727"/>
              <a:gd name="connsiteY2" fmla="*/ 0 h 1182394"/>
              <a:gd name="connsiteX3" fmla="*/ 460828 w 1559727"/>
              <a:gd name="connsiteY3" fmla="*/ 197066 h 1182394"/>
              <a:gd name="connsiteX4" fmla="*/ 0 w 1559727"/>
              <a:gd name="connsiteY4" fmla="*/ 591197 h 1182394"/>
              <a:gd name="connsiteX5" fmla="*/ 0 w 1559727"/>
              <a:gd name="connsiteY5" fmla="*/ 1182394 h 1182394"/>
              <a:gd name="connsiteX6" fmla="*/ 1098897 w 1559727"/>
              <a:gd name="connsiteY6" fmla="*/ 1182394 h 1182394"/>
              <a:gd name="connsiteX0" fmla="*/ 1524278 w 1985108"/>
              <a:gd name="connsiteY0" fmla="*/ 1182394 h 1182394"/>
              <a:gd name="connsiteX1" fmla="*/ 1985108 w 1985108"/>
              <a:gd name="connsiteY1" fmla="*/ 985329 h 1182394"/>
              <a:gd name="connsiteX2" fmla="*/ 1736969 w 1985108"/>
              <a:gd name="connsiteY2" fmla="*/ 0 h 1182394"/>
              <a:gd name="connsiteX3" fmla="*/ 0 w 1985108"/>
              <a:gd name="connsiteY3" fmla="*/ 32845 h 1182394"/>
              <a:gd name="connsiteX4" fmla="*/ 425381 w 1985108"/>
              <a:gd name="connsiteY4" fmla="*/ 591197 h 1182394"/>
              <a:gd name="connsiteX5" fmla="*/ 425381 w 1985108"/>
              <a:gd name="connsiteY5" fmla="*/ 1182394 h 1182394"/>
              <a:gd name="connsiteX6" fmla="*/ 1524278 w 1985108"/>
              <a:gd name="connsiteY6" fmla="*/ 1182394 h 1182394"/>
              <a:gd name="connsiteX0" fmla="*/ 1736968 w 2197798"/>
              <a:gd name="connsiteY0" fmla="*/ 1182394 h 1182394"/>
              <a:gd name="connsiteX1" fmla="*/ 2197798 w 2197798"/>
              <a:gd name="connsiteY1" fmla="*/ 985329 h 1182394"/>
              <a:gd name="connsiteX2" fmla="*/ 1949659 w 2197798"/>
              <a:gd name="connsiteY2" fmla="*/ 0 h 1182394"/>
              <a:gd name="connsiteX3" fmla="*/ 212690 w 2197798"/>
              <a:gd name="connsiteY3" fmla="*/ 32845 h 1182394"/>
              <a:gd name="connsiteX4" fmla="*/ 0 w 2197798"/>
              <a:gd name="connsiteY4" fmla="*/ 558353 h 1182394"/>
              <a:gd name="connsiteX5" fmla="*/ 638071 w 2197798"/>
              <a:gd name="connsiteY5" fmla="*/ 1182394 h 1182394"/>
              <a:gd name="connsiteX6" fmla="*/ 1736968 w 2197798"/>
              <a:gd name="connsiteY6" fmla="*/ 1182394 h 1182394"/>
              <a:gd name="connsiteX0" fmla="*/ 2056003 w 2516833"/>
              <a:gd name="connsiteY0" fmla="*/ 1182394 h 1182394"/>
              <a:gd name="connsiteX1" fmla="*/ 2516833 w 2516833"/>
              <a:gd name="connsiteY1" fmla="*/ 985329 h 1182394"/>
              <a:gd name="connsiteX2" fmla="*/ 2268694 w 2516833"/>
              <a:gd name="connsiteY2" fmla="*/ 0 h 1182394"/>
              <a:gd name="connsiteX3" fmla="*/ 531725 w 2516833"/>
              <a:gd name="connsiteY3" fmla="*/ 32845 h 1182394"/>
              <a:gd name="connsiteX4" fmla="*/ 319035 w 2516833"/>
              <a:gd name="connsiteY4" fmla="*/ 558353 h 1182394"/>
              <a:gd name="connsiteX5" fmla="*/ 0 w 2516833"/>
              <a:gd name="connsiteY5" fmla="*/ 1182394 h 1182394"/>
              <a:gd name="connsiteX6" fmla="*/ 2056003 w 2516833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35448 w 2552281"/>
              <a:gd name="connsiteY5" fmla="*/ 1182394 h 1182394"/>
              <a:gd name="connsiteX6" fmla="*/ 2091451 w 2552281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602622 w 2552281"/>
              <a:gd name="connsiteY5" fmla="*/ 1182394 h 1182394"/>
              <a:gd name="connsiteX6" fmla="*/ 2091451 w 2552281"/>
              <a:gd name="connsiteY6" fmla="*/ 1182394 h 1182394"/>
              <a:gd name="connsiteX0" fmla="*/ 1878760 w 2339590"/>
              <a:gd name="connsiteY0" fmla="*/ 1182394 h 1182394"/>
              <a:gd name="connsiteX1" fmla="*/ 2339590 w 2339590"/>
              <a:gd name="connsiteY1" fmla="*/ 985329 h 1182394"/>
              <a:gd name="connsiteX2" fmla="*/ 2091451 w 2339590"/>
              <a:gd name="connsiteY2" fmla="*/ 0 h 1182394"/>
              <a:gd name="connsiteX3" fmla="*/ 354482 w 2339590"/>
              <a:gd name="connsiteY3" fmla="*/ 32845 h 1182394"/>
              <a:gd name="connsiteX4" fmla="*/ 0 w 2339590"/>
              <a:gd name="connsiteY4" fmla="*/ 492665 h 1182394"/>
              <a:gd name="connsiteX5" fmla="*/ 389931 w 2339590"/>
              <a:gd name="connsiteY5" fmla="*/ 1182394 h 1182394"/>
              <a:gd name="connsiteX6" fmla="*/ 1878760 w 2339590"/>
              <a:gd name="connsiteY6" fmla="*/ 1182394 h 1182394"/>
              <a:gd name="connsiteX0" fmla="*/ 1878760 w 2091452"/>
              <a:gd name="connsiteY0" fmla="*/ 1182394 h 1182394"/>
              <a:gd name="connsiteX1" fmla="*/ 2091452 w 2091452"/>
              <a:gd name="connsiteY1" fmla="*/ 1083861 h 1182394"/>
              <a:gd name="connsiteX2" fmla="*/ 2091451 w 2091452"/>
              <a:gd name="connsiteY2" fmla="*/ 0 h 1182394"/>
              <a:gd name="connsiteX3" fmla="*/ 354482 w 2091452"/>
              <a:gd name="connsiteY3" fmla="*/ 32845 h 1182394"/>
              <a:gd name="connsiteX4" fmla="*/ 0 w 2091452"/>
              <a:gd name="connsiteY4" fmla="*/ 492665 h 1182394"/>
              <a:gd name="connsiteX5" fmla="*/ 389931 w 2091452"/>
              <a:gd name="connsiteY5" fmla="*/ 1182394 h 1182394"/>
              <a:gd name="connsiteX6" fmla="*/ 1878760 w 2091452"/>
              <a:gd name="connsiteY6" fmla="*/ 1182394 h 1182394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063450 w 2197797"/>
              <a:gd name="connsiteY0" fmla="*/ 1051016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063450 w 2197797"/>
              <a:gd name="connsiteY6" fmla="*/ 1051016 h 1149549"/>
              <a:gd name="connsiteX0" fmla="*/ 1063450 w 2197797"/>
              <a:gd name="connsiteY0" fmla="*/ 1083861 h 1182394"/>
              <a:gd name="connsiteX1" fmla="*/ 2091452 w 2197797"/>
              <a:gd name="connsiteY1" fmla="*/ 1083861 h 1182394"/>
              <a:gd name="connsiteX2" fmla="*/ 2197797 w 2197797"/>
              <a:gd name="connsiteY2" fmla="*/ 229910 h 1182394"/>
              <a:gd name="connsiteX3" fmla="*/ 1666072 w 2197797"/>
              <a:gd name="connsiteY3" fmla="*/ 0 h 1182394"/>
              <a:gd name="connsiteX4" fmla="*/ 0 w 2197797"/>
              <a:gd name="connsiteY4" fmla="*/ 492665 h 1182394"/>
              <a:gd name="connsiteX5" fmla="*/ 389931 w 2197797"/>
              <a:gd name="connsiteY5" fmla="*/ 1182394 h 1182394"/>
              <a:gd name="connsiteX6" fmla="*/ 1063450 w 2197797"/>
              <a:gd name="connsiteY6" fmla="*/ 1083861 h 1182394"/>
              <a:gd name="connsiteX0" fmla="*/ 673519 w 1807866"/>
              <a:gd name="connsiteY0" fmla="*/ 1083861 h 1182394"/>
              <a:gd name="connsiteX1" fmla="*/ 1701521 w 1807866"/>
              <a:gd name="connsiteY1" fmla="*/ 1083861 h 1182394"/>
              <a:gd name="connsiteX2" fmla="*/ 1807866 w 1807866"/>
              <a:gd name="connsiteY2" fmla="*/ 229910 h 1182394"/>
              <a:gd name="connsiteX3" fmla="*/ 1276141 w 1807866"/>
              <a:gd name="connsiteY3" fmla="*/ 0 h 1182394"/>
              <a:gd name="connsiteX4" fmla="*/ 319036 w 1807866"/>
              <a:gd name="connsiteY4" fmla="*/ 131377 h 1182394"/>
              <a:gd name="connsiteX5" fmla="*/ 0 w 1807866"/>
              <a:gd name="connsiteY5" fmla="*/ 1182394 h 1182394"/>
              <a:gd name="connsiteX6" fmla="*/ 673519 w 1807866"/>
              <a:gd name="connsiteY6" fmla="*/ 1083861 h 1182394"/>
              <a:gd name="connsiteX0" fmla="*/ 354483 w 1488830"/>
              <a:gd name="connsiteY0" fmla="*/ 1083861 h 1083861"/>
              <a:gd name="connsiteX1" fmla="*/ 1382485 w 1488830"/>
              <a:gd name="connsiteY1" fmla="*/ 1083861 h 1083861"/>
              <a:gd name="connsiteX2" fmla="*/ 1488830 w 1488830"/>
              <a:gd name="connsiteY2" fmla="*/ 229910 h 1083861"/>
              <a:gd name="connsiteX3" fmla="*/ 957105 w 1488830"/>
              <a:gd name="connsiteY3" fmla="*/ 0 h 1083861"/>
              <a:gd name="connsiteX4" fmla="*/ 0 w 1488830"/>
              <a:gd name="connsiteY4" fmla="*/ 131377 h 1083861"/>
              <a:gd name="connsiteX5" fmla="*/ 141793 w 1488830"/>
              <a:gd name="connsiteY5" fmla="*/ 788262 h 1083861"/>
              <a:gd name="connsiteX6" fmla="*/ 354483 w 1488830"/>
              <a:gd name="connsiteY6" fmla="*/ 1083861 h 1083861"/>
              <a:gd name="connsiteX0" fmla="*/ 266905 w 1401252"/>
              <a:gd name="connsiteY0" fmla="*/ 1083861 h 1083861"/>
              <a:gd name="connsiteX1" fmla="*/ 1294907 w 1401252"/>
              <a:gd name="connsiteY1" fmla="*/ 1083861 h 1083861"/>
              <a:gd name="connsiteX2" fmla="*/ 1401252 w 1401252"/>
              <a:gd name="connsiteY2" fmla="*/ 229910 h 1083861"/>
              <a:gd name="connsiteX3" fmla="*/ 869527 w 1401252"/>
              <a:gd name="connsiteY3" fmla="*/ 0 h 1083861"/>
              <a:gd name="connsiteX4" fmla="*/ 0 w 1401252"/>
              <a:gd name="connsiteY4" fmla="*/ 212060 h 1083861"/>
              <a:gd name="connsiteX5" fmla="*/ 54215 w 1401252"/>
              <a:gd name="connsiteY5" fmla="*/ 788262 h 1083861"/>
              <a:gd name="connsiteX6" fmla="*/ 266905 w 1401252"/>
              <a:gd name="connsiteY6" fmla="*/ 1083861 h 1083861"/>
              <a:gd name="connsiteX0" fmla="*/ 266905 w 1401252"/>
              <a:gd name="connsiteY0" fmla="*/ 1154548 h 1154548"/>
              <a:gd name="connsiteX1" fmla="*/ 1294907 w 1401252"/>
              <a:gd name="connsiteY1" fmla="*/ 1154548 h 1154548"/>
              <a:gd name="connsiteX2" fmla="*/ 1401252 w 1401252"/>
              <a:gd name="connsiteY2" fmla="*/ 300597 h 1154548"/>
              <a:gd name="connsiteX3" fmla="*/ 875783 w 1401252"/>
              <a:gd name="connsiteY3" fmla="*/ 0 h 1154548"/>
              <a:gd name="connsiteX4" fmla="*/ 0 w 1401252"/>
              <a:gd name="connsiteY4" fmla="*/ 282747 h 1154548"/>
              <a:gd name="connsiteX5" fmla="*/ 54215 w 1401252"/>
              <a:gd name="connsiteY5" fmla="*/ 858949 h 1154548"/>
              <a:gd name="connsiteX6" fmla="*/ 266905 w 1401252"/>
              <a:gd name="connsiteY6" fmla="*/ 1154548 h 1154548"/>
              <a:gd name="connsiteX0" fmla="*/ 266905 w 1532619"/>
              <a:gd name="connsiteY0" fmla="*/ 1154548 h 1154548"/>
              <a:gd name="connsiteX1" fmla="*/ 1294907 w 1532619"/>
              <a:gd name="connsiteY1" fmla="*/ 1154548 h 1154548"/>
              <a:gd name="connsiteX2" fmla="*/ 1532619 w 1532619"/>
              <a:gd name="connsiteY2" fmla="*/ 318090 h 1154548"/>
              <a:gd name="connsiteX3" fmla="*/ 875783 w 1532619"/>
              <a:gd name="connsiteY3" fmla="*/ 0 h 1154548"/>
              <a:gd name="connsiteX4" fmla="*/ 0 w 1532619"/>
              <a:gd name="connsiteY4" fmla="*/ 282747 h 1154548"/>
              <a:gd name="connsiteX5" fmla="*/ 54215 w 1532619"/>
              <a:gd name="connsiteY5" fmla="*/ 858949 h 1154548"/>
              <a:gd name="connsiteX6" fmla="*/ 266905 w 1532619"/>
              <a:gd name="connsiteY6" fmla="*/ 1154548 h 1154548"/>
              <a:gd name="connsiteX0" fmla="*/ 266905 w 1532619"/>
              <a:gd name="connsiteY0" fmla="*/ 1154548 h 1154548"/>
              <a:gd name="connsiteX1" fmla="*/ 1269885 w 1532619"/>
              <a:gd name="connsiteY1" fmla="*/ 954270 h 1154548"/>
              <a:gd name="connsiteX2" fmla="*/ 1532619 w 1532619"/>
              <a:gd name="connsiteY2" fmla="*/ 318090 h 1154548"/>
              <a:gd name="connsiteX3" fmla="*/ 875783 w 1532619"/>
              <a:gd name="connsiteY3" fmla="*/ 0 h 1154548"/>
              <a:gd name="connsiteX4" fmla="*/ 0 w 1532619"/>
              <a:gd name="connsiteY4" fmla="*/ 282747 h 1154548"/>
              <a:gd name="connsiteX5" fmla="*/ 54215 w 1532619"/>
              <a:gd name="connsiteY5" fmla="*/ 858949 h 1154548"/>
              <a:gd name="connsiteX6" fmla="*/ 266905 w 1532619"/>
              <a:gd name="connsiteY6" fmla="*/ 1154548 h 1154548"/>
              <a:gd name="connsiteX0" fmla="*/ 266905 w 1532619"/>
              <a:gd name="connsiteY0" fmla="*/ 1154548 h 1201673"/>
              <a:gd name="connsiteX1" fmla="*/ 919572 w 1532619"/>
              <a:gd name="connsiteY1" fmla="*/ 1201673 h 1201673"/>
              <a:gd name="connsiteX2" fmla="*/ 1269885 w 1532619"/>
              <a:gd name="connsiteY2" fmla="*/ 954270 h 1201673"/>
              <a:gd name="connsiteX3" fmla="*/ 1532619 w 1532619"/>
              <a:gd name="connsiteY3" fmla="*/ 318090 h 1201673"/>
              <a:gd name="connsiteX4" fmla="*/ 875783 w 1532619"/>
              <a:gd name="connsiteY4" fmla="*/ 0 h 1201673"/>
              <a:gd name="connsiteX5" fmla="*/ 0 w 1532619"/>
              <a:gd name="connsiteY5" fmla="*/ 282747 h 1201673"/>
              <a:gd name="connsiteX6" fmla="*/ 54215 w 1532619"/>
              <a:gd name="connsiteY6" fmla="*/ 858949 h 1201673"/>
              <a:gd name="connsiteX7" fmla="*/ 266905 w 1532619"/>
              <a:gd name="connsiteY7" fmla="*/ 1154548 h 1201673"/>
              <a:gd name="connsiteX0" fmla="*/ 272899 w 1538613"/>
              <a:gd name="connsiteY0" fmla="*/ 1154548 h 1201673"/>
              <a:gd name="connsiteX1" fmla="*/ 925566 w 1538613"/>
              <a:gd name="connsiteY1" fmla="*/ 1201673 h 1201673"/>
              <a:gd name="connsiteX2" fmla="*/ 1275879 w 1538613"/>
              <a:gd name="connsiteY2" fmla="*/ 954270 h 1201673"/>
              <a:gd name="connsiteX3" fmla="*/ 1538613 w 1538613"/>
              <a:gd name="connsiteY3" fmla="*/ 318090 h 1201673"/>
              <a:gd name="connsiteX4" fmla="*/ 881777 w 1538613"/>
              <a:gd name="connsiteY4" fmla="*/ 0 h 1201673"/>
              <a:gd name="connsiteX5" fmla="*/ 0 w 1538613"/>
              <a:gd name="connsiteY5" fmla="*/ 291348 h 1201673"/>
              <a:gd name="connsiteX6" fmla="*/ 60209 w 1538613"/>
              <a:gd name="connsiteY6" fmla="*/ 858949 h 1201673"/>
              <a:gd name="connsiteX7" fmla="*/ 272899 w 1538613"/>
              <a:gd name="connsiteY7" fmla="*/ 1154548 h 1201673"/>
              <a:gd name="connsiteX0" fmla="*/ 272899 w 1538613"/>
              <a:gd name="connsiteY0" fmla="*/ 1158849 h 1205974"/>
              <a:gd name="connsiteX1" fmla="*/ 925566 w 1538613"/>
              <a:gd name="connsiteY1" fmla="*/ 1205974 h 1205974"/>
              <a:gd name="connsiteX2" fmla="*/ 1275879 w 1538613"/>
              <a:gd name="connsiteY2" fmla="*/ 958571 h 1205974"/>
              <a:gd name="connsiteX3" fmla="*/ 1538613 w 1538613"/>
              <a:gd name="connsiteY3" fmla="*/ 322391 h 1205974"/>
              <a:gd name="connsiteX4" fmla="*/ 869789 w 1538613"/>
              <a:gd name="connsiteY4" fmla="*/ 0 h 1205974"/>
              <a:gd name="connsiteX5" fmla="*/ 0 w 1538613"/>
              <a:gd name="connsiteY5" fmla="*/ 295649 h 1205974"/>
              <a:gd name="connsiteX6" fmla="*/ 60209 w 1538613"/>
              <a:gd name="connsiteY6" fmla="*/ 863250 h 1205974"/>
              <a:gd name="connsiteX7" fmla="*/ 272899 w 1538613"/>
              <a:gd name="connsiteY7" fmla="*/ 1158849 h 1205974"/>
              <a:gd name="connsiteX0" fmla="*/ 272899 w 1530621"/>
              <a:gd name="connsiteY0" fmla="*/ 1158849 h 1205974"/>
              <a:gd name="connsiteX1" fmla="*/ 925566 w 1530621"/>
              <a:gd name="connsiteY1" fmla="*/ 1205974 h 1205974"/>
              <a:gd name="connsiteX2" fmla="*/ 1275879 w 1530621"/>
              <a:gd name="connsiteY2" fmla="*/ 958571 h 1205974"/>
              <a:gd name="connsiteX3" fmla="*/ 1530621 w 1530621"/>
              <a:gd name="connsiteY3" fmla="*/ 328841 h 1205974"/>
              <a:gd name="connsiteX4" fmla="*/ 869789 w 1530621"/>
              <a:gd name="connsiteY4" fmla="*/ 0 h 1205974"/>
              <a:gd name="connsiteX5" fmla="*/ 0 w 1530621"/>
              <a:gd name="connsiteY5" fmla="*/ 295649 h 1205974"/>
              <a:gd name="connsiteX6" fmla="*/ 60209 w 1530621"/>
              <a:gd name="connsiteY6" fmla="*/ 863250 h 1205974"/>
              <a:gd name="connsiteX7" fmla="*/ 272899 w 1530621"/>
              <a:gd name="connsiteY7" fmla="*/ 1158849 h 1205974"/>
              <a:gd name="connsiteX0" fmla="*/ 272899 w 1530621"/>
              <a:gd name="connsiteY0" fmla="*/ 1158849 h 1205974"/>
              <a:gd name="connsiteX1" fmla="*/ 925566 w 1530621"/>
              <a:gd name="connsiteY1" fmla="*/ 1205974 h 1205974"/>
              <a:gd name="connsiteX2" fmla="*/ 1289865 w 1530621"/>
              <a:gd name="connsiteY2" fmla="*/ 939219 h 1205974"/>
              <a:gd name="connsiteX3" fmla="*/ 1530621 w 1530621"/>
              <a:gd name="connsiteY3" fmla="*/ 328841 h 1205974"/>
              <a:gd name="connsiteX4" fmla="*/ 869789 w 1530621"/>
              <a:gd name="connsiteY4" fmla="*/ 0 h 1205974"/>
              <a:gd name="connsiteX5" fmla="*/ 0 w 1530621"/>
              <a:gd name="connsiteY5" fmla="*/ 295649 h 1205974"/>
              <a:gd name="connsiteX6" fmla="*/ 60209 w 1530621"/>
              <a:gd name="connsiteY6" fmla="*/ 863250 h 1205974"/>
              <a:gd name="connsiteX7" fmla="*/ 272899 w 1530621"/>
              <a:gd name="connsiteY7" fmla="*/ 1158849 h 1205974"/>
              <a:gd name="connsiteX0" fmla="*/ 272899 w 1530621"/>
              <a:gd name="connsiteY0" fmla="*/ 1158849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0209 w 1530621"/>
              <a:gd name="connsiteY6" fmla="*/ 863250 h 1201674"/>
              <a:gd name="connsiteX7" fmla="*/ 272899 w 1530621"/>
              <a:gd name="connsiteY7" fmla="*/ 1158849 h 1201674"/>
              <a:gd name="connsiteX0" fmla="*/ 268904 w 1530621"/>
              <a:gd name="connsiteY0" fmla="*/ 1150248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0209 w 1530621"/>
              <a:gd name="connsiteY6" fmla="*/ 863250 h 1201674"/>
              <a:gd name="connsiteX7" fmla="*/ 268904 w 1530621"/>
              <a:gd name="connsiteY7" fmla="*/ 1150248 h 1201674"/>
              <a:gd name="connsiteX0" fmla="*/ 268904 w 1530621"/>
              <a:gd name="connsiteY0" fmla="*/ 1150248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4204 w 1530621"/>
              <a:gd name="connsiteY6" fmla="*/ 867551 h 1201674"/>
              <a:gd name="connsiteX7" fmla="*/ 268904 w 1530621"/>
              <a:gd name="connsiteY7" fmla="*/ 1150248 h 1201674"/>
              <a:gd name="connsiteX0" fmla="*/ 262910 w 1524627"/>
              <a:gd name="connsiteY0" fmla="*/ 1150248 h 1201674"/>
              <a:gd name="connsiteX1" fmla="*/ 899593 w 1524627"/>
              <a:gd name="connsiteY1" fmla="*/ 1201674 h 1201674"/>
              <a:gd name="connsiteX2" fmla="*/ 1283871 w 1524627"/>
              <a:gd name="connsiteY2" fmla="*/ 939219 h 1201674"/>
              <a:gd name="connsiteX3" fmla="*/ 1524627 w 1524627"/>
              <a:gd name="connsiteY3" fmla="*/ 328841 h 1201674"/>
              <a:gd name="connsiteX4" fmla="*/ 863795 w 1524627"/>
              <a:gd name="connsiteY4" fmla="*/ 0 h 1201674"/>
              <a:gd name="connsiteX5" fmla="*/ 0 w 1524627"/>
              <a:gd name="connsiteY5" fmla="*/ 297799 h 1201674"/>
              <a:gd name="connsiteX6" fmla="*/ 58210 w 1524627"/>
              <a:gd name="connsiteY6" fmla="*/ 867551 h 1201674"/>
              <a:gd name="connsiteX7" fmla="*/ 262910 w 1524627"/>
              <a:gd name="connsiteY7" fmla="*/ 1150248 h 1201674"/>
              <a:gd name="connsiteX0" fmla="*/ 262910 w 1524627"/>
              <a:gd name="connsiteY0" fmla="*/ 1145948 h 1197374"/>
              <a:gd name="connsiteX1" fmla="*/ 899593 w 1524627"/>
              <a:gd name="connsiteY1" fmla="*/ 1197374 h 1197374"/>
              <a:gd name="connsiteX2" fmla="*/ 1283871 w 1524627"/>
              <a:gd name="connsiteY2" fmla="*/ 934919 h 1197374"/>
              <a:gd name="connsiteX3" fmla="*/ 1524627 w 1524627"/>
              <a:gd name="connsiteY3" fmla="*/ 324541 h 1197374"/>
              <a:gd name="connsiteX4" fmla="*/ 857801 w 1524627"/>
              <a:gd name="connsiteY4" fmla="*/ 0 h 1197374"/>
              <a:gd name="connsiteX5" fmla="*/ 0 w 1524627"/>
              <a:gd name="connsiteY5" fmla="*/ 293499 h 1197374"/>
              <a:gd name="connsiteX6" fmla="*/ 58210 w 1524627"/>
              <a:gd name="connsiteY6" fmla="*/ 863251 h 1197374"/>
              <a:gd name="connsiteX7" fmla="*/ 262910 w 1524627"/>
              <a:gd name="connsiteY7" fmla="*/ 1145948 h 1197374"/>
              <a:gd name="connsiteX0" fmla="*/ 262910 w 1524627"/>
              <a:gd name="connsiteY0" fmla="*/ 1145948 h 1197374"/>
              <a:gd name="connsiteX1" fmla="*/ 899593 w 1524627"/>
              <a:gd name="connsiteY1" fmla="*/ 1197374 h 1197374"/>
              <a:gd name="connsiteX2" fmla="*/ 1524627 w 1524627"/>
              <a:gd name="connsiteY2" fmla="*/ 324541 h 1197374"/>
              <a:gd name="connsiteX3" fmla="*/ 857801 w 1524627"/>
              <a:gd name="connsiteY3" fmla="*/ 0 h 1197374"/>
              <a:gd name="connsiteX4" fmla="*/ 0 w 1524627"/>
              <a:gd name="connsiteY4" fmla="*/ 293499 h 1197374"/>
              <a:gd name="connsiteX5" fmla="*/ 58210 w 1524627"/>
              <a:gd name="connsiteY5" fmla="*/ 863251 h 1197374"/>
              <a:gd name="connsiteX6" fmla="*/ 262910 w 1524627"/>
              <a:gd name="connsiteY6" fmla="*/ 1145948 h 1197374"/>
              <a:gd name="connsiteX0" fmla="*/ 262910 w 1725331"/>
              <a:gd name="connsiteY0" fmla="*/ 1145948 h 1532941"/>
              <a:gd name="connsiteX1" fmla="*/ 1725331 w 1725331"/>
              <a:gd name="connsiteY1" fmla="*/ 1532941 h 1532941"/>
              <a:gd name="connsiteX2" fmla="*/ 1524627 w 1725331"/>
              <a:gd name="connsiteY2" fmla="*/ 324541 h 1532941"/>
              <a:gd name="connsiteX3" fmla="*/ 857801 w 1725331"/>
              <a:gd name="connsiteY3" fmla="*/ 0 h 1532941"/>
              <a:gd name="connsiteX4" fmla="*/ 0 w 1725331"/>
              <a:gd name="connsiteY4" fmla="*/ 293499 h 1532941"/>
              <a:gd name="connsiteX5" fmla="*/ 58210 w 1725331"/>
              <a:gd name="connsiteY5" fmla="*/ 863251 h 1532941"/>
              <a:gd name="connsiteX6" fmla="*/ 262910 w 1725331"/>
              <a:gd name="connsiteY6" fmla="*/ 1145948 h 1532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5331" h="1532941">
                <a:moveTo>
                  <a:pt x="262910" y="1145948"/>
                </a:moveTo>
                <a:lnTo>
                  <a:pt x="1725331" y="1532941"/>
                </a:lnTo>
                <a:lnTo>
                  <a:pt x="1524627" y="324541"/>
                </a:lnTo>
                <a:lnTo>
                  <a:pt x="857801" y="0"/>
                </a:lnTo>
                <a:lnTo>
                  <a:pt x="0" y="293499"/>
                </a:lnTo>
                <a:lnTo>
                  <a:pt x="58210" y="863251"/>
                </a:lnTo>
                <a:lnTo>
                  <a:pt x="262910" y="1145948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167832" y="2779539"/>
            <a:ext cx="34977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4180392" y="1782221"/>
            <a:ext cx="118872" cy="11887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323392" y="2306096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916992" y="3287171"/>
            <a:ext cx="118872" cy="11887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243892" y="3706271"/>
            <a:ext cx="118872" cy="11887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138992" y="3630071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83392" y="3172871"/>
            <a:ext cx="118872" cy="11887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681792" y="2248946"/>
            <a:ext cx="118872" cy="11887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78992" y="4258721"/>
            <a:ext cx="118872" cy="11887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791200" y="3952875"/>
            <a:ext cx="34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41939268"/>
      </p:ext>
    </p:extLst>
  </p:cSld>
  <p:clrMapOvr>
    <a:masterClrMapping/>
  </p:clrMapOvr>
  <p:transition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внимава</a:t>
            </a:r>
          </a:p>
          <a:p>
            <a:pPr lvl="1"/>
            <a:r>
              <a:rPr lang="bg-BG" dirty="0"/>
              <a:t>При тангенциални страни запомняме само по-далечния от двата върха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096000" y="2009304"/>
            <a:ext cx="1112805" cy="612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не се</a:t>
            </a:r>
          </a:p>
          <a:p>
            <a:pPr>
              <a:lnSpc>
                <a:spcPts val="1880"/>
              </a:lnSpc>
            </a:pPr>
            <a:r>
              <a:rPr lang="bg-BG" dirty="0"/>
              <a:t>запомнят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511800" y="2371254"/>
            <a:ext cx="596900" cy="2381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1"/>
          </p:cNvCxnSpPr>
          <p:nvPr/>
        </p:nvCxnSpPr>
        <p:spPr>
          <a:xfrm flipH="1" flipV="1">
            <a:off x="4394200" y="2133132"/>
            <a:ext cx="1701800" cy="1826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057400" y="1625313"/>
            <a:ext cx="3759200" cy="12096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91840" y="1447800"/>
            <a:ext cx="624760" cy="35623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2743201" y="2133598"/>
            <a:ext cx="3002349" cy="2478761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648198 w 648198"/>
              <a:gd name="connsiteY0" fmla="*/ 401430 h 510911"/>
              <a:gd name="connsiteX1" fmla="*/ 283586 w 648198"/>
              <a:gd name="connsiteY1" fmla="*/ 510911 h 510911"/>
              <a:gd name="connsiteX2" fmla="*/ 0 w 648198"/>
              <a:gd name="connsiteY2" fmla="*/ 328443 h 510911"/>
              <a:gd name="connsiteX3" fmla="*/ 243074 w 648198"/>
              <a:gd name="connsiteY3" fmla="*/ 0 h 510911"/>
              <a:gd name="connsiteX4" fmla="*/ 648198 w 648198"/>
              <a:gd name="connsiteY4" fmla="*/ 401430 h 510911"/>
              <a:gd name="connsiteX0" fmla="*/ 1012809 w 1012809"/>
              <a:gd name="connsiteY0" fmla="*/ 0 h 510911"/>
              <a:gd name="connsiteX1" fmla="*/ 283586 w 1012809"/>
              <a:gd name="connsiteY1" fmla="*/ 510911 h 510911"/>
              <a:gd name="connsiteX2" fmla="*/ 0 w 1012809"/>
              <a:gd name="connsiteY2" fmla="*/ 328443 h 510911"/>
              <a:gd name="connsiteX3" fmla="*/ 243074 w 1012809"/>
              <a:gd name="connsiteY3" fmla="*/ 0 h 510911"/>
              <a:gd name="connsiteX4" fmla="*/ 1012809 w 1012809"/>
              <a:gd name="connsiteY4" fmla="*/ 0 h 510911"/>
              <a:gd name="connsiteX0" fmla="*/ 1012809 w 1012809"/>
              <a:gd name="connsiteY0" fmla="*/ 0 h 328443"/>
              <a:gd name="connsiteX1" fmla="*/ 688710 w 1012809"/>
              <a:gd name="connsiteY1" fmla="*/ 109481 h 328443"/>
              <a:gd name="connsiteX2" fmla="*/ 0 w 1012809"/>
              <a:gd name="connsiteY2" fmla="*/ 328443 h 328443"/>
              <a:gd name="connsiteX3" fmla="*/ 243074 w 1012809"/>
              <a:gd name="connsiteY3" fmla="*/ 0 h 328443"/>
              <a:gd name="connsiteX4" fmla="*/ 1012809 w 1012809"/>
              <a:gd name="connsiteY4" fmla="*/ 0 h 328443"/>
              <a:gd name="connsiteX0" fmla="*/ 769735 w 769735"/>
              <a:gd name="connsiteY0" fmla="*/ 0 h 109481"/>
              <a:gd name="connsiteX1" fmla="*/ 445636 w 769735"/>
              <a:gd name="connsiteY1" fmla="*/ 109481 h 109481"/>
              <a:gd name="connsiteX2" fmla="*/ 162049 w 769735"/>
              <a:gd name="connsiteY2" fmla="*/ 109481 h 109481"/>
              <a:gd name="connsiteX3" fmla="*/ 0 w 769735"/>
              <a:gd name="connsiteY3" fmla="*/ 0 h 109481"/>
              <a:gd name="connsiteX4" fmla="*/ 769735 w 769735"/>
              <a:gd name="connsiteY4" fmla="*/ 0 h 109481"/>
              <a:gd name="connsiteX0" fmla="*/ 810247 w 810247"/>
              <a:gd name="connsiteY0" fmla="*/ 0 h 109481"/>
              <a:gd name="connsiteX1" fmla="*/ 486148 w 810247"/>
              <a:gd name="connsiteY1" fmla="*/ 109481 h 109481"/>
              <a:gd name="connsiteX2" fmla="*/ 202561 w 810247"/>
              <a:gd name="connsiteY2" fmla="*/ 109481 h 109481"/>
              <a:gd name="connsiteX3" fmla="*/ 0 w 810247"/>
              <a:gd name="connsiteY3" fmla="*/ 0 h 109481"/>
              <a:gd name="connsiteX4" fmla="*/ 810247 w 810247"/>
              <a:gd name="connsiteY4" fmla="*/ 0 h 109481"/>
              <a:gd name="connsiteX0" fmla="*/ 810247 w 810247"/>
              <a:gd name="connsiteY0" fmla="*/ 218962 h 328443"/>
              <a:gd name="connsiteX1" fmla="*/ 526661 w 810247"/>
              <a:gd name="connsiteY1" fmla="*/ 0 h 328443"/>
              <a:gd name="connsiteX2" fmla="*/ 202561 w 810247"/>
              <a:gd name="connsiteY2" fmla="*/ 328443 h 328443"/>
              <a:gd name="connsiteX3" fmla="*/ 0 w 810247"/>
              <a:gd name="connsiteY3" fmla="*/ 218962 h 328443"/>
              <a:gd name="connsiteX4" fmla="*/ 810247 w 810247"/>
              <a:gd name="connsiteY4" fmla="*/ 218962 h 328443"/>
              <a:gd name="connsiteX0" fmla="*/ 810247 w 810247"/>
              <a:gd name="connsiteY0" fmla="*/ 218962 h 218962"/>
              <a:gd name="connsiteX1" fmla="*/ 526661 w 810247"/>
              <a:gd name="connsiteY1" fmla="*/ 0 h 218962"/>
              <a:gd name="connsiteX2" fmla="*/ 243074 w 810247"/>
              <a:gd name="connsiteY2" fmla="*/ 0 h 218962"/>
              <a:gd name="connsiteX3" fmla="*/ 0 w 810247"/>
              <a:gd name="connsiteY3" fmla="*/ 218962 h 218962"/>
              <a:gd name="connsiteX4" fmla="*/ 810247 w 810247"/>
              <a:gd name="connsiteY4" fmla="*/ 218962 h 218962"/>
              <a:gd name="connsiteX0" fmla="*/ 526661 w 526661"/>
              <a:gd name="connsiteY0" fmla="*/ 0 h 547405"/>
              <a:gd name="connsiteX1" fmla="*/ 526661 w 526661"/>
              <a:gd name="connsiteY1" fmla="*/ 328443 h 547405"/>
              <a:gd name="connsiteX2" fmla="*/ 243074 w 526661"/>
              <a:gd name="connsiteY2" fmla="*/ 328443 h 547405"/>
              <a:gd name="connsiteX3" fmla="*/ 0 w 526661"/>
              <a:gd name="connsiteY3" fmla="*/ 547405 h 547405"/>
              <a:gd name="connsiteX4" fmla="*/ 526661 w 526661"/>
              <a:gd name="connsiteY4" fmla="*/ 0 h 547405"/>
              <a:gd name="connsiteX0" fmla="*/ 283587 w 283587"/>
              <a:gd name="connsiteY0" fmla="*/ 0 h 328443"/>
              <a:gd name="connsiteX1" fmla="*/ 283587 w 283587"/>
              <a:gd name="connsiteY1" fmla="*/ 328443 h 328443"/>
              <a:gd name="connsiteX2" fmla="*/ 0 w 283587"/>
              <a:gd name="connsiteY2" fmla="*/ 328443 h 328443"/>
              <a:gd name="connsiteX3" fmla="*/ 1 w 283587"/>
              <a:gd name="connsiteY3" fmla="*/ 0 h 328443"/>
              <a:gd name="connsiteX4" fmla="*/ 283587 w 283587"/>
              <a:gd name="connsiteY4" fmla="*/ 0 h 328443"/>
              <a:gd name="connsiteX0" fmla="*/ 319035 w 319035"/>
              <a:gd name="connsiteY0" fmla="*/ 164222 h 492665"/>
              <a:gd name="connsiteX1" fmla="*/ 319035 w 319035"/>
              <a:gd name="connsiteY1" fmla="*/ 492665 h 492665"/>
              <a:gd name="connsiteX2" fmla="*/ 35448 w 319035"/>
              <a:gd name="connsiteY2" fmla="*/ 492665 h 492665"/>
              <a:gd name="connsiteX3" fmla="*/ 0 w 319035"/>
              <a:gd name="connsiteY3" fmla="*/ 0 h 492665"/>
              <a:gd name="connsiteX4" fmla="*/ 319035 w 319035"/>
              <a:gd name="connsiteY4" fmla="*/ 164222 h 492665"/>
              <a:gd name="connsiteX0" fmla="*/ 708966 w 708966"/>
              <a:gd name="connsiteY0" fmla="*/ 1 h 492665"/>
              <a:gd name="connsiteX1" fmla="*/ 319035 w 708966"/>
              <a:gd name="connsiteY1" fmla="*/ 492665 h 492665"/>
              <a:gd name="connsiteX2" fmla="*/ 35448 w 708966"/>
              <a:gd name="connsiteY2" fmla="*/ 492665 h 492665"/>
              <a:gd name="connsiteX3" fmla="*/ 0 w 708966"/>
              <a:gd name="connsiteY3" fmla="*/ 0 h 492665"/>
              <a:gd name="connsiteX4" fmla="*/ 708966 w 708966"/>
              <a:gd name="connsiteY4" fmla="*/ 1 h 492665"/>
              <a:gd name="connsiteX0" fmla="*/ 708966 w 779863"/>
              <a:gd name="connsiteY0" fmla="*/ 1 h 492665"/>
              <a:gd name="connsiteX1" fmla="*/ 779863 w 779863"/>
              <a:gd name="connsiteY1" fmla="*/ 164222 h 492665"/>
              <a:gd name="connsiteX2" fmla="*/ 35448 w 779863"/>
              <a:gd name="connsiteY2" fmla="*/ 492665 h 492665"/>
              <a:gd name="connsiteX3" fmla="*/ 0 w 779863"/>
              <a:gd name="connsiteY3" fmla="*/ 0 h 492665"/>
              <a:gd name="connsiteX4" fmla="*/ 708966 w 779863"/>
              <a:gd name="connsiteY4" fmla="*/ 1 h 492665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638070 w 886209"/>
              <a:gd name="connsiteY0" fmla="*/ 0 h 394132"/>
              <a:gd name="connsiteX1" fmla="*/ 886209 w 886209"/>
              <a:gd name="connsiteY1" fmla="*/ 394132 h 394132"/>
              <a:gd name="connsiteX2" fmla="*/ 0 w 886209"/>
              <a:gd name="connsiteY2" fmla="*/ 394132 h 394132"/>
              <a:gd name="connsiteX3" fmla="*/ 106346 w 886209"/>
              <a:gd name="connsiteY3" fmla="*/ 229910 h 394132"/>
              <a:gd name="connsiteX4" fmla="*/ 638070 w 886209"/>
              <a:gd name="connsiteY4" fmla="*/ 0 h 394132"/>
              <a:gd name="connsiteX0" fmla="*/ 638070 w 1524278"/>
              <a:gd name="connsiteY0" fmla="*/ 0 h 394132"/>
              <a:gd name="connsiteX1" fmla="*/ 1524278 w 1524278"/>
              <a:gd name="connsiteY1" fmla="*/ 0 h 394132"/>
              <a:gd name="connsiteX2" fmla="*/ 0 w 1524278"/>
              <a:gd name="connsiteY2" fmla="*/ 394132 h 394132"/>
              <a:gd name="connsiteX3" fmla="*/ 106346 w 1524278"/>
              <a:gd name="connsiteY3" fmla="*/ 229910 h 394132"/>
              <a:gd name="connsiteX4" fmla="*/ 638070 w 1524278"/>
              <a:gd name="connsiteY4" fmla="*/ 0 h 394132"/>
              <a:gd name="connsiteX0" fmla="*/ 531724 w 1417932"/>
              <a:gd name="connsiteY0" fmla="*/ 0 h 229910"/>
              <a:gd name="connsiteX1" fmla="*/ 1417932 w 1417932"/>
              <a:gd name="connsiteY1" fmla="*/ 0 h 229910"/>
              <a:gd name="connsiteX2" fmla="*/ 957104 w 1417932"/>
              <a:gd name="connsiteY2" fmla="*/ 229910 h 229910"/>
              <a:gd name="connsiteX3" fmla="*/ 0 w 1417932"/>
              <a:gd name="connsiteY3" fmla="*/ 229910 h 229910"/>
              <a:gd name="connsiteX4" fmla="*/ 531724 w 1417932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141793 w 886208"/>
              <a:gd name="connsiteY3" fmla="*/ 229910 h 229910"/>
              <a:gd name="connsiteX4" fmla="*/ 0 w 886208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0 w 886208"/>
              <a:gd name="connsiteY3" fmla="*/ 0 h 229910"/>
              <a:gd name="connsiteX0" fmla="*/ 0 w 886208"/>
              <a:gd name="connsiteY0" fmla="*/ 0 h 197066"/>
              <a:gd name="connsiteX1" fmla="*/ 886208 w 886208"/>
              <a:gd name="connsiteY1" fmla="*/ 0 h 197066"/>
              <a:gd name="connsiteX2" fmla="*/ 389932 w 886208"/>
              <a:gd name="connsiteY2" fmla="*/ 197066 h 197066"/>
              <a:gd name="connsiteX3" fmla="*/ 0 w 886208"/>
              <a:gd name="connsiteY3" fmla="*/ 0 h 197066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262754 h 394131"/>
              <a:gd name="connsiteX4" fmla="*/ 0 w 886208"/>
              <a:gd name="connsiteY4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602621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31903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53172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779863 w 886208"/>
              <a:gd name="connsiteY2" fmla="*/ 0 h 426975"/>
              <a:gd name="connsiteX3" fmla="*/ 531725 w 886208"/>
              <a:gd name="connsiteY3" fmla="*/ 295598 h 426975"/>
              <a:gd name="connsiteX4" fmla="*/ 0 w 886208"/>
              <a:gd name="connsiteY4" fmla="*/ 295598 h 426975"/>
              <a:gd name="connsiteX5" fmla="*/ 0 w 886208"/>
              <a:gd name="connsiteY5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779863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354483 w 886208"/>
              <a:gd name="connsiteY5" fmla="*/ 229910 h 426975"/>
              <a:gd name="connsiteX6" fmla="*/ 0 w 886208"/>
              <a:gd name="connsiteY6" fmla="*/ 426975 h 426975"/>
              <a:gd name="connsiteX0" fmla="*/ 0 w 531725"/>
              <a:gd name="connsiteY0" fmla="*/ 426975 h 426975"/>
              <a:gd name="connsiteX1" fmla="*/ 531725 w 531725"/>
              <a:gd name="connsiteY1" fmla="*/ 426975 h 426975"/>
              <a:gd name="connsiteX2" fmla="*/ 531725 w 531725"/>
              <a:gd name="connsiteY2" fmla="*/ 0 h 426975"/>
              <a:gd name="connsiteX3" fmla="*/ 283587 w 531725"/>
              <a:gd name="connsiteY3" fmla="*/ 0 h 426975"/>
              <a:gd name="connsiteX4" fmla="*/ 283587 w 531725"/>
              <a:gd name="connsiteY4" fmla="*/ 229910 h 426975"/>
              <a:gd name="connsiteX5" fmla="*/ 0 w 531725"/>
              <a:gd name="connsiteY5" fmla="*/ 229910 h 426975"/>
              <a:gd name="connsiteX6" fmla="*/ 0 w 531725"/>
              <a:gd name="connsiteY6" fmla="*/ 426975 h 426975"/>
              <a:gd name="connsiteX0" fmla="*/ 0 w 531725"/>
              <a:gd name="connsiteY0" fmla="*/ 426975 h 722574"/>
              <a:gd name="connsiteX1" fmla="*/ 531725 w 531725"/>
              <a:gd name="connsiteY1" fmla="*/ 722574 h 722574"/>
              <a:gd name="connsiteX2" fmla="*/ 531725 w 531725"/>
              <a:gd name="connsiteY2" fmla="*/ 0 h 722574"/>
              <a:gd name="connsiteX3" fmla="*/ 283587 w 531725"/>
              <a:gd name="connsiteY3" fmla="*/ 0 h 722574"/>
              <a:gd name="connsiteX4" fmla="*/ 283587 w 531725"/>
              <a:gd name="connsiteY4" fmla="*/ 229910 h 722574"/>
              <a:gd name="connsiteX5" fmla="*/ 0 w 531725"/>
              <a:gd name="connsiteY5" fmla="*/ 229910 h 722574"/>
              <a:gd name="connsiteX6" fmla="*/ 0 w 531725"/>
              <a:gd name="connsiteY6" fmla="*/ 426975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229910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1 w 815312"/>
              <a:gd name="connsiteY5" fmla="*/ 525508 h 722574"/>
              <a:gd name="connsiteX6" fmla="*/ 0 w 815312"/>
              <a:gd name="connsiteY6" fmla="*/ 722574 h 722574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1878762 w 2126900"/>
              <a:gd name="connsiteY4" fmla="*/ 525508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638070 w 2126900"/>
              <a:gd name="connsiteY3" fmla="*/ 98533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656885 h 689730"/>
              <a:gd name="connsiteX1" fmla="*/ 2126900 w 2126900"/>
              <a:gd name="connsiteY1" fmla="*/ 656885 h 689730"/>
              <a:gd name="connsiteX2" fmla="*/ 957105 w 2126900"/>
              <a:gd name="connsiteY2" fmla="*/ 0 h 689730"/>
              <a:gd name="connsiteX3" fmla="*/ 638070 w 2126900"/>
              <a:gd name="connsiteY3" fmla="*/ 32844 h 689730"/>
              <a:gd name="connsiteX4" fmla="*/ 567173 w 2126900"/>
              <a:gd name="connsiteY4" fmla="*/ 426975 h 689730"/>
              <a:gd name="connsiteX5" fmla="*/ 0 w 2126900"/>
              <a:gd name="connsiteY5" fmla="*/ 624041 h 689730"/>
              <a:gd name="connsiteX6" fmla="*/ 1311588 w 2126900"/>
              <a:gd name="connsiteY6" fmla="*/ 656885 h 689730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70897 w 2126900"/>
              <a:gd name="connsiteY6" fmla="*/ 853950 h 952483"/>
              <a:gd name="connsiteX7" fmla="*/ 921656 w 2126900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638070 w 992553"/>
              <a:gd name="connsiteY3" fmla="*/ 32844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92553 w 992553"/>
              <a:gd name="connsiteY2" fmla="*/ 98533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1134346"/>
              <a:gd name="connsiteY0" fmla="*/ 952483 h 952483"/>
              <a:gd name="connsiteX1" fmla="*/ 1134346 w 1134346"/>
              <a:gd name="connsiteY1" fmla="*/ 624041 h 952483"/>
              <a:gd name="connsiteX2" fmla="*/ 992553 w 1134346"/>
              <a:gd name="connsiteY2" fmla="*/ 98533 h 952483"/>
              <a:gd name="connsiteX3" fmla="*/ 460828 w 1134346"/>
              <a:gd name="connsiteY3" fmla="*/ 0 h 952483"/>
              <a:gd name="connsiteX4" fmla="*/ 567173 w 1134346"/>
              <a:gd name="connsiteY4" fmla="*/ 426975 h 952483"/>
              <a:gd name="connsiteX5" fmla="*/ 0 w 1134346"/>
              <a:gd name="connsiteY5" fmla="*/ 624041 h 952483"/>
              <a:gd name="connsiteX6" fmla="*/ 70897 w 1134346"/>
              <a:gd name="connsiteY6" fmla="*/ 853950 h 952483"/>
              <a:gd name="connsiteX7" fmla="*/ 921656 w 1134346"/>
              <a:gd name="connsiteY7" fmla="*/ 952483 h 952483"/>
              <a:gd name="connsiteX0" fmla="*/ 1098898 w 1134346"/>
              <a:gd name="connsiteY0" fmla="*/ 1083861 h 1083861"/>
              <a:gd name="connsiteX1" fmla="*/ 1134346 w 1134346"/>
              <a:gd name="connsiteY1" fmla="*/ 624041 h 1083861"/>
              <a:gd name="connsiteX2" fmla="*/ 992553 w 1134346"/>
              <a:gd name="connsiteY2" fmla="*/ 98533 h 1083861"/>
              <a:gd name="connsiteX3" fmla="*/ 460828 w 1134346"/>
              <a:gd name="connsiteY3" fmla="*/ 0 h 1083861"/>
              <a:gd name="connsiteX4" fmla="*/ 567173 w 1134346"/>
              <a:gd name="connsiteY4" fmla="*/ 426975 h 1083861"/>
              <a:gd name="connsiteX5" fmla="*/ 0 w 1134346"/>
              <a:gd name="connsiteY5" fmla="*/ 624041 h 1083861"/>
              <a:gd name="connsiteX6" fmla="*/ 70897 w 1134346"/>
              <a:gd name="connsiteY6" fmla="*/ 853950 h 1083861"/>
              <a:gd name="connsiteX7" fmla="*/ 1098898 w 1134346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708966 w 1276139"/>
              <a:gd name="connsiteY4" fmla="*/ 426975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205243 w 1276139"/>
              <a:gd name="connsiteY2" fmla="*/ 295598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141793 w 1276139"/>
              <a:gd name="connsiteY5" fmla="*/ 361287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389932 w 1276139"/>
              <a:gd name="connsiteY5" fmla="*/ 558353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389932 w 1276139"/>
              <a:gd name="connsiteY4" fmla="*/ 558353 h 821107"/>
              <a:gd name="connsiteX5" fmla="*/ 0 w 1276139"/>
              <a:gd name="connsiteY5" fmla="*/ 722574 h 821107"/>
              <a:gd name="connsiteX6" fmla="*/ 1240691 w 1276139"/>
              <a:gd name="connsiteY6" fmla="*/ 821107 h 821107"/>
              <a:gd name="connsiteX0" fmla="*/ 850759 w 886207"/>
              <a:gd name="connsiteY0" fmla="*/ 821107 h 821107"/>
              <a:gd name="connsiteX1" fmla="*/ 886207 w 886207"/>
              <a:gd name="connsiteY1" fmla="*/ 361287 h 821107"/>
              <a:gd name="connsiteX2" fmla="*/ 815311 w 886207"/>
              <a:gd name="connsiteY2" fmla="*/ 32844 h 821107"/>
              <a:gd name="connsiteX3" fmla="*/ 460828 w 886207"/>
              <a:gd name="connsiteY3" fmla="*/ 0 h 821107"/>
              <a:gd name="connsiteX4" fmla="*/ 0 w 886207"/>
              <a:gd name="connsiteY4" fmla="*/ 558353 h 821107"/>
              <a:gd name="connsiteX5" fmla="*/ 0 w 886207"/>
              <a:gd name="connsiteY5" fmla="*/ 821107 h 821107"/>
              <a:gd name="connsiteX6" fmla="*/ 850759 w 886207"/>
              <a:gd name="connsiteY6" fmla="*/ 821107 h 821107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1134347 w 2020554"/>
              <a:gd name="connsiteY4" fmla="*/ 558353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0 w 2020554"/>
              <a:gd name="connsiteY4" fmla="*/ 591197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788263 h 853952"/>
              <a:gd name="connsiteX1" fmla="*/ 2020554 w 2020554"/>
              <a:gd name="connsiteY1" fmla="*/ 328443 h 853952"/>
              <a:gd name="connsiteX2" fmla="*/ 1949658 w 2020554"/>
              <a:gd name="connsiteY2" fmla="*/ 0 h 853952"/>
              <a:gd name="connsiteX3" fmla="*/ 602622 w 2020554"/>
              <a:gd name="connsiteY3" fmla="*/ 32845 h 853952"/>
              <a:gd name="connsiteX4" fmla="*/ 0 w 2020554"/>
              <a:gd name="connsiteY4" fmla="*/ 558353 h 853952"/>
              <a:gd name="connsiteX5" fmla="*/ 0 w 2020554"/>
              <a:gd name="connsiteY5" fmla="*/ 853952 h 853952"/>
              <a:gd name="connsiteX6" fmla="*/ 1985106 w 2020554"/>
              <a:gd name="connsiteY6" fmla="*/ 788263 h 853952"/>
              <a:gd name="connsiteX0" fmla="*/ 1985106 w 2020554"/>
              <a:gd name="connsiteY0" fmla="*/ 755419 h 821108"/>
              <a:gd name="connsiteX1" fmla="*/ 2020554 w 2020554"/>
              <a:gd name="connsiteY1" fmla="*/ 295599 h 821108"/>
              <a:gd name="connsiteX2" fmla="*/ 957105 w 2020554"/>
              <a:gd name="connsiteY2" fmla="*/ 0 h 821108"/>
              <a:gd name="connsiteX3" fmla="*/ 602622 w 2020554"/>
              <a:gd name="connsiteY3" fmla="*/ 1 h 821108"/>
              <a:gd name="connsiteX4" fmla="*/ 0 w 2020554"/>
              <a:gd name="connsiteY4" fmla="*/ 525509 h 821108"/>
              <a:gd name="connsiteX5" fmla="*/ 0 w 2020554"/>
              <a:gd name="connsiteY5" fmla="*/ 821108 h 821108"/>
              <a:gd name="connsiteX6" fmla="*/ 1985106 w 2020554"/>
              <a:gd name="connsiteY6" fmla="*/ 755419 h 821108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21108 h 853951"/>
              <a:gd name="connsiteX6" fmla="*/ 921657 w 2020554"/>
              <a:gd name="connsiteY6" fmla="*/ 853951 h 853951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53951 h 853951"/>
              <a:gd name="connsiteX6" fmla="*/ 921657 w 2020554"/>
              <a:gd name="connsiteY6" fmla="*/ 853951 h 853951"/>
              <a:gd name="connsiteX0" fmla="*/ 921657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21657 w 957105"/>
              <a:gd name="connsiteY5" fmla="*/ 853951 h 853951"/>
              <a:gd name="connsiteX0" fmla="*/ 957105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57105 w 957105"/>
              <a:gd name="connsiteY5" fmla="*/ 853951 h 853951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602622 w 957105"/>
              <a:gd name="connsiteY2" fmla="*/ 131378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389932 w 957105"/>
              <a:gd name="connsiteY2" fmla="*/ 0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177241 w 1134346"/>
              <a:gd name="connsiteY3" fmla="*/ 656886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35449 w 1134346"/>
              <a:gd name="connsiteY4" fmla="*/ 985328 h 985328"/>
              <a:gd name="connsiteX5" fmla="*/ 1134346 w 1134346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531724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94131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69794"/>
              <a:gd name="connsiteY0" fmla="*/ 985328 h 985328"/>
              <a:gd name="connsiteX1" fmla="*/ 1169794 w 1169794"/>
              <a:gd name="connsiteY1" fmla="*/ 492664 h 985328"/>
              <a:gd name="connsiteX2" fmla="*/ 1098897 w 1169794"/>
              <a:gd name="connsiteY2" fmla="*/ 0 h 985328"/>
              <a:gd name="connsiteX3" fmla="*/ 460828 w 1169794"/>
              <a:gd name="connsiteY3" fmla="*/ 0 h 985328"/>
              <a:gd name="connsiteX4" fmla="*/ 0 w 1169794"/>
              <a:gd name="connsiteY4" fmla="*/ 394131 h 985328"/>
              <a:gd name="connsiteX5" fmla="*/ 0 w 1169794"/>
              <a:gd name="connsiteY5" fmla="*/ 985328 h 985328"/>
              <a:gd name="connsiteX6" fmla="*/ 1098897 w 1169794"/>
              <a:gd name="connsiteY6" fmla="*/ 985328 h 985328"/>
              <a:gd name="connsiteX0" fmla="*/ 1098897 w 1311588"/>
              <a:gd name="connsiteY0" fmla="*/ 1182394 h 1182394"/>
              <a:gd name="connsiteX1" fmla="*/ 1169794 w 1311588"/>
              <a:gd name="connsiteY1" fmla="*/ 689730 h 1182394"/>
              <a:gd name="connsiteX2" fmla="*/ 1311588 w 1311588"/>
              <a:gd name="connsiteY2" fmla="*/ 0 h 1182394"/>
              <a:gd name="connsiteX3" fmla="*/ 460828 w 1311588"/>
              <a:gd name="connsiteY3" fmla="*/ 197066 h 1182394"/>
              <a:gd name="connsiteX4" fmla="*/ 0 w 1311588"/>
              <a:gd name="connsiteY4" fmla="*/ 591197 h 1182394"/>
              <a:gd name="connsiteX5" fmla="*/ 0 w 1311588"/>
              <a:gd name="connsiteY5" fmla="*/ 1182394 h 1182394"/>
              <a:gd name="connsiteX6" fmla="*/ 1098897 w 1311588"/>
              <a:gd name="connsiteY6" fmla="*/ 1182394 h 1182394"/>
              <a:gd name="connsiteX0" fmla="*/ 1098897 w 1559727"/>
              <a:gd name="connsiteY0" fmla="*/ 1182394 h 1182394"/>
              <a:gd name="connsiteX1" fmla="*/ 1559727 w 1559727"/>
              <a:gd name="connsiteY1" fmla="*/ 985329 h 1182394"/>
              <a:gd name="connsiteX2" fmla="*/ 1311588 w 1559727"/>
              <a:gd name="connsiteY2" fmla="*/ 0 h 1182394"/>
              <a:gd name="connsiteX3" fmla="*/ 460828 w 1559727"/>
              <a:gd name="connsiteY3" fmla="*/ 197066 h 1182394"/>
              <a:gd name="connsiteX4" fmla="*/ 0 w 1559727"/>
              <a:gd name="connsiteY4" fmla="*/ 591197 h 1182394"/>
              <a:gd name="connsiteX5" fmla="*/ 0 w 1559727"/>
              <a:gd name="connsiteY5" fmla="*/ 1182394 h 1182394"/>
              <a:gd name="connsiteX6" fmla="*/ 1098897 w 1559727"/>
              <a:gd name="connsiteY6" fmla="*/ 1182394 h 1182394"/>
              <a:gd name="connsiteX0" fmla="*/ 1524278 w 1985108"/>
              <a:gd name="connsiteY0" fmla="*/ 1182394 h 1182394"/>
              <a:gd name="connsiteX1" fmla="*/ 1985108 w 1985108"/>
              <a:gd name="connsiteY1" fmla="*/ 985329 h 1182394"/>
              <a:gd name="connsiteX2" fmla="*/ 1736969 w 1985108"/>
              <a:gd name="connsiteY2" fmla="*/ 0 h 1182394"/>
              <a:gd name="connsiteX3" fmla="*/ 0 w 1985108"/>
              <a:gd name="connsiteY3" fmla="*/ 32845 h 1182394"/>
              <a:gd name="connsiteX4" fmla="*/ 425381 w 1985108"/>
              <a:gd name="connsiteY4" fmla="*/ 591197 h 1182394"/>
              <a:gd name="connsiteX5" fmla="*/ 425381 w 1985108"/>
              <a:gd name="connsiteY5" fmla="*/ 1182394 h 1182394"/>
              <a:gd name="connsiteX6" fmla="*/ 1524278 w 1985108"/>
              <a:gd name="connsiteY6" fmla="*/ 1182394 h 1182394"/>
              <a:gd name="connsiteX0" fmla="*/ 1736968 w 2197798"/>
              <a:gd name="connsiteY0" fmla="*/ 1182394 h 1182394"/>
              <a:gd name="connsiteX1" fmla="*/ 2197798 w 2197798"/>
              <a:gd name="connsiteY1" fmla="*/ 985329 h 1182394"/>
              <a:gd name="connsiteX2" fmla="*/ 1949659 w 2197798"/>
              <a:gd name="connsiteY2" fmla="*/ 0 h 1182394"/>
              <a:gd name="connsiteX3" fmla="*/ 212690 w 2197798"/>
              <a:gd name="connsiteY3" fmla="*/ 32845 h 1182394"/>
              <a:gd name="connsiteX4" fmla="*/ 0 w 2197798"/>
              <a:gd name="connsiteY4" fmla="*/ 558353 h 1182394"/>
              <a:gd name="connsiteX5" fmla="*/ 638071 w 2197798"/>
              <a:gd name="connsiteY5" fmla="*/ 1182394 h 1182394"/>
              <a:gd name="connsiteX6" fmla="*/ 1736968 w 2197798"/>
              <a:gd name="connsiteY6" fmla="*/ 1182394 h 1182394"/>
              <a:gd name="connsiteX0" fmla="*/ 2056003 w 2516833"/>
              <a:gd name="connsiteY0" fmla="*/ 1182394 h 1182394"/>
              <a:gd name="connsiteX1" fmla="*/ 2516833 w 2516833"/>
              <a:gd name="connsiteY1" fmla="*/ 985329 h 1182394"/>
              <a:gd name="connsiteX2" fmla="*/ 2268694 w 2516833"/>
              <a:gd name="connsiteY2" fmla="*/ 0 h 1182394"/>
              <a:gd name="connsiteX3" fmla="*/ 531725 w 2516833"/>
              <a:gd name="connsiteY3" fmla="*/ 32845 h 1182394"/>
              <a:gd name="connsiteX4" fmla="*/ 319035 w 2516833"/>
              <a:gd name="connsiteY4" fmla="*/ 558353 h 1182394"/>
              <a:gd name="connsiteX5" fmla="*/ 0 w 2516833"/>
              <a:gd name="connsiteY5" fmla="*/ 1182394 h 1182394"/>
              <a:gd name="connsiteX6" fmla="*/ 2056003 w 2516833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35448 w 2552281"/>
              <a:gd name="connsiteY5" fmla="*/ 1182394 h 1182394"/>
              <a:gd name="connsiteX6" fmla="*/ 2091451 w 2552281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602622 w 2552281"/>
              <a:gd name="connsiteY5" fmla="*/ 1182394 h 1182394"/>
              <a:gd name="connsiteX6" fmla="*/ 2091451 w 2552281"/>
              <a:gd name="connsiteY6" fmla="*/ 1182394 h 1182394"/>
              <a:gd name="connsiteX0" fmla="*/ 1878760 w 2339590"/>
              <a:gd name="connsiteY0" fmla="*/ 1182394 h 1182394"/>
              <a:gd name="connsiteX1" fmla="*/ 2339590 w 2339590"/>
              <a:gd name="connsiteY1" fmla="*/ 985329 h 1182394"/>
              <a:gd name="connsiteX2" fmla="*/ 2091451 w 2339590"/>
              <a:gd name="connsiteY2" fmla="*/ 0 h 1182394"/>
              <a:gd name="connsiteX3" fmla="*/ 354482 w 2339590"/>
              <a:gd name="connsiteY3" fmla="*/ 32845 h 1182394"/>
              <a:gd name="connsiteX4" fmla="*/ 0 w 2339590"/>
              <a:gd name="connsiteY4" fmla="*/ 492665 h 1182394"/>
              <a:gd name="connsiteX5" fmla="*/ 389931 w 2339590"/>
              <a:gd name="connsiteY5" fmla="*/ 1182394 h 1182394"/>
              <a:gd name="connsiteX6" fmla="*/ 1878760 w 2339590"/>
              <a:gd name="connsiteY6" fmla="*/ 1182394 h 1182394"/>
              <a:gd name="connsiteX0" fmla="*/ 1878760 w 2091452"/>
              <a:gd name="connsiteY0" fmla="*/ 1182394 h 1182394"/>
              <a:gd name="connsiteX1" fmla="*/ 2091452 w 2091452"/>
              <a:gd name="connsiteY1" fmla="*/ 1083861 h 1182394"/>
              <a:gd name="connsiteX2" fmla="*/ 2091451 w 2091452"/>
              <a:gd name="connsiteY2" fmla="*/ 0 h 1182394"/>
              <a:gd name="connsiteX3" fmla="*/ 354482 w 2091452"/>
              <a:gd name="connsiteY3" fmla="*/ 32845 h 1182394"/>
              <a:gd name="connsiteX4" fmla="*/ 0 w 2091452"/>
              <a:gd name="connsiteY4" fmla="*/ 492665 h 1182394"/>
              <a:gd name="connsiteX5" fmla="*/ 389931 w 2091452"/>
              <a:gd name="connsiteY5" fmla="*/ 1182394 h 1182394"/>
              <a:gd name="connsiteX6" fmla="*/ 1878760 w 2091452"/>
              <a:gd name="connsiteY6" fmla="*/ 1182394 h 1182394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063450 w 2197797"/>
              <a:gd name="connsiteY0" fmla="*/ 1051016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063450 w 2197797"/>
              <a:gd name="connsiteY6" fmla="*/ 1051016 h 1149549"/>
              <a:gd name="connsiteX0" fmla="*/ 1063450 w 2197797"/>
              <a:gd name="connsiteY0" fmla="*/ 1083861 h 1182394"/>
              <a:gd name="connsiteX1" fmla="*/ 2091452 w 2197797"/>
              <a:gd name="connsiteY1" fmla="*/ 1083861 h 1182394"/>
              <a:gd name="connsiteX2" fmla="*/ 2197797 w 2197797"/>
              <a:gd name="connsiteY2" fmla="*/ 229910 h 1182394"/>
              <a:gd name="connsiteX3" fmla="*/ 1666072 w 2197797"/>
              <a:gd name="connsiteY3" fmla="*/ 0 h 1182394"/>
              <a:gd name="connsiteX4" fmla="*/ 0 w 2197797"/>
              <a:gd name="connsiteY4" fmla="*/ 492665 h 1182394"/>
              <a:gd name="connsiteX5" fmla="*/ 389931 w 2197797"/>
              <a:gd name="connsiteY5" fmla="*/ 1182394 h 1182394"/>
              <a:gd name="connsiteX6" fmla="*/ 1063450 w 2197797"/>
              <a:gd name="connsiteY6" fmla="*/ 1083861 h 1182394"/>
              <a:gd name="connsiteX0" fmla="*/ 673519 w 1807866"/>
              <a:gd name="connsiteY0" fmla="*/ 1083861 h 1182394"/>
              <a:gd name="connsiteX1" fmla="*/ 1701521 w 1807866"/>
              <a:gd name="connsiteY1" fmla="*/ 1083861 h 1182394"/>
              <a:gd name="connsiteX2" fmla="*/ 1807866 w 1807866"/>
              <a:gd name="connsiteY2" fmla="*/ 229910 h 1182394"/>
              <a:gd name="connsiteX3" fmla="*/ 1276141 w 1807866"/>
              <a:gd name="connsiteY3" fmla="*/ 0 h 1182394"/>
              <a:gd name="connsiteX4" fmla="*/ 319036 w 1807866"/>
              <a:gd name="connsiteY4" fmla="*/ 131377 h 1182394"/>
              <a:gd name="connsiteX5" fmla="*/ 0 w 1807866"/>
              <a:gd name="connsiteY5" fmla="*/ 1182394 h 1182394"/>
              <a:gd name="connsiteX6" fmla="*/ 673519 w 1807866"/>
              <a:gd name="connsiteY6" fmla="*/ 1083861 h 1182394"/>
              <a:gd name="connsiteX0" fmla="*/ 354483 w 1488830"/>
              <a:gd name="connsiteY0" fmla="*/ 1083861 h 1083861"/>
              <a:gd name="connsiteX1" fmla="*/ 1382485 w 1488830"/>
              <a:gd name="connsiteY1" fmla="*/ 1083861 h 1083861"/>
              <a:gd name="connsiteX2" fmla="*/ 1488830 w 1488830"/>
              <a:gd name="connsiteY2" fmla="*/ 229910 h 1083861"/>
              <a:gd name="connsiteX3" fmla="*/ 957105 w 1488830"/>
              <a:gd name="connsiteY3" fmla="*/ 0 h 1083861"/>
              <a:gd name="connsiteX4" fmla="*/ 0 w 1488830"/>
              <a:gd name="connsiteY4" fmla="*/ 131377 h 1083861"/>
              <a:gd name="connsiteX5" fmla="*/ 141793 w 1488830"/>
              <a:gd name="connsiteY5" fmla="*/ 788262 h 1083861"/>
              <a:gd name="connsiteX6" fmla="*/ 354483 w 1488830"/>
              <a:gd name="connsiteY6" fmla="*/ 1083861 h 1083861"/>
              <a:gd name="connsiteX0" fmla="*/ 266905 w 1401252"/>
              <a:gd name="connsiteY0" fmla="*/ 1083861 h 1083861"/>
              <a:gd name="connsiteX1" fmla="*/ 1294907 w 1401252"/>
              <a:gd name="connsiteY1" fmla="*/ 1083861 h 1083861"/>
              <a:gd name="connsiteX2" fmla="*/ 1401252 w 1401252"/>
              <a:gd name="connsiteY2" fmla="*/ 229910 h 1083861"/>
              <a:gd name="connsiteX3" fmla="*/ 869527 w 1401252"/>
              <a:gd name="connsiteY3" fmla="*/ 0 h 1083861"/>
              <a:gd name="connsiteX4" fmla="*/ 0 w 1401252"/>
              <a:gd name="connsiteY4" fmla="*/ 212060 h 1083861"/>
              <a:gd name="connsiteX5" fmla="*/ 54215 w 1401252"/>
              <a:gd name="connsiteY5" fmla="*/ 788262 h 1083861"/>
              <a:gd name="connsiteX6" fmla="*/ 266905 w 1401252"/>
              <a:gd name="connsiteY6" fmla="*/ 1083861 h 1083861"/>
              <a:gd name="connsiteX0" fmla="*/ 266905 w 1401252"/>
              <a:gd name="connsiteY0" fmla="*/ 1154548 h 1154548"/>
              <a:gd name="connsiteX1" fmla="*/ 1294907 w 1401252"/>
              <a:gd name="connsiteY1" fmla="*/ 1154548 h 1154548"/>
              <a:gd name="connsiteX2" fmla="*/ 1401252 w 1401252"/>
              <a:gd name="connsiteY2" fmla="*/ 300597 h 1154548"/>
              <a:gd name="connsiteX3" fmla="*/ 875783 w 1401252"/>
              <a:gd name="connsiteY3" fmla="*/ 0 h 1154548"/>
              <a:gd name="connsiteX4" fmla="*/ 0 w 1401252"/>
              <a:gd name="connsiteY4" fmla="*/ 282747 h 1154548"/>
              <a:gd name="connsiteX5" fmla="*/ 54215 w 1401252"/>
              <a:gd name="connsiteY5" fmla="*/ 858949 h 1154548"/>
              <a:gd name="connsiteX6" fmla="*/ 266905 w 1401252"/>
              <a:gd name="connsiteY6" fmla="*/ 1154548 h 1154548"/>
              <a:gd name="connsiteX0" fmla="*/ 266905 w 1532619"/>
              <a:gd name="connsiteY0" fmla="*/ 1154548 h 1154548"/>
              <a:gd name="connsiteX1" fmla="*/ 1294907 w 1532619"/>
              <a:gd name="connsiteY1" fmla="*/ 1154548 h 1154548"/>
              <a:gd name="connsiteX2" fmla="*/ 1532619 w 1532619"/>
              <a:gd name="connsiteY2" fmla="*/ 318090 h 1154548"/>
              <a:gd name="connsiteX3" fmla="*/ 875783 w 1532619"/>
              <a:gd name="connsiteY3" fmla="*/ 0 h 1154548"/>
              <a:gd name="connsiteX4" fmla="*/ 0 w 1532619"/>
              <a:gd name="connsiteY4" fmla="*/ 282747 h 1154548"/>
              <a:gd name="connsiteX5" fmla="*/ 54215 w 1532619"/>
              <a:gd name="connsiteY5" fmla="*/ 858949 h 1154548"/>
              <a:gd name="connsiteX6" fmla="*/ 266905 w 1532619"/>
              <a:gd name="connsiteY6" fmla="*/ 1154548 h 1154548"/>
              <a:gd name="connsiteX0" fmla="*/ 266905 w 1532619"/>
              <a:gd name="connsiteY0" fmla="*/ 1154548 h 1154548"/>
              <a:gd name="connsiteX1" fmla="*/ 1269885 w 1532619"/>
              <a:gd name="connsiteY1" fmla="*/ 954270 h 1154548"/>
              <a:gd name="connsiteX2" fmla="*/ 1532619 w 1532619"/>
              <a:gd name="connsiteY2" fmla="*/ 318090 h 1154548"/>
              <a:gd name="connsiteX3" fmla="*/ 875783 w 1532619"/>
              <a:gd name="connsiteY3" fmla="*/ 0 h 1154548"/>
              <a:gd name="connsiteX4" fmla="*/ 0 w 1532619"/>
              <a:gd name="connsiteY4" fmla="*/ 282747 h 1154548"/>
              <a:gd name="connsiteX5" fmla="*/ 54215 w 1532619"/>
              <a:gd name="connsiteY5" fmla="*/ 858949 h 1154548"/>
              <a:gd name="connsiteX6" fmla="*/ 266905 w 1532619"/>
              <a:gd name="connsiteY6" fmla="*/ 1154548 h 1154548"/>
              <a:gd name="connsiteX0" fmla="*/ 266905 w 1532619"/>
              <a:gd name="connsiteY0" fmla="*/ 1154548 h 1201673"/>
              <a:gd name="connsiteX1" fmla="*/ 919572 w 1532619"/>
              <a:gd name="connsiteY1" fmla="*/ 1201673 h 1201673"/>
              <a:gd name="connsiteX2" fmla="*/ 1269885 w 1532619"/>
              <a:gd name="connsiteY2" fmla="*/ 954270 h 1201673"/>
              <a:gd name="connsiteX3" fmla="*/ 1532619 w 1532619"/>
              <a:gd name="connsiteY3" fmla="*/ 318090 h 1201673"/>
              <a:gd name="connsiteX4" fmla="*/ 875783 w 1532619"/>
              <a:gd name="connsiteY4" fmla="*/ 0 h 1201673"/>
              <a:gd name="connsiteX5" fmla="*/ 0 w 1532619"/>
              <a:gd name="connsiteY5" fmla="*/ 282747 h 1201673"/>
              <a:gd name="connsiteX6" fmla="*/ 54215 w 1532619"/>
              <a:gd name="connsiteY6" fmla="*/ 858949 h 1201673"/>
              <a:gd name="connsiteX7" fmla="*/ 266905 w 1532619"/>
              <a:gd name="connsiteY7" fmla="*/ 1154548 h 1201673"/>
              <a:gd name="connsiteX0" fmla="*/ 272899 w 1538613"/>
              <a:gd name="connsiteY0" fmla="*/ 1154548 h 1201673"/>
              <a:gd name="connsiteX1" fmla="*/ 925566 w 1538613"/>
              <a:gd name="connsiteY1" fmla="*/ 1201673 h 1201673"/>
              <a:gd name="connsiteX2" fmla="*/ 1275879 w 1538613"/>
              <a:gd name="connsiteY2" fmla="*/ 954270 h 1201673"/>
              <a:gd name="connsiteX3" fmla="*/ 1538613 w 1538613"/>
              <a:gd name="connsiteY3" fmla="*/ 318090 h 1201673"/>
              <a:gd name="connsiteX4" fmla="*/ 881777 w 1538613"/>
              <a:gd name="connsiteY4" fmla="*/ 0 h 1201673"/>
              <a:gd name="connsiteX5" fmla="*/ 0 w 1538613"/>
              <a:gd name="connsiteY5" fmla="*/ 291348 h 1201673"/>
              <a:gd name="connsiteX6" fmla="*/ 60209 w 1538613"/>
              <a:gd name="connsiteY6" fmla="*/ 858949 h 1201673"/>
              <a:gd name="connsiteX7" fmla="*/ 272899 w 1538613"/>
              <a:gd name="connsiteY7" fmla="*/ 1154548 h 1201673"/>
              <a:gd name="connsiteX0" fmla="*/ 272899 w 1538613"/>
              <a:gd name="connsiteY0" fmla="*/ 1158849 h 1205974"/>
              <a:gd name="connsiteX1" fmla="*/ 925566 w 1538613"/>
              <a:gd name="connsiteY1" fmla="*/ 1205974 h 1205974"/>
              <a:gd name="connsiteX2" fmla="*/ 1275879 w 1538613"/>
              <a:gd name="connsiteY2" fmla="*/ 958571 h 1205974"/>
              <a:gd name="connsiteX3" fmla="*/ 1538613 w 1538613"/>
              <a:gd name="connsiteY3" fmla="*/ 322391 h 1205974"/>
              <a:gd name="connsiteX4" fmla="*/ 869789 w 1538613"/>
              <a:gd name="connsiteY4" fmla="*/ 0 h 1205974"/>
              <a:gd name="connsiteX5" fmla="*/ 0 w 1538613"/>
              <a:gd name="connsiteY5" fmla="*/ 295649 h 1205974"/>
              <a:gd name="connsiteX6" fmla="*/ 60209 w 1538613"/>
              <a:gd name="connsiteY6" fmla="*/ 863250 h 1205974"/>
              <a:gd name="connsiteX7" fmla="*/ 272899 w 1538613"/>
              <a:gd name="connsiteY7" fmla="*/ 1158849 h 1205974"/>
              <a:gd name="connsiteX0" fmla="*/ 272899 w 1530621"/>
              <a:gd name="connsiteY0" fmla="*/ 1158849 h 1205974"/>
              <a:gd name="connsiteX1" fmla="*/ 925566 w 1530621"/>
              <a:gd name="connsiteY1" fmla="*/ 1205974 h 1205974"/>
              <a:gd name="connsiteX2" fmla="*/ 1275879 w 1530621"/>
              <a:gd name="connsiteY2" fmla="*/ 958571 h 1205974"/>
              <a:gd name="connsiteX3" fmla="*/ 1530621 w 1530621"/>
              <a:gd name="connsiteY3" fmla="*/ 328841 h 1205974"/>
              <a:gd name="connsiteX4" fmla="*/ 869789 w 1530621"/>
              <a:gd name="connsiteY4" fmla="*/ 0 h 1205974"/>
              <a:gd name="connsiteX5" fmla="*/ 0 w 1530621"/>
              <a:gd name="connsiteY5" fmla="*/ 295649 h 1205974"/>
              <a:gd name="connsiteX6" fmla="*/ 60209 w 1530621"/>
              <a:gd name="connsiteY6" fmla="*/ 863250 h 1205974"/>
              <a:gd name="connsiteX7" fmla="*/ 272899 w 1530621"/>
              <a:gd name="connsiteY7" fmla="*/ 1158849 h 1205974"/>
              <a:gd name="connsiteX0" fmla="*/ 272899 w 1530621"/>
              <a:gd name="connsiteY0" fmla="*/ 1158849 h 1205974"/>
              <a:gd name="connsiteX1" fmla="*/ 925566 w 1530621"/>
              <a:gd name="connsiteY1" fmla="*/ 1205974 h 1205974"/>
              <a:gd name="connsiteX2" fmla="*/ 1289865 w 1530621"/>
              <a:gd name="connsiteY2" fmla="*/ 939219 h 1205974"/>
              <a:gd name="connsiteX3" fmla="*/ 1530621 w 1530621"/>
              <a:gd name="connsiteY3" fmla="*/ 328841 h 1205974"/>
              <a:gd name="connsiteX4" fmla="*/ 869789 w 1530621"/>
              <a:gd name="connsiteY4" fmla="*/ 0 h 1205974"/>
              <a:gd name="connsiteX5" fmla="*/ 0 w 1530621"/>
              <a:gd name="connsiteY5" fmla="*/ 295649 h 1205974"/>
              <a:gd name="connsiteX6" fmla="*/ 60209 w 1530621"/>
              <a:gd name="connsiteY6" fmla="*/ 863250 h 1205974"/>
              <a:gd name="connsiteX7" fmla="*/ 272899 w 1530621"/>
              <a:gd name="connsiteY7" fmla="*/ 1158849 h 1205974"/>
              <a:gd name="connsiteX0" fmla="*/ 272899 w 1530621"/>
              <a:gd name="connsiteY0" fmla="*/ 1158849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0209 w 1530621"/>
              <a:gd name="connsiteY6" fmla="*/ 863250 h 1201674"/>
              <a:gd name="connsiteX7" fmla="*/ 272899 w 1530621"/>
              <a:gd name="connsiteY7" fmla="*/ 1158849 h 1201674"/>
              <a:gd name="connsiteX0" fmla="*/ 268904 w 1530621"/>
              <a:gd name="connsiteY0" fmla="*/ 1150248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0209 w 1530621"/>
              <a:gd name="connsiteY6" fmla="*/ 863250 h 1201674"/>
              <a:gd name="connsiteX7" fmla="*/ 268904 w 1530621"/>
              <a:gd name="connsiteY7" fmla="*/ 1150248 h 1201674"/>
              <a:gd name="connsiteX0" fmla="*/ 268904 w 1530621"/>
              <a:gd name="connsiteY0" fmla="*/ 1150248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4204 w 1530621"/>
              <a:gd name="connsiteY6" fmla="*/ 867551 h 1201674"/>
              <a:gd name="connsiteX7" fmla="*/ 268904 w 1530621"/>
              <a:gd name="connsiteY7" fmla="*/ 1150248 h 1201674"/>
              <a:gd name="connsiteX0" fmla="*/ 262910 w 1524627"/>
              <a:gd name="connsiteY0" fmla="*/ 1150248 h 1201674"/>
              <a:gd name="connsiteX1" fmla="*/ 899593 w 1524627"/>
              <a:gd name="connsiteY1" fmla="*/ 1201674 h 1201674"/>
              <a:gd name="connsiteX2" fmla="*/ 1283871 w 1524627"/>
              <a:gd name="connsiteY2" fmla="*/ 939219 h 1201674"/>
              <a:gd name="connsiteX3" fmla="*/ 1524627 w 1524627"/>
              <a:gd name="connsiteY3" fmla="*/ 328841 h 1201674"/>
              <a:gd name="connsiteX4" fmla="*/ 863795 w 1524627"/>
              <a:gd name="connsiteY4" fmla="*/ 0 h 1201674"/>
              <a:gd name="connsiteX5" fmla="*/ 0 w 1524627"/>
              <a:gd name="connsiteY5" fmla="*/ 297799 h 1201674"/>
              <a:gd name="connsiteX6" fmla="*/ 58210 w 1524627"/>
              <a:gd name="connsiteY6" fmla="*/ 867551 h 1201674"/>
              <a:gd name="connsiteX7" fmla="*/ 262910 w 1524627"/>
              <a:gd name="connsiteY7" fmla="*/ 1150248 h 1201674"/>
              <a:gd name="connsiteX0" fmla="*/ 262910 w 1524627"/>
              <a:gd name="connsiteY0" fmla="*/ 1145948 h 1197374"/>
              <a:gd name="connsiteX1" fmla="*/ 899593 w 1524627"/>
              <a:gd name="connsiteY1" fmla="*/ 1197374 h 1197374"/>
              <a:gd name="connsiteX2" fmla="*/ 1283871 w 1524627"/>
              <a:gd name="connsiteY2" fmla="*/ 934919 h 1197374"/>
              <a:gd name="connsiteX3" fmla="*/ 1524627 w 1524627"/>
              <a:gd name="connsiteY3" fmla="*/ 324541 h 1197374"/>
              <a:gd name="connsiteX4" fmla="*/ 857801 w 1524627"/>
              <a:gd name="connsiteY4" fmla="*/ 0 h 1197374"/>
              <a:gd name="connsiteX5" fmla="*/ 0 w 1524627"/>
              <a:gd name="connsiteY5" fmla="*/ 293499 h 1197374"/>
              <a:gd name="connsiteX6" fmla="*/ 58210 w 1524627"/>
              <a:gd name="connsiteY6" fmla="*/ 863251 h 1197374"/>
              <a:gd name="connsiteX7" fmla="*/ 262910 w 1524627"/>
              <a:gd name="connsiteY7" fmla="*/ 1145948 h 1197374"/>
              <a:gd name="connsiteX0" fmla="*/ 262910 w 1524627"/>
              <a:gd name="connsiteY0" fmla="*/ 1145948 h 1197374"/>
              <a:gd name="connsiteX1" fmla="*/ 899593 w 1524627"/>
              <a:gd name="connsiteY1" fmla="*/ 1197374 h 1197374"/>
              <a:gd name="connsiteX2" fmla="*/ 1524627 w 1524627"/>
              <a:gd name="connsiteY2" fmla="*/ 324541 h 1197374"/>
              <a:gd name="connsiteX3" fmla="*/ 857801 w 1524627"/>
              <a:gd name="connsiteY3" fmla="*/ 0 h 1197374"/>
              <a:gd name="connsiteX4" fmla="*/ 0 w 1524627"/>
              <a:gd name="connsiteY4" fmla="*/ 293499 h 1197374"/>
              <a:gd name="connsiteX5" fmla="*/ 58210 w 1524627"/>
              <a:gd name="connsiteY5" fmla="*/ 863251 h 1197374"/>
              <a:gd name="connsiteX6" fmla="*/ 262910 w 1524627"/>
              <a:gd name="connsiteY6" fmla="*/ 1145948 h 1197374"/>
              <a:gd name="connsiteX0" fmla="*/ 262910 w 1725331"/>
              <a:gd name="connsiteY0" fmla="*/ 1145948 h 1532941"/>
              <a:gd name="connsiteX1" fmla="*/ 1725331 w 1725331"/>
              <a:gd name="connsiteY1" fmla="*/ 1532941 h 1532941"/>
              <a:gd name="connsiteX2" fmla="*/ 1524627 w 1725331"/>
              <a:gd name="connsiteY2" fmla="*/ 324541 h 1532941"/>
              <a:gd name="connsiteX3" fmla="*/ 857801 w 1725331"/>
              <a:gd name="connsiteY3" fmla="*/ 0 h 1532941"/>
              <a:gd name="connsiteX4" fmla="*/ 0 w 1725331"/>
              <a:gd name="connsiteY4" fmla="*/ 293499 h 1532941"/>
              <a:gd name="connsiteX5" fmla="*/ 58210 w 1725331"/>
              <a:gd name="connsiteY5" fmla="*/ 863251 h 1532941"/>
              <a:gd name="connsiteX6" fmla="*/ 262910 w 1725331"/>
              <a:gd name="connsiteY6" fmla="*/ 1145948 h 1532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5331" h="1532941">
                <a:moveTo>
                  <a:pt x="262910" y="1145948"/>
                </a:moveTo>
                <a:lnTo>
                  <a:pt x="1725331" y="1532941"/>
                </a:lnTo>
                <a:lnTo>
                  <a:pt x="1524627" y="324541"/>
                </a:lnTo>
                <a:lnTo>
                  <a:pt x="857801" y="0"/>
                </a:lnTo>
                <a:lnTo>
                  <a:pt x="0" y="293499"/>
                </a:lnTo>
                <a:lnTo>
                  <a:pt x="58210" y="863251"/>
                </a:lnTo>
                <a:lnTo>
                  <a:pt x="262910" y="1145948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167832" y="3074814"/>
            <a:ext cx="34977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25" name="Oval 24"/>
          <p:cNvSpPr/>
          <p:nvPr/>
        </p:nvSpPr>
        <p:spPr>
          <a:xfrm>
            <a:off x="4180392" y="2077496"/>
            <a:ext cx="118872" cy="11887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44174" y="2601371"/>
            <a:ext cx="118872" cy="11887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138992" y="3925346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83392" y="3468146"/>
            <a:ext cx="118872" cy="11887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681792" y="2544221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678992" y="4553996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335629" y="1767185"/>
            <a:ext cx="343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</a:t>
            </a:r>
            <a:endParaRPr lang="en-US" sz="2400" b="1" dirty="0"/>
          </a:p>
        </p:txBody>
      </p:sp>
      <p:sp>
        <p:nvSpPr>
          <p:cNvPr id="39" name="Oval 38"/>
          <p:cNvSpPr/>
          <p:nvPr/>
        </p:nvSpPr>
        <p:spPr>
          <a:xfrm>
            <a:off x="5181600" y="1735905"/>
            <a:ext cx="118872" cy="11887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81008"/>
      </p:ext>
    </p:extLst>
  </p:cSld>
  <p:clrMapOvr>
    <a:masterClrMapping/>
  </p:clrMapOvr>
  <p:transition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</a:t>
            </a:r>
            <a:br>
              <a:rPr lang="bg-BG" dirty="0"/>
            </a:br>
            <a:r>
              <a:rPr lang="bg-BG" dirty="0"/>
              <a:t>„Опаковане на подарък“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0:40</a:t>
            </a:r>
          </a:p>
        </p:txBody>
      </p:sp>
    </p:spTree>
    <p:extLst>
      <p:ext uri="{BB962C8B-B14F-4D97-AF65-F5344CB8AC3E}">
        <p14:creationId xmlns:p14="http://schemas.microsoft.com/office/powerpoint/2010/main" val="3460579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Алгоритъм</a:t>
                </a:r>
              </a:p>
              <a:p>
                <a:pPr lvl="1"/>
                <a:r>
                  <a:rPr lang="bg-BG" dirty="0"/>
                  <a:t>Избираме точка, която със сигурност принадлежи към изпъкналата обвивка</a:t>
                </a:r>
              </a:p>
              <a:p>
                <a:pPr lvl="1"/>
                <a:r>
                  <a:rPr lang="bg-BG" dirty="0"/>
                  <a:t>Коя да е тази точка? Ами … най-лявата, тази с най-малка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bg-BG" dirty="0"/>
                  <a:t> координата, е ОК.</a:t>
                </a:r>
              </a:p>
              <a:p>
                <a:pPr lvl="1"/>
                <a:r>
                  <a:rPr lang="bg-BG" dirty="0"/>
                  <a:t>Завъртаме по часовниковата стрелка вертикален лъч от тази точка, докато опре до друга точка</a:t>
                </a:r>
              </a:p>
              <a:p>
                <a:pPr lvl="1"/>
                <a:r>
                  <a:rPr lang="bg-BG" dirty="0"/>
                  <a:t>После завъртаме от другата и т.н.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2" t="-1468" r="-170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Основна идея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0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Терминология</a:t>
            </a:r>
          </a:p>
          <a:p>
            <a:pPr lvl="1"/>
            <a:r>
              <a:rPr lang="bg-BG" dirty="0"/>
              <a:t>Разглеждаме само прости многоъгълници</a:t>
            </a:r>
            <a:endParaRPr lang="en-US" dirty="0"/>
          </a:p>
          <a:p>
            <a:pPr lvl="2"/>
            <a:r>
              <a:rPr lang="bg-BG" dirty="0"/>
              <a:t>(не се </a:t>
            </a:r>
            <a:r>
              <a:rPr lang="bg-BG" dirty="0" err="1"/>
              <a:t>самопресичат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Те разделят равнината на две условни зони: вътрешност и външност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Малко терминология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3619502" y="3291185"/>
            <a:ext cx="1812082" cy="1253036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8669" h="2661314">
                <a:moveTo>
                  <a:pt x="0" y="1774209"/>
                </a:moveTo>
                <a:lnTo>
                  <a:pt x="1774209" y="0"/>
                </a:lnTo>
                <a:lnTo>
                  <a:pt x="3589362" y="504967"/>
                </a:lnTo>
                <a:lnTo>
                  <a:pt x="2975212" y="1569493"/>
                </a:lnTo>
                <a:lnTo>
                  <a:pt x="3848669" y="2661314"/>
                </a:lnTo>
                <a:lnTo>
                  <a:pt x="0" y="1774209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90952" y="3805535"/>
            <a:ext cx="12066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/>
              <a:t>вътрешност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276851" y="3805535"/>
            <a:ext cx="1033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/>
              <a:t>външност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2819401" y="3462635"/>
            <a:ext cx="1033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/>
              <a:t>външност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876551" y="4319885"/>
            <a:ext cx="1033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/>
              <a:t>външност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31837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Избираме най-лявата точка</a:t>
            </a:r>
          </a:p>
          <a:p>
            <a:pPr lvl="1"/>
            <a:r>
              <a:rPr lang="bg-BG" dirty="0"/>
              <a:t>Ако са няколко, избираме най-горната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Да го покажем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95800" y="3100578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29000" y="2814828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3443478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191000" y="4129278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34000" y="3729228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8800" y="2757678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62400" y="3500628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402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c 16"/>
          <p:cNvSpPr/>
          <p:nvPr/>
        </p:nvSpPr>
        <p:spPr>
          <a:xfrm>
            <a:off x="2146524" y="2739390"/>
            <a:ext cx="1737360" cy="1737360"/>
          </a:xfrm>
          <a:prstGeom prst="arc">
            <a:avLst>
              <a:gd name="adj1" fmla="val 16200000"/>
              <a:gd name="adj2" fmla="val 18349456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70C0"/>
            </a:solidFill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Завъртаме вертикален лъч</a:t>
            </a:r>
          </a:p>
          <a:p>
            <a:pPr lvl="1"/>
            <a:r>
              <a:rPr lang="bg-BG" dirty="0"/>
              <a:t>Докато опре до друга точка</a:t>
            </a:r>
          </a:p>
          <a:p>
            <a:pPr lvl="1"/>
            <a:r>
              <a:rPr lang="bg-BG" dirty="0"/>
              <a:t>Тази точка е следващата от обвивката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3002504" y="1528288"/>
            <a:ext cx="25400" cy="2085975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048000" y="1948434"/>
            <a:ext cx="1202436" cy="165735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495800" y="3205734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29000" y="291998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71800" y="3548634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191000" y="4234434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34000" y="3834384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38800" y="2862834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605784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78713"/>
      </p:ext>
    </p:extLst>
  </p:cSld>
  <p:clrMapOvr>
    <a:masterClrMapping/>
  </p:clrMapOvr>
  <p:transition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c 14"/>
          <p:cNvSpPr/>
          <p:nvPr/>
        </p:nvSpPr>
        <p:spPr>
          <a:xfrm>
            <a:off x="2620903" y="1916053"/>
            <a:ext cx="1738115" cy="1738115"/>
          </a:xfrm>
          <a:prstGeom prst="arc">
            <a:avLst>
              <a:gd name="adj1" fmla="val 18356000"/>
              <a:gd name="adj2" fmla="val 21380114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70C0"/>
            </a:solidFill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3501136" y="2693796"/>
            <a:ext cx="3170969" cy="73027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Завъртаме остатъка от лъч</a:t>
            </a:r>
          </a:p>
          <a:p>
            <a:pPr lvl="1"/>
            <a:r>
              <a:rPr lang="bg-BG"/>
              <a:t>Около новата точка</a:t>
            </a:r>
          </a:p>
          <a:p>
            <a:pPr lvl="1"/>
            <a:r>
              <a:rPr lang="bg-BG"/>
              <a:t>Така намираме поредната точка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048000" y="1733550"/>
            <a:ext cx="1202436" cy="165735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495800" y="2990850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29000" y="2705100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71800" y="3333750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191000" y="4019550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34000" y="3619500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638800" y="2647950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962400" y="3390900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07569"/>
      </p:ext>
    </p:extLst>
  </p:cSld>
  <p:clrMapOvr>
    <a:masterClrMapping/>
  </p:clrMapOvr>
  <p:transition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c 17"/>
          <p:cNvSpPr/>
          <p:nvPr/>
        </p:nvSpPr>
        <p:spPr>
          <a:xfrm>
            <a:off x="4828356" y="1251651"/>
            <a:ext cx="1738115" cy="1738115"/>
          </a:xfrm>
          <a:prstGeom prst="arc">
            <a:avLst>
              <a:gd name="adj1" fmla="val 21487062"/>
              <a:gd name="adj2" fmla="val 638223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70C0"/>
            </a:solidFill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5164853" y="2128785"/>
            <a:ext cx="532562" cy="1738365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Продължаваме в този дух</a:t>
            </a:r>
          </a:p>
          <a:p>
            <a:pPr lvl="1"/>
            <a:r>
              <a:rPr lang="bg-BG"/>
              <a:t>Около още по-нова точка</a:t>
            </a:r>
          </a:p>
          <a:p>
            <a:pPr lvl="1"/>
            <a:r>
              <a:rPr lang="bg-BG"/>
              <a:t>Така намираме още по-поредна точка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501136" y="2097388"/>
            <a:ext cx="3661664" cy="8433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048000" y="2179027"/>
            <a:ext cx="448826" cy="626766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495800" y="2405743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29000" y="2119993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71800" y="2748643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191000" y="3434443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34000" y="3034393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638800" y="2062843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962400" y="2805793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0480"/>
      </p:ext>
    </p:extLst>
  </p:cSld>
  <p:clrMapOvr>
    <a:masterClrMapping/>
  </p:clrMapOvr>
  <p:transition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c 17"/>
          <p:cNvSpPr/>
          <p:nvPr/>
        </p:nvSpPr>
        <p:spPr>
          <a:xfrm>
            <a:off x="4740499" y="2420271"/>
            <a:ext cx="1305872" cy="1305872"/>
          </a:xfrm>
          <a:prstGeom prst="arc">
            <a:avLst>
              <a:gd name="adj1" fmla="val 6317385"/>
              <a:gd name="adj2" fmla="val 9499629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70C0"/>
            </a:solidFill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3305908" y="3068934"/>
            <a:ext cx="2100106" cy="73353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 още веднъж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094514" y="2104292"/>
            <a:ext cx="602901" cy="1979526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501136" y="2114341"/>
            <a:ext cx="2206328" cy="42884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048000" y="2154534"/>
            <a:ext cx="448826" cy="626766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495800" y="2381250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429000" y="2095500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971800" y="2724150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191000" y="3409950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34000" y="3009900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38800" y="2038350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3962400" y="2781300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25291"/>
      </p:ext>
    </p:extLst>
  </p:cSld>
  <p:clrMapOvr>
    <a:masterClrMapping/>
  </p:clrMapOvr>
  <p:transition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rc 19"/>
          <p:cNvSpPr/>
          <p:nvPr/>
        </p:nvSpPr>
        <p:spPr>
          <a:xfrm>
            <a:off x="3597518" y="2818010"/>
            <a:ext cx="1305872" cy="1305872"/>
          </a:xfrm>
          <a:prstGeom prst="arc">
            <a:avLst>
              <a:gd name="adj1" fmla="val 9601442"/>
              <a:gd name="adj2" fmla="val 12464923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70C0"/>
            </a:solidFill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2381459" y="2405743"/>
            <a:ext cx="1868995" cy="1065125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 за последно</a:t>
            </a:r>
          </a:p>
          <a:p>
            <a:pPr lvl="1"/>
            <a:r>
              <a:rPr lang="bg-BG" dirty="0"/>
              <a:t>Рано или късно стигаме до първия връх</a:t>
            </a:r>
          </a:p>
          <a:p>
            <a:pPr lvl="2"/>
            <a:r>
              <a:rPr lang="bg-BG" dirty="0"/>
              <a:t>(Забележка: догодина да ползвам по-къс пример)</a:t>
            </a:r>
            <a:endParaRPr lang="bg-BG" sz="1400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094892" y="3068934"/>
            <a:ext cx="2311122" cy="803868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395965" y="2104292"/>
            <a:ext cx="301451" cy="964642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501136" y="2114341"/>
            <a:ext cx="2206328" cy="42884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048000" y="2154534"/>
            <a:ext cx="448826" cy="626766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495800" y="2381250"/>
            <a:ext cx="118872" cy="11887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429000" y="2095500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971800" y="2724150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191000" y="3409950"/>
            <a:ext cx="118872" cy="118872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334000" y="3009900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38800" y="2038350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962400" y="2781300"/>
            <a:ext cx="118872" cy="118872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3047511" y="2116583"/>
            <a:ext cx="2648051" cy="1354949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648198 w 648198"/>
              <a:gd name="connsiteY0" fmla="*/ 401430 h 510911"/>
              <a:gd name="connsiteX1" fmla="*/ 283586 w 648198"/>
              <a:gd name="connsiteY1" fmla="*/ 510911 h 510911"/>
              <a:gd name="connsiteX2" fmla="*/ 0 w 648198"/>
              <a:gd name="connsiteY2" fmla="*/ 328443 h 510911"/>
              <a:gd name="connsiteX3" fmla="*/ 243074 w 648198"/>
              <a:gd name="connsiteY3" fmla="*/ 0 h 510911"/>
              <a:gd name="connsiteX4" fmla="*/ 648198 w 648198"/>
              <a:gd name="connsiteY4" fmla="*/ 401430 h 510911"/>
              <a:gd name="connsiteX0" fmla="*/ 1012809 w 1012809"/>
              <a:gd name="connsiteY0" fmla="*/ 0 h 510911"/>
              <a:gd name="connsiteX1" fmla="*/ 283586 w 1012809"/>
              <a:gd name="connsiteY1" fmla="*/ 510911 h 510911"/>
              <a:gd name="connsiteX2" fmla="*/ 0 w 1012809"/>
              <a:gd name="connsiteY2" fmla="*/ 328443 h 510911"/>
              <a:gd name="connsiteX3" fmla="*/ 243074 w 1012809"/>
              <a:gd name="connsiteY3" fmla="*/ 0 h 510911"/>
              <a:gd name="connsiteX4" fmla="*/ 1012809 w 1012809"/>
              <a:gd name="connsiteY4" fmla="*/ 0 h 510911"/>
              <a:gd name="connsiteX0" fmla="*/ 1012809 w 1012809"/>
              <a:gd name="connsiteY0" fmla="*/ 0 h 328443"/>
              <a:gd name="connsiteX1" fmla="*/ 688710 w 1012809"/>
              <a:gd name="connsiteY1" fmla="*/ 109481 h 328443"/>
              <a:gd name="connsiteX2" fmla="*/ 0 w 1012809"/>
              <a:gd name="connsiteY2" fmla="*/ 328443 h 328443"/>
              <a:gd name="connsiteX3" fmla="*/ 243074 w 1012809"/>
              <a:gd name="connsiteY3" fmla="*/ 0 h 328443"/>
              <a:gd name="connsiteX4" fmla="*/ 1012809 w 1012809"/>
              <a:gd name="connsiteY4" fmla="*/ 0 h 328443"/>
              <a:gd name="connsiteX0" fmla="*/ 769735 w 769735"/>
              <a:gd name="connsiteY0" fmla="*/ 0 h 109481"/>
              <a:gd name="connsiteX1" fmla="*/ 445636 w 769735"/>
              <a:gd name="connsiteY1" fmla="*/ 109481 h 109481"/>
              <a:gd name="connsiteX2" fmla="*/ 162049 w 769735"/>
              <a:gd name="connsiteY2" fmla="*/ 109481 h 109481"/>
              <a:gd name="connsiteX3" fmla="*/ 0 w 769735"/>
              <a:gd name="connsiteY3" fmla="*/ 0 h 109481"/>
              <a:gd name="connsiteX4" fmla="*/ 769735 w 769735"/>
              <a:gd name="connsiteY4" fmla="*/ 0 h 109481"/>
              <a:gd name="connsiteX0" fmla="*/ 810247 w 810247"/>
              <a:gd name="connsiteY0" fmla="*/ 0 h 109481"/>
              <a:gd name="connsiteX1" fmla="*/ 486148 w 810247"/>
              <a:gd name="connsiteY1" fmla="*/ 109481 h 109481"/>
              <a:gd name="connsiteX2" fmla="*/ 202561 w 810247"/>
              <a:gd name="connsiteY2" fmla="*/ 109481 h 109481"/>
              <a:gd name="connsiteX3" fmla="*/ 0 w 810247"/>
              <a:gd name="connsiteY3" fmla="*/ 0 h 109481"/>
              <a:gd name="connsiteX4" fmla="*/ 810247 w 810247"/>
              <a:gd name="connsiteY4" fmla="*/ 0 h 109481"/>
              <a:gd name="connsiteX0" fmla="*/ 810247 w 810247"/>
              <a:gd name="connsiteY0" fmla="*/ 218962 h 328443"/>
              <a:gd name="connsiteX1" fmla="*/ 526661 w 810247"/>
              <a:gd name="connsiteY1" fmla="*/ 0 h 328443"/>
              <a:gd name="connsiteX2" fmla="*/ 202561 w 810247"/>
              <a:gd name="connsiteY2" fmla="*/ 328443 h 328443"/>
              <a:gd name="connsiteX3" fmla="*/ 0 w 810247"/>
              <a:gd name="connsiteY3" fmla="*/ 218962 h 328443"/>
              <a:gd name="connsiteX4" fmla="*/ 810247 w 810247"/>
              <a:gd name="connsiteY4" fmla="*/ 218962 h 328443"/>
              <a:gd name="connsiteX0" fmla="*/ 810247 w 810247"/>
              <a:gd name="connsiteY0" fmla="*/ 218962 h 218962"/>
              <a:gd name="connsiteX1" fmla="*/ 526661 w 810247"/>
              <a:gd name="connsiteY1" fmla="*/ 0 h 218962"/>
              <a:gd name="connsiteX2" fmla="*/ 243074 w 810247"/>
              <a:gd name="connsiteY2" fmla="*/ 0 h 218962"/>
              <a:gd name="connsiteX3" fmla="*/ 0 w 810247"/>
              <a:gd name="connsiteY3" fmla="*/ 218962 h 218962"/>
              <a:gd name="connsiteX4" fmla="*/ 810247 w 810247"/>
              <a:gd name="connsiteY4" fmla="*/ 218962 h 218962"/>
              <a:gd name="connsiteX0" fmla="*/ 526661 w 526661"/>
              <a:gd name="connsiteY0" fmla="*/ 0 h 547405"/>
              <a:gd name="connsiteX1" fmla="*/ 526661 w 526661"/>
              <a:gd name="connsiteY1" fmla="*/ 328443 h 547405"/>
              <a:gd name="connsiteX2" fmla="*/ 243074 w 526661"/>
              <a:gd name="connsiteY2" fmla="*/ 328443 h 547405"/>
              <a:gd name="connsiteX3" fmla="*/ 0 w 526661"/>
              <a:gd name="connsiteY3" fmla="*/ 547405 h 547405"/>
              <a:gd name="connsiteX4" fmla="*/ 526661 w 526661"/>
              <a:gd name="connsiteY4" fmla="*/ 0 h 547405"/>
              <a:gd name="connsiteX0" fmla="*/ 283587 w 283587"/>
              <a:gd name="connsiteY0" fmla="*/ 0 h 328443"/>
              <a:gd name="connsiteX1" fmla="*/ 283587 w 283587"/>
              <a:gd name="connsiteY1" fmla="*/ 328443 h 328443"/>
              <a:gd name="connsiteX2" fmla="*/ 0 w 283587"/>
              <a:gd name="connsiteY2" fmla="*/ 328443 h 328443"/>
              <a:gd name="connsiteX3" fmla="*/ 1 w 283587"/>
              <a:gd name="connsiteY3" fmla="*/ 0 h 328443"/>
              <a:gd name="connsiteX4" fmla="*/ 283587 w 283587"/>
              <a:gd name="connsiteY4" fmla="*/ 0 h 328443"/>
              <a:gd name="connsiteX0" fmla="*/ 319035 w 319035"/>
              <a:gd name="connsiteY0" fmla="*/ 164222 h 492665"/>
              <a:gd name="connsiteX1" fmla="*/ 319035 w 319035"/>
              <a:gd name="connsiteY1" fmla="*/ 492665 h 492665"/>
              <a:gd name="connsiteX2" fmla="*/ 35448 w 319035"/>
              <a:gd name="connsiteY2" fmla="*/ 492665 h 492665"/>
              <a:gd name="connsiteX3" fmla="*/ 0 w 319035"/>
              <a:gd name="connsiteY3" fmla="*/ 0 h 492665"/>
              <a:gd name="connsiteX4" fmla="*/ 319035 w 319035"/>
              <a:gd name="connsiteY4" fmla="*/ 164222 h 492665"/>
              <a:gd name="connsiteX0" fmla="*/ 708966 w 708966"/>
              <a:gd name="connsiteY0" fmla="*/ 1 h 492665"/>
              <a:gd name="connsiteX1" fmla="*/ 319035 w 708966"/>
              <a:gd name="connsiteY1" fmla="*/ 492665 h 492665"/>
              <a:gd name="connsiteX2" fmla="*/ 35448 w 708966"/>
              <a:gd name="connsiteY2" fmla="*/ 492665 h 492665"/>
              <a:gd name="connsiteX3" fmla="*/ 0 w 708966"/>
              <a:gd name="connsiteY3" fmla="*/ 0 h 492665"/>
              <a:gd name="connsiteX4" fmla="*/ 708966 w 708966"/>
              <a:gd name="connsiteY4" fmla="*/ 1 h 492665"/>
              <a:gd name="connsiteX0" fmla="*/ 708966 w 779863"/>
              <a:gd name="connsiteY0" fmla="*/ 1 h 492665"/>
              <a:gd name="connsiteX1" fmla="*/ 779863 w 779863"/>
              <a:gd name="connsiteY1" fmla="*/ 164222 h 492665"/>
              <a:gd name="connsiteX2" fmla="*/ 35448 w 779863"/>
              <a:gd name="connsiteY2" fmla="*/ 492665 h 492665"/>
              <a:gd name="connsiteX3" fmla="*/ 0 w 779863"/>
              <a:gd name="connsiteY3" fmla="*/ 0 h 492665"/>
              <a:gd name="connsiteX4" fmla="*/ 708966 w 779863"/>
              <a:gd name="connsiteY4" fmla="*/ 1 h 492665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638070 w 886209"/>
              <a:gd name="connsiteY0" fmla="*/ 0 h 394132"/>
              <a:gd name="connsiteX1" fmla="*/ 886209 w 886209"/>
              <a:gd name="connsiteY1" fmla="*/ 394132 h 394132"/>
              <a:gd name="connsiteX2" fmla="*/ 0 w 886209"/>
              <a:gd name="connsiteY2" fmla="*/ 394132 h 394132"/>
              <a:gd name="connsiteX3" fmla="*/ 106346 w 886209"/>
              <a:gd name="connsiteY3" fmla="*/ 229910 h 394132"/>
              <a:gd name="connsiteX4" fmla="*/ 638070 w 886209"/>
              <a:gd name="connsiteY4" fmla="*/ 0 h 394132"/>
              <a:gd name="connsiteX0" fmla="*/ 638070 w 1524278"/>
              <a:gd name="connsiteY0" fmla="*/ 0 h 394132"/>
              <a:gd name="connsiteX1" fmla="*/ 1524278 w 1524278"/>
              <a:gd name="connsiteY1" fmla="*/ 0 h 394132"/>
              <a:gd name="connsiteX2" fmla="*/ 0 w 1524278"/>
              <a:gd name="connsiteY2" fmla="*/ 394132 h 394132"/>
              <a:gd name="connsiteX3" fmla="*/ 106346 w 1524278"/>
              <a:gd name="connsiteY3" fmla="*/ 229910 h 394132"/>
              <a:gd name="connsiteX4" fmla="*/ 638070 w 1524278"/>
              <a:gd name="connsiteY4" fmla="*/ 0 h 394132"/>
              <a:gd name="connsiteX0" fmla="*/ 531724 w 1417932"/>
              <a:gd name="connsiteY0" fmla="*/ 0 h 229910"/>
              <a:gd name="connsiteX1" fmla="*/ 1417932 w 1417932"/>
              <a:gd name="connsiteY1" fmla="*/ 0 h 229910"/>
              <a:gd name="connsiteX2" fmla="*/ 957104 w 1417932"/>
              <a:gd name="connsiteY2" fmla="*/ 229910 h 229910"/>
              <a:gd name="connsiteX3" fmla="*/ 0 w 1417932"/>
              <a:gd name="connsiteY3" fmla="*/ 229910 h 229910"/>
              <a:gd name="connsiteX4" fmla="*/ 531724 w 1417932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141793 w 886208"/>
              <a:gd name="connsiteY3" fmla="*/ 229910 h 229910"/>
              <a:gd name="connsiteX4" fmla="*/ 0 w 886208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0 w 886208"/>
              <a:gd name="connsiteY3" fmla="*/ 0 h 229910"/>
              <a:gd name="connsiteX0" fmla="*/ 0 w 886208"/>
              <a:gd name="connsiteY0" fmla="*/ 0 h 197066"/>
              <a:gd name="connsiteX1" fmla="*/ 886208 w 886208"/>
              <a:gd name="connsiteY1" fmla="*/ 0 h 197066"/>
              <a:gd name="connsiteX2" fmla="*/ 389932 w 886208"/>
              <a:gd name="connsiteY2" fmla="*/ 197066 h 197066"/>
              <a:gd name="connsiteX3" fmla="*/ 0 w 886208"/>
              <a:gd name="connsiteY3" fmla="*/ 0 h 197066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262754 h 394131"/>
              <a:gd name="connsiteX4" fmla="*/ 0 w 886208"/>
              <a:gd name="connsiteY4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602621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31903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53172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779863 w 886208"/>
              <a:gd name="connsiteY2" fmla="*/ 0 h 426975"/>
              <a:gd name="connsiteX3" fmla="*/ 531725 w 886208"/>
              <a:gd name="connsiteY3" fmla="*/ 295598 h 426975"/>
              <a:gd name="connsiteX4" fmla="*/ 0 w 886208"/>
              <a:gd name="connsiteY4" fmla="*/ 295598 h 426975"/>
              <a:gd name="connsiteX5" fmla="*/ 0 w 886208"/>
              <a:gd name="connsiteY5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779863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354483 w 886208"/>
              <a:gd name="connsiteY5" fmla="*/ 229910 h 426975"/>
              <a:gd name="connsiteX6" fmla="*/ 0 w 886208"/>
              <a:gd name="connsiteY6" fmla="*/ 426975 h 426975"/>
              <a:gd name="connsiteX0" fmla="*/ 0 w 531725"/>
              <a:gd name="connsiteY0" fmla="*/ 426975 h 426975"/>
              <a:gd name="connsiteX1" fmla="*/ 531725 w 531725"/>
              <a:gd name="connsiteY1" fmla="*/ 426975 h 426975"/>
              <a:gd name="connsiteX2" fmla="*/ 531725 w 531725"/>
              <a:gd name="connsiteY2" fmla="*/ 0 h 426975"/>
              <a:gd name="connsiteX3" fmla="*/ 283587 w 531725"/>
              <a:gd name="connsiteY3" fmla="*/ 0 h 426975"/>
              <a:gd name="connsiteX4" fmla="*/ 283587 w 531725"/>
              <a:gd name="connsiteY4" fmla="*/ 229910 h 426975"/>
              <a:gd name="connsiteX5" fmla="*/ 0 w 531725"/>
              <a:gd name="connsiteY5" fmla="*/ 229910 h 426975"/>
              <a:gd name="connsiteX6" fmla="*/ 0 w 531725"/>
              <a:gd name="connsiteY6" fmla="*/ 426975 h 426975"/>
              <a:gd name="connsiteX0" fmla="*/ 0 w 531725"/>
              <a:gd name="connsiteY0" fmla="*/ 426975 h 722574"/>
              <a:gd name="connsiteX1" fmla="*/ 531725 w 531725"/>
              <a:gd name="connsiteY1" fmla="*/ 722574 h 722574"/>
              <a:gd name="connsiteX2" fmla="*/ 531725 w 531725"/>
              <a:gd name="connsiteY2" fmla="*/ 0 h 722574"/>
              <a:gd name="connsiteX3" fmla="*/ 283587 w 531725"/>
              <a:gd name="connsiteY3" fmla="*/ 0 h 722574"/>
              <a:gd name="connsiteX4" fmla="*/ 283587 w 531725"/>
              <a:gd name="connsiteY4" fmla="*/ 229910 h 722574"/>
              <a:gd name="connsiteX5" fmla="*/ 0 w 531725"/>
              <a:gd name="connsiteY5" fmla="*/ 229910 h 722574"/>
              <a:gd name="connsiteX6" fmla="*/ 0 w 531725"/>
              <a:gd name="connsiteY6" fmla="*/ 426975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229910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1 w 815312"/>
              <a:gd name="connsiteY5" fmla="*/ 525508 h 722574"/>
              <a:gd name="connsiteX6" fmla="*/ 0 w 815312"/>
              <a:gd name="connsiteY6" fmla="*/ 722574 h 722574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1878762 w 2126900"/>
              <a:gd name="connsiteY4" fmla="*/ 525508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638070 w 2126900"/>
              <a:gd name="connsiteY3" fmla="*/ 98533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656885 h 689730"/>
              <a:gd name="connsiteX1" fmla="*/ 2126900 w 2126900"/>
              <a:gd name="connsiteY1" fmla="*/ 656885 h 689730"/>
              <a:gd name="connsiteX2" fmla="*/ 957105 w 2126900"/>
              <a:gd name="connsiteY2" fmla="*/ 0 h 689730"/>
              <a:gd name="connsiteX3" fmla="*/ 638070 w 2126900"/>
              <a:gd name="connsiteY3" fmla="*/ 32844 h 689730"/>
              <a:gd name="connsiteX4" fmla="*/ 567173 w 2126900"/>
              <a:gd name="connsiteY4" fmla="*/ 426975 h 689730"/>
              <a:gd name="connsiteX5" fmla="*/ 0 w 2126900"/>
              <a:gd name="connsiteY5" fmla="*/ 624041 h 689730"/>
              <a:gd name="connsiteX6" fmla="*/ 1311588 w 2126900"/>
              <a:gd name="connsiteY6" fmla="*/ 656885 h 689730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70897 w 2126900"/>
              <a:gd name="connsiteY6" fmla="*/ 853950 h 952483"/>
              <a:gd name="connsiteX7" fmla="*/ 921656 w 2126900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638070 w 992553"/>
              <a:gd name="connsiteY3" fmla="*/ 32844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92553 w 992553"/>
              <a:gd name="connsiteY2" fmla="*/ 98533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1134346"/>
              <a:gd name="connsiteY0" fmla="*/ 952483 h 952483"/>
              <a:gd name="connsiteX1" fmla="*/ 1134346 w 1134346"/>
              <a:gd name="connsiteY1" fmla="*/ 624041 h 952483"/>
              <a:gd name="connsiteX2" fmla="*/ 992553 w 1134346"/>
              <a:gd name="connsiteY2" fmla="*/ 98533 h 952483"/>
              <a:gd name="connsiteX3" fmla="*/ 460828 w 1134346"/>
              <a:gd name="connsiteY3" fmla="*/ 0 h 952483"/>
              <a:gd name="connsiteX4" fmla="*/ 567173 w 1134346"/>
              <a:gd name="connsiteY4" fmla="*/ 426975 h 952483"/>
              <a:gd name="connsiteX5" fmla="*/ 0 w 1134346"/>
              <a:gd name="connsiteY5" fmla="*/ 624041 h 952483"/>
              <a:gd name="connsiteX6" fmla="*/ 70897 w 1134346"/>
              <a:gd name="connsiteY6" fmla="*/ 853950 h 952483"/>
              <a:gd name="connsiteX7" fmla="*/ 921656 w 1134346"/>
              <a:gd name="connsiteY7" fmla="*/ 952483 h 952483"/>
              <a:gd name="connsiteX0" fmla="*/ 1098898 w 1134346"/>
              <a:gd name="connsiteY0" fmla="*/ 1083861 h 1083861"/>
              <a:gd name="connsiteX1" fmla="*/ 1134346 w 1134346"/>
              <a:gd name="connsiteY1" fmla="*/ 624041 h 1083861"/>
              <a:gd name="connsiteX2" fmla="*/ 992553 w 1134346"/>
              <a:gd name="connsiteY2" fmla="*/ 98533 h 1083861"/>
              <a:gd name="connsiteX3" fmla="*/ 460828 w 1134346"/>
              <a:gd name="connsiteY3" fmla="*/ 0 h 1083861"/>
              <a:gd name="connsiteX4" fmla="*/ 567173 w 1134346"/>
              <a:gd name="connsiteY4" fmla="*/ 426975 h 1083861"/>
              <a:gd name="connsiteX5" fmla="*/ 0 w 1134346"/>
              <a:gd name="connsiteY5" fmla="*/ 624041 h 1083861"/>
              <a:gd name="connsiteX6" fmla="*/ 70897 w 1134346"/>
              <a:gd name="connsiteY6" fmla="*/ 853950 h 1083861"/>
              <a:gd name="connsiteX7" fmla="*/ 1098898 w 1134346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708966 w 1276139"/>
              <a:gd name="connsiteY4" fmla="*/ 426975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205243 w 1276139"/>
              <a:gd name="connsiteY2" fmla="*/ 295598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141793 w 1276139"/>
              <a:gd name="connsiteY5" fmla="*/ 361287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389932 w 1276139"/>
              <a:gd name="connsiteY5" fmla="*/ 558353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389932 w 1276139"/>
              <a:gd name="connsiteY4" fmla="*/ 558353 h 821107"/>
              <a:gd name="connsiteX5" fmla="*/ 0 w 1276139"/>
              <a:gd name="connsiteY5" fmla="*/ 722574 h 821107"/>
              <a:gd name="connsiteX6" fmla="*/ 1240691 w 1276139"/>
              <a:gd name="connsiteY6" fmla="*/ 821107 h 821107"/>
              <a:gd name="connsiteX0" fmla="*/ 850759 w 886207"/>
              <a:gd name="connsiteY0" fmla="*/ 821107 h 821107"/>
              <a:gd name="connsiteX1" fmla="*/ 886207 w 886207"/>
              <a:gd name="connsiteY1" fmla="*/ 361287 h 821107"/>
              <a:gd name="connsiteX2" fmla="*/ 815311 w 886207"/>
              <a:gd name="connsiteY2" fmla="*/ 32844 h 821107"/>
              <a:gd name="connsiteX3" fmla="*/ 460828 w 886207"/>
              <a:gd name="connsiteY3" fmla="*/ 0 h 821107"/>
              <a:gd name="connsiteX4" fmla="*/ 0 w 886207"/>
              <a:gd name="connsiteY4" fmla="*/ 558353 h 821107"/>
              <a:gd name="connsiteX5" fmla="*/ 0 w 886207"/>
              <a:gd name="connsiteY5" fmla="*/ 821107 h 821107"/>
              <a:gd name="connsiteX6" fmla="*/ 850759 w 886207"/>
              <a:gd name="connsiteY6" fmla="*/ 821107 h 821107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1134347 w 2020554"/>
              <a:gd name="connsiteY4" fmla="*/ 558353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0 w 2020554"/>
              <a:gd name="connsiteY4" fmla="*/ 591197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788263 h 853952"/>
              <a:gd name="connsiteX1" fmla="*/ 2020554 w 2020554"/>
              <a:gd name="connsiteY1" fmla="*/ 328443 h 853952"/>
              <a:gd name="connsiteX2" fmla="*/ 1949658 w 2020554"/>
              <a:gd name="connsiteY2" fmla="*/ 0 h 853952"/>
              <a:gd name="connsiteX3" fmla="*/ 602622 w 2020554"/>
              <a:gd name="connsiteY3" fmla="*/ 32845 h 853952"/>
              <a:gd name="connsiteX4" fmla="*/ 0 w 2020554"/>
              <a:gd name="connsiteY4" fmla="*/ 558353 h 853952"/>
              <a:gd name="connsiteX5" fmla="*/ 0 w 2020554"/>
              <a:gd name="connsiteY5" fmla="*/ 853952 h 853952"/>
              <a:gd name="connsiteX6" fmla="*/ 1985106 w 2020554"/>
              <a:gd name="connsiteY6" fmla="*/ 788263 h 853952"/>
              <a:gd name="connsiteX0" fmla="*/ 1985106 w 2020554"/>
              <a:gd name="connsiteY0" fmla="*/ 755419 h 821108"/>
              <a:gd name="connsiteX1" fmla="*/ 2020554 w 2020554"/>
              <a:gd name="connsiteY1" fmla="*/ 295599 h 821108"/>
              <a:gd name="connsiteX2" fmla="*/ 957105 w 2020554"/>
              <a:gd name="connsiteY2" fmla="*/ 0 h 821108"/>
              <a:gd name="connsiteX3" fmla="*/ 602622 w 2020554"/>
              <a:gd name="connsiteY3" fmla="*/ 1 h 821108"/>
              <a:gd name="connsiteX4" fmla="*/ 0 w 2020554"/>
              <a:gd name="connsiteY4" fmla="*/ 525509 h 821108"/>
              <a:gd name="connsiteX5" fmla="*/ 0 w 2020554"/>
              <a:gd name="connsiteY5" fmla="*/ 821108 h 821108"/>
              <a:gd name="connsiteX6" fmla="*/ 1985106 w 2020554"/>
              <a:gd name="connsiteY6" fmla="*/ 755419 h 821108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21108 h 853951"/>
              <a:gd name="connsiteX6" fmla="*/ 921657 w 2020554"/>
              <a:gd name="connsiteY6" fmla="*/ 853951 h 853951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53951 h 853951"/>
              <a:gd name="connsiteX6" fmla="*/ 921657 w 2020554"/>
              <a:gd name="connsiteY6" fmla="*/ 853951 h 853951"/>
              <a:gd name="connsiteX0" fmla="*/ 921657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21657 w 957105"/>
              <a:gd name="connsiteY5" fmla="*/ 853951 h 853951"/>
              <a:gd name="connsiteX0" fmla="*/ 957105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57105 w 957105"/>
              <a:gd name="connsiteY5" fmla="*/ 853951 h 853951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602622 w 957105"/>
              <a:gd name="connsiteY2" fmla="*/ 131378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389932 w 957105"/>
              <a:gd name="connsiteY2" fmla="*/ 0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177241 w 1134346"/>
              <a:gd name="connsiteY3" fmla="*/ 656886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35449 w 1134346"/>
              <a:gd name="connsiteY4" fmla="*/ 985328 h 985328"/>
              <a:gd name="connsiteX5" fmla="*/ 1134346 w 1134346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531724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94131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69794"/>
              <a:gd name="connsiteY0" fmla="*/ 985328 h 985328"/>
              <a:gd name="connsiteX1" fmla="*/ 1169794 w 1169794"/>
              <a:gd name="connsiteY1" fmla="*/ 492664 h 985328"/>
              <a:gd name="connsiteX2" fmla="*/ 1098897 w 1169794"/>
              <a:gd name="connsiteY2" fmla="*/ 0 h 985328"/>
              <a:gd name="connsiteX3" fmla="*/ 460828 w 1169794"/>
              <a:gd name="connsiteY3" fmla="*/ 0 h 985328"/>
              <a:gd name="connsiteX4" fmla="*/ 0 w 1169794"/>
              <a:gd name="connsiteY4" fmla="*/ 394131 h 985328"/>
              <a:gd name="connsiteX5" fmla="*/ 0 w 1169794"/>
              <a:gd name="connsiteY5" fmla="*/ 985328 h 985328"/>
              <a:gd name="connsiteX6" fmla="*/ 1098897 w 1169794"/>
              <a:gd name="connsiteY6" fmla="*/ 985328 h 985328"/>
              <a:gd name="connsiteX0" fmla="*/ 1098897 w 1311588"/>
              <a:gd name="connsiteY0" fmla="*/ 1182394 h 1182394"/>
              <a:gd name="connsiteX1" fmla="*/ 1169794 w 1311588"/>
              <a:gd name="connsiteY1" fmla="*/ 689730 h 1182394"/>
              <a:gd name="connsiteX2" fmla="*/ 1311588 w 1311588"/>
              <a:gd name="connsiteY2" fmla="*/ 0 h 1182394"/>
              <a:gd name="connsiteX3" fmla="*/ 460828 w 1311588"/>
              <a:gd name="connsiteY3" fmla="*/ 197066 h 1182394"/>
              <a:gd name="connsiteX4" fmla="*/ 0 w 1311588"/>
              <a:gd name="connsiteY4" fmla="*/ 591197 h 1182394"/>
              <a:gd name="connsiteX5" fmla="*/ 0 w 1311588"/>
              <a:gd name="connsiteY5" fmla="*/ 1182394 h 1182394"/>
              <a:gd name="connsiteX6" fmla="*/ 1098897 w 1311588"/>
              <a:gd name="connsiteY6" fmla="*/ 1182394 h 1182394"/>
              <a:gd name="connsiteX0" fmla="*/ 1098897 w 1559727"/>
              <a:gd name="connsiteY0" fmla="*/ 1182394 h 1182394"/>
              <a:gd name="connsiteX1" fmla="*/ 1559727 w 1559727"/>
              <a:gd name="connsiteY1" fmla="*/ 985329 h 1182394"/>
              <a:gd name="connsiteX2" fmla="*/ 1311588 w 1559727"/>
              <a:gd name="connsiteY2" fmla="*/ 0 h 1182394"/>
              <a:gd name="connsiteX3" fmla="*/ 460828 w 1559727"/>
              <a:gd name="connsiteY3" fmla="*/ 197066 h 1182394"/>
              <a:gd name="connsiteX4" fmla="*/ 0 w 1559727"/>
              <a:gd name="connsiteY4" fmla="*/ 591197 h 1182394"/>
              <a:gd name="connsiteX5" fmla="*/ 0 w 1559727"/>
              <a:gd name="connsiteY5" fmla="*/ 1182394 h 1182394"/>
              <a:gd name="connsiteX6" fmla="*/ 1098897 w 1559727"/>
              <a:gd name="connsiteY6" fmla="*/ 1182394 h 1182394"/>
              <a:gd name="connsiteX0" fmla="*/ 1524278 w 1985108"/>
              <a:gd name="connsiteY0" fmla="*/ 1182394 h 1182394"/>
              <a:gd name="connsiteX1" fmla="*/ 1985108 w 1985108"/>
              <a:gd name="connsiteY1" fmla="*/ 985329 h 1182394"/>
              <a:gd name="connsiteX2" fmla="*/ 1736969 w 1985108"/>
              <a:gd name="connsiteY2" fmla="*/ 0 h 1182394"/>
              <a:gd name="connsiteX3" fmla="*/ 0 w 1985108"/>
              <a:gd name="connsiteY3" fmla="*/ 32845 h 1182394"/>
              <a:gd name="connsiteX4" fmla="*/ 425381 w 1985108"/>
              <a:gd name="connsiteY4" fmla="*/ 591197 h 1182394"/>
              <a:gd name="connsiteX5" fmla="*/ 425381 w 1985108"/>
              <a:gd name="connsiteY5" fmla="*/ 1182394 h 1182394"/>
              <a:gd name="connsiteX6" fmla="*/ 1524278 w 1985108"/>
              <a:gd name="connsiteY6" fmla="*/ 1182394 h 1182394"/>
              <a:gd name="connsiteX0" fmla="*/ 1736968 w 2197798"/>
              <a:gd name="connsiteY0" fmla="*/ 1182394 h 1182394"/>
              <a:gd name="connsiteX1" fmla="*/ 2197798 w 2197798"/>
              <a:gd name="connsiteY1" fmla="*/ 985329 h 1182394"/>
              <a:gd name="connsiteX2" fmla="*/ 1949659 w 2197798"/>
              <a:gd name="connsiteY2" fmla="*/ 0 h 1182394"/>
              <a:gd name="connsiteX3" fmla="*/ 212690 w 2197798"/>
              <a:gd name="connsiteY3" fmla="*/ 32845 h 1182394"/>
              <a:gd name="connsiteX4" fmla="*/ 0 w 2197798"/>
              <a:gd name="connsiteY4" fmla="*/ 558353 h 1182394"/>
              <a:gd name="connsiteX5" fmla="*/ 638071 w 2197798"/>
              <a:gd name="connsiteY5" fmla="*/ 1182394 h 1182394"/>
              <a:gd name="connsiteX6" fmla="*/ 1736968 w 2197798"/>
              <a:gd name="connsiteY6" fmla="*/ 1182394 h 1182394"/>
              <a:gd name="connsiteX0" fmla="*/ 2056003 w 2516833"/>
              <a:gd name="connsiteY0" fmla="*/ 1182394 h 1182394"/>
              <a:gd name="connsiteX1" fmla="*/ 2516833 w 2516833"/>
              <a:gd name="connsiteY1" fmla="*/ 985329 h 1182394"/>
              <a:gd name="connsiteX2" fmla="*/ 2268694 w 2516833"/>
              <a:gd name="connsiteY2" fmla="*/ 0 h 1182394"/>
              <a:gd name="connsiteX3" fmla="*/ 531725 w 2516833"/>
              <a:gd name="connsiteY3" fmla="*/ 32845 h 1182394"/>
              <a:gd name="connsiteX4" fmla="*/ 319035 w 2516833"/>
              <a:gd name="connsiteY4" fmla="*/ 558353 h 1182394"/>
              <a:gd name="connsiteX5" fmla="*/ 0 w 2516833"/>
              <a:gd name="connsiteY5" fmla="*/ 1182394 h 1182394"/>
              <a:gd name="connsiteX6" fmla="*/ 2056003 w 2516833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35448 w 2552281"/>
              <a:gd name="connsiteY5" fmla="*/ 1182394 h 1182394"/>
              <a:gd name="connsiteX6" fmla="*/ 2091451 w 2552281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602622 w 2552281"/>
              <a:gd name="connsiteY5" fmla="*/ 1182394 h 1182394"/>
              <a:gd name="connsiteX6" fmla="*/ 2091451 w 2552281"/>
              <a:gd name="connsiteY6" fmla="*/ 1182394 h 1182394"/>
              <a:gd name="connsiteX0" fmla="*/ 1878760 w 2339590"/>
              <a:gd name="connsiteY0" fmla="*/ 1182394 h 1182394"/>
              <a:gd name="connsiteX1" fmla="*/ 2339590 w 2339590"/>
              <a:gd name="connsiteY1" fmla="*/ 985329 h 1182394"/>
              <a:gd name="connsiteX2" fmla="*/ 2091451 w 2339590"/>
              <a:gd name="connsiteY2" fmla="*/ 0 h 1182394"/>
              <a:gd name="connsiteX3" fmla="*/ 354482 w 2339590"/>
              <a:gd name="connsiteY3" fmla="*/ 32845 h 1182394"/>
              <a:gd name="connsiteX4" fmla="*/ 0 w 2339590"/>
              <a:gd name="connsiteY4" fmla="*/ 492665 h 1182394"/>
              <a:gd name="connsiteX5" fmla="*/ 389931 w 2339590"/>
              <a:gd name="connsiteY5" fmla="*/ 1182394 h 1182394"/>
              <a:gd name="connsiteX6" fmla="*/ 1878760 w 2339590"/>
              <a:gd name="connsiteY6" fmla="*/ 1182394 h 1182394"/>
              <a:gd name="connsiteX0" fmla="*/ 1878760 w 2091452"/>
              <a:gd name="connsiteY0" fmla="*/ 1182394 h 1182394"/>
              <a:gd name="connsiteX1" fmla="*/ 2091452 w 2091452"/>
              <a:gd name="connsiteY1" fmla="*/ 1083861 h 1182394"/>
              <a:gd name="connsiteX2" fmla="*/ 2091451 w 2091452"/>
              <a:gd name="connsiteY2" fmla="*/ 0 h 1182394"/>
              <a:gd name="connsiteX3" fmla="*/ 354482 w 2091452"/>
              <a:gd name="connsiteY3" fmla="*/ 32845 h 1182394"/>
              <a:gd name="connsiteX4" fmla="*/ 0 w 2091452"/>
              <a:gd name="connsiteY4" fmla="*/ 492665 h 1182394"/>
              <a:gd name="connsiteX5" fmla="*/ 389931 w 2091452"/>
              <a:gd name="connsiteY5" fmla="*/ 1182394 h 1182394"/>
              <a:gd name="connsiteX6" fmla="*/ 1878760 w 2091452"/>
              <a:gd name="connsiteY6" fmla="*/ 1182394 h 1182394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063450 w 2197797"/>
              <a:gd name="connsiteY0" fmla="*/ 1051016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063450 w 2197797"/>
              <a:gd name="connsiteY6" fmla="*/ 1051016 h 1149549"/>
              <a:gd name="connsiteX0" fmla="*/ 1063450 w 2197797"/>
              <a:gd name="connsiteY0" fmla="*/ 1083861 h 1182394"/>
              <a:gd name="connsiteX1" fmla="*/ 2091452 w 2197797"/>
              <a:gd name="connsiteY1" fmla="*/ 1083861 h 1182394"/>
              <a:gd name="connsiteX2" fmla="*/ 2197797 w 2197797"/>
              <a:gd name="connsiteY2" fmla="*/ 229910 h 1182394"/>
              <a:gd name="connsiteX3" fmla="*/ 1666072 w 2197797"/>
              <a:gd name="connsiteY3" fmla="*/ 0 h 1182394"/>
              <a:gd name="connsiteX4" fmla="*/ 0 w 2197797"/>
              <a:gd name="connsiteY4" fmla="*/ 492665 h 1182394"/>
              <a:gd name="connsiteX5" fmla="*/ 389931 w 2197797"/>
              <a:gd name="connsiteY5" fmla="*/ 1182394 h 1182394"/>
              <a:gd name="connsiteX6" fmla="*/ 1063450 w 2197797"/>
              <a:gd name="connsiteY6" fmla="*/ 1083861 h 1182394"/>
              <a:gd name="connsiteX0" fmla="*/ 673519 w 1807866"/>
              <a:gd name="connsiteY0" fmla="*/ 1083861 h 1182394"/>
              <a:gd name="connsiteX1" fmla="*/ 1701521 w 1807866"/>
              <a:gd name="connsiteY1" fmla="*/ 1083861 h 1182394"/>
              <a:gd name="connsiteX2" fmla="*/ 1807866 w 1807866"/>
              <a:gd name="connsiteY2" fmla="*/ 229910 h 1182394"/>
              <a:gd name="connsiteX3" fmla="*/ 1276141 w 1807866"/>
              <a:gd name="connsiteY3" fmla="*/ 0 h 1182394"/>
              <a:gd name="connsiteX4" fmla="*/ 319036 w 1807866"/>
              <a:gd name="connsiteY4" fmla="*/ 131377 h 1182394"/>
              <a:gd name="connsiteX5" fmla="*/ 0 w 1807866"/>
              <a:gd name="connsiteY5" fmla="*/ 1182394 h 1182394"/>
              <a:gd name="connsiteX6" fmla="*/ 673519 w 1807866"/>
              <a:gd name="connsiteY6" fmla="*/ 1083861 h 1182394"/>
              <a:gd name="connsiteX0" fmla="*/ 354483 w 1488830"/>
              <a:gd name="connsiteY0" fmla="*/ 1083861 h 1083861"/>
              <a:gd name="connsiteX1" fmla="*/ 1382485 w 1488830"/>
              <a:gd name="connsiteY1" fmla="*/ 1083861 h 1083861"/>
              <a:gd name="connsiteX2" fmla="*/ 1488830 w 1488830"/>
              <a:gd name="connsiteY2" fmla="*/ 229910 h 1083861"/>
              <a:gd name="connsiteX3" fmla="*/ 957105 w 1488830"/>
              <a:gd name="connsiteY3" fmla="*/ 0 h 1083861"/>
              <a:gd name="connsiteX4" fmla="*/ 0 w 1488830"/>
              <a:gd name="connsiteY4" fmla="*/ 131377 h 1083861"/>
              <a:gd name="connsiteX5" fmla="*/ 141793 w 1488830"/>
              <a:gd name="connsiteY5" fmla="*/ 788262 h 1083861"/>
              <a:gd name="connsiteX6" fmla="*/ 354483 w 1488830"/>
              <a:gd name="connsiteY6" fmla="*/ 1083861 h 1083861"/>
              <a:gd name="connsiteX0" fmla="*/ 266905 w 1401252"/>
              <a:gd name="connsiteY0" fmla="*/ 1083861 h 1083861"/>
              <a:gd name="connsiteX1" fmla="*/ 1294907 w 1401252"/>
              <a:gd name="connsiteY1" fmla="*/ 1083861 h 1083861"/>
              <a:gd name="connsiteX2" fmla="*/ 1401252 w 1401252"/>
              <a:gd name="connsiteY2" fmla="*/ 229910 h 1083861"/>
              <a:gd name="connsiteX3" fmla="*/ 869527 w 1401252"/>
              <a:gd name="connsiteY3" fmla="*/ 0 h 1083861"/>
              <a:gd name="connsiteX4" fmla="*/ 0 w 1401252"/>
              <a:gd name="connsiteY4" fmla="*/ 212060 h 1083861"/>
              <a:gd name="connsiteX5" fmla="*/ 54215 w 1401252"/>
              <a:gd name="connsiteY5" fmla="*/ 788262 h 1083861"/>
              <a:gd name="connsiteX6" fmla="*/ 266905 w 1401252"/>
              <a:gd name="connsiteY6" fmla="*/ 1083861 h 1083861"/>
              <a:gd name="connsiteX0" fmla="*/ 266905 w 1401252"/>
              <a:gd name="connsiteY0" fmla="*/ 1154548 h 1154548"/>
              <a:gd name="connsiteX1" fmla="*/ 1294907 w 1401252"/>
              <a:gd name="connsiteY1" fmla="*/ 1154548 h 1154548"/>
              <a:gd name="connsiteX2" fmla="*/ 1401252 w 1401252"/>
              <a:gd name="connsiteY2" fmla="*/ 300597 h 1154548"/>
              <a:gd name="connsiteX3" fmla="*/ 875783 w 1401252"/>
              <a:gd name="connsiteY3" fmla="*/ 0 h 1154548"/>
              <a:gd name="connsiteX4" fmla="*/ 0 w 1401252"/>
              <a:gd name="connsiteY4" fmla="*/ 282747 h 1154548"/>
              <a:gd name="connsiteX5" fmla="*/ 54215 w 1401252"/>
              <a:gd name="connsiteY5" fmla="*/ 858949 h 1154548"/>
              <a:gd name="connsiteX6" fmla="*/ 266905 w 1401252"/>
              <a:gd name="connsiteY6" fmla="*/ 1154548 h 1154548"/>
              <a:gd name="connsiteX0" fmla="*/ 266905 w 1532619"/>
              <a:gd name="connsiteY0" fmla="*/ 1154548 h 1154548"/>
              <a:gd name="connsiteX1" fmla="*/ 1294907 w 1532619"/>
              <a:gd name="connsiteY1" fmla="*/ 1154548 h 1154548"/>
              <a:gd name="connsiteX2" fmla="*/ 1532619 w 1532619"/>
              <a:gd name="connsiteY2" fmla="*/ 318090 h 1154548"/>
              <a:gd name="connsiteX3" fmla="*/ 875783 w 1532619"/>
              <a:gd name="connsiteY3" fmla="*/ 0 h 1154548"/>
              <a:gd name="connsiteX4" fmla="*/ 0 w 1532619"/>
              <a:gd name="connsiteY4" fmla="*/ 282747 h 1154548"/>
              <a:gd name="connsiteX5" fmla="*/ 54215 w 1532619"/>
              <a:gd name="connsiteY5" fmla="*/ 858949 h 1154548"/>
              <a:gd name="connsiteX6" fmla="*/ 266905 w 1532619"/>
              <a:gd name="connsiteY6" fmla="*/ 1154548 h 1154548"/>
              <a:gd name="connsiteX0" fmla="*/ 266905 w 1532619"/>
              <a:gd name="connsiteY0" fmla="*/ 1154548 h 1154548"/>
              <a:gd name="connsiteX1" fmla="*/ 1269885 w 1532619"/>
              <a:gd name="connsiteY1" fmla="*/ 954270 h 1154548"/>
              <a:gd name="connsiteX2" fmla="*/ 1532619 w 1532619"/>
              <a:gd name="connsiteY2" fmla="*/ 318090 h 1154548"/>
              <a:gd name="connsiteX3" fmla="*/ 875783 w 1532619"/>
              <a:gd name="connsiteY3" fmla="*/ 0 h 1154548"/>
              <a:gd name="connsiteX4" fmla="*/ 0 w 1532619"/>
              <a:gd name="connsiteY4" fmla="*/ 282747 h 1154548"/>
              <a:gd name="connsiteX5" fmla="*/ 54215 w 1532619"/>
              <a:gd name="connsiteY5" fmla="*/ 858949 h 1154548"/>
              <a:gd name="connsiteX6" fmla="*/ 266905 w 1532619"/>
              <a:gd name="connsiteY6" fmla="*/ 1154548 h 1154548"/>
              <a:gd name="connsiteX0" fmla="*/ 266905 w 1532619"/>
              <a:gd name="connsiteY0" fmla="*/ 1154548 h 1201673"/>
              <a:gd name="connsiteX1" fmla="*/ 919572 w 1532619"/>
              <a:gd name="connsiteY1" fmla="*/ 1201673 h 1201673"/>
              <a:gd name="connsiteX2" fmla="*/ 1269885 w 1532619"/>
              <a:gd name="connsiteY2" fmla="*/ 954270 h 1201673"/>
              <a:gd name="connsiteX3" fmla="*/ 1532619 w 1532619"/>
              <a:gd name="connsiteY3" fmla="*/ 318090 h 1201673"/>
              <a:gd name="connsiteX4" fmla="*/ 875783 w 1532619"/>
              <a:gd name="connsiteY4" fmla="*/ 0 h 1201673"/>
              <a:gd name="connsiteX5" fmla="*/ 0 w 1532619"/>
              <a:gd name="connsiteY5" fmla="*/ 282747 h 1201673"/>
              <a:gd name="connsiteX6" fmla="*/ 54215 w 1532619"/>
              <a:gd name="connsiteY6" fmla="*/ 858949 h 1201673"/>
              <a:gd name="connsiteX7" fmla="*/ 266905 w 1532619"/>
              <a:gd name="connsiteY7" fmla="*/ 1154548 h 1201673"/>
              <a:gd name="connsiteX0" fmla="*/ 272899 w 1538613"/>
              <a:gd name="connsiteY0" fmla="*/ 1154548 h 1201673"/>
              <a:gd name="connsiteX1" fmla="*/ 925566 w 1538613"/>
              <a:gd name="connsiteY1" fmla="*/ 1201673 h 1201673"/>
              <a:gd name="connsiteX2" fmla="*/ 1275879 w 1538613"/>
              <a:gd name="connsiteY2" fmla="*/ 954270 h 1201673"/>
              <a:gd name="connsiteX3" fmla="*/ 1538613 w 1538613"/>
              <a:gd name="connsiteY3" fmla="*/ 318090 h 1201673"/>
              <a:gd name="connsiteX4" fmla="*/ 881777 w 1538613"/>
              <a:gd name="connsiteY4" fmla="*/ 0 h 1201673"/>
              <a:gd name="connsiteX5" fmla="*/ 0 w 1538613"/>
              <a:gd name="connsiteY5" fmla="*/ 291348 h 1201673"/>
              <a:gd name="connsiteX6" fmla="*/ 60209 w 1538613"/>
              <a:gd name="connsiteY6" fmla="*/ 858949 h 1201673"/>
              <a:gd name="connsiteX7" fmla="*/ 272899 w 1538613"/>
              <a:gd name="connsiteY7" fmla="*/ 1154548 h 1201673"/>
              <a:gd name="connsiteX0" fmla="*/ 272899 w 1538613"/>
              <a:gd name="connsiteY0" fmla="*/ 1158849 h 1205974"/>
              <a:gd name="connsiteX1" fmla="*/ 925566 w 1538613"/>
              <a:gd name="connsiteY1" fmla="*/ 1205974 h 1205974"/>
              <a:gd name="connsiteX2" fmla="*/ 1275879 w 1538613"/>
              <a:gd name="connsiteY2" fmla="*/ 958571 h 1205974"/>
              <a:gd name="connsiteX3" fmla="*/ 1538613 w 1538613"/>
              <a:gd name="connsiteY3" fmla="*/ 322391 h 1205974"/>
              <a:gd name="connsiteX4" fmla="*/ 869789 w 1538613"/>
              <a:gd name="connsiteY4" fmla="*/ 0 h 1205974"/>
              <a:gd name="connsiteX5" fmla="*/ 0 w 1538613"/>
              <a:gd name="connsiteY5" fmla="*/ 295649 h 1205974"/>
              <a:gd name="connsiteX6" fmla="*/ 60209 w 1538613"/>
              <a:gd name="connsiteY6" fmla="*/ 863250 h 1205974"/>
              <a:gd name="connsiteX7" fmla="*/ 272899 w 1538613"/>
              <a:gd name="connsiteY7" fmla="*/ 1158849 h 1205974"/>
              <a:gd name="connsiteX0" fmla="*/ 272899 w 1530621"/>
              <a:gd name="connsiteY0" fmla="*/ 1158849 h 1205974"/>
              <a:gd name="connsiteX1" fmla="*/ 925566 w 1530621"/>
              <a:gd name="connsiteY1" fmla="*/ 1205974 h 1205974"/>
              <a:gd name="connsiteX2" fmla="*/ 1275879 w 1530621"/>
              <a:gd name="connsiteY2" fmla="*/ 958571 h 1205974"/>
              <a:gd name="connsiteX3" fmla="*/ 1530621 w 1530621"/>
              <a:gd name="connsiteY3" fmla="*/ 328841 h 1205974"/>
              <a:gd name="connsiteX4" fmla="*/ 869789 w 1530621"/>
              <a:gd name="connsiteY4" fmla="*/ 0 h 1205974"/>
              <a:gd name="connsiteX5" fmla="*/ 0 w 1530621"/>
              <a:gd name="connsiteY5" fmla="*/ 295649 h 1205974"/>
              <a:gd name="connsiteX6" fmla="*/ 60209 w 1530621"/>
              <a:gd name="connsiteY6" fmla="*/ 863250 h 1205974"/>
              <a:gd name="connsiteX7" fmla="*/ 272899 w 1530621"/>
              <a:gd name="connsiteY7" fmla="*/ 1158849 h 1205974"/>
              <a:gd name="connsiteX0" fmla="*/ 272899 w 1530621"/>
              <a:gd name="connsiteY0" fmla="*/ 1158849 h 1205974"/>
              <a:gd name="connsiteX1" fmla="*/ 925566 w 1530621"/>
              <a:gd name="connsiteY1" fmla="*/ 1205974 h 1205974"/>
              <a:gd name="connsiteX2" fmla="*/ 1289865 w 1530621"/>
              <a:gd name="connsiteY2" fmla="*/ 939219 h 1205974"/>
              <a:gd name="connsiteX3" fmla="*/ 1530621 w 1530621"/>
              <a:gd name="connsiteY3" fmla="*/ 328841 h 1205974"/>
              <a:gd name="connsiteX4" fmla="*/ 869789 w 1530621"/>
              <a:gd name="connsiteY4" fmla="*/ 0 h 1205974"/>
              <a:gd name="connsiteX5" fmla="*/ 0 w 1530621"/>
              <a:gd name="connsiteY5" fmla="*/ 295649 h 1205974"/>
              <a:gd name="connsiteX6" fmla="*/ 60209 w 1530621"/>
              <a:gd name="connsiteY6" fmla="*/ 863250 h 1205974"/>
              <a:gd name="connsiteX7" fmla="*/ 272899 w 1530621"/>
              <a:gd name="connsiteY7" fmla="*/ 1158849 h 1205974"/>
              <a:gd name="connsiteX0" fmla="*/ 272899 w 1530621"/>
              <a:gd name="connsiteY0" fmla="*/ 1158849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0209 w 1530621"/>
              <a:gd name="connsiteY6" fmla="*/ 863250 h 1201674"/>
              <a:gd name="connsiteX7" fmla="*/ 272899 w 1530621"/>
              <a:gd name="connsiteY7" fmla="*/ 1158849 h 1201674"/>
              <a:gd name="connsiteX0" fmla="*/ 268904 w 1530621"/>
              <a:gd name="connsiteY0" fmla="*/ 1150248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0209 w 1530621"/>
              <a:gd name="connsiteY6" fmla="*/ 863250 h 1201674"/>
              <a:gd name="connsiteX7" fmla="*/ 268904 w 1530621"/>
              <a:gd name="connsiteY7" fmla="*/ 1150248 h 1201674"/>
              <a:gd name="connsiteX0" fmla="*/ 268904 w 1530621"/>
              <a:gd name="connsiteY0" fmla="*/ 1150248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4204 w 1530621"/>
              <a:gd name="connsiteY6" fmla="*/ 867551 h 1201674"/>
              <a:gd name="connsiteX7" fmla="*/ 268904 w 1530621"/>
              <a:gd name="connsiteY7" fmla="*/ 1150248 h 1201674"/>
              <a:gd name="connsiteX0" fmla="*/ 262910 w 1524627"/>
              <a:gd name="connsiteY0" fmla="*/ 1150248 h 1201674"/>
              <a:gd name="connsiteX1" fmla="*/ 899593 w 1524627"/>
              <a:gd name="connsiteY1" fmla="*/ 1201674 h 1201674"/>
              <a:gd name="connsiteX2" fmla="*/ 1283871 w 1524627"/>
              <a:gd name="connsiteY2" fmla="*/ 939219 h 1201674"/>
              <a:gd name="connsiteX3" fmla="*/ 1524627 w 1524627"/>
              <a:gd name="connsiteY3" fmla="*/ 328841 h 1201674"/>
              <a:gd name="connsiteX4" fmla="*/ 863795 w 1524627"/>
              <a:gd name="connsiteY4" fmla="*/ 0 h 1201674"/>
              <a:gd name="connsiteX5" fmla="*/ 0 w 1524627"/>
              <a:gd name="connsiteY5" fmla="*/ 297799 h 1201674"/>
              <a:gd name="connsiteX6" fmla="*/ 58210 w 1524627"/>
              <a:gd name="connsiteY6" fmla="*/ 867551 h 1201674"/>
              <a:gd name="connsiteX7" fmla="*/ 262910 w 1524627"/>
              <a:gd name="connsiteY7" fmla="*/ 1150248 h 1201674"/>
              <a:gd name="connsiteX0" fmla="*/ 262910 w 1524627"/>
              <a:gd name="connsiteY0" fmla="*/ 1145948 h 1197374"/>
              <a:gd name="connsiteX1" fmla="*/ 899593 w 1524627"/>
              <a:gd name="connsiteY1" fmla="*/ 1197374 h 1197374"/>
              <a:gd name="connsiteX2" fmla="*/ 1283871 w 1524627"/>
              <a:gd name="connsiteY2" fmla="*/ 934919 h 1197374"/>
              <a:gd name="connsiteX3" fmla="*/ 1524627 w 1524627"/>
              <a:gd name="connsiteY3" fmla="*/ 324541 h 1197374"/>
              <a:gd name="connsiteX4" fmla="*/ 857801 w 1524627"/>
              <a:gd name="connsiteY4" fmla="*/ 0 h 1197374"/>
              <a:gd name="connsiteX5" fmla="*/ 0 w 1524627"/>
              <a:gd name="connsiteY5" fmla="*/ 293499 h 1197374"/>
              <a:gd name="connsiteX6" fmla="*/ 58210 w 1524627"/>
              <a:gd name="connsiteY6" fmla="*/ 863251 h 1197374"/>
              <a:gd name="connsiteX7" fmla="*/ 262910 w 1524627"/>
              <a:gd name="connsiteY7" fmla="*/ 1145948 h 1197374"/>
              <a:gd name="connsiteX0" fmla="*/ 401367 w 1663084"/>
              <a:gd name="connsiteY0" fmla="*/ 1145948 h 1197374"/>
              <a:gd name="connsiteX1" fmla="*/ 1038050 w 1663084"/>
              <a:gd name="connsiteY1" fmla="*/ 1197374 h 1197374"/>
              <a:gd name="connsiteX2" fmla="*/ 1422328 w 1663084"/>
              <a:gd name="connsiteY2" fmla="*/ 934919 h 1197374"/>
              <a:gd name="connsiteX3" fmla="*/ 1663084 w 1663084"/>
              <a:gd name="connsiteY3" fmla="*/ 324541 h 1197374"/>
              <a:gd name="connsiteX4" fmla="*/ 996258 w 1663084"/>
              <a:gd name="connsiteY4" fmla="*/ 0 h 1197374"/>
              <a:gd name="connsiteX5" fmla="*/ 138457 w 1663084"/>
              <a:gd name="connsiteY5" fmla="*/ 293499 h 1197374"/>
              <a:gd name="connsiteX6" fmla="*/ 0 w 1663084"/>
              <a:gd name="connsiteY6" fmla="*/ 727665 h 1197374"/>
              <a:gd name="connsiteX7" fmla="*/ 401367 w 1663084"/>
              <a:gd name="connsiteY7" fmla="*/ 1145948 h 1197374"/>
              <a:gd name="connsiteX0" fmla="*/ 699440 w 1663084"/>
              <a:gd name="connsiteY0" fmla="*/ 1145948 h 1197374"/>
              <a:gd name="connsiteX1" fmla="*/ 1038050 w 1663084"/>
              <a:gd name="connsiteY1" fmla="*/ 1197374 h 1197374"/>
              <a:gd name="connsiteX2" fmla="*/ 1422328 w 1663084"/>
              <a:gd name="connsiteY2" fmla="*/ 934919 h 1197374"/>
              <a:gd name="connsiteX3" fmla="*/ 1663084 w 1663084"/>
              <a:gd name="connsiteY3" fmla="*/ 324541 h 1197374"/>
              <a:gd name="connsiteX4" fmla="*/ 996258 w 1663084"/>
              <a:gd name="connsiteY4" fmla="*/ 0 h 1197374"/>
              <a:gd name="connsiteX5" fmla="*/ 138457 w 1663084"/>
              <a:gd name="connsiteY5" fmla="*/ 293499 h 1197374"/>
              <a:gd name="connsiteX6" fmla="*/ 0 w 1663084"/>
              <a:gd name="connsiteY6" fmla="*/ 727665 h 1197374"/>
              <a:gd name="connsiteX7" fmla="*/ 699440 w 1663084"/>
              <a:gd name="connsiteY7" fmla="*/ 1145948 h 1197374"/>
              <a:gd name="connsiteX0" fmla="*/ 693294 w 1656938"/>
              <a:gd name="connsiteY0" fmla="*/ 1145948 h 1197374"/>
              <a:gd name="connsiteX1" fmla="*/ 1031904 w 1656938"/>
              <a:gd name="connsiteY1" fmla="*/ 1197374 h 1197374"/>
              <a:gd name="connsiteX2" fmla="*/ 1416182 w 1656938"/>
              <a:gd name="connsiteY2" fmla="*/ 934919 h 1197374"/>
              <a:gd name="connsiteX3" fmla="*/ 1656938 w 1656938"/>
              <a:gd name="connsiteY3" fmla="*/ 324541 h 1197374"/>
              <a:gd name="connsiteX4" fmla="*/ 990112 w 1656938"/>
              <a:gd name="connsiteY4" fmla="*/ 0 h 1197374"/>
              <a:gd name="connsiteX5" fmla="*/ 132311 w 1656938"/>
              <a:gd name="connsiteY5" fmla="*/ 293499 h 1197374"/>
              <a:gd name="connsiteX6" fmla="*/ 0 w 1656938"/>
              <a:gd name="connsiteY6" fmla="*/ 717744 h 1197374"/>
              <a:gd name="connsiteX7" fmla="*/ 693294 w 1656938"/>
              <a:gd name="connsiteY7" fmla="*/ 1145948 h 1197374"/>
              <a:gd name="connsiteX0" fmla="*/ 693294 w 1656938"/>
              <a:gd name="connsiteY0" fmla="*/ 1145948 h 1145948"/>
              <a:gd name="connsiteX1" fmla="*/ 1416182 w 1656938"/>
              <a:gd name="connsiteY1" fmla="*/ 934919 h 1145948"/>
              <a:gd name="connsiteX2" fmla="*/ 1656938 w 1656938"/>
              <a:gd name="connsiteY2" fmla="*/ 324541 h 1145948"/>
              <a:gd name="connsiteX3" fmla="*/ 990112 w 1656938"/>
              <a:gd name="connsiteY3" fmla="*/ 0 h 1145948"/>
              <a:gd name="connsiteX4" fmla="*/ 132311 w 1656938"/>
              <a:gd name="connsiteY4" fmla="*/ 293499 h 1145948"/>
              <a:gd name="connsiteX5" fmla="*/ 0 w 1656938"/>
              <a:gd name="connsiteY5" fmla="*/ 717744 h 1145948"/>
              <a:gd name="connsiteX6" fmla="*/ 693294 w 1656938"/>
              <a:gd name="connsiteY6" fmla="*/ 1145948 h 1145948"/>
              <a:gd name="connsiteX0" fmla="*/ 693294 w 1656938"/>
              <a:gd name="connsiteY0" fmla="*/ 1145948 h 1145948"/>
              <a:gd name="connsiteX1" fmla="*/ 1354724 w 1656938"/>
              <a:gd name="connsiteY1" fmla="*/ 895235 h 1145948"/>
              <a:gd name="connsiteX2" fmla="*/ 1656938 w 1656938"/>
              <a:gd name="connsiteY2" fmla="*/ 324541 h 1145948"/>
              <a:gd name="connsiteX3" fmla="*/ 990112 w 1656938"/>
              <a:gd name="connsiteY3" fmla="*/ 0 h 1145948"/>
              <a:gd name="connsiteX4" fmla="*/ 132311 w 1656938"/>
              <a:gd name="connsiteY4" fmla="*/ 293499 h 1145948"/>
              <a:gd name="connsiteX5" fmla="*/ 0 w 1656938"/>
              <a:gd name="connsiteY5" fmla="*/ 717744 h 1145948"/>
              <a:gd name="connsiteX6" fmla="*/ 693294 w 1656938"/>
              <a:gd name="connsiteY6" fmla="*/ 1145948 h 1145948"/>
              <a:gd name="connsiteX0" fmla="*/ 693294 w 1521730"/>
              <a:gd name="connsiteY0" fmla="*/ 1145948 h 1145948"/>
              <a:gd name="connsiteX1" fmla="*/ 1354724 w 1521730"/>
              <a:gd name="connsiteY1" fmla="*/ 895235 h 1145948"/>
              <a:gd name="connsiteX2" fmla="*/ 1521730 w 1521730"/>
              <a:gd name="connsiteY2" fmla="*/ 308006 h 1145948"/>
              <a:gd name="connsiteX3" fmla="*/ 990112 w 1521730"/>
              <a:gd name="connsiteY3" fmla="*/ 0 h 1145948"/>
              <a:gd name="connsiteX4" fmla="*/ 132311 w 1521730"/>
              <a:gd name="connsiteY4" fmla="*/ 293499 h 1145948"/>
              <a:gd name="connsiteX5" fmla="*/ 0 w 1521730"/>
              <a:gd name="connsiteY5" fmla="*/ 717744 h 1145948"/>
              <a:gd name="connsiteX6" fmla="*/ 693294 w 1521730"/>
              <a:gd name="connsiteY6" fmla="*/ 1145948 h 1145948"/>
              <a:gd name="connsiteX0" fmla="*/ 693294 w 1521730"/>
              <a:gd name="connsiteY0" fmla="*/ 852449 h 852449"/>
              <a:gd name="connsiteX1" fmla="*/ 1354724 w 1521730"/>
              <a:gd name="connsiteY1" fmla="*/ 601736 h 852449"/>
              <a:gd name="connsiteX2" fmla="*/ 1521730 w 1521730"/>
              <a:gd name="connsiteY2" fmla="*/ 14507 h 852449"/>
              <a:gd name="connsiteX3" fmla="*/ 132311 w 1521730"/>
              <a:gd name="connsiteY3" fmla="*/ 0 h 852449"/>
              <a:gd name="connsiteX4" fmla="*/ 0 w 1521730"/>
              <a:gd name="connsiteY4" fmla="*/ 424245 h 852449"/>
              <a:gd name="connsiteX5" fmla="*/ 693294 w 1521730"/>
              <a:gd name="connsiteY5" fmla="*/ 852449 h 852449"/>
              <a:gd name="connsiteX0" fmla="*/ 693294 w 1521730"/>
              <a:gd name="connsiteY0" fmla="*/ 837942 h 837942"/>
              <a:gd name="connsiteX1" fmla="*/ 1354724 w 1521730"/>
              <a:gd name="connsiteY1" fmla="*/ 587229 h 837942"/>
              <a:gd name="connsiteX2" fmla="*/ 1521730 w 1521730"/>
              <a:gd name="connsiteY2" fmla="*/ 0 h 837942"/>
              <a:gd name="connsiteX3" fmla="*/ 261374 w 1521730"/>
              <a:gd name="connsiteY3" fmla="*/ 28483 h 837942"/>
              <a:gd name="connsiteX4" fmla="*/ 0 w 1521730"/>
              <a:gd name="connsiteY4" fmla="*/ 409738 h 837942"/>
              <a:gd name="connsiteX5" fmla="*/ 693294 w 1521730"/>
              <a:gd name="connsiteY5" fmla="*/ 837942 h 837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1730" h="837942">
                <a:moveTo>
                  <a:pt x="693294" y="837942"/>
                </a:moveTo>
                <a:lnTo>
                  <a:pt x="1354724" y="587229"/>
                </a:lnTo>
                <a:lnTo>
                  <a:pt x="1521730" y="0"/>
                </a:lnTo>
                <a:lnTo>
                  <a:pt x="261374" y="28483"/>
                </a:lnTo>
                <a:lnTo>
                  <a:pt x="0" y="409738"/>
                </a:lnTo>
                <a:lnTo>
                  <a:pt x="693294" y="837942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97772"/>
      </p:ext>
    </p:extLst>
  </p:cSld>
  <p:clrMapOvr>
    <a:masterClrMapping/>
  </p:clrMapOvr>
  <p:transition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Ако изберем друга начална точка?</a:t>
            </a:r>
          </a:p>
          <a:p>
            <a:pPr lvl="1"/>
            <a:r>
              <a:rPr lang="bg-BG" dirty="0"/>
              <a:t>Най-долната, най-дясната, най-горната</a:t>
            </a:r>
          </a:p>
          <a:p>
            <a:pPr lvl="1"/>
            <a:r>
              <a:rPr lang="bg-BG" dirty="0"/>
              <a:t>Пак ще се опакова подаръка, стига първият лъч да е тангенциален</a:t>
            </a:r>
          </a:p>
          <a:p>
            <a:r>
              <a:rPr lang="bg-BG" dirty="0"/>
              <a:t>Ако изберем обратна посока на въртене?</a:t>
            </a:r>
          </a:p>
          <a:p>
            <a:pPr lvl="1"/>
            <a:r>
              <a:rPr lang="bg-BG" dirty="0"/>
              <a:t>Ще ни се завие свят, но пак ще се опакова подаръка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би станало?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878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</a:t>
            </a:r>
            <a:br>
              <a:rPr lang="bg-BG" dirty="0"/>
            </a:br>
            <a:r>
              <a:rPr lang="bg-BG" dirty="0"/>
              <a:t>„Сканиране на Греъм“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0:45</a:t>
            </a:r>
          </a:p>
        </p:txBody>
      </p:sp>
    </p:spTree>
    <p:extLst>
      <p:ext uri="{BB962C8B-B14F-4D97-AF65-F5344CB8AC3E}">
        <p14:creationId xmlns:p14="http://schemas.microsoft.com/office/powerpoint/2010/main" val="3914522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Алгоритъм</a:t>
                </a:r>
              </a:p>
              <a:p>
                <a:pPr lvl="1"/>
                <a:r>
                  <a:rPr lang="bg-BG" dirty="0"/>
                  <a:t>Избираме точка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bg-BG" dirty="0"/>
                  <a:t>, която със сигурност принадлежи към изпъкналата обвивка, примерно пак най-лявата</a:t>
                </a:r>
              </a:p>
              <a:p>
                <a:pPr lvl="1"/>
                <a:r>
                  <a:rPr lang="bg-BG" dirty="0"/>
                  <a:t>Сортираме всички останали точки според ъгъла им в полярни координати спрямо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Избираме втора и трета точки: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bg-BG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Работим с последните 3 избрани точки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2" t="-1468" r="-15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Основна идея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770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Ето как работим</a:t>
            </a:r>
          </a:p>
          <a:p>
            <a:pPr lvl="1"/>
            <a:r>
              <a:rPr lang="bg-BG" dirty="0"/>
              <a:t>Ако към третата сме направили завой надясно, изтриваме втората и пак гледаме последните три избрани точки</a:t>
            </a:r>
          </a:p>
          <a:p>
            <a:r>
              <a:rPr lang="bg-BG" dirty="0"/>
              <a:t>Пример</a:t>
            </a:r>
          </a:p>
          <a:p>
            <a:pPr lvl="1"/>
            <a:r>
              <a:rPr lang="bg-BG" dirty="0"/>
              <a:t>Избираме най-лявата точка</a:t>
            </a:r>
          </a:p>
        </p:txBody>
      </p:sp>
      <p:sp>
        <p:nvSpPr>
          <p:cNvPr id="10" name="Oval 9"/>
          <p:cNvSpPr/>
          <p:nvPr/>
        </p:nvSpPr>
        <p:spPr>
          <a:xfrm>
            <a:off x="5105400" y="3543300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3257550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581400" y="3886200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800600" y="4572000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43600" y="4229100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67400" y="2914650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800600" y="3943350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26172" y="3771900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172" y="3771900"/>
                <a:ext cx="531428" cy="453137"/>
              </a:xfrm>
              <a:prstGeom prst="rect">
                <a:avLst/>
              </a:prstGeom>
              <a:blipFill rotWithShape="1">
                <a:blip r:embed="rId2"/>
                <a:stretch>
                  <a:fillRect l="-229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027138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04800" y="1200150"/>
            <a:ext cx="8534400" cy="3486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3200" b="1" dirty="0">
                <a:solidFill>
                  <a:sysClr val="windowText" lastClr="000000"/>
                </a:solidFill>
              </a:rPr>
              <a:t>Точки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F09DF9-9389-4CAF-8E53-35981686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/>
          <a:lstStyle/>
          <a:p>
            <a:pPr lvl="1"/>
            <a:r>
              <a:rPr lang="bg-BG" dirty="0"/>
              <a:t>Видове точки според положението им спрямо многоъгълника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00400" y="1771650"/>
            <a:ext cx="5410200" cy="2743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Невъншна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200" y="1771650"/>
            <a:ext cx="2590800" cy="2743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Външна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791200" y="2343150"/>
            <a:ext cx="2590800" cy="571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70C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err="1"/>
              <a:t>Контурна</a:t>
            </a:r>
            <a:endParaRPr lang="en-US" sz="1600" b="1" dirty="0"/>
          </a:p>
        </p:txBody>
      </p:sp>
      <p:sp>
        <p:nvSpPr>
          <p:cNvPr id="25" name="Rectangle 24"/>
          <p:cNvSpPr/>
          <p:nvPr/>
        </p:nvSpPr>
        <p:spPr>
          <a:xfrm>
            <a:off x="3429000" y="3086100"/>
            <a:ext cx="4953000" cy="12573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70C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/>
              <a:t>Връхна</a:t>
            </a:r>
            <a:endParaRPr lang="en-US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3429000" y="2343150"/>
            <a:ext cx="2133600" cy="571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rgbClr val="0070C0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Вътрешна</a:t>
            </a:r>
            <a:endParaRPr lang="en-US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3657600" y="3600450"/>
            <a:ext cx="1905000" cy="5715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/>
              <a:t>Изпъкнала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5791200" y="3600450"/>
            <a:ext cx="2362200" cy="571500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/>
              <a:t>Вдлъбната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9487776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Сортираме според ъгъла</a:t>
                </a:r>
              </a:p>
              <a:p>
                <a:pPr lvl="1"/>
                <a:r>
                  <a:rPr lang="bg-BG" dirty="0"/>
                  <a:t>Ползваме полярни координати</a:t>
                </a:r>
              </a:p>
              <a:p>
                <a:pPr lvl="1"/>
                <a:r>
                  <a:rPr lang="bg-BG" dirty="0"/>
                  <a:t>Точката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bg-BG" dirty="0"/>
                  <a:t> е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pPr lvl="1"/>
                <a:r>
                  <a:rPr lang="bg-BG" dirty="0"/>
                  <a:t>Сортираме (преномерираме) точките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5105400" y="3249424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038600" y="2963674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00600" y="4278124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43600" y="3935224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867400" y="2620774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00600" y="3649474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126172" y="3478024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172" y="3478024"/>
                <a:ext cx="531428" cy="453137"/>
              </a:xfrm>
              <a:prstGeom prst="rect">
                <a:avLst/>
              </a:prstGeom>
              <a:blipFill rotWithShape="1">
                <a:blip r:embed="rId3"/>
                <a:stretch>
                  <a:fillRect l="-229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 flipV="1">
            <a:off x="3644158" y="3023798"/>
            <a:ext cx="458745" cy="62584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44158" y="3649645"/>
            <a:ext cx="1220178" cy="69306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644158" y="3649645"/>
            <a:ext cx="2361937" cy="34560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3644158" y="2686147"/>
            <a:ext cx="2286285" cy="96349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644158" y="3649645"/>
            <a:ext cx="1216779" cy="6080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644158" y="3312735"/>
            <a:ext cx="1529510" cy="33691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581400" y="359232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864336" y="4265405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336" y="4265405"/>
                <a:ext cx="531428" cy="453137"/>
              </a:xfrm>
              <a:prstGeom prst="rect">
                <a:avLst/>
              </a:prstGeom>
              <a:blipFill rotWithShape="1">
                <a:blip r:embed="rId4"/>
                <a:stretch>
                  <a:fillRect l="-114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046562" y="3801219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562" y="3801219"/>
                <a:ext cx="531428" cy="453137"/>
              </a:xfrm>
              <a:prstGeom prst="rect">
                <a:avLst/>
              </a:prstGeom>
              <a:blipFill rotWithShape="1">
                <a:blip r:embed="rId5"/>
                <a:stretch>
                  <a:fillRect l="-229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899122" y="3453477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122" y="3453477"/>
                <a:ext cx="531428" cy="453137"/>
              </a:xfrm>
              <a:prstGeom prst="rect">
                <a:avLst/>
              </a:prstGeom>
              <a:blipFill rotWithShape="1">
                <a:blip r:embed="rId6"/>
                <a:stretch>
                  <a:fillRect l="-3448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186591" y="3008838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591" y="3008838"/>
                <a:ext cx="531428" cy="453137"/>
              </a:xfrm>
              <a:prstGeom prst="rect">
                <a:avLst/>
              </a:prstGeom>
              <a:blipFill rotWithShape="1">
                <a:blip r:embed="rId7"/>
                <a:stretch>
                  <a:fillRect l="-114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43600" y="2343150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343150"/>
                <a:ext cx="531428" cy="453137"/>
              </a:xfrm>
              <a:prstGeom prst="rect">
                <a:avLst/>
              </a:prstGeom>
              <a:blipFill rotWithShape="1">
                <a:blip r:embed="rId8"/>
                <a:stretch>
                  <a:fillRect l="-2299" b="-4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038600" y="2513077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513077"/>
                <a:ext cx="531428" cy="453137"/>
              </a:xfrm>
              <a:prstGeom prst="rect">
                <a:avLst/>
              </a:prstGeom>
              <a:blipFill rotWithShape="1">
                <a:blip r:embed="rId9"/>
                <a:stretch>
                  <a:fillRect l="-3448" b="-266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741316"/>
      </p:ext>
    </p:extLst>
  </p:cSld>
  <p:clrMapOvr>
    <a:masterClrMapping/>
  </p:clrMapOvr>
  <p:transition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57"/>
          <p:cNvSpPr/>
          <p:nvPr/>
        </p:nvSpPr>
        <p:spPr>
          <a:xfrm>
            <a:off x="3645516" y="3644239"/>
            <a:ext cx="2373228" cy="688076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648198 w 648198"/>
              <a:gd name="connsiteY0" fmla="*/ 401430 h 510911"/>
              <a:gd name="connsiteX1" fmla="*/ 283586 w 648198"/>
              <a:gd name="connsiteY1" fmla="*/ 510911 h 510911"/>
              <a:gd name="connsiteX2" fmla="*/ 0 w 648198"/>
              <a:gd name="connsiteY2" fmla="*/ 328443 h 510911"/>
              <a:gd name="connsiteX3" fmla="*/ 243074 w 648198"/>
              <a:gd name="connsiteY3" fmla="*/ 0 h 510911"/>
              <a:gd name="connsiteX4" fmla="*/ 648198 w 648198"/>
              <a:gd name="connsiteY4" fmla="*/ 401430 h 510911"/>
              <a:gd name="connsiteX0" fmla="*/ 1012809 w 1012809"/>
              <a:gd name="connsiteY0" fmla="*/ 0 h 510911"/>
              <a:gd name="connsiteX1" fmla="*/ 283586 w 1012809"/>
              <a:gd name="connsiteY1" fmla="*/ 510911 h 510911"/>
              <a:gd name="connsiteX2" fmla="*/ 0 w 1012809"/>
              <a:gd name="connsiteY2" fmla="*/ 328443 h 510911"/>
              <a:gd name="connsiteX3" fmla="*/ 243074 w 1012809"/>
              <a:gd name="connsiteY3" fmla="*/ 0 h 510911"/>
              <a:gd name="connsiteX4" fmla="*/ 1012809 w 1012809"/>
              <a:gd name="connsiteY4" fmla="*/ 0 h 510911"/>
              <a:gd name="connsiteX0" fmla="*/ 1012809 w 1012809"/>
              <a:gd name="connsiteY0" fmla="*/ 0 h 328443"/>
              <a:gd name="connsiteX1" fmla="*/ 688710 w 1012809"/>
              <a:gd name="connsiteY1" fmla="*/ 109481 h 328443"/>
              <a:gd name="connsiteX2" fmla="*/ 0 w 1012809"/>
              <a:gd name="connsiteY2" fmla="*/ 328443 h 328443"/>
              <a:gd name="connsiteX3" fmla="*/ 243074 w 1012809"/>
              <a:gd name="connsiteY3" fmla="*/ 0 h 328443"/>
              <a:gd name="connsiteX4" fmla="*/ 1012809 w 1012809"/>
              <a:gd name="connsiteY4" fmla="*/ 0 h 328443"/>
              <a:gd name="connsiteX0" fmla="*/ 769735 w 769735"/>
              <a:gd name="connsiteY0" fmla="*/ 0 h 109481"/>
              <a:gd name="connsiteX1" fmla="*/ 445636 w 769735"/>
              <a:gd name="connsiteY1" fmla="*/ 109481 h 109481"/>
              <a:gd name="connsiteX2" fmla="*/ 162049 w 769735"/>
              <a:gd name="connsiteY2" fmla="*/ 109481 h 109481"/>
              <a:gd name="connsiteX3" fmla="*/ 0 w 769735"/>
              <a:gd name="connsiteY3" fmla="*/ 0 h 109481"/>
              <a:gd name="connsiteX4" fmla="*/ 769735 w 769735"/>
              <a:gd name="connsiteY4" fmla="*/ 0 h 109481"/>
              <a:gd name="connsiteX0" fmla="*/ 810247 w 810247"/>
              <a:gd name="connsiteY0" fmla="*/ 0 h 109481"/>
              <a:gd name="connsiteX1" fmla="*/ 486148 w 810247"/>
              <a:gd name="connsiteY1" fmla="*/ 109481 h 109481"/>
              <a:gd name="connsiteX2" fmla="*/ 202561 w 810247"/>
              <a:gd name="connsiteY2" fmla="*/ 109481 h 109481"/>
              <a:gd name="connsiteX3" fmla="*/ 0 w 810247"/>
              <a:gd name="connsiteY3" fmla="*/ 0 h 109481"/>
              <a:gd name="connsiteX4" fmla="*/ 810247 w 810247"/>
              <a:gd name="connsiteY4" fmla="*/ 0 h 109481"/>
              <a:gd name="connsiteX0" fmla="*/ 810247 w 810247"/>
              <a:gd name="connsiteY0" fmla="*/ 218962 h 328443"/>
              <a:gd name="connsiteX1" fmla="*/ 526661 w 810247"/>
              <a:gd name="connsiteY1" fmla="*/ 0 h 328443"/>
              <a:gd name="connsiteX2" fmla="*/ 202561 w 810247"/>
              <a:gd name="connsiteY2" fmla="*/ 328443 h 328443"/>
              <a:gd name="connsiteX3" fmla="*/ 0 w 810247"/>
              <a:gd name="connsiteY3" fmla="*/ 218962 h 328443"/>
              <a:gd name="connsiteX4" fmla="*/ 810247 w 810247"/>
              <a:gd name="connsiteY4" fmla="*/ 218962 h 328443"/>
              <a:gd name="connsiteX0" fmla="*/ 810247 w 810247"/>
              <a:gd name="connsiteY0" fmla="*/ 218962 h 218962"/>
              <a:gd name="connsiteX1" fmla="*/ 526661 w 810247"/>
              <a:gd name="connsiteY1" fmla="*/ 0 h 218962"/>
              <a:gd name="connsiteX2" fmla="*/ 243074 w 810247"/>
              <a:gd name="connsiteY2" fmla="*/ 0 h 218962"/>
              <a:gd name="connsiteX3" fmla="*/ 0 w 810247"/>
              <a:gd name="connsiteY3" fmla="*/ 218962 h 218962"/>
              <a:gd name="connsiteX4" fmla="*/ 810247 w 810247"/>
              <a:gd name="connsiteY4" fmla="*/ 218962 h 218962"/>
              <a:gd name="connsiteX0" fmla="*/ 526661 w 526661"/>
              <a:gd name="connsiteY0" fmla="*/ 0 h 547405"/>
              <a:gd name="connsiteX1" fmla="*/ 526661 w 526661"/>
              <a:gd name="connsiteY1" fmla="*/ 328443 h 547405"/>
              <a:gd name="connsiteX2" fmla="*/ 243074 w 526661"/>
              <a:gd name="connsiteY2" fmla="*/ 328443 h 547405"/>
              <a:gd name="connsiteX3" fmla="*/ 0 w 526661"/>
              <a:gd name="connsiteY3" fmla="*/ 547405 h 547405"/>
              <a:gd name="connsiteX4" fmla="*/ 526661 w 526661"/>
              <a:gd name="connsiteY4" fmla="*/ 0 h 547405"/>
              <a:gd name="connsiteX0" fmla="*/ 283587 w 283587"/>
              <a:gd name="connsiteY0" fmla="*/ 0 h 328443"/>
              <a:gd name="connsiteX1" fmla="*/ 283587 w 283587"/>
              <a:gd name="connsiteY1" fmla="*/ 328443 h 328443"/>
              <a:gd name="connsiteX2" fmla="*/ 0 w 283587"/>
              <a:gd name="connsiteY2" fmla="*/ 328443 h 328443"/>
              <a:gd name="connsiteX3" fmla="*/ 1 w 283587"/>
              <a:gd name="connsiteY3" fmla="*/ 0 h 328443"/>
              <a:gd name="connsiteX4" fmla="*/ 283587 w 283587"/>
              <a:gd name="connsiteY4" fmla="*/ 0 h 328443"/>
              <a:gd name="connsiteX0" fmla="*/ 319035 w 319035"/>
              <a:gd name="connsiteY0" fmla="*/ 164222 h 492665"/>
              <a:gd name="connsiteX1" fmla="*/ 319035 w 319035"/>
              <a:gd name="connsiteY1" fmla="*/ 492665 h 492665"/>
              <a:gd name="connsiteX2" fmla="*/ 35448 w 319035"/>
              <a:gd name="connsiteY2" fmla="*/ 492665 h 492665"/>
              <a:gd name="connsiteX3" fmla="*/ 0 w 319035"/>
              <a:gd name="connsiteY3" fmla="*/ 0 h 492665"/>
              <a:gd name="connsiteX4" fmla="*/ 319035 w 319035"/>
              <a:gd name="connsiteY4" fmla="*/ 164222 h 492665"/>
              <a:gd name="connsiteX0" fmla="*/ 708966 w 708966"/>
              <a:gd name="connsiteY0" fmla="*/ 1 h 492665"/>
              <a:gd name="connsiteX1" fmla="*/ 319035 w 708966"/>
              <a:gd name="connsiteY1" fmla="*/ 492665 h 492665"/>
              <a:gd name="connsiteX2" fmla="*/ 35448 w 708966"/>
              <a:gd name="connsiteY2" fmla="*/ 492665 h 492665"/>
              <a:gd name="connsiteX3" fmla="*/ 0 w 708966"/>
              <a:gd name="connsiteY3" fmla="*/ 0 h 492665"/>
              <a:gd name="connsiteX4" fmla="*/ 708966 w 708966"/>
              <a:gd name="connsiteY4" fmla="*/ 1 h 492665"/>
              <a:gd name="connsiteX0" fmla="*/ 708966 w 779863"/>
              <a:gd name="connsiteY0" fmla="*/ 1 h 492665"/>
              <a:gd name="connsiteX1" fmla="*/ 779863 w 779863"/>
              <a:gd name="connsiteY1" fmla="*/ 164222 h 492665"/>
              <a:gd name="connsiteX2" fmla="*/ 35448 w 779863"/>
              <a:gd name="connsiteY2" fmla="*/ 492665 h 492665"/>
              <a:gd name="connsiteX3" fmla="*/ 0 w 779863"/>
              <a:gd name="connsiteY3" fmla="*/ 0 h 492665"/>
              <a:gd name="connsiteX4" fmla="*/ 708966 w 779863"/>
              <a:gd name="connsiteY4" fmla="*/ 1 h 492665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638070 w 886209"/>
              <a:gd name="connsiteY0" fmla="*/ 0 h 394132"/>
              <a:gd name="connsiteX1" fmla="*/ 886209 w 886209"/>
              <a:gd name="connsiteY1" fmla="*/ 394132 h 394132"/>
              <a:gd name="connsiteX2" fmla="*/ 0 w 886209"/>
              <a:gd name="connsiteY2" fmla="*/ 394132 h 394132"/>
              <a:gd name="connsiteX3" fmla="*/ 106346 w 886209"/>
              <a:gd name="connsiteY3" fmla="*/ 229910 h 394132"/>
              <a:gd name="connsiteX4" fmla="*/ 638070 w 886209"/>
              <a:gd name="connsiteY4" fmla="*/ 0 h 394132"/>
              <a:gd name="connsiteX0" fmla="*/ 638070 w 1524278"/>
              <a:gd name="connsiteY0" fmla="*/ 0 h 394132"/>
              <a:gd name="connsiteX1" fmla="*/ 1524278 w 1524278"/>
              <a:gd name="connsiteY1" fmla="*/ 0 h 394132"/>
              <a:gd name="connsiteX2" fmla="*/ 0 w 1524278"/>
              <a:gd name="connsiteY2" fmla="*/ 394132 h 394132"/>
              <a:gd name="connsiteX3" fmla="*/ 106346 w 1524278"/>
              <a:gd name="connsiteY3" fmla="*/ 229910 h 394132"/>
              <a:gd name="connsiteX4" fmla="*/ 638070 w 1524278"/>
              <a:gd name="connsiteY4" fmla="*/ 0 h 394132"/>
              <a:gd name="connsiteX0" fmla="*/ 531724 w 1417932"/>
              <a:gd name="connsiteY0" fmla="*/ 0 h 229910"/>
              <a:gd name="connsiteX1" fmla="*/ 1417932 w 1417932"/>
              <a:gd name="connsiteY1" fmla="*/ 0 h 229910"/>
              <a:gd name="connsiteX2" fmla="*/ 957104 w 1417932"/>
              <a:gd name="connsiteY2" fmla="*/ 229910 h 229910"/>
              <a:gd name="connsiteX3" fmla="*/ 0 w 1417932"/>
              <a:gd name="connsiteY3" fmla="*/ 229910 h 229910"/>
              <a:gd name="connsiteX4" fmla="*/ 531724 w 1417932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141793 w 886208"/>
              <a:gd name="connsiteY3" fmla="*/ 229910 h 229910"/>
              <a:gd name="connsiteX4" fmla="*/ 0 w 886208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0 w 886208"/>
              <a:gd name="connsiteY3" fmla="*/ 0 h 229910"/>
              <a:gd name="connsiteX0" fmla="*/ 0 w 886208"/>
              <a:gd name="connsiteY0" fmla="*/ 0 h 197066"/>
              <a:gd name="connsiteX1" fmla="*/ 886208 w 886208"/>
              <a:gd name="connsiteY1" fmla="*/ 0 h 197066"/>
              <a:gd name="connsiteX2" fmla="*/ 389932 w 886208"/>
              <a:gd name="connsiteY2" fmla="*/ 197066 h 197066"/>
              <a:gd name="connsiteX3" fmla="*/ 0 w 886208"/>
              <a:gd name="connsiteY3" fmla="*/ 0 h 197066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262754 h 394131"/>
              <a:gd name="connsiteX4" fmla="*/ 0 w 886208"/>
              <a:gd name="connsiteY4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602621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31903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53172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779863 w 886208"/>
              <a:gd name="connsiteY2" fmla="*/ 0 h 426975"/>
              <a:gd name="connsiteX3" fmla="*/ 531725 w 886208"/>
              <a:gd name="connsiteY3" fmla="*/ 295598 h 426975"/>
              <a:gd name="connsiteX4" fmla="*/ 0 w 886208"/>
              <a:gd name="connsiteY4" fmla="*/ 295598 h 426975"/>
              <a:gd name="connsiteX5" fmla="*/ 0 w 886208"/>
              <a:gd name="connsiteY5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779863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354483 w 886208"/>
              <a:gd name="connsiteY5" fmla="*/ 229910 h 426975"/>
              <a:gd name="connsiteX6" fmla="*/ 0 w 886208"/>
              <a:gd name="connsiteY6" fmla="*/ 426975 h 426975"/>
              <a:gd name="connsiteX0" fmla="*/ 0 w 531725"/>
              <a:gd name="connsiteY0" fmla="*/ 426975 h 426975"/>
              <a:gd name="connsiteX1" fmla="*/ 531725 w 531725"/>
              <a:gd name="connsiteY1" fmla="*/ 426975 h 426975"/>
              <a:gd name="connsiteX2" fmla="*/ 531725 w 531725"/>
              <a:gd name="connsiteY2" fmla="*/ 0 h 426975"/>
              <a:gd name="connsiteX3" fmla="*/ 283587 w 531725"/>
              <a:gd name="connsiteY3" fmla="*/ 0 h 426975"/>
              <a:gd name="connsiteX4" fmla="*/ 283587 w 531725"/>
              <a:gd name="connsiteY4" fmla="*/ 229910 h 426975"/>
              <a:gd name="connsiteX5" fmla="*/ 0 w 531725"/>
              <a:gd name="connsiteY5" fmla="*/ 229910 h 426975"/>
              <a:gd name="connsiteX6" fmla="*/ 0 w 531725"/>
              <a:gd name="connsiteY6" fmla="*/ 426975 h 426975"/>
              <a:gd name="connsiteX0" fmla="*/ 0 w 531725"/>
              <a:gd name="connsiteY0" fmla="*/ 426975 h 722574"/>
              <a:gd name="connsiteX1" fmla="*/ 531725 w 531725"/>
              <a:gd name="connsiteY1" fmla="*/ 722574 h 722574"/>
              <a:gd name="connsiteX2" fmla="*/ 531725 w 531725"/>
              <a:gd name="connsiteY2" fmla="*/ 0 h 722574"/>
              <a:gd name="connsiteX3" fmla="*/ 283587 w 531725"/>
              <a:gd name="connsiteY3" fmla="*/ 0 h 722574"/>
              <a:gd name="connsiteX4" fmla="*/ 283587 w 531725"/>
              <a:gd name="connsiteY4" fmla="*/ 229910 h 722574"/>
              <a:gd name="connsiteX5" fmla="*/ 0 w 531725"/>
              <a:gd name="connsiteY5" fmla="*/ 229910 h 722574"/>
              <a:gd name="connsiteX6" fmla="*/ 0 w 531725"/>
              <a:gd name="connsiteY6" fmla="*/ 426975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229910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1 w 815312"/>
              <a:gd name="connsiteY5" fmla="*/ 525508 h 722574"/>
              <a:gd name="connsiteX6" fmla="*/ 0 w 815312"/>
              <a:gd name="connsiteY6" fmla="*/ 722574 h 722574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1878762 w 2126900"/>
              <a:gd name="connsiteY4" fmla="*/ 525508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638070 w 2126900"/>
              <a:gd name="connsiteY3" fmla="*/ 98533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656885 h 689730"/>
              <a:gd name="connsiteX1" fmla="*/ 2126900 w 2126900"/>
              <a:gd name="connsiteY1" fmla="*/ 656885 h 689730"/>
              <a:gd name="connsiteX2" fmla="*/ 957105 w 2126900"/>
              <a:gd name="connsiteY2" fmla="*/ 0 h 689730"/>
              <a:gd name="connsiteX3" fmla="*/ 638070 w 2126900"/>
              <a:gd name="connsiteY3" fmla="*/ 32844 h 689730"/>
              <a:gd name="connsiteX4" fmla="*/ 567173 w 2126900"/>
              <a:gd name="connsiteY4" fmla="*/ 426975 h 689730"/>
              <a:gd name="connsiteX5" fmla="*/ 0 w 2126900"/>
              <a:gd name="connsiteY5" fmla="*/ 624041 h 689730"/>
              <a:gd name="connsiteX6" fmla="*/ 1311588 w 2126900"/>
              <a:gd name="connsiteY6" fmla="*/ 656885 h 689730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70897 w 2126900"/>
              <a:gd name="connsiteY6" fmla="*/ 853950 h 952483"/>
              <a:gd name="connsiteX7" fmla="*/ 921656 w 2126900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638070 w 992553"/>
              <a:gd name="connsiteY3" fmla="*/ 32844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92553 w 992553"/>
              <a:gd name="connsiteY2" fmla="*/ 98533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1134346"/>
              <a:gd name="connsiteY0" fmla="*/ 952483 h 952483"/>
              <a:gd name="connsiteX1" fmla="*/ 1134346 w 1134346"/>
              <a:gd name="connsiteY1" fmla="*/ 624041 h 952483"/>
              <a:gd name="connsiteX2" fmla="*/ 992553 w 1134346"/>
              <a:gd name="connsiteY2" fmla="*/ 98533 h 952483"/>
              <a:gd name="connsiteX3" fmla="*/ 460828 w 1134346"/>
              <a:gd name="connsiteY3" fmla="*/ 0 h 952483"/>
              <a:gd name="connsiteX4" fmla="*/ 567173 w 1134346"/>
              <a:gd name="connsiteY4" fmla="*/ 426975 h 952483"/>
              <a:gd name="connsiteX5" fmla="*/ 0 w 1134346"/>
              <a:gd name="connsiteY5" fmla="*/ 624041 h 952483"/>
              <a:gd name="connsiteX6" fmla="*/ 70897 w 1134346"/>
              <a:gd name="connsiteY6" fmla="*/ 853950 h 952483"/>
              <a:gd name="connsiteX7" fmla="*/ 921656 w 1134346"/>
              <a:gd name="connsiteY7" fmla="*/ 952483 h 952483"/>
              <a:gd name="connsiteX0" fmla="*/ 1098898 w 1134346"/>
              <a:gd name="connsiteY0" fmla="*/ 1083861 h 1083861"/>
              <a:gd name="connsiteX1" fmla="*/ 1134346 w 1134346"/>
              <a:gd name="connsiteY1" fmla="*/ 624041 h 1083861"/>
              <a:gd name="connsiteX2" fmla="*/ 992553 w 1134346"/>
              <a:gd name="connsiteY2" fmla="*/ 98533 h 1083861"/>
              <a:gd name="connsiteX3" fmla="*/ 460828 w 1134346"/>
              <a:gd name="connsiteY3" fmla="*/ 0 h 1083861"/>
              <a:gd name="connsiteX4" fmla="*/ 567173 w 1134346"/>
              <a:gd name="connsiteY4" fmla="*/ 426975 h 1083861"/>
              <a:gd name="connsiteX5" fmla="*/ 0 w 1134346"/>
              <a:gd name="connsiteY5" fmla="*/ 624041 h 1083861"/>
              <a:gd name="connsiteX6" fmla="*/ 70897 w 1134346"/>
              <a:gd name="connsiteY6" fmla="*/ 853950 h 1083861"/>
              <a:gd name="connsiteX7" fmla="*/ 1098898 w 1134346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708966 w 1276139"/>
              <a:gd name="connsiteY4" fmla="*/ 426975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205243 w 1276139"/>
              <a:gd name="connsiteY2" fmla="*/ 295598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141793 w 1276139"/>
              <a:gd name="connsiteY5" fmla="*/ 361287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389932 w 1276139"/>
              <a:gd name="connsiteY5" fmla="*/ 558353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389932 w 1276139"/>
              <a:gd name="connsiteY4" fmla="*/ 558353 h 821107"/>
              <a:gd name="connsiteX5" fmla="*/ 0 w 1276139"/>
              <a:gd name="connsiteY5" fmla="*/ 722574 h 821107"/>
              <a:gd name="connsiteX6" fmla="*/ 1240691 w 1276139"/>
              <a:gd name="connsiteY6" fmla="*/ 821107 h 821107"/>
              <a:gd name="connsiteX0" fmla="*/ 850759 w 886207"/>
              <a:gd name="connsiteY0" fmla="*/ 821107 h 821107"/>
              <a:gd name="connsiteX1" fmla="*/ 886207 w 886207"/>
              <a:gd name="connsiteY1" fmla="*/ 361287 h 821107"/>
              <a:gd name="connsiteX2" fmla="*/ 815311 w 886207"/>
              <a:gd name="connsiteY2" fmla="*/ 32844 h 821107"/>
              <a:gd name="connsiteX3" fmla="*/ 460828 w 886207"/>
              <a:gd name="connsiteY3" fmla="*/ 0 h 821107"/>
              <a:gd name="connsiteX4" fmla="*/ 0 w 886207"/>
              <a:gd name="connsiteY4" fmla="*/ 558353 h 821107"/>
              <a:gd name="connsiteX5" fmla="*/ 0 w 886207"/>
              <a:gd name="connsiteY5" fmla="*/ 821107 h 821107"/>
              <a:gd name="connsiteX6" fmla="*/ 850759 w 886207"/>
              <a:gd name="connsiteY6" fmla="*/ 821107 h 821107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1134347 w 2020554"/>
              <a:gd name="connsiteY4" fmla="*/ 558353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0 w 2020554"/>
              <a:gd name="connsiteY4" fmla="*/ 591197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788263 h 853952"/>
              <a:gd name="connsiteX1" fmla="*/ 2020554 w 2020554"/>
              <a:gd name="connsiteY1" fmla="*/ 328443 h 853952"/>
              <a:gd name="connsiteX2" fmla="*/ 1949658 w 2020554"/>
              <a:gd name="connsiteY2" fmla="*/ 0 h 853952"/>
              <a:gd name="connsiteX3" fmla="*/ 602622 w 2020554"/>
              <a:gd name="connsiteY3" fmla="*/ 32845 h 853952"/>
              <a:gd name="connsiteX4" fmla="*/ 0 w 2020554"/>
              <a:gd name="connsiteY4" fmla="*/ 558353 h 853952"/>
              <a:gd name="connsiteX5" fmla="*/ 0 w 2020554"/>
              <a:gd name="connsiteY5" fmla="*/ 853952 h 853952"/>
              <a:gd name="connsiteX6" fmla="*/ 1985106 w 2020554"/>
              <a:gd name="connsiteY6" fmla="*/ 788263 h 853952"/>
              <a:gd name="connsiteX0" fmla="*/ 1985106 w 2020554"/>
              <a:gd name="connsiteY0" fmla="*/ 755419 h 821108"/>
              <a:gd name="connsiteX1" fmla="*/ 2020554 w 2020554"/>
              <a:gd name="connsiteY1" fmla="*/ 295599 h 821108"/>
              <a:gd name="connsiteX2" fmla="*/ 957105 w 2020554"/>
              <a:gd name="connsiteY2" fmla="*/ 0 h 821108"/>
              <a:gd name="connsiteX3" fmla="*/ 602622 w 2020554"/>
              <a:gd name="connsiteY3" fmla="*/ 1 h 821108"/>
              <a:gd name="connsiteX4" fmla="*/ 0 w 2020554"/>
              <a:gd name="connsiteY4" fmla="*/ 525509 h 821108"/>
              <a:gd name="connsiteX5" fmla="*/ 0 w 2020554"/>
              <a:gd name="connsiteY5" fmla="*/ 821108 h 821108"/>
              <a:gd name="connsiteX6" fmla="*/ 1985106 w 2020554"/>
              <a:gd name="connsiteY6" fmla="*/ 755419 h 821108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21108 h 853951"/>
              <a:gd name="connsiteX6" fmla="*/ 921657 w 2020554"/>
              <a:gd name="connsiteY6" fmla="*/ 853951 h 853951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53951 h 853951"/>
              <a:gd name="connsiteX6" fmla="*/ 921657 w 2020554"/>
              <a:gd name="connsiteY6" fmla="*/ 853951 h 853951"/>
              <a:gd name="connsiteX0" fmla="*/ 921657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21657 w 957105"/>
              <a:gd name="connsiteY5" fmla="*/ 853951 h 853951"/>
              <a:gd name="connsiteX0" fmla="*/ 957105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57105 w 957105"/>
              <a:gd name="connsiteY5" fmla="*/ 853951 h 853951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602622 w 957105"/>
              <a:gd name="connsiteY2" fmla="*/ 131378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389932 w 957105"/>
              <a:gd name="connsiteY2" fmla="*/ 0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177241 w 1134346"/>
              <a:gd name="connsiteY3" fmla="*/ 656886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35449 w 1134346"/>
              <a:gd name="connsiteY4" fmla="*/ 985328 h 985328"/>
              <a:gd name="connsiteX5" fmla="*/ 1134346 w 1134346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531724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94131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69794"/>
              <a:gd name="connsiteY0" fmla="*/ 985328 h 985328"/>
              <a:gd name="connsiteX1" fmla="*/ 1169794 w 1169794"/>
              <a:gd name="connsiteY1" fmla="*/ 492664 h 985328"/>
              <a:gd name="connsiteX2" fmla="*/ 1098897 w 1169794"/>
              <a:gd name="connsiteY2" fmla="*/ 0 h 985328"/>
              <a:gd name="connsiteX3" fmla="*/ 460828 w 1169794"/>
              <a:gd name="connsiteY3" fmla="*/ 0 h 985328"/>
              <a:gd name="connsiteX4" fmla="*/ 0 w 1169794"/>
              <a:gd name="connsiteY4" fmla="*/ 394131 h 985328"/>
              <a:gd name="connsiteX5" fmla="*/ 0 w 1169794"/>
              <a:gd name="connsiteY5" fmla="*/ 985328 h 985328"/>
              <a:gd name="connsiteX6" fmla="*/ 1098897 w 1169794"/>
              <a:gd name="connsiteY6" fmla="*/ 985328 h 985328"/>
              <a:gd name="connsiteX0" fmla="*/ 1098897 w 1311588"/>
              <a:gd name="connsiteY0" fmla="*/ 1182394 h 1182394"/>
              <a:gd name="connsiteX1" fmla="*/ 1169794 w 1311588"/>
              <a:gd name="connsiteY1" fmla="*/ 689730 h 1182394"/>
              <a:gd name="connsiteX2" fmla="*/ 1311588 w 1311588"/>
              <a:gd name="connsiteY2" fmla="*/ 0 h 1182394"/>
              <a:gd name="connsiteX3" fmla="*/ 460828 w 1311588"/>
              <a:gd name="connsiteY3" fmla="*/ 197066 h 1182394"/>
              <a:gd name="connsiteX4" fmla="*/ 0 w 1311588"/>
              <a:gd name="connsiteY4" fmla="*/ 591197 h 1182394"/>
              <a:gd name="connsiteX5" fmla="*/ 0 w 1311588"/>
              <a:gd name="connsiteY5" fmla="*/ 1182394 h 1182394"/>
              <a:gd name="connsiteX6" fmla="*/ 1098897 w 1311588"/>
              <a:gd name="connsiteY6" fmla="*/ 1182394 h 1182394"/>
              <a:gd name="connsiteX0" fmla="*/ 1098897 w 1559727"/>
              <a:gd name="connsiteY0" fmla="*/ 1182394 h 1182394"/>
              <a:gd name="connsiteX1" fmla="*/ 1559727 w 1559727"/>
              <a:gd name="connsiteY1" fmla="*/ 985329 h 1182394"/>
              <a:gd name="connsiteX2" fmla="*/ 1311588 w 1559727"/>
              <a:gd name="connsiteY2" fmla="*/ 0 h 1182394"/>
              <a:gd name="connsiteX3" fmla="*/ 460828 w 1559727"/>
              <a:gd name="connsiteY3" fmla="*/ 197066 h 1182394"/>
              <a:gd name="connsiteX4" fmla="*/ 0 w 1559727"/>
              <a:gd name="connsiteY4" fmla="*/ 591197 h 1182394"/>
              <a:gd name="connsiteX5" fmla="*/ 0 w 1559727"/>
              <a:gd name="connsiteY5" fmla="*/ 1182394 h 1182394"/>
              <a:gd name="connsiteX6" fmla="*/ 1098897 w 1559727"/>
              <a:gd name="connsiteY6" fmla="*/ 1182394 h 1182394"/>
              <a:gd name="connsiteX0" fmla="*/ 1524278 w 1985108"/>
              <a:gd name="connsiteY0" fmla="*/ 1182394 h 1182394"/>
              <a:gd name="connsiteX1" fmla="*/ 1985108 w 1985108"/>
              <a:gd name="connsiteY1" fmla="*/ 985329 h 1182394"/>
              <a:gd name="connsiteX2" fmla="*/ 1736969 w 1985108"/>
              <a:gd name="connsiteY2" fmla="*/ 0 h 1182394"/>
              <a:gd name="connsiteX3" fmla="*/ 0 w 1985108"/>
              <a:gd name="connsiteY3" fmla="*/ 32845 h 1182394"/>
              <a:gd name="connsiteX4" fmla="*/ 425381 w 1985108"/>
              <a:gd name="connsiteY4" fmla="*/ 591197 h 1182394"/>
              <a:gd name="connsiteX5" fmla="*/ 425381 w 1985108"/>
              <a:gd name="connsiteY5" fmla="*/ 1182394 h 1182394"/>
              <a:gd name="connsiteX6" fmla="*/ 1524278 w 1985108"/>
              <a:gd name="connsiteY6" fmla="*/ 1182394 h 1182394"/>
              <a:gd name="connsiteX0" fmla="*/ 1736968 w 2197798"/>
              <a:gd name="connsiteY0" fmla="*/ 1182394 h 1182394"/>
              <a:gd name="connsiteX1" fmla="*/ 2197798 w 2197798"/>
              <a:gd name="connsiteY1" fmla="*/ 985329 h 1182394"/>
              <a:gd name="connsiteX2" fmla="*/ 1949659 w 2197798"/>
              <a:gd name="connsiteY2" fmla="*/ 0 h 1182394"/>
              <a:gd name="connsiteX3" fmla="*/ 212690 w 2197798"/>
              <a:gd name="connsiteY3" fmla="*/ 32845 h 1182394"/>
              <a:gd name="connsiteX4" fmla="*/ 0 w 2197798"/>
              <a:gd name="connsiteY4" fmla="*/ 558353 h 1182394"/>
              <a:gd name="connsiteX5" fmla="*/ 638071 w 2197798"/>
              <a:gd name="connsiteY5" fmla="*/ 1182394 h 1182394"/>
              <a:gd name="connsiteX6" fmla="*/ 1736968 w 2197798"/>
              <a:gd name="connsiteY6" fmla="*/ 1182394 h 1182394"/>
              <a:gd name="connsiteX0" fmla="*/ 2056003 w 2516833"/>
              <a:gd name="connsiteY0" fmla="*/ 1182394 h 1182394"/>
              <a:gd name="connsiteX1" fmla="*/ 2516833 w 2516833"/>
              <a:gd name="connsiteY1" fmla="*/ 985329 h 1182394"/>
              <a:gd name="connsiteX2" fmla="*/ 2268694 w 2516833"/>
              <a:gd name="connsiteY2" fmla="*/ 0 h 1182394"/>
              <a:gd name="connsiteX3" fmla="*/ 531725 w 2516833"/>
              <a:gd name="connsiteY3" fmla="*/ 32845 h 1182394"/>
              <a:gd name="connsiteX4" fmla="*/ 319035 w 2516833"/>
              <a:gd name="connsiteY4" fmla="*/ 558353 h 1182394"/>
              <a:gd name="connsiteX5" fmla="*/ 0 w 2516833"/>
              <a:gd name="connsiteY5" fmla="*/ 1182394 h 1182394"/>
              <a:gd name="connsiteX6" fmla="*/ 2056003 w 2516833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35448 w 2552281"/>
              <a:gd name="connsiteY5" fmla="*/ 1182394 h 1182394"/>
              <a:gd name="connsiteX6" fmla="*/ 2091451 w 2552281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602622 w 2552281"/>
              <a:gd name="connsiteY5" fmla="*/ 1182394 h 1182394"/>
              <a:gd name="connsiteX6" fmla="*/ 2091451 w 2552281"/>
              <a:gd name="connsiteY6" fmla="*/ 1182394 h 1182394"/>
              <a:gd name="connsiteX0" fmla="*/ 1878760 w 2339590"/>
              <a:gd name="connsiteY0" fmla="*/ 1182394 h 1182394"/>
              <a:gd name="connsiteX1" fmla="*/ 2339590 w 2339590"/>
              <a:gd name="connsiteY1" fmla="*/ 985329 h 1182394"/>
              <a:gd name="connsiteX2" fmla="*/ 2091451 w 2339590"/>
              <a:gd name="connsiteY2" fmla="*/ 0 h 1182394"/>
              <a:gd name="connsiteX3" fmla="*/ 354482 w 2339590"/>
              <a:gd name="connsiteY3" fmla="*/ 32845 h 1182394"/>
              <a:gd name="connsiteX4" fmla="*/ 0 w 2339590"/>
              <a:gd name="connsiteY4" fmla="*/ 492665 h 1182394"/>
              <a:gd name="connsiteX5" fmla="*/ 389931 w 2339590"/>
              <a:gd name="connsiteY5" fmla="*/ 1182394 h 1182394"/>
              <a:gd name="connsiteX6" fmla="*/ 1878760 w 2339590"/>
              <a:gd name="connsiteY6" fmla="*/ 1182394 h 1182394"/>
              <a:gd name="connsiteX0" fmla="*/ 1878760 w 2091452"/>
              <a:gd name="connsiteY0" fmla="*/ 1182394 h 1182394"/>
              <a:gd name="connsiteX1" fmla="*/ 2091452 w 2091452"/>
              <a:gd name="connsiteY1" fmla="*/ 1083861 h 1182394"/>
              <a:gd name="connsiteX2" fmla="*/ 2091451 w 2091452"/>
              <a:gd name="connsiteY2" fmla="*/ 0 h 1182394"/>
              <a:gd name="connsiteX3" fmla="*/ 354482 w 2091452"/>
              <a:gd name="connsiteY3" fmla="*/ 32845 h 1182394"/>
              <a:gd name="connsiteX4" fmla="*/ 0 w 2091452"/>
              <a:gd name="connsiteY4" fmla="*/ 492665 h 1182394"/>
              <a:gd name="connsiteX5" fmla="*/ 389931 w 2091452"/>
              <a:gd name="connsiteY5" fmla="*/ 1182394 h 1182394"/>
              <a:gd name="connsiteX6" fmla="*/ 1878760 w 2091452"/>
              <a:gd name="connsiteY6" fmla="*/ 1182394 h 1182394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063450 w 2197797"/>
              <a:gd name="connsiteY0" fmla="*/ 1051016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063450 w 2197797"/>
              <a:gd name="connsiteY6" fmla="*/ 1051016 h 1149549"/>
              <a:gd name="connsiteX0" fmla="*/ 1063450 w 2197797"/>
              <a:gd name="connsiteY0" fmla="*/ 1083861 h 1182394"/>
              <a:gd name="connsiteX1" fmla="*/ 2091452 w 2197797"/>
              <a:gd name="connsiteY1" fmla="*/ 1083861 h 1182394"/>
              <a:gd name="connsiteX2" fmla="*/ 2197797 w 2197797"/>
              <a:gd name="connsiteY2" fmla="*/ 229910 h 1182394"/>
              <a:gd name="connsiteX3" fmla="*/ 1666072 w 2197797"/>
              <a:gd name="connsiteY3" fmla="*/ 0 h 1182394"/>
              <a:gd name="connsiteX4" fmla="*/ 0 w 2197797"/>
              <a:gd name="connsiteY4" fmla="*/ 492665 h 1182394"/>
              <a:gd name="connsiteX5" fmla="*/ 389931 w 2197797"/>
              <a:gd name="connsiteY5" fmla="*/ 1182394 h 1182394"/>
              <a:gd name="connsiteX6" fmla="*/ 1063450 w 2197797"/>
              <a:gd name="connsiteY6" fmla="*/ 1083861 h 1182394"/>
              <a:gd name="connsiteX0" fmla="*/ 673519 w 1807866"/>
              <a:gd name="connsiteY0" fmla="*/ 1083861 h 1182394"/>
              <a:gd name="connsiteX1" fmla="*/ 1701521 w 1807866"/>
              <a:gd name="connsiteY1" fmla="*/ 1083861 h 1182394"/>
              <a:gd name="connsiteX2" fmla="*/ 1807866 w 1807866"/>
              <a:gd name="connsiteY2" fmla="*/ 229910 h 1182394"/>
              <a:gd name="connsiteX3" fmla="*/ 1276141 w 1807866"/>
              <a:gd name="connsiteY3" fmla="*/ 0 h 1182394"/>
              <a:gd name="connsiteX4" fmla="*/ 319036 w 1807866"/>
              <a:gd name="connsiteY4" fmla="*/ 131377 h 1182394"/>
              <a:gd name="connsiteX5" fmla="*/ 0 w 1807866"/>
              <a:gd name="connsiteY5" fmla="*/ 1182394 h 1182394"/>
              <a:gd name="connsiteX6" fmla="*/ 673519 w 1807866"/>
              <a:gd name="connsiteY6" fmla="*/ 1083861 h 1182394"/>
              <a:gd name="connsiteX0" fmla="*/ 354483 w 1488830"/>
              <a:gd name="connsiteY0" fmla="*/ 1083861 h 1083861"/>
              <a:gd name="connsiteX1" fmla="*/ 1382485 w 1488830"/>
              <a:gd name="connsiteY1" fmla="*/ 1083861 h 1083861"/>
              <a:gd name="connsiteX2" fmla="*/ 1488830 w 1488830"/>
              <a:gd name="connsiteY2" fmla="*/ 229910 h 1083861"/>
              <a:gd name="connsiteX3" fmla="*/ 957105 w 1488830"/>
              <a:gd name="connsiteY3" fmla="*/ 0 h 1083861"/>
              <a:gd name="connsiteX4" fmla="*/ 0 w 1488830"/>
              <a:gd name="connsiteY4" fmla="*/ 131377 h 1083861"/>
              <a:gd name="connsiteX5" fmla="*/ 141793 w 1488830"/>
              <a:gd name="connsiteY5" fmla="*/ 788262 h 1083861"/>
              <a:gd name="connsiteX6" fmla="*/ 354483 w 1488830"/>
              <a:gd name="connsiteY6" fmla="*/ 1083861 h 1083861"/>
              <a:gd name="connsiteX0" fmla="*/ 266905 w 1401252"/>
              <a:gd name="connsiteY0" fmla="*/ 1083861 h 1083861"/>
              <a:gd name="connsiteX1" fmla="*/ 1294907 w 1401252"/>
              <a:gd name="connsiteY1" fmla="*/ 1083861 h 1083861"/>
              <a:gd name="connsiteX2" fmla="*/ 1401252 w 1401252"/>
              <a:gd name="connsiteY2" fmla="*/ 229910 h 1083861"/>
              <a:gd name="connsiteX3" fmla="*/ 869527 w 1401252"/>
              <a:gd name="connsiteY3" fmla="*/ 0 h 1083861"/>
              <a:gd name="connsiteX4" fmla="*/ 0 w 1401252"/>
              <a:gd name="connsiteY4" fmla="*/ 212060 h 1083861"/>
              <a:gd name="connsiteX5" fmla="*/ 54215 w 1401252"/>
              <a:gd name="connsiteY5" fmla="*/ 788262 h 1083861"/>
              <a:gd name="connsiteX6" fmla="*/ 266905 w 1401252"/>
              <a:gd name="connsiteY6" fmla="*/ 1083861 h 1083861"/>
              <a:gd name="connsiteX0" fmla="*/ 266905 w 1401252"/>
              <a:gd name="connsiteY0" fmla="*/ 1154548 h 1154548"/>
              <a:gd name="connsiteX1" fmla="*/ 1294907 w 1401252"/>
              <a:gd name="connsiteY1" fmla="*/ 1154548 h 1154548"/>
              <a:gd name="connsiteX2" fmla="*/ 1401252 w 1401252"/>
              <a:gd name="connsiteY2" fmla="*/ 300597 h 1154548"/>
              <a:gd name="connsiteX3" fmla="*/ 875783 w 1401252"/>
              <a:gd name="connsiteY3" fmla="*/ 0 h 1154548"/>
              <a:gd name="connsiteX4" fmla="*/ 0 w 1401252"/>
              <a:gd name="connsiteY4" fmla="*/ 282747 h 1154548"/>
              <a:gd name="connsiteX5" fmla="*/ 54215 w 1401252"/>
              <a:gd name="connsiteY5" fmla="*/ 858949 h 1154548"/>
              <a:gd name="connsiteX6" fmla="*/ 266905 w 1401252"/>
              <a:gd name="connsiteY6" fmla="*/ 1154548 h 1154548"/>
              <a:gd name="connsiteX0" fmla="*/ 266905 w 1532619"/>
              <a:gd name="connsiteY0" fmla="*/ 1154548 h 1154548"/>
              <a:gd name="connsiteX1" fmla="*/ 1294907 w 1532619"/>
              <a:gd name="connsiteY1" fmla="*/ 1154548 h 1154548"/>
              <a:gd name="connsiteX2" fmla="*/ 1532619 w 1532619"/>
              <a:gd name="connsiteY2" fmla="*/ 318090 h 1154548"/>
              <a:gd name="connsiteX3" fmla="*/ 875783 w 1532619"/>
              <a:gd name="connsiteY3" fmla="*/ 0 h 1154548"/>
              <a:gd name="connsiteX4" fmla="*/ 0 w 1532619"/>
              <a:gd name="connsiteY4" fmla="*/ 282747 h 1154548"/>
              <a:gd name="connsiteX5" fmla="*/ 54215 w 1532619"/>
              <a:gd name="connsiteY5" fmla="*/ 858949 h 1154548"/>
              <a:gd name="connsiteX6" fmla="*/ 266905 w 1532619"/>
              <a:gd name="connsiteY6" fmla="*/ 1154548 h 1154548"/>
              <a:gd name="connsiteX0" fmla="*/ 266905 w 1532619"/>
              <a:gd name="connsiteY0" fmla="*/ 1154548 h 1154548"/>
              <a:gd name="connsiteX1" fmla="*/ 1269885 w 1532619"/>
              <a:gd name="connsiteY1" fmla="*/ 954270 h 1154548"/>
              <a:gd name="connsiteX2" fmla="*/ 1532619 w 1532619"/>
              <a:gd name="connsiteY2" fmla="*/ 318090 h 1154548"/>
              <a:gd name="connsiteX3" fmla="*/ 875783 w 1532619"/>
              <a:gd name="connsiteY3" fmla="*/ 0 h 1154548"/>
              <a:gd name="connsiteX4" fmla="*/ 0 w 1532619"/>
              <a:gd name="connsiteY4" fmla="*/ 282747 h 1154548"/>
              <a:gd name="connsiteX5" fmla="*/ 54215 w 1532619"/>
              <a:gd name="connsiteY5" fmla="*/ 858949 h 1154548"/>
              <a:gd name="connsiteX6" fmla="*/ 266905 w 1532619"/>
              <a:gd name="connsiteY6" fmla="*/ 1154548 h 1154548"/>
              <a:gd name="connsiteX0" fmla="*/ 266905 w 1532619"/>
              <a:gd name="connsiteY0" fmla="*/ 1154548 h 1201673"/>
              <a:gd name="connsiteX1" fmla="*/ 919572 w 1532619"/>
              <a:gd name="connsiteY1" fmla="*/ 1201673 h 1201673"/>
              <a:gd name="connsiteX2" fmla="*/ 1269885 w 1532619"/>
              <a:gd name="connsiteY2" fmla="*/ 954270 h 1201673"/>
              <a:gd name="connsiteX3" fmla="*/ 1532619 w 1532619"/>
              <a:gd name="connsiteY3" fmla="*/ 318090 h 1201673"/>
              <a:gd name="connsiteX4" fmla="*/ 875783 w 1532619"/>
              <a:gd name="connsiteY4" fmla="*/ 0 h 1201673"/>
              <a:gd name="connsiteX5" fmla="*/ 0 w 1532619"/>
              <a:gd name="connsiteY5" fmla="*/ 282747 h 1201673"/>
              <a:gd name="connsiteX6" fmla="*/ 54215 w 1532619"/>
              <a:gd name="connsiteY6" fmla="*/ 858949 h 1201673"/>
              <a:gd name="connsiteX7" fmla="*/ 266905 w 1532619"/>
              <a:gd name="connsiteY7" fmla="*/ 1154548 h 1201673"/>
              <a:gd name="connsiteX0" fmla="*/ 272899 w 1538613"/>
              <a:gd name="connsiteY0" fmla="*/ 1154548 h 1201673"/>
              <a:gd name="connsiteX1" fmla="*/ 925566 w 1538613"/>
              <a:gd name="connsiteY1" fmla="*/ 1201673 h 1201673"/>
              <a:gd name="connsiteX2" fmla="*/ 1275879 w 1538613"/>
              <a:gd name="connsiteY2" fmla="*/ 954270 h 1201673"/>
              <a:gd name="connsiteX3" fmla="*/ 1538613 w 1538613"/>
              <a:gd name="connsiteY3" fmla="*/ 318090 h 1201673"/>
              <a:gd name="connsiteX4" fmla="*/ 881777 w 1538613"/>
              <a:gd name="connsiteY4" fmla="*/ 0 h 1201673"/>
              <a:gd name="connsiteX5" fmla="*/ 0 w 1538613"/>
              <a:gd name="connsiteY5" fmla="*/ 291348 h 1201673"/>
              <a:gd name="connsiteX6" fmla="*/ 60209 w 1538613"/>
              <a:gd name="connsiteY6" fmla="*/ 858949 h 1201673"/>
              <a:gd name="connsiteX7" fmla="*/ 272899 w 1538613"/>
              <a:gd name="connsiteY7" fmla="*/ 1154548 h 1201673"/>
              <a:gd name="connsiteX0" fmla="*/ 272899 w 1538613"/>
              <a:gd name="connsiteY0" fmla="*/ 1158849 h 1205974"/>
              <a:gd name="connsiteX1" fmla="*/ 925566 w 1538613"/>
              <a:gd name="connsiteY1" fmla="*/ 1205974 h 1205974"/>
              <a:gd name="connsiteX2" fmla="*/ 1275879 w 1538613"/>
              <a:gd name="connsiteY2" fmla="*/ 958571 h 1205974"/>
              <a:gd name="connsiteX3" fmla="*/ 1538613 w 1538613"/>
              <a:gd name="connsiteY3" fmla="*/ 322391 h 1205974"/>
              <a:gd name="connsiteX4" fmla="*/ 869789 w 1538613"/>
              <a:gd name="connsiteY4" fmla="*/ 0 h 1205974"/>
              <a:gd name="connsiteX5" fmla="*/ 0 w 1538613"/>
              <a:gd name="connsiteY5" fmla="*/ 295649 h 1205974"/>
              <a:gd name="connsiteX6" fmla="*/ 60209 w 1538613"/>
              <a:gd name="connsiteY6" fmla="*/ 863250 h 1205974"/>
              <a:gd name="connsiteX7" fmla="*/ 272899 w 1538613"/>
              <a:gd name="connsiteY7" fmla="*/ 1158849 h 1205974"/>
              <a:gd name="connsiteX0" fmla="*/ 272899 w 1530621"/>
              <a:gd name="connsiteY0" fmla="*/ 1158849 h 1205974"/>
              <a:gd name="connsiteX1" fmla="*/ 925566 w 1530621"/>
              <a:gd name="connsiteY1" fmla="*/ 1205974 h 1205974"/>
              <a:gd name="connsiteX2" fmla="*/ 1275879 w 1530621"/>
              <a:gd name="connsiteY2" fmla="*/ 958571 h 1205974"/>
              <a:gd name="connsiteX3" fmla="*/ 1530621 w 1530621"/>
              <a:gd name="connsiteY3" fmla="*/ 328841 h 1205974"/>
              <a:gd name="connsiteX4" fmla="*/ 869789 w 1530621"/>
              <a:gd name="connsiteY4" fmla="*/ 0 h 1205974"/>
              <a:gd name="connsiteX5" fmla="*/ 0 w 1530621"/>
              <a:gd name="connsiteY5" fmla="*/ 295649 h 1205974"/>
              <a:gd name="connsiteX6" fmla="*/ 60209 w 1530621"/>
              <a:gd name="connsiteY6" fmla="*/ 863250 h 1205974"/>
              <a:gd name="connsiteX7" fmla="*/ 272899 w 1530621"/>
              <a:gd name="connsiteY7" fmla="*/ 1158849 h 1205974"/>
              <a:gd name="connsiteX0" fmla="*/ 272899 w 1530621"/>
              <a:gd name="connsiteY0" fmla="*/ 1158849 h 1205974"/>
              <a:gd name="connsiteX1" fmla="*/ 925566 w 1530621"/>
              <a:gd name="connsiteY1" fmla="*/ 1205974 h 1205974"/>
              <a:gd name="connsiteX2" fmla="*/ 1289865 w 1530621"/>
              <a:gd name="connsiteY2" fmla="*/ 939219 h 1205974"/>
              <a:gd name="connsiteX3" fmla="*/ 1530621 w 1530621"/>
              <a:gd name="connsiteY3" fmla="*/ 328841 h 1205974"/>
              <a:gd name="connsiteX4" fmla="*/ 869789 w 1530621"/>
              <a:gd name="connsiteY4" fmla="*/ 0 h 1205974"/>
              <a:gd name="connsiteX5" fmla="*/ 0 w 1530621"/>
              <a:gd name="connsiteY5" fmla="*/ 295649 h 1205974"/>
              <a:gd name="connsiteX6" fmla="*/ 60209 w 1530621"/>
              <a:gd name="connsiteY6" fmla="*/ 863250 h 1205974"/>
              <a:gd name="connsiteX7" fmla="*/ 272899 w 1530621"/>
              <a:gd name="connsiteY7" fmla="*/ 1158849 h 1205974"/>
              <a:gd name="connsiteX0" fmla="*/ 272899 w 1530621"/>
              <a:gd name="connsiteY0" fmla="*/ 1158849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0209 w 1530621"/>
              <a:gd name="connsiteY6" fmla="*/ 863250 h 1201674"/>
              <a:gd name="connsiteX7" fmla="*/ 272899 w 1530621"/>
              <a:gd name="connsiteY7" fmla="*/ 1158849 h 1201674"/>
              <a:gd name="connsiteX0" fmla="*/ 268904 w 1530621"/>
              <a:gd name="connsiteY0" fmla="*/ 1150248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0209 w 1530621"/>
              <a:gd name="connsiteY6" fmla="*/ 863250 h 1201674"/>
              <a:gd name="connsiteX7" fmla="*/ 268904 w 1530621"/>
              <a:gd name="connsiteY7" fmla="*/ 1150248 h 1201674"/>
              <a:gd name="connsiteX0" fmla="*/ 268904 w 1530621"/>
              <a:gd name="connsiteY0" fmla="*/ 1150248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4204 w 1530621"/>
              <a:gd name="connsiteY6" fmla="*/ 867551 h 1201674"/>
              <a:gd name="connsiteX7" fmla="*/ 268904 w 1530621"/>
              <a:gd name="connsiteY7" fmla="*/ 1150248 h 1201674"/>
              <a:gd name="connsiteX0" fmla="*/ 262910 w 1524627"/>
              <a:gd name="connsiteY0" fmla="*/ 1150248 h 1201674"/>
              <a:gd name="connsiteX1" fmla="*/ 899593 w 1524627"/>
              <a:gd name="connsiteY1" fmla="*/ 1201674 h 1201674"/>
              <a:gd name="connsiteX2" fmla="*/ 1283871 w 1524627"/>
              <a:gd name="connsiteY2" fmla="*/ 939219 h 1201674"/>
              <a:gd name="connsiteX3" fmla="*/ 1524627 w 1524627"/>
              <a:gd name="connsiteY3" fmla="*/ 328841 h 1201674"/>
              <a:gd name="connsiteX4" fmla="*/ 863795 w 1524627"/>
              <a:gd name="connsiteY4" fmla="*/ 0 h 1201674"/>
              <a:gd name="connsiteX5" fmla="*/ 0 w 1524627"/>
              <a:gd name="connsiteY5" fmla="*/ 297799 h 1201674"/>
              <a:gd name="connsiteX6" fmla="*/ 58210 w 1524627"/>
              <a:gd name="connsiteY6" fmla="*/ 867551 h 1201674"/>
              <a:gd name="connsiteX7" fmla="*/ 262910 w 1524627"/>
              <a:gd name="connsiteY7" fmla="*/ 1150248 h 1201674"/>
              <a:gd name="connsiteX0" fmla="*/ 262910 w 1524627"/>
              <a:gd name="connsiteY0" fmla="*/ 1145948 h 1197374"/>
              <a:gd name="connsiteX1" fmla="*/ 899593 w 1524627"/>
              <a:gd name="connsiteY1" fmla="*/ 1197374 h 1197374"/>
              <a:gd name="connsiteX2" fmla="*/ 1283871 w 1524627"/>
              <a:gd name="connsiteY2" fmla="*/ 934919 h 1197374"/>
              <a:gd name="connsiteX3" fmla="*/ 1524627 w 1524627"/>
              <a:gd name="connsiteY3" fmla="*/ 324541 h 1197374"/>
              <a:gd name="connsiteX4" fmla="*/ 857801 w 1524627"/>
              <a:gd name="connsiteY4" fmla="*/ 0 h 1197374"/>
              <a:gd name="connsiteX5" fmla="*/ 0 w 1524627"/>
              <a:gd name="connsiteY5" fmla="*/ 293499 h 1197374"/>
              <a:gd name="connsiteX6" fmla="*/ 58210 w 1524627"/>
              <a:gd name="connsiteY6" fmla="*/ 863251 h 1197374"/>
              <a:gd name="connsiteX7" fmla="*/ 262910 w 1524627"/>
              <a:gd name="connsiteY7" fmla="*/ 1145948 h 1197374"/>
              <a:gd name="connsiteX0" fmla="*/ 407845 w 1669562"/>
              <a:gd name="connsiteY0" fmla="*/ 1145948 h 1197374"/>
              <a:gd name="connsiteX1" fmla="*/ 1044528 w 1669562"/>
              <a:gd name="connsiteY1" fmla="*/ 1197374 h 1197374"/>
              <a:gd name="connsiteX2" fmla="*/ 1428806 w 1669562"/>
              <a:gd name="connsiteY2" fmla="*/ 934919 h 1197374"/>
              <a:gd name="connsiteX3" fmla="*/ 1669562 w 1669562"/>
              <a:gd name="connsiteY3" fmla="*/ 324541 h 1197374"/>
              <a:gd name="connsiteX4" fmla="*/ 1002736 w 1669562"/>
              <a:gd name="connsiteY4" fmla="*/ 0 h 1197374"/>
              <a:gd name="connsiteX5" fmla="*/ 144935 w 1669562"/>
              <a:gd name="connsiteY5" fmla="*/ 293499 h 1197374"/>
              <a:gd name="connsiteX6" fmla="*/ 0 w 1669562"/>
              <a:gd name="connsiteY6" fmla="*/ 790378 h 1197374"/>
              <a:gd name="connsiteX7" fmla="*/ 407845 w 1669562"/>
              <a:gd name="connsiteY7" fmla="*/ 1145948 h 1197374"/>
              <a:gd name="connsiteX0" fmla="*/ 700374 w 1669562"/>
              <a:gd name="connsiteY0" fmla="*/ 1215905 h 1215905"/>
              <a:gd name="connsiteX1" fmla="*/ 1044528 w 1669562"/>
              <a:gd name="connsiteY1" fmla="*/ 1197374 h 1215905"/>
              <a:gd name="connsiteX2" fmla="*/ 1428806 w 1669562"/>
              <a:gd name="connsiteY2" fmla="*/ 934919 h 1215905"/>
              <a:gd name="connsiteX3" fmla="*/ 1669562 w 1669562"/>
              <a:gd name="connsiteY3" fmla="*/ 324541 h 1215905"/>
              <a:gd name="connsiteX4" fmla="*/ 1002736 w 1669562"/>
              <a:gd name="connsiteY4" fmla="*/ 0 h 1215905"/>
              <a:gd name="connsiteX5" fmla="*/ 144935 w 1669562"/>
              <a:gd name="connsiteY5" fmla="*/ 293499 h 1215905"/>
              <a:gd name="connsiteX6" fmla="*/ 0 w 1669562"/>
              <a:gd name="connsiteY6" fmla="*/ 790378 h 1215905"/>
              <a:gd name="connsiteX7" fmla="*/ 700374 w 1669562"/>
              <a:gd name="connsiteY7" fmla="*/ 1215905 h 1215905"/>
              <a:gd name="connsiteX0" fmla="*/ 700374 w 1669562"/>
              <a:gd name="connsiteY0" fmla="*/ 1215905 h 1215905"/>
              <a:gd name="connsiteX1" fmla="*/ 1428806 w 1669562"/>
              <a:gd name="connsiteY1" fmla="*/ 934919 h 1215905"/>
              <a:gd name="connsiteX2" fmla="*/ 1669562 w 1669562"/>
              <a:gd name="connsiteY2" fmla="*/ 324541 h 1215905"/>
              <a:gd name="connsiteX3" fmla="*/ 1002736 w 1669562"/>
              <a:gd name="connsiteY3" fmla="*/ 0 h 1215905"/>
              <a:gd name="connsiteX4" fmla="*/ 144935 w 1669562"/>
              <a:gd name="connsiteY4" fmla="*/ 293499 h 1215905"/>
              <a:gd name="connsiteX5" fmla="*/ 0 w 1669562"/>
              <a:gd name="connsiteY5" fmla="*/ 790378 h 1215905"/>
              <a:gd name="connsiteX6" fmla="*/ 700374 w 1669562"/>
              <a:gd name="connsiteY6" fmla="*/ 1215905 h 1215905"/>
              <a:gd name="connsiteX0" fmla="*/ 700374 w 1669562"/>
              <a:gd name="connsiteY0" fmla="*/ 1215905 h 1215905"/>
              <a:gd name="connsiteX1" fmla="*/ 1363800 w 1669562"/>
              <a:gd name="connsiteY1" fmla="*/ 1007793 h 1215905"/>
              <a:gd name="connsiteX2" fmla="*/ 1669562 w 1669562"/>
              <a:gd name="connsiteY2" fmla="*/ 324541 h 1215905"/>
              <a:gd name="connsiteX3" fmla="*/ 1002736 w 1669562"/>
              <a:gd name="connsiteY3" fmla="*/ 0 h 1215905"/>
              <a:gd name="connsiteX4" fmla="*/ 144935 w 1669562"/>
              <a:gd name="connsiteY4" fmla="*/ 293499 h 1215905"/>
              <a:gd name="connsiteX5" fmla="*/ 0 w 1669562"/>
              <a:gd name="connsiteY5" fmla="*/ 790378 h 1215905"/>
              <a:gd name="connsiteX6" fmla="*/ 700374 w 1669562"/>
              <a:gd name="connsiteY6" fmla="*/ 1215905 h 1215905"/>
              <a:gd name="connsiteX0" fmla="*/ 700374 w 1363800"/>
              <a:gd name="connsiteY0" fmla="*/ 1215905 h 1215905"/>
              <a:gd name="connsiteX1" fmla="*/ 1363800 w 1363800"/>
              <a:gd name="connsiteY1" fmla="*/ 1007793 h 1215905"/>
              <a:gd name="connsiteX2" fmla="*/ 1002736 w 1363800"/>
              <a:gd name="connsiteY2" fmla="*/ 0 h 1215905"/>
              <a:gd name="connsiteX3" fmla="*/ 144935 w 1363800"/>
              <a:gd name="connsiteY3" fmla="*/ 293499 h 1215905"/>
              <a:gd name="connsiteX4" fmla="*/ 0 w 1363800"/>
              <a:gd name="connsiteY4" fmla="*/ 790378 h 1215905"/>
              <a:gd name="connsiteX5" fmla="*/ 700374 w 1363800"/>
              <a:gd name="connsiteY5" fmla="*/ 1215905 h 1215905"/>
              <a:gd name="connsiteX0" fmla="*/ 700374 w 1363800"/>
              <a:gd name="connsiteY0" fmla="*/ 922406 h 922406"/>
              <a:gd name="connsiteX1" fmla="*/ 1363800 w 1363800"/>
              <a:gd name="connsiteY1" fmla="*/ 714294 h 922406"/>
              <a:gd name="connsiteX2" fmla="*/ 144935 w 1363800"/>
              <a:gd name="connsiteY2" fmla="*/ 0 h 922406"/>
              <a:gd name="connsiteX3" fmla="*/ 0 w 1363800"/>
              <a:gd name="connsiteY3" fmla="*/ 496879 h 922406"/>
              <a:gd name="connsiteX4" fmla="*/ 700374 w 1363800"/>
              <a:gd name="connsiteY4" fmla="*/ 922406 h 922406"/>
              <a:gd name="connsiteX0" fmla="*/ 700374 w 1363800"/>
              <a:gd name="connsiteY0" fmla="*/ 425527 h 425527"/>
              <a:gd name="connsiteX1" fmla="*/ 1363800 w 1363800"/>
              <a:gd name="connsiteY1" fmla="*/ 217415 h 425527"/>
              <a:gd name="connsiteX2" fmla="*/ 0 w 1363800"/>
              <a:gd name="connsiteY2" fmla="*/ 0 h 425527"/>
              <a:gd name="connsiteX3" fmla="*/ 700374 w 1363800"/>
              <a:gd name="connsiteY3" fmla="*/ 425527 h 42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800" h="425527">
                <a:moveTo>
                  <a:pt x="700374" y="425527"/>
                </a:moveTo>
                <a:lnTo>
                  <a:pt x="1363800" y="217415"/>
                </a:lnTo>
                <a:lnTo>
                  <a:pt x="0" y="0"/>
                </a:lnTo>
                <a:lnTo>
                  <a:pt x="700374" y="425527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flipV="1">
            <a:off x="4373775" y="3852195"/>
            <a:ext cx="981121" cy="981121"/>
          </a:xfrm>
          <a:prstGeom prst="arc">
            <a:avLst>
              <a:gd name="adj1" fmla="val 19777198"/>
              <a:gd name="adj2" fmla="val 91610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70C0"/>
            </a:solidFill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Избираме втора и трета точки</a:t>
                </a:r>
              </a:p>
              <a:p>
                <a:pPr lvl="1"/>
                <a:r>
                  <a:rPr lang="bg-BG" dirty="0"/>
                  <a:t>Ползваме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bg-BG" dirty="0"/>
                  <a:t>е текущият ни изпъкнал многоъгълник</a:t>
                </a:r>
              </a:p>
              <a:p>
                <a:pPr lvl="1"/>
                <a:r>
                  <a:rPr lang="bg-BG" dirty="0"/>
                  <a:t>Забелязваме, че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bg-BG" dirty="0"/>
                  <a:t> завиваме наляво за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bg-BG" dirty="0"/>
                  <a:t> – това е добре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5341712" y="4235623"/>
            <a:ext cx="1409699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80"/>
              </a:lnSpc>
            </a:pPr>
            <a:r>
              <a:rPr lang="bg-BG" sz="1600" dirty="0">
                <a:solidFill>
                  <a:srgbClr val="0070C0"/>
                </a:solidFill>
              </a:rPr>
              <a:t>ляв завой</a:t>
            </a:r>
            <a:endParaRPr lang="en-US" sz="1600" b="1" baseline="-25000" dirty="0">
              <a:solidFill>
                <a:srgbClr val="0070C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05400" y="3249424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038600" y="2963674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00600" y="427812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943600" y="393522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67400" y="2620774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800600" y="3649474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126172" y="3478024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172" y="3478024"/>
                <a:ext cx="531428" cy="453137"/>
              </a:xfrm>
              <a:prstGeom prst="rect">
                <a:avLst/>
              </a:prstGeom>
              <a:blipFill rotWithShape="1">
                <a:blip r:embed="rId3"/>
                <a:stretch>
                  <a:fillRect l="-229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3644158" y="3649645"/>
            <a:ext cx="1220178" cy="693065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4862945" y="3995252"/>
            <a:ext cx="1143150" cy="34521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581400" y="359232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304314" y="4337560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14" y="4337560"/>
                <a:ext cx="531428" cy="453137"/>
              </a:xfrm>
              <a:prstGeom prst="rect">
                <a:avLst/>
              </a:prstGeom>
              <a:blipFill rotWithShape="1">
                <a:blip r:embed="rId4"/>
                <a:stretch>
                  <a:fillRect l="-114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046562" y="3801219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562" y="3801219"/>
                <a:ext cx="531428" cy="453137"/>
              </a:xfrm>
              <a:prstGeom prst="rect">
                <a:avLst/>
              </a:prstGeom>
              <a:blipFill rotWithShape="1">
                <a:blip r:embed="rId5"/>
                <a:stretch>
                  <a:fillRect l="-229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899122" y="3453477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122" y="3453477"/>
                <a:ext cx="531428" cy="453137"/>
              </a:xfrm>
              <a:prstGeom prst="rect">
                <a:avLst/>
              </a:prstGeom>
              <a:blipFill rotWithShape="1">
                <a:blip r:embed="rId6"/>
                <a:stretch>
                  <a:fillRect l="-3448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186591" y="3008838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591" y="3008838"/>
                <a:ext cx="531428" cy="453137"/>
              </a:xfrm>
              <a:prstGeom prst="rect">
                <a:avLst/>
              </a:prstGeom>
              <a:blipFill rotWithShape="1">
                <a:blip r:embed="rId7"/>
                <a:stretch>
                  <a:fillRect l="-114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943600" y="2343150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343150"/>
                <a:ext cx="531428" cy="453137"/>
              </a:xfrm>
              <a:prstGeom prst="rect">
                <a:avLst/>
              </a:prstGeom>
              <a:blipFill rotWithShape="1">
                <a:blip r:embed="rId8"/>
                <a:stretch>
                  <a:fillRect l="-2299" b="-4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38600" y="2513077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513077"/>
                <a:ext cx="531428" cy="453137"/>
              </a:xfrm>
              <a:prstGeom prst="rect">
                <a:avLst/>
              </a:prstGeom>
              <a:blipFill rotWithShape="1">
                <a:blip r:embed="rId9"/>
                <a:stretch>
                  <a:fillRect l="-3448" b="-266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4859631" y="4342756"/>
            <a:ext cx="610089" cy="346533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78493"/>
      </p:ext>
    </p:extLst>
  </p:cSld>
  <p:clrMapOvr>
    <a:masterClrMapping/>
  </p:clrMapOvr>
  <p:transition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57"/>
          <p:cNvSpPr/>
          <p:nvPr/>
        </p:nvSpPr>
        <p:spPr>
          <a:xfrm>
            <a:off x="3645516" y="3644239"/>
            <a:ext cx="2373228" cy="688076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648198 w 648198"/>
              <a:gd name="connsiteY0" fmla="*/ 401430 h 510911"/>
              <a:gd name="connsiteX1" fmla="*/ 283586 w 648198"/>
              <a:gd name="connsiteY1" fmla="*/ 510911 h 510911"/>
              <a:gd name="connsiteX2" fmla="*/ 0 w 648198"/>
              <a:gd name="connsiteY2" fmla="*/ 328443 h 510911"/>
              <a:gd name="connsiteX3" fmla="*/ 243074 w 648198"/>
              <a:gd name="connsiteY3" fmla="*/ 0 h 510911"/>
              <a:gd name="connsiteX4" fmla="*/ 648198 w 648198"/>
              <a:gd name="connsiteY4" fmla="*/ 401430 h 510911"/>
              <a:gd name="connsiteX0" fmla="*/ 1012809 w 1012809"/>
              <a:gd name="connsiteY0" fmla="*/ 0 h 510911"/>
              <a:gd name="connsiteX1" fmla="*/ 283586 w 1012809"/>
              <a:gd name="connsiteY1" fmla="*/ 510911 h 510911"/>
              <a:gd name="connsiteX2" fmla="*/ 0 w 1012809"/>
              <a:gd name="connsiteY2" fmla="*/ 328443 h 510911"/>
              <a:gd name="connsiteX3" fmla="*/ 243074 w 1012809"/>
              <a:gd name="connsiteY3" fmla="*/ 0 h 510911"/>
              <a:gd name="connsiteX4" fmla="*/ 1012809 w 1012809"/>
              <a:gd name="connsiteY4" fmla="*/ 0 h 510911"/>
              <a:gd name="connsiteX0" fmla="*/ 1012809 w 1012809"/>
              <a:gd name="connsiteY0" fmla="*/ 0 h 328443"/>
              <a:gd name="connsiteX1" fmla="*/ 688710 w 1012809"/>
              <a:gd name="connsiteY1" fmla="*/ 109481 h 328443"/>
              <a:gd name="connsiteX2" fmla="*/ 0 w 1012809"/>
              <a:gd name="connsiteY2" fmla="*/ 328443 h 328443"/>
              <a:gd name="connsiteX3" fmla="*/ 243074 w 1012809"/>
              <a:gd name="connsiteY3" fmla="*/ 0 h 328443"/>
              <a:gd name="connsiteX4" fmla="*/ 1012809 w 1012809"/>
              <a:gd name="connsiteY4" fmla="*/ 0 h 328443"/>
              <a:gd name="connsiteX0" fmla="*/ 769735 w 769735"/>
              <a:gd name="connsiteY0" fmla="*/ 0 h 109481"/>
              <a:gd name="connsiteX1" fmla="*/ 445636 w 769735"/>
              <a:gd name="connsiteY1" fmla="*/ 109481 h 109481"/>
              <a:gd name="connsiteX2" fmla="*/ 162049 w 769735"/>
              <a:gd name="connsiteY2" fmla="*/ 109481 h 109481"/>
              <a:gd name="connsiteX3" fmla="*/ 0 w 769735"/>
              <a:gd name="connsiteY3" fmla="*/ 0 h 109481"/>
              <a:gd name="connsiteX4" fmla="*/ 769735 w 769735"/>
              <a:gd name="connsiteY4" fmla="*/ 0 h 109481"/>
              <a:gd name="connsiteX0" fmla="*/ 810247 w 810247"/>
              <a:gd name="connsiteY0" fmla="*/ 0 h 109481"/>
              <a:gd name="connsiteX1" fmla="*/ 486148 w 810247"/>
              <a:gd name="connsiteY1" fmla="*/ 109481 h 109481"/>
              <a:gd name="connsiteX2" fmla="*/ 202561 w 810247"/>
              <a:gd name="connsiteY2" fmla="*/ 109481 h 109481"/>
              <a:gd name="connsiteX3" fmla="*/ 0 w 810247"/>
              <a:gd name="connsiteY3" fmla="*/ 0 h 109481"/>
              <a:gd name="connsiteX4" fmla="*/ 810247 w 810247"/>
              <a:gd name="connsiteY4" fmla="*/ 0 h 109481"/>
              <a:gd name="connsiteX0" fmla="*/ 810247 w 810247"/>
              <a:gd name="connsiteY0" fmla="*/ 218962 h 328443"/>
              <a:gd name="connsiteX1" fmla="*/ 526661 w 810247"/>
              <a:gd name="connsiteY1" fmla="*/ 0 h 328443"/>
              <a:gd name="connsiteX2" fmla="*/ 202561 w 810247"/>
              <a:gd name="connsiteY2" fmla="*/ 328443 h 328443"/>
              <a:gd name="connsiteX3" fmla="*/ 0 w 810247"/>
              <a:gd name="connsiteY3" fmla="*/ 218962 h 328443"/>
              <a:gd name="connsiteX4" fmla="*/ 810247 w 810247"/>
              <a:gd name="connsiteY4" fmla="*/ 218962 h 328443"/>
              <a:gd name="connsiteX0" fmla="*/ 810247 w 810247"/>
              <a:gd name="connsiteY0" fmla="*/ 218962 h 218962"/>
              <a:gd name="connsiteX1" fmla="*/ 526661 w 810247"/>
              <a:gd name="connsiteY1" fmla="*/ 0 h 218962"/>
              <a:gd name="connsiteX2" fmla="*/ 243074 w 810247"/>
              <a:gd name="connsiteY2" fmla="*/ 0 h 218962"/>
              <a:gd name="connsiteX3" fmla="*/ 0 w 810247"/>
              <a:gd name="connsiteY3" fmla="*/ 218962 h 218962"/>
              <a:gd name="connsiteX4" fmla="*/ 810247 w 810247"/>
              <a:gd name="connsiteY4" fmla="*/ 218962 h 218962"/>
              <a:gd name="connsiteX0" fmla="*/ 526661 w 526661"/>
              <a:gd name="connsiteY0" fmla="*/ 0 h 547405"/>
              <a:gd name="connsiteX1" fmla="*/ 526661 w 526661"/>
              <a:gd name="connsiteY1" fmla="*/ 328443 h 547405"/>
              <a:gd name="connsiteX2" fmla="*/ 243074 w 526661"/>
              <a:gd name="connsiteY2" fmla="*/ 328443 h 547405"/>
              <a:gd name="connsiteX3" fmla="*/ 0 w 526661"/>
              <a:gd name="connsiteY3" fmla="*/ 547405 h 547405"/>
              <a:gd name="connsiteX4" fmla="*/ 526661 w 526661"/>
              <a:gd name="connsiteY4" fmla="*/ 0 h 547405"/>
              <a:gd name="connsiteX0" fmla="*/ 283587 w 283587"/>
              <a:gd name="connsiteY0" fmla="*/ 0 h 328443"/>
              <a:gd name="connsiteX1" fmla="*/ 283587 w 283587"/>
              <a:gd name="connsiteY1" fmla="*/ 328443 h 328443"/>
              <a:gd name="connsiteX2" fmla="*/ 0 w 283587"/>
              <a:gd name="connsiteY2" fmla="*/ 328443 h 328443"/>
              <a:gd name="connsiteX3" fmla="*/ 1 w 283587"/>
              <a:gd name="connsiteY3" fmla="*/ 0 h 328443"/>
              <a:gd name="connsiteX4" fmla="*/ 283587 w 283587"/>
              <a:gd name="connsiteY4" fmla="*/ 0 h 328443"/>
              <a:gd name="connsiteX0" fmla="*/ 319035 w 319035"/>
              <a:gd name="connsiteY0" fmla="*/ 164222 h 492665"/>
              <a:gd name="connsiteX1" fmla="*/ 319035 w 319035"/>
              <a:gd name="connsiteY1" fmla="*/ 492665 h 492665"/>
              <a:gd name="connsiteX2" fmla="*/ 35448 w 319035"/>
              <a:gd name="connsiteY2" fmla="*/ 492665 h 492665"/>
              <a:gd name="connsiteX3" fmla="*/ 0 w 319035"/>
              <a:gd name="connsiteY3" fmla="*/ 0 h 492665"/>
              <a:gd name="connsiteX4" fmla="*/ 319035 w 319035"/>
              <a:gd name="connsiteY4" fmla="*/ 164222 h 492665"/>
              <a:gd name="connsiteX0" fmla="*/ 708966 w 708966"/>
              <a:gd name="connsiteY0" fmla="*/ 1 h 492665"/>
              <a:gd name="connsiteX1" fmla="*/ 319035 w 708966"/>
              <a:gd name="connsiteY1" fmla="*/ 492665 h 492665"/>
              <a:gd name="connsiteX2" fmla="*/ 35448 w 708966"/>
              <a:gd name="connsiteY2" fmla="*/ 492665 h 492665"/>
              <a:gd name="connsiteX3" fmla="*/ 0 w 708966"/>
              <a:gd name="connsiteY3" fmla="*/ 0 h 492665"/>
              <a:gd name="connsiteX4" fmla="*/ 708966 w 708966"/>
              <a:gd name="connsiteY4" fmla="*/ 1 h 492665"/>
              <a:gd name="connsiteX0" fmla="*/ 708966 w 779863"/>
              <a:gd name="connsiteY0" fmla="*/ 1 h 492665"/>
              <a:gd name="connsiteX1" fmla="*/ 779863 w 779863"/>
              <a:gd name="connsiteY1" fmla="*/ 164222 h 492665"/>
              <a:gd name="connsiteX2" fmla="*/ 35448 w 779863"/>
              <a:gd name="connsiteY2" fmla="*/ 492665 h 492665"/>
              <a:gd name="connsiteX3" fmla="*/ 0 w 779863"/>
              <a:gd name="connsiteY3" fmla="*/ 0 h 492665"/>
              <a:gd name="connsiteX4" fmla="*/ 708966 w 779863"/>
              <a:gd name="connsiteY4" fmla="*/ 1 h 492665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638070 w 886209"/>
              <a:gd name="connsiteY0" fmla="*/ 0 h 394132"/>
              <a:gd name="connsiteX1" fmla="*/ 886209 w 886209"/>
              <a:gd name="connsiteY1" fmla="*/ 394132 h 394132"/>
              <a:gd name="connsiteX2" fmla="*/ 0 w 886209"/>
              <a:gd name="connsiteY2" fmla="*/ 394132 h 394132"/>
              <a:gd name="connsiteX3" fmla="*/ 106346 w 886209"/>
              <a:gd name="connsiteY3" fmla="*/ 229910 h 394132"/>
              <a:gd name="connsiteX4" fmla="*/ 638070 w 886209"/>
              <a:gd name="connsiteY4" fmla="*/ 0 h 394132"/>
              <a:gd name="connsiteX0" fmla="*/ 638070 w 1524278"/>
              <a:gd name="connsiteY0" fmla="*/ 0 h 394132"/>
              <a:gd name="connsiteX1" fmla="*/ 1524278 w 1524278"/>
              <a:gd name="connsiteY1" fmla="*/ 0 h 394132"/>
              <a:gd name="connsiteX2" fmla="*/ 0 w 1524278"/>
              <a:gd name="connsiteY2" fmla="*/ 394132 h 394132"/>
              <a:gd name="connsiteX3" fmla="*/ 106346 w 1524278"/>
              <a:gd name="connsiteY3" fmla="*/ 229910 h 394132"/>
              <a:gd name="connsiteX4" fmla="*/ 638070 w 1524278"/>
              <a:gd name="connsiteY4" fmla="*/ 0 h 394132"/>
              <a:gd name="connsiteX0" fmla="*/ 531724 w 1417932"/>
              <a:gd name="connsiteY0" fmla="*/ 0 h 229910"/>
              <a:gd name="connsiteX1" fmla="*/ 1417932 w 1417932"/>
              <a:gd name="connsiteY1" fmla="*/ 0 h 229910"/>
              <a:gd name="connsiteX2" fmla="*/ 957104 w 1417932"/>
              <a:gd name="connsiteY2" fmla="*/ 229910 h 229910"/>
              <a:gd name="connsiteX3" fmla="*/ 0 w 1417932"/>
              <a:gd name="connsiteY3" fmla="*/ 229910 h 229910"/>
              <a:gd name="connsiteX4" fmla="*/ 531724 w 1417932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141793 w 886208"/>
              <a:gd name="connsiteY3" fmla="*/ 229910 h 229910"/>
              <a:gd name="connsiteX4" fmla="*/ 0 w 886208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0 w 886208"/>
              <a:gd name="connsiteY3" fmla="*/ 0 h 229910"/>
              <a:gd name="connsiteX0" fmla="*/ 0 w 886208"/>
              <a:gd name="connsiteY0" fmla="*/ 0 h 197066"/>
              <a:gd name="connsiteX1" fmla="*/ 886208 w 886208"/>
              <a:gd name="connsiteY1" fmla="*/ 0 h 197066"/>
              <a:gd name="connsiteX2" fmla="*/ 389932 w 886208"/>
              <a:gd name="connsiteY2" fmla="*/ 197066 h 197066"/>
              <a:gd name="connsiteX3" fmla="*/ 0 w 886208"/>
              <a:gd name="connsiteY3" fmla="*/ 0 h 197066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262754 h 394131"/>
              <a:gd name="connsiteX4" fmla="*/ 0 w 886208"/>
              <a:gd name="connsiteY4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602621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31903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53172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779863 w 886208"/>
              <a:gd name="connsiteY2" fmla="*/ 0 h 426975"/>
              <a:gd name="connsiteX3" fmla="*/ 531725 w 886208"/>
              <a:gd name="connsiteY3" fmla="*/ 295598 h 426975"/>
              <a:gd name="connsiteX4" fmla="*/ 0 w 886208"/>
              <a:gd name="connsiteY4" fmla="*/ 295598 h 426975"/>
              <a:gd name="connsiteX5" fmla="*/ 0 w 886208"/>
              <a:gd name="connsiteY5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779863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354483 w 886208"/>
              <a:gd name="connsiteY5" fmla="*/ 229910 h 426975"/>
              <a:gd name="connsiteX6" fmla="*/ 0 w 886208"/>
              <a:gd name="connsiteY6" fmla="*/ 426975 h 426975"/>
              <a:gd name="connsiteX0" fmla="*/ 0 w 531725"/>
              <a:gd name="connsiteY0" fmla="*/ 426975 h 426975"/>
              <a:gd name="connsiteX1" fmla="*/ 531725 w 531725"/>
              <a:gd name="connsiteY1" fmla="*/ 426975 h 426975"/>
              <a:gd name="connsiteX2" fmla="*/ 531725 w 531725"/>
              <a:gd name="connsiteY2" fmla="*/ 0 h 426975"/>
              <a:gd name="connsiteX3" fmla="*/ 283587 w 531725"/>
              <a:gd name="connsiteY3" fmla="*/ 0 h 426975"/>
              <a:gd name="connsiteX4" fmla="*/ 283587 w 531725"/>
              <a:gd name="connsiteY4" fmla="*/ 229910 h 426975"/>
              <a:gd name="connsiteX5" fmla="*/ 0 w 531725"/>
              <a:gd name="connsiteY5" fmla="*/ 229910 h 426975"/>
              <a:gd name="connsiteX6" fmla="*/ 0 w 531725"/>
              <a:gd name="connsiteY6" fmla="*/ 426975 h 426975"/>
              <a:gd name="connsiteX0" fmla="*/ 0 w 531725"/>
              <a:gd name="connsiteY0" fmla="*/ 426975 h 722574"/>
              <a:gd name="connsiteX1" fmla="*/ 531725 w 531725"/>
              <a:gd name="connsiteY1" fmla="*/ 722574 h 722574"/>
              <a:gd name="connsiteX2" fmla="*/ 531725 w 531725"/>
              <a:gd name="connsiteY2" fmla="*/ 0 h 722574"/>
              <a:gd name="connsiteX3" fmla="*/ 283587 w 531725"/>
              <a:gd name="connsiteY3" fmla="*/ 0 h 722574"/>
              <a:gd name="connsiteX4" fmla="*/ 283587 w 531725"/>
              <a:gd name="connsiteY4" fmla="*/ 229910 h 722574"/>
              <a:gd name="connsiteX5" fmla="*/ 0 w 531725"/>
              <a:gd name="connsiteY5" fmla="*/ 229910 h 722574"/>
              <a:gd name="connsiteX6" fmla="*/ 0 w 531725"/>
              <a:gd name="connsiteY6" fmla="*/ 426975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229910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1 w 815312"/>
              <a:gd name="connsiteY5" fmla="*/ 525508 h 722574"/>
              <a:gd name="connsiteX6" fmla="*/ 0 w 815312"/>
              <a:gd name="connsiteY6" fmla="*/ 722574 h 722574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1878762 w 2126900"/>
              <a:gd name="connsiteY4" fmla="*/ 525508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638070 w 2126900"/>
              <a:gd name="connsiteY3" fmla="*/ 98533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656885 h 689730"/>
              <a:gd name="connsiteX1" fmla="*/ 2126900 w 2126900"/>
              <a:gd name="connsiteY1" fmla="*/ 656885 h 689730"/>
              <a:gd name="connsiteX2" fmla="*/ 957105 w 2126900"/>
              <a:gd name="connsiteY2" fmla="*/ 0 h 689730"/>
              <a:gd name="connsiteX3" fmla="*/ 638070 w 2126900"/>
              <a:gd name="connsiteY3" fmla="*/ 32844 h 689730"/>
              <a:gd name="connsiteX4" fmla="*/ 567173 w 2126900"/>
              <a:gd name="connsiteY4" fmla="*/ 426975 h 689730"/>
              <a:gd name="connsiteX5" fmla="*/ 0 w 2126900"/>
              <a:gd name="connsiteY5" fmla="*/ 624041 h 689730"/>
              <a:gd name="connsiteX6" fmla="*/ 1311588 w 2126900"/>
              <a:gd name="connsiteY6" fmla="*/ 656885 h 689730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70897 w 2126900"/>
              <a:gd name="connsiteY6" fmla="*/ 853950 h 952483"/>
              <a:gd name="connsiteX7" fmla="*/ 921656 w 2126900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638070 w 992553"/>
              <a:gd name="connsiteY3" fmla="*/ 32844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92553 w 992553"/>
              <a:gd name="connsiteY2" fmla="*/ 98533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1134346"/>
              <a:gd name="connsiteY0" fmla="*/ 952483 h 952483"/>
              <a:gd name="connsiteX1" fmla="*/ 1134346 w 1134346"/>
              <a:gd name="connsiteY1" fmla="*/ 624041 h 952483"/>
              <a:gd name="connsiteX2" fmla="*/ 992553 w 1134346"/>
              <a:gd name="connsiteY2" fmla="*/ 98533 h 952483"/>
              <a:gd name="connsiteX3" fmla="*/ 460828 w 1134346"/>
              <a:gd name="connsiteY3" fmla="*/ 0 h 952483"/>
              <a:gd name="connsiteX4" fmla="*/ 567173 w 1134346"/>
              <a:gd name="connsiteY4" fmla="*/ 426975 h 952483"/>
              <a:gd name="connsiteX5" fmla="*/ 0 w 1134346"/>
              <a:gd name="connsiteY5" fmla="*/ 624041 h 952483"/>
              <a:gd name="connsiteX6" fmla="*/ 70897 w 1134346"/>
              <a:gd name="connsiteY6" fmla="*/ 853950 h 952483"/>
              <a:gd name="connsiteX7" fmla="*/ 921656 w 1134346"/>
              <a:gd name="connsiteY7" fmla="*/ 952483 h 952483"/>
              <a:gd name="connsiteX0" fmla="*/ 1098898 w 1134346"/>
              <a:gd name="connsiteY0" fmla="*/ 1083861 h 1083861"/>
              <a:gd name="connsiteX1" fmla="*/ 1134346 w 1134346"/>
              <a:gd name="connsiteY1" fmla="*/ 624041 h 1083861"/>
              <a:gd name="connsiteX2" fmla="*/ 992553 w 1134346"/>
              <a:gd name="connsiteY2" fmla="*/ 98533 h 1083861"/>
              <a:gd name="connsiteX3" fmla="*/ 460828 w 1134346"/>
              <a:gd name="connsiteY3" fmla="*/ 0 h 1083861"/>
              <a:gd name="connsiteX4" fmla="*/ 567173 w 1134346"/>
              <a:gd name="connsiteY4" fmla="*/ 426975 h 1083861"/>
              <a:gd name="connsiteX5" fmla="*/ 0 w 1134346"/>
              <a:gd name="connsiteY5" fmla="*/ 624041 h 1083861"/>
              <a:gd name="connsiteX6" fmla="*/ 70897 w 1134346"/>
              <a:gd name="connsiteY6" fmla="*/ 853950 h 1083861"/>
              <a:gd name="connsiteX7" fmla="*/ 1098898 w 1134346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708966 w 1276139"/>
              <a:gd name="connsiteY4" fmla="*/ 426975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205243 w 1276139"/>
              <a:gd name="connsiteY2" fmla="*/ 295598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141793 w 1276139"/>
              <a:gd name="connsiteY5" fmla="*/ 361287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389932 w 1276139"/>
              <a:gd name="connsiteY5" fmla="*/ 558353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389932 w 1276139"/>
              <a:gd name="connsiteY4" fmla="*/ 558353 h 821107"/>
              <a:gd name="connsiteX5" fmla="*/ 0 w 1276139"/>
              <a:gd name="connsiteY5" fmla="*/ 722574 h 821107"/>
              <a:gd name="connsiteX6" fmla="*/ 1240691 w 1276139"/>
              <a:gd name="connsiteY6" fmla="*/ 821107 h 821107"/>
              <a:gd name="connsiteX0" fmla="*/ 850759 w 886207"/>
              <a:gd name="connsiteY0" fmla="*/ 821107 h 821107"/>
              <a:gd name="connsiteX1" fmla="*/ 886207 w 886207"/>
              <a:gd name="connsiteY1" fmla="*/ 361287 h 821107"/>
              <a:gd name="connsiteX2" fmla="*/ 815311 w 886207"/>
              <a:gd name="connsiteY2" fmla="*/ 32844 h 821107"/>
              <a:gd name="connsiteX3" fmla="*/ 460828 w 886207"/>
              <a:gd name="connsiteY3" fmla="*/ 0 h 821107"/>
              <a:gd name="connsiteX4" fmla="*/ 0 w 886207"/>
              <a:gd name="connsiteY4" fmla="*/ 558353 h 821107"/>
              <a:gd name="connsiteX5" fmla="*/ 0 w 886207"/>
              <a:gd name="connsiteY5" fmla="*/ 821107 h 821107"/>
              <a:gd name="connsiteX6" fmla="*/ 850759 w 886207"/>
              <a:gd name="connsiteY6" fmla="*/ 821107 h 821107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1134347 w 2020554"/>
              <a:gd name="connsiteY4" fmla="*/ 558353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0 w 2020554"/>
              <a:gd name="connsiteY4" fmla="*/ 591197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788263 h 853952"/>
              <a:gd name="connsiteX1" fmla="*/ 2020554 w 2020554"/>
              <a:gd name="connsiteY1" fmla="*/ 328443 h 853952"/>
              <a:gd name="connsiteX2" fmla="*/ 1949658 w 2020554"/>
              <a:gd name="connsiteY2" fmla="*/ 0 h 853952"/>
              <a:gd name="connsiteX3" fmla="*/ 602622 w 2020554"/>
              <a:gd name="connsiteY3" fmla="*/ 32845 h 853952"/>
              <a:gd name="connsiteX4" fmla="*/ 0 w 2020554"/>
              <a:gd name="connsiteY4" fmla="*/ 558353 h 853952"/>
              <a:gd name="connsiteX5" fmla="*/ 0 w 2020554"/>
              <a:gd name="connsiteY5" fmla="*/ 853952 h 853952"/>
              <a:gd name="connsiteX6" fmla="*/ 1985106 w 2020554"/>
              <a:gd name="connsiteY6" fmla="*/ 788263 h 853952"/>
              <a:gd name="connsiteX0" fmla="*/ 1985106 w 2020554"/>
              <a:gd name="connsiteY0" fmla="*/ 755419 h 821108"/>
              <a:gd name="connsiteX1" fmla="*/ 2020554 w 2020554"/>
              <a:gd name="connsiteY1" fmla="*/ 295599 h 821108"/>
              <a:gd name="connsiteX2" fmla="*/ 957105 w 2020554"/>
              <a:gd name="connsiteY2" fmla="*/ 0 h 821108"/>
              <a:gd name="connsiteX3" fmla="*/ 602622 w 2020554"/>
              <a:gd name="connsiteY3" fmla="*/ 1 h 821108"/>
              <a:gd name="connsiteX4" fmla="*/ 0 w 2020554"/>
              <a:gd name="connsiteY4" fmla="*/ 525509 h 821108"/>
              <a:gd name="connsiteX5" fmla="*/ 0 w 2020554"/>
              <a:gd name="connsiteY5" fmla="*/ 821108 h 821108"/>
              <a:gd name="connsiteX6" fmla="*/ 1985106 w 2020554"/>
              <a:gd name="connsiteY6" fmla="*/ 755419 h 821108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21108 h 853951"/>
              <a:gd name="connsiteX6" fmla="*/ 921657 w 2020554"/>
              <a:gd name="connsiteY6" fmla="*/ 853951 h 853951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53951 h 853951"/>
              <a:gd name="connsiteX6" fmla="*/ 921657 w 2020554"/>
              <a:gd name="connsiteY6" fmla="*/ 853951 h 853951"/>
              <a:gd name="connsiteX0" fmla="*/ 921657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21657 w 957105"/>
              <a:gd name="connsiteY5" fmla="*/ 853951 h 853951"/>
              <a:gd name="connsiteX0" fmla="*/ 957105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57105 w 957105"/>
              <a:gd name="connsiteY5" fmla="*/ 853951 h 853951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602622 w 957105"/>
              <a:gd name="connsiteY2" fmla="*/ 131378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389932 w 957105"/>
              <a:gd name="connsiteY2" fmla="*/ 0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177241 w 1134346"/>
              <a:gd name="connsiteY3" fmla="*/ 656886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35449 w 1134346"/>
              <a:gd name="connsiteY4" fmla="*/ 985328 h 985328"/>
              <a:gd name="connsiteX5" fmla="*/ 1134346 w 1134346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531724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94131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69794"/>
              <a:gd name="connsiteY0" fmla="*/ 985328 h 985328"/>
              <a:gd name="connsiteX1" fmla="*/ 1169794 w 1169794"/>
              <a:gd name="connsiteY1" fmla="*/ 492664 h 985328"/>
              <a:gd name="connsiteX2" fmla="*/ 1098897 w 1169794"/>
              <a:gd name="connsiteY2" fmla="*/ 0 h 985328"/>
              <a:gd name="connsiteX3" fmla="*/ 460828 w 1169794"/>
              <a:gd name="connsiteY3" fmla="*/ 0 h 985328"/>
              <a:gd name="connsiteX4" fmla="*/ 0 w 1169794"/>
              <a:gd name="connsiteY4" fmla="*/ 394131 h 985328"/>
              <a:gd name="connsiteX5" fmla="*/ 0 w 1169794"/>
              <a:gd name="connsiteY5" fmla="*/ 985328 h 985328"/>
              <a:gd name="connsiteX6" fmla="*/ 1098897 w 1169794"/>
              <a:gd name="connsiteY6" fmla="*/ 985328 h 985328"/>
              <a:gd name="connsiteX0" fmla="*/ 1098897 w 1311588"/>
              <a:gd name="connsiteY0" fmla="*/ 1182394 h 1182394"/>
              <a:gd name="connsiteX1" fmla="*/ 1169794 w 1311588"/>
              <a:gd name="connsiteY1" fmla="*/ 689730 h 1182394"/>
              <a:gd name="connsiteX2" fmla="*/ 1311588 w 1311588"/>
              <a:gd name="connsiteY2" fmla="*/ 0 h 1182394"/>
              <a:gd name="connsiteX3" fmla="*/ 460828 w 1311588"/>
              <a:gd name="connsiteY3" fmla="*/ 197066 h 1182394"/>
              <a:gd name="connsiteX4" fmla="*/ 0 w 1311588"/>
              <a:gd name="connsiteY4" fmla="*/ 591197 h 1182394"/>
              <a:gd name="connsiteX5" fmla="*/ 0 w 1311588"/>
              <a:gd name="connsiteY5" fmla="*/ 1182394 h 1182394"/>
              <a:gd name="connsiteX6" fmla="*/ 1098897 w 1311588"/>
              <a:gd name="connsiteY6" fmla="*/ 1182394 h 1182394"/>
              <a:gd name="connsiteX0" fmla="*/ 1098897 w 1559727"/>
              <a:gd name="connsiteY0" fmla="*/ 1182394 h 1182394"/>
              <a:gd name="connsiteX1" fmla="*/ 1559727 w 1559727"/>
              <a:gd name="connsiteY1" fmla="*/ 985329 h 1182394"/>
              <a:gd name="connsiteX2" fmla="*/ 1311588 w 1559727"/>
              <a:gd name="connsiteY2" fmla="*/ 0 h 1182394"/>
              <a:gd name="connsiteX3" fmla="*/ 460828 w 1559727"/>
              <a:gd name="connsiteY3" fmla="*/ 197066 h 1182394"/>
              <a:gd name="connsiteX4" fmla="*/ 0 w 1559727"/>
              <a:gd name="connsiteY4" fmla="*/ 591197 h 1182394"/>
              <a:gd name="connsiteX5" fmla="*/ 0 w 1559727"/>
              <a:gd name="connsiteY5" fmla="*/ 1182394 h 1182394"/>
              <a:gd name="connsiteX6" fmla="*/ 1098897 w 1559727"/>
              <a:gd name="connsiteY6" fmla="*/ 1182394 h 1182394"/>
              <a:gd name="connsiteX0" fmla="*/ 1524278 w 1985108"/>
              <a:gd name="connsiteY0" fmla="*/ 1182394 h 1182394"/>
              <a:gd name="connsiteX1" fmla="*/ 1985108 w 1985108"/>
              <a:gd name="connsiteY1" fmla="*/ 985329 h 1182394"/>
              <a:gd name="connsiteX2" fmla="*/ 1736969 w 1985108"/>
              <a:gd name="connsiteY2" fmla="*/ 0 h 1182394"/>
              <a:gd name="connsiteX3" fmla="*/ 0 w 1985108"/>
              <a:gd name="connsiteY3" fmla="*/ 32845 h 1182394"/>
              <a:gd name="connsiteX4" fmla="*/ 425381 w 1985108"/>
              <a:gd name="connsiteY4" fmla="*/ 591197 h 1182394"/>
              <a:gd name="connsiteX5" fmla="*/ 425381 w 1985108"/>
              <a:gd name="connsiteY5" fmla="*/ 1182394 h 1182394"/>
              <a:gd name="connsiteX6" fmla="*/ 1524278 w 1985108"/>
              <a:gd name="connsiteY6" fmla="*/ 1182394 h 1182394"/>
              <a:gd name="connsiteX0" fmla="*/ 1736968 w 2197798"/>
              <a:gd name="connsiteY0" fmla="*/ 1182394 h 1182394"/>
              <a:gd name="connsiteX1" fmla="*/ 2197798 w 2197798"/>
              <a:gd name="connsiteY1" fmla="*/ 985329 h 1182394"/>
              <a:gd name="connsiteX2" fmla="*/ 1949659 w 2197798"/>
              <a:gd name="connsiteY2" fmla="*/ 0 h 1182394"/>
              <a:gd name="connsiteX3" fmla="*/ 212690 w 2197798"/>
              <a:gd name="connsiteY3" fmla="*/ 32845 h 1182394"/>
              <a:gd name="connsiteX4" fmla="*/ 0 w 2197798"/>
              <a:gd name="connsiteY4" fmla="*/ 558353 h 1182394"/>
              <a:gd name="connsiteX5" fmla="*/ 638071 w 2197798"/>
              <a:gd name="connsiteY5" fmla="*/ 1182394 h 1182394"/>
              <a:gd name="connsiteX6" fmla="*/ 1736968 w 2197798"/>
              <a:gd name="connsiteY6" fmla="*/ 1182394 h 1182394"/>
              <a:gd name="connsiteX0" fmla="*/ 2056003 w 2516833"/>
              <a:gd name="connsiteY0" fmla="*/ 1182394 h 1182394"/>
              <a:gd name="connsiteX1" fmla="*/ 2516833 w 2516833"/>
              <a:gd name="connsiteY1" fmla="*/ 985329 h 1182394"/>
              <a:gd name="connsiteX2" fmla="*/ 2268694 w 2516833"/>
              <a:gd name="connsiteY2" fmla="*/ 0 h 1182394"/>
              <a:gd name="connsiteX3" fmla="*/ 531725 w 2516833"/>
              <a:gd name="connsiteY3" fmla="*/ 32845 h 1182394"/>
              <a:gd name="connsiteX4" fmla="*/ 319035 w 2516833"/>
              <a:gd name="connsiteY4" fmla="*/ 558353 h 1182394"/>
              <a:gd name="connsiteX5" fmla="*/ 0 w 2516833"/>
              <a:gd name="connsiteY5" fmla="*/ 1182394 h 1182394"/>
              <a:gd name="connsiteX6" fmla="*/ 2056003 w 2516833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35448 w 2552281"/>
              <a:gd name="connsiteY5" fmla="*/ 1182394 h 1182394"/>
              <a:gd name="connsiteX6" fmla="*/ 2091451 w 2552281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602622 w 2552281"/>
              <a:gd name="connsiteY5" fmla="*/ 1182394 h 1182394"/>
              <a:gd name="connsiteX6" fmla="*/ 2091451 w 2552281"/>
              <a:gd name="connsiteY6" fmla="*/ 1182394 h 1182394"/>
              <a:gd name="connsiteX0" fmla="*/ 1878760 w 2339590"/>
              <a:gd name="connsiteY0" fmla="*/ 1182394 h 1182394"/>
              <a:gd name="connsiteX1" fmla="*/ 2339590 w 2339590"/>
              <a:gd name="connsiteY1" fmla="*/ 985329 h 1182394"/>
              <a:gd name="connsiteX2" fmla="*/ 2091451 w 2339590"/>
              <a:gd name="connsiteY2" fmla="*/ 0 h 1182394"/>
              <a:gd name="connsiteX3" fmla="*/ 354482 w 2339590"/>
              <a:gd name="connsiteY3" fmla="*/ 32845 h 1182394"/>
              <a:gd name="connsiteX4" fmla="*/ 0 w 2339590"/>
              <a:gd name="connsiteY4" fmla="*/ 492665 h 1182394"/>
              <a:gd name="connsiteX5" fmla="*/ 389931 w 2339590"/>
              <a:gd name="connsiteY5" fmla="*/ 1182394 h 1182394"/>
              <a:gd name="connsiteX6" fmla="*/ 1878760 w 2339590"/>
              <a:gd name="connsiteY6" fmla="*/ 1182394 h 1182394"/>
              <a:gd name="connsiteX0" fmla="*/ 1878760 w 2091452"/>
              <a:gd name="connsiteY0" fmla="*/ 1182394 h 1182394"/>
              <a:gd name="connsiteX1" fmla="*/ 2091452 w 2091452"/>
              <a:gd name="connsiteY1" fmla="*/ 1083861 h 1182394"/>
              <a:gd name="connsiteX2" fmla="*/ 2091451 w 2091452"/>
              <a:gd name="connsiteY2" fmla="*/ 0 h 1182394"/>
              <a:gd name="connsiteX3" fmla="*/ 354482 w 2091452"/>
              <a:gd name="connsiteY3" fmla="*/ 32845 h 1182394"/>
              <a:gd name="connsiteX4" fmla="*/ 0 w 2091452"/>
              <a:gd name="connsiteY4" fmla="*/ 492665 h 1182394"/>
              <a:gd name="connsiteX5" fmla="*/ 389931 w 2091452"/>
              <a:gd name="connsiteY5" fmla="*/ 1182394 h 1182394"/>
              <a:gd name="connsiteX6" fmla="*/ 1878760 w 2091452"/>
              <a:gd name="connsiteY6" fmla="*/ 1182394 h 1182394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063450 w 2197797"/>
              <a:gd name="connsiteY0" fmla="*/ 1051016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063450 w 2197797"/>
              <a:gd name="connsiteY6" fmla="*/ 1051016 h 1149549"/>
              <a:gd name="connsiteX0" fmla="*/ 1063450 w 2197797"/>
              <a:gd name="connsiteY0" fmla="*/ 1083861 h 1182394"/>
              <a:gd name="connsiteX1" fmla="*/ 2091452 w 2197797"/>
              <a:gd name="connsiteY1" fmla="*/ 1083861 h 1182394"/>
              <a:gd name="connsiteX2" fmla="*/ 2197797 w 2197797"/>
              <a:gd name="connsiteY2" fmla="*/ 229910 h 1182394"/>
              <a:gd name="connsiteX3" fmla="*/ 1666072 w 2197797"/>
              <a:gd name="connsiteY3" fmla="*/ 0 h 1182394"/>
              <a:gd name="connsiteX4" fmla="*/ 0 w 2197797"/>
              <a:gd name="connsiteY4" fmla="*/ 492665 h 1182394"/>
              <a:gd name="connsiteX5" fmla="*/ 389931 w 2197797"/>
              <a:gd name="connsiteY5" fmla="*/ 1182394 h 1182394"/>
              <a:gd name="connsiteX6" fmla="*/ 1063450 w 2197797"/>
              <a:gd name="connsiteY6" fmla="*/ 1083861 h 1182394"/>
              <a:gd name="connsiteX0" fmla="*/ 673519 w 1807866"/>
              <a:gd name="connsiteY0" fmla="*/ 1083861 h 1182394"/>
              <a:gd name="connsiteX1" fmla="*/ 1701521 w 1807866"/>
              <a:gd name="connsiteY1" fmla="*/ 1083861 h 1182394"/>
              <a:gd name="connsiteX2" fmla="*/ 1807866 w 1807866"/>
              <a:gd name="connsiteY2" fmla="*/ 229910 h 1182394"/>
              <a:gd name="connsiteX3" fmla="*/ 1276141 w 1807866"/>
              <a:gd name="connsiteY3" fmla="*/ 0 h 1182394"/>
              <a:gd name="connsiteX4" fmla="*/ 319036 w 1807866"/>
              <a:gd name="connsiteY4" fmla="*/ 131377 h 1182394"/>
              <a:gd name="connsiteX5" fmla="*/ 0 w 1807866"/>
              <a:gd name="connsiteY5" fmla="*/ 1182394 h 1182394"/>
              <a:gd name="connsiteX6" fmla="*/ 673519 w 1807866"/>
              <a:gd name="connsiteY6" fmla="*/ 1083861 h 1182394"/>
              <a:gd name="connsiteX0" fmla="*/ 354483 w 1488830"/>
              <a:gd name="connsiteY0" fmla="*/ 1083861 h 1083861"/>
              <a:gd name="connsiteX1" fmla="*/ 1382485 w 1488830"/>
              <a:gd name="connsiteY1" fmla="*/ 1083861 h 1083861"/>
              <a:gd name="connsiteX2" fmla="*/ 1488830 w 1488830"/>
              <a:gd name="connsiteY2" fmla="*/ 229910 h 1083861"/>
              <a:gd name="connsiteX3" fmla="*/ 957105 w 1488830"/>
              <a:gd name="connsiteY3" fmla="*/ 0 h 1083861"/>
              <a:gd name="connsiteX4" fmla="*/ 0 w 1488830"/>
              <a:gd name="connsiteY4" fmla="*/ 131377 h 1083861"/>
              <a:gd name="connsiteX5" fmla="*/ 141793 w 1488830"/>
              <a:gd name="connsiteY5" fmla="*/ 788262 h 1083861"/>
              <a:gd name="connsiteX6" fmla="*/ 354483 w 1488830"/>
              <a:gd name="connsiteY6" fmla="*/ 1083861 h 1083861"/>
              <a:gd name="connsiteX0" fmla="*/ 266905 w 1401252"/>
              <a:gd name="connsiteY0" fmla="*/ 1083861 h 1083861"/>
              <a:gd name="connsiteX1" fmla="*/ 1294907 w 1401252"/>
              <a:gd name="connsiteY1" fmla="*/ 1083861 h 1083861"/>
              <a:gd name="connsiteX2" fmla="*/ 1401252 w 1401252"/>
              <a:gd name="connsiteY2" fmla="*/ 229910 h 1083861"/>
              <a:gd name="connsiteX3" fmla="*/ 869527 w 1401252"/>
              <a:gd name="connsiteY3" fmla="*/ 0 h 1083861"/>
              <a:gd name="connsiteX4" fmla="*/ 0 w 1401252"/>
              <a:gd name="connsiteY4" fmla="*/ 212060 h 1083861"/>
              <a:gd name="connsiteX5" fmla="*/ 54215 w 1401252"/>
              <a:gd name="connsiteY5" fmla="*/ 788262 h 1083861"/>
              <a:gd name="connsiteX6" fmla="*/ 266905 w 1401252"/>
              <a:gd name="connsiteY6" fmla="*/ 1083861 h 1083861"/>
              <a:gd name="connsiteX0" fmla="*/ 266905 w 1401252"/>
              <a:gd name="connsiteY0" fmla="*/ 1154548 h 1154548"/>
              <a:gd name="connsiteX1" fmla="*/ 1294907 w 1401252"/>
              <a:gd name="connsiteY1" fmla="*/ 1154548 h 1154548"/>
              <a:gd name="connsiteX2" fmla="*/ 1401252 w 1401252"/>
              <a:gd name="connsiteY2" fmla="*/ 300597 h 1154548"/>
              <a:gd name="connsiteX3" fmla="*/ 875783 w 1401252"/>
              <a:gd name="connsiteY3" fmla="*/ 0 h 1154548"/>
              <a:gd name="connsiteX4" fmla="*/ 0 w 1401252"/>
              <a:gd name="connsiteY4" fmla="*/ 282747 h 1154548"/>
              <a:gd name="connsiteX5" fmla="*/ 54215 w 1401252"/>
              <a:gd name="connsiteY5" fmla="*/ 858949 h 1154548"/>
              <a:gd name="connsiteX6" fmla="*/ 266905 w 1401252"/>
              <a:gd name="connsiteY6" fmla="*/ 1154548 h 1154548"/>
              <a:gd name="connsiteX0" fmla="*/ 266905 w 1532619"/>
              <a:gd name="connsiteY0" fmla="*/ 1154548 h 1154548"/>
              <a:gd name="connsiteX1" fmla="*/ 1294907 w 1532619"/>
              <a:gd name="connsiteY1" fmla="*/ 1154548 h 1154548"/>
              <a:gd name="connsiteX2" fmla="*/ 1532619 w 1532619"/>
              <a:gd name="connsiteY2" fmla="*/ 318090 h 1154548"/>
              <a:gd name="connsiteX3" fmla="*/ 875783 w 1532619"/>
              <a:gd name="connsiteY3" fmla="*/ 0 h 1154548"/>
              <a:gd name="connsiteX4" fmla="*/ 0 w 1532619"/>
              <a:gd name="connsiteY4" fmla="*/ 282747 h 1154548"/>
              <a:gd name="connsiteX5" fmla="*/ 54215 w 1532619"/>
              <a:gd name="connsiteY5" fmla="*/ 858949 h 1154548"/>
              <a:gd name="connsiteX6" fmla="*/ 266905 w 1532619"/>
              <a:gd name="connsiteY6" fmla="*/ 1154548 h 1154548"/>
              <a:gd name="connsiteX0" fmla="*/ 266905 w 1532619"/>
              <a:gd name="connsiteY0" fmla="*/ 1154548 h 1154548"/>
              <a:gd name="connsiteX1" fmla="*/ 1269885 w 1532619"/>
              <a:gd name="connsiteY1" fmla="*/ 954270 h 1154548"/>
              <a:gd name="connsiteX2" fmla="*/ 1532619 w 1532619"/>
              <a:gd name="connsiteY2" fmla="*/ 318090 h 1154548"/>
              <a:gd name="connsiteX3" fmla="*/ 875783 w 1532619"/>
              <a:gd name="connsiteY3" fmla="*/ 0 h 1154548"/>
              <a:gd name="connsiteX4" fmla="*/ 0 w 1532619"/>
              <a:gd name="connsiteY4" fmla="*/ 282747 h 1154548"/>
              <a:gd name="connsiteX5" fmla="*/ 54215 w 1532619"/>
              <a:gd name="connsiteY5" fmla="*/ 858949 h 1154548"/>
              <a:gd name="connsiteX6" fmla="*/ 266905 w 1532619"/>
              <a:gd name="connsiteY6" fmla="*/ 1154548 h 1154548"/>
              <a:gd name="connsiteX0" fmla="*/ 266905 w 1532619"/>
              <a:gd name="connsiteY0" fmla="*/ 1154548 h 1201673"/>
              <a:gd name="connsiteX1" fmla="*/ 919572 w 1532619"/>
              <a:gd name="connsiteY1" fmla="*/ 1201673 h 1201673"/>
              <a:gd name="connsiteX2" fmla="*/ 1269885 w 1532619"/>
              <a:gd name="connsiteY2" fmla="*/ 954270 h 1201673"/>
              <a:gd name="connsiteX3" fmla="*/ 1532619 w 1532619"/>
              <a:gd name="connsiteY3" fmla="*/ 318090 h 1201673"/>
              <a:gd name="connsiteX4" fmla="*/ 875783 w 1532619"/>
              <a:gd name="connsiteY4" fmla="*/ 0 h 1201673"/>
              <a:gd name="connsiteX5" fmla="*/ 0 w 1532619"/>
              <a:gd name="connsiteY5" fmla="*/ 282747 h 1201673"/>
              <a:gd name="connsiteX6" fmla="*/ 54215 w 1532619"/>
              <a:gd name="connsiteY6" fmla="*/ 858949 h 1201673"/>
              <a:gd name="connsiteX7" fmla="*/ 266905 w 1532619"/>
              <a:gd name="connsiteY7" fmla="*/ 1154548 h 1201673"/>
              <a:gd name="connsiteX0" fmla="*/ 272899 w 1538613"/>
              <a:gd name="connsiteY0" fmla="*/ 1154548 h 1201673"/>
              <a:gd name="connsiteX1" fmla="*/ 925566 w 1538613"/>
              <a:gd name="connsiteY1" fmla="*/ 1201673 h 1201673"/>
              <a:gd name="connsiteX2" fmla="*/ 1275879 w 1538613"/>
              <a:gd name="connsiteY2" fmla="*/ 954270 h 1201673"/>
              <a:gd name="connsiteX3" fmla="*/ 1538613 w 1538613"/>
              <a:gd name="connsiteY3" fmla="*/ 318090 h 1201673"/>
              <a:gd name="connsiteX4" fmla="*/ 881777 w 1538613"/>
              <a:gd name="connsiteY4" fmla="*/ 0 h 1201673"/>
              <a:gd name="connsiteX5" fmla="*/ 0 w 1538613"/>
              <a:gd name="connsiteY5" fmla="*/ 291348 h 1201673"/>
              <a:gd name="connsiteX6" fmla="*/ 60209 w 1538613"/>
              <a:gd name="connsiteY6" fmla="*/ 858949 h 1201673"/>
              <a:gd name="connsiteX7" fmla="*/ 272899 w 1538613"/>
              <a:gd name="connsiteY7" fmla="*/ 1154548 h 1201673"/>
              <a:gd name="connsiteX0" fmla="*/ 272899 w 1538613"/>
              <a:gd name="connsiteY0" fmla="*/ 1158849 h 1205974"/>
              <a:gd name="connsiteX1" fmla="*/ 925566 w 1538613"/>
              <a:gd name="connsiteY1" fmla="*/ 1205974 h 1205974"/>
              <a:gd name="connsiteX2" fmla="*/ 1275879 w 1538613"/>
              <a:gd name="connsiteY2" fmla="*/ 958571 h 1205974"/>
              <a:gd name="connsiteX3" fmla="*/ 1538613 w 1538613"/>
              <a:gd name="connsiteY3" fmla="*/ 322391 h 1205974"/>
              <a:gd name="connsiteX4" fmla="*/ 869789 w 1538613"/>
              <a:gd name="connsiteY4" fmla="*/ 0 h 1205974"/>
              <a:gd name="connsiteX5" fmla="*/ 0 w 1538613"/>
              <a:gd name="connsiteY5" fmla="*/ 295649 h 1205974"/>
              <a:gd name="connsiteX6" fmla="*/ 60209 w 1538613"/>
              <a:gd name="connsiteY6" fmla="*/ 863250 h 1205974"/>
              <a:gd name="connsiteX7" fmla="*/ 272899 w 1538613"/>
              <a:gd name="connsiteY7" fmla="*/ 1158849 h 1205974"/>
              <a:gd name="connsiteX0" fmla="*/ 272899 w 1530621"/>
              <a:gd name="connsiteY0" fmla="*/ 1158849 h 1205974"/>
              <a:gd name="connsiteX1" fmla="*/ 925566 w 1530621"/>
              <a:gd name="connsiteY1" fmla="*/ 1205974 h 1205974"/>
              <a:gd name="connsiteX2" fmla="*/ 1275879 w 1530621"/>
              <a:gd name="connsiteY2" fmla="*/ 958571 h 1205974"/>
              <a:gd name="connsiteX3" fmla="*/ 1530621 w 1530621"/>
              <a:gd name="connsiteY3" fmla="*/ 328841 h 1205974"/>
              <a:gd name="connsiteX4" fmla="*/ 869789 w 1530621"/>
              <a:gd name="connsiteY4" fmla="*/ 0 h 1205974"/>
              <a:gd name="connsiteX5" fmla="*/ 0 w 1530621"/>
              <a:gd name="connsiteY5" fmla="*/ 295649 h 1205974"/>
              <a:gd name="connsiteX6" fmla="*/ 60209 w 1530621"/>
              <a:gd name="connsiteY6" fmla="*/ 863250 h 1205974"/>
              <a:gd name="connsiteX7" fmla="*/ 272899 w 1530621"/>
              <a:gd name="connsiteY7" fmla="*/ 1158849 h 1205974"/>
              <a:gd name="connsiteX0" fmla="*/ 272899 w 1530621"/>
              <a:gd name="connsiteY0" fmla="*/ 1158849 h 1205974"/>
              <a:gd name="connsiteX1" fmla="*/ 925566 w 1530621"/>
              <a:gd name="connsiteY1" fmla="*/ 1205974 h 1205974"/>
              <a:gd name="connsiteX2" fmla="*/ 1289865 w 1530621"/>
              <a:gd name="connsiteY2" fmla="*/ 939219 h 1205974"/>
              <a:gd name="connsiteX3" fmla="*/ 1530621 w 1530621"/>
              <a:gd name="connsiteY3" fmla="*/ 328841 h 1205974"/>
              <a:gd name="connsiteX4" fmla="*/ 869789 w 1530621"/>
              <a:gd name="connsiteY4" fmla="*/ 0 h 1205974"/>
              <a:gd name="connsiteX5" fmla="*/ 0 w 1530621"/>
              <a:gd name="connsiteY5" fmla="*/ 295649 h 1205974"/>
              <a:gd name="connsiteX6" fmla="*/ 60209 w 1530621"/>
              <a:gd name="connsiteY6" fmla="*/ 863250 h 1205974"/>
              <a:gd name="connsiteX7" fmla="*/ 272899 w 1530621"/>
              <a:gd name="connsiteY7" fmla="*/ 1158849 h 1205974"/>
              <a:gd name="connsiteX0" fmla="*/ 272899 w 1530621"/>
              <a:gd name="connsiteY0" fmla="*/ 1158849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0209 w 1530621"/>
              <a:gd name="connsiteY6" fmla="*/ 863250 h 1201674"/>
              <a:gd name="connsiteX7" fmla="*/ 272899 w 1530621"/>
              <a:gd name="connsiteY7" fmla="*/ 1158849 h 1201674"/>
              <a:gd name="connsiteX0" fmla="*/ 268904 w 1530621"/>
              <a:gd name="connsiteY0" fmla="*/ 1150248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0209 w 1530621"/>
              <a:gd name="connsiteY6" fmla="*/ 863250 h 1201674"/>
              <a:gd name="connsiteX7" fmla="*/ 268904 w 1530621"/>
              <a:gd name="connsiteY7" fmla="*/ 1150248 h 1201674"/>
              <a:gd name="connsiteX0" fmla="*/ 268904 w 1530621"/>
              <a:gd name="connsiteY0" fmla="*/ 1150248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4204 w 1530621"/>
              <a:gd name="connsiteY6" fmla="*/ 867551 h 1201674"/>
              <a:gd name="connsiteX7" fmla="*/ 268904 w 1530621"/>
              <a:gd name="connsiteY7" fmla="*/ 1150248 h 1201674"/>
              <a:gd name="connsiteX0" fmla="*/ 262910 w 1524627"/>
              <a:gd name="connsiteY0" fmla="*/ 1150248 h 1201674"/>
              <a:gd name="connsiteX1" fmla="*/ 899593 w 1524627"/>
              <a:gd name="connsiteY1" fmla="*/ 1201674 h 1201674"/>
              <a:gd name="connsiteX2" fmla="*/ 1283871 w 1524627"/>
              <a:gd name="connsiteY2" fmla="*/ 939219 h 1201674"/>
              <a:gd name="connsiteX3" fmla="*/ 1524627 w 1524627"/>
              <a:gd name="connsiteY3" fmla="*/ 328841 h 1201674"/>
              <a:gd name="connsiteX4" fmla="*/ 863795 w 1524627"/>
              <a:gd name="connsiteY4" fmla="*/ 0 h 1201674"/>
              <a:gd name="connsiteX5" fmla="*/ 0 w 1524627"/>
              <a:gd name="connsiteY5" fmla="*/ 297799 h 1201674"/>
              <a:gd name="connsiteX6" fmla="*/ 58210 w 1524627"/>
              <a:gd name="connsiteY6" fmla="*/ 867551 h 1201674"/>
              <a:gd name="connsiteX7" fmla="*/ 262910 w 1524627"/>
              <a:gd name="connsiteY7" fmla="*/ 1150248 h 1201674"/>
              <a:gd name="connsiteX0" fmla="*/ 262910 w 1524627"/>
              <a:gd name="connsiteY0" fmla="*/ 1145948 h 1197374"/>
              <a:gd name="connsiteX1" fmla="*/ 899593 w 1524627"/>
              <a:gd name="connsiteY1" fmla="*/ 1197374 h 1197374"/>
              <a:gd name="connsiteX2" fmla="*/ 1283871 w 1524627"/>
              <a:gd name="connsiteY2" fmla="*/ 934919 h 1197374"/>
              <a:gd name="connsiteX3" fmla="*/ 1524627 w 1524627"/>
              <a:gd name="connsiteY3" fmla="*/ 324541 h 1197374"/>
              <a:gd name="connsiteX4" fmla="*/ 857801 w 1524627"/>
              <a:gd name="connsiteY4" fmla="*/ 0 h 1197374"/>
              <a:gd name="connsiteX5" fmla="*/ 0 w 1524627"/>
              <a:gd name="connsiteY5" fmla="*/ 293499 h 1197374"/>
              <a:gd name="connsiteX6" fmla="*/ 58210 w 1524627"/>
              <a:gd name="connsiteY6" fmla="*/ 863251 h 1197374"/>
              <a:gd name="connsiteX7" fmla="*/ 262910 w 1524627"/>
              <a:gd name="connsiteY7" fmla="*/ 1145948 h 1197374"/>
              <a:gd name="connsiteX0" fmla="*/ 407845 w 1669562"/>
              <a:gd name="connsiteY0" fmla="*/ 1145948 h 1197374"/>
              <a:gd name="connsiteX1" fmla="*/ 1044528 w 1669562"/>
              <a:gd name="connsiteY1" fmla="*/ 1197374 h 1197374"/>
              <a:gd name="connsiteX2" fmla="*/ 1428806 w 1669562"/>
              <a:gd name="connsiteY2" fmla="*/ 934919 h 1197374"/>
              <a:gd name="connsiteX3" fmla="*/ 1669562 w 1669562"/>
              <a:gd name="connsiteY3" fmla="*/ 324541 h 1197374"/>
              <a:gd name="connsiteX4" fmla="*/ 1002736 w 1669562"/>
              <a:gd name="connsiteY4" fmla="*/ 0 h 1197374"/>
              <a:gd name="connsiteX5" fmla="*/ 144935 w 1669562"/>
              <a:gd name="connsiteY5" fmla="*/ 293499 h 1197374"/>
              <a:gd name="connsiteX6" fmla="*/ 0 w 1669562"/>
              <a:gd name="connsiteY6" fmla="*/ 790378 h 1197374"/>
              <a:gd name="connsiteX7" fmla="*/ 407845 w 1669562"/>
              <a:gd name="connsiteY7" fmla="*/ 1145948 h 1197374"/>
              <a:gd name="connsiteX0" fmla="*/ 700374 w 1669562"/>
              <a:gd name="connsiteY0" fmla="*/ 1215905 h 1215905"/>
              <a:gd name="connsiteX1" fmla="*/ 1044528 w 1669562"/>
              <a:gd name="connsiteY1" fmla="*/ 1197374 h 1215905"/>
              <a:gd name="connsiteX2" fmla="*/ 1428806 w 1669562"/>
              <a:gd name="connsiteY2" fmla="*/ 934919 h 1215905"/>
              <a:gd name="connsiteX3" fmla="*/ 1669562 w 1669562"/>
              <a:gd name="connsiteY3" fmla="*/ 324541 h 1215905"/>
              <a:gd name="connsiteX4" fmla="*/ 1002736 w 1669562"/>
              <a:gd name="connsiteY4" fmla="*/ 0 h 1215905"/>
              <a:gd name="connsiteX5" fmla="*/ 144935 w 1669562"/>
              <a:gd name="connsiteY5" fmla="*/ 293499 h 1215905"/>
              <a:gd name="connsiteX6" fmla="*/ 0 w 1669562"/>
              <a:gd name="connsiteY6" fmla="*/ 790378 h 1215905"/>
              <a:gd name="connsiteX7" fmla="*/ 700374 w 1669562"/>
              <a:gd name="connsiteY7" fmla="*/ 1215905 h 1215905"/>
              <a:gd name="connsiteX0" fmla="*/ 700374 w 1669562"/>
              <a:gd name="connsiteY0" fmla="*/ 1215905 h 1215905"/>
              <a:gd name="connsiteX1" fmla="*/ 1428806 w 1669562"/>
              <a:gd name="connsiteY1" fmla="*/ 934919 h 1215905"/>
              <a:gd name="connsiteX2" fmla="*/ 1669562 w 1669562"/>
              <a:gd name="connsiteY2" fmla="*/ 324541 h 1215905"/>
              <a:gd name="connsiteX3" fmla="*/ 1002736 w 1669562"/>
              <a:gd name="connsiteY3" fmla="*/ 0 h 1215905"/>
              <a:gd name="connsiteX4" fmla="*/ 144935 w 1669562"/>
              <a:gd name="connsiteY4" fmla="*/ 293499 h 1215905"/>
              <a:gd name="connsiteX5" fmla="*/ 0 w 1669562"/>
              <a:gd name="connsiteY5" fmla="*/ 790378 h 1215905"/>
              <a:gd name="connsiteX6" fmla="*/ 700374 w 1669562"/>
              <a:gd name="connsiteY6" fmla="*/ 1215905 h 1215905"/>
              <a:gd name="connsiteX0" fmla="*/ 700374 w 1669562"/>
              <a:gd name="connsiteY0" fmla="*/ 1215905 h 1215905"/>
              <a:gd name="connsiteX1" fmla="*/ 1363800 w 1669562"/>
              <a:gd name="connsiteY1" fmla="*/ 1007793 h 1215905"/>
              <a:gd name="connsiteX2" fmla="*/ 1669562 w 1669562"/>
              <a:gd name="connsiteY2" fmla="*/ 324541 h 1215905"/>
              <a:gd name="connsiteX3" fmla="*/ 1002736 w 1669562"/>
              <a:gd name="connsiteY3" fmla="*/ 0 h 1215905"/>
              <a:gd name="connsiteX4" fmla="*/ 144935 w 1669562"/>
              <a:gd name="connsiteY4" fmla="*/ 293499 h 1215905"/>
              <a:gd name="connsiteX5" fmla="*/ 0 w 1669562"/>
              <a:gd name="connsiteY5" fmla="*/ 790378 h 1215905"/>
              <a:gd name="connsiteX6" fmla="*/ 700374 w 1669562"/>
              <a:gd name="connsiteY6" fmla="*/ 1215905 h 1215905"/>
              <a:gd name="connsiteX0" fmla="*/ 700374 w 1363800"/>
              <a:gd name="connsiteY0" fmla="*/ 1215905 h 1215905"/>
              <a:gd name="connsiteX1" fmla="*/ 1363800 w 1363800"/>
              <a:gd name="connsiteY1" fmla="*/ 1007793 h 1215905"/>
              <a:gd name="connsiteX2" fmla="*/ 1002736 w 1363800"/>
              <a:gd name="connsiteY2" fmla="*/ 0 h 1215905"/>
              <a:gd name="connsiteX3" fmla="*/ 144935 w 1363800"/>
              <a:gd name="connsiteY3" fmla="*/ 293499 h 1215905"/>
              <a:gd name="connsiteX4" fmla="*/ 0 w 1363800"/>
              <a:gd name="connsiteY4" fmla="*/ 790378 h 1215905"/>
              <a:gd name="connsiteX5" fmla="*/ 700374 w 1363800"/>
              <a:gd name="connsiteY5" fmla="*/ 1215905 h 1215905"/>
              <a:gd name="connsiteX0" fmla="*/ 700374 w 1363800"/>
              <a:gd name="connsiteY0" fmla="*/ 922406 h 922406"/>
              <a:gd name="connsiteX1" fmla="*/ 1363800 w 1363800"/>
              <a:gd name="connsiteY1" fmla="*/ 714294 h 922406"/>
              <a:gd name="connsiteX2" fmla="*/ 144935 w 1363800"/>
              <a:gd name="connsiteY2" fmla="*/ 0 h 922406"/>
              <a:gd name="connsiteX3" fmla="*/ 0 w 1363800"/>
              <a:gd name="connsiteY3" fmla="*/ 496879 h 922406"/>
              <a:gd name="connsiteX4" fmla="*/ 700374 w 1363800"/>
              <a:gd name="connsiteY4" fmla="*/ 922406 h 922406"/>
              <a:gd name="connsiteX0" fmla="*/ 700374 w 1363800"/>
              <a:gd name="connsiteY0" fmla="*/ 425527 h 425527"/>
              <a:gd name="connsiteX1" fmla="*/ 1363800 w 1363800"/>
              <a:gd name="connsiteY1" fmla="*/ 217415 h 425527"/>
              <a:gd name="connsiteX2" fmla="*/ 0 w 1363800"/>
              <a:gd name="connsiteY2" fmla="*/ 0 h 425527"/>
              <a:gd name="connsiteX3" fmla="*/ 700374 w 1363800"/>
              <a:gd name="connsiteY3" fmla="*/ 425527 h 425527"/>
              <a:gd name="connsiteX0" fmla="*/ 700374 w 1363800"/>
              <a:gd name="connsiteY0" fmla="*/ 425527 h 425527"/>
              <a:gd name="connsiteX1" fmla="*/ 1363800 w 1363800"/>
              <a:gd name="connsiteY1" fmla="*/ 217415 h 425527"/>
              <a:gd name="connsiteX2" fmla="*/ 732851 w 1363800"/>
              <a:gd name="connsiteY2" fmla="*/ 119029 h 425527"/>
              <a:gd name="connsiteX3" fmla="*/ 0 w 1363800"/>
              <a:gd name="connsiteY3" fmla="*/ 0 h 425527"/>
              <a:gd name="connsiteX4" fmla="*/ 700374 w 1363800"/>
              <a:gd name="connsiteY4" fmla="*/ 425527 h 425527"/>
              <a:gd name="connsiteX0" fmla="*/ 700374 w 1363800"/>
              <a:gd name="connsiteY0" fmla="*/ 425527 h 425527"/>
              <a:gd name="connsiteX1" fmla="*/ 1363800 w 1363800"/>
              <a:gd name="connsiteY1" fmla="*/ 217415 h 425527"/>
              <a:gd name="connsiteX2" fmla="*/ 700348 w 1363800"/>
              <a:gd name="connsiteY2" fmla="*/ 43241 h 425527"/>
              <a:gd name="connsiteX3" fmla="*/ 0 w 1363800"/>
              <a:gd name="connsiteY3" fmla="*/ 0 h 425527"/>
              <a:gd name="connsiteX4" fmla="*/ 700374 w 1363800"/>
              <a:gd name="connsiteY4" fmla="*/ 425527 h 42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3800" h="425527">
                <a:moveTo>
                  <a:pt x="700374" y="425527"/>
                </a:moveTo>
                <a:lnTo>
                  <a:pt x="1363800" y="217415"/>
                </a:lnTo>
                <a:lnTo>
                  <a:pt x="700348" y="43241"/>
                </a:lnTo>
                <a:lnTo>
                  <a:pt x="0" y="0"/>
                </a:lnTo>
                <a:lnTo>
                  <a:pt x="700374" y="425527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flipV="1">
            <a:off x="5509011" y="3501222"/>
            <a:ext cx="981121" cy="981121"/>
          </a:xfrm>
          <a:prstGeom prst="arc">
            <a:avLst>
              <a:gd name="adj1" fmla="val 908369"/>
              <a:gd name="adj2" fmla="val 995283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70C0"/>
            </a:solidFill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Избираме нова точка</a:t>
                </a:r>
              </a:p>
              <a:p>
                <a:pPr lvl="1"/>
                <a:r>
                  <a:rPr lang="bg-BG" dirty="0"/>
                  <a:t>Това ще да е следващата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Последните три избрани точки вече 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Забелязваме, че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bg-BG" dirty="0"/>
                  <a:t> завиваме наляво за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bg-BG" dirty="0"/>
              </a:p>
              <a:p>
                <a:pPr lvl="2"/>
                <a:r>
                  <a:rPr lang="bg-BG" dirty="0"/>
                  <a:t>(направо не вярваме на късмета си)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5718019" y="3165233"/>
            <a:ext cx="1409699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80"/>
              </a:lnSpc>
            </a:pPr>
            <a:r>
              <a:rPr lang="bg-BG" sz="1600" dirty="0">
                <a:solidFill>
                  <a:srgbClr val="0070C0"/>
                </a:solidFill>
              </a:rPr>
              <a:t>ляв завой</a:t>
            </a:r>
            <a:endParaRPr lang="en-US" sz="1600" b="1" baseline="-25000" dirty="0">
              <a:solidFill>
                <a:srgbClr val="0070C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105400" y="3249424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038600" y="2963674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800600" y="427812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943600" y="393522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867400" y="2620774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26172" y="3478024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172" y="3478024"/>
                <a:ext cx="531428" cy="453137"/>
              </a:xfrm>
              <a:prstGeom prst="rect">
                <a:avLst/>
              </a:prstGeom>
              <a:blipFill rotWithShape="1">
                <a:blip r:embed="rId3"/>
                <a:stretch>
                  <a:fillRect l="-229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>
            <a:off x="3644158" y="3649645"/>
            <a:ext cx="1220178" cy="693065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862945" y="3995252"/>
            <a:ext cx="1143150" cy="34521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581400" y="359232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304314" y="4337560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14" y="4337560"/>
                <a:ext cx="531428" cy="453137"/>
              </a:xfrm>
              <a:prstGeom prst="rect">
                <a:avLst/>
              </a:prstGeom>
              <a:blipFill rotWithShape="1">
                <a:blip r:embed="rId4"/>
                <a:stretch>
                  <a:fillRect l="-114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943600" y="3956558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956558"/>
                <a:ext cx="531428" cy="453137"/>
              </a:xfrm>
              <a:prstGeom prst="rect">
                <a:avLst/>
              </a:prstGeom>
              <a:blipFill rotWithShape="1">
                <a:blip r:embed="rId5"/>
                <a:stretch>
                  <a:fillRect l="-229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45372" y="3261613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372" y="3261613"/>
                <a:ext cx="531428" cy="453137"/>
              </a:xfrm>
              <a:prstGeom prst="rect">
                <a:avLst/>
              </a:prstGeom>
              <a:blipFill rotWithShape="1">
                <a:blip r:embed="rId6"/>
                <a:stretch>
                  <a:fillRect l="-229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186591" y="3008838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591" y="3008838"/>
                <a:ext cx="531428" cy="453137"/>
              </a:xfrm>
              <a:prstGeom prst="rect">
                <a:avLst/>
              </a:prstGeom>
              <a:blipFill rotWithShape="1">
                <a:blip r:embed="rId7"/>
                <a:stretch>
                  <a:fillRect l="-114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943600" y="2343150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343150"/>
                <a:ext cx="531428" cy="453137"/>
              </a:xfrm>
              <a:prstGeom prst="rect">
                <a:avLst/>
              </a:prstGeom>
              <a:blipFill rotWithShape="1">
                <a:blip r:embed="rId8"/>
                <a:stretch>
                  <a:fillRect l="-2299" b="-4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038600" y="2513077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513077"/>
                <a:ext cx="531428" cy="453137"/>
              </a:xfrm>
              <a:prstGeom prst="rect">
                <a:avLst/>
              </a:prstGeom>
              <a:blipFill rotWithShape="1">
                <a:blip r:embed="rId9"/>
                <a:stretch>
                  <a:fillRect l="-3448" b="-266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4862945" y="3714619"/>
            <a:ext cx="1132610" cy="28588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6017622" y="3813464"/>
            <a:ext cx="663733" cy="177563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800600" y="364947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6409"/>
      </p:ext>
    </p:extLst>
  </p:cSld>
  <p:clrMapOvr>
    <a:masterClrMapping/>
  </p:clrMapOvr>
  <p:transition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Избираме нова точка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Вече работим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Забелязваме, че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bg-BG" dirty="0"/>
                  <a:t> завиваме надясно за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bg-BG" dirty="0"/>
                  <a:t>, т.е.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bg-BG" dirty="0"/>
                  <a:t> не може да е в изпъкналата обвивка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bg-BG" dirty="0"/>
                  <a:t>трябва да се премахне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 r="-93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/>
          <p:cNvSpPr/>
          <p:nvPr/>
        </p:nvSpPr>
        <p:spPr>
          <a:xfrm flipH="1" flipV="1">
            <a:off x="4538432" y="3345070"/>
            <a:ext cx="737131" cy="737131"/>
          </a:xfrm>
          <a:prstGeom prst="arc">
            <a:avLst>
              <a:gd name="adj1" fmla="val 932460"/>
              <a:gd name="adj2" fmla="val 721719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776892" y="3082546"/>
            <a:ext cx="1409699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80"/>
              </a:lnSpc>
            </a:pPr>
            <a:r>
              <a:rPr lang="bg-BG" sz="1600" dirty="0">
                <a:solidFill>
                  <a:srgbClr val="FF0000"/>
                </a:solidFill>
              </a:rPr>
              <a:t>десен завой</a:t>
            </a:r>
            <a:endParaRPr lang="en-US" sz="1600" b="1" baseline="-25000" dirty="0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038600" y="2963674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800600" y="427812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43600" y="393522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867400" y="2620774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126172" y="3478024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172" y="3478024"/>
                <a:ext cx="531428" cy="453137"/>
              </a:xfrm>
              <a:prstGeom prst="rect">
                <a:avLst/>
              </a:prstGeom>
              <a:blipFill rotWithShape="1">
                <a:blip r:embed="rId3"/>
                <a:stretch>
                  <a:fillRect l="-229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>
            <a:off x="3644158" y="3649645"/>
            <a:ext cx="1220178" cy="693065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862945" y="3995252"/>
            <a:ext cx="1143150" cy="34521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3581400" y="359232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304314" y="4337560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14" y="4337560"/>
                <a:ext cx="531428" cy="453137"/>
              </a:xfrm>
              <a:prstGeom prst="rect">
                <a:avLst/>
              </a:prstGeom>
              <a:blipFill rotWithShape="1">
                <a:blip r:embed="rId4"/>
                <a:stretch>
                  <a:fillRect l="-114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943600" y="3956558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956558"/>
                <a:ext cx="531428" cy="453137"/>
              </a:xfrm>
              <a:prstGeom prst="rect">
                <a:avLst/>
              </a:prstGeom>
              <a:blipFill rotWithShape="1">
                <a:blip r:embed="rId5"/>
                <a:stretch>
                  <a:fillRect l="-229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573972" y="3682719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972" y="3682719"/>
                <a:ext cx="531428" cy="453137"/>
              </a:xfrm>
              <a:prstGeom prst="rect">
                <a:avLst/>
              </a:prstGeom>
              <a:blipFill rotWithShape="1">
                <a:blip r:embed="rId6"/>
                <a:stretch>
                  <a:fillRect l="-2273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186591" y="3008838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591" y="3008838"/>
                <a:ext cx="531428" cy="453137"/>
              </a:xfrm>
              <a:prstGeom prst="rect">
                <a:avLst/>
              </a:prstGeom>
              <a:blipFill rotWithShape="1">
                <a:blip r:embed="rId7"/>
                <a:stretch>
                  <a:fillRect l="-114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943600" y="2343150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343150"/>
                <a:ext cx="531428" cy="453137"/>
              </a:xfrm>
              <a:prstGeom prst="rect">
                <a:avLst/>
              </a:prstGeom>
              <a:blipFill rotWithShape="1">
                <a:blip r:embed="rId8"/>
                <a:stretch>
                  <a:fillRect l="-2299" b="-4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038600" y="2513077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513077"/>
                <a:ext cx="531428" cy="453137"/>
              </a:xfrm>
              <a:prstGeom prst="rect">
                <a:avLst/>
              </a:prstGeom>
              <a:blipFill rotWithShape="1">
                <a:blip r:embed="rId9"/>
                <a:stretch>
                  <a:fillRect l="-3448" b="-266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/>
          <p:cNvCxnSpPr/>
          <p:nvPr/>
        </p:nvCxnSpPr>
        <p:spPr>
          <a:xfrm>
            <a:off x="4862945" y="3714619"/>
            <a:ext cx="1132610" cy="28588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4218709" y="3512127"/>
            <a:ext cx="645522" cy="198347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862945" y="3314700"/>
            <a:ext cx="311728" cy="394855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105400" y="324942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800600" y="3649474"/>
            <a:ext cx="118872" cy="118872"/>
          </a:xfrm>
          <a:prstGeom prst="ellipse">
            <a:avLst/>
          </a:prstGeom>
          <a:solidFill>
            <a:srgbClr val="FF000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96672"/>
      </p:ext>
    </p:extLst>
  </p:cSld>
  <p:clrMapOvr>
    <a:masterClrMapping/>
  </p:clrMapOvr>
  <p:transition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3645516" y="3319847"/>
            <a:ext cx="2352832" cy="1012468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648198 w 648198"/>
              <a:gd name="connsiteY0" fmla="*/ 401430 h 510911"/>
              <a:gd name="connsiteX1" fmla="*/ 283586 w 648198"/>
              <a:gd name="connsiteY1" fmla="*/ 510911 h 510911"/>
              <a:gd name="connsiteX2" fmla="*/ 0 w 648198"/>
              <a:gd name="connsiteY2" fmla="*/ 328443 h 510911"/>
              <a:gd name="connsiteX3" fmla="*/ 243074 w 648198"/>
              <a:gd name="connsiteY3" fmla="*/ 0 h 510911"/>
              <a:gd name="connsiteX4" fmla="*/ 648198 w 648198"/>
              <a:gd name="connsiteY4" fmla="*/ 401430 h 510911"/>
              <a:gd name="connsiteX0" fmla="*/ 1012809 w 1012809"/>
              <a:gd name="connsiteY0" fmla="*/ 0 h 510911"/>
              <a:gd name="connsiteX1" fmla="*/ 283586 w 1012809"/>
              <a:gd name="connsiteY1" fmla="*/ 510911 h 510911"/>
              <a:gd name="connsiteX2" fmla="*/ 0 w 1012809"/>
              <a:gd name="connsiteY2" fmla="*/ 328443 h 510911"/>
              <a:gd name="connsiteX3" fmla="*/ 243074 w 1012809"/>
              <a:gd name="connsiteY3" fmla="*/ 0 h 510911"/>
              <a:gd name="connsiteX4" fmla="*/ 1012809 w 1012809"/>
              <a:gd name="connsiteY4" fmla="*/ 0 h 510911"/>
              <a:gd name="connsiteX0" fmla="*/ 1012809 w 1012809"/>
              <a:gd name="connsiteY0" fmla="*/ 0 h 328443"/>
              <a:gd name="connsiteX1" fmla="*/ 688710 w 1012809"/>
              <a:gd name="connsiteY1" fmla="*/ 109481 h 328443"/>
              <a:gd name="connsiteX2" fmla="*/ 0 w 1012809"/>
              <a:gd name="connsiteY2" fmla="*/ 328443 h 328443"/>
              <a:gd name="connsiteX3" fmla="*/ 243074 w 1012809"/>
              <a:gd name="connsiteY3" fmla="*/ 0 h 328443"/>
              <a:gd name="connsiteX4" fmla="*/ 1012809 w 1012809"/>
              <a:gd name="connsiteY4" fmla="*/ 0 h 328443"/>
              <a:gd name="connsiteX0" fmla="*/ 769735 w 769735"/>
              <a:gd name="connsiteY0" fmla="*/ 0 h 109481"/>
              <a:gd name="connsiteX1" fmla="*/ 445636 w 769735"/>
              <a:gd name="connsiteY1" fmla="*/ 109481 h 109481"/>
              <a:gd name="connsiteX2" fmla="*/ 162049 w 769735"/>
              <a:gd name="connsiteY2" fmla="*/ 109481 h 109481"/>
              <a:gd name="connsiteX3" fmla="*/ 0 w 769735"/>
              <a:gd name="connsiteY3" fmla="*/ 0 h 109481"/>
              <a:gd name="connsiteX4" fmla="*/ 769735 w 769735"/>
              <a:gd name="connsiteY4" fmla="*/ 0 h 109481"/>
              <a:gd name="connsiteX0" fmla="*/ 810247 w 810247"/>
              <a:gd name="connsiteY0" fmla="*/ 0 h 109481"/>
              <a:gd name="connsiteX1" fmla="*/ 486148 w 810247"/>
              <a:gd name="connsiteY1" fmla="*/ 109481 h 109481"/>
              <a:gd name="connsiteX2" fmla="*/ 202561 w 810247"/>
              <a:gd name="connsiteY2" fmla="*/ 109481 h 109481"/>
              <a:gd name="connsiteX3" fmla="*/ 0 w 810247"/>
              <a:gd name="connsiteY3" fmla="*/ 0 h 109481"/>
              <a:gd name="connsiteX4" fmla="*/ 810247 w 810247"/>
              <a:gd name="connsiteY4" fmla="*/ 0 h 109481"/>
              <a:gd name="connsiteX0" fmla="*/ 810247 w 810247"/>
              <a:gd name="connsiteY0" fmla="*/ 218962 h 328443"/>
              <a:gd name="connsiteX1" fmla="*/ 526661 w 810247"/>
              <a:gd name="connsiteY1" fmla="*/ 0 h 328443"/>
              <a:gd name="connsiteX2" fmla="*/ 202561 w 810247"/>
              <a:gd name="connsiteY2" fmla="*/ 328443 h 328443"/>
              <a:gd name="connsiteX3" fmla="*/ 0 w 810247"/>
              <a:gd name="connsiteY3" fmla="*/ 218962 h 328443"/>
              <a:gd name="connsiteX4" fmla="*/ 810247 w 810247"/>
              <a:gd name="connsiteY4" fmla="*/ 218962 h 328443"/>
              <a:gd name="connsiteX0" fmla="*/ 810247 w 810247"/>
              <a:gd name="connsiteY0" fmla="*/ 218962 h 218962"/>
              <a:gd name="connsiteX1" fmla="*/ 526661 w 810247"/>
              <a:gd name="connsiteY1" fmla="*/ 0 h 218962"/>
              <a:gd name="connsiteX2" fmla="*/ 243074 w 810247"/>
              <a:gd name="connsiteY2" fmla="*/ 0 h 218962"/>
              <a:gd name="connsiteX3" fmla="*/ 0 w 810247"/>
              <a:gd name="connsiteY3" fmla="*/ 218962 h 218962"/>
              <a:gd name="connsiteX4" fmla="*/ 810247 w 810247"/>
              <a:gd name="connsiteY4" fmla="*/ 218962 h 218962"/>
              <a:gd name="connsiteX0" fmla="*/ 526661 w 526661"/>
              <a:gd name="connsiteY0" fmla="*/ 0 h 547405"/>
              <a:gd name="connsiteX1" fmla="*/ 526661 w 526661"/>
              <a:gd name="connsiteY1" fmla="*/ 328443 h 547405"/>
              <a:gd name="connsiteX2" fmla="*/ 243074 w 526661"/>
              <a:gd name="connsiteY2" fmla="*/ 328443 h 547405"/>
              <a:gd name="connsiteX3" fmla="*/ 0 w 526661"/>
              <a:gd name="connsiteY3" fmla="*/ 547405 h 547405"/>
              <a:gd name="connsiteX4" fmla="*/ 526661 w 526661"/>
              <a:gd name="connsiteY4" fmla="*/ 0 h 547405"/>
              <a:gd name="connsiteX0" fmla="*/ 283587 w 283587"/>
              <a:gd name="connsiteY0" fmla="*/ 0 h 328443"/>
              <a:gd name="connsiteX1" fmla="*/ 283587 w 283587"/>
              <a:gd name="connsiteY1" fmla="*/ 328443 h 328443"/>
              <a:gd name="connsiteX2" fmla="*/ 0 w 283587"/>
              <a:gd name="connsiteY2" fmla="*/ 328443 h 328443"/>
              <a:gd name="connsiteX3" fmla="*/ 1 w 283587"/>
              <a:gd name="connsiteY3" fmla="*/ 0 h 328443"/>
              <a:gd name="connsiteX4" fmla="*/ 283587 w 283587"/>
              <a:gd name="connsiteY4" fmla="*/ 0 h 328443"/>
              <a:gd name="connsiteX0" fmla="*/ 319035 w 319035"/>
              <a:gd name="connsiteY0" fmla="*/ 164222 h 492665"/>
              <a:gd name="connsiteX1" fmla="*/ 319035 w 319035"/>
              <a:gd name="connsiteY1" fmla="*/ 492665 h 492665"/>
              <a:gd name="connsiteX2" fmla="*/ 35448 w 319035"/>
              <a:gd name="connsiteY2" fmla="*/ 492665 h 492665"/>
              <a:gd name="connsiteX3" fmla="*/ 0 w 319035"/>
              <a:gd name="connsiteY3" fmla="*/ 0 h 492665"/>
              <a:gd name="connsiteX4" fmla="*/ 319035 w 319035"/>
              <a:gd name="connsiteY4" fmla="*/ 164222 h 492665"/>
              <a:gd name="connsiteX0" fmla="*/ 708966 w 708966"/>
              <a:gd name="connsiteY0" fmla="*/ 1 h 492665"/>
              <a:gd name="connsiteX1" fmla="*/ 319035 w 708966"/>
              <a:gd name="connsiteY1" fmla="*/ 492665 h 492665"/>
              <a:gd name="connsiteX2" fmla="*/ 35448 w 708966"/>
              <a:gd name="connsiteY2" fmla="*/ 492665 h 492665"/>
              <a:gd name="connsiteX3" fmla="*/ 0 w 708966"/>
              <a:gd name="connsiteY3" fmla="*/ 0 h 492665"/>
              <a:gd name="connsiteX4" fmla="*/ 708966 w 708966"/>
              <a:gd name="connsiteY4" fmla="*/ 1 h 492665"/>
              <a:gd name="connsiteX0" fmla="*/ 708966 w 779863"/>
              <a:gd name="connsiteY0" fmla="*/ 1 h 492665"/>
              <a:gd name="connsiteX1" fmla="*/ 779863 w 779863"/>
              <a:gd name="connsiteY1" fmla="*/ 164222 h 492665"/>
              <a:gd name="connsiteX2" fmla="*/ 35448 w 779863"/>
              <a:gd name="connsiteY2" fmla="*/ 492665 h 492665"/>
              <a:gd name="connsiteX3" fmla="*/ 0 w 779863"/>
              <a:gd name="connsiteY3" fmla="*/ 0 h 492665"/>
              <a:gd name="connsiteX4" fmla="*/ 708966 w 779863"/>
              <a:gd name="connsiteY4" fmla="*/ 1 h 492665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638070 w 886209"/>
              <a:gd name="connsiteY0" fmla="*/ 0 h 394132"/>
              <a:gd name="connsiteX1" fmla="*/ 886209 w 886209"/>
              <a:gd name="connsiteY1" fmla="*/ 394132 h 394132"/>
              <a:gd name="connsiteX2" fmla="*/ 0 w 886209"/>
              <a:gd name="connsiteY2" fmla="*/ 394132 h 394132"/>
              <a:gd name="connsiteX3" fmla="*/ 106346 w 886209"/>
              <a:gd name="connsiteY3" fmla="*/ 229910 h 394132"/>
              <a:gd name="connsiteX4" fmla="*/ 638070 w 886209"/>
              <a:gd name="connsiteY4" fmla="*/ 0 h 394132"/>
              <a:gd name="connsiteX0" fmla="*/ 638070 w 1524278"/>
              <a:gd name="connsiteY0" fmla="*/ 0 h 394132"/>
              <a:gd name="connsiteX1" fmla="*/ 1524278 w 1524278"/>
              <a:gd name="connsiteY1" fmla="*/ 0 h 394132"/>
              <a:gd name="connsiteX2" fmla="*/ 0 w 1524278"/>
              <a:gd name="connsiteY2" fmla="*/ 394132 h 394132"/>
              <a:gd name="connsiteX3" fmla="*/ 106346 w 1524278"/>
              <a:gd name="connsiteY3" fmla="*/ 229910 h 394132"/>
              <a:gd name="connsiteX4" fmla="*/ 638070 w 1524278"/>
              <a:gd name="connsiteY4" fmla="*/ 0 h 394132"/>
              <a:gd name="connsiteX0" fmla="*/ 531724 w 1417932"/>
              <a:gd name="connsiteY0" fmla="*/ 0 h 229910"/>
              <a:gd name="connsiteX1" fmla="*/ 1417932 w 1417932"/>
              <a:gd name="connsiteY1" fmla="*/ 0 h 229910"/>
              <a:gd name="connsiteX2" fmla="*/ 957104 w 1417932"/>
              <a:gd name="connsiteY2" fmla="*/ 229910 h 229910"/>
              <a:gd name="connsiteX3" fmla="*/ 0 w 1417932"/>
              <a:gd name="connsiteY3" fmla="*/ 229910 h 229910"/>
              <a:gd name="connsiteX4" fmla="*/ 531724 w 1417932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141793 w 886208"/>
              <a:gd name="connsiteY3" fmla="*/ 229910 h 229910"/>
              <a:gd name="connsiteX4" fmla="*/ 0 w 886208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0 w 886208"/>
              <a:gd name="connsiteY3" fmla="*/ 0 h 229910"/>
              <a:gd name="connsiteX0" fmla="*/ 0 w 886208"/>
              <a:gd name="connsiteY0" fmla="*/ 0 h 197066"/>
              <a:gd name="connsiteX1" fmla="*/ 886208 w 886208"/>
              <a:gd name="connsiteY1" fmla="*/ 0 h 197066"/>
              <a:gd name="connsiteX2" fmla="*/ 389932 w 886208"/>
              <a:gd name="connsiteY2" fmla="*/ 197066 h 197066"/>
              <a:gd name="connsiteX3" fmla="*/ 0 w 886208"/>
              <a:gd name="connsiteY3" fmla="*/ 0 h 197066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262754 h 394131"/>
              <a:gd name="connsiteX4" fmla="*/ 0 w 886208"/>
              <a:gd name="connsiteY4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602621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31903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53172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779863 w 886208"/>
              <a:gd name="connsiteY2" fmla="*/ 0 h 426975"/>
              <a:gd name="connsiteX3" fmla="*/ 531725 w 886208"/>
              <a:gd name="connsiteY3" fmla="*/ 295598 h 426975"/>
              <a:gd name="connsiteX4" fmla="*/ 0 w 886208"/>
              <a:gd name="connsiteY4" fmla="*/ 295598 h 426975"/>
              <a:gd name="connsiteX5" fmla="*/ 0 w 886208"/>
              <a:gd name="connsiteY5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779863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354483 w 886208"/>
              <a:gd name="connsiteY5" fmla="*/ 229910 h 426975"/>
              <a:gd name="connsiteX6" fmla="*/ 0 w 886208"/>
              <a:gd name="connsiteY6" fmla="*/ 426975 h 426975"/>
              <a:gd name="connsiteX0" fmla="*/ 0 w 531725"/>
              <a:gd name="connsiteY0" fmla="*/ 426975 h 426975"/>
              <a:gd name="connsiteX1" fmla="*/ 531725 w 531725"/>
              <a:gd name="connsiteY1" fmla="*/ 426975 h 426975"/>
              <a:gd name="connsiteX2" fmla="*/ 531725 w 531725"/>
              <a:gd name="connsiteY2" fmla="*/ 0 h 426975"/>
              <a:gd name="connsiteX3" fmla="*/ 283587 w 531725"/>
              <a:gd name="connsiteY3" fmla="*/ 0 h 426975"/>
              <a:gd name="connsiteX4" fmla="*/ 283587 w 531725"/>
              <a:gd name="connsiteY4" fmla="*/ 229910 h 426975"/>
              <a:gd name="connsiteX5" fmla="*/ 0 w 531725"/>
              <a:gd name="connsiteY5" fmla="*/ 229910 h 426975"/>
              <a:gd name="connsiteX6" fmla="*/ 0 w 531725"/>
              <a:gd name="connsiteY6" fmla="*/ 426975 h 426975"/>
              <a:gd name="connsiteX0" fmla="*/ 0 w 531725"/>
              <a:gd name="connsiteY0" fmla="*/ 426975 h 722574"/>
              <a:gd name="connsiteX1" fmla="*/ 531725 w 531725"/>
              <a:gd name="connsiteY1" fmla="*/ 722574 h 722574"/>
              <a:gd name="connsiteX2" fmla="*/ 531725 w 531725"/>
              <a:gd name="connsiteY2" fmla="*/ 0 h 722574"/>
              <a:gd name="connsiteX3" fmla="*/ 283587 w 531725"/>
              <a:gd name="connsiteY3" fmla="*/ 0 h 722574"/>
              <a:gd name="connsiteX4" fmla="*/ 283587 w 531725"/>
              <a:gd name="connsiteY4" fmla="*/ 229910 h 722574"/>
              <a:gd name="connsiteX5" fmla="*/ 0 w 531725"/>
              <a:gd name="connsiteY5" fmla="*/ 229910 h 722574"/>
              <a:gd name="connsiteX6" fmla="*/ 0 w 531725"/>
              <a:gd name="connsiteY6" fmla="*/ 426975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229910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1 w 815312"/>
              <a:gd name="connsiteY5" fmla="*/ 525508 h 722574"/>
              <a:gd name="connsiteX6" fmla="*/ 0 w 815312"/>
              <a:gd name="connsiteY6" fmla="*/ 722574 h 722574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1878762 w 2126900"/>
              <a:gd name="connsiteY4" fmla="*/ 525508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638070 w 2126900"/>
              <a:gd name="connsiteY3" fmla="*/ 98533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656885 h 689730"/>
              <a:gd name="connsiteX1" fmla="*/ 2126900 w 2126900"/>
              <a:gd name="connsiteY1" fmla="*/ 656885 h 689730"/>
              <a:gd name="connsiteX2" fmla="*/ 957105 w 2126900"/>
              <a:gd name="connsiteY2" fmla="*/ 0 h 689730"/>
              <a:gd name="connsiteX3" fmla="*/ 638070 w 2126900"/>
              <a:gd name="connsiteY3" fmla="*/ 32844 h 689730"/>
              <a:gd name="connsiteX4" fmla="*/ 567173 w 2126900"/>
              <a:gd name="connsiteY4" fmla="*/ 426975 h 689730"/>
              <a:gd name="connsiteX5" fmla="*/ 0 w 2126900"/>
              <a:gd name="connsiteY5" fmla="*/ 624041 h 689730"/>
              <a:gd name="connsiteX6" fmla="*/ 1311588 w 2126900"/>
              <a:gd name="connsiteY6" fmla="*/ 656885 h 689730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70897 w 2126900"/>
              <a:gd name="connsiteY6" fmla="*/ 853950 h 952483"/>
              <a:gd name="connsiteX7" fmla="*/ 921656 w 2126900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638070 w 992553"/>
              <a:gd name="connsiteY3" fmla="*/ 32844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92553 w 992553"/>
              <a:gd name="connsiteY2" fmla="*/ 98533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1134346"/>
              <a:gd name="connsiteY0" fmla="*/ 952483 h 952483"/>
              <a:gd name="connsiteX1" fmla="*/ 1134346 w 1134346"/>
              <a:gd name="connsiteY1" fmla="*/ 624041 h 952483"/>
              <a:gd name="connsiteX2" fmla="*/ 992553 w 1134346"/>
              <a:gd name="connsiteY2" fmla="*/ 98533 h 952483"/>
              <a:gd name="connsiteX3" fmla="*/ 460828 w 1134346"/>
              <a:gd name="connsiteY3" fmla="*/ 0 h 952483"/>
              <a:gd name="connsiteX4" fmla="*/ 567173 w 1134346"/>
              <a:gd name="connsiteY4" fmla="*/ 426975 h 952483"/>
              <a:gd name="connsiteX5" fmla="*/ 0 w 1134346"/>
              <a:gd name="connsiteY5" fmla="*/ 624041 h 952483"/>
              <a:gd name="connsiteX6" fmla="*/ 70897 w 1134346"/>
              <a:gd name="connsiteY6" fmla="*/ 853950 h 952483"/>
              <a:gd name="connsiteX7" fmla="*/ 921656 w 1134346"/>
              <a:gd name="connsiteY7" fmla="*/ 952483 h 952483"/>
              <a:gd name="connsiteX0" fmla="*/ 1098898 w 1134346"/>
              <a:gd name="connsiteY0" fmla="*/ 1083861 h 1083861"/>
              <a:gd name="connsiteX1" fmla="*/ 1134346 w 1134346"/>
              <a:gd name="connsiteY1" fmla="*/ 624041 h 1083861"/>
              <a:gd name="connsiteX2" fmla="*/ 992553 w 1134346"/>
              <a:gd name="connsiteY2" fmla="*/ 98533 h 1083861"/>
              <a:gd name="connsiteX3" fmla="*/ 460828 w 1134346"/>
              <a:gd name="connsiteY3" fmla="*/ 0 h 1083861"/>
              <a:gd name="connsiteX4" fmla="*/ 567173 w 1134346"/>
              <a:gd name="connsiteY4" fmla="*/ 426975 h 1083861"/>
              <a:gd name="connsiteX5" fmla="*/ 0 w 1134346"/>
              <a:gd name="connsiteY5" fmla="*/ 624041 h 1083861"/>
              <a:gd name="connsiteX6" fmla="*/ 70897 w 1134346"/>
              <a:gd name="connsiteY6" fmla="*/ 853950 h 1083861"/>
              <a:gd name="connsiteX7" fmla="*/ 1098898 w 1134346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708966 w 1276139"/>
              <a:gd name="connsiteY4" fmla="*/ 426975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205243 w 1276139"/>
              <a:gd name="connsiteY2" fmla="*/ 295598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141793 w 1276139"/>
              <a:gd name="connsiteY5" fmla="*/ 361287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389932 w 1276139"/>
              <a:gd name="connsiteY5" fmla="*/ 558353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389932 w 1276139"/>
              <a:gd name="connsiteY4" fmla="*/ 558353 h 821107"/>
              <a:gd name="connsiteX5" fmla="*/ 0 w 1276139"/>
              <a:gd name="connsiteY5" fmla="*/ 722574 h 821107"/>
              <a:gd name="connsiteX6" fmla="*/ 1240691 w 1276139"/>
              <a:gd name="connsiteY6" fmla="*/ 821107 h 821107"/>
              <a:gd name="connsiteX0" fmla="*/ 850759 w 886207"/>
              <a:gd name="connsiteY0" fmla="*/ 821107 h 821107"/>
              <a:gd name="connsiteX1" fmla="*/ 886207 w 886207"/>
              <a:gd name="connsiteY1" fmla="*/ 361287 h 821107"/>
              <a:gd name="connsiteX2" fmla="*/ 815311 w 886207"/>
              <a:gd name="connsiteY2" fmla="*/ 32844 h 821107"/>
              <a:gd name="connsiteX3" fmla="*/ 460828 w 886207"/>
              <a:gd name="connsiteY3" fmla="*/ 0 h 821107"/>
              <a:gd name="connsiteX4" fmla="*/ 0 w 886207"/>
              <a:gd name="connsiteY4" fmla="*/ 558353 h 821107"/>
              <a:gd name="connsiteX5" fmla="*/ 0 w 886207"/>
              <a:gd name="connsiteY5" fmla="*/ 821107 h 821107"/>
              <a:gd name="connsiteX6" fmla="*/ 850759 w 886207"/>
              <a:gd name="connsiteY6" fmla="*/ 821107 h 821107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1134347 w 2020554"/>
              <a:gd name="connsiteY4" fmla="*/ 558353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0 w 2020554"/>
              <a:gd name="connsiteY4" fmla="*/ 591197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788263 h 853952"/>
              <a:gd name="connsiteX1" fmla="*/ 2020554 w 2020554"/>
              <a:gd name="connsiteY1" fmla="*/ 328443 h 853952"/>
              <a:gd name="connsiteX2" fmla="*/ 1949658 w 2020554"/>
              <a:gd name="connsiteY2" fmla="*/ 0 h 853952"/>
              <a:gd name="connsiteX3" fmla="*/ 602622 w 2020554"/>
              <a:gd name="connsiteY3" fmla="*/ 32845 h 853952"/>
              <a:gd name="connsiteX4" fmla="*/ 0 w 2020554"/>
              <a:gd name="connsiteY4" fmla="*/ 558353 h 853952"/>
              <a:gd name="connsiteX5" fmla="*/ 0 w 2020554"/>
              <a:gd name="connsiteY5" fmla="*/ 853952 h 853952"/>
              <a:gd name="connsiteX6" fmla="*/ 1985106 w 2020554"/>
              <a:gd name="connsiteY6" fmla="*/ 788263 h 853952"/>
              <a:gd name="connsiteX0" fmla="*/ 1985106 w 2020554"/>
              <a:gd name="connsiteY0" fmla="*/ 755419 h 821108"/>
              <a:gd name="connsiteX1" fmla="*/ 2020554 w 2020554"/>
              <a:gd name="connsiteY1" fmla="*/ 295599 h 821108"/>
              <a:gd name="connsiteX2" fmla="*/ 957105 w 2020554"/>
              <a:gd name="connsiteY2" fmla="*/ 0 h 821108"/>
              <a:gd name="connsiteX3" fmla="*/ 602622 w 2020554"/>
              <a:gd name="connsiteY3" fmla="*/ 1 h 821108"/>
              <a:gd name="connsiteX4" fmla="*/ 0 w 2020554"/>
              <a:gd name="connsiteY4" fmla="*/ 525509 h 821108"/>
              <a:gd name="connsiteX5" fmla="*/ 0 w 2020554"/>
              <a:gd name="connsiteY5" fmla="*/ 821108 h 821108"/>
              <a:gd name="connsiteX6" fmla="*/ 1985106 w 2020554"/>
              <a:gd name="connsiteY6" fmla="*/ 755419 h 821108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21108 h 853951"/>
              <a:gd name="connsiteX6" fmla="*/ 921657 w 2020554"/>
              <a:gd name="connsiteY6" fmla="*/ 853951 h 853951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53951 h 853951"/>
              <a:gd name="connsiteX6" fmla="*/ 921657 w 2020554"/>
              <a:gd name="connsiteY6" fmla="*/ 853951 h 853951"/>
              <a:gd name="connsiteX0" fmla="*/ 921657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21657 w 957105"/>
              <a:gd name="connsiteY5" fmla="*/ 853951 h 853951"/>
              <a:gd name="connsiteX0" fmla="*/ 957105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57105 w 957105"/>
              <a:gd name="connsiteY5" fmla="*/ 853951 h 853951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602622 w 957105"/>
              <a:gd name="connsiteY2" fmla="*/ 131378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389932 w 957105"/>
              <a:gd name="connsiteY2" fmla="*/ 0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177241 w 1134346"/>
              <a:gd name="connsiteY3" fmla="*/ 656886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35449 w 1134346"/>
              <a:gd name="connsiteY4" fmla="*/ 985328 h 985328"/>
              <a:gd name="connsiteX5" fmla="*/ 1134346 w 1134346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531724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94131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69794"/>
              <a:gd name="connsiteY0" fmla="*/ 985328 h 985328"/>
              <a:gd name="connsiteX1" fmla="*/ 1169794 w 1169794"/>
              <a:gd name="connsiteY1" fmla="*/ 492664 h 985328"/>
              <a:gd name="connsiteX2" fmla="*/ 1098897 w 1169794"/>
              <a:gd name="connsiteY2" fmla="*/ 0 h 985328"/>
              <a:gd name="connsiteX3" fmla="*/ 460828 w 1169794"/>
              <a:gd name="connsiteY3" fmla="*/ 0 h 985328"/>
              <a:gd name="connsiteX4" fmla="*/ 0 w 1169794"/>
              <a:gd name="connsiteY4" fmla="*/ 394131 h 985328"/>
              <a:gd name="connsiteX5" fmla="*/ 0 w 1169794"/>
              <a:gd name="connsiteY5" fmla="*/ 985328 h 985328"/>
              <a:gd name="connsiteX6" fmla="*/ 1098897 w 1169794"/>
              <a:gd name="connsiteY6" fmla="*/ 985328 h 985328"/>
              <a:gd name="connsiteX0" fmla="*/ 1098897 w 1311588"/>
              <a:gd name="connsiteY0" fmla="*/ 1182394 h 1182394"/>
              <a:gd name="connsiteX1" fmla="*/ 1169794 w 1311588"/>
              <a:gd name="connsiteY1" fmla="*/ 689730 h 1182394"/>
              <a:gd name="connsiteX2" fmla="*/ 1311588 w 1311588"/>
              <a:gd name="connsiteY2" fmla="*/ 0 h 1182394"/>
              <a:gd name="connsiteX3" fmla="*/ 460828 w 1311588"/>
              <a:gd name="connsiteY3" fmla="*/ 197066 h 1182394"/>
              <a:gd name="connsiteX4" fmla="*/ 0 w 1311588"/>
              <a:gd name="connsiteY4" fmla="*/ 591197 h 1182394"/>
              <a:gd name="connsiteX5" fmla="*/ 0 w 1311588"/>
              <a:gd name="connsiteY5" fmla="*/ 1182394 h 1182394"/>
              <a:gd name="connsiteX6" fmla="*/ 1098897 w 1311588"/>
              <a:gd name="connsiteY6" fmla="*/ 1182394 h 1182394"/>
              <a:gd name="connsiteX0" fmla="*/ 1098897 w 1559727"/>
              <a:gd name="connsiteY0" fmla="*/ 1182394 h 1182394"/>
              <a:gd name="connsiteX1" fmla="*/ 1559727 w 1559727"/>
              <a:gd name="connsiteY1" fmla="*/ 985329 h 1182394"/>
              <a:gd name="connsiteX2" fmla="*/ 1311588 w 1559727"/>
              <a:gd name="connsiteY2" fmla="*/ 0 h 1182394"/>
              <a:gd name="connsiteX3" fmla="*/ 460828 w 1559727"/>
              <a:gd name="connsiteY3" fmla="*/ 197066 h 1182394"/>
              <a:gd name="connsiteX4" fmla="*/ 0 w 1559727"/>
              <a:gd name="connsiteY4" fmla="*/ 591197 h 1182394"/>
              <a:gd name="connsiteX5" fmla="*/ 0 w 1559727"/>
              <a:gd name="connsiteY5" fmla="*/ 1182394 h 1182394"/>
              <a:gd name="connsiteX6" fmla="*/ 1098897 w 1559727"/>
              <a:gd name="connsiteY6" fmla="*/ 1182394 h 1182394"/>
              <a:gd name="connsiteX0" fmla="*/ 1524278 w 1985108"/>
              <a:gd name="connsiteY0" fmla="*/ 1182394 h 1182394"/>
              <a:gd name="connsiteX1" fmla="*/ 1985108 w 1985108"/>
              <a:gd name="connsiteY1" fmla="*/ 985329 h 1182394"/>
              <a:gd name="connsiteX2" fmla="*/ 1736969 w 1985108"/>
              <a:gd name="connsiteY2" fmla="*/ 0 h 1182394"/>
              <a:gd name="connsiteX3" fmla="*/ 0 w 1985108"/>
              <a:gd name="connsiteY3" fmla="*/ 32845 h 1182394"/>
              <a:gd name="connsiteX4" fmla="*/ 425381 w 1985108"/>
              <a:gd name="connsiteY4" fmla="*/ 591197 h 1182394"/>
              <a:gd name="connsiteX5" fmla="*/ 425381 w 1985108"/>
              <a:gd name="connsiteY5" fmla="*/ 1182394 h 1182394"/>
              <a:gd name="connsiteX6" fmla="*/ 1524278 w 1985108"/>
              <a:gd name="connsiteY6" fmla="*/ 1182394 h 1182394"/>
              <a:gd name="connsiteX0" fmla="*/ 1736968 w 2197798"/>
              <a:gd name="connsiteY0" fmla="*/ 1182394 h 1182394"/>
              <a:gd name="connsiteX1" fmla="*/ 2197798 w 2197798"/>
              <a:gd name="connsiteY1" fmla="*/ 985329 h 1182394"/>
              <a:gd name="connsiteX2" fmla="*/ 1949659 w 2197798"/>
              <a:gd name="connsiteY2" fmla="*/ 0 h 1182394"/>
              <a:gd name="connsiteX3" fmla="*/ 212690 w 2197798"/>
              <a:gd name="connsiteY3" fmla="*/ 32845 h 1182394"/>
              <a:gd name="connsiteX4" fmla="*/ 0 w 2197798"/>
              <a:gd name="connsiteY4" fmla="*/ 558353 h 1182394"/>
              <a:gd name="connsiteX5" fmla="*/ 638071 w 2197798"/>
              <a:gd name="connsiteY5" fmla="*/ 1182394 h 1182394"/>
              <a:gd name="connsiteX6" fmla="*/ 1736968 w 2197798"/>
              <a:gd name="connsiteY6" fmla="*/ 1182394 h 1182394"/>
              <a:gd name="connsiteX0" fmla="*/ 2056003 w 2516833"/>
              <a:gd name="connsiteY0" fmla="*/ 1182394 h 1182394"/>
              <a:gd name="connsiteX1" fmla="*/ 2516833 w 2516833"/>
              <a:gd name="connsiteY1" fmla="*/ 985329 h 1182394"/>
              <a:gd name="connsiteX2" fmla="*/ 2268694 w 2516833"/>
              <a:gd name="connsiteY2" fmla="*/ 0 h 1182394"/>
              <a:gd name="connsiteX3" fmla="*/ 531725 w 2516833"/>
              <a:gd name="connsiteY3" fmla="*/ 32845 h 1182394"/>
              <a:gd name="connsiteX4" fmla="*/ 319035 w 2516833"/>
              <a:gd name="connsiteY4" fmla="*/ 558353 h 1182394"/>
              <a:gd name="connsiteX5" fmla="*/ 0 w 2516833"/>
              <a:gd name="connsiteY5" fmla="*/ 1182394 h 1182394"/>
              <a:gd name="connsiteX6" fmla="*/ 2056003 w 2516833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35448 w 2552281"/>
              <a:gd name="connsiteY5" fmla="*/ 1182394 h 1182394"/>
              <a:gd name="connsiteX6" fmla="*/ 2091451 w 2552281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602622 w 2552281"/>
              <a:gd name="connsiteY5" fmla="*/ 1182394 h 1182394"/>
              <a:gd name="connsiteX6" fmla="*/ 2091451 w 2552281"/>
              <a:gd name="connsiteY6" fmla="*/ 1182394 h 1182394"/>
              <a:gd name="connsiteX0" fmla="*/ 1878760 w 2339590"/>
              <a:gd name="connsiteY0" fmla="*/ 1182394 h 1182394"/>
              <a:gd name="connsiteX1" fmla="*/ 2339590 w 2339590"/>
              <a:gd name="connsiteY1" fmla="*/ 985329 h 1182394"/>
              <a:gd name="connsiteX2" fmla="*/ 2091451 w 2339590"/>
              <a:gd name="connsiteY2" fmla="*/ 0 h 1182394"/>
              <a:gd name="connsiteX3" fmla="*/ 354482 w 2339590"/>
              <a:gd name="connsiteY3" fmla="*/ 32845 h 1182394"/>
              <a:gd name="connsiteX4" fmla="*/ 0 w 2339590"/>
              <a:gd name="connsiteY4" fmla="*/ 492665 h 1182394"/>
              <a:gd name="connsiteX5" fmla="*/ 389931 w 2339590"/>
              <a:gd name="connsiteY5" fmla="*/ 1182394 h 1182394"/>
              <a:gd name="connsiteX6" fmla="*/ 1878760 w 2339590"/>
              <a:gd name="connsiteY6" fmla="*/ 1182394 h 1182394"/>
              <a:gd name="connsiteX0" fmla="*/ 1878760 w 2091452"/>
              <a:gd name="connsiteY0" fmla="*/ 1182394 h 1182394"/>
              <a:gd name="connsiteX1" fmla="*/ 2091452 w 2091452"/>
              <a:gd name="connsiteY1" fmla="*/ 1083861 h 1182394"/>
              <a:gd name="connsiteX2" fmla="*/ 2091451 w 2091452"/>
              <a:gd name="connsiteY2" fmla="*/ 0 h 1182394"/>
              <a:gd name="connsiteX3" fmla="*/ 354482 w 2091452"/>
              <a:gd name="connsiteY3" fmla="*/ 32845 h 1182394"/>
              <a:gd name="connsiteX4" fmla="*/ 0 w 2091452"/>
              <a:gd name="connsiteY4" fmla="*/ 492665 h 1182394"/>
              <a:gd name="connsiteX5" fmla="*/ 389931 w 2091452"/>
              <a:gd name="connsiteY5" fmla="*/ 1182394 h 1182394"/>
              <a:gd name="connsiteX6" fmla="*/ 1878760 w 2091452"/>
              <a:gd name="connsiteY6" fmla="*/ 1182394 h 1182394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063450 w 2197797"/>
              <a:gd name="connsiteY0" fmla="*/ 1051016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063450 w 2197797"/>
              <a:gd name="connsiteY6" fmla="*/ 1051016 h 1149549"/>
              <a:gd name="connsiteX0" fmla="*/ 1063450 w 2197797"/>
              <a:gd name="connsiteY0" fmla="*/ 1083861 h 1182394"/>
              <a:gd name="connsiteX1" fmla="*/ 2091452 w 2197797"/>
              <a:gd name="connsiteY1" fmla="*/ 1083861 h 1182394"/>
              <a:gd name="connsiteX2" fmla="*/ 2197797 w 2197797"/>
              <a:gd name="connsiteY2" fmla="*/ 229910 h 1182394"/>
              <a:gd name="connsiteX3" fmla="*/ 1666072 w 2197797"/>
              <a:gd name="connsiteY3" fmla="*/ 0 h 1182394"/>
              <a:gd name="connsiteX4" fmla="*/ 0 w 2197797"/>
              <a:gd name="connsiteY4" fmla="*/ 492665 h 1182394"/>
              <a:gd name="connsiteX5" fmla="*/ 389931 w 2197797"/>
              <a:gd name="connsiteY5" fmla="*/ 1182394 h 1182394"/>
              <a:gd name="connsiteX6" fmla="*/ 1063450 w 2197797"/>
              <a:gd name="connsiteY6" fmla="*/ 1083861 h 1182394"/>
              <a:gd name="connsiteX0" fmla="*/ 673519 w 1807866"/>
              <a:gd name="connsiteY0" fmla="*/ 1083861 h 1182394"/>
              <a:gd name="connsiteX1" fmla="*/ 1701521 w 1807866"/>
              <a:gd name="connsiteY1" fmla="*/ 1083861 h 1182394"/>
              <a:gd name="connsiteX2" fmla="*/ 1807866 w 1807866"/>
              <a:gd name="connsiteY2" fmla="*/ 229910 h 1182394"/>
              <a:gd name="connsiteX3" fmla="*/ 1276141 w 1807866"/>
              <a:gd name="connsiteY3" fmla="*/ 0 h 1182394"/>
              <a:gd name="connsiteX4" fmla="*/ 319036 w 1807866"/>
              <a:gd name="connsiteY4" fmla="*/ 131377 h 1182394"/>
              <a:gd name="connsiteX5" fmla="*/ 0 w 1807866"/>
              <a:gd name="connsiteY5" fmla="*/ 1182394 h 1182394"/>
              <a:gd name="connsiteX6" fmla="*/ 673519 w 1807866"/>
              <a:gd name="connsiteY6" fmla="*/ 1083861 h 1182394"/>
              <a:gd name="connsiteX0" fmla="*/ 354483 w 1488830"/>
              <a:gd name="connsiteY0" fmla="*/ 1083861 h 1083861"/>
              <a:gd name="connsiteX1" fmla="*/ 1382485 w 1488830"/>
              <a:gd name="connsiteY1" fmla="*/ 1083861 h 1083861"/>
              <a:gd name="connsiteX2" fmla="*/ 1488830 w 1488830"/>
              <a:gd name="connsiteY2" fmla="*/ 229910 h 1083861"/>
              <a:gd name="connsiteX3" fmla="*/ 957105 w 1488830"/>
              <a:gd name="connsiteY3" fmla="*/ 0 h 1083861"/>
              <a:gd name="connsiteX4" fmla="*/ 0 w 1488830"/>
              <a:gd name="connsiteY4" fmla="*/ 131377 h 1083861"/>
              <a:gd name="connsiteX5" fmla="*/ 141793 w 1488830"/>
              <a:gd name="connsiteY5" fmla="*/ 788262 h 1083861"/>
              <a:gd name="connsiteX6" fmla="*/ 354483 w 1488830"/>
              <a:gd name="connsiteY6" fmla="*/ 1083861 h 1083861"/>
              <a:gd name="connsiteX0" fmla="*/ 266905 w 1401252"/>
              <a:gd name="connsiteY0" fmla="*/ 1083861 h 1083861"/>
              <a:gd name="connsiteX1" fmla="*/ 1294907 w 1401252"/>
              <a:gd name="connsiteY1" fmla="*/ 1083861 h 1083861"/>
              <a:gd name="connsiteX2" fmla="*/ 1401252 w 1401252"/>
              <a:gd name="connsiteY2" fmla="*/ 229910 h 1083861"/>
              <a:gd name="connsiteX3" fmla="*/ 869527 w 1401252"/>
              <a:gd name="connsiteY3" fmla="*/ 0 h 1083861"/>
              <a:gd name="connsiteX4" fmla="*/ 0 w 1401252"/>
              <a:gd name="connsiteY4" fmla="*/ 212060 h 1083861"/>
              <a:gd name="connsiteX5" fmla="*/ 54215 w 1401252"/>
              <a:gd name="connsiteY5" fmla="*/ 788262 h 1083861"/>
              <a:gd name="connsiteX6" fmla="*/ 266905 w 1401252"/>
              <a:gd name="connsiteY6" fmla="*/ 1083861 h 1083861"/>
              <a:gd name="connsiteX0" fmla="*/ 266905 w 1401252"/>
              <a:gd name="connsiteY0" fmla="*/ 1154548 h 1154548"/>
              <a:gd name="connsiteX1" fmla="*/ 1294907 w 1401252"/>
              <a:gd name="connsiteY1" fmla="*/ 1154548 h 1154548"/>
              <a:gd name="connsiteX2" fmla="*/ 1401252 w 1401252"/>
              <a:gd name="connsiteY2" fmla="*/ 300597 h 1154548"/>
              <a:gd name="connsiteX3" fmla="*/ 875783 w 1401252"/>
              <a:gd name="connsiteY3" fmla="*/ 0 h 1154548"/>
              <a:gd name="connsiteX4" fmla="*/ 0 w 1401252"/>
              <a:gd name="connsiteY4" fmla="*/ 282747 h 1154548"/>
              <a:gd name="connsiteX5" fmla="*/ 54215 w 1401252"/>
              <a:gd name="connsiteY5" fmla="*/ 858949 h 1154548"/>
              <a:gd name="connsiteX6" fmla="*/ 266905 w 1401252"/>
              <a:gd name="connsiteY6" fmla="*/ 1154548 h 1154548"/>
              <a:gd name="connsiteX0" fmla="*/ 266905 w 1532619"/>
              <a:gd name="connsiteY0" fmla="*/ 1154548 h 1154548"/>
              <a:gd name="connsiteX1" fmla="*/ 1294907 w 1532619"/>
              <a:gd name="connsiteY1" fmla="*/ 1154548 h 1154548"/>
              <a:gd name="connsiteX2" fmla="*/ 1532619 w 1532619"/>
              <a:gd name="connsiteY2" fmla="*/ 318090 h 1154548"/>
              <a:gd name="connsiteX3" fmla="*/ 875783 w 1532619"/>
              <a:gd name="connsiteY3" fmla="*/ 0 h 1154548"/>
              <a:gd name="connsiteX4" fmla="*/ 0 w 1532619"/>
              <a:gd name="connsiteY4" fmla="*/ 282747 h 1154548"/>
              <a:gd name="connsiteX5" fmla="*/ 54215 w 1532619"/>
              <a:gd name="connsiteY5" fmla="*/ 858949 h 1154548"/>
              <a:gd name="connsiteX6" fmla="*/ 266905 w 1532619"/>
              <a:gd name="connsiteY6" fmla="*/ 1154548 h 1154548"/>
              <a:gd name="connsiteX0" fmla="*/ 266905 w 1532619"/>
              <a:gd name="connsiteY0" fmla="*/ 1154548 h 1154548"/>
              <a:gd name="connsiteX1" fmla="*/ 1269885 w 1532619"/>
              <a:gd name="connsiteY1" fmla="*/ 954270 h 1154548"/>
              <a:gd name="connsiteX2" fmla="*/ 1532619 w 1532619"/>
              <a:gd name="connsiteY2" fmla="*/ 318090 h 1154548"/>
              <a:gd name="connsiteX3" fmla="*/ 875783 w 1532619"/>
              <a:gd name="connsiteY3" fmla="*/ 0 h 1154548"/>
              <a:gd name="connsiteX4" fmla="*/ 0 w 1532619"/>
              <a:gd name="connsiteY4" fmla="*/ 282747 h 1154548"/>
              <a:gd name="connsiteX5" fmla="*/ 54215 w 1532619"/>
              <a:gd name="connsiteY5" fmla="*/ 858949 h 1154548"/>
              <a:gd name="connsiteX6" fmla="*/ 266905 w 1532619"/>
              <a:gd name="connsiteY6" fmla="*/ 1154548 h 1154548"/>
              <a:gd name="connsiteX0" fmla="*/ 266905 w 1532619"/>
              <a:gd name="connsiteY0" fmla="*/ 1154548 h 1201673"/>
              <a:gd name="connsiteX1" fmla="*/ 919572 w 1532619"/>
              <a:gd name="connsiteY1" fmla="*/ 1201673 h 1201673"/>
              <a:gd name="connsiteX2" fmla="*/ 1269885 w 1532619"/>
              <a:gd name="connsiteY2" fmla="*/ 954270 h 1201673"/>
              <a:gd name="connsiteX3" fmla="*/ 1532619 w 1532619"/>
              <a:gd name="connsiteY3" fmla="*/ 318090 h 1201673"/>
              <a:gd name="connsiteX4" fmla="*/ 875783 w 1532619"/>
              <a:gd name="connsiteY4" fmla="*/ 0 h 1201673"/>
              <a:gd name="connsiteX5" fmla="*/ 0 w 1532619"/>
              <a:gd name="connsiteY5" fmla="*/ 282747 h 1201673"/>
              <a:gd name="connsiteX6" fmla="*/ 54215 w 1532619"/>
              <a:gd name="connsiteY6" fmla="*/ 858949 h 1201673"/>
              <a:gd name="connsiteX7" fmla="*/ 266905 w 1532619"/>
              <a:gd name="connsiteY7" fmla="*/ 1154548 h 1201673"/>
              <a:gd name="connsiteX0" fmla="*/ 272899 w 1538613"/>
              <a:gd name="connsiteY0" fmla="*/ 1154548 h 1201673"/>
              <a:gd name="connsiteX1" fmla="*/ 925566 w 1538613"/>
              <a:gd name="connsiteY1" fmla="*/ 1201673 h 1201673"/>
              <a:gd name="connsiteX2" fmla="*/ 1275879 w 1538613"/>
              <a:gd name="connsiteY2" fmla="*/ 954270 h 1201673"/>
              <a:gd name="connsiteX3" fmla="*/ 1538613 w 1538613"/>
              <a:gd name="connsiteY3" fmla="*/ 318090 h 1201673"/>
              <a:gd name="connsiteX4" fmla="*/ 881777 w 1538613"/>
              <a:gd name="connsiteY4" fmla="*/ 0 h 1201673"/>
              <a:gd name="connsiteX5" fmla="*/ 0 w 1538613"/>
              <a:gd name="connsiteY5" fmla="*/ 291348 h 1201673"/>
              <a:gd name="connsiteX6" fmla="*/ 60209 w 1538613"/>
              <a:gd name="connsiteY6" fmla="*/ 858949 h 1201673"/>
              <a:gd name="connsiteX7" fmla="*/ 272899 w 1538613"/>
              <a:gd name="connsiteY7" fmla="*/ 1154548 h 1201673"/>
              <a:gd name="connsiteX0" fmla="*/ 272899 w 1538613"/>
              <a:gd name="connsiteY0" fmla="*/ 1158849 h 1205974"/>
              <a:gd name="connsiteX1" fmla="*/ 925566 w 1538613"/>
              <a:gd name="connsiteY1" fmla="*/ 1205974 h 1205974"/>
              <a:gd name="connsiteX2" fmla="*/ 1275879 w 1538613"/>
              <a:gd name="connsiteY2" fmla="*/ 958571 h 1205974"/>
              <a:gd name="connsiteX3" fmla="*/ 1538613 w 1538613"/>
              <a:gd name="connsiteY3" fmla="*/ 322391 h 1205974"/>
              <a:gd name="connsiteX4" fmla="*/ 869789 w 1538613"/>
              <a:gd name="connsiteY4" fmla="*/ 0 h 1205974"/>
              <a:gd name="connsiteX5" fmla="*/ 0 w 1538613"/>
              <a:gd name="connsiteY5" fmla="*/ 295649 h 1205974"/>
              <a:gd name="connsiteX6" fmla="*/ 60209 w 1538613"/>
              <a:gd name="connsiteY6" fmla="*/ 863250 h 1205974"/>
              <a:gd name="connsiteX7" fmla="*/ 272899 w 1538613"/>
              <a:gd name="connsiteY7" fmla="*/ 1158849 h 1205974"/>
              <a:gd name="connsiteX0" fmla="*/ 272899 w 1530621"/>
              <a:gd name="connsiteY0" fmla="*/ 1158849 h 1205974"/>
              <a:gd name="connsiteX1" fmla="*/ 925566 w 1530621"/>
              <a:gd name="connsiteY1" fmla="*/ 1205974 h 1205974"/>
              <a:gd name="connsiteX2" fmla="*/ 1275879 w 1530621"/>
              <a:gd name="connsiteY2" fmla="*/ 958571 h 1205974"/>
              <a:gd name="connsiteX3" fmla="*/ 1530621 w 1530621"/>
              <a:gd name="connsiteY3" fmla="*/ 328841 h 1205974"/>
              <a:gd name="connsiteX4" fmla="*/ 869789 w 1530621"/>
              <a:gd name="connsiteY4" fmla="*/ 0 h 1205974"/>
              <a:gd name="connsiteX5" fmla="*/ 0 w 1530621"/>
              <a:gd name="connsiteY5" fmla="*/ 295649 h 1205974"/>
              <a:gd name="connsiteX6" fmla="*/ 60209 w 1530621"/>
              <a:gd name="connsiteY6" fmla="*/ 863250 h 1205974"/>
              <a:gd name="connsiteX7" fmla="*/ 272899 w 1530621"/>
              <a:gd name="connsiteY7" fmla="*/ 1158849 h 1205974"/>
              <a:gd name="connsiteX0" fmla="*/ 272899 w 1530621"/>
              <a:gd name="connsiteY0" fmla="*/ 1158849 h 1205974"/>
              <a:gd name="connsiteX1" fmla="*/ 925566 w 1530621"/>
              <a:gd name="connsiteY1" fmla="*/ 1205974 h 1205974"/>
              <a:gd name="connsiteX2" fmla="*/ 1289865 w 1530621"/>
              <a:gd name="connsiteY2" fmla="*/ 939219 h 1205974"/>
              <a:gd name="connsiteX3" fmla="*/ 1530621 w 1530621"/>
              <a:gd name="connsiteY3" fmla="*/ 328841 h 1205974"/>
              <a:gd name="connsiteX4" fmla="*/ 869789 w 1530621"/>
              <a:gd name="connsiteY4" fmla="*/ 0 h 1205974"/>
              <a:gd name="connsiteX5" fmla="*/ 0 w 1530621"/>
              <a:gd name="connsiteY5" fmla="*/ 295649 h 1205974"/>
              <a:gd name="connsiteX6" fmla="*/ 60209 w 1530621"/>
              <a:gd name="connsiteY6" fmla="*/ 863250 h 1205974"/>
              <a:gd name="connsiteX7" fmla="*/ 272899 w 1530621"/>
              <a:gd name="connsiteY7" fmla="*/ 1158849 h 1205974"/>
              <a:gd name="connsiteX0" fmla="*/ 272899 w 1530621"/>
              <a:gd name="connsiteY0" fmla="*/ 1158849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0209 w 1530621"/>
              <a:gd name="connsiteY6" fmla="*/ 863250 h 1201674"/>
              <a:gd name="connsiteX7" fmla="*/ 272899 w 1530621"/>
              <a:gd name="connsiteY7" fmla="*/ 1158849 h 1201674"/>
              <a:gd name="connsiteX0" fmla="*/ 268904 w 1530621"/>
              <a:gd name="connsiteY0" fmla="*/ 1150248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0209 w 1530621"/>
              <a:gd name="connsiteY6" fmla="*/ 863250 h 1201674"/>
              <a:gd name="connsiteX7" fmla="*/ 268904 w 1530621"/>
              <a:gd name="connsiteY7" fmla="*/ 1150248 h 1201674"/>
              <a:gd name="connsiteX0" fmla="*/ 268904 w 1530621"/>
              <a:gd name="connsiteY0" fmla="*/ 1150248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4204 w 1530621"/>
              <a:gd name="connsiteY6" fmla="*/ 867551 h 1201674"/>
              <a:gd name="connsiteX7" fmla="*/ 268904 w 1530621"/>
              <a:gd name="connsiteY7" fmla="*/ 1150248 h 1201674"/>
              <a:gd name="connsiteX0" fmla="*/ 262910 w 1524627"/>
              <a:gd name="connsiteY0" fmla="*/ 1150248 h 1201674"/>
              <a:gd name="connsiteX1" fmla="*/ 899593 w 1524627"/>
              <a:gd name="connsiteY1" fmla="*/ 1201674 h 1201674"/>
              <a:gd name="connsiteX2" fmla="*/ 1283871 w 1524627"/>
              <a:gd name="connsiteY2" fmla="*/ 939219 h 1201674"/>
              <a:gd name="connsiteX3" fmla="*/ 1524627 w 1524627"/>
              <a:gd name="connsiteY3" fmla="*/ 328841 h 1201674"/>
              <a:gd name="connsiteX4" fmla="*/ 863795 w 1524627"/>
              <a:gd name="connsiteY4" fmla="*/ 0 h 1201674"/>
              <a:gd name="connsiteX5" fmla="*/ 0 w 1524627"/>
              <a:gd name="connsiteY5" fmla="*/ 297799 h 1201674"/>
              <a:gd name="connsiteX6" fmla="*/ 58210 w 1524627"/>
              <a:gd name="connsiteY6" fmla="*/ 867551 h 1201674"/>
              <a:gd name="connsiteX7" fmla="*/ 262910 w 1524627"/>
              <a:gd name="connsiteY7" fmla="*/ 1150248 h 1201674"/>
              <a:gd name="connsiteX0" fmla="*/ 262910 w 1524627"/>
              <a:gd name="connsiteY0" fmla="*/ 1145948 h 1197374"/>
              <a:gd name="connsiteX1" fmla="*/ 899593 w 1524627"/>
              <a:gd name="connsiteY1" fmla="*/ 1197374 h 1197374"/>
              <a:gd name="connsiteX2" fmla="*/ 1283871 w 1524627"/>
              <a:gd name="connsiteY2" fmla="*/ 934919 h 1197374"/>
              <a:gd name="connsiteX3" fmla="*/ 1524627 w 1524627"/>
              <a:gd name="connsiteY3" fmla="*/ 324541 h 1197374"/>
              <a:gd name="connsiteX4" fmla="*/ 857801 w 1524627"/>
              <a:gd name="connsiteY4" fmla="*/ 0 h 1197374"/>
              <a:gd name="connsiteX5" fmla="*/ 0 w 1524627"/>
              <a:gd name="connsiteY5" fmla="*/ 293499 h 1197374"/>
              <a:gd name="connsiteX6" fmla="*/ 58210 w 1524627"/>
              <a:gd name="connsiteY6" fmla="*/ 863251 h 1197374"/>
              <a:gd name="connsiteX7" fmla="*/ 262910 w 1524627"/>
              <a:gd name="connsiteY7" fmla="*/ 1145948 h 1197374"/>
              <a:gd name="connsiteX0" fmla="*/ 407845 w 1669562"/>
              <a:gd name="connsiteY0" fmla="*/ 1145948 h 1197374"/>
              <a:gd name="connsiteX1" fmla="*/ 1044528 w 1669562"/>
              <a:gd name="connsiteY1" fmla="*/ 1197374 h 1197374"/>
              <a:gd name="connsiteX2" fmla="*/ 1428806 w 1669562"/>
              <a:gd name="connsiteY2" fmla="*/ 934919 h 1197374"/>
              <a:gd name="connsiteX3" fmla="*/ 1669562 w 1669562"/>
              <a:gd name="connsiteY3" fmla="*/ 324541 h 1197374"/>
              <a:gd name="connsiteX4" fmla="*/ 1002736 w 1669562"/>
              <a:gd name="connsiteY4" fmla="*/ 0 h 1197374"/>
              <a:gd name="connsiteX5" fmla="*/ 144935 w 1669562"/>
              <a:gd name="connsiteY5" fmla="*/ 293499 h 1197374"/>
              <a:gd name="connsiteX6" fmla="*/ 0 w 1669562"/>
              <a:gd name="connsiteY6" fmla="*/ 790378 h 1197374"/>
              <a:gd name="connsiteX7" fmla="*/ 407845 w 1669562"/>
              <a:gd name="connsiteY7" fmla="*/ 1145948 h 1197374"/>
              <a:gd name="connsiteX0" fmla="*/ 700374 w 1669562"/>
              <a:gd name="connsiteY0" fmla="*/ 1215905 h 1215905"/>
              <a:gd name="connsiteX1" fmla="*/ 1044528 w 1669562"/>
              <a:gd name="connsiteY1" fmla="*/ 1197374 h 1215905"/>
              <a:gd name="connsiteX2" fmla="*/ 1428806 w 1669562"/>
              <a:gd name="connsiteY2" fmla="*/ 934919 h 1215905"/>
              <a:gd name="connsiteX3" fmla="*/ 1669562 w 1669562"/>
              <a:gd name="connsiteY3" fmla="*/ 324541 h 1215905"/>
              <a:gd name="connsiteX4" fmla="*/ 1002736 w 1669562"/>
              <a:gd name="connsiteY4" fmla="*/ 0 h 1215905"/>
              <a:gd name="connsiteX5" fmla="*/ 144935 w 1669562"/>
              <a:gd name="connsiteY5" fmla="*/ 293499 h 1215905"/>
              <a:gd name="connsiteX6" fmla="*/ 0 w 1669562"/>
              <a:gd name="connsiteY6" fmla="*/ 790378 h 1215905"/>
              <a:gd name="connsiteX7" fmla="*/ 700374 w 1669562"/>
              <a:gd name="connsiteY7" fmla="*/ 1215905 h 1215905"/>
              <a:gd name="connsiteX0" fmla="*/ 700374 w 1669562"/>
              <a:gd name="connsiteY0" fmla="*/ 1215905 h 1215905"/>
              <a:gd name="connsiteX1" fmla="*/ 1428806 w 1669562"/>
              <a:gd name="connsiteY1" fmla="*/ 934919 h 1215905"/>
              <a:gd name="connsiteX2" fmla="*/ 1669562 w 1669562"/>
              <a:gd name="connsiteY2" fmla="*/ 324541 h 1215905"/>
              <a:gd name="connsiteX3" fmla="*/ 1002736 w 1669562"/>
              <a:gd name="connsiteY3" fmla="*/ 0 h 1215905"/>
              <a:gd name="connsiteX4" fmla="*/ 144935 w 1669562"/>
              <a:gd name="connsiteY4" fmla="*/ 293499 h 1215905"/>
              <a:gd name="connsiteX5" fmla="*/ 0 w 1669562"/>
              <a:gd name="connsiteY5" fmla="*/ 790378 h 1215905"/>
              <a:gd name="connsiteX6" fmla="*/ 700374 w 1669562"/>
              <a:gd name="connsiteY6" fmla="*/ 1215905 h 1215905"/>
              <a:gd name="connsiteX0" fmla="*/ 700374 w 1669562"/>
              <a:gd name="connsiteY0" fmla="*/ 1215905 h 1215905"/>
              <a:gd name="connsiteX1" fmla="*/ 1363800 w 1669562"/>
              <a:gd name="connsiteY1" fmla="*/ 1007793 h 1215905"/>
              <a:gd name="connsiteX2" fmla="*/ 1669562 w 1669562"/>
              <a:gd name="connsiteY2" fmla="*/ 324541 h 1215905"/>
              <a:gd name="connsiteX3" fmla="*/ 1002736 w 1669562"/>
              <a:gd name="connsiteY3" fmla="*/ 0 h 1215905"/>
              <a:gd name="connsiteX4" fmla="*/ 144935 w 1669562"/>
              <a:gd name="connsiteY4" fmla="*/ 293499 h 1215905"/>
              <a:gd name="connsiteX5" fmla="*/ 0 w 1669562"/>
              <a:gd name="connsiteY5" fmla="*/ 790378 h 1215905"/>
              <a:gd name="connsiteX6" fmla="*/ 700374 w 1669562"/>
              <a:gd name="connsiteY6" fmla="*/ 1215905 h 1215905"/>
              <a:gd name="connsiteX0" fmla="*/ 700374 w 1363800"/>
              <a:gd name="connsiteY0" fmla="*/ 1215905 h 1215905"/>
              <a:gd name="connsiteX1" fmla="*/ 1363800 w 1363800"/>
              <a:gd name="connsiteY1" fmla="*/ 1007793 h 1215905"/>
              <a:gd name="connsiteX2" fmla="*/ 1002736 w 1363800"/>
              <a:gd name="connsiteY2" fmla="*/ 0 h 1215905"/>
              <a:gd name="connsiteX3" fmla="*/ 144935 w 1363800"/>
              <a:gd name="connsiteY3" fmla="*/ 293499 h 1215905"/>
              <a:gd name="connsiteX4" fmla="*/ 0 w 1363800"/>
              <a:gd name="connsiteY4" fmla="*/ 790378 h 1215905"/>
              <a:gd name="connsiteX5" fmla="*/ 700374 w 1363800"/>
              <a:gd name="connsiteY5" fmla="*/ 1215905 h 1215905"/>
              <a:gd name="connsiteX0" fmla="*/ 700374 w 1363800"/>
              <a:gd name="connsiteY0" fmla="*/ 922406 h 922406"/>
              <a:gd name="connsiteX1" fmla="*/ 1363800 w 1363800"/>
              <a:gd name="connsiteY1" fmla="*/ 714294 h 922406"/>
              <a:gd name="connsiteX2" fmla="*/ 144935 w 1363800"/>
              <a:gd name="connsiteY2" fmla="*/ 0 h 922406"/>
              <a:gd name="connsiteX3" fmla="*/ 0 w 1363800"/>
              <a:gd name="connsiteY3" fmla="*/ 496879 h 922406"/>
              <a:gd name="connsiteX4" fmla="*/ 700374 w 1363800"/>
              <a:gd name="connsiteY4" fmla="*/ 922406 h 922406"/>
              <a:gd name="connsiteX0" fmla="*/ 700374 w 1363800"/>
              <a:gd name="connsiteY0" fmla="*/ 425527 h 425527"/>
              <a:gd name="connsiteX1" fmla="*/ 1363800 w 1363800"/>
              <a:gd name="connsiteY1" fmla="*/ 217415 h 425527"/>
              <a:gd name="connsiteX2" fmla="*/ 0 w 1363800"/>
              <a:gd name="connsiteY2" fmla="*/ 0 h 425527"/>
              <a:gd name="connsiteX3" fmla="*/ 700374 w 1363800"/>
              <a:gd name="connsiteY3" fmla="*/ 425527 h 425527"/>
              <a:gd name="connsiteX0" fmla="*/ 700374 w 1363800"/>
              <a:gd name="connsiteY0" fmla="*/ 425527 h 425527"/>
              <a:gd name="connsiteX1" fmla="*/ 1363800 w 1363800"/>
              <a:gd name="connsiteY1" fmla="*/ 217415 h 425527"/>
              <a:gd name="connsiteX2" fmla="*/ 732851 w 1363800"/>
              <a:gd name="connsiteY2" fmla="*/ 119029 h 425527"/>
              <a:gd name="connsiteX3" fmla="*/ 0 w 1363800"/>
              <a:gd name="connsiteY3" fmla="*/ 0 h 425527"/>
              <a:gd name="connsiteX4" fmla="*/ 700374 w 1363800"/>
              <a:gd name="connsiteY4" fmla="*/ 425527 h 425527"/>
              <a:gd name="connsiteX0" fmla="*/ 700374 w 1363800"/>
              <a:gd name="connsiteY0" fmla="*/ 425527 h 425527"/>
              <a:gd name="connsiteX1" fmla="*/ 1363800 w 1363800"/>
              <a:gd name="connsiteY1" fmla="*/ 217415 h 425527"/>
              <a:gd name="connsiteX2" fmla="*/ 700348 w 1363800"/>
              <a:gd name="connsiteY2" fmla="*/ 43241 h 425527"/>
              <a:gd name="connsiteX3" fmla="*/ 0 w 1363800"/>
              <a:gd name="connsiteY3" fmla="*/ 0 h 425527"/>
              <a:gd name="connsiteX4" fmla="*/ 700374 w 1363800"/>
              <a:gd name="connsiteY4" fmla="*/ 425527 h 425527"/>
              <a:gd name="connsiteX0" fmla="*/ 700374 w 1363800"/>
              <a:gd name="connsiteY0" fmla="*/ 626141 h 626141"/>
              <a:gd name="connsiteX1" fmla="*/ 1363800 w 1363800"/>
              <a:gd name="connsiteY1" fmla="*/ 418029 h 626141"/>
              <a:gd name="connsiteX2" fmla="*/ 874203 w 1363800"/>
              <a:gd name="connsiteY2" fmla="*/ 0 h 626141"/>
              <a:gd name="connsiteX3" fmla="*/ 0 w 1363800"/>
              <a:gd name="connsiteY3" fmla="*/ 200614 h 626141"/>
              <a:gd name="connsiteX4" fmla="*/ 700374 w 1363800"/>
              <a:gd name="connsiteY4" fmla="*/ 626141 h 626141"/>
              <a:gd name="connsiteX0" fmla="*/ 700374 w 1352079"/>
              <a:gd name="connsiteY0" fmla="*/ 626141 h 626141"/>
              <a:gd name="connsiteX1" fmla="*/ 1352079 w 1352079"/>
              <a:gd name="connsiteY1" fmla="*/ 418029 h 626141"/>
              <a:gd name="connsiteX2" fmla="*/ 874203 w 1352079"/>
              <a:gd name="connsiteY2" fmla="*/ 0 h 626141"/>
              <a:gd name="connsiteX3" fmla="*/ 0 w 1352079"/>
              <a:gd name="connsiteY3" fmla="*/ 200614 h 626141"/>
              <a:gd name="connsiteX4" fmla="*/ 700374 w 1352079"/>
              <a:gd name="connsiteY4" fmla="*/ 626141 h 626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079" h="626141">
                <a:moveTo>
                  <a:pt x="700374" y="626141"/>
                </a:moveTo>
                <a:lnTo>
                  <a:pt x="1352079" y="418029"/>
                </a:lnTo>
                <a:lnTo>
                  <a:pt x="874203" y="0"/>
                </a:lnTo>
                <a:lnTo>
                  <a:pt x="0" y="200614"/>
                </a:lnTo>
                <a:lnTo>
                  <a:pt x="700374" y="626141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flipV="1">
            <a:off x="5515534" y="3500180"/>
            <a:ext cx="981121" cy="981121"/>
          </a:xfrm>
          <a:prstGeom prst="arc">
            <a:avLst>
              <a:gd name="adj1" fmla="val 908369"/>
              <a:gd name="adj2" fmla="val 857620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70C0"/>
            </a:solidFill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Премахваме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bg-BG" b="0" baseline="-25000" dirty="0"/>
              </a:p>
              <a:p>
                <a:pPr lvl="1"/>
                <a:r>
                  <a:rPr lang="bg-BG" dirty="0"/>
                  <a:t>Вече последните три точки са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bg-BG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Завоят към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bg-BG" dirty="0"/>
                  <a:t> е ляв, т.е. текущият многоъгълник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bg-BG" dirty="0"/>
                  <a:t> е изпъкнал</a:t>
                </a:r>
              </a:p>
              <a:p>
                <a:pPr lvl="1"/>
                <a:r>
                  <a:rPr lang="bg-BG" dirty="0"/>
                  <a:t>Продължаваме нататък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4038600" y="2963674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00600" y="427812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43600" y="393522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867400" y="2620774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126172" y="3478024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172" y="3478024"/>
                <a:ext cx="531428" cy="453137"/>
              </a:xfrm>
              <a:prstGeom prst="rect">
                <a:avLst/>
              </a:prstGeom>
              <a:blipFill rotWithShape="1">
                <a:blip r:embed="rId3"/>
                <a:stretch>
                  <a:fillRect l="-229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/>
          <p:nvPr/>
        </p:nvCxnSpPr>
        <p:spPr>
          <a:xfrm>
            <a:off x="3644158" y="3649645"/>
            <a:ext cx="1220178" cy="693065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862945" y="3995252"/>
            <a:ext cx="1143150" cy="34521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581400" y="359232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304314" y="4337560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14" y="4337560"/>
                <a:ext cx="531428" cy="453137"/>
              </a:xfrm>
              <a:prstGeom prst="rect">
                <a:avLst/>
              </a:prstGeom>
              <a:blipFill rotWithShape="1">
                <a:blip r:embed="rId4"/>
                <a:stretch>
                  <a:fillRect l="-114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943600" y="3956558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956558"/>
                <a:ext cx="531428" cy="453137"/>
              </a:xfrm>
              <a:prstGeom prst="rect">
                <a:avLst/>
              </a:prstGeom>
              <a:blipFill rotWithShape="1">
                <a:blip r:embed="rId5"/>
                <a:stretch>
                  <a:fillRect l="-229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73972" y="3682719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972" y="3682719"/>
                <a:ext cx="531428" cy="453137"/>
              </a:xfrm>
              <a:prstGeom prst="rect">
                <a:avLst/>
              </a:prstGeom>
              <a:blipFill rotWithShape="1">
                <a:blip r:embed="rId6"/>
                <a:stretch>
                  <a:fillRect l="-2273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186591" y="3008838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591" y="3008838"/>
                <a:ext cx="531428" cy="453137"/>
              </a:xfrm>
              <a:prstGeom prst="rect">
                <a:avLst/>
              </a:prstGeom>
              <a:blipFill rotWithShape="1">
                <a:blip r:embed="rId7"/>
                <a:stretch>
                  <a:fillRect l="-114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943600" y="2343150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343150"/>
                <a:ext cx="531428" cy="453137"/>
              </a:xfrm>
              <a:prstGeom prst="rect">
                <a:avLst/>
              </a:prstGeom>
              <a:blipFill rotWithShape="1">
                <a:blip r:embed="rId8"/>
                <a:stretch>
                  <a:fillRect l="-2299" b="-4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038600" y="2513077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513077"/>
                <a:ext cx="531428" cy="453137"/>
              </a:xfrm>
              <a:prstGeom prst="rect">
                <a:avLst/>
              </a:prstGeom>
              <a:blipFill rotWithShape="1">
                <a:blip r:embed="rId9"/>
                <a:stretch>
                  <a:fillRect l="-3448" b="-266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/>
          <p:nvPr/>
        </p:nvCxnSpPr>
        <p:spPr>
          <a:xfrm>
            <a:off x="5174673" y="3325091"/>
            <a:ext cx="820882" cy="675409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5105400" y="324942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800600" y="3649474"/>
            <a:ext cx="118872" cy="11887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718019" y="3190706"/>
            <a:ext cx="1409699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80"/>
              </a:lnSpc>
            </a:pPr>
            <a:r>
              <a:rPr lang="bg-BG" sz="1600" dirty="0">
                <a:solidFill>
                  <a:srgbClr val="0070C0"/>
                </a:solidFill>
              </a:rPr>
              <a:t>ляв завой</a:t>
            </a:r>
            <a:endParaRPr lang="en-US" sz="1600" b="1" baseline="-25000" dirty="0">
              <a:solidFill>
                <a:srgbClr val="0070C0"/>
              </a:solidFill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 flipV="1">
            <a:off x="6017622" y="3813464"/>
            <a:ext cx="663733" cy="177563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036083"/>
      </p:ext>
    </p:extLst>
  </p:cSld>
  <p:clrMapOvr>
    <a:masterClrMapping/>
  </p:clrMapOvr>
  <p:transition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Добавяме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bg-BG" b="0" baseline="-25000" dirty="0"/>
              </a:p>
              <a:p>
                <a:pPr lvl="1"/>
                <a:r>
                  <a:rPr lang="bg-BG" dirty="0"/>
                  <a:t>Аналогично, добавянето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bg-BG" dirty="0"/>
                  <a:t>ще премахне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bg-BG" dirty="0"/>
                  <a:t>, защото завоят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i="1" dirty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bg-BG" dirty="0"/>
                  <a:t> към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i="1" dirty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bg-BG" dirty="0"/>
                  <a:t> е десен</a:t>
                </a:r>
              </a:p>
              <a:p>
                <a:pPr lvl="1"/>
                <a:r>
                  <a:rPr lang="bg-BG" dirty="0"/>
                  <a:t>Текущият изпъкнал многоъгълник става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23"/>
          <p:cNvSpPr/>
          <p:nvPr/>
        </p:nvSpPr>
        <p:spPr>
          <a:xfrm>
            <a:off x="3645516" y="2687945"/>
            <a:ext cx="2352832" cy="1644369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648198 w 648198"/>
              <a:gd name="connsiteY0" fmla="*/ 401430 h 510911"/>
              <a:gd name="connsiteX1" fmla="*/ 283586 w 648198"/>
              <a:gd name="connsiteY1" fmla="*/ 510911 h 510911"/>
              <a:gd name="connsiteX2" fmla="*/ 0 w 648198"/>
              <a:gd name="connsiteY2" fmla="*/ 328443 h 510911"/>
              <a:gd name="connsiteX3" fmla="*/ 243074 w 648198"/>
              <a:gd name="connsiteY3" fmla="*/ 0 h 510911"/>
              <a:gd name="connsiteX4" fmla="*/ 648198 w 648198"/>
              <a:gd name="connsiteY4" fmla="*/ 401430 h 510911"/>
              <a:gd name="connsiteX0" fmla="*/ 1012809 w 1012809"/>
              <a:gd name="connsiteY0" fmla="*/ 0 h 510911"/>
              <a:gd name="connsiteX1" fmla="*/ 283586 w 1012809"/>
              <a:gd name="connsiteY1" fmla="*/ 510911 h 510911"/>
              <a:gd name="connsiteX2" fmla="*/ 0 w 1012809"/>
              <a:gd name="connsiteY2" fmla="*/ 328443 h 510911"/>
              <a:gd name="connsiteX3" fmla="*/ 243074 w 1012809"/>
              <a:gd name="connsiteY3" fmla="*/ 0 h 510911"/>
              <a:gd name="connsiteX4" fmla="*/ 1012809 w 1012809"/>
              <a:gd name="connsiteY4" fmla="*/ 0 h 510911"/>
              <a:gd name="connsiteX0" fmla="*/ 1012809 w 1012809"/>
              <a:gd name="connsiteY0" fmla="*/ 0 h 328443"/>
              <a:gd name="connsiteX1" fmla="*/ 688710 w 1012809"/>
              <a:gd name="connsiteY1" fmla="*/ 109481 h 328443"/>
              <a:gd name="connsiteX2" fmla="*/ 0 w 1012809"/>
              <a:gd name="connsiteY2" fmla="*/ 328443 h 328443"/>
              <a:gd name="connsiteX3" fmla="*/ 243074 w 1012809"/>
              <a:gd name="connsiteY3" fmla="*/ 0 h 328443"/>
              <a:gd name="connsiteX4" fmla="*/ 1012809 w 1012809"/>
              <a:gd name="connsiteY4" fmla="*/ 0 h 328443"/>
              <a:gd name="connsiteX0" fmla="*/ 769735 w 769735"/>
              <a:gd name="connsiteY0" fmla="*/ 0 h 109481"/>
              <a:gd name="connsiteX1" fmla="*/ 445636 w 769735"/>
              <a:gd name="connsiteY1" fmla="*/ 109481 h 109481"/>
              <a:gd name="connsiteX2" fmla="*/ 162049 w 769735"/>
              <a:gd name="connsiteY2" fmla="*/ 109481 h 109481"/>
              <a:gd name="connsiteX3" fmla="*/ 0 w 769735"/>
              <a:gd name="connsiteY3" fmla="*/ 0 h 109481"/>
              <a:gd name="connsiteX4" fmla="*/ 769735 w 769735"/>
              <a:gd name="connsiteY4" fmla="*/ 0 h 109481"/>
              <a:gd name="connsiteX0" fmla="*/ 810247 w 810247"/>
              <a:gd name="connsiteY0" fmla="*/ 0 h 109481"/>
              <a:gd name="connsiteX1" fmla="*/ 486148 w 810247"/>
              <a:gd name="connsiteY1" fmla="*/ 109481 h 109481"/>
              <a:gd name="connsiteX2" fmla="*/ 202561 w 810247"/>
              <a:gd name="connsiteY2" fmla="*/ 109481 h 109481"/>
              <a:gd name="connsiteX3" fmla="*/ 0 w 810247"/>
              <a:gd name="connsiteY3" fmla="*/ 0 h 109481"/>
              <a:gd name="connsiteX4" fmla="*/ 810247 w 810247"/>
              <a:gd name="connsiteY4" fmla="*/ 0 h 109481"/>
              <a:gd name="connsiteX0" fmla="*/ 810247 w 810247"/>
              <a:gd name="connsiteY0" fmla="*/ 218962 h 328443"/>
              <a:gd name="connsiteX1" fmla="*/ 526661 w 810247"/>
              <a:gd name="connsiteY1" fmla="*/ 0 h 328443"/>
              <a:gd name="connsiteX2" fmla="*/ 202561 w 810247"/>
              <a:gd name="connsiteY2" fmla="*/ 328443 h 328443"/>
              <a:gd name="connsiteX3" fmla="*/ 0 w 810247"/>
              <a:gd name="connsiteY3" fmla="*/ 218962 h 328443"/>
              <a:gd name="connsiteX4" fmla="*/ 810247 w 810247"/>
              <a:gd name="connsiteY4" fmla="*/ 218962 h 328443"/>
              <a:gd name="connsiteX0" fmla="*/ 810247 w 810247"/>
              <a:gd name="connsiteY0" fmla="*/ 218962 h 218962"/>
              <a:gd name="connsiteX1" fmla="*/ 526661 w 810247"/>
              <a:gd name="connsiteY1" fmla="*/ 0 h 218962"/>
              <a:gd name="connsiteX2" fmla="*/ 243074 w 810247"/>
              <a:gd name="connsiteY2" fmla="*/ 0 h 218962"/>
              <a:gd name="connsiteX3" fmla="*/ 0 w 810247"/>
              <a:gd name="connsiteY3" fmla="*/ 218962 h 218962"/>
              <a:gd name="connsiteX4" fmla="*/ 810247 w 810247"/>
              <a:gd name="connsiteY4" fmla="*/ 218962 h 218962"/>
              <a:gd name="connsiteX0" fmla="*/ 526661 w 526661"/>
              <a:gd name="connsiteY0" fmla="*/ 0 h 547405"/>
              <a:gd name="connsiteX1" fmla="*/ 526661 w 526661"/>
              <a:gd name="connsiteY1" fmla="*/ 328443 h 547405"/>
              <a:gd name="connsiteX2" fmla="*/ 243074 w 526661"/>
              <a:gd name="connsiteY2" fmla="*/ 328443 h 547405"/>
              <a:gd name="connsiteX3" fmla="*/ 0 w 526661"/>
              <a:gd name="connsiteY3" fmla="*/ 547405 h 547405"/>
              <a:gd name="connsiteX4" fmla="*/ 526661 w 526661"/>
              <a:gd name="connsiteY4" fmla="*/ 0 h 547405"/>
              <a:gd name="connsiteX0" fmla="*/ 283587 w 283587"/>
              <a:gd name="connsiteY0" fmla="*/ 0 h 328443"/>
              <a:gd name="connsiteX1" fmla="*/ 283587 w 283587"/>
              <a:gd name="connsiteY1" fmla="*/ 328443 h 328443"/>
              <a:gd name="connsiteX2" fmla="*/ 0 w 283587"/>
              <a:gd name="connsiteY2" fmla="*/ 328443 h 328443"/>
              <a:gd name="connsiteX3" fmla="*/ 1 w 283587"/>
              <a:gd name="connsiteY3" fmla="*/ 0 h 328443"/>
              <a:gd name="connsiteX4" fmla="*/ 283587 w 283587"/>
              <a:gd name="connsiteY4" fmla="*/ 0 h 328443"/>
              <a:gd name="connsiteX0" fmla="*/ 319035 w 319035"/>
              <a:gd name="connsiteY0" fmla="*/ 164222 h 492665"/>
              <a:gd name="connsiteX1" fmla="*/ 319035 w 319035"/>
              <a:gd name="connsiteY1" fmla="*/ 492665 h 492665"/>
              <a:gd name="connsiteX2" fmla="*/ 35448 w 319035"/>
              <a:gd name="connsiteY2" fmla="*/ 492665 h 492665"/>
              <a:gd name="connsiteX3" fmla="*/ 0 w 319035"/>
              <a:gd name="connsiteY3" fmla="*/ 0 h 492665"/>
              <a:gd name="connsiteX4" fmla="*/ 319035 w 319035"/>
              <a:gd name="connsiteY4" fmla="*/ 164222 h 492665"/>
              <a:gd name="connsiteX0" fmla="*/ 708966 w 708966"/>
              <a:gd name="connsiteY0" fmla="*/ 1 h 492665"/>
              <a:gd name="connsiteX1" fmla="*/ 319035 w 708966"/>
              <a:gd name="connsiteY1" fmla="*/ 492665 h 492665"/>
              <a:gd name="connsiteX2" fmla="*/ 35448 w 708966"/>
              <a:gd name="connsiteY2" fmla="*/ 492665 h 492665"/>
              <a:gd name="connsiteX3" fmla="*/ 0 w 708966"/>
              <a:gd name="connsiteY3" fmla="*/ 0 h 492665"/>
              <a:gd name="connsiteX4" fmla="*/ 708966 w 708966"/>
              <a:gd name="connsiteY4" fmla="*/ 1 h 492665"/>
              <a:gd name="connsiteX0" fmla="*/ 708966 w 779863"/>
              <a:gd name="connsiteY0" fmla="*/ 1 h 492665"/>
              <a:gd name="connsiteX1" fmla="*/ 779863 w 779863"/>
              <a:gd name="connsiteY1" fmla="*/ 164222 h 492665"/>
              <a:gd name="connsiteX2" fmla="*/ 35448 w 779863"/>
              <a:gd name="connsiteY2" fmla="*/ 492665 h 492665"/>
              <a:gd name="connsiteX3" fmla="*/ 0 w 779863"/>
              <a:gd name="connsiteY3" fmla="*/ 0 h 492665"/>
              <a:gd name="connsiteX4" fmla="*/ 708966 w 779863"/>
              <a:gd name="connsiteY4" fmla="*/ 1 h 492665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638070 w 886209"/>
              <a:gd name="connsiteY0" fmla="*/ 0 h 394132"/>
              <a:gd name="connsiteX1" fmla="*/ 886209 w 886209"/>
              <a:gd name="connsiteY1" fmla="*/ 394132 h 394132"/>
              <a:gd name="connsiteX2" fmla="*/ 0 w 886209"/>
              <a:gd name="connsiteY2" fmla="*/ 394132 h 394132"/>
              <a:gd name="connsiteX3" fmla="*/ 106346 w 886209"/>
              <a:gd name="connsiteY3" fmla="*/ 229910 h 394132"/>
              <a:gd name="connsiteX4" fmla="*/ 638070 w 886209"/>
              <a:gd name="connsiteY4" fmla="*/ 0 h 394132"/>
              <a:gd name="connsiteX0" fmla="*/ 638070 w 1524278"/>
              <a:gd name="connsiteY0" fmla="*/ 0 h 394132"/>
              <a:gd name="connsiteX1" fmla="*/ 1524278 w 1524278"/>
              <a:gd name="connsiteY1" fmla="*/ 0 h 394132"/>
              <a:gd name="connsiteX2" fmla="*/ 0 w 1524278"/>
              <a:gd name="connsiteY2" fmla="*/ 394132 h 394132"/>
              <a:gd name="connsiteX3" fmla="*/ 106346 w 1524278"/>
              <a:gd name="connsiteY3" fmla="*/ 229910 h 394132"/>
              <a:gd name="connsiteX4" fmla="*/ 638070 w 1524278"/>
              <a:gd name="connsiteY4" fmla="*/ 0 h 394132"/>
              <a:gd name="connsiteX0" fmla="*/ 531724 w 1417932"/>
              <a:gd name="connsiteY0" fmla="*/ 0 h 229910"/>
              <a:gd name="connsiteX1" fmla="*/ 1417932 w 1417932"/>
              <a:gd name="connsiteY1" fmla="*/ 0 h 229910"/>
              <a:gd name="connsiteX2" fmla="*/ 957104 w 1417932"/>
              <a:gd name="connsiteY2" fmla="*/ 229910 h 229910"/>
              <a:gd name="connsiteX3" fmla="*/ 0 w 1417932"/>
              <a:gd name="connsiteY3" fmla="*/ 229910 h 229910"/>
              <a:gd name="connsiteX4" fmla="*/ 531724 w 1417932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141793 w 886208"/>
              <a:gd name="connsiteY3" fmla="*/ 229910 h 229910"/>
              <a:gd name="connsiteX4" fmla="*/ 0 w 886208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0 w 886208"/>
              <a:gd name="connsiteY3" fmla="*/ 0 h 229910"/>
              <a:gd name="connsiteX0" fmla="*/ 0 w 886208"/>
              <a:gd name="connsiteY0" fmla="*/ 0 h 197066"/>
              <a:gd name="connsiteX1" fmla="*/ 886208 w 886208"/>
              <a:gd name="connsiteY1" fmla="*/ 0 h 197066"/>
              <a:gd name="connsiteX2" fmla="*/ 389932 w 886208"/>
              <a:gd name="connsiteY2" fmla="*/ 197066 h 197066"/>
              <a:gd name="connsiteX3" fmla="*/ 0 w 886208"/>
              <a:gd name="connsiteY3" fmla="*/ 0 h 197066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262754 h 394131"/>
              <a:gd name="connsiteX4" fmla="*/ 0 w 886208"/>
              <a:gd name="connsiteY4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602621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31903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53172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779863 w 886208"/>
              <a:gd name="connsiteY2" fmla="*/ 0 h 426975"/>
              <a:gd name="connsiteX3" fmla="*/ 531725 w 886208"/>
              <a:gd name="connsiteY3" fmla="*/ 295598 h 426975"/>
              <a:gd name="connsiteX4" fmla="*/ 0 w 886208"/>
              <a:gd name="connsiteY4" fmla="*/ 295598 h 426975"/>
              <a:gd name="connsiteX5" fmla="*/ 0 w 886208"/>
              <a:gd name="connsiteY5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779863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354483 w 886208"/>
              <a:gd name="connsiteY5" fmla="*/ 229910 h 426975"/>
              <a:gd name="connsiteX6" fmla="*/ 0 w 886208"/>
              <a:gd name="connsiteY6" fmla="*/ 426975 h 426975"/>
              <a:gd name="connsiteX0" fmla="*/ 0 w 531725"/>
              <a:gd name="connsiteY0" fmla="*/ 426975 h 426975"/>
              <a:gd name="connsiteX1" fmla="*/ 531725 w 531725"/>
              <a:gd name="connsiteY1" fmla="*/ 426975 h 426975"/>
              <a:gd name="connsiteX2" fmla="*/ 531725 w 531725"/>
              <a:gd name="connsiteY2" fmla="*/ 0 h 426975"/>
              <a:gd name="connsiteX3" fmla="*/ 283587 w 531725"/>
              <a:gd name="connsiteY3" fmla="*/ 0 h 426975"/>
              <a:gd name="connsiteX4" fmla="*/ 283587 w 531725"/>
              <a:gd name="connsiteY4" fmla="*/ 229910 h 426975"/>
              <a:gd name="connsiteX5" fmla="*/ 0 w 531725"/>
              <a:gd name="connsiteY5" fmla="*/ 229910 h 426975"/>
              <a:gd name="connsiteX6" fmla="*/ 0 w 531725"/>
              <a:gd name="connsiteY6" fmla="*/ 426975 h 426975"/>
              <a:gd name="connsiteX0" fmla="*/ 0 w 531725"/>
              <a:gd name="connsiteY0" fmla="*/ 426975 h 722574"/>
              <a:gd name="connsiteX1" fmla="*/ 531725 w 531725"/>
              <a:gd name="connsiteY1" fmla="*/ 722574 h 722574"/>
              <a:gd name="connsiteX2" fmla="*/ 531725 w 531725"/>
              <a:gd name="connsiteY2" fmla="*/ 0 h 722574"/>
              <a:gd name="connsiteX3" fmla="*/ 283587 w 531725"/>
              <a:gd name="connsiteY3" fmla="*/ 0 h 722574"/>
              <a:gd name="connsiteX4" fmla="*/ 283587 w 531725"/>
              <a:gd name="connsiteY4" fmla="*/ 229910 h 722574"/>
              <a:gd name="connsiteX5" fmla="*/ 0 w 531725"/>
              <a:gd name="connsiteY5" fmla="*/ 229910 h 722574"/>
              <a:gd name="connsiteX6" fmla="*/ 0 w 531725"/>
              <a:gd name="connsiteY6" fmla="*/ 426975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229910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1 w 815312"/>
              <a:gd name="connsiteY5" fmla="*/ 525508 h 722574"/>
              <a:gd name="connsiteX6" fmla="*/ 0 w 815312"/>
              <a:gd name="connsiteY6" fmla="*/ 722574 h 722574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1878762 w 2126900"/>
              <a:gd name="connsiteY4" fmla="*/ 525508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638070 w 2126900"/>
              <a:gd name="connsiteY3" fmla="*/ 98533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656885 h 689730"/>
              <a:gd name="connsiteX1" fmla="*/ 2126900 w 2126900"/>
              <a:gd name="connsiteY1" fmla="*/ 656885 h 689730"/>
              <a:gd name="connsiteX2" fmla="*/ 957105 w 2126900"/>
              <a:gd name="connsiteY2" fmla="*/ 0 h 689730"/>
              <a:gd name="connsiteX3" fmla="*/ 638070 w 2126900"/>
              <a:gd name="connsiteY3" fmla="*/ 32844 h 689730"/>
              <a:gd name="connsiteX4" fmla="*/ 567173 w 2126900"/>
              <a:gd name="connsiteY4" fmla="*/ 426975 h 689730"/>
              <a:gd name="connsiteX5" fmla="*/ 0 w 2126900"/>
              <a:gd name="connsiteY5" fmla="*/ 624041 h 689730"/>
              <a:gd name="connsiteX6" fmla="*/ 1311588 w 2126900"/>
              <a:gd name="connsiteY6" fmla="*/ 656885 h 689730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70897 w 2126900"/>
              <a:gd name="connsiteY6" fmla="*/ 853950 h 952483"/>
              <a:gd name="connsiteX7" fmla="*/ 921656 w 2126900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638070 w 992553"/>
              <a:gd name="connsiteY3" fmla="*/ 32844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92553 w 992553"/>
              <a:gd name="connsiteY2" fmla="*/ 98533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1134346"/>
              <a:gd name="connsiteY0" fmla="*/ 952483 h 952483"/>
              <a:gd name="connsiteX1" fmla="*/ 1134346 w 1134346"/>
              <a:gd name="connsiteY1" fmla="*/ 624041 h 952483"/>
              <a:gd name="connsiteX2" fmla="*/ 992553 w 1134346"/>
              <a:gd name="connsiteY2" fmla="*/ 98533 h 952483"/>
              <a:gd name="connsiteX3" fmla="*/ 460828 w 1134346"/>
              <a:gd name="connsiteY3" fmla="*/ 0 h 952483"/>
              <a:gd name="connsiteX4" fmla="*/ 567173 w 1134346"/>
              <a:gd name="connsiteY4" fmla="*/ 426975 h 952483"/>
              <a:gd name="connsiteX5" fmla="*/ 0 w 1134346"/>
              <a:gd name="connsiteY5" fmla="*/ 624041 h 952483"/>
              <a:gd name="connsiteX6" fmla="*/ 70897 w 1134346"/>
              <a:gd name="connsiteY6" fmla="*/ 853950 h 952483"/>
              <a:gd name="connsiteX7" fmla="*/ 921656 w 1134346"/>
              <a:gd name="connsiteY7" fmla="*/ 952483 h 952483"/>
              <a:gd name="connsiteX0" fmla="*/ 1098898 w 1134346"/>
              <a:gd name="connsiteY0" fmla="*/ 1083861 h 1083861"/>
              <a:gd name="connsiteX1" fmla="*/ 1134346 w 1134346"/>
              <a:gd name="connsiteY1" fmla="*/ 624041 h 1083861"/>
              <a:gd name="connsiteX2" fmla="*/ 992553 w 1134346"/>
              <a:gd name="connsiteY2" fmla="*/ 98533 h 1083861"/>
              <a:gd name="connsiteX3" fmla="*/ 460828 w 1134346"/>
              <a:gd name="connsiteY3" fmla="*/ 0 h 1083861"/>
              <a:gd name="connsiteX4" fmla="*/ 567173 w 1134346"/>
              <a:gd name="connsiteY4" fmla="*/ 426975 h 1083861"/>
              <a:gd name="connsiteX5" fmla="*/ 0 w 1134346"/>
              <a:gd name="connsiteY5" fmla="*/ 624041 h 1083861"/>
              <a:gd name="connsiteX6" fmla="*/ 70897 w 1134346"/>
              <a:gd name="connsiteY6" fmla="*/ 853950 h 1083861"/>
              <a:gd name="connsiteX7" fmla="*/ 1098898 w 1134346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708966 w 1276139"/>
              <a:gd name="connsiteY4" fmla="*/ 426975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205243 w 1276139"/>
              <a:gd name="connsiteY2" fmla="*/ 295598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141793 w 1276139"/>
              <a:gd name="connsiteY5" fmla="*/ 361287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389932 w 1276139"/>
              <a:gd name="connsiteY5" fmla="*/ 558353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389932 w 1276139"/>
              <a:gd name="connsiteY4" fmla="*/ 558353 h 821107"/>
              <a:gd name="connsiteX5" fmla="*/ 0 w 1276139"/>
              <a:gd name="connsiteY5" fmla="*/ 722574 h 821107"/>
              <a:gd name="connsiteX6" fmla="*/ 1240691 w 1276139"/>
              <a:gd name="connsiteY6" fmla="*/ 821107 h 821107"/>
              <a:gd name="connsiteX0" fmla="*/ 850759 w 886207"/>
              <a:gd name="connsiteY0" fmla="*/ 821107 h 821107"/>
              <a:gd name="connsiteX1" fmla="*/ 886207 w 886207"/>
              <a:gd name="connsiteY1" fmla="*/ 361287 h 821107"/>
              <a:gd name="connsiteX2" fmla="*/ 815311 w 886207"/>
              <a:gd name="connsiteY2" fmla="*/ 32844 h 821107"/>
              <a:gd name="connsiteX3" fmla="*/ 460828 w 886207"/>
              <a:gd name="connsiteY3" fmla="*/ 0 h 821107"/>
              <a:gd name="connsiteX4" fmla="*/ 0 w 886207"/>
              <a:gd name="connsiteY4" fmla="*/ 558353 h 821107"/>
              <a:gd name="connsiteX5" fmla="*/ 0 w 886207"/>
              <a:gd name="connsiteY5" fmla="*/ 821107 h 821107"/>
              <a:gd name="connsiteX6" fmla="*/ 850759 w 886207"/>
              <a:gd name="connsiteY6" fmla="*/ 821107 h 821107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1134347 w 2020554"/>
              <a:gd name="connsiteY4" fmla="*/ 558353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0 w 2020554"/>
              <a:gd name="connsiteY4" fmla="*/ 591197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788263 h 853952"/>
              <a:gd name="connsiteX1" fmla="*/ 2020554 w 2020554"/>
              <a:gd name="connsiteY1" fmla="*/ 328443 h 853952"/>
              <a:gd name="connsiteX2" fmla="*/ 1949658 w 2020554"/>
              <a:gd name="connsiteY2" fmla="*/ 0 h 853952"/>
              <a:gd name="connsiteX3" fmla="*/ 602622 w 2020554"/>
              <a:gd name="connsiteY3" fmla="*/ 32845 h 853952"/>
              <a:gd name="connsiteX4" fmla="*/ 0 w 2020554"/>
              <a:gd name="connsiteY4" fmla="*/ 558353 h 853952"/>
              <a:gd name="connsiteX5" fmla="*/ 0 w 2020554"/>
              <a:gd name="connsiteY5" fmla="*/ 853952 h 853952"/>
              <a:gd name="connsiteX6" fmla="*/ 1985106 w 2020554"/>
              <a:gd name="connsiteY6" fmla="*/ 788263 h 853952"/>
              <a:gd name="connsiteX0" fmla="*/ 1985106 w 2020554"/>
              <a:gd name="connsiteY0" fmla="*/ 755419 h 821108"/>
              <a:gd name="connsiteX1" fmla="*/ 2020554 w 2020554"/>
              <a:gd name="connsiteY1" fmla="*/ 295599 h 821108"/>
              <a:gd name="connsiteX2" fmla="*/ 957105 w 2020554"/>
              <a:gd name="connsiteY2" fmla="*/ 0 h 821108"/>
              <a:gd name="connsiteX3" fmla="*/ 602622 w 2020554"/>
              <a:gd name="connsiteY3" fmla="*/ 1 h 821108"/>
              <a:gd name="connsiteX4" fmla="*/ 0 w 2020554"/>
              <a:gd name="connsiteY4" fmla="*/ 525509 h 821108"/>
              <a:gd name="connsiteX5" fmla="*/ 0 w 2020554"/>
              <a:gd name="connsiteY5" fmla="*/ 821108 h 821108"/>
              <a:gd name="connsiteX6" fmla="*/ 1985106 w 2020554"/>
              <a:gd name="connsiteY6" fmla="*/ 755419 h 821108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21108 h 853951"/>
              <a:gd name="connsiteX6" fmla="*/ 921657 w 2020554"/>
              <a:gd name="connsiteY6" fmla="*/ 853951 h 853951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53951 h 853951"/>
              <a:gd name="connsiteX6" fmla="*/ 921657 w 2020554"/>
              <a:gd name="connsiteY6" fmla="*/ 853951 h 853951"/>
              <a:gd name="connsiteX0" fmla="*/ 921657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21657 w 957105"/>
              <a:gd name="connsiteY5" fmla="*/ 853951 h 853951"/>
              <a:gd name="connsiteX0" fmla="*/ 957105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57105 w 957105"/>
              <a:gd name="connsiteY5" fmla="*/ 853951 h 853951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602622 w 957105"/>
              <a:gd name="connsiteY2" fmla="*/ 131378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389932 w 957105"/>
              <a:gd name="connsiteY2" fmla="*/ 0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177241 w 1134346"/>
              <a:gd name="connsiteY3" fmla="*/ 656886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35449 w 1134346"/>
              <a:gd name="connsiteY4" fmla="*/ 985328 h 985328"/>
              <a:gd name="connsiteX5" fmla="*/ 1134346 w 1134346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531724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94131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69794"/>
              <a:gd name="connsiteY0" fmla="*/ 985328 h 985328"/>
              <a:gd name="connsiteX1" fmla="*/ 1169794 w 1169794"/>
              <a:gd name="connsiteY1" fmla="*/ 492664 h 985328"/>
              <a:gd name="connsiteX2" fmla="*/ 1098897 w 1169794"/>
              <a:gd name="connsiteY2" fmla="*/ 0 h 985328"/>
              <a:gd name="connsiteX3" fmla="*/ 460828 w 1169794"/>
              <a:gd name="connsiteY3" fmla="*/ 0 h 985328"/>
              <a:gd name="connsiteX4" fmla="*/ 0 w 1169794"/>
              <a:gd name="connsiteY4" fmla="*/ 394131 h 985328"/>
              <a:gd name="connsiteX5" fmla="*/ 0 w 1169794"/>
              <a:gd name="connsiteY5" fmla="*/ 985328 h 985328"/>
              <a:gd name="connsiteX6" fmla="*/ 1098897 w 1169794"/>
              <a:gd name="connsiteY6" fmla="*/ 985328 h 985328"/>
              <a:gd name="connsiteX0" fmla="*/ 1098897 w 1311588"/>
              <a:gd name="connsiteY0" fmla="*/ 1182394 h 1182394"/>
              <a:gd name="connsiteX1" fmla="*/ 1169794 w 1311588"/>
              <a:gd name="connsiteY1" fmla="*/ 689730 h 1182394"/>
              <a:gd name="connsiteX2" fmla="*/ 1311588 w 1311588"/>
              <a:gd name="connsiteY2" fmla="*/ 0 h 1182394"/>
              <a:gd name="connsiteX3" fmla="*/ 460828 w 1311588"/>
              <a:gd name="connsiteY3" fmla="*/ 197066 h 1182394"/>
              <a:gd name="connsiteX4" fmla="*/ 0 w 1311588"/>
              <a:gd name="connsiteY4" fmla="*/ 591197 h 1182394"/>
              <a:gd name="connsiteX5" fmla="*/ 0 w 1311588"/>
              <a:gd name="connsiteY5" fmla="*/ 1182394 h 1182394"/>
              <a:gd name="connsiteX6" fmla="*/ 1098897 w 1311588"/>
              <a:gd name="connsiteY6" fmla="*/ 1182394 h 1182394"/>
              <a:gd name="connsiteX0" fmla="*/ 1098897 w 1559727"/>
              <a:gd name="connsiteY0" fmla="*/ 1182394 h 1182394"/>
              <a:gd name="connsiteX1" fmla="*/ 1559727 w 1559727"/>
              <a:gd name="connsiteY1" fmla="*/ 985329 h 1182394"/>
              <a:gd name="connsiteX2" fmla="*/ 1311588 w 1559727"/>
              <a:gd name="connsiteY2" fmla="*/ 0 h 1182394"/>
              <a:gd name="connsiteX3" fmla="*/ 460828 w 1559727"/>
              <a:gd name="connsiteY3" fmla="*/ 197066 h 1182394"/>
              <a:gd name="connsiteX4" fmla="*/ 0 w 1559727"/>
              <a:gd name="connsiteY4" fmla="*/ 591197 h 1182394"/>
              <a:gd name="connsiteX5" fmla="*/ 0 w 1559727"/>
              <a:gd name="connsiteY5" fmla="*/ 1182394 h 1182394"/>
              <a:gd name="connsiteX6" fmla="*/ 1098897 w 1559727"/>
              <a:gd name="connsiteY6" fmla="*/ 1182394 h 1182394"/>
              <a:gd name="connsiteX0" fmla="*/ 1524278 w 1985108"/>
              <a:gd name="connsiteY0" fmla="*/ 1182394 h 1182394"/>
              <a:gd name="connsiteX1" fmla="*/ 1985108 w 1985108"/>
              <a:gd name="connsiteY1" fmla="*/ 985329 h 1182394"/>
              <a:gd name="connsiteX2" fmla="*/ 1736969 w 1985108"/>
              <a:gd name="connsiteY2" fmla="*/ 0 h 1182394"/>
              <a:gd name="connsiteX3" fmla="*/ 0 w 1985108"/>
              <a:gd name="connsiteY3" fmla="*/ 32845 h 1182394"/>
              <a:gd name="connsiteX4" fmla="*/ 425381 w 1985108"/>
              <a:gd name="connsiteY4" fmla="*/ 591197 h 1182394"/>
              <a:gd name="connsiteX5" fmla="*/ 425381 w 1985108"/>
              <a:gd name="connsiteY5" fmla="*/ 1182394 h 1182394"/>
              <a:gd name="connsiteX6" fmla="*/ 1524278 w 1985108"/>
              <a:gd name="connsiteY6" fmla="*/ 1182394 h 1182394"/>
              <a:gd name="connsiteX0" fmla="*/ 1736968 w 2197798"/>
              <a:gd name="connsiteY0" fmla="*/ 1182394 h 1182394"/>
              <a:gd name="connsiteX1" fmla="*/ 2197798 w 2197798"/>
              <a:gd name="connsiteY1" fmla="*/ 985329 h 1182394"/>
              <a:gd name="connsiteX2" fmla="*/ 1949659 w 2197798"/>
              <a:gd name="connsiteY2" fmla="*/ 0 h 1182394"/>
              <a:gd name="connsiteX3" fmla="*/ 212690 w 2197798"/>
              <a:gd name="connsiteY3" fmla="*/ 32845 h 1182394"/>
              <a:gd name="connsiteX4" fmla="*/ 0 w 2197798"/>
              <a:gd name="connsiteY4" fmla="*/ 558353 h 1182394"/>
              <a:gd name="connsiteX5" fmla="*/ 638071 w 2197798"/>
              <a:gd name="connsiteY5" fmla="*/ 1182394 h 1182394"/>
              <a:gd name="connsiteX6" fmla="*/ 1736968 w 2197798"/>
              <a:gd name="connsiteY6" fmla="*/ 1182394 h 1182394"/>
              <a:gd name="connsiteX0" fmla="*/ 2056003 w 2516833"/>
              <a:gd name="connsiteY0" fmla="*/ 1182394 h 1182394"/>
              <a:gd name="connsiteX1" fmla="*/ 2516833 w 2516833"/>
              <a:gd name="connsiteY1" fmla="*/ 985329 h 1182394"/>
              <a:gd name="connsiteX2" fmla="*/ 2268694 w 2516833"/>
              <a:gd name="connsiteY2" fmla="*/ 0 h 1182394"/>
              <a:gd name="connsiteX3" fmla="*/ 531725 w 2516833"/>
              <a:gd name="connsiteY3" fmla="*/ 32845 h 1182394"/>
              <a:gd name="connsiteX4" fmla="*/ 319035 w 2516833"/>
              <a:gd name="connsiteY4" fmla="*/ 558353 h 1182394"/>
              <a:gd name="connsiteX5" fmla="*/ 0 w 2516833"/>
              <a:gd name="connsiteY5" fmla="*/ 1182394 h 1182394"/>
              <a:gd name="connsiteX6" fmla="*/ 2056003 w 2516833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35448 w 2552281"/>
              <a:gd name="connsiteY5" fmla="*/ 1182394 h 1182394"/>
              <a:gd name="connsiteX6" fmla="*/ 2091451 w 2552281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602622 w 2552281"/>
              <a:gd name="connsiteY5" fmla="*/ 1182394 h 1182394"/>
              <a:gd name="connsiteX6" fmla="*/ 2091451 w 2552281"/>
              <a:gd name="connsiteY6" fmla="*/ 1182394 h 1182394"/>
              <a:gd name="connsiteX0" fmla="*/ 1878760 w 2339590"/>
              <a:gd name="connsiteY0" fmla="*/ 1182394 h 1182394"/>
              <a:gd name="connsiteX1" fmla="*/ 2339590 w 2339590"/>
              <a:gd name="connsiteY1" fmla="*/ 985329 h 1182394"/>
              <a:gd name="connsiteX2" fmla="*/ 2091451 w 2339590"/>
              <a:gd name="connsiteY2" fmla="*/ 0 h 1182394"/>
              <a:gd name="connsiteX3" fmla="*/ 354482 w 2339590"/>
              <a:gd name="connsiteY3" fmla="*/ 32845 h 1182394"/>
              <a:gd name="connsiteX4" fmla="*/ 0 w 2339590"/>
              <a:gd name="connsiteY4" fmla="*/ 492665 h 1182394"/>
              <a:gd name="connsiteX5" fmla="*/ 389931 w 2339590"/>
              <a:gd name="connsiteY5" fmla="*/ 1182394 h 1182394"/>
              <a:gd name="connsiteX6" fmla="*/ 1878760 w 2339590"/>
              <a:gd name="connsiteY6" fmla="*/ 1182394 h 1182394"/>
              <a:gd name="connsiteX0" fmla="*/ 1878760 w 2091452"/>
              <a:gd name="connsiteY0" fmla="*/ 1182394 h 1182394"/>
              <a:gd name="connsiteX1" fmla="*/ 2091452 w 2091452"/>
              <a:gd name="connsiteY1" fmla="*/ 1083861 h 1182394"/>
              <a:gd name="connsiteX2" fmla="*/ 2091451 w 2091452"/>
              <a:gd name="connsiteY2" fmla="*/ 0 h 1182394"/>
              <a:gd name="connsiteX3" fmla="*/ 354482 w 2091452"/>
              <a:gd name="connsiteY3" fmla="*/ 32845 h 1182394"/>
              <a:gd name="connsiteX4" fmla="*/ 0 w 2091452"/>
              <a:gd name="connsiteY4" fmla="*/ 492665 h 1182394"/>
              <a:gd name="connsiteX5" fmla="*/ 389931 w 2091452"/>
              <a:gd name="connsiteY5" fmla="*/ 1182394 h 1182394"/>
              <a:gd name="connsiteX6" fmla="*/ 1878760 w 2091452"/>
              <a:gd name="connsiteY6" fmla="*/ 1182394 h 1182394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063450 w 2197797"/>
              <a:gd name="connsiteY0" fmla="*/ 1051016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063450 w 2197797"/>
              <a:gd name="connsiteY6" fmla="*/ 1051016 h 1149549"/>
              <a:gd name="connsiteX0" fmla="*/ 1063450 w 2197797"/>
              <a:gd name="connsiteY0" fmla="*/ 1083861 h 1182394"/>
              <a:gd name="connsiteX1" fmla="*/ 2091452 w 2197797"/>
              <a:gd name="connsiteY1" fmla="*/ 1083861 h 1182394"/>
              <a:gd name="connsiteX2" fmla="*/ 2197797 w 2197797"/>
              <a:gd name="connsiteY2" fmla="*/ 229910 h 1182394"/>
              <a:gd name="connsiteX3" fmla="*/ 1666072 w 2197797"/>
              <a:gd name="connsiteY3" fmla="*/ 0 h 1182394"/>
              <a:gd name="connsiteX4" fmla="*/ 0 w 2197797"/>
              <a:gd name="connsiteY4" fmla="*/ 492665 h 1182394"/>
              <a:gd name="connsiteX5" fmla="*/ 389931 w 2197797"/>
              <a:gd name="connsiteY5" fmla="*/ 1182394 h 1182394"/>
              <a:gd name="connsiteX6" fmla="*/ 1063450 w 2197797"/>
              <a:gd name="connsiteY6" fmla="*/ 1083861 h 1182394"/>
              <a:gd name="connsiteX0" fmla="*/ 673519 w 1807866"/>
              <a:gd name="connsiteY0" fmla="*/ 1083861 h 1182394"/>
              <a:gd name="connsiteX1" fmla="*/ 1701521 w 1807866"/>
              <a:gd name="connsiteY1" fmla="*/ 1083861 h 1182394"/>
              <a:gd name="connsiteX2" fmla="*/ 1807866 w 1807866"/>
              <a:gd name="connsiteY2" fmla="*/ 229910 h 1182394"/>
              <a:gd name="connsiteX3" fmla="*/ 1276141 w 1807866"/>
              <a:gd name="connsiteY3" fmla="*/ 0 h 1182394"/>
              <a:gd name="connsiteX4" fmla="*/ 319036 w 1807866"/>
              <a:gd name="connsiteY4" fmla="*/ 131377 h 1182394"/>
              <a:gd name="connsiteX5" fmla="*/ 0 w 1807866"/>
              <a:gd name="connsiteY5" fmla="*/ 1182394 h 1182394"/>
              <a:gd name="connsiteX6" fmla="*/ 673519 w 1807866"/>
              <a:gd name="connsiteY6" fmla="*/ 1083861 h 1182394"/>
              <a:gd name="connsiteX0" fmla="*/ 354483 w 1488830"/>
              <a:gd name="connsiteY0" fmla="*/ 1083861 h 1083861"/>
              <a:gd name="connsiteX1" fmla="*/ 1382485 w 1488830"/>
              <a:gd name="connsiteY1" fmla="*/ 1083861 h 1083861"/>
              <a:gd name="connsiteX2" fmla="*/ 1488830 w 1488830"/>
              <a:gd name="connsiteY2" fmla="*/ 229910 h 1083861"/>
              <a:gd name="connsiteX3" fmla="*/ 957105 w 1488830"/>
              <a:gd name="connsiteY3" fmla="*/ 0 h 1083861"/>
              <a:gd name="connsiteX4" fmla="*/ 0 w 1488830"/>
              <a:gd name="connsiteY4" fmla="*/ 131377 h 1083861"/>
              <a:gd name="connsiteX5" fmla="*/ 141793 w 1488830"/>
              <a:gd name="connsiteY5" fmla="*/ 788262 h 1083861"/>
              <a:gd name="connsiteX6" fmla="*/ 354483 w 1488830"/>
              <a:gd name="connsiteY6" fmla="*/ 1083861 h 1083861"/>
              <a:gd name="connsiteX0" fmla="*/ 266905 w 1401252"/>
              <a:gd name="connsiteY0" fmla="*/ 1083861 h 1083861"/>
              <a:gd name="connsiteX1" fmla="*/ 1294907 w 1401252"/>
              <a:gd name="connsiteY1" fmla="*/ 1083861 h 1083861"/>
              <a:gd name="connsiteX2" fmla="*/ 1401252 w 1401252"/>
              <a:gd name="connsiteY2" fmla="*/ 229910 h 1083861"/>
              <a:gd name="connsiteX3" fmla="*/ 869527 w 1401252"/>
              <a:gd name="connsiteY3" fmla="*/ 0 h 1083861"/>
              <a:gd name="connsiteX4" fmla="*/ 0 w 1401252"/>
              <a:gd name="connsiteY4" fmla="*/ 212060 h 1083861"/>
              <a:gd name="connsiteX5" fmla="*/ 54215 w 1401252"/>
              <a:gd name="connsiteY5" fmla="*/ 788262 h 1083861"/>
              <a:gd name="connsiteX6" fmla="*/ 266905 w 1401252"/>
              <a:gd name="connsiteY6" fmla="*/ 1083861 h 1083861"/>
              <a:gd name="connsiteX0" fmla="*/ 266905 w 1401252"/>
              <a:gd name="connsiteY0" fmla="*/ 1154548 h 1154548"/>
              <a:gd name="connsiteX1" fmla="*/ 1294907 w 1401252"/>
              <a:gd name="connsiteY1" fmla="*/ 1154548 h 1154548"/>
              <a:gd name="connsiteX2" fmla="*/ 1401252 w 1401252"/>
              <a:gd name="connsiteY2" fmla="*/ 300597 h 1154548"/>
              <a:gd name="connsiteX3" fmla="*/ 875783 w 1401252"/>
              <a:gd name="connsiteY3" fmla="*/ 0 h 1154548"/>
              <a:gd name="connsiteX4" fmla="*/ 0 w 1401252"/>
              <a:gd name="connsiteY4" fmla="*/ 282747 h 1154548"/>
              <a:gd name="connsiteX5" fmla="*/ 54215 w 1401252"/>
              <a:gd name="connsiteY5" fmla="*/ 858949 h 1154548"/>
              <a:gd name="connsiteX6" fmla="*/ 266905 w 1401252"/>
              <a:gd name="connsiteY6" fmla="*/ 1154548 h 1154548"/>
              <a:gd name="connsiteX0" fmla="*/ 266905 w 1532619"/>
              <a:gd name="connsiteY0" fmla="*/ 1154548 h 1154548"/>
              <a:gd name="connsiteX1" fmla="*/ 1294907 w 1532619"/>
              <a:gd name="connsiteY1" fmla="*/ 1154548 h 1154548"/>
              <a:gd name="connsiteX2" fmla="*/ 1532619 w 1532619"/>
              <a:gd name="connsiteY2" fmla="*/ 318090 h 1154548"/>
              <a:gd name="connsiteX3" fmla="*/ 875783 w 1532619"/>
              <a:gd name="connsiteY3" fmla="*/ 0 h 1154548"/>
              <a:gd name="connsiteX4" fmla="*/ 0 w 1532619"/>
              <a:gd name="connsiteY4" fmla="*/ 282747 h 1154548"/>
              <a:gd name="connsiteX5" fmla="*/ 54215 w 1532619"/>
              <a:gd name="connsiteY5" fmla="*/ 858949 h 1154548"/>
              <a:gd name="connsiteX6" fmla="*/ 266905 w 1532619"/>
              <a:gd name="connsiteY6" fmla="*/ 1154548 h 1154548"/>
              <a:gd name="connsiteX0" fmla="*/ 266905 w 1532619"/>
              <a:gd name="connsiteY0" fmla="*/ 1154548 h 1154548"/>
              <a:gd name="connsiteX1" fmla="*/ 1269885 w 1532619"/>
              <a:gd name="connsiteY1" fmla="*/ 954270 h 1154548"/>
              <a:gd name="connsiteX2" fmla="*/ 1532619 w 1532619"/>
              <a:gd name="connsiteY2" fmla="*/ 318090 h 1154548"/>
              <a:gd name="connsiteX3" fmla="*/ 875783 w 1532619"/>
              <a:gd name="connsiteY3" fmla="*/ 0 h 1154548"/>
              <a:gd name="connsiteX4" fmla="*/ 0 w 1532619"/>
              <a:gd name="connsiteY4" fmla="*/ 282747 h 1154548"/>
              <a:gd name="connsiteX5" fmla="*/ 54215 w 1532619"/>
              <a:gd name="connsiteY5" fmla="*/ 858949 h 1154548"/>
              <a:gd name="connsiteX6" fmla="*/ 266905 w 1532619"/>
              <a:gd name="connsiteY6" fmla="*/ 1154548 h 1154548"/>
              <a:gd name="connsiteX0" fmla="*/ 266905 w 1532619"/>
              <a:gd name="connsiteY0" fmla="*/ 1154548 h 1201673"/>
              <a:gd name="connsiteX1" fmla="*/ 919572 w 1532619"/>
              <a:gd name="connsiteY1" fmla="*/ 1201673 h 1201673"/>
              <a:gd name="connsiteX2" fmla="*/ 1269885 w 1532619"/>
              <a:gd name="connsiteY2" fmla="*/ 954270 h 1201673"/>
              <a:gd name="connsiteX3" fmla="*/ 1532619 w 1532619"/>
              <a:gd name="connsiteY3" fmla="*/ 318090 h 1201673"/>
              <a:gd name="connsiteX4" fmla="*/ 875783 w 1532619"/>
              <a:gd name="connsiteY4" fmla="*/ 0 h 1201673"/>
              <a:gd name="connsiteX5" fmla="*/ 0 w 1532619"/>
              <a:gd name="connsiteY5" fmla="*/ 282747 h 1201673"/>
              <a:gd name="connsiteX6" fmla="*/ 54215 w 1532619"/>
              <a:gd name="connsiteY6" fmla="*/ 858949 h 1201673"/>
              <a:gd name="connsiteX7" fmla="*/ 266905 w 1532619"/>
              <a:gd name="connsiteY7" fmla="*/ 1154548 h 1201673"/>
              <a:gd name="connsiteX0" fmla="*/ 272899 w 1538613"/>
              <a:gd name="connsiteY0" fmla="*/ 1154548 h 1201673"/>
              <a:gd name="connsiteX1" fmla="*/ 925566 w 1538613"/>
              <a:gd name="connsiteY1" fmla="*/ 1201673 h 1201673"/>
              <a:gd name="connsiteX2" fmla="*/ 1275879 w 1538613"/>
              <a:gd name="connsiteY2" fmla="*/ 954270 h 1201673"/>
              <a:gd name="connsiteX3" fmla="*/ 1538613 w 1538613"/>
              <a:gd name="connsiteY3" fmla="*/ 318090 h 1201673"/>
              <a:gd name="connsiteX4" fmla="*/ 881777 w 1538613"/>
              <a:gd name="connsiteY4" fmla="*/ 0 h 1201673"/>
              <a:gd name="connsiteX5" fmla="*/ 0 w 1538613"/>
              <a:gd name="connsiteY5" fmla="*/ 291348 h 1201673"/>
              <a:gd name="connsiteX6" fmla="*/ 60209 w 1538613"/>
              <a:gd name="connsiteY6" fmla="*/ 858949 h 1201673"/>
              <a:gd name="connsiteX7" fmla="*/ 272899 w 1538613"/>
              <a:gd name="connsiteY7" fmla="*/ 1154548 h 1201673"/>
              <a:gd name="connsiteX0" fmla="*/ 272899 w 1538613"/>
              <a:gd name="connsiteY0" fmla="*/ 1158849 h 1205974"/>
              <a:gd name="connsiteX1" fmla="*/ 925566 w 1538613"/>
              <a:gd name="connsiteY1" fmla="*/ 1205974 h 1205974"/>
              <a:gd name="connsiteX2" fmla="*/ 1275879 w 1538613"/>
              <a:gd name="connsiteY2" fmla="*/ 958571 h 1205974"/>
              <a:gd name="connsiteX3" fmla="*/ 1538613 w 1538613"/>
              <a:gd name="connsiteY3" fmla="*/ 322391 h 1205974"/>
              <a:gd name="connsiteX4" fmla="*/ 869789 w 1538613"/>
              <a:gd name="connsiteY4" fmla="*/ 0 h 1205974"/>
              <a:gd name="connsiteX5" fmla="*/ 0 w 1538613"/>
              <a:gd name="connsiteY5" fmla="*/ 295649 h 1205974"/>
              <a:gd name="connsiteX6" fmla="*/ 60209 w 1538613"/>
              <a:gd name="connsiteY6" fmla="*/ 863250 h 1205974"/>
              <a:gd name="connsiteX7" fmla="*/ 272899 w 1538613"/>
              <a:gd name="connsiteY7" fmla="*/ 1158849 h 1205974"/>
              <a:gd name="connsiteX0" fmla="*/ 272899 w 1530621"/>
              <a:gd name="connsiteY0" fmla="*/ 1158849 h 1205974"/>
              <a:gd name="connsiteX1" fmla="*/ 925566 w 1530621"/>
              <a:gd name="connsiteY1" fmla="*/ 1205974 h 1205974"/>
              <a:gd name="connsiteX2" fmla="*/ 1275879 w 1530621"/>
              <a:gd name="connsiteY2" fmla="*/ 958571 h 1205974"/>
              <a:gd name="connsiteX3" fmla="*/ 1530621 w 1530621"/>
              <a:gd name="connsiteY3" fmla="*/ 328841 h 1205974"/>
              <a:gd name="connsiteX4" fmla="*/ 869789 w 1530621"/>
              <a:gd name="connsiteY4" fmla="*/ 0 h 1205974"/>
              <a:gd name="connsiteX5" fmla="*/ 0 w 1530621"/>
              <a:gd name="connsiteY5" fmla="*/ 295649 h 1205974"/>
              <a:gd name="connsiteX6" fmla="*/ 60209 w 1530621"/>
              <a:gd name="connsiteY6" fmla="*/ 863250 h 1205974"/>
              <a:gd name="connsiteX7" fmla="*/ 272899 w 1530621"/>
              <a:gd name="connsiteY7" fmla="*/ 1158849 h 1205974"/>
              <a:gd name="connsiteX0" fmla="*/ 272899 w 1530621"/>
              <a:gd name="connsiteY0" fmla="*/ 1158849 h 1205974"/>
              <a:gd name="connsiteX1" fmla="*/ 925566 w 1530621"/>
              <a:gd name="connsiteY1" fmla="*/ 1205974 h 1205974"/>
              <a:gd name="connsiteX2" fmla="*/ 1289865 w 1530621"/>
              <a:gd name="connsiteY2" fmla="*/ 939219 h 1205974"/>
              <a:gd name="connsiteX3" fmla="*/ 1530621 w 1530621"/>
              <a:gd name="connsiteY3" fmla="*/ 328841 h 1205974"/>
              <a:gd name="connsiteX4" fmla="*/ 869789 w 1530621"/>
              <a:gd name="connsiteY4" fmla="*/ 0 h 1205974"/>
              <a:gd name="connsiteX5" fmla="*/ 0 w 1530621"/>
              <a:gd name="connsiteY5" fmla="*/ 295649 h 1205974"/>
              <a:gd name="connsiteX6" fmla="*/ 60209 w 1530621"/>
              <a:gd name="connsiteY6" fmla="*/ 863250 h 1205974"/>
              <a:gd name="connsiteX7" fmla="*/ 272899 w 1530621"/>
              <a:gd name="connsiteY7" fmla="*/ 1158849 h 1205974"/>
              <a:gd name="connsiteX0" fmla="*/ 272899 w 1530621"/>
              <a:gd name="connsiteY0" fmla="*/ 1158849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0209 w 1530621"/>
              <a:gd name="connsiteY6" fmla="*/ 863250 h 1201674"/>
              <a:gd name="connsiteX7" fmla="*/ 272899 w 1530621"/>
              <a:gd name="connsiteY7" fmla="*/ 1158849 h 1201674"/>
              <a:gd name="connsiteX0" fmla="*/ 268904 w 1530621"/>
              <a:gd name="connsiteY0" fmla="*/ 1150248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0209 w 1530621"/>
              <a:gd name="connsiteY6" fmla="*/ 863250 h 1201674"/>
              <a:gd name="connsiteX7" fmla="*/ 268904 w 1530621"/>
              <a:gd name="connsiteY7" fmla="*/ 1150248 h 1201674"/>
              <a:gd name="connsiteX0" fmla="*/ 268904 w 1530621"/>
              <a:gd name="connsiteY0" fmla="*/ 1150248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4204 w 1530621"/>
              <a:gd name="connsiteY6" fmla="*/ 867551 h 1201674"/>
              <a:gd name="connsiteX7" fmla="*/ 268904 w 1530621"/>
              <a:gd name="connsiteY7" fmla="*/ 1150248 h 1201674"/>
              <a:gd name="connsiteX0" fmla="*/ 262910 w 1524627"/>
              <a:gd name="connsiteY0" fmla="*/ 1150248 h 1201674"/>
              <a:gd name="connsiteX1" fmla="*/ 899593 w 1524627"/>
              <a:gd name="connsiteY1" fmla="*/ 1201674 h 1201674"/>
              <a:gd name="connsiteX2" fmla="*/ 1283871 w 1524627"/>
              <a:gd name="connsiteY2" fmla="*/ 939219 h 1201674"/>
              <a:gd name="connsiteX3" fmla="*/ 1524627 w 1524627"/>
              <a:gd name="connsiteY3" fmla="*/ 328841 h 1201674"/>
              <a:gd name="connsiteX4" fmla="*/ 863795 w 1524627"/>
              <a:gd name="connsiteY4" fmla="*/ 0 h 1201674"/>
              <a:gd name="connsiteX5" fmla="*/ 0 w 1524627"/>
              <a:gd name="connsiteY5" fmla="*/ 297799 h 1201674"/>
              <a:gd name="connsiteX6" fmla="*/ 58210 w 1524627"/>
              <a:gd name="connsiteY6" fmla="*/ 867551 h 1201674"/>
              <a:gd name="connsiteX7" fmla="*/ 262910 w 1524627"/>
              <a:gd name="connsiteY7" fmla="*/ 1150248 h 1201674"/>
              <a:gd name="connsiteX0" fmla="*/ 262910 w 1524627"/>
              <a:gd name="connsiteY0" fmla="*/ 1145948 h 1197374"/>
              <a:gd name="connsiteX1" fmla="*/ 899593 w 1524627"/>
              <a:gd name="connsiteY1" fmla="*/ 1197374 h 1197374"/>
              <a:gd name="connsiteX2" fmla="*/ 1283871 w 1524627"/>
              <a:gd name="connsiteY2" fmla="*/ 934919 h 1197374"/>
              <a:gd name="connsiteX3" fmla="*/ 1524627 w 1524627"/>
              <a:gd name="connsiteY3" fmla="*/ 324541 h 1197374"/>
              <a:gd name="connsiteX4" fmla="*/ 857801 w 1524627"/>
              <a:gd name="connsiteY4" fmla="*/ 0 h 1197374"/>
              <a:gd name="connsiteX5" fmla="*/ 0 w 1524627"/>
              <a:gd name="connsiteY5" fmla="*/ 293499 h 1197374"/>
              <a:gd name="connsiteX6" fmla="*/ 58210 w 1524627"/>
              <a:gd name="connsiteY6" fmla="*/ 863251 h 1197374"/>
              <a:gd name="connsiteX7" fmla="*/ 262910 w 1524627"/>
              <a:gd name="connsiteY7" fmla="*/ 1145948 h 1197374"/>
              <a:gd name="connsiteX0" fmla="*/ 407845 w 1669562"/>
              <a:gd name="connsiteY0" fmla="*/ 1145948 h 1197374"/>
              <a:gd name="connsiteX1" fmla="*/ 1044528 w 1669562"/>
              <a:gd name="connsiteY1" fmla="*/ 1197374 h 1197374"/>
              <a:gd name="connsiteX2" fmla="*/ 1428806 w 1669562"/>
              <a:gd name="connsiteY2" fmla="*/ 934919 h 1197374"/>
              <a:gd name="connsiteX3" fmla="*/ 1669562 w 1669562"/>
              <a:gd name="connsiteY3" fmla="*/ 324541 h 1197374"/>
              <a:gd name="connsiteX4" fmla="*/ 1002736 w 1669562"/>
              <a:gd name="connsiteY4" fmla="*/ 0 h 1197374"/>
              <a:gd name="connsiteX5" fmla="*/ 144935 w 1669562"/>
              <a:gd name="connsiteY5" fmla="*/ 293499 h 1197374"/>
              <a:gd name="connsiteX6" fmla="*/ 0 w 1669562"/>
              <a:gd name="connsiteY6" fmla="*/ 790378 h 1197374"/>
              <a:gd name="connsiteX7" fmla="*/ 407845 w 1669562"/>
              <a:gd name="connsiteY7" fmla="*/ 1145948 h 1197374"/>
              <a:gd name="connsiteX0" fmla="*/ 700374 w 1669562"/>
              <a:gd name="connsiteY0" fmla="*/ 1215905 h 1215905"/>
              <a:gd name="connsiteX1" fmla="*/ 1044528 w 1669562"/>
              <a:gd name="connsiteY1" fmla="*/ 1197374 h 1215905"/>
              <a:gd name="connsiteX2" fmla="*/ 1428806 w 1669562"/>
              <a:gd name="connsiteY2" fmla="*/ 934919 h 1215905"/>
              <a:gd name="connsiteX3" fmla="*/ 1669562 w 1669562"/>
              <a:gd name="connsiteY3" fmla="*/ 324541 h 1215905"/>
              <a:gd name="connsiteX4" fmla="*/ 1002736 w 1669562"/>
              <a:gd name="connsiteY4" fmla="*/ 0 h 1215905"/>
              <a:gd name="connsiteX5" fmla="*/ 144935 w 1669562"/>
              <a:gd name="connsiteY5" fmla="*/ 293499 h 1215905"/>
              <a:gd name="connsiteX6" fmla="*/ 0 w 1669562"/>
              <a:gd name="connsiteY6" fmla="*/ 790378 h 1215905"/>
              <a:gd name="connsiteX7" fmla="*/ 700374 w 1669562"/>
              <a:gd name="connsiteY7" fmla="*/ 1215905 h 1215905"/>
              <a:gd name="connsiteX0" fmla="*/ 700374 w 1669562"/>
              <a:gd name="connsiteY0" fmla="*/ 1215905 h 1215905"/>
              <a:gd name="connsiteX1" fmla="*/ 1428806 w 1669562"/>
              <a:gd name="connsiteY1" fmla="*/ 934919 h 1215905"/>
              <a:gd name="connsiteX2" fmla="*/ 1669562 w 1669562"/>
              <a:gd name="connsiteY2" fmla="*/ 324541 h 1215905"/>
              <a:gd name="connsiteX3" fmla="*/ 1002736 w 1669562"/>
              <a:gd name="connsiteY3" fmla="*/ 0 h 1215905"/>
              <a:gd name="connsiteX4" fmla="*/ 144935 w 1669562"/>
              <a:gd name="connsiteY4" fmla="*/ 293499 h 1215905"/>
              <a:gd name="connsiteX5" fmla="*/ 0 w 1669562"/>
              <a:gd name="connsiteY5" fmla="*/ 790378 h 1215905"/>
              <a:gd name="connsiteX6" fmla="*/ 700374 w 1669562"/>
              <a:gd name="connsiteY6" fmla="*/ 1215905 h 1215905"/>
              <a:gd name="connsiteX0" fmla="*/ 700374 w 1669562"/>
              <a:gd name="connsiteY0" fmla="*/ 1215905 h 1215905"/>
              <a:gd name="connsiteX1" fmla="*/ 1363800 w 1669562"/>
              <a:gd name="connsiteY1" fmla="*/ 1007793 h 1215905"/>
              <a:gd name="connsiteX2" fmla="*/ 1669562 w 1669562"/>
              <a:gd name="connsiteY2" fmla="*/ 324541 h 1215905"/>
              <a:gd name="connsiteX3" fmla="*/ 1002736 w 1669562"/>
              <a:gd name="connsiteY3" fmla="*/ 0 h 1215905"/>
              <a:gd name="connsiteX4" fmla="*/ 144935 w 1669562"/>
              <a:gd name="connsiteY4" fmla="*/ 293499 h 1215905"/>
              <a:gd name="connsiteX5" fmla="*/ 0 w 1669562"/>
              <a:gd name="connsiteY5" fmla="*/ 790378 h 1215905"/>
              <a:gd name="connsiteX6" fmla="*/ 700374 w 1669562"/>
              <a:gd name="connsiteY6" fmla="*/ 1215905 h 1215905"/>
              <a:gd name="connsiteX0" fmla="*/ 700374 w 1363800"/>
              <a:gd name="connsiteY0" fmla="*/ 1215905 h 1215905"/>
              <a:gd name="connsiteX1" fmla="*/ 1363800 w 1363800"/>
              <a:gd name="connsiteY1" fmla="*/ 1007793 h 1215905"/>
              <a:gd name="connsiteX2" fmla="*/ 1002736 w 1363800"/>
              <a:gd name="connsiteY2" fmla="*/ 0 h 1215905"/>
              <a:gd name="connsiteX3" fmla="*/ 144935 w 1363800"/>
              <a:gd name="connsiteY3" fmla="*/ 293499 h 1215905"/>
              <a:gd name="connsiteX4" fmla="*/ 0 w 1363800"/>
              <a:gd name="connsiteY4" fmla="*/ 790378 h 1215905"/>
              <a:gd name="connsiteX5" fmla="*/ 700374 w 1363800"/>
              <a:gd name="connsiteY5" fmla="*/ 1215905 h 1215905"/>
              <a:gd name="connsiteX0" fmla="*/ 700374 w 1363800"/>
              <a:gd name="connsiteY0" fmla="*/ 922406 h 922406"/>
              <a:gd name="connsiteX1" fmla="*/ 1363800 w 1363800"/>
              <a:gd name="connsiteY1" fmla="*/ 714294 h 922406"/>
              <a:gd name="connsiteX2" fmla="*/ 144935 w 1363800"/>
              <a:gd name="connsiteY2" fmla="*/ 0 h 922406"/>
              <a:gd name="connsiteX3" fmla="*/ 0 w 1363800"/>
              <a:gd name="connsiteY3" fmla="*/ 496879 h 922406"/>
              <a:gd name="connsiteX4" fmla="*/ 700374 w 1363800"/>
              <a:gd name="connsiteY4" fmla="*/ 922406 h 922406"/>
              <a:gd name="connsiteX0" fmla="*/ 700374 w 1363800"/>
              <a:gd name="connsiteY0" fmla="*/ 425527 h 425527"/>
              <a:gd name="connsiteX1" fmla="*/ 1363800 w 1363800"/>
              <a:gd name="connsiteY1" fmla="*/ 217415 h 425527"/>
              <a:gd name="connsiteX2" fmla="*/ 0 w 1363800"/>
              <a:gd name="connsiteY2" fmla="*/ 0 h 425527"/>
              <a:gd name="connsiteX3" fmla="*/ 700374 w 1363800"/>
              <a:gd name="connsiteY3" fmla="*/ 425527 h 425527"/>
              <a:gd name="connsiteX0" fmla="*/ 700374 w 1363800"/>
              <a:gd name="connsiteY0" fmla="*/ 425527 h 425527"/>
              <a:gd name="connsiteX1" fmla="*/ 1363800 w 1363800"/>
              <a:gd name="connsiteY1" fmla="*/ 217415 h 425527"/>
              <a:gd name="connsiteX2" fmla="*/ 732851 w 1363800"/>
              <a:gd name="connsiteY2" fmla="*/ 119029 h 425527"/>
              <a:gd name="connsiteX3" fmla="*/ 0 w 1363800"/>
              <a:gd name="connsiteY3" fmla="*/ 0 h 425527"/>
              <a:gd name="connsiteX4" fmla="*/ 700374 w 1363800"/>
              <a:gd name="connsiteY4" fmla="*/ 425527 h 425527"/>
              <a:gd name="connsiteX0" fmla="*/ 700374 w 1363800"/>
              <a:gd name="connsiteY0" fmla="*/ 425527 h 425527"/>
              <a:gd name="connsiteX1" fmla="*/ 1363800 w 1363800"/>
              <a:gd name="connsiteY1" fmla="*/ 217415 h 425527"/>
              <a:gd name="connsiteX2" fmla="*/ 700348 w 1363800"/>
              <a:gd name="connsiteY2" fmla="*/ 43241 h 425527"/>
              <a:gd name="connsiteX3" fmla="*/ 0 w 1363800"/>
              <a:gd name="connsiteY3" fmla="*/ 0 h 425527"/>
              <a:gd name="connsiteX4" fmla="*/ 700374 w 1363800"/>
              <a:gd name="connsiteY4" fmla="*/ 425527 h 425527"/>
              <a:gd name="connsiteX0" fmla="*/ 700374 w 1363800"/>
              <a:gd name="connsiteY0" fmla="*/ 626141 h 626141"/>
              <a:gd name="connsiteX1" fmla="*/ 1363800 w 1363800"/>
              <a:gd name="connsiteY1" fmla="*/ 418029 h 626141"/>
              <a:gd name="connsiteX2" fmla="*/ 874203 w 1363800"/>
              <a:gd name="connsiteY2" fmla="*/ 0 h 626141"/>
              <a:gd name="connsiteX3" fmla="*/ 0 w 1363800"/>
              <a:gd name="connsiteY3" fmla="*/ 200614 h 626141"/>
              <a:gd name="connsiteX4" fmla="*/ 700374 w 1363800"/>
              <a:gd name="connsiteY4" fmla="*/ 626141 h 626141"/>
              <a:gd name="connsiteX0" fmla="*/ 700374 w 1352079"/>
              <a:gd name="connsiteY0" fmla="*/ 626141 h 626141"/>
              <a:gd name="connsiteX1" fmla="*/ 1352079 w 1352079"/>
              <a:gd name="connsiteY1" fmla="*/ 418029 h 626141"/>
              <a:gd name="connsiteX2" fmla="*/ 874203 w 1352079"/>
              <a:gd name="connsiteY2" fmla="*/ 0 h 626141"/>
              <a:gd name="connsiteX3" fmla="*/ 0 w 1352079"/>
              <a:gd name="connsiteY3" fmla="*/ 200614 h 626141"/>
              <a:gd name="connsiteX4" fmla="*/ 700374 w 1352079"/>
              <a:gd name="connsiteY4" fmla="*/ 626141 h 626141"/>
              <a:gd name="connsiteX0" fmla="*/ 700374 w 1352079"/>
              <a:gd name="connsiteY0" fmla="*/ 1016928 h 1016928"/>
              <a:gd name="connsiteX1" fmla="*/ 1352079 w 1352079"/>
              <a:gd name="connsiteY1" fmla="*/ 808816 h 1016928"/>
              <a:gd name="connsiteX2" fmla="*/ 1312094 w 1352079"/>
              <a:gd name="connsiteY2" fmla="*/ 0 h 1016928"/>
              <a:gd name="connsiteX3" fmla="*/ 0 w 1352079"/>
              <a:gd name="connsiteY3" fmla="*/ 591401 h 1016928"/>
              <a:gd name="connsiteX4" fmla="*/ 700374 w 1352079"/>
              <a:gd name="connsiteY4" fmla="*/ 1016928 h 101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2079" h="1016928">
                <a:moveTo>
                  <a:pt x="700374" y="1016928"/>
                </a:moveTo>
                <a:lnTo>
                  <a:pt x="1352079" y="808816"/>
                </a:lnTo>
                <a:lnTo>
                  <a:pt x="1312094" y="0"/>
                </a:lnTo>
                <a:lnTo>
                  <a:pt x="0" y="591401"/>
                </a:lnTo>
                <a:lnTo>
                  <a:pt x="700374" y="1016928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flipV="1">
            <a:off x="5515534" y="3500180"/>
            <a:ext cx="981121" cy="981121"/>
          </a:xfrm>
          <a:prstGeom prst="arc">
            <a:avLst>
              <a:gd name="adj1" fmla="val 908369"/>
              <a:gd name="adj2" fmla="val 5594343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70C0"/>
            </a:solidFill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038600" y="2963674"/>
            <a:ext cx="118872" cy="118872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800600" y="427812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943600" y="393522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126172" y="3478024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172" y="3478024"/>
                <a:ext cx="531428" cy="453137"/>
              </a:xfrm>
              <a:prstGeom prst="rect">
                <a:avLst/>
              </a:prstGeom>
              <a:blipFill rotWithShape="1">
                <a:blip r:embed="rId3"/>
                <a:stretch>
                  <a:fillRect l="-229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/>
          <p:nvPr/>
        </p:nvCxnSpPr>
        <p:spPr>
          <a:xfrm>
            <a:off x="3644158" y="3649645"/>
            <a:ext cx="1220178" cy="693065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862945" y="3995252"/>
            <a:ext cx="1143150" cy="34521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581400" y="359232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304314" y="4337560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14" y="4337560"/>
                <a:ext cx="531428" cy="453137"/>
              </a:xfrm>
              <a:prstGeom prst="rect">
                <a:avLst/>
              </a:prstGeom>
              <a:blipFill rotWithShape="1">
                <a:blip r:embed="rId4"/>
                <a:stretch>
                  <a:fillRect l="-114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943600" y="3956558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956558"/>
                <a:ext cx="531428" cy="453137"/>
              </a:xfrm>
              <a:prstGeom prst="rect">
                <a:avLst/>
              </a:prstGeom>
              <a:blipFill rotWithShape="1">
                <a:blip r:embed="rId5"/>
                <a:stretch>
                  <a:fillRect l="-229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73972" y="3682719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972" y="3682719"/>
                <a:ext cx="531428" cy="453137"/>
              </a:xfrm>
              <a:prstGeom prst="rect">
                <a:avLst/>
              </a:prstGeom>
              <a:blipFill rotWithShape="1">
                <a:blip r:embed="rId6"/>
                <a:stretch>
                  <a:fillRect l="-2273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182744" y="3008838"/>
                <a:ext cx="5391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bg1">
                      <a:lumMod val="65000"/>
                    </a:schemeClr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44" y="3008838"/>
                <a:ext cx="53912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247" b="-4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943600" y="2343150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343150"/>
                <a:ext cx="531428" cy="453137"/>
              </a:xfrm>
              <a:prstGeom prst="rect">
                <a:avLst/>
              </a:prstGeom>
              <a:blipFill rotWithShape="1">
                <a:blip r:embed="rId8"/>
                <a:stretch>
                  <a:fillRect l="-2299" b="-4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038600" y="2513077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513077"/>
                <a:ext cx="531428" cy="453137"/>
              </a:xfrm>
              <a:prstGeom prst="rect">
                <a:avLst/>
              </a:prstGeom>
              <a:blipFill rotWithShape="1">
                <a:blip r:embed="rId9"/>
                <a:stretch>
                  <a:fillRect l="-3448" b="-266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/>
          <p:cNvCxnSpPr/>
          <p:nvPr/>
        </p:nvCxnSpPr>
        <p:spPr>
          <a:xfrm>
            <a:off x="5933209" y="2680855"/>
            <a:ext cx="62346" cy="1319645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105400" y="3249424"/>
            <a:ext cx="118872" cy="11887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800600" y="3649474"/>
            <a:ext cx="118872" cy="11887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068413" y="3172682"/>
            <a:ext cx="1409699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80"/>
              </a:lnSpc>
            </a:pPr>
            <a:r>
              <a:rPr lang="bg-BG" sz="1600" dirty="0">
                <a:solidFill>
                  <a:srgbClr val="0070C0"/>
                </a:solidFill>
              </a:rPr>
              <a:t>ляв завой</a:t>
            </a:r>
            <a:endParaRPr lang="en-US" sz="1600" b="1" baseline="-25000" dirty="0">
              <a:solidFill>
                <a:srgbClr val="0070C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V="1">
            <a:off x="6017622" y="3813464"/>
            <a:ext cx="663733" cy="177563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5867400" y="262077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97464"/>
      </p:ext>
    </p:extLst>
  </p:cSld>
  <p:clrMapOvr>
    <a:masterClrMapping/>
  </p:clrMapOvr>
  <p:transition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rc 66"/>
          <p:cNvSpPr/>
          <p:nvPr/>
        </p:nvSpPr>
        <p:spPr>
          <a:xfrm flipV="1">
            <a:off x="3592851" y="2543016"/>
            <a:ext cx="981121" cy="981121"/>
          </a:xfrm>
          <a:prstGeom prst="arc">
            <a:avLst>
              <a:gd name="adj1" fmla="val 11297349"/>
              <a:gd name="adj2" fmla="val 1400636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70C0"/>
            </a:solidFill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573972" y="2153804"/>
            <a:ext cx="1409699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80"/>
              </a:lnSpc>
            </a:pPr>
            <a:r>
              <a:rPr lang="bg-BG" sz="1600" dirty="0">
                <a:solidFill>
                  <a:srgbClr val="0070C0"/>
                </a:solidFill>
              </a:rPr>
              <a:t>ляв завой</a:t>
            </a:r>
            <a:endParaRPr lang="en-US" sz="1600" b="1" baseline="-25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Следващите две стъпки са ясни</a:t>
                </a:r>
              </a:p>
              <a:p>
                <a:pPr lvl="1"/>
                <a:r>
                  <a:rPr lang="bg-BG" dirty="0"/>
                  <a:t>Добавяме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b="0" i="1" dirty="0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bg-BG" dirty="0"/>
                  <a:t>без проблеми и </a:t>
                </a:r>
              </a:p>
              <a:p>
                <a:pPr lvl="1"/>
                <a:r>
                  <a:rPr lang="bg-BG" dirty="0"/>
                  <a:t>И стигаме до първата точка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С това изпъкналата обвивка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bg-BG" b="0" i="1" dirty="0" smtClean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bg-BG" dirty="0"/>
                  <a:t>е готова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 29"/>
          <p:cNvSpPr/>
          <p:nvPr/>
        </p:nvSpPr>
        <p:spPr>
          <a:xfrm>
            <a:off x="3645516" y="2687945"/>
            <a:ext cx="2352832" cy="1644369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0 w 2795348"/>
              <a:gd name="connsiteY0" fmla="*/ 802860 h 1240784"/>
              <a:gd name="connsiteX1" fmla="*/ 81024 w 2795348"/>
              <a:gd name="connsiteY1" fmla="*/ 364937 h 1240784"/>
              <a:gd name="connsiteX2" fmla="*/ 607685 w 2795348"/>
              <a:gd name="connsiteY2" fmla="*/ 0 h 1240784"/>
              <a:gd name="connsiteX3" fmla="*/ 2673812 w 2795348"/>
              <a:gd name="connsiteY3" fmla="*/ 145975 h 1240784"/>
              <a:gd name="connsiteX4" fmla="*/ 2795348 w 2795348"/>
              <a:gd name="connsiteY4" fmla="*/ 912342 h 1240784"/>
              <a:gd name="connsiteX5" fmla="*/ 1053320 w 2795348"/>
              <a:gd name="connsiteY5" fmla="*/ 1240784 h 1240784"/>
              <a:gd name="connsiteX6" fmla="*/ 0 w 2795348"/>
              <a:gd name="connsiteY6" fmla="*/ 802860 h 1240784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73812 w 2795348"/>
              <a:gd name="connsiteY3" fmla="*/ 145975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02860 h 912342"/>
              <a:gd name="connsiteX1" fmla="*/ 81024 w 2795348"/>
              <a:gd name="connsiteY1" fmla="*/ 364937 h 912342"/>
              <a:gd name="connsiteX2" fmla="*/ 607685 w 2795348"/>
              <a:gd name="connsiteY2" fmla="*/ 0 h 912342"/>
              <a:gd name="connsiteX3" fmla="*/ 2633299 w 2795348"/>
              <a:gd name="connsiteY3" fmla="*/ 218962 h 912342"/>
              <a:gd name="connsiteX4" fmla="*/ 2795348 w 2795348"/>
              <a:gd name="connsiteY4" fmla="*/ 912342 h 912342"/>
              <a:gd name="connsiteX5" fmla="*/ 1579979 w 2795348"/>
              <a:gd name="connsiteY5" fmla="*/ 729873 h 912342"/>
              <a:gd name="connsiteX6" fmla="*/ 0 w 2795348"/>
              <a:gd name="connsiteY6" fmla="*/ 802860 h 912342"/>
              <a:gd name="connsiteX0" fmla="*/ 0 w 2795348"/>
              <a:gd name="connsiteY0" fmla="*/ 839354 h 948836"/>
              <a:gd name="connsiteX1" fmla="*/ 81024 w 2795348"/>
              <a:gd name="connsiteY1" fmla="*/ 401431 h 948836"/>
              <a:gd name="connsiteX2" fmla="*/ 1782541 w 2795348"/>
              <a:gd name="connsiteY2" fmla="*/ 0 h 948836"/>
              <a:gd name="connsiteX3" fmla="*/ 2633299 w 2795348"/>
              <a:gd name="connsiteY3" fmla="*/ 255456 h 948836"/>
              <a:gd name="connsiteX4" fmla="*/ 2795348 w 2795348"/>
              <a:gd name="connsiteY4" fmla="*/ 948836 h 948836"/>
              <a:gd name="connsiteX5" fmla="*/ 1579979 w 2795348"/>
              <a:gd name="connsiteY5" fmla="*/ 766367 h 948836"/>
              <a:gd name="connsiteX6" fmla="*/ 0 w 2795348"/>
              <a:gd name="connsiteY6" fmla="*/ 839354 h 948836"/>
              <a:gd name="connsiteX0" fmla="*/ 0 w 2795348"/>
              <a:gd name="connsiteY0" fmla="*/ 839354 h 948836"/>
              <a:gd name="connsiteX1" fmla="*/ 1782541 w 2795348"/>
              <a:gd name="connsiteY1" fmla="*/ 0 h 948836"/>
              <a:gd name="connsiteX2" fmla="*/ 2633299 w 2795348"/>
              <a:gd name="connsiteY2" fmla="*/ 255456 h 948836"/>
              <a:gd name="connsiteX3" fmla="*/ 2795348 w 2795348"/>
              <a:gd name="connsiteY3" fmla="*/ 948836 h 948836"/>
              <a:gd name="connsiteX4" fmla="*/ 1579979 w 2795348"/>
              <a:gd name="connsiteY4" fmla="*/ 766367 h 948836"/>
              <a:gd name="connsiteX5" fmla="*/ 0 w 2795348"/>
              <a:gd name="connsiteY5" fmla="*/ 839354 h 948836"/>
              <a:gd name="connsiteX0" fmla="*/ 0 w 1215369"/>
              <a:gd name="connsiteY0" fmla="*/ 766367 h 948836"/>
              <a:gd name="connsiteX1" fmla="*/ 202562 w 1215369"/>
              <a:gd name="connsiteY1" fmla="*/ 0 h 948836"/>
              <a:gd name="connsiteX2" fmla="*/ 1053320 w 1215369"/>
              <a:gd name="connsiteY2" fmla="*/ 255456 h 948836"/>
              <a:gd name="connsiteX3" fmla="*/ 1215369 w 1215369"/>
              <a:gd name="connsiteY3" fmla="*/ 948836 h 948836"/>
              <a:gd name="connsiteX4" fmla="*/ 0 w 1215369"/>
              <a:gd name="connsiteY4" fmla="*/ 766367 h 948836"/>
              <a:gd name="connsiteX0" fmla="*/ 0 w 1823054"/>
              <a:gd name="connsiteY0" fmla="*/ 1167797 h 1350266"/>
              <a:gd name="connsiteX1" fmla="*/ 202562 w 1823054"/>
              <a:gd name="connsiteY1" fmla="*/ 401430 h 1350266"/>
              <a:gd name="connsiteX2" fmla="*/ 1823054 w 1823054"/>
              <a:gd name="connsiteY2" fmla="*/ 0 h 1350266"/>
              <a:gd name="connsiteX3" fmla="*/ 1215369 w 1823054"/>
              <a:gd name="connsiteY3" fmla="*/ 1350266 h 1350266"/>
              <a:gd name="connsiteX4" fmla="*/ 0 w 1823054"/>
              <a:gd name="connsiteY4" fmla="*/ 1167797 h 1350266"/>
              <a:gd name="connsiteX0" fmla="*/ 0 w 1823054"/>
              <a:gd name="connsiteY0" fmla="*/ 1167797 h 1167797"/>
              <a:gd name="connsiteX1" fmla="*/ 202562 w 1823054"/>
              <a:gd name="connsiteY1" fmla="*/ 401430 h 1167797"/>
              <a:gd name="connsiteX2" fmla="*/ 1823054 w 1823054"/>
              <a:gd name="connsiteY2" fmla="*/ 0 h 1167797"/>
              <a:gd name="connsiteX3" fmla="*/ 1620492 w 1823054"/>
              <a:gd name="connsiteY3" fmla="*/ 766367 h 1167797"/>
              <a:gd name="connsiteX4" fmla="*/ 0 w 1823054"/>
              <a:gd name="connsiteY4" fmla="*/ 1167797 h 1167797"/>
              <a:gd name="connsiteX0" fmla="*/ 850758 w 1620492"/>
              <a:gd name="connsiteY0" fmla="*/ 985329 h 985329"/>
              <a:gd name="connsiteX1" fmla="*/ 0 w 1620492"/>
              <a:gd name="connsiteY1" fmla="*/ 401430 h 985329"/>
              <a:gd name="connsiteX2" fmla="*/ 1620492 w 1620492"/>
              <a:gd name="connsiteY2" fmla="*/ 0 h 985329"/>
              <a:gd name="connsiteX3" fmla="*/ 1417930 w 1620492"/>
              <a:gd name="connsiteY3" fmla="*/ 766367 h 985329"/>
              <a:gd name="connsiteX4" fmla="*/ 850758 w 1620492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769734 w 769734"/>
              <a:gd name="connsiteY2" fmla="*/ 0 h 985329"/>
              <a:gd name="connsiteX3" fmla="*/ 567172 w 769734"/>
              <a:gd name="connsiteY3" fmla="*/ 766367 h 985329"/>
              <a:gd name="connsiteX4" fmla="*/ 0 w 769734"/>
              <a:gd name="connsiteY4" fmla="*/ 985329 h 985329"/>
              <a:gd name="connsiteX0" fmla="*/ 0 w 769734"/>
              <a:gd name="connsiteY0" fmla="*/ 985329 h 985329"/>
              <a:gd name="connsiteX1" fmla="*/ 364610 w 769734"/>
              <a:gd name="connsiteY1" fmla="*/ 547405 h 985329"/>
              <a:gd name="connsiteX2" fmla="*/ 364610 w 769734"/>
              <a:gd name="connsiteY2" fmla="*/ 182469 h 985329"/>
              <a:gd name="connsiteX3" fmla="*/ 769734 w 769734"/>
              <a:gd name="connsiteY3" fmla="*/ 0 h 985329"/>
              <a:gd name="connsiteX4" fmla="*/ 567172 w 769734"/>
              <a:gd name="connsiteY4" fmla="*/ 766367 h 985329"/>
              <a:gd name="connsiteX5" fmla="*/ 0 w 769734"/>
              <a:gd name="connsiteY5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567173 w 769735"/>
              <a:gd name="connsiteY5" fmla="*/ 766367 h 985329"/>
              <a:gd name="connsiteX6" fmla="*/ 1 w 769735"/>
              <a:gd name="connsiteY6" fmla="*/ 985329 h 985329"/>
              <a:gd name="connsiteX0" fmla="*/ 1 w 769735"/>
              <a:gd name="connsiteY0" fmla="*/ 985329 h 985329"/>
              <a:gd name="connsiteX1" fmla="*/ 0 w 769735"/>
              <a:gd name="connsiteY1" fmla="*/ 656886 h 985329"/>
              <a:gd name="connsiteX2" fmla="*/ 364611 w 769735"/>
              <a:gd name="connsiteY2" fmla="*/ 547405 h 985329"/>
              <a:gd name="connsiteX3" fmla="*/ 364611 w 769735"/>
              <a:gd name="connsiteY3" fmla="*/ 182469 h 985329"/>
              <a:gd name="connsiteX4" fmla="*/ 769735 w 769735"/>
              <a:gd name="connsiteY4" fmla="*/ 0 h 985329"/>
              <a:gd name="connsiteX5" fmla="*/ 648197 w 769735"/>
              <a:gd name="connsiteY5" fmla="*/ 766367 h 985329"/>
              <a:gd name="connsiteX6" fmla="*/ 1 w 769735"/>
              <a:gd name="connsiteY6" fmla="*/ 985329 h 985329"/>
              <a:gd name="connsiteX0" fmla="*/ 1 w 688709"/>
              <a:gd name="connsiteY0" fmla="*/ 948835 h 948835"/>
              <a:gd name="connsiteX1" fmla="*/ 0 w 688709"/>
              <a:gd name="connsiteY1" fmla="*/ 620392 h 948835"/>
              <a:gd name="connsiteX2" fmla="*/ 364611 w 688709"/>
              <a:gd name="connsiteY2" fmla="*/ 510911 h 948835"/>
              <a:gd name="connsiteX3" fmla="*/ 364611 w 688709"/>
              <a:gd name="connsiteY3" fmla="*/ 145975 h 948835"/>
              <a:gd name="connsiteX4" fmla="*/ 688709 w 688709"/>
              <a:gd name="connsiteY4" fmla="*/ 0 h 948835"/>
              <a:gd name="connsiteX5" fmla="*/ 648197 w 688709"/>
              <a:gd name="connsiteY5" fmla="*/ 729873 h 948835"/>
              <a:gd name="connsiteX6" fmla="*/ 1 w 688709"/>
              <a:gd name="connsiteY6" fmla="*/ 948835 h 948835"/>
              <a:gd name="connsiteX0" fmla="*/ 47264 w 735972"/>
              <a:gd name="connsiteY0" fmla="*/ 948835 h 948835"/>
              <a:gd name="connsiteX1" fmla="*/ 411874 w 735972"/>
              <a:gd name="connsiteY1" fmla="*/ 510911 h 948835"/>
              <a:gd name="connsiteX2" fmla="*/ 411874 w 735972"/>
              <a:gd name="connsiteY2" fmla="*/ 145975 h 948835"/>
              <a:gd name="connsiteX3" fmla="*/ 735972 w 735972"/>
              <a:gd name="connsiteY3" fmla="*/ 0 h 948835"/>
              <a:gd name="connsiteX4" fmla="*/ 695460 w 735972"/>
              <a:gd name="connsiteY4" fmla="*/ 729873 h 948835"/>
              <a:gd name="connsiteX5" fmla="*/ 47264 w 735972"/>
              <a:gd name="connsiteY5" fmla="*/ 948835 h 948835"/>
              <a:gd name="connsiteX0" fmla="*/ 283586 w 324098"/>
              <a:gd name="connsiteY0" fmla="*/ 729873 h 729873"/>
              <a:gd name="connsiteX1" fmla="*/ 0 w 324098"/>
              <a:gd name="connsiteY1" fmla="*/ 510911 h 729873"/>
              <a:gd name="connsiteX2" fmla="*/ 0 w 324098"/>
              <a:gd name="connsiteY2" fmla="*/ 145975 h 729873"/>
              <a:gd name="connsiteX3" fmla="*/ 324098 w 324098"/>
              <a:gd name="connsiteY3" fmla="*/ 0 h 729873"/>
              <a:gd name="connsiteX4" fmla="*/ 283586 w 324098"/>
              <a:gd name="connsiteY4" fmla="*/ 729873 h 729873"/>
              <a:gd name="connsiteX0" fmla="*/ 648196 w 688708"/>
              <a:gd name="connsiteY0" fmla="*/ 729873 h 985328"/>
              <a:gd name="connsiteX1" fmla="*/ 0 w 688708"/>
              <a:gd name="connsiteY1" fmla="*/ 985328 h 985328"/>
              <a:gd name="connsiteX2" fmla="*/ 364610 w 688708"/>
              <a:gd name="connsiteY2" fmla="*/ 510911 h 985328"/>
              <a:gd name="connsiteX3" fmla="*/ 364610 w 688708"/>
              <a:gd name="connsiteY3" fmla="*/ 145975 h 985328"/>
              <a:gd name="connsiteX4" fmla="*/ 688708 w 688708"/>
              <a:gd name="connsiteY4" fmla="*/ 0 h 985328"/>
              <a:gd name="connsiteX5" fmla="*/ 648196 w 688708"/>
              <a:gd name="connsiteY5" fmla="*/ 729873 h 985328"/>
              <a:gd name="connsiteX0" fmla="*/ 648196 w 1863567"/>
              <a:gd name="connsiteY0" fmla="*/ 912341 h 1167796"/>
              <a:gd name="connsiteX1" fmla="*/ 0 w 1863567"/>
              <a:gd name="connsiteY1" fmla="*/ 1167796 h 1167796"/>
              <a:gd name="connsiteX2" fmla="*/ 364610 w 1863567"/>
              <a:gd name="connsiteY2" fmla="*/ 693379 h 1167796"/>
              <a:gd name="connsiteX3" fmla="*/ 364610 w 1863567"/>
              <a:gd name="connsiteY3" fmla="*/ 328443 h 1167796"/>
              <a:gd name="connsiteX4" fmla="*/ 1863567 w 1863567"/>
              <a:gd name="connsiteY4" fmla="*/ 0 h 1167796"/>
              <a:gd name="connsiteX5" fmla="*/ 648196 w 1863567"/>
              <a:gd name="connsiteY5" fmla="*/ 912341 h 1167796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364610 w 1863567"/>
              <a:gd name="connsiteY2" fmla="*/ 766366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648196 w 1863567"/>
              <a:gd name="connsiteY0" fmla="*/ 985328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5" fmla="*/ 648196 w 1863567"/>
              <a:gd name="connsiteY5" fmla="*/ 985328 h 1240783"/>
              <a:gd name="connsiteX0" fmla="*/ 1863567 w 1863567"/>
              <a:gd name="connsiteY0" fmla="*/ 72987 h 1240783"/>
              <a:gd name="connsiteX1" fmla="*/ 0 w 1863567"/>
              <a:gd name="connsiteY1" fmla="*/ 1240783 h 1240783"/>
              <a:gd name="connsiteX2" fmla="*/ 1215369 w 1863567"/>
              <a:gd name="connsiteY2" fmla="*/ 145974 h 1240783"/>
              <a:gd name="connsiteX3" fmla="*/ 1539468 w 1863567"/>
              <a:gd name="connsiteY3" fmla="*/ 0 h 1240783"/>
              <a:gd name="connsiteX4" fmla="*/ 1863567 w 1863567"/>
              <a:gd name="connsiteY4" fmla="*/ 72987 h 1240783"/>
              <a:gd name="connsiteX0" fmla="*/ 648198 w 648198"/>
              <a:gd name="connsiteY0" fmla="*/ 72987 h 218961"/>
              <a:gd name="connsiteX1" fmla="*/ 486148 w 648198"/>
              <a:gd name="connsiteY1" fmla="*/ 218961 h 218961"/>
              <a:gd name="connsiteX2" fmla="*/ 0 w 648198"/>
              <a:gd name="connsiteY2" fmla="*/ 145974 h 218961"/>
              <a:gd name="connsiteX3" fmla="*/ 324099 w 648198"/>
              <a:gd name="connsiteY3" fmla="*/ 0 h 218961"/>
              <a:gd name="connsiteX4" fmla="*/ 648198 w 648198"/>
              <a:gd name="connsiteY4" fmla="*/ 72987 h 218961"/>
              <a:gd name="connsiteX0" fmla="*/ 1579982 w 1579982"/>
              <a:gd name="connsiteY0" fmla="*/ 72987 h 401430"/>
              <a:gd name="connsiteX1" fmla="*/ 1417932 w 1579982"/>
              <a:gd name="connsiteY1" fmla="*/ 218961 h 401430"/>
              <a:gd name="connsiteX2" fmla="*/ 0 w 1579982"/>
              <a:gd name="connsiteY2" fmla="*/ 401430 h 401430"/>
              <a:gd name="connsiteX3" fmla="*/ 1255883 w 1579982"/>
              <a:gd name="connsiteY3" fmla="*/ 0 h 401430"/>
              <a:gd name="connsiteX4" fmla="*/ 1579982 w 1579982"/>
              <a:gd name="connsiteY4" fmla="*/ 72987 h 401430"/>
              <a:gd name="connsiteX0" fmla="*/ 1579982 w 1579982"/>
              <a:gd name="connsiteY0" fmla="*/ 72987 h 583898"/>
              <a:gd name="connsiteX1" fmla="*/ 283586 w 1579982"/>
              <a:gd name="connsiteY1" fmla="*/ 583898 h 583898"/>
              <a:gd name="connsiteX2" fmla="*/ 0 w 1579982"/>
              <a:gd name="connsiteY2" fmla="*/ 401430 h 583898"/>
              <a:gd name="connsiteX3" fmla="*/ 1255883 w 1579982"/>
              <a:gd name="connsiteY3" fmla="*/ 0 h 583898"/>
              <a:gd name="connsiteX4" fmla="*/ 1579982 w 1579982"/>
              <a:gd name="connsiteY4" fmla="*/ 72987 h 583898"/>
              <a:gd name="connsiteX0" fmla="*/ 1579982 w 1579982"/>
              <a:gd name="connsiteY0" fmla="*/ 0 h 510911"/>
              <a:gd name="connsiteX1" fmla="*/ 283586 w 1579982"/>
              <a:gd name="connsiteY1" fmla="*/ 510911 h 510911"/>
              <a:gd name="connsiteX2" fmla="*/ 0 w 1579982"/>
              <a:gd name="connsiteY2" fmla="*/ 328443 h 510911"/>
              <a:gd name="connsiteX3" fmla="*/ 405123 w 1579982"/>
              <a:gd name="connsiteY3" fmla="*/ 218962 h 510911"/>
              <a:gd name="connsiteX4" fmla="*/ 1579982 w 1579982"/>
              <a:gd name="connsiteY4" fmla="*/ 0 h 510911"/>
              <a:gd name="connsiteX0" fmla="*/ 648198 w 648198"/>
              <a:gd name="connsiteY0" fmla="*/ 182468 h 291949"/>
              <a:gd name="connsiteX1" fmla="*/ 283586 w 648198"/>
              <a:gd name="connsiteY1" fmla="*/ 291949 h 291949"/>
              <a:gd name="connsiteX2" fmla="*/ 0 w 648198"/>
              <a:gd name="connsiteY2" fmla="*/ 109481 h 291949"/>
              <a:gd name="connsiteX3" fmla="*/ 405123 w 648198"/>
              <a:gd name="connsiteY3" fmla="*/ 0 h 291949"/>
              <a:gd name="connsiteX4" fmla="*/ 648198 w 648198"/>
              <a:gd name="connsiteY4" fmla="*/ 182468 h 291949"/>
              <a:gd name="connsiteX0" fmla="*/ 648198 w 648198"/>
              <a:gd name="connsiteY0" fmla="*/ 401430 h 510911"/>
              <a:gd name="connsiteX1" fmla="*/ 283586 w 648198"/>
              <a:gd name="connsiteY1" fmla="*/ 510911 h 510911"/>
              <a:gd name="connsiteX2" fmla="*/ 0 w 648198"/>
              <a:gd name="connsiteY2" fmla="*/ 328443 h 510911"/>
              <a:gd name="connsiteX3" fmla="*/ 243074 w 648198"/>
              <a:gd name="connsiteY3" fmla="*/ 0 h 510911"/>
              <a:gd name="connsiteX4" fmla="*/ 648198 w 648198"/>
              <a:gd name="connsiteY4" fmla="*/ 401430 h 510911"/>
              <a:gd name="connsiteX0" fmla="*/ 1012809 w 1012809"/>
              <a:gd name="connsiteY0" fmla="*/ 0 h 510911"/>
              <a:gd name="connsiteX1" fmla="*/ 283586 w 1012809"/>
              <a:gd name="connsiteY1" fmla="*/ 510911 h 510911"/>
              <a:gd name="connsiteX2" fmla="*/ 0 w 1012809"/>
              <a:gd name="connsiteY2" fmla="*/ 328443 h 510911"/>
              <a:gd name="connsiteX3" fmla="*/ 243074 w 1012809"/>
              <a:gd name="connsiteY3" fmla="*/ 0 h 510911"/>
              <a:gd name="connsiteX4" fmla="*/ 1012809 w 1012809"/>
              <a:gd name="connsiteY4" fmla="*/ 0 h 510911"/>
              <a:gd name="connsiteX0" fmla="*/ 1012809 w 1012809"/>
              <a:gd name="connsiteY0" fmla="*/ 0 h 328443"/>
              <a:gd name="connsiteX1" fmla="*/ 688710 w 1012809"/>
              <a:gd name="connsiteY1" fmla="*/ 109481 h 328443"/>
              <a:gd name="connsiteX2" fmla="*/ 0 w 1012809"/>
              <a:gd name="connsiteY2" fmla="*/ 328443 h 328443"/>
              <a:gd name="connsiteX3" fmla="*/ 243074 w 1012809"/>
              <a:gd name="connsiteY3" fmla="*/ 0 h 328443"/>
              <a:gd name="connsiteX4" fmla="*/ 1012809 w 1012809"/>
              <a:gd name="connsiteY4" fmla="*/ 0 h 328443"/>
              <a:gd name="connsiteX0" fmla="*/ 769735 w 769735"/>
              <a:gd name="connsiteY0" fmla="*/ 0 h 109481"/>
              <a:gd name="connsiteX1" fmla="*/ 445636 w 769735"/>
              <a:gd name="connsiteY1" fmla="*/ 109481 h 109481"/>
              <a:gd name="connsiteX2" fmla="*/ 162049 w 769735"/>
              <a:gd name="connsiteY2" fmla="*/ 109481 h 109481"/>
              <a:gd name="connsiteX3" fmla="*/ 0 w 769735"/>
              <a:gd name="connsiteY3" fmla="*/ 0 h 109481"/>
              <a:gd name="connsiteX4" fmla="*/ 769735 w 769735"/>
              <a:gd name="connsiteY4" fmla="*/ 0 h 109481"/>
              <a:gd name="connsiteX0" fmla="*/ 810247 w 810247"/>
              <a:gd name="connsiteY0" fmla="*/ 0 h 109481"/>
              <a:gd name="connsiteX1" fmla="*/ 486148 w 810247"/>
              <a:gd name="connsiteY1" fmla="*/ 109481 h 109481"/>
              <a:gd name="connsiteX2" fmla="*/ 202561 w 810247"/>
              <a:gd name="connsiteY2" fmla="*/ 109481 h 109481"/>
              <a:gd name="connsiteX3" fmla="*/ 0 w 810247"/>
              <a:gd name="connsiteY3" fmla="*/ 0 h 109481"/>
              <a:gd name="connsiteX4" fmla="*/ 810247 w 810247"/>
              <a:gd name="connsiteY4" fmla="*/ 0 h 109481"/>
              <a:gd name="connsiteX0" fmla="*/ 810247 w 810247"/>
              <a:gd name="connsiteY0" fmla="*/ 218962 h 328443"/>
              <a:gd name="connsiteX1" fmla="*/ 526661 w 810247"/>
              <a:gd name="connsiteY1" fmla="*/ 0 h 328443"/>
              <a:gd name="connsiteX2" fmla="*/ 202561 w 810247"/>
              <a:gd name="connsiteY2" fmla="*/ 328443 h 328443"/>
              <a:gd name="connsiteX3" fmla="*/ 0 w 810247"/>
              <a:gd name="connsiteY3" fmla="*/ 218962 h 328443"/>
              <a:gd name="connsiteX4" fmla="*/ 810247 w 810247"/>
              <a:gd name="connsiteY4" fmla="*/ 218962 h 328443"/>
              <a:gd name="connsiteX0" fmla="*/ 810247 w 810247"/>
              <a:gd name="connsiteY0" fmla="*/ 218962 h 218962"/>
              <a:gd name="connsiteX1" fmla="*/ 526661 w 810247"/>
              <a:gd name="connsiteY1" fmla="*/ 0 h 218962"/>
              <a:gd name="connsiteX2" fmla="*/ 243074 w 810247"/>
              <a:gd name="connsiteY2" fmla="*/ 0 h 218962"/>
              <a:gd name="connsiteX3" fmla="*/ 0 w 810247"/>
              <a:gd name="connsiteY3" fmla="*/ 218962 h 218962"/>
              <a:gd name="connsiteX4" fmla="*/ 810247 w 810247"/>
              <a:gd name="connsiteY4" fmla="*/ 218962 h 218962"/>
              <a:gd name="connsiteX0" fmla="*/ 526661 w 526661"/>
              <a:gd name="connsiteY0" fmla="*/ 0 h 547405"/>
              <a:gd name="connsiteX1" fmla="*/ 526661 w 526661"/>
              <a:gd name="connsiteY1" fmla="*/ 328443 h 547405"/>
              <a:gd name="connsiteX2" fmla="*/ 243074 w 526661"/>
              <a:gd name="connsiteY2" fmla="*/ 328443 h 547405"/>
              <a:gd name="connsiteX3" fmla="*/ 0 w 526661"/>
              <a:gd name="connsiteY3" fmla="*/ 547405 h 547405"/>
              <a:gd name="connsiteX4" fmla="*/ 526661 w 526661"/>
              <a:gd name="connsiteY4" fmla="*/ 0 h 547405"/>
              <a:gd name="connsiteX0" fmla="*/ 283587 w 283587"/>
              <a:gd name="connsiteY0" fmla="*/ 0 h 328443"/>
              <a:gd name="connsiteX1" fmla="*/ 283587 w 283587"/>
              <a:gd name="connsiteY1" fmla="*/ 328443 h 328443"/>
              <a:gd name="connsiteX2" fmla="*/ 0 w 283587"/>
              <a:gd name="connsiteY2" fmla="*/ 328443 h 328443"/>
              <a:gd name="connsiteX3" fmla="*/ 1 w 283587"/>
              <a:gd name="connsiteY3" fmla="*/ 0 h 328443"/>
              <a:gd name="connsiteX4" fmla="*/ 283587 w 283587"/>
              <a:gd name="connsiteY4" fmla="*/ 0 h 328443"/>
              <a:gd name="connsiteX0" fmla="*/ 319035 w 319035"/>
              <a:gd name="connsiteY0" fmla="*/ 164222 h 492665"/>
              <a:gd name="connsiteX1" fmla="*/ 319035 w 319035"/>
              <a:gd name="connsiteY1" fmla="*/ 492665 h 492665"/>
              <a:gd name="connsiteX2" fmla="*/ 35448 w 319035"/>
              <a:gd name="connsiteY2" fmla="*/ 492665 h 492665"/>
              <a:gd name="connsiteX3" fmla="*/ 0 w 319035"/>
              <a:gd name="connsiteY3" fmla="*/ 0 h 492665"/>
              <a:gd name="connsiteX4" fmla="*/ 319035 w 319035"/>
              <a:gd name="connsiteY4" fmla="*/ 164222 h 492665"/>
              <a:gd name="connsiteX0" fmla="*/ 708966 w 708966"/>
              <a:gd name="connsiteY0" fmla="*/ 1 h 492665"/>
              <a:gd name="connsiteX1" fmla="*/ 319035 w 708966"/>
              <a:gd name="connsiteY1" fmla="*/ 492665 h 492665"/>
              <a:gd name="connsiteX2" fmla="*/ 35448 w 708966"/>
              <a:gd name="connsiteY2" fmla="*/ 492665 h 492665"/>
              <a:gd name="connsiteX3" fmla="*/ 0 w 708966"/>
              <a:gd name="connsiteY3" fmla="*/ 0 h 492665"/>
              <a:gd name="connsiteX4" fmla="*/ 708966 w 708966"/>
              <a:gd name="connsiteY4" fmla="*/ 1 h 492665"/>
              <a:gd name="connsiteX0" fmla="*/ 708966 w 779863"/>
              <a:gd name="connsiteY0" fmla="*/ 1 h 492665"/>
              <a:gd name="connsiteX1" fmla="*/ 779863 w 779863"/>
              <a:gd name="connsiteY1" fmla="*/ 164222 h 492665"/>
              <a:gd name="connsiteX2" fmla="*/ 35448 w 779863"/>
              <a:gd name="connsiteY2" fmla="*/ 492665 h 492665"/>
              <a:gd name="connsiteX3" fmla="*/ 0 w 779863"/>
              <a:gd name="connsiteY3" fmla="*/ 0 h 492665"/>
              <a:gd name="connsiteX4" fmla="*/ 708966 w 779863"/>
              <a:gd name="connsiteY4" fmla="*/ 1 h 492665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815312 w 886209"/>
              <a:gd name="connsiteY0" fmla="*/ 1 h 164222"/>
              <a:gd name="connsiteX1" fmla="*/ 886209 w 886209"/>
              <a:gd name="connsiteY1" fmla="*/ 164222 h 164222"/>
              <a:gd name="connsiteX2" fmla="*/ 0 w 886209"/>
              <a:gd name="connsiteY2" fmla="*/ 164222 h 164222"/>
              <a:gd name="connsiteX3" fmla="*/ 106346 w 886209"/>
              <a:gd name="connsiteY3" fmla="*/ 0 h 164222"/>
              <a:gd name="connsiteX4" fmla="*/ 815312 w 886209"/>
              <a:gd name="connsiteY4" fmla="*/ 1 h 164222"/>
              <a:gd name="connsiteX0" fmla="*/ 638070 w 886209"/>
              <a:gd name="connsiteY0" fmla="*/ 0 h 394132"/>
              <a:gd name="connsiteX1" fmla="*/ 886209 w 886209"/>
              <a:gd name="connsiteY1" fmla="*/ 394132 h 394132"/>
              <a:gd name="connsiteX2" fmla="*/ 0 w 886209"/>
              <a:gd name="connsiteY2" fmla="*/ 394132 h 394132"/>
              <a:gd name="connsiteX3" fmla="*/ 106346 w 886209"/>
              <a:gd name="connsiteY3" fmla="*/ 229910 h 394132"/>
              <a:gd name="connsiteX4" fmla="*/ 638070 w 886209"/>
              <a:gd name="connsiteY4" fmla="*/ 0 h 394132"/>
              <a:gd name="connsiteX0" fmla="*/ 638070 w 1524278"/>
              <a:gd name="connsiteY0" fmla="*/ 0 h 394132"/>
              <a:gd name="connsiteX1" fmla="*/ 1524278 w 1524278"/>
              <a:gd name="connsiteY1" fmla="*/ 0 h 394132"/>
              <a:gd name="connsiteX2" fmla="*/ 0 w 1524278"/>
              <a:gd name="connsiteY2" fmla="*/ 394132 h 394132"/>
              <a:gd name="connsiteX3" fmla="*/ 106346 w 1524278"/>
              <a:gd name="connsiteY3" fmla="*/ 229910 h 394132"/>
              <a:gd name="connsiteX4" fmla="*/ 638070 w 1524278"/>
              <a:gd name="connsiteY4" fmla="*/ 0 h 394132"/>
              <a:gd name="connsiteX0" fmla="*/ 531724 w 1417932"/>
              <a:gd name="connsiteY0" fmla="*/ 0 h 229910"/>
              <a:gd name="connsiteX1" fmla="*/ 1417932 w 1417932"/>
              <a:gd name="connsiteY1" fmla="*/ 0 h 229910"/>
              <a:gd name="connsiteX2" fmla="*/ 957104 w 1417932"/>
              <a:gd name="connsiteY2" fmla="*/ 229910 h 229910"/>
              <a:gd name="connsiteX3" fmla="*/ 0 w 1417932"/>
              <a:gd name="connsiteY3" fmla="*/ 229910 h 229910"/>
              <a:gd name="connsiteX4" fmla="*/ 531724 w 1417932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141793 w 886208"/>
              <a:gd name="connsiteY3" fmla="*/ 229910 h 229910"/>
              <a:gd name="connsiteX4" fmla="*/ 0 w 886208"/>
              <a:gd name="connsiteY4" fmla="*/ 0 h 229910"/>
              <a:gd name="connsiteX0" fmla="*/ 0 w 886208"/>
              <a:gd name="connsiteY0" fmla="*/ 0 h 229910"/>
              <a:gd name="connsiteX1" fmla="*/ 886208 w 886208"/>
              <a:gd name="connsiteY1" fmla="*/ 0 h 229910"/>
              <a:gd name="connsiteX2" fmla="*/ 425380 w 886208"/>
              <a:gd name="connsiteY2" fmla="*/ 229910 h 229910"/>
              <a:gd name="connsiteX3" fmla="*/ 0 w 886208"/>
              <a:gd name="connsiteY3" fmla="*/ 0 h 229910"/>
              <a:gd name="connsiteX0" fmla="*/ 0 w 886208"/>
              <a:gd name="connsiteY0" fmla="*/ 0 h 197066"/>
              <a:gd name="connsiteX1" fmla="*/ 886208 w 886208"/>
              <a:gd name="connsiteY1" fmla="*/ 0 h 197066"/>
              <a:gd name="connsiteX2" fmla="*/ 389932 w 886208"/>
              <a:gd name="connsiteY2" fmla="*/ 197066 h 197066"/>
              <a:gd name="connsiteX3" fmla="*/ 0 w 886208"/>
              <a:gd name="connsiteY3" fmla="*/ 0 h 197066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0 w 886208"/>
              <a:gd name="connsiteY3" fmla="*/ 262754 h 394131"/>
              <a:gd name="connsiteX4" fmla="*/ 0 w 886208"/>
              <a:gd name="connsiteY4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602621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31903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394131 h 394131"/>
              <a:gd name="connsiteX1" fmla="*/ 886208 w 886208"/>
              <a:gd name="connsiteY1" fmla="*/ 394131 h 394131"/>
              <a:gd name="connsiteX2" fmla="*/ 886208 w 886208"/>
              <a:gd name="connsiteY2" fmla="*/ 0 h 394131"/>
              <a:gd name="connsiteX3" fmla="*/ 531725 w 886208"/>
              <a:gd name="connsiteY3" fmla="*/ 262754 h 394131"/>
              <a:gd name="connsiteX4" fmla="*/ 0 w 886208"/>
              <a:gd name="connsiteY4" fmla="*/ 262754 h 394131"/>
              <a:gd name="connsiteX5" fmla="*/ 0 w 886208"/>
              <a:gd name="connsiteY5" fmla="*/ 394131 h 394131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779863 w 886208"/>
              <a:gd name="connsiteY2" fmla="*/ 0 h 426975"/>
              <a:gd name="connsiteX3" fmla="*/ 531725 w 886208"/>
              <a:gd name="connsiteY3" fmla="*/ 295598 h 426975"/>
              <a:gd name="connsiteX4" fmla="*/ 0 w 886208"/>
              <a:gd name="connsiteY4" fmla="*/ 295598 h 426975"/>
              <a:gd name="connsiteX5" fmla="*/ 0 w 886208"/>
              <a:gd name="connsiteY5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779863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95598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531725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531725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0 w 886208"/>
              <a:gd name="connsiteY5" fmla="*/ 295598 h 426975"/>
              <a:gd name="connsiteX6" fmla="*/ 0 w 886208"/>
              <a:gd name="connsiteY6" fmla="*/ 426975 h 426975"/>
              <a:gd name="connsiteX0" fmla="*/ 0 w 886208"/>
              <a:gd name="connsiteY0" fmla="*/ 426975 h 426975"/>
              <a:gd name="connsiteX1" fmla="*/ 886208 w 886208"/>
              <a:gd name="connsiteY1" fmla="*/ 426975 h 426975"/>
              <a:gd name="connsiteX2" fmla="*/ 886208 w 886208"/>
              <a:gd name="connsiteY2" fmla="*/ 0 h 426975"/>
              <a:gd name="connsiteX3" fmla="*/ 638070 w 886208"/>
              <a:gd name="connsiteY3" fmla="*/ 0 h 426975"/>
              <a:gd name="connsiteX4" fmla="*/ 638070 w 886208"/>
              <a:gd name="connsiteY4" fmla="*/ 229910 h 426975"/>
              <a:gd name="connsiteX5" fmla="*/ 354483 w 886208"/>
              <a:gd name="connsiteY5" fmla="*/ 229910 h 426975"/>
              <a:gd name="connsiteX6" fmla="*/ 0 w 886208"/>
              <a:gd name="connsiteY6" fmla="*/ 426975 h 426975"/>
              <a:gd name="connsiteX0" fmla="*/ 0 w 531725"/>
              <a:gd name="connsiteY0" fmla="*/ 426975 h 426975"/>
              <a:gd name="connsiteX1" fmla="*/ 531725 w 531725"/>
              <a:gd name="connsiteY1" fmla="*/ 426975 h 426975"/>
              <a:gd name="connsiteX2" fmla="*/ 531725 w 531725"/>
              <a:gd name="connsiteY2" fmla="*/ 0 h 426975"/>
              <a:gd name="connsiteX3" fmla="*/ 283587 w 531725"/>
              <a:gd name="connsiteY3" fmla="*/ 0 h 426975"/>
              <a:gd name="connsiteX4" fmla="*/ 283587 w 531725"/>
              <a:gd name="connsiteY4" fmla="*/ 229910 h 426975"/>
              <a:gd name="connsiteX5" fmla="*/ 0 w 531725"/>
              <a:gd name="connsiteY5" fmla="*/ 229910 h 426975"/>
              <a:gd name="connsiteX6" fmla="*/ 0 w 531725"/>
              <a:gd name="connsiteY6" fmla="*/ 426975 h 426975"/>
              <a:gd name="connsiteX0" fmla="*/ 0 w 531725"/>
              <a:gd name="connsiteY0" fmla="*/ 426975 h 722574"/>
              <a:gd name="connsiteX1" fmla="*/ 531725 w 531725"/>
              <a:gd name="connsiteY1" fmla="*/ 722574 h 722574"/>
              <a:gd name="connsiteX2" fmla="*/ 531725 w 531725"/>
              <a:gd name="connsiteY2" fmla="*/ 0 h 722574"/>
              <a:gd name="connsiteX3" fmla="*/ 283587 w 531725"/>
              <a:gd name="connsiteY3" fmla="*/ 0 h 722574"/>
              <a:gd name="connsiteX4" fmla="*/ 283587 w 531725"/>
              <a:gd name="connsiteY4" fmla="*/ 229910 h 722574"/>
              <a:gd name="connsiteX5" fmla="*/ 0 w 531725"/>
              <a:gd name="connsiteY5" fmla="*/ 229910 h 722574"/>
              <a:gd name="connsiteX6" fmla="*/ 0 w 531725"/>
              <a:gd name="connsiteY6" fmla="*/ 426975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229910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283587 w 815312"/>
              <a:gd name="connsiteY5" fmla="*/ 229910 h 722574"/>
              <a:gd name="connsiteX6" fmla="*/ 0 w 815312"/>
              <a:gd name="connsiteY6" fmla="*/ 722574 h 722574"/>
              <a:gd name="connsiteX0" fmla="*/ 0 w 815312"/>
              <a:gd name="connsiteY0" fmla="*/ 722574 h 722574"/>
              <a:gd name="connsiteX1" fmla="*/ 815312 w 815312"/>
              <a:gd name="connsiteY1" fmla="*/ 722574 h 722574"/>
              <a:gd name="connsiteX2" fmla="*/ 815312 w 815312"/>
              <a:gd name="connsiteY2" fmla="*/ 0 h 722574"/>
              <a:gd name="connsiteX3" fmla="*/ 567174 w 815312"/>
              <a:gd name="connsiteY3" fmla="*/ 0 h 722574"/>
              <a:gd name="connsiteX4" fmla="*/ 567174 w 815312"/>
              <a:gd name="connsiteY4" fmla="*/ 525508 h 722574"/>
              <a:gd name="connsiteX5" fmla="*/ 1 w 815312"/>
              <a:gd name="connsiteY5" fmla="*/ 525508 h 722574"/>
              <a:gd name="connsiteX6" fmla="*/ 0 w 815312"/>
              <a:gd name="connsiteY6" fmla="*/ 722574 h 722574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1878762 w 2126900"/>
              <a:gd name="connsiteY4" fmla="*/ 525508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1878762 w 2126900"/>
              <a:gd name="connsiteY3" fmla="*/ 0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722574 h 755419"/>
              <a:gd name="connsiteX1" fmla="*/ 2126900 w 2126900"/>
              <a:gd name="connsiteY1" fmla="*/ 722574 h 755419"/>
              <a:gd name="connsiteX2" fmla="*/ 2126900 w 2126900"/>
              <a:gd name="connsiteY2" fmla="*/ 0 h 755419"/>
              <a:gd name="connsiteX3" fmla="*/ 638070 w 2126900"/>
              <a:gd name="connsiteY3" fmla="*/ 98533 h 755419"/>
              <a:gd name="connsiteX4" fmla="*/ 567173 w 2126900"/>
              <a:gd name="connsiteY4" fmla="*/ 492664 h 755419"/>
              <a:gd name="connsiteX5" fmla="*/ 0 w 2126900"/>
              <a:gd name="connsiteY5" fmla="*/ 689730 h 755419"/>
              <a:gd name="connsiteX6" fmla="*/ 1311588 w 2126900"/>
              <a:gd name="connsiteY6" fmla="*/ 722574 h 755419"/>
              <a:gd name="connsiteX0" fmla="*/ 1311588 w 2126900"/>
              <a:gd name="connsiteY0" fmla="*/ 656885 h 689730"/>
              <a:gd name="connsiteX1" fmla="*/ 2126900 w 2126900"/>
              <a:gd name="connsiteY1" fmla="*/ 656885 h 689730"/>
              <a:gd name="connsiteX2" fmla="*/ 957105 w 2126900"/>
              <a:gd name="connsiteY2" fmla="*/ 0 h 689730"/>
              <a:gd name="connsiteX3" fmla="*/ 638070 w 2126900"/>
              <a:gd name="connsiteY3" fmla="*/ 32844 h 689730"/>
              <a:gd name="connsiteX4" fmla="*/ 567173 w 2126900"/>
              <a:gd name="connsiteY4" fmla="*/ 426975 h 689730"/>
              <a:gd name="connsiteX5" fmla="*/ 0 w 2126900"/>
              <a:gd name="connsiteY5" fmla="*/ 624041 h 689730"/>
              <a:gd name="connsiteX6" fmla="*/ 1311588 w 2126900"/>
              <a:gd name="connsiteY6" fmla="*/ 656885 h 689730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921656 w 2126900"/>
              <a:gd name="connsiteY6" fmla="*/ 952483 h 952483"/>
              <a:gd name="connsiteX0" fmla="*/ 921656 w 2126900"/>
              <a:gd name="connsiteY0" fmla="*/ 952483 h 952483"/>
              <a:gd name="connsiteX1" fmla="*/ 2126900 w 2126900"/>
              <a:gd name="connsiteY1" fmla="*/ 656885 h 952483"/>
              <a:gd name="connsiteX2" fmla="*/ 957105 w 2126900"/>
              <a:gd name="connsiteY2" fmla="*/ 0 h 952483"/>
              <a:gd name="connsiteX3" fmla="*/ 638070 w 2126900"/>
              <a:gd name="connsiteY3" fmla="*/ 32844 h 952483"/>
              <a:gd name="connsiteX4" fmla="*/ 567173 w 2126900"/>
              <a:gd name="connsiteY4" fmla="*/ 426975 h 952483"/>
              <a:gd name="connsiteX5" fmla="*/ 0 w 2126900"/>
              <a:gd name="connsiteY5" fmla="*/ 624041 h 952483"/>
              <a:gd name="connsiteX6" fmla="*/ 70897 w 2126900"/>
              <a:gd name="connsiteY6" fmla="*/ 853950 h 952483"/>
              <a:gd name="connsiteX7" fmla="*/ 921656 w 2126900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638070 w 992553"/>
              <a:gd name="connsiteY3" fmla="*/ 32844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57105 w 992553"/>
              <a:gd name="connsiteY2" fmla="*/ 0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992553"/>
              <a:gd name="connsiteY0" fmla="*/ 952483 h 952483"/>
              <a:gd name="connsiteX1" fmla="*/ 992553 w 992553"/>
              <a:gd name="connsiteY1" fmla="*/ 624040 h 952483"/>
              <a:gd name="connsiteX2" fmla="*/ 992553 w 992553"/>
              <a:gd name="connsiteY2" fmla="*/ 98533 h 952483"/>
              <a:gd name="connsiteX3" fmla="*/ 460828 w 992553"/>
              <a:gd name="connsiteY3" fmla="*/ 0 h 952483"/>
              <a:gd name="connsiteX4" fmla="*/ 567173 w 992553"/>
              <a:gd name="connsiteY4" fmla="*/ 426975 h 952483"/>
              <a:gd name="connsiteX5" fmla="*/ 0 w 992553"/>
              <a:gd name="connsiteY5" fmla="*/ 624041 h 952483"/>
              <a:gd name="connsiteX6" fmla="*/ 70897 w 992553"/>
              <a:gd name="connsiteY6" fmla="*/ 853950 h 952483"/>
              <a:gd name="connsiteX7" fmla="*/ 921656 w 992553"/>
              <a:gd name="connsiteY7" fmla="*/ 952483 h 952483"/>
              <a:gd name="connsiteX0" fmla="*/ 921656 w 1134346"/>
              <a:gd name="connsiteY0" fmla="*/ 952483 h 952483"/>
              <a:gd name="connsiteX1" fmla="*/ 1134346 w 1134346"/>
              <a:gd name="connsiteY1" fmla="*/ 624041 h 952483"/>
              <a:gd name="connsiteX2" fmla="*/ 992553 w 1134346"/>
              <a:gd name="connsiteY2" fmla="*/ 98533 h 952483"/>
              <a:gd name="connsiteX3" fmla="*/ 460828 w 1134346"/>
              <a:gd name="connsiteY3" fmla="*/ 0 h 952483"/>
              <a:gd name="connsiteX4" fmla="*/ 567173 w 1134346"/>
              <a:gd name="connsiteY4" fmla="*/ 426975 h 952483"/>
              <a:gd name="connsiteX5" fmla="*/ 0 w 1134346"/>
              <a:gd name="connsiteY5" fmla="*/ 624041 h 952483"/>
              <a:gd name="connsiteX6" fmla="*/ 70897 w 1134346"/>
              <a:gd name="connsiteY6" fmla="*/ 853950 h 952483"/>
              <a:gd name="connsiteX7" fmla="*/ 921656 w 1134346"/>
              <a:gd name="connsiteY7" fmla="*/ 952483 h 952483"/>
              <a:gd name="connsiteX0" fmla="*/ 1098898 w 1134346"/>
              <a:gd name="connsiteY0" fmla="*/ 1083861 h 1083861"/>
              <a:gd name="connsiteX1" fmla="*/ 1134346 w 1134346"/>
              <a:gd name="connsiteY1" fmla="*/ 624041 h 1083861"/>
              <a:gd name="connsiteX2" fmla="*/ 992553 w 1134346"/>
              <a:gd name="connsiteY2" fmla="*/ 98533 h 1083861"/>
              <a:gd name="connsiteX3" fmla="*/ 460828 w 1134346"/>
              <a:gd name="connsiteY3" fmla="*/ 0 h 1083861"/>
              <a:gd name="connsiteX4" fmla="*/ 567173 w 1134346"/>
              <a:gd name="connsiteY4" fmla="*/ 426975 h 1083861"/>
              <a:gd name="connsiteX5" fmla="*/ 0 w 1134346"/>
              <a:gd name="connsiteY5" fmla="*/ 624041 h 1083861"/>
              <a:gd name="connsiteX6" fmla="*/ 70897 w 1134346"/>
              <a:gd name="connsiteY6" fmla="*/ 853950 h 1083861"/>
              <a:gd name="connsiteX7" fmla="*/ 1098898 w 1134346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708966 w 1276139"/>
              <a:gd name="connsiteY4" fmla="*/ 426975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134346 w 1276139"/>
              <a:gd name="connsiteY2" fmla="*/ 98533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1083861 h 1083861"/>
              <a:gd name="connsiteX1" fmla="*/ 1276139 w 1276139"/>
              <a:gd name="connsiteY1" fmla="*/ 624041 h 1083861"/>
              <a:gd name="connsiteX2" fmla="*/ 1205243 w 1276139"/>
              <a:gd name="connsiteY2" fmla="*/ 295598 h 1083861"/>
              <a:gd name="connsiteX3" fmla="*/ 602621 w 1276139"/>
              <a:gd name="connsiteY3" fmla="*/ 0 h 1083861"/>
              <a:gd name="connsiteX4" fmla="*/ 673518 w 1276139"/>
              <a:gd name="connsiteY4" fmla="*/ 492664 h 1083861"/>
              <a:gd name="connsiteX5" fmla="*/ 141793 w 1276139"/>
              <a:gd name="connsiteY5" fmla="*/ 624041 h 1083861"/>
              <a:gd name="connsiteX6" fmla="*/ 0 w 1276139"/>
              <a:gd name="connsiteY6" fmla="*/ 985328 h 1083861"/>
              <a:gd name="connsiteX7" fmla="*/ 1240691 w 1276139"/>
              <a:gd name="connsiteY7" fmla="*/ 1083861 h 1083861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141793 w 1276139"/>
              <a:gd name="connsiteY5" fmla="*/ 361287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673518 w 1276139"/>
              <a:gd name="connsiteY4" fmla="*/ 229910 h 821107"/>
              <a:gd name="connsiteX5" fmla="*/ 389932 w 1276139"/>
              <a:gd name="connsiteY5" fmla="*/ 558353 h 821107"/>
              <a:gd name="connsiteX6" fmla="*/ 0 w 1276139"/>
              <a:gd name="connsiteY6" fmla="*/ 722574 h 821107"/>
              <a:gd name="connsiteX7" fmla="*/ 1240691 w 1276139"/>
              <a:gd name="connsiteY7" fmla="*/ 821107 h 821107"/>
              <a:gd name="connsiteX0" fmla="*/ 1240691 w 1276139"/>
              <a:gd name="connsiteY0" fmla="*/ 821107 h 821107"/>
              <a:gd name="connsiteX1" fmla="*/ 1276139 w 1276139"/>
              <a:gd name="connsiteY1" fmla="*/ 361287 h 821107"/>
              <a:gd name="connsiteX2" fmla="*/ 1205243 w 1276139"/>
              <a:gd name="connsiteY2" fmla="*/ 32844 h 821107"/>
              <a:gd name="connsiteX3" fmla="*/ 850760 w 1276139"/>
              <a:gd name="connsiteY3" fmla="*/ 0 h 821107"/>
              <a:gd name="connsiteX4" fmla="*/ 389932 w 1276139"/>
              <a:gd name="connsiteY4" fmla="*/ 558353 h 821107"/>
              <a:gd name="connsiteX5" fmla="*/ 0 w 1276139"/>
              <a:gd name="connsiteY5" fmla="*/ 722574 h 821107"/>
              <a:gd name="connsiteX6" fmla="*/ 1240691 w 1276139"/>
              <a:gd name="connsiteY6" fmla="*/ 821107 h 821107"/>
              <a:gd name="connsiteX0" fmla="*/ 850759 w 886207"/>
              <a:gd name="connsiteY0" fmla="*/ 821107 h 821107"/>
              <a:gd name="connsiteX1" fmla="*/ 886207 w 886207"/>
              <a:gd name="connsiteY1" fmla="*/ 361287 h 821107"/>
              <a:gd name="connsiteX2" fmla="*/ 815311 w 886207"/>
              <a:gd name="connsiteY2" fmla="*/ 32844 h 821107"/>
              <a:gd name="connsiteX3" fmla="*/ 460828 w 886207"/>
              <a:gd name="connsiteY3" fmla="*/ 0 h 821107"/>
              <a:gd name="connsiteX4" fmla="*/ 0 w 886207"/>
              <a:gd name="connsiteY4" fmla="*/ 558353 h 821107"/>
              <a:gd name="connsiteX5" fmla="*/ 0 w 886207"/>
              <a:gd name="connsiteY5" fmla="*/ 821107 h 821107"/>
              <a:gd name="connsiteX6" fmla="*/ 850759 w 886207"/>
              <a:gd name="connsiteY6" fmla="*/ 821107 h 821107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1134347 w 2020554"/>
              <a:gd name="connsiteY4" fmla="*/ 558353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821107 h 886796"/>
              <a:gd name="connsiteX1" fmla="*/ 2020554 w 2020554"/>
              <a:gd name="connsiteY1" fmla="*/ 361287 h 886796"/>
              <a:gd name="connsiteX2" fmla="*/ 1949658 w 2020554"/>
              <a:gd name="connsiteY2" fmla="*/ 32844 h 886796"/>
              <a:gd name="connsiteX3" fmla="*/ 1595175 w 2020554"/>
              <a:gd name="connsiteY3" fmla="*/ 0 h 886796"/>
              <a:gd name="connsiteX4" fmla="*/ 0 w 2020554"/>
              <a:gd name="connsiteY4" fmla="*/ 591197 h 886796"/>
              <a:gd name="connsiteX5" fmla="*/ 0 w 2020554"/>
              <a:gd name="connsiteY5" fmla="*/ 886796 h 886796"/>
              <a:gd name="connsiteX6" fmla="*/ 1985106 w 2020554"/>
              <a:gd name="connsiteY6" fmla="*/ 821107 h 886796"/>
              <a:gd name="connsiteX0" fmla="*/ 1985106 w 2020554"/>
              <a:gd name="connsiteY0" fmla="*/ 788263 h 853952"/>
              <a:gd name="connsiteX1" fmla="*/ 2020554 w 2020554"/>
              <a:gd name="connsiteY1" fmla="*/ 328443 h 853952"/>
              <a:gd name="connsiteX2" fmla="*/ 1949658 w 2020554"/>
              <a:gd name="connsiteY2" fmla="*/ 0 h 853952"/>
              <a:gd name="connsiteX3" fmla="*/ 602622 w 2020554"/>
              <a:gd name="connsiteY3" fmla="*/ 32845 h 853952"/>
              <a:gd name="connsiteX4" fmla="*/ 0 w 2020554"/>
              <a:gd name="connsiteY4" fmla="*/ 558353 h 853952"/>
              <a:gd name="connsiteX5" fmla="*/ 0 w 2020554"/>
              <a:gd name="connsiteY5" fmla="*/ 853952 h 853952"/>
              <a:gd name="connsiteX6" fmla="*/ 1985106 w 2020554"/>
              <a:gd name="connsiteY6" fmla="*/ 788263 h 853952"/>
              <a:gd name="connsiteX0" fmla="*/ 1985106 w 2020554"/>
              <a:gd name="connsiteY0" fmla="*/ 755419 h 821108"/>
              <a:gd name="connsiteX1" fmla="*/ 2020554 w 2020554"/>
              <a:gd name="connsiteY1" fmla="*/ 295599 h 821108"/>
              <a:gd name="connsiteX2" fmla="*/ 957105 w 2020554"/>
              <a:gd name="connsiteY2" fmla="*/ 0 h 821108"/>
              <a:gd name="connsiteX3" fmla="*/ 602622 w 2020554"/>
              <a:gd name="connsiteY3" fmla="*/ 1 h 821108"/>
              <a:gd name="connsiteX4" fmla="*/ 0 w 2020554"/>
              <a:gd name="connsiteY4" fmla="*/ 525509 h 821108"/>
              <a:gd name="connsiteX5" fmla="*/ 0 w 2020554"/>
              <a:gd name="connsiteY5" fmla="*/ 821108 h 821108"/>
              <a:gd name="connsiteX6" fmla="*/ 1985106 w 2020554"/>
              <a:gd name="connsiteY6" fmla="*/ 755419 h 821108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21108 h 853951"/>
              <a:gd name="connsiteX6" fmla="*/ 921657 w 2020554"/>
              <a:gd name="connsiteY6" fmla="*/ 853951 h 853951"/>
              <a:gd name="connsiteX0" fmla="*/ 921657 w 2020554"/>
              <a:gd name="connsiteY0" fmla="*/ 853951 h 853951"/>
              <a:gd name="connsiteX1" fmla="*/ 2020554 w 2020554"/>
              <a:gd name="connsiteY1" fmla="*/ 295599 h 853951"/>
              <a:gd name="connsiteX2" fmla="*/ 957105 w 2020554"/>
              <a:gd name="connsiteY2" fmla="*/ 0 h 853951"/>
              <a:gd name="connsiteX3" fmla="*/ 602622 w 2020554"/>
              <a:gd name="connsiteY3" fmla="*/ 1 h 853951"/>
              <a:gd name="connsiteX4" fmla="*/ 0 w 2020554"/>
              <a:gd name="connsiteY4" fmla="*/ 525509 h 853951"/>
              <a:gd name="connsiteX5" fmla="*/ 0 w 2020554"/>
              <a:gd name="connsiteY5" fmla="*/ 853951 h 853951"/>
              <a:gd name="connsiteX6" fmla="*/ 921657 w 2020554"/>
              <a:gd name="connsiteY6" fmla="*/ 853951 h 853951"/>
              <a:gd name="connsiteX0" fmla="*/ 921657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21657 w 957105"/>
              <a:gd name="connsiteY5" fmla="*/ 853951 h 853951"/>
              <a:gd name="connsiteX0" fmla="*/ 957105 w 957105"/>
              <a:gd name="connsiteY0" fmla="*/ 853951 h 853951"/>
              <a:gd name="connsiteX1" fmla="*/ 957105 w 957105"/>
              <a:gd name="connsiteY1" fmla="*/ 0 h 853951"/>
              <a:gd name="connsiteX2" fmla="*/ 602622 w 957105"/>
              <a:gd name="connsiteY2" fmla="*/ 1 h 853951"/>
              <a:gd name="connsiteX3" fmla="*/ 0 w 957105"/>
              <a:gd name="connsiteY3" fmla="*/ 525509 h 853951"/>
              <a:gd name="connsiteX4" fmla="*/ 0 w 957105"/>
              <a:gd name="connsiteY4" fmla="*/ 853951 h 853951"/>
              <a:gd name="connsiteX5" fmla="*/ 957105 w 957105"/>
              <a:gd name="connsiteY5" fmla="*/ 853951 h 853951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602622 w 957105"/>
              <a:gd name="connsiteY2" fmla="*/ 131378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957105 w 957105"/>
              <a:gd name="connsiteY0" fmla="*/ 985328 h 985328"/>
              <a:gd name="connsiteX1" fmla="*/ 957105 w 957105"/>
              <a:gd name="connsiteY1" fmla="*/ 0 h 985328"/>
              <a:gd name="connsiteX2" fmla="*/ 389932 w 957105"/>
              <a:gd name="connsiteY2" fmla="*/ 0 h 985328"/>
              <a:gd name="connsiteX3" fmla="*/ 0 w 957105"/>
              <a:gd name="connsiteY3" fmla="*/ 656886 h 985328"/>
              <a:gd name="connsiteX4" fmla="*/ 0 w 957105"/>
              <a:gd name="connsiteY4" fmla="*/ 985328 h 985328"/>
              <a:gd name="connsiteX5" fmla="*/ 957105 w 957105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177241 w 1134346"/>
              <a:gd name="connsiteY3" fmla="*/ 656886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0 w 1134346"/>
              <a:gd name="connsiteY4" fmla="*/ 985328 h 985328"/>
              <a:gd name="connsiteX5" fmla="*/ 1134346 w 1134346"/>
              <a:gd name="connsiteY5" fmla="*/ 985328 h 985328"/>
              <a:gd name="connsiteX0" fmla="*/ 1134346 w 1134346"/>
              <a:gd name="connsiteY0" fmla="*/ 985328 h 985328"/>
              <a:gd name="connsiteX1" fmla="*/ 1134346 w 1134346"/>
              <a:gd name="connsiteY1" fmla="*/ 0 h 985328"/>
              <a:gd name="connsiteX2" fmla="*/ 567173 w 1134346"/>
              <a:gd name="connsiteY2" fmla="*/ 0 h 985328"/>
              <a:gd name="connsiteX3" fmla="*/ 0 w 1134346"/>
              <a:gd name="connsiteY3" fmla="*/ 394131 h 985328"/>
              <a:gd name="connsiteX4" fmla="*/ 35449 w 1134346"/>
              <a:gd name="connsiteY4" fmla="*/ 985328 h 985328"/>
              <a:gd name="connsiteX5" fmla="*/ 1134346 w 1134346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531724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61287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098897"/>
              <a:gd name="connsiteY0" fmla="*/ 985328 h 985328"/>
              <a:gd name="connsiteX1" fmla="*/ 1098897 w 1098897"/>
              <a:gd name="connsiteY1" fmla="*/ 0 h 985328"/>
              <a:gd name="connsiteX2" fmla="*/ 460828 w 1098897"/>
              <a:gd name="connsiteY2" fmla="*/ 0 h 985328"/>
              <a:gd name="connsiteX3" fmla="*/ 0 w 1098897"/>
              <a:gd name="connsiteY3" fmla="*/ 394131 h 985328"/>
              <a:gd name="connsiteX4" fmla="*/ 0 w 1098897"/>
              <a:gd name="connsiteY4" fmla="*/ 985328 h 985328"/>
              <a:gd name="connsiteX5" fmla="*/ 1098897 w 1098897"/>
              <a:gd name="connsiteY5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71763"/>
              <a:gd name="connsiteY0" fmla="*/ 985328 h 985328"/>
              <a:gd name="connsiteX1" fmla="*/ 1169794 w 1171763"/>
              <a:gd name="connsiteY1" fmla="*/ 492664 h 985328"/>
              <a:gd name="connsiteX2" fmla="*/ 1098897 w 1171763"/>
              <a:gd name="connsiteY2" fmla="*/ 0 h 985328"/>
              <a:gd name="connsiteX3" fmla="*/ 460828 w 1171763"/>
              <a:gd name="connsiteY3" fmla="*/ 0 h 985328"/>
              <a:gd name="connsiteX4" fmla="*/ 0 w 1171763"/>
              <a:gd name="connsiteY4" fmla="*/ 394131 h 985328"/>
              <a:gd name="connsiteX5" fmla="*/ 0 w 1171763"/>
              <a:gd name="connsiteY5" fmla="*/ 985328 h 985328"/>
              <a:gd name="connsiteX6" fmla="*/ 1098897 w 1171763"/>
              <a:gd name="connsiteY6" fmla="*/ 985328 h 985328"/>
              <a:gd name="connsiteX0" fmla="*/ 1098897 w 1169794"/>
              <a:gd name="connsiteY0" fmla="*/ 985328 h 985328"/>
              <a:gd name="connsiteX1" fmla="*/ 1169794 w 1169794"/>
              <a:gd name="connsiteY1" fmla="*/ 492664 h 985328"/>
              <a:gd name="connsiteX2" fmla="*/ 1098897 w 1169794"/>
              <a:gd name="connsiteY2" fmla="*/ 0 h 985328"/>
              <a:gd name="connsiteX3" fmla="*/ 460828 w 1169794"/>
              <a:gd name="connsiteY3" fmla="*/ 0 h 985328"/>
              <a:gd name="connsiteX4" fmla="*/ 0 w 1169794"/>
              <a:gd name="connsiteY4" fmla="*/ 394131 h 985328"/>
              <a:gd name="connsiteX5" fmla="*/ 0 w 1169794"/>
              <a:gd name="connsiteY5" fmla="*/ 985328 h 985328"/>
              <a:gd name="connsiteX6" fmla="*/ 1098897 w 1169794"/>
              <a:gd name="connsiteY6" fmla="*/ 985328 h 985328"/>
              <a:gd name="connsiteX0" fmla="*/ 1098897 w 1311588"/>
              <a:gd name="connsiteY0" fmla="*/ 1182394 h 1182394"/>
              <a:gd name="connsiteX1" fmla="*/ 1169794 w 1311588"/>
              <a:gd name="connsiteY1" fmla="*/ 689730 h 1182394"/>
              <a:gd name="connsiteX2" fmla="*/ 1311588 w 1311588"/>
              <a:gd name="connsiteY2" fmla="*/ 0 h 1182394"/>
              <a:gd name="connsiteX3" fmla="*/ 460828 w 1311588"/>
              <a:gd name="connsiteY3" fmla="*/ 197066 h 1182394"/>
              <a:gd name="connsiteX4" fmla="*/ 0 w 1311588"/>
              <a:gd name="connsiteY4" fmla="*/ 591197 h 1182394"/>
              <a:gd name="connsiteX5" fmla="*/ 0 w 1311588"/>
              <a:gd name="connsiteY5" fmla="*/ 1182394 h 1182394"/>
              <a:gd name="connsiteX6" fmla="*/ 1098897 w 1311588"/>
              <a:gd name="connsiteY6" fmla="*/ 1182394 h 1182394"/>
              <a:gd name="connsiteX0" fmla="*/ 1098897 w 1559727"/>
              <a:gd name="connsiteY0" fmla="*/ 1182394 h 1182394"/>
              <a:gd name="connsiteX1" fmla="*/ 1559727 w 1559727"/>
              <a:gd name="connsiteY1" fmla="*/ 985329 h 1182394"/>
              <a:gd name="connsiteX2" fmla="*/ 1311588 w 1559727"/>
              <a:gd name="connsiteY2" fmla="*/ 0 h 1182394"/>
              <a:gd name="connsiteX3" fmla="*/ 460828 w 1559727"/>
              <a:gd name="connsiteY3" fmla="*/ 197066 h 1182394"/>
              <a:gd name="connsiteX4" fmla="*/ 0 w 1559727"/>
              <a:gd name="connsiteY4" fmla="*/ 591197 h 1182394"/>
              <a:gd name="connsiteX5" fmla="*/ 0 w 1559727"/>
              <a:gd name="connsiteY5" fmla="*/ 1182394 h 1182394"/>
              <a:gd name="connsiteX6" fmla="*/ 1098897 w 1559727"/>
              <a:gd name="connsiteY6" fmla="*/ 1182394 h 1182394"/>
              <a:gd name="connsiteX0" fmla="*/ 1524278 w 1985108"/>
              <a:gd name="connsiteY0" fmla="*/ 1182394 h 1182394"/>
              <a:gd name="connsiteX1" fmla="*/ 1985108 w 1985108"/>
              <a:gd name="connsiteY1" fmla="*/ 985329 h 1182394"/>
              <a:gd name="connsiteX2" fmla="*/ 1736969 w 1985108"/>
              <a:gd name="connsiteY2" fmla="*/ 0 h 1182394"/>
              <a:gd name="connsiteX3" fmla="*/ 0 w 1985108"/>
              <a:gd name="connsiteY3" fmla="*/ 32845 h 1182394"/>
              <a:gd name="connsiteX4" fmla="*/ 425381 w 1985108"/>
              <a:gd name="connsiteY4" fmla="*/ 591197 h 1182394"/>
              <a:gd name="connsiteX5" fmla="*/ 425381 w 1985108"/>
              <a:gd name="connsiteY5" fmla="*/ 1182394 h 1182394"/>
              <a:gd name="connsiteX6" fmla="*/ 1524278 w 1985108"/>
              <a:gd name="connsiteY6" fmla="*/ 1182394 h 1182394"/>
              <a:gd name="connsiteX0" fmla="*/ 1736968 w 2197798"/>
              <a:gd name="connsiteY0" fmla="*/ 1182394 h 1182394"/>
              <a:gd name="connsiteX1" fmla="*/ 2197798 w 2197798"/>
              <a:gd name="connsiteY1" fmla="*/ 985329 h 1182394"/>
              <a:gd name="connsiteX2" fmla="*/ 1949659 w 2197798"/>
              <a:gd name="connsiteY2" fmla="*/ 0 h 1182394"/>
              <a:gd name="connsiteX3" fmla="*/ 212690 w 2197798"/>
              <a:gd name="connsiteY3" fmla="*/ 32845 h 1182394"/>
              <a:gd name="connsiteX4" fmla="*/ 0 w 2197798"/>
              <a:gd name="connsiteY4" fmla="*/ 558353 h 1182394"/>
              <a:gd name="connsiteX5" fmla="*/ 638071 w 2197798"/>
              <a:gd name="connsiteY5" fmla="*/ 1182394 h 1182394"/>
              <a:gd name="connsiteX6" fmla="*/ 1736968 w 2197798"/>
              <a:gd name="connsiteY6" fmla="*/ 1182394 h 1182394"/>
              <a:gd name="connsiteX0" fmla="*/ 2056003 w 2516833"/>
              <a:gd name="connsiteY0" fmla="*/ 1182394 h 1182394"/>
              <a:gd name="connsiteX1" fmla="*/ 2516833 w 2516833"/>
              <a:gd name="connsiteY1" fmla="*/ 985329 h 1182394"/>
              <a:gd name="connsiteX2" fmla="*/ 2268694 w 2516833"/>
              <a:gd name="connsiteY2" fmla="*/ 0 h 1182394"/>
              <a:gd name="connsiteX3" fmla="*/ 531725 w 2516833"/>
              <a:gd name="connsiteY3" fmla="*/ 32845 h 1182394"/>
              <a:gd name="connsiteX4" fmla="*/ 319035 w 2516833"/>
              <a:gd name="connsiteY4" fmla="*/ 558353 h 1182394"/>
              <a:gd name="connsiteX5" fmla="*/ 0 w 2516833"/>
              <a:gd name="connsiteY5" fmla="*/ 1182394 h 1182394"/>
              <a:gd name="connsiteX6" fmla="*/ 2056003 w 2516833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35448 w 2552281"/>
              <a:gd name="connsiteY5" fmla="*/ 1182394 h 1182394"/>
              <a:gd name="connsiteX6" fmla="*/ 2091451 w 2552281"/>
              <a:gd name="connsiteY6" fmla="*/ 1182394 h 1182394"/>
              <a:gd name="connsiteX0" fmla="*/ 2091451 w 2552281"/>
              <a:gd name="connsiteY0" fmla="*/ 1182394 h 1182394"/>
              <a:gd name="connsiteX1" fmla="*/ 2552281 w 2552281"/>
              <a:gd name="connsiteY1" fmla="*/ 985329 h 1182394"/>
              <a:gd name="connsiteX2" fmla="*/ 2304142 w 2552281"/>
              <a:gd name="connsiteY2" fmla="*/ 0 h 1182394"/>
              <a:gd name="connsiteX3" fmla="*/ 567173 w 2552281"/>
              <a:gd name="connsiteY3" fmla="*/ 32845 h 1182394"/>
              <a:gd name="connsiteX4" fmla="*/ 0 w 2552281"/>
              <a:gd name="connsiteY4" fmla="*/ 492665 h 1182394"/>
              <a:gd name="connsiteX5" fmla="*/ 602622 w 2552281"/>
              <a:gd name="connsiteY5" fmla="*/ 1182394 h 1182394"/>
              <a:gd name="connsiteX6" fmla="*/ 2091451 w 2552281"/>
              <a:gd name="connsiteY6" fmla="*/ 1182394 h 1182394"/>
              <a:gd name="connsiteX0" fmla="*/ 1878760 w 2339590"/>
              <a:gd name="connsiteY0" fmla="*/ 1182394 h 1182394"/>
              <a:gd name="connsiteX1" fmla="*/ 2339590 w 2339590"/>
              <a:gd name="connsiteY1" fmla="*/ 985329 h 1182394"/>
              <a:gd name="connsiteX2" fmla="*/ 2091451 w 2339590"/>
              <a:gd name="connsiteY2" fmla="*/ 0 h 1182394"/>
              <a:gd name="connsiteX3" fmla="*/ 354482 w 2339590"/>
              <a:gd name="connsiteY3" fmla="*/ 32845 h 1182394"/>
              <a:gd name="connsiteX4" fmla="*/ 0 w 2339590"/>
              <a:gd name="connsiteY4" fmla="*/ 492665 h 1182394"/>
              <a:gd name="connsiteX5" fmla="*/ 389931 w 2339590"/>
              <a:gd name="connsiteY5" fmla="*/ 1182394 h 1182394"/>
              <a:gd name="connsiteX6" fmla="*/ 1878760 w 2339590"/>
              <a:gd name="connsiteY6" fmla="*/ 1182394 h 1182394"/>
              <a:gd name="connsiteX0" fmla="*/ 1878760 w 2091452"/>
              <a:gd name="connsiteY0" fmla="*/ 1182394 h 1182394"/>
              <a:gd name="connsiteX1" fmla="*/ 2091452 w 2091452"/>
              <a:gd name="connsiteY1" fmla="*/ 1083861 h 1182394"/>
              <a:gd name="connsiteX2" fmla="*/ 2091451 w 2091452"/>
              <a:gd name="connsiteY2" fmla="*/ 0 h 1182394"/>
              <a:gd name="connsiteX3" fmla="*/ 354482 w 2091452"/>
              <a:gd name="connsiteY3" fmla="*/ 32845 h 1182394"/>
              <a:gd name="connsiteX4" fmla="*/ 0 w 2091452"/>
              <a:gd name="connsiteY4" fmla="*/ 492665 h 1182394"/>
              <a:gd name="connsiteX5" fmla="*/ 389931 w 2091452"/>
              <a:gd name="connsiteY5" fmla="*/ 1182394 h 1182394"/>
              <a:gd name="connsiteX6" fmla="*/ 1878760 w 2091452"/>
              <a:gd name="connsiteY6" fmla="*/ 1182394 h 1182394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878760 w 2197797"/>
              <a:gd name="connsiteY0" fmla="*/ 1149549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878760 w 2197797"/>
              <a:gd name="connsiteY6" fmla="*/ 1149549 h 1149549"/>
              <a:gd name="connsiteX0" fmla="*/ 1063450 w 2197797"/>
              <a:gd name="connsiteY0" fmla="*/ 1051016 h 1149549"/>
              <a:gd name="connsiteX1" fmla="*/ 2091452 w 2197797"/>
              <a:gd name="connsiteY1" fmla="*/ 1051016 h 1149549"/>
              <a:gd name="connsiteX2" fmla="*/ 2197797 w 2197797"/>
              <a:gd name="connsiteY2" fmla="*/ 197065 h 1149549"/>
              <a:gd name="connsiteX3" fmla="*/ 354482 w 2197797"/>
              <a:gd name="connsiteY3" fmla="*/ 0 h 1149549"/>
              <a:gd name="connsiteX4" fmla="*/ 0 w 2197797"/>
              <a:gd name="connsiteY4" fmla="*/ 459820 h 1149549"/>
              <a:gd name="connsiteX5" fmla="*/ 389931 w 2197797"/>
              <a:gd name="connsiteY5" fmla="*/ 1149549 h 1149549"/>
              <a:gd name="connsiteX6" fmla="*/ 1063450 w 2197797"/>
              <a:gd name="connsiteY6" fmla="*/ 1051016 h 1149549"/>
              <a:gd name="connsiteX0" fmla="*/ 1063450 w 2197797"/>
              <a:gd name="connsiteY0" fmla="*/ 1083861 h 1182394"/>
              <a:gd name="connsiteX1" fmla="*/ 2091452 w 2197797"/>
              <a:gd name="connsiteY1" fmla="*/ 1083861 h 1182394"/>
              <a:gd name="connsiteX2" fmla="*/ 2197797 w 2197797"/>
              <a:gd name="connsiteY2" fmla="*/ 229910 h 1182394"/>
              <a:gd name="connsiteX3" fmla="*/ 1666072 w 2197797"/>
              <a:gd name="connsiteY3" fmla="*/ 0 h 1182394"/>
              <a:gd name="connsiteX4" fmla="*/ 0 w 2197797"/>
              <a:gd name="connsiteY4" fmla="*/ 492665 h 1182394"/>
              <a:gd name="connsiteX5" fmla="*/ 389931 w 2197797"/>
              <a:gd name="connsiteY5" fmla="*/ 1182394 h 1182394"/>
              <a:gd name="connsiteX6" fmla="*/ 1063450 w 2197797"/>
              <a:gd name="connsiteY6" fmla="*/ 1083861 h 1182394"/>
              <a:gd name="connsiteX0" fmla="*/ 673519 w 1807866"/>
              <a:gd name="connsiteY0" fmla="*/ 1083861 h 1182394"/>
              <a:gd name="connsiteX1" fmla="*/ 1701521 w 1807866"/>
              <a:gd name="connsiteY1" fmla="*/ 1083861 h 1182394"/>
              <a:gd name="connsiteX2" fmla="*/ 1807866 w 1807866"/>
              <a:gd name="connsiteY2" fmla="*/ 229910 h 1182394"/>
              <a:gd name="connsiteX3" fmla="*/ 1276141 w 1807866"/>
              <a:gd name="connsiteY3" fmla="*/ 0 h 1182394"/>
              <a:gd name="connsiteX4" fmla="*/ 319036 w 1807866"/>
              <a:gd name="connsiteY4" fmla="*/ 131377 h 1182394"/>
              <a:gd name="connsiteX5" fmla="*/ 0 w 1807866"/>
              <a:gd name="connsiteY5" fmla="*/ 1182394 h 1182394"/>
              <a:gd name="connsiteX6" fmla="*/ 673519 w 1807866"/>
              <a:gd name="connsiteY6" fmla="*/ 1083861 h 1182394"/>
              <a:gd name="connsiteX0" fmla="*/ 354483 w 1488830"/>
              <a:gd name="connsiteY0" fmla="*/ 1083861 h 1083861"/>
              <a:gd name="connsiteX1" fmla="*/ 1382485 w 1488830"/>
              <a:gd name="connsiteY1" fmla="*/ 1083861 h 1083861"/>
              <a:gd name="connsiteX2" fmla="*/ 1488830 w 1488830"/>
              <a:gd name="connsiteY2" fmla="*/ 229910 h 1083861"/>
              <a:gd name="connsiteX3" fmla="*/ 957105 w 1488830"/>
              <a:gd name="connsiteY3" fmla="*/ 0 h 1083861"/>
              <a:gd name="connsiteX4" fmla="*/ 0 w 1488830"/>
              <a:gd name="connsiteY4" fmla="*/ 131377 h 1083861"/>
              <a:gd name="connsiteX5" fmla="*/ 141793 w 1488830"/>
              <a:gd name="connsiteY5" fmla="*/ 788262 h 1083861"/>
              <a:gd name="connsiteX6" fmla="*/ 354483 w 1488830"/>
              <a:gd name="connsiteY6" fmla="*/ 1083861 h 1083861"/>
              <a:gd name="connsiteX0" fmla="*/ 266905 w 1401252"/>
              <a:gd name="connsiteY0" fmla="*/ 1083861 h 1083861"/>
              <a:gd name="connsiteX1" fmla="*/ 1294907 w 1401252"/>
              <a:gd name="connsiteY1" fmla="*/ 1083861 h 1083861"/>
              <a:gd name="connsiteX2" fmla="*/ 1401252 w 1401252"/>
              <a:gd name="connsiteY2" fmla="*/ 229910 h 1083861"/>
              <a:gd name="connsiteX3" fmla="*/ 869527 w 1401252"/>
              <a:gd name="connsiteY3" fmla="*/ 0 h 1083861"/>
              <a:gd name="connsiteX4" fmla="*/ 0 w 1401252"/>
              <a:gd name="connsiteY4" fmla="*/ 212060 h 1083861"/>
              <a:gd name="connsiteX5" fmla="*/ 54215 w 1401252"/>
              <a:gd name="connsiteY5" fmla="*/ 788262 h 1083861"/>
              <a:gd name="connsiteX6" fmla="*/ 266905 w 1401252"/>
              <a:gd name="connsiteY6" fmla="*/ 1083861 h 1083861"/>
              <a:gd name="connsiteX0" fmla="*/ 266905 w 1401252"/>
              <a:gd name="connsiteY0" fmla="*/ 1154548 h 1154548"/>
              <a:gd name="connsiteX1" fmla="*/ 1294907 w 1401252"/>
              <a:gd name="connsiteY1" fmla="*/ 1154548 h 1154548"/>
              <a:gd name="connsiteX2" fmla="*/ 1401252 w 1401252"/>
              <a:gd name="connsiteY2" fmla="*/ 300597 h 1154548"/>
              <a:gd name="connsiteX3" fmla="*/ 875783 w 1401252"/>
              <a:gd name="connsiteY3" fmla="*/ 0 h 1154548"/>
              <a:gd name="connsiteX4" fmla="*/ 0 w 1401252"/>
              <a:gd name="connsiteY4" fmla="*/ 282747 h 1154548"/>
              <a:gd name="connsiteX5" fmla="*/ 54215 w 1401252"/>
              <a:gd name="connsiteY5" fmla="*/ 858949 h 1154548"/>
              <a:gd name="connsiteX6" fmla="*/ 266905 w 1401252"/>
              <a:gd name="connsiteY6" fmla="*/ 1154548 h 1154548"/>
              <a:gd name="connsiteX0" fmla="*/ 266905 w 1532619"/>
              <a:gd name="connsiteY0" fmla="*/ 1154548 h 1154548"/>
              <a:gd name="connsiteX1" fmla="*/ 1294907 w 1532619"/>
              <a:gd name="connsiteY1" fmla="*/ 1154548 h 1154548"/>
              <a:gd name="connsiteX2" fmla="*/ 1532619 w 1532619"/>
              <a:gd name="connsiteY2" fmla="*/ 318090 h 1154548"/>
              <a:gd name="connsiteX3" fmla="*/ 875783 w 1532619"/>
              <a:gd name="connsiteY3" fmla="*/ 0 h 1154548"/>
              <a:gd name="connsiteX4" fmla="*/ 0 w 1532619"/>
              <a:gd name="connsiteY4" fmla="*/ 282747 h 1154548"/>
              <a:gd name="connsiteX5" fmla="*/ 54215 w 1532619"/>
              <a:gd name="connsiteY5" fmla="*/ 858949 h 1154548"/>
              <a:gd name="connsiteX6" fmla="*/ 266905 w 1532619"/>
              <a:gd name="connsiteY6" fmla="*/ 1154548 h 1154548"/>
              <a:gd name="connsiteX0" fmla="*/ 266905 w 1532619"/>
              <a:gd name="connsiteY0" fmla="*/ 1154548 h 1154548"/>
              <a:gd name="connsiteX1" fmla="*/ 1269885 w 1532619"/>
              <a:gd name="connsiteY1" fmla="*/ 954270 h 1154548"/>
              <a:gd name="connsiteX2" fmla="*/ 1532619 w 1532619"/>
              <a:gd name="connsiteY2" fmla="*/ 318090 h 1154548"/>
              <a:gd name="connsiteX3" fmla="*/ 875783 w 1532619"/>
              <a:gd name="connsiteY3" fmla="*/ 0 h 1154548"/>
              <a:gd name="connsiteX4" fmla="*/ 0 w 1532619"/>
              <a:gd name="connsiteY4" fmla="*/ 282747 h 1154548"/>
              <a:gd name="connsiteX5" fmla="*/ 54215 w 1532619"/>
              <a:gd name="connsiteY5" fmla="*/ 858949 h 1154548"/>
              <a:gd name="connsiteX6" fmla="*/ 266905 w 1532619"/>
              <a:gd name="connsiteY6" fmla="*/ 1154548 h 1154548"/>
              <a:gd name="connsiteX0" fmla="*/ 266905 w 1532619"/>
              <a:gd name="connsiteY0" fmla="*/ 1154548 h 1201673"/>
              <a:gd name="connsiteX1" fmla="*/ 919572 w 1532619"/>
              <a:gd name="connsiteY1" fmla="*/ 1201673 h 1201673"/>
              <a:gd name="connsiteX2" fmla="*/ 1269885 w 1532619"/>
              <a:gd name="connsiteY2" fmla="*/ 954270 h 1201673"/>
              <a:gd name="connsiteX3" fmla="*/ 1532619 w 1532619"/>
              <a:gd name="connsiteY3" fmla="*/ 318090 h 1201673"/>
              <a:gd name="connsiteX4" fmla="*/ 875783 w 1532619"/>
              <a:gd name="connsiteY4" fmla="*/ 0 h 1201673"/>
              <a:gd name="connsiteX5" fmla="*/ 0 w 1532619"/>
              <a:gd name="connsiteY5" fmla="*/ 282747 h 1201673"/>
              <a:gd name="connsiteX6" fmla="*/ 54215 w 1532619"/>
              <a:gd name="connsiteY6" fmla="*/ 858949 h 1201673"/>
              <a:gd name="connsiteX7" fmla="*/ 266905 w 1532619"/>
              <a:gd name="connsiteY7" fmla="*/ 1154548 h 1201673"/>
              <a:gd name="connsiteX0" fmla="*/ 272899 w 1538613"/>
              <a:gd name="connsiteY0" fmla="*/ 1154548 h 1201673"/>
              <a:gd name="connsiteX1" fmla="*/ 925566 w 1538613"/>
              <a:gd name="connsiteY1" fmla="*/ 1201673 h 1201673"/>
              <a:gd name="connsiteX2" fmla="*/ 1275879 w 1538613"/>
              <a:gd name="connsiteY2" fmla="*/ 954270 h 1201673"/>
              <a:gd name="connsiteX3" fmla="*/ 1538613 w 1538613"/>
              <a:gd name="connsiteY3" fmla="*/ 318090 h 1201673"/>
              <a:gd name="connsiteX4" fmla="*/ 881777 w 1538613"/>
              <a:gd name="connsiteY4" fmla="*/ 0 h 1201673"/>
              <a:gd name="connsiteX5" fmla="*/ 0 w 1538613"/>
              <a:gd name="connsiteY5" fmla="*/ 291348 h 1201673"/>
              <a:gd name="connsiteX6" fmla="*/ 60209 w 1538613"/>
              <a:gd name="connsiteY6" fmla="*/ 858949 h 1201673"/>
              <a:gd name="connsiteX7" fmla="*/ 272899 w 1538613"/>
              <a:gd name="connsiteY7" fmla="*/ 1154548 h 1201673"/>
              <a:gd name="connsiteX0" fmla="*/ 272899 w 1538613"/>
              <a:gd name="connsiteY0" fmla="*/ 1158849 h 1205974"/>
              <a:gd name="connsiteX1" fmla="*/ 925566 w 1538613"/>
              <a:gd name="connsiteY1" fmla="*/ 1205974 h 1205974"/>
              <a:gd name="connsiteX2" fmla="*/ 1275879 w 1538613"/>
              <a:gd name="connsiteY2" fmla="*/ 958571 h 1205974"/>
              <a:gd name="connsiteX3" fmla="*/ 1538613 w 1538613"/>
              <a:gd name="connsiteY3" fmla="*/ 322391 h 1205974"/>
              <a:gd name="connsiteX4" fmla="*/ 869789 w 1538613"/>
              <a:gd name="connsiteY4" fmla="*/ 0 h 1205974"/>
              <a:gd name="connsiteX5" fmla="*/ 0 w 1538613"/>
              <a:gd name="connsiteY5" fmla="*/ 295649 h 1205974"/>
              <a:gd name="connsiteX6" fmla="*/ 60209 w 1538613"/>
              <a:gd name="connsiteY6" fmla="*/ 863250 h 1205974"/>
              <a:gd name="connsiteX7" fmla="*/ 272899 w 1538613"/>
              <a:gd name="connsiteY7" fmla="*/ 1158849 h 1205974"/>
              <a:gd name="connsiteX0" fmla="*/ 272899 w 1530621"/>
              <a:gd name="connsiteY0" fmla="*/ 1158849 h 1205974"/>
              <a:gd name="connsiteX1" fmla="*/ 925566 w 1530621"/>
              <a:gd name="connsiteY1" fmla="*/ 1205974 h 1205974"/>
              <a:gd name="connsiteX2" fmla="*/ 1275879 w 1530621"/>
              <a:gd name="connsiteY2" fmla="*/ 958571 h 1205974"/>
              <a:gd name="connsiteX3" fmla="*/ 1530621 w 1530621"/>
              <a:gd name="connsiteY3" fmla="*/ 328841 h 1205974"/>
              <a:gd name="connsiteX4" fmla="*/ 869789 w 1530621"/>
              <a:gd name="connsiteY4" fmla="*/ 0 h 1205974"/>
              <a:gd name="connsiteX5" fmla="*/ 0 w 1530621"/>
              <a:gd name="connsiteY5" fmla="*/ 295649 h 1205974"/>
              <a:gd name="connsiteX6" fmla="*/ 60209 w 1530621"/>
              <a:gd name="connsiteY6" fmla="*/ 863250 h 1205974"/>
              <a:gd name="connsiteX7" fmla="*/ 272899 w 1530621"/>
              <a:gd name="connsiteY7" fmla="*/ 1158849 h 1205974"/>
              <a:gd name="connsiteX0" fmla="*/ 272899 w 1530621"/>
              <a:gd name="connsiteY0" fmla="*/ 1158849 h 1205974"/>
              <a:gd name="connsiteX1" fmla="*/ 925566 w 1530621"/>
              <a:gd name="connsiteY1" fmla="*/ 1205974 h 1205974"/>
              <a:gd name="connsiteX2" fmla="*/ 1289865 w 1530621"/>
              <a:gd name="connsiteY2" fmla="*/ 939219 h 1205974"/>
              <a:gd name="connsiteX3" fmla="*/ 1530621 w 1530621"/>
              <a:gd name="connsiteY3" fmla="*/ 328841 h 1205974"/>
              <a:gd name="connsiteX4" fmla="*/ 869789 w 1530621"/>
              <a:gd name="connsiteY4" fmla="*/ 0 h 1205974"/>
              <a:gd name="connsiteX5" fmla="*/ 0 w 1530621"/>
              <a:gd name="connsiteY5" fmla="*/ 295649 h 1205974"/>
              <a:gd name="connsiteX6" fmla="*/ 60209 w 1530621"/>
              <a:gd name="connsiteY6" fmla="*/ 863250 h 1205974"/>
              <a:gd name="connsiteX7" fmla="*/ 272899 w 1530621"/>
              <a:gd name="connsiteY7" fmla="*/ 1158849 h 1205974"/>
              <a:gd name="connsiteX0" fmla="*/ 272899 w 1530621"/>
              <a:gd name="connsiteY0" fmla="*/ 1158849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0209 w 1530621"/>
              <a:gd name="connsiteY6" fmla="*/ 863250 h 1201674"/>
              <a:gd name="connsiteX7" fmla="*/ 272899 w 1530621"/>
              <a:gd name="connsiteY7" fmla="*/ 1158849 h 1201674"/>
              <a:gd name="connsiteX0" fmla="*/ 268904 w 1530621"/>
              <a:gd name="connsiteY0" fmla="*/ 1150248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0209 w 1530621"/>
              <a:gd name="connsiteY6" fmla="*/ 863250 h 1201674"/>
              <a:gd name="connsiteX7" fmla="*/ 268904 w 1530621"/>
              <a:gd name="connsiteY7" fmla="*/ 1150248 h 1201674"/>
              <a:gd name="connsiteX0" fmla="*/ 268904 w 1530621"/>
              <a:gd name="connsiteY0" fmla="*/ 1150248 h 1201674"/>
              <a:gd name="connsiteX1" fmla="*/ 905587 w 1530621"/>
              <a:gd name="connsiteY1" fmla="*/ 1201674 h 1201674"/>
              <a:gd name="connsiteX2" fmla="*/ 1289865 w 1530621"/>
              <a:gd name="connsiteY2" fmla="*/ 939219 h 1201674"/>
              <a:gd name="connsiteX3" fmla="*/ 1530621 w 1530621"/>
              <a:gd name="connsiteY3" fmla="*/ 328841 h 1201674"/>
              <a:gd name="connsiteX4" fmla="*/ 869789 w 1530621"/>
              <a:gd name="connsiteY4" fmla="*/ 0 h 1201674"/>
              <a:gd name="connsiteX5" fmla="*/ 0 w 1530621"/>
              <a:gd name="connsiteY5" fmla="*/ 295649 h 1201674"/>
              <a:gd name="connsiteX6" fmla="*/ 64204 w 1530621"/>
              <a:gd name="connsiteY6" fmla="*/ 867551 h 1201674"/>
              <a:gd name="connsiteX7" fmla="*/ 268904 w 1530621"/>
              <a:gd name="connsiteY7" fmla="*/ 1150248 h 1201674"/>
              <a:gd name="connsiteX0" fmla="*/ 262910 w 1524627"/>
              <a:gd name="connsiteY0" fmla="*/ 1150248 h 1201674"/>
              <a:gd name="connsiteX1" fmla="*/ 899593 w 1524627"/>
              <a:gd name="connsiteY1" fmla="*/ 1201674 h 1201674"/>
              <a:gd name="connsiteX2" fmla="*/ 1283871 w 1524627"/>
              <a:gd name="connsiteY2" fmla="*/ 939219 h 1201674"/>
              <a:gd name="connsiteX3" fmla="*/ 1524627 w 1524627"/>
              <a:gd name="connsiteY3" fmla="*/ 328841 h 1201674"/>
              <a:gd name="connsiteX4" fmla="*/ 863795 w 1524627"/>
              <a:gd name="connsiteY4" fmla="*/ 0 h 1201674"/>
              <a:gd name="connsiteX5" fmla="*/ 0 w 1524627"/>
              <a:gd name="connsiteY5" fmla="*/ 297799 h 1201674"/>
              <a:gd name="connsiteX6" fmla="*/ 58210 w 1524627"/>
              <a:gd name="connsiteY6" fmla="*/ 867551 h 1201674"/>
              <a:gd name="connsiteX7" fmla="*/ 262910 w 1524627"/>
              <a:gd name="connsiteY7" fmla="*/ 1150248 h 1201674"/>
              <a:gd name="connsiteX0" fmla="*/ 262910 w 1524627"/>
              <a:gd name="connsiteY0" fmla="*/ 1145948 h 1197374"/>
              <a:gd name="connsiteX1" fmla="*/ 899593 w 1524627"/>
              <a:gd name="connsiteY1" fmla="*/ 1197374 h 1197374"/>
              <a:gd name="connsiteX2" fmla="*/ 1283871 w 1524627"/>
              <a:gd name="connsiteY2" fmla="*/ 934919 h 1197374"/>
              <a:gd name="connsiteX3" fmla="*/ 1524627 w 1524627"/>
              <a:gd name="connsiteY3" fmla="*/ 324541 h 1197374"/>
              <a:gd name="connsiteX4" fmla="*/ 857801 w 1524627"/>
              <a:gd name="connsiteY4" fmla="*/ 0 h 1197374"/>
              <a:gd name="connsiteX5" fmla="*/ 0 w 1524627"/>
              <a:gd name="connsiteY5" fmla="*/ 293499 h 1197374"/>
              <a:gd name="connsiteX6" fmla="*/ 58210 w 1524627"/>
              <a:gd name="connsiteY6" fmla="*/ 863251 h 1197374"/>
              <a:gd name="connsiteX7" fmla="*/ 262910 w 1524627"/>
              <a:gd name="connsiteY7" fmla="*/ 1145948 h 1197374"/>
              <a:gd name="connsiteX0" fmla="*/ 407845 w 1669562"/>
              <a:gd name="connsiteY0" fmla="*/ 1145948 h 1197374"/>
              <a:gd name="connsiteX1" fmla="*/ 1044528 w 1669562"/>
              <a:gd name="connsiteY1" fmla="*/ 1197374 h 1197374"/>
              <a:gd name="connsiteX2" fmla="*/ 1428806 w 1669562"/>
              <a:gd name="connsiteY2" fmla="*/ 934919 h 1197374"/>
              <a:gd name="connsiteX3" fmla="*/ 1669562 w 1669562"/>
              <a:gd name="connsiteY3" fmla="*/ 324541 h 1197374"/>
              <a:gd name="connsiteX4" fmla="*/ 1002736 w 1669562"/>
              <a:gd name="connsiteY4" fmla="*/ 0 h 1197374"/>
              <a:gd name="connsiteX5" fmla="*/ 144935 w 1669562"/>
              <a:gd name="connsiteY5" fmla="*/ 293499 h 1197374"/>
              <a:gd name="connsiteX6" fmla="*/ 0 w 1669562"/>
              <a:gd name="connsiteY6" fmla="*/ 790378 h 1197374"/>
              <a:gd name="connsiteX7" fmla="*/ 407845 w 1669562"/>
              <a:gd name="connsiteY7" fmla="*/ 1145948 h 1197374"/>
              <a:gd name="connsiteX0" fmla="*/ 700374 w 1669562"/>
              <a:gd name="connsiteY0" fmla="*/ 1215905 h 1215905"/>
              <a:gd name="connsiteX1" fmla="*/ 1044528 w 1669562"/>
              <a:gd name="connsiteY1" fmla="*/ 1197374 h 1215905"/>
              <a:gd name="connsiteX2" fmla="*/ 1428806 w 1669562"/>
              <a:gd name="connsiteY2" fmla="*/ 934919 h 1215905"/>
              <a:gd name="connsiteX3" fmla="*/ 1669562 w 1669562"/>
              <a:gd name="connsiteY3" fmla="*/ 324541 h 1215905"/>
              <a:gd name="connsiteX4" fmla="*/ 1002736 w 1669562"/>
              <a:gd name="connsiteY4" fmla="*/ 0 h 1215905"/>
              <a:gd name="connsiteX5" fmla="*/ 144935 w 1669562"/>
              <a:gd name="connsiteY5" fmla="*/ 293499 h 1215905"/>
              <a:gd name="connsiteX6" fmla="*/ 0 w 1669562"/>
              <a:gd name="connsiteY6" fmla="*/ 790378 h 1215905"/>
              <a:gd name="connsiteX7" fmla="*/ 700374 w 1669562"/>
              <a:gd name="connsiteY7" fmla="*/ 1215905 h 1215905"/>
              <a:gd name="connsiteX0" fmla="*/ 700374 w 1669562"/>
              <a:gd name="connsiteY0" fmla="*/ 1215905 h 1215905"/>
              <a:gd name="connsiteX1" fmla="*/ 1428806 w 1669562"/>
              <a:gd name="connsiteY1" fmla="*/ 934919 h 1215905"/>
              <a:gd name="connsiteX2" fmla="*/ 1669562 w 1669562"/>
              <a:gd name="connsiteY2" fmla="*/ 324541 h 1215905"/>
              <a:gd name="connsiteX3" fmla="*/ 1002736 w 1669562"/>
              <a:gd name="connsiteY3" fmla="*/ 0 h 1215905"/>
              <a:gd name="connsiteX4" fmla="*/ 144935 w 1669562"/>
              <a:gd name="connsiteY4" fmla="*/ 293499 h 1215905"/>
              <a:gd name="connsiteX5" fmla="*/ 0 w 1669562"/>
              <a:gd name="connsiteY5" fmla="*/ 790378 h 1215905"/>
              <a:gd name="connsiteX6" fmla="*/ 700374 w 1669562"/>
              <a:gd name="connsiteY6" fmla="*/ 1215905 h 1215905"/>
              <a:gd name="connsiteX0" fmla="*/ 700374 w 1669562"/>
              <a:gd name="connsiteY0" fmla="*/ 1215905 h 1215905"/>
              <a:gd name="connsiteX1" fmla="*/ 1363800 w 1669562"/>
              <a:gd name="connsiteY1" fmla="*/ 1007793 h 1215905"/>
              <a:gd name="connsiteX2" fmla="*/ 1669562 w 1669562"/>
              <a:gd name="connsiteY2" fmla="*/ 324541 h 1215905"/>
              <a:gd name="connsiteX3" fmla="*/ 1002736 w 1669562"/>
              <a:gd name="connsiteY3" fmla="*/ 0 h 1215905"/>
              <a:gd name="connsiteX4" fmla="*/ 144935 w 1669562"/>
              <a:gd name="connsiteY4" fmla="*/ 293499 h 1215905"/>
              <a:gd name="connsiteX5" fmla="*/ 0 w 1669562"/>
              <a:gd name="connsiteY5" fmla="*/ 790378 h 1215905"/>
              <a:gd name="connsiteX6" fmla="*/ 700374 w 1669562"/>
              <a:gd name="connsiteY6" fmla="*/ 1215905 h 1215905"/>
              <a:gd name="connsiteX0" fmla="*/ 700374 w 1363800"/>
              <a:gd name="connsiteY0" fmla="*/ 1215905 h 1215905"/>
              <a:gd name="connsiteX1" fmla="*/ 1363800 w 1363800"/>
              <a:gd name="connsiteY1" fmla="*/ 1007793 h 1215905"/>
              <a:gd name="connsiteX2" fmla="*/ 1002736 w 1363800"/>
              <a:gd name="connsiteY2" fmla="*/ 0 h 1215905"/>
              <a:gd name="connsiteX3" fmla="*/ 144935 w 1363800"/>
              <a:gd name="connsiteY3" fmla="*/ 293499 h 1215905"/>
              <a:gd name="connsiteX4" fmla="*/ 0 w 1363800"/>
              <a:gd name="connsiteY4" fmla="*/ 790378 h 1215905"/>
              <a:gd name="connsiteX5" fmla="*/ 700374 w 1363800"/>
              <a:gd name="connsiteY5" fmla="*/ 1215905 h 1215905"/>
              <a:gd name="connsiteX0" fmla="*/ 700374 w 1363800"/>
              <a:gd name="connsiteY0" fmla="*/ 922406 h 922406"/>
              <a:gd name="connsiteX1" fmla="*/ 1363800 w 1363800"/>
              <a:gd name="connsiteY1" fmla="*/ 714294 h 922406"/>
              <a:gd name="connsiteX2" fmla="*/ 144935 w 1363800"/>
              <a:gd name="connsiteY2" fmla="*/ 0 h 922406"/>
              <a:gd name="connsiteX3" fmla="*/ 0 w 1363800"/>
              <a:gd name="connsiteY3" fmla="*/ 496879 h 922406"/>
              <a:gd name="connsiteX4" fmla="*/ 700374 w 1363800"/>
              <a:gd name="connsiteY4" fmla="*/ 922406 h 922406"/>
              <a:gd name="connsiteX0" fmla="*/ 700374 w 1363800"/>
              <a:gd name="connsiteY0" fmla="*/ 425527 h 425527"/>
              <a:gd name="connsiteX1" fmla="*/ 1363800 w 1363800"/>
              <a:gd name="connsiteY1" fmla="*/ 217415 h 425527"/>
              <a:gd name="connsiteX2" fmla="*/ 0 w 1363800"/>
              <a:gd name="connsiteY2" fmla="*/ 0 h 425527"/>
              <a:gd name="connsiteX3" fmla="*/ 700374 w 1363800"/>
              <a:gd name="connsiteY3" fmla="*/ 425527 h 425527"/>
              <a:gd name="connsiteX0" fmla="*/ 700374 w 1363800"/>
              <a:gd name="connsiteY0" fmla="*/ 425527 h 425527"/>
              <a:gd name="connsiteX1" fmla="*/ 1363800 w 1363800"/>
              <a:gd name="connsiteY1" fmla="*/ 217415 h 425527"/>
              <a:gd name="connsiteX2" fmla="*/ 732851 w 1363800"/>
              <a:gd name="connsiteY2" fmla="*/ 119029 h 425527"/>
              <a:gd name="connsiteX3" fmla="*/ 0 w 1363800"/>
              <a:gd name="connsiteY3" fmla="*/ 0 h 425527"/>
              <a:gd name="connsiteX4" fmla="*/ 700374 w 1363800"/>
              <a:gd name="connsiteY4" fmla="*/ 425527 h 425527"/>
              <a:gd name="connsiteX0" fmla="*/ 700374 w 1363800"/>
              <a:gd name="connsiteY0" fmla="*/ 425527 h 425527"/>
              <a:gd name="connsiteX1" fmla="*/ 1363800 w 1363800"/>
              <a:gd name="connsiteY1" fmla="*/ 217415 h 425527"/>
              <a:gd name="connsiteX2" fmla="*/ 700348 w 1363800"/>
              <a:gd name="connsiteY2" fmla="*/ 43241 h 425527"/>
              <a:gd name="connsiteX3" fmla="*/ 0 w 1363800"/>
              <a:gd name="connsiteY3" fmla="*/ 0 h 425527"/>
              <a:gd name="connsiteX4" fmla="*/ 700374 w 1363800"/>
              <a:gd name="connsiteY4" fmla="*/ 425527 h 425527"/>
              <a:gd name="connsiteX0" fmla="*/ 700374 w 1363800"/>
              <a:gd name="connsiteY0" fmla="*/ 626141 h 626141"/>
              <a:gd name="connsiteX1" fmla="*/ 1363800 w 1363800"/>
              <a:gd name="connsiteY1" fmla="*/ 418029 h 626141"/>
              <a:gd name="connsiteX2" fmla="*/ 874203 w 1363800"/>
              <a:gd name="connsiteY2" fmla="*/ 0 h 626141"/>
              <a:gd name="connsiteX3" fmla="*/ 0 w 1363800"/>
              <a:gd name="connsiteY3" fmla="*/ 200614 h 626141"/>
              <a:gd name="connsiteX4" fmla="*/ 700374 w 1363800"/>
              <a:gd name="connsiteY4" fmla="*/ 626141 h 626141"/>
              <a:gd name="connsiteX0" fmla="*/ 700374 w 1352079"/>
              <a:gd name="connsiteY0" fmla="*/ 626141 h 626141"/>
              <a:gd name="connsiteX1" fmla="*/ 1352079 w 1352079"/>
              <a:gd name="connsiteY1" fmla="*/ 418029 h 626141"/>
              <a:gd name="connsiteX2" fmla="*/ 874203 w 1352079"/>
              <a:gd name="connsiteY2" fmla="*/ 0 h 626141"/>
              <a:gd name="connsiteX3" fmla="*/ 0 w 1352079"/>
              <a:gd name="connsiteY3" fmla="*/ 200614 h 626141"/>
              <a:gd name="connsiteX4" fmla="*/ 700374 w 1352079"/>
              <a:gd name="connsiteY4" fmla="*/ 626141 h 626141"/>
              <a:gd name="connsiteX0" fmla="*/ 700374 w 1352079"/>
              <a:gd name="connsiteY0" fmla="*/ 1016928 h 1016928"/>
              <a:gd name="connsiteX1" fmla="*/ 1352079 w 1352079"/>
              <a:gd name="connsiteY1" fmla="*/ 808816 h 1016928"/>
              <a:gd name="connsiteX2" fmla="*/ 1312094 w 1352079"/>
              <a:gd name="connsiteY2" fmla="*/ 0 h 1016928"/>
              <a:gd name="connsiteX3" fmla="*/ 0 w 1352079"/>
              <a:gd name="connsiteY3" fmla="*/ 591401 h 1016928"/>
              <a:gd name="connsiteX4" fmla="*/ 700374 w 1352079"/>
              <a:gd name="connsiteY4" fmla="*/ 1016928 h 1016928"/>
              <a:gd name="connsiteX0" fmla="*/ 700374 w 1352079"/>
              <a:gd name="connsiteY0" fmla="*/ 1016928 h 1016928"/>
              <a:gd name="connsiteX1" fmla="*/ 1352079 w 1352079"/>
              <a:gd name="connsiteY1" fmla="*/ 808816 h 1016928"/>
              <a:gd name="connsiteX2" fmla="*/ 1312094 w 1352079"/>
              <a:gd name="connsiteY2" fmla="*/ 0 h 1016928"/>
              <a:gd name="connsiteX3" fmla="*/ 663781 w 1352079"/>
              <a:gd name="connsiteY3" fmla="*/ 291213 h 1016928"/>
              <a:gd name="connsiteX4" fmla="*/ 0 w 1352079"/>
              <a:gd name="connsiteY4" fmla="*/ 591401 h 1016928"/>
              <a:gd name="connsiteX5" fmla="*/ 700374 w 1352079"/>
              <a:gd name="connsiteY5" fmla="*/ 1016928 h 1016928"/>
              <a:gd name="connsiteX0" fmla="*/ 700374 w 1352079"/>
              <a:gd name="connsiteY0" fmla="*/ 1016928 h 1016928"/>
              <a:gd name="connsiteX1" fmla="*/ 1352079 w 1352079"/>
              <a:gd name="connsiteY1" fmla="*/ 808816 h 1016928"/>
              <a:gd name="connsiteX2" fmla="*/ 1312094 w 1352079"/>
              <a:gd name="connsiteY2" fmla="*/ 0 h 1016928"/>
              <a:gd name="connsiteX3" fmla="*/ 263708 w 1352079"/>
              <a:gd name="connsiteY3" fmla="*/ 207675 h 1016928"/>
              <a:gd name="connsiteX4" fmla="*/ 0 w 1352079"/>
              <a:gd name="connsiteY4" fmla="*/ 591401 h 1016928"/>
              <a:gd name="connsiteX5" fmla="*/ 700374 w 1352079"/>
              <a:gd name="connsiteY5" fmla="*/ 1016928 h 101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52079" h="1016928">
                <a:moveTo>
                  <a:pt x="700374" y="1016928"/>
                </a:moveTo>
                <a:lnTo>
                  <a:pt x="1352079" y="808816"/>
                </a:lnTo>
                <a:lnTo>
                  <a:pt x="1312094" y="0"/>
                </a:lnTo>
                <a:lnTo>
                  <a:pt x="263708" y="207675"/>
                </a:lnTo>
                <a:lnTo>
                  <a:pt x="0" y="591401"/>
                </a:lnTo>
                <a:lnTo>
                  <a:pt x="700374" y="1016928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flipV="1">
            <a:off x="5434266" y="2202170"/>
            <a:ext cx="981121" cy="981121"/>
          </a:xfrm>
          <a:prstGeom prst="arc">
            <a:avLst>
              <a:gd name="adj1" fmla="val 5509792"/>
              <a:gd name="adj2" fmla="val 1127854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70C0"/>
            </a:solidFill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038600" y="296367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800600" y="427812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43600" y="393522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126172" y="3478024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172" y="3478024"/>
                <a:ext cx="531428" cy="453137"/>
              </a:xfrm>
              <a:prstGeom prst="rect">
                <a:avLst/>
              </a:prstGeom>
              <a:blipFill rotWithShape="1">
                <a:blip r:embed="rId3"/>
                <a:stretch>
                  <a:fillRect l="-229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/>
          <p:cNvSpPr/>
          <p:nvPr/>
        </p:nvSpPr>
        <p:spPr>
          <a:xfrm>
            <a:off x="3581400" y="359232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04314" y="4337560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14" y="4337560"/>
                <a:ext cx="531428" cy="453137"/>
              </a:xfrm>
              <a:prstGeom prst="rect">
                <a:avLst/>
              </a:prstGeom>
              <a:blipFill rotWithShape="1">
                <a:blip r:embed="rId4"/>
                <a:stretch>
                  <a:fillRect l="-114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943600" y="3956558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956558"/>
                <a:ext cx="531428" cy="453137"/>
              </a:xfrm>
              <a:prstGeom prst="rect">
                <a:avLst/>
              </a:prstGeom>
              <a:blipFill rotWithShape="1">
                <a:blip r:embed="rId5"/>
                <a:stretch>
                  <a:fillRect l="-2299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573972" y="3682719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972" y="3682719"/>
                <a:ext cx="531428" cy="453137"/>
              </a:xfrm>
              <a:prstGeom prst="rect">
                <a:avLst/>
              </a:prstGeom>
              <a:blipFill rotWithShape="1">
                <a:blip r:embed="rId6"/>
                <a:stretch>
                  <a:fillRect l="-2273" b="-405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182744" y="3008838"/>
                <a:ext cx="5391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bg1">
                      <a:lumMod val="65000"/>
                    </a:schemeClr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744" y="3008838"/>
                <a:ext cx="53912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247" b="-4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943600" y="2343150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343150"/>
                <a:ext cx="531428" cy="453137"/>
              </a:xfrm>
              <a:prstGeom prst="rect">
                <a:avLst/>
              </a:prstGeom>
              <a:blipFill rotWithShape="1">
                <a:blip r:embed="rId8"/>
                <a:stretch>
                  <a:fillRect l="-2299" b="-4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038600" y="2513077"/>
                <a:ext cx="5314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b="1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513077"/>
                <a:ext cx="531428" cy="453137"/>
              </a:xfrm>
              <a:prstGeom prst="rect">
                <a:avLst/>
              </a:prstGeom>
              <a:blipFill rotWithShape="1">
                <a:blip r:embed="rId9"/>
                <a:stretch>
                  <a:fillRect l="-3448" b="-266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/>
          <p:cNvSpPr/>
          <p:nvPr/>
        </p:nvSpPr>
        <p:spPr>
          <a:xfrm>
            <a:off x="5105400" y="3249424"/>
            <a:ext cx="118872" cy="11887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800600" y="3649474"/>
            <a:ext cx="118872" cy="118872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867400" y="2620774"/>
            <a:ext cx="118872" cy="118872"/>
          </a:xfrm>
          <a:prstGeom prst="ellipse">
            <a:avLst/>
          </a:prstGeom>
          <a:solidFill>
            <a:srgbClr val="0070C0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 flipH="1" flipV="1">
            <a:off x="5899484" y="1937084"/>
            <a:ext cx="33725" cy="733730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371104" y="3033577"/>
            <a:ext cx="722914" cy="107932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628901" y="3140865"/>
            <a:ext cx="1409699" cy="335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80"/>
              </a:lnSpc>
            </a:pPr>
            <a:r>
              <a:rPr lang="bg-BG" sz="1600" dirty="0">
                <a:solidFill>
                  <a:srgbClr val="0070C0"/>
                </a:solidFill>
              </a:rPr>
              <a:t>ляв завой</a:t>
            </a:r>
            <a:endParaRPr lang="en-US" sz="1600" b="1" baseline="-25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008410"/>
      </p:ext>
    </p:extLst>
  </p:cSld>
  <p:clrMapOvr>
    <a:masterClrMapping/>
  </p:clrMapOvr>
  <p:transition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Алгоритмите </a:t>
            </a:r>
            <a:br>
              <a:rPr lang="bg-BG" dirty="0"/>
            </a:br>
            <a:r>
              <a:rPr lang="bg-BG" dirty="0"/>
              <a:t>„на живо“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0:55</a:t>
            </a:r>
          </a:p>
        </p:txBody>
      </p:sp>
    </p:spTree>
    <p:extLst>
      <p:ext uri="{BB962C8B-B14F-4D97-AF65-F5344CB8AC3E}">
        <p14:creationId xmlns:p14="http://schemas.microsoft.com/office/powerpoint/2010/main" val="1325190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Динамични илюстрации</a:t>
            </a:r>
          </a:p>
          <a:p>
            <a:pPr lvl="1"/>
            <a:r>
              <a:rPr lang="bg-BG" dirty="0"/>
              <a:t>Алгоритъм „Добавяне на точки“</a:t>
            </a:r>
          </a:p>
          <a:p>
            <a:pPr lvl="1"/>
            <a:r>
              <a:rPr lang="bg-BG" dirty="0"/>
              <a:t>Алгоритъм „Опаковане на подарък“</a:t>
            </a:r>
          </a:p>
          <a:p>
            <a:pPr lvl="1"/>
            <a:r>
              <a:rPr lang="bg-BG" dirty="0"/>
              <a:t>Алгоритъм „Сканиране на Греъм“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Илюстрации</a:t>
            </a:r>
            <a:endParaRPr lang="bg-BG" dirty="0"/>
          </a:p>
        </p:txBody>
      </p:sp>
      <p:pic>
        <p:nvPicPr>
          <p:cNvPr id="7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2BE6417F-7614-4FD4-9E50-96F159F1D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0794" y="3028950"/>
            <a:ext cx="2061006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>
            <a:hlinkClick r:id="rId4" action="ppaction://hlinkfile"/>
            <a:extLst>
              <a:ext uri="{FF2B5EF4-FFF2-40B4-BE49-F238E27FC236}">
                <a16:creationId xmlns:a16="http://schemas.microsoft.com/office/drawing/2014/main" id="{9B94CBE4-D5F6-4AFC-BB8F-893FE3E53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400" y="3028950"/>
            <a:ext cx="2061006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4">
            <a:hlinkClick r:id="rId6" action="ppaction://hlinkfile"/>
            <a:extLst>
              <a:ext uri="{FF2B5EF4-FFF2-40B4-BE49-F238E27FC236}">
                <a16:creationId xmlns:a16="http://schemas.microsoft.com/office/drawing/2014/main" id="{5970A218-7912-4154-83D9-963386B8D3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86400" y="3028950"/>
            <a:ext cx="2061007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7477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 и коментари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0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1758859" y="546983"/>
            <a:ext cx="5429250" cy="4167686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8669" h="2661314">
                <a:moveTo>
                  <a:pt x="0" y="1774209"/>
                </a:moveTo>
                <a:lnTo>
                  <a:pt x="1774209" y="0"/>
                </a:lnTo>
                <a:lnTo>
                  <a:pt x="3589362" y="504967"/>
                </a:lnTo>
                <a:lnTo>
                  <a:pt x="2975212" y="1569493"/>
                </a:lnTo>
                <a:lnTo>
                  <a:pt x="3848669" y="2661314"/>
                </a:lnTo>
                <a:lnTo>
                  <a:pt x="0" y="1774209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52227" y="1270307"/>
            <a:ext cx="128814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894977" y="2911451"/>
            <a:ext cx="128814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9167" y="2776627"/>
            <a:ext cx="121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вдлъбната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23893" y="927983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изпъкнала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210331" y="483855"/>
            <a:ext cx="128814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66227" y="2339951"/>
            <a:ext cx="128814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008777" y="1082651"/>
            <a:ext cx="128814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615143" y="718433"/>
            <a:ext cx="94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външна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981062" y="2479450"/>
            <a:ext cx="113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вътрешна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69425" y="133350"/>
            <a:ext cx="86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връхна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3494677" y="3711551"/>
            <a:ext cx="128814" cy="128814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959009" y="3840417"/>
            <a:ext cx="108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err="1"/>
              <a:t>контурна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66379"/>
      </p:ext>
    </p:extLst>
  </p:cSld>
  <p:clrMapOvr>
    <a:masterClrMapping/>
  </p:clrMapOvr>
  <p:transition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KLRO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25-26, 429-43</a:t>
            </a:r>
            <a:r>
              <a:rPr lang="bg-BG" b="0" dirty="0"/>
              <a:t>2</a:t>
            </a:r>
            <a:endParaRPr lang="en-US" b="0" dirty="0"/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LASZ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78-88, 112-116, 139-145, 182-183</a:t>
            </a:r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MORT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214-216</a:t>
            </a:r>
          </a:p>
          <a:p>
            <a:pPr lvl="1"/>
            <a:endParaRPr lang="en-US" dirty="0"/>
          </a:p>
          <a:p>
            <a:r>
              <a:rPr lang="bg-BG" dirty="0"/>
              <a:t>А също и:</a:t>
            </a:r>
          </a:p>
          <a:p>
            <a:pPr lvl="1"/>
            <a:r>
              <a:rPr lang="en-US" dirty="0"/>
              <a:t>Graham's Scanning</a:t>
            </a:r>
            <a:endParaRPr lang="bg-BG" dirty="0"/>
          </a:p>
          <a:p>
            <a:pPr lvl="2"/>
            <a:r>
              <a:rPr lang="en-US" dirty="0">
                <a:hlinkClick r:id="rId3"/>
              </a:rPr>
              <a:t>http://www.personal.kent.edu/~rmuhamma/Compgeometry/</a:t>
            </a:r>
            <a:br>
              <a:rPr lang="en-US" dirty="0">
                <a:hlinkClick r:id="rId3"/>
              </a:rPr>
            </a:br>
            <a:r>
              <a:rPr lang="en-US" dirty="0" err="1">
                <a:hlinkClick r:id="rId3"/>
              </a:rPr>
              <a:t>MyCG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ConvexHull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GrahamScan</a:t>
            </a:r>
            <a:r>
              <a:rPr lang="en-US" dirty="0">
                <a:hlinkClick r:id="rId3"/>
              </a:rPr>
              <a:t>/grahamScan.htm</a:t>
            </a:r>
            <a:endParaRPr lang="bg-BG" dirty="0"/>
          </a:p>
          <a:p>
            <a:pPr lvl="1"/>
            <a:r>
              <a:rPr lang="en-US" dirty="0"/>
              <a:t>The Convex Hull of a 2D Point Set or Polygon</a:t>
            </a:r>
            <a:endParaRPr lang="bg-BG" dirty="0"/>
          </a:p>
          <a:p>
            <a:pPr lvl="2"/>
            <a:r>
              <a:rPr lang="en-US" dirty="0">
                <a:hlinkClick r:id="rId4"/>
              </a:rPr>
              <a:t>http://softsurfer.com/Archive/algorithm_0109/algorithm_0109.htm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en-US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Повече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747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9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Изпъкнали многоъгълници</a:t>
            </a:r>
          </a:p>
          <a:p>
            <a:pPr lvl="1"/>
            <a:r>
              <a:rPr lang="bg-BG"/>
              <a:t>Нямат вдлъбнати върхове</a:t>
            </a:r>
          </a:p>
          <a:p>
            <a:pPr lvl="1"/>
            <a:r>
              <a:rPr lang="bg-BG"/>
              <a:t>Отсечка между всеки две невъншни точки е само от невъншни точки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Изпъкнали многоъгълници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773866" y="2952750"/>
            <a:ext cx="2555911" cy="1767386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8669" h="2661314">
                <a:moveTo>
                  <a:pt x="0" y="1774209"/>
                </a:moveTo>
                <a:lnTo>
                  <a:pt x="1774209" y="0"/>
                </a:lnTo>
                <a:lnTo>
                  <a:pt x="3589362" y="504967"/>
                </a:lnTo>
                <a:lnTo>
                  <a:pt x="2975212" y="1569493"/>
                </a:lnTo>
                <a:lnTo>
                  <a:pt x="3848669" y="2661314"/>
                </a:lnTo>
                <a:lnTo>
                  <a:pt x="0" y="1774209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4802816" y="2952750"/>
            <a:ext cx="2555911" cy="1767386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3848669 w 3848669"/>
              <a:gd name="connsiteY3" fmla="*/ 2661314 h 2661314"/>
              <a:gd name="connsiteX4" fmla="*/ 0 w 3848669"/>
              <a:gd name="connsiteY4" fmla="*/ 1774209 h 266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8669" h="2661314">
                <a:moveTo>
                  <a:pt x="0" y="1774209"/>
                </a:moveTo>
                <a:lnTo>
                  <a:pt x="1774209" y="0"/>
                </a:lnTo>
                <a:lnTo>
                  <a:pt x="3589362" y="504967"/>
                </a:lnTo>
                <a:lnTo>
                  <a:pt x="3848669" y="2661314"/>
                </a:lnTo>
                <a:lnTo>
                  <a:pt x="0" y="1774209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916865" y="3409950"/>
            <a:ext cx="114300" cy="7429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17265" y="3352800"/>
            <a:ext cx="114300" cy="7429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3"/>
          </p:cNvCxnSpPr>
          <p:nvPr/>
        </p:nvCxnSpPr>
        <p:spPr>
          <a:xfrm flipH="1" flipV="1">
            <a:off x="2116765" y="3981451"/>
            <a:ext cx="1632947" cy="1360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260015" y="3924301"/>
            <a:ext cx="1632947" cy="13604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45565" y="3409950"/>
            <a:ext cx="0" cy="108585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8815" y="3409950"/>
            <a:ext cx="0" cy="108585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74365" y="4552950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изпъкнал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59665" y="455295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неизпъкнал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Едно основно свойство</a:t>
            </a:r>
          </a:p>
          <a:p>
            <a:pPr lvl="1"/>
            <a:r>
              <a:rPr lang="bg-BG" dirty="0"/>
              <a:t>Непразното сечение на изпъкнали многоъгълници е </a:t>
            </a:r>
            <a:r>
              <a:rPr lang="bg-BG"/>
              <a:t>изпъкнал многоъгълник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152649" y="1962150"/>
            <a:ext cx="4857751" cy="2057399"/>
            <a:chOff x="2152649" y="2647950"/>
            <a:chExt cx="4857751" cy="2057399"/>
          </a:xfrm>
        </p:grpSpPr>
        <p:sp>
          <p:nvSpPr>
            <p:cNvPr id="4" name="Freeform 3"/>
            <p:cNvSpPr/>
            <p:nvPr/>
          </p:nvSpPr>
          <p:spPr>
            <a:xfrm>
              <a:off x="2152649" y="2762250"/>
              <a:ext cx="2514601" cy="194309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2542" h="1240784">
                  <a:moveTo>
                    <a:pt x="0" y="802860"/>
                  </a:moveTo>
                  <a:lnTo>
                    <a:pt x="607685" y="0"/>
                  </a:lnTo>
                  <a:lnTo>
                    <a:pt x="1579980" y="182468"/>
                  </a:lnTo>
                  <a:lnTo>
                    <a:pt x="1782542" y="985328"/>
                  </a:lnTo>
                  <a:lnTo>
                    <a:pt x="1053320" y="1240784"/>
                  </a:lnTo>
                  <a:lnTo>
                    <a:pt x="0" y="80286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alpha val="29000"/>
                  </a:srgbClr>
                </a:gs>
                <a:gs pos="0">
                  <a:schemeClr val="accent1">
                    <a:tint val="23500"/>
                    <a:satMod val="16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3238500" y="2647950"/>
              <a:ext cx="3771900" cy="194309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73812" h="1240784">
                  <a:moveTo>
                    <a:pt x="0" y="802860"/>
                  </a:moveTo>
                  <a:lnTo>
                    <a:pt x="81024" y="364937"/>
                  </a:lnTo>
                  <a:lnTo>
                    <a:pt x="607685" y="0"/>
                  </a:lnTo>
                  <a:lnTo>
                    <a:pt x="2673812" y="145975"/>
                  </a:lnTo>
                  <a:lnTo>
                    <a:pt x="1782542" y="985328"/>
                  </a:lnTo>
                  <a:lnTo>
                    <a:pt x="1053320" y="1240784"/>
                  </a:lnTo>
                  <a:lnTo>
                    <a:pt x="0" y="80286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0070C0">
                    <a:alpha val="29000"/>
                  </a:srgbClr>
                </a:gs>
                <a:gs pos="0">
                  <a:schemeClr val="accent1">
                    <a:tint val="23500"/>
                    <a:satMod val="16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3238498" y="2915518"/>
              <a:ext cx="1428751" cy="1508069"/>
            </a:xfrm>
            <a:custGeom>
              <a:avLst/>
              <a:gdLst>
                <a:gd name="connsiteX0" fmla="*/ 0 w 3848669"/>
                <a:gd name="connsiteY0" fmla="*/ 1774209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1774209 h 2661314"/>
                <a:gd name="connsiteX0" fmla="*/ 0 w 3848669"/>
                <a:gd name="connsiteY0" fmla="*/ 2226113 h 2661314"/>
                <a:gd name="connsiteX1" fmla="*/ 1774209 w 3848669"/>
                <a:gd name="connsiteY1" fmla="*/ 0 h 2661314"/>
                <a:gd name="connsiteX2" fmla="*/ 3589362 w 3848669"/>
                <a:gd name="connsiteY2" fmla="*/ 504967 h 2661314"/>
                <a:gd name="connsiteX3" fmla="*/ 2975212 w 3848669"/>
                <a:gd name="connsiteY3" fmla="*/ 1569493 h 2661314"/>
                <a:gd name="connsiteX4" fmla="*/ 3848669 w 3848669"/>
                <a:gd name="connsiteY4" fmla="*/ 2661314 h 2661314"/>
                <a:gd name="connsiteX5" fmla="*/ 0 w 3848669"/>
                <a:gd name="connsiteY5" fmla="*/ 2226113 h 2661314"/>
                <a:gd name="connsiteX0" fmla="*/ 0 w 3589362"/>
                <a:gd name="connsiteY0" fmla="*/ 2226113 h 2664037"/>
                <a:gd name="connsiteX1" fmla="*/ 1774209 w 3589362"/>
                <a:gd name="connsiteY1" fmla="*/ 0 h 2664037"/>
                <a:gd name="connsiteX2" fmla="*/ 3589362 w 3589362"/>
                <a:gd name="connsiteY2" fmla="*/ 504967 h 2664037"/>
                <a:gd name="connsiteX3" fmla="*/ 2975212 w 3589362"/>
                <a:gd name="connsiteY3" fmla="*/ 1569493 h 2664037"/>
                <a:gd name="connsiteX4" fmla="*/ 1053320 w 3589362"/>
                <a:gd name="connsiteY4" fmla="*/ 2664037 h 2664037"/>
                <a:gd name="connsiteX5" fmla="*/ 0 w 3589362"/>
                <a:gd name="connsiteY5" fmla="*/ 2226113 h 2664037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2975212 w 3589362"/>
                <a:gd name="connsiteY3" fmla="*/ 1064526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3589362"/>
                <a:gd name="connsiteY0" fmla="*/ 1721146 h 2159070"/>
                <a:gd name="connsiteX1" fmla="*/ 607685 w 3589362"/>
                <a:gd name="connsiteY1" fmla="*/ 918286 h 2159070"/>
                <a:gd name="connsiteX2" fmla="*/ 3589362 w 3589362"/>
                <a:gd name="connsiteY2" fmla="*/ 0 h 2159070"/>
                <a:gd name="connsiteX3" fmla="*/ 1782542 w 3589362"/>
                <a:gd name="connsiteY3" fmla="*/ 1903614 h 2159070"/>
                <a:gd name="connsiteX4" fmla="*/ 1053320 w 3589362"/>
                <a:gd name="connsiteY4" fmla="*/ 2159070 h 2159070"/>
                <a:gd name="connsiteX5" fmla="*/ 0 w 3589362"/>
                <a:gd name="connsiteY5" fmla="*/ 1721146 h 2159070"/>
                <a:gd name="connsiteX0" fmla="*/ 0 w 1782542"/>
                <a:gd name="connsiteY0" fmla="*/ 802860 h 1240784"/>
                <a:gd name="connsiteX1" fmla="*/ 607685 w 1782542"/>
                <a:gd name="connsiteY1" fmla="*/ 0 h 1240784"/>
                <a:gd name="connsiteX2" fmla="*/ 1579980 w 1782542"/>
                <a:gd name="connsiteY2" fmla="*/ 182468 h 1240784"/>
                <a:gd name="connsiteX3" fmla="*/ 1782542 w 1782542"/>
                <a:gd name="connsiteY3" fmla="*/ 985328 h 1240784"/>
                <a:gd name="connsiteX4" fmla="*/ 1053320 w 1782542"/>
                <a:gd name="connsiteY4" fmla="*/ 1240784 h 1240784"/>
                <a:gd name="connsiteX5" fmla="*/ 0 w 1782542"/>
                <a:gd name="connsiteY5" fmla="*/ 802860 h 1240784"/>
                <a:gd name="connsiteX0" fmla="*/ 0 w 2673812"/>
                <a:gd name="connsiteY0" fmla="*/ 802860 h 1240784"/>
                <a:gd name="connsiteX1" fmla="*/ 607685 w 2673812"/>
                <a:gd name="connsiteY1" fmla="*/ 0 h 1240784"/>
                <a:gd name="connsiteX2" fmla="*/ 2673812 w 2673812"/>
                <a:gd name="connsiteY2" fmla="*/ 145975 h 1240784"/>
                <a:gd name="connsiteX3" fmla="*/ 1782542 w 2673812"/>
                <a:gd name="connsiteY3" fmla="*/ 985328 h 1240784"/>
                <a:gd name="connsiteX4" fmla="*/ 1053320 w 2673812"/>
                <a:gd name="connsiteY4" fmla="*/ 1240784 h 1240784"/>
                <a:gd name="connsiteX5" fmla="*/ 0 w 2673812"/>
                <a:gd name="connsiteY5" fmla="*/ 802860 h 1240784"/>
                <a:gd name="connsiteX0" fmla="*/ 0 w 2673812"/>
                <a:gd name="connsiteY0" fmla="*/ 802860 h 1240784"/>
                <a:gd name="connsiteX1" fmla="*/ 81024 w 2673812"/>
                <a:gd name="connsiteY1" fmla="*/ 364937 h 1240784"/>
                <a:gd name="connsiteX2" fmla="*/ 607685 w 2673812"/>
                <a:gd name="connsiteY2" fmla="*/ 0 h 1240784"/>
                <a:gd name="connsiteX3" fmla="*/ 2673812 w 2673812"/>
                <a:gd name="connsiteY3" fmla="*/ 145975 h 1240784"/>
                <a:gd name="connsiteX4" fmla="*/ 1782542 w 2673812"/>
                <a:gd name="connsiteY4" fmla="*/ 985328 h 1240784"/>
                <a:gd name="connsiteX5" fmla="*/ 1053320 w 2673812"/>
                <a:gd name="connsiteY5" fmla="*/ 1240784 h 1240784"/>
                <a:gd name="connsiteX6" fmla="*/ 0 w 2673812"/>
                <a:gd name="connsiteY6" fmla="*/ 802860 h 1240784"/>
                <a:gd name="connsiteX0" fmla="*/ 972295 w 3646107"/>
                <a:gd name="connsiteY0" fmla="*/ 802860 h 1240784"/>
                <a:gd name="connsiteX1" fmla="*/ 0 w 3646107"/>
                <a:gd name="connsiteY1" fmla="*/ 510911 h 1240784"/>
                <a:gd name="connsiteX2" fmla="*/ 1579980 w 3646107"/>
                <a:gd name="connsiteY2" fmla="*/ 0 h 1240784"/>
                <a:gd name="connsiteX3" fmla="*/ 3646107 w 3646107"/>
                <a:gd name="connsiteY3" fmla="*/ 145975 h 1240784"/>
                <a:gd name="connsiteX4" fmla="*/ 2754837 w 3646107"/>
                <a:gd name="connsiteY4" fmla="*/ 985328 h 1240784"/>
                <a:gd name="connsiteX5" fmla="*/ 2025615 w 3646107"/>
                <a:gd name="connsiteY5" fmla="*/ 1240784 h 1240784"/>
                <a:gd name="connsiteX6" fmla="*/ 972295 w 3646107"/>
                <a:gd name="connsiteY6" fmla="*/ 802860 h 1240784"/>
                <a:gd name="connsiteX0" fmla="*/ 972295 w 3646107"/>
                <a:gd name="connsiteY0" fmla="*/ 656885 h 1094809"/>
                <a:gd name="connsiteX1" fmla="*/ 0 w 3646107"/>
                <a:gd name="connsiteY1" fmla="*/ 364936 h 1094809"/>
                <a:gd name="connsiteX2" fmla="*/ 526660 w 3646107"/>
                <a:gd name="connsiteY2" fmla="*/ 0 h 1094809"/>
                <a:gd name="connsiteX3" fmla="*/ 3646107 w 3646107"/>
                <a:gd name="connsiteY3" fmla="*/ 0 h 1094809"/>
                <a:gd name="connsiteX4" fmla="*/ 2754837 w 3646107"/>
                <a:gd name="connsiteY4" fmla="*/ 839353 h 1094809"/>
                <a:gd name="connsiteX5" fmla="*/ 2025615 w 3646107"/>
                <a:gd name="connsiteY5" fmla="*/ 1094809 h 1094809"/>
                <a:gd name="connsiteX6" fmla="*/ 972295 w 3646107"/>
                <a:gd name="connsiteY6" fmla="*/ 656885 h 1094809"/>
                <a:gd name="connsiteX0" fmla="*/ 0 w 3727132"/>
                <a:gd name="connsiteY0" fmla="*/ 802860 h 1094809"/>
                <a:gd name="connsiteX1" fmla="*/ 81025 w 3727132"/>
                <a:gd name="connsiteY1" fmla="*/ 364936 h 1094809"/>
                <a:gd name="connsiteX2" fmla="*/ 607685 w 3727132"/>
                <a:gd name="connsiteY2" fmla="*/ 0 h 1094809"/>
                <a:gd name="connsiteX3" fmla="*/ 3727132 w 3727132"/>
                <a:gd name="connsiteY3" fmla="*/ 0 h 1094809"/>
                <a:gd name="connsiteX4" fmla="*/ 2835862 w 3727132"/>
                <a:gd name="connsiteY4" fmla="*/ 839353 h 1094809"/>
                <a:gd name="connsiteX5" fmla="*/ 2106640 w 3727132"/>
                <a:gd name="connsiteY5" fmla="*/ 1094809 h 1094809"/>
                <a:gd name="connsiteX6" fmla="*/ 0 w 3727132"/>
                <a:gd name="connsiteY6" fmla="*/ 802860 h 1094809"/>
                <a:gd name="connsiteX0" fmla="*/ 0 w 3727132"/>
                <a:gd name="connsiteY0" fmla="*/ 802860 h 1094809"/>
                <a:gd name="connsiteX1" fmla="*/ 81025 w 3727132"/>
                <a:gd name="connsiteY1" fmla="*/ 364936 h 1094809"/>
                <a:gd name="connsiteX2" fmla="*/ 358016 w 3727132"/>
                <a:gd name="connsiteY2" fmla="*/ 176527 h 1094809"/>
                <a:gd name="connsiteX3" fmla="*/ 3727132 w 3727132"/>
                <a:gd name="connsiteY3" fmla="*/ 0 h 1094809"/>
                <a:gd name="connsiteX4" fmla="*/ 2835862 w 3727132"/>
                <a:gd name="connsiteY4" fmla="*/ 839353 h 1094809"/>
                <a:gd name="connsiteX5" fmla="*/ 2106640 w 3727132"/>
                <a:gd name="connsiteY5" fmla="*/ 1094809 h 1094809"/>
                <a:gd name="connsiteX6" fmla="*/ 0 w 3727132"/>
                <a:gd name="connsiteY6" fmla="*/ 802860 h 1094809"/>
                <a:gd name="connsiteX0" fmla="*/ 0 w 3727132"/>
                <a:gd name="connsiteY0" fmla="*/ 802860 h 1133849"/>
                <a:gd name="connsiteX1" fmla="*/ 81025 w 3727132"/>
                <a:gd name="connsiteY1" fmla="*/ 364936 h 1133849"/>
                <a:gd name="connsiteX2" fmla="*/ 358016 w 3727132"/>
                <a:gd name="connsiteY2" fmla="*/ 176527 h 1133849"/>
                <a:gd name="connsiteX3" fmla="*/ 3727132 w 3727132"/>
                <a:gd name="connsiteY3" fmla="*/ 0 h 1133849"/>
                <a:gd name="connsiteX4" fmla="*/ 2835862 w 3727132"/>
                <a:gd name="connsiteY4" fmla="*/ 839353 h 1133849"/>
                <a:gd name="connsiteX5" fmla="*/ 787635 w 3727132"/>
                <a:gd name="connsiteY5" fmla="*/ 1133849 h 1133849"/>
                <a:gd name="connsiteX6" fmla="*/ 0 w 3727132"/>
                <a:gd name="connsiteY6" fmla="*/ 802860 h 1133849"/>
                <a:gd name="connsiteX0" fmla="*/ 0 w 3727132"/>
                <a:gd name="connsiteY0" fmla="*/ 802860 h 1133849"/>
                <a:gd name="connsiteX1" fmla="*/ 81025 w 3727132"/>
                <a:gd name="connsiteY1" fmla="*/ 364936 h 1133849"/>
                <a:gd name="connsiteX2" fmla="*/ 358016 w 3727132"/>
                <a:gd name="connsiteY2" fmla="*/ 176527 h 1133849"/>
                <a:gd name="connsiteX3" fmla="*/ 3727132 w 3727132"/>
                <a:gd name="connsiteY3" fmla="*/ 0 h 1133849"/>
                <a:gd name="connsiteX4" fmla="*/ 1012808 w 3727132"/>
                <a:gd name="connsiteY4" fmla="*/ 1058315 h 1133849"/>
                <a:gd name="connsiteX5" fmla="*/ 787635 w 3727132"/>
                <a:gd name="connsiteY5" fmla="*/ 1133849 h 1133849"/>
                <a:gd name="connsiteX6" fmla="*/ 0 w 3727132"/>
                <a:gd name="connsiteY6" fmla="*/ 802860 h 1133849"/>
                <a:gd name="connsiteX0" fmla="*/ 0 w 1012808"/>
                <a:gd name="connsiteY0" fmla="*/ 626333 h 957322"/>
                <a:gd name="connsiteX1" fmla="*/ 81025 w 1012808"/>
                <a:gd name="connsiteY1" fmla="*/ 188409 h 957322"/>
                <a:gd name="connsiteX2" fmla="*/ 358016 w 1012808"/>
                <a:gd name="connsiteY2" fmla="*/ 0 h 957322"/>
                <a:gd name="connsiteX3" fmla="*/ 810247 w 1012808"/>
                <a:gd name="connsiteY3" fmla="*/ 78928 h 957322"/>
                <a:gd name="connsiteX4" fmla="*/ 1012808 w 1012808"/>
                <a:gd name="connsiteY4" fmla="*/ 881788 h 957322"/>
                <a:gd name="connsiteX5" fmla="*/ 787635 w 1012808"/>
                <a:gd name="connsiteY5" fmla="*/ 957322 h 957322"/>
                <a:gd name="connsiteX6" fmla="*/ 0 w 1012808"/>
                <a:gd name="connsiteY6" fmla="*/ 626333 h 957322"/>
                <a:gd name="connsiteX0" fmla="*/ 0 w 1012808"/>
                <a:gd name="connsiteY0" fmla="*/ 626333 h 957322"/>
                <a:gd name="connsiteX1" fmla="*/ 81025 w 1012808"/>
                <a:gd name="connsiteY1" fmla="*/ 188409 h 957322"/>
                <a:gd name="connsiteX2" fmla="*/ 358016 w 1012808"/>
                <a:gd name="connsiteY2" fmla="*/ 0 h 957322"/>
                <a:gd name="connsiteX3" fmla="*/ 810247 w 1012808"/>
                <a:gd name="connsiteY3" fmla="*/ 78928 h 957322"/>
                <a:gd name="connsiteX4" fmla="*/ 648198 w 1012808"/>
                <a:gd name="connsiteY4" fmla="*/ 443864 h 957322"/>
                <a:gd name="connsiteX5" fmla="*/ 1012808 w 1012808"/>
                <a:gd name="connsiteY5" fmla="*/ 881788 h 957322"/>
                <a:gd name="connsiteX6" fmla="*/ 787635 w 1012808"/>
                <a:gd name="connsiteY6" fmla="*/ 957322 h 957322"/>
                <a:gd name="connsiteX7" fmla="*/ 0 w 1012808"/>
                <a:gd name="connsiteY7" fmla="*/ 626333 h 957322"/>
                <a:gd name="connsiteX0" fmla="*/ 0 w 1012808"/>
                <a:gd name="connsiteY0" fmla="*/ 626333 h 957322"/>
                <a:gd name="connsiteX1" fmla="*/ 81025 w 1012808"/>
                <a:gd name="connsiteY1" fmla="*/ 188409 h 957322"/>
                <a:gd name="connsiteX2" fmla="*/ 358016 w 1012808"/>
                <a:gd name="connsiteY2" fmla="*/ 0 h 957322"/>
                <a:gd name="connsiteX3" fmla="*/ 810247 w 1012808"/>
                <a:gd name="connsiteY3" fmla="*/ 78928 h 957322"/>
                <a:gd name="connsiteX4" fmla="*/ 1012808 w 1012808"/>
                <a:gd name="connsiteY4" fmla="*/ 881788 h 957322"/>
                <a:gd name="connsiteX5" fmla="*/ 787635 w 1012808"/>
                <a:gd name="connsiteY5" fmla="*/ 957322 h 957322"/>
                <a:gd name="connsiteX6" fmla="*/ 0 w 1012808"/>
                <a:gd name="connsiteY6" fmla="*/ 626333 h 957322"/>
                <a:gd name="connsiteX0" fmla="*/ 0 w 1012808"/>
                <a:gd name="connsiteY0" fmla="*/ 547405 h 878394"/>
                <a:gd name="connsiteX1" fmla="*/ 81025 w 1012808"/>
                <a:gd name="connsiteY1" fmla="*/ 109481 h 878394"/>
                <a:gd name="connsiteX2" fmla="*/ 385286 w 1012808"/>
                <a:gd name="connsiteY2" fmla="*/ 15554 h 878394"/>
                <a:gd name="connsiteX3" fmla="*/ 810247 w 1012808"/>
                <a:gd name="connsiteY3" fmla="*/ 0 h 878394"/>
                <a:gd name="connsiteX4" fmla="*/ 1012808 w 1012808"/>
                <a:gd name="connsiteY4" fmla="*/ 802860 h 878394"/>
                <a:gd name="connsiteX5" fmla="*/ 787635 w 1012808"/>
                <a:gd name="connsiteY5" fmla="*/ 878394 h 878394"/>
                <a:gd name="connsiteX6" fmla="*/ 0 w 1012808"/>
                <a:gd name="connsiteY6" fmla="*/ 547405 h 878394"/>
                <a:gd name="connsiteX0" fmla="*/ 0 w 1012808"/>
                <a:gd name="connsiteY0" fmla="*/ 632002 h 962991"/>
                <a:gd name="connsiteX1" fmla="*/ 81025 w 1012808"/>
                <a:gd name="connsiteY1" fmla="*/ 194078 h 962991"/>
                <a:gd name="connsiteX2" fmla="*/ 362210 w 1012808"/>
                <a:gd name="connsiteY2" fmla="*/ 0 h 962991"/>
                <a:gd name="connsiteX3" fmla="*/ 810247 w 1012808"/>
                <a:gd name="connsiteY3" fmla="*/ 84597 h 962991"/>
                <a:gd name="connsiteX4" fmla="*/ 1012808 w 1012808"/>
                <a:gd name="connsiteY4" fmla="*/ 887457 h 962991"/>
                <a:gd name="connsiteX5" fmla="*/ 787635 w 1012808"/>
                <a:gd name="connsiteY5" fmla="*/ 962991 h 962991"/>
                <a:gd name="connsiteX6" fmla="*/ 0 w 1012808"/>
                <a:gd name="connsiteY6" fmla="*/ 632002 h 96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2808" h="962991">
                  <a:moveTo>
                    <a:pt x="0" y="632002"/>
                  </a:moveTo>
                  <a:lnTo>
                    <a:pt x="81025" y="194078"/>
                  </a:lnTo>
                  <a:lnTo>
                    <a:pt x="362210" y="0"/>
                  </a:lnTo>
                  <a:lnTo>
                    <a:pt x="810247" y="84597"/>
                  </a:lnTo>
                  <a:lnTo>
                    <a:pt x="1012808" y="887457"/>
                  </a:lnTo>
                  <a:lnTo>
                    <a:pt x="787635" y="962991"/>
                  </a:lnTo>
                  <a:lnTo>
                    <a:pt x="0" y="632002"/>
                  </a:lnTo>
                  <a:close/>
                </a:path>
              </a:pathLst>
            </a:custGeom>
            <a:solidFill>
              <a:srgbClr val="FFCCCC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24149" y="3562349"/>
              <a:ext cx="332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400" dirty="0">
                  <a:solidFill>
                    <a:srgbClr val="0070C0"/>
                  </a:solidFill>
                </a:rPr>
                <a:t>а</a:t>
              </a:r>
              <a:endParaRPr 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599" y="3219449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314215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Доказателство </a:t>
                </a:r>
                <a:r>
                  <a:rPr lang="bg-BG" b="0" dirty="0"/>
                  <a:t>(</a:t>
                </a:r>
                <a:r>
                  <a:rPr lang="bg-BG" sz="2400" b="0" dirty="0"/>
                  <a:t>полагаме </a:t>
                </a:r>
                <a14:m>
                  <m:oMath xmlns:m="http://schemas.openxmlformats.org/officeDocument/2006/math">
                    <m:r>
                      <a:rPr lang="bg-BG" sz="2400" b="0" i="1" smtClean="0">
                        <a:latin typeface="Cambria Math"/>
                      </a:rPr>
                      <m:t>⌂</m:t>
                    </m:r>
                    <m:d>
                      <m:dPr>
                        <m:ctrlPr>
                          <a:rPr lang="bg-B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bg-BG" sz="2400" b="0" i="1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2400" b="0" dirty="0">
                    <a:sym typeface="Symbol"/>
                  </a:rPr>
                  <a:t> </a:t>
                </a:r>
                <a:r>
                  <a:rPr lang="bg-BG" sz="2400" b="0" dirty="0">
                    <a:sym typeface="Symbol"/>
                  </a:rPr>
                  <a:t>„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bg-BG" sz="2400" b="0" dirty="0"/>
                  <a:t> е изпъкнал“</a:t>
                </a:r>
                <a:r>
                  <a:rPr lang="bg-BG" b="0" dirty="0"/>
                  <a:t>)</a:t>
                </a:r>
                <a:endParaRPr lang="en-US" b="0" dirty="0"/>
              </a:p>
              <a:p>
                <a:pPr marL="457200" lvl="1" indent="0">
                  <a:buNone/>
                </a:pPr>
                <a:r>
                  <a:rPr lang="bg-BG" dirty="0"/>
                  <a:t>Предполагаме</a:t>
                </a:r>
                <a:r>
                  <a:rPr lang="bg-BG" b="0" dirty="0"/>
                  <a:t> </a:t>
                </a:r>
                <a14:m>
                  <m:oMath xmlns:m="http://schemas.openxmlformats.org/officeDocument/2006/math">
                    <m:r>
                      <a:rPr lang="bg-BG" b="0" i="1" smtClean="0">
                        <a:latin typeface="Cambria Math"/>
                      </a:rPr>
                      <m:t>!⌂</m:t>
                    </m:r>
                    <m:d>
                      <m:d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groupChr>
                      <m:groupChrPr>
                        <m:chr m:val="⇒"/>
                        <m:vertJc m:val="bot"/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𝑃𝑄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dirty="0">
                    <a:sym typeface="Symbol"/>
                  </a:rPr>
                  <a:t> </a:t>
                </a:r>
                <a:r>
                  <a:rPr lang="bg-BG" dirty="0">
                    <a:sym typeface="Symbol"/>
                  </a:rPr>
                  <a:t>и </a:t>
                </a:r>
                <a14:m>
                  <m:oMath xmlns:m="http://schemas.openxmlformats.org/officeDocument/2006/math">
                    <m:r>
                      <a:rPr lang="bg-BG" i="1" smtClean="0">
                        <a:latin typeface="Cambria Math"/>
                        <a:ea typeface="Cambria Math"/>
                        <a:sym typeface="Symbol"/>
                      </a:rPr>
                      <m:t>∃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𝑀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𝑃𝑄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: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𝑀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∉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∩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/>
                      </a:rPr>
                      <m:t>𝑏</m:t>
                    </m:r>
                  </m:oMath>
                </a14:m>
                <a:endParaRPr lang="en-US" dirty="0">
                  <a:sym typeface="Symbol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𝑃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𝑄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  <m:r>
                                      <a:rPr lang="bg-BG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bg-BG" i="1">
                                        <a:latin typeface="Cambria Math"/>
                                      </a:rPr>
                                      <m:t>⌂</m:t>
                                    </m:r>
                                    <m:d>
                                      <m:dPr>
                                        <m:ctrlPr>
                                          <a:rPr lang="bg-BG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</m:d>
                                <m:groupChr>
                                  <m:groupChrPr>
                                    <m:chr m:val="⇒"/>
                                    <m:vertJc m:val="bot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groupChrPr>
                                  <m:e/>
                                </m:groupChr>
                                <m:r>
                                  <a:rPr lang="en-US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𝑎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Symbol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𝑃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𝑄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  <m:r>
                                      <a:rPr lang="bg-BG" i="1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bg-BG" i="1">
                                        <a:latin typeface="Cambria Math"/>
                                      </a:rPr>
                                      <m:t>⌂</m:t>
                                    </m:r>
                                    <m:d>
                                      <m:dPr>
                                        <m:ctrlPr>
                                          <a:rPr lang="bg-BG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</m:d>
                                <m:groupChr>
                                  <m:groupChrPr>
                                    <m:chr m:val="⇒"/>
                                    <m:vertJc m:val="bot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groupChrPr>
                                  <m:e/>
                                </m:groupChr>
                                <m:r>
                                  <a:rPr lang="en-US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∈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  <a:sym typeface="Symbol"/>
                                  </a:rPr>
                                  <m:t>𝑏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Symbol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⇒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groupChrPr>
                        <m:e/>
                      </m:groupChr>
                      <m:r>
                        <a:rPr lang="en-US" i="1">
                          <a:latin typeface="Cambria Math"/>
                          <a:ea typeface="Cambria Math"/>
                          <a:sym typeface="Symbol"/>
                        </a:rPr>
                        <m:t>𝑀</m:t>
                      </m:r>
                      <m:r>
                        <a:rPr lang="en-US" i="1" smtClean="0">
                          <a:latin typeface="Cambria Math"/>
                          <a:ea typeface="Cambria Math"/>
                          <a:sym typeface="Symbol"/>
                        </a:rPr>
                        <m:t>∈</m:t>
                      </m:r>
                      <m:r>
                        <a:rPr lang="en-US" i="1">
                          <a:latin typeface="Cambria Math"/>
                          <a:ea typeface="Cambria Math"/>
                          <a:sym typeface="Symbol"/>
                        </a:rPr>
                        <m:t>𝑎</m:t>
                      </m:r>
                      <m:r>
                        <a:rPr lang="en-US" i="1">
                          <a:latin typeface="Cambria Math"/>
                          <a:ea typeface="Cambria Math"/>
                          <a:sym typeface="Symbol"/>
                        </a:rPr>
                        <m:t>∩</m:t>
                      </m:r>
                      <m:r>
                        <a:rPr lang="en-US" i="1">
                          <a:latin typeface="Cambria Math"/>
                          <a:ea typeface="Cambria Math"/>
                          <a:sym typeface="Symbol"/>
                        </a:rPr>
                        <m:t>𝑏</m:t>
                      </m:r>
                    </m:oMath>
                  </m:oMathPara>
                </a14:m>
                <a:endParaRPr lang="en-US" dirty="0">
                  <a:sym typeface="Symbol"/>
                </a:endParaRPr>
              </a:p>
              <a:p>
                <a:pPr marL="457200" lvl="1" indent="0">
                  <a:buNone/>
                </a:pPr>
                <a:r>
                  <a:rPr lang="bg-BG" dirty="0">
                    <a:sym typeface="Symbol"/>
                  </a:rPr>
                  <a:t>Това противоречи с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  <a:sym typeface="Symbol"/>
                      </a:rPr>
                      <m:t>𝑀</m:t>
                    </m:r>
                    <m:r>
                      <a:rPr lang="en-US" i="1">
                        <a:latin typeface="Cambria Math"/>
                        <a:ea typeface="Cambria Math"/>
                        <a:sym typeface="Symbol"/>
                      </a:rPr>
                      <m:t>∉</m:t>
                    </m:r>
                    <m:r>
                      <a:rPr lang="en-US" i="1">
                        <a:latin typeface="Cambria Math"/>
                        <a:ea typeface="Cambria Math"/>
                        <a:sym typeface="Symbol"/>
                      </a:rPr>
                      <m:t>𝑎</m:t>
                    </m:r>
                    <m:r>
                      <a:rPr lang="en-US" i="1">
                        <a:latin typeface="Cambria Math"/>
                        <a:ea typeface="Cambria Math"/>
                        <a:sym typeface="Symbol"/>
                      </a:rPr>
                      <m:t>∩</m:t>
                    </m:r>
                    <m:r>
                      <a:rPr lang="en-US" i="1">
                        <a:latin typeface="Cambria Math"/>
                        <a:ea typeface="Cambria Math"/>
                        <a:sym typeface="Symbol"/>
                      </a:rPr>
                      <m:t>𝑏</m:t>
                    </m:r>
                  </m:oMath>
                </a14:m>
                <a:endParaRPr lang="en-US" dirty="0">
                  <a:sym typeface="Symbol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 smtClean="0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groupChrPr>
                        <m:e/>
                      </m:groupChr>
                      <m:r>
                        <a:rPr lang="bg-BG" b="0" i="1" smtClean="0">
                          <a:latin typeface="Cambria Math"/>
                          <a:sym typeface="Symbol"/>
                        </a:rPr>
                        <m:t>! !</m:t>
                      </m:r>
                      <m:r>
                        <a:rPr lang="bg-BG" i="1">
                          <a:latin typeface="Cambria Math"/>
                        </a:rPr>
                        <m:t>⌂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bg-BG" dirty="0">
                  <a:sym typeface="Symbol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groupChrPr>
                        <m:e/>
                      </m:groupChr>
                      <m:r>
                        <a:rPr lang="bg-BG" i="1">
                          <a:latin typeface="Cambria Math"/>
                        </a:rPr>
                        <m:t>⌂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>
                  <a:sym typeface="Symbol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4819649" y="3274135"/>
            <a:ext cx="2041264" cy="1577339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542" h="1240784">
                <a:moveTo>
                  <a:pt x="0" y="802860"/>
                </a:moveTo>
                <a:lnTo>
                  <a:pt x="607685" y="0"/>
                </a:lnTo>
                <a:lnTo>
                  <a:pt x="1579980" y="182468"/>
                </a:lnTo>
                <a:lnTo>
                  <a:pt x="1782542" y="985328"/>
                </a:lnTo>
                <a:lnTo>
                  <a:pt x="1053320" y="1240784"/>
                </a:lnTo>
                <a:lnTo>
                  <a:pt x="0" y="802860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701105" y="3181350"/>
            <a:ext cx="3061895" cy="1577339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3812" h="1240784">
                <a:moveTo>
                  <a:pt x="0" y="802860"/>
                </a:moveTo>
                <a:lnTo>
                  <a:pt x="81024" y="364937"/>
                </a:lnTo>
                <a:lnTo>
                  <a:pt x="607685" y="0"/>
                </a:lnTo>
                <a:lnTo>
                  <a:pt x="2673812" y="145975"/>
                </a:lnTo>
                <a:lnTo>
                  <a:pt x="1782542" y="985328"/>
                </a:lnTo>
                <a:lnTo>
                  <a:pt x="1053320" y="1240784"/>
                </a:lnTo>
                <a:lnTo>
                  <a:pt x="0" y="802860"/>
                </a:lnTo>
                <a:close/>
              </a:path>
            </a:pathLst>
          </a:custGeom>
          <a:gradFill flip="none" rotWithShape="1">
            <a:gsLst>
              <a:gs pos="100000">
                <a:srgbClr val="0070C0">
                  <a:alpha val="29000"/>
                </a:srgbClr>
              </a:gs>
              <a:gs pos="0">
                <a:schemeClr val="accent1">
                  <a:tint val="23500"/>
                  <a:satMod val="16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5701103" y="3398552"/>
            <a:ext cx="1159810" cy="1224197"/>
          </a:xfrm>
          <a:custGeom>
            <a:avLst/>
            <a:gdLst>
              <a:gd name="connsiteX0" fmla="*/ 0 w 3848669"/>
              <a:gd name="connsiteY0" fmla="*/ 1774209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1774209 h 2661314"/>
              <a:gd name="connsiteX0" fmla="*/ 0 w 3848669"/>
              <a:gd name="connsiteY0" fmla="*/ 2226113 h 2661314"/>
              <a:gd name="connsiteX1" fmla="*/ 1774209 w 3848669"/>
              <a:gd name="connsiteY1" fmla="*/ 0 h 2661314"/>
              <a:gd name="connsiteX2" fmla="*/ 3589362 w 3848669"/>
              <a:gd name="connsiteY2" fmla="*/ 504967 h 2661314"/>
              <a:gd name="connsiteX3" fmla="*/ 2975212 w 3848669"/>
              <a:gd name="connsiteY3" fmla="*/ 1569493 h 2661314"/>
              <a:gd name="connsiteX4" fmla="*/ 3848669 w 3848669"/>
              <a:gd name="connsiteY4" fmla="*/ 2661314 h 2661314"/>
              <a:gd name="connsiteX5" fmla="*/ 0 w 3848669"/>
              <a:gd name="connsiteY5" fmla="*/ 2226113 h 2661314"/>
              <a:gd name="connsiteX0" fmla="*/ 0 w 3589362"/>
              <a:gd name="connsiteY0" fmla="*/ 2226113 h 2664037"/>
              <a:gd name="connsiteX1" fmla="*/ 1774209 w 3589362"/>
              <a:gd name="connsiteY1" fmla="*/ 0 h 2664037"/>
              <a:gd name="connsiteX2" fmla="*/ 3589362 w 3589362"/>
              <a:gd name="connsiteY2" fmla="*/ 504967 h 2664037"/>
              <a:gd name="connsiteX3" fmla="*/ 2975212 w 3589362"/>
              <a:gd name="connsiteY3" fmla="*/ 1569493 h 2664037"/>
              <a:gd name="connsiteX4" fmla="*/ 1053320 w 3589362"/>
              <a:gd name="connsiteY4" fmla="*/ 2664037 h 2664037"/>
              <a:gd name="connsiteX5" fmla="*/ 0 w 3589362"/>
              <a:gd name="connsiteY5" fmla="*/ 2226113 h 2664037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2975212 w 3589362"/>
              <a:gd name="connsiteY3" fmla="*/ 1064526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3589362"/>
              <a:gd name="connsiteY0" fmla="*/ 1721146 h 2159070"/>
              <a:gd name="connsiteX1" fmla="*/ 607685 w 3589362"/>
              <a:gd name="connsiteY1" fmla="*/ 918286 h 2159070"/>
              <a:gd name="connsiteX2" fmla="*/ 3589362 w 3589362"/>
              <a:gd name="connsiteY2" fmla="*/ 0 h 2159070"/>
              <a:gd name="connsiteX3" fmla="*/ 1782542 w 3589362"/>
              <a:gd name="connsiteY3" fmla="*/ 1903614 h 2159070"/>
              <a:gd name="connsiteX4" fmla="*/ 1053320 w 3589362"/>
              <a:gd name="connsiteY4" fmla="*/ 2159070 h 2159070"/>
              <a:gd name="connsiteX5" fmla="*/ 0 w 3589362"/>
              <a:gd name="connsiteY5" fmla="*/ 1721146 h 2159070"/>
              <a:gd name="connsiteX0" fmla="*/ 0 w 1782542"/>
              <a:gd name="connsiteY0" fmla="*/ 802860 h 1240784"/>
              <a:gd name="connsiteX1" fmla="*/ 607685 w 1782542"/>
              <a:gd name="connsiteY1" fmla="*/ 0 h 1240784"/>
              <a:gd name="connsiteX2" fmla="*/ 1579980 w 1782542"/>
              <a:gd name="connsiteY2" fmla="*/ 182468 h 1240784"/>
              <a:gd name="connsiteX3" fmla="*/ 1782542 w 1782542"/>
              <a:gd name="connsiteY3" fmla="*/ 985328 h 1240784"/>
              <a:gd name="connsiteX4" fmla="*/ 1053320 w 1782542"/>
              <a:gd name="connsiteY4" fmla="*/ 1240784 h 1240784"/>
              <a:gd name="connsiteX5" fmla="*/ 0 w 1782542"/>
              <a:gd name="connsiteY5" fmla="*/ 802860 h 1240784"/>
              <a:gd name="connsiteX0" fmla="*/ 0 w 2673812"/>
              <a:gd name="connsiteY0" fmla="*/ 802860 h 1240784"/>
              <a:gd name="connsiteX1" fmla="*/ 607685 w 2673812"/>
              <a:gd name="connsiteY1" fmla="*/ 0 h 1240784"/>
              <a:gd name="connsiteX2" fmla="*/ 2673812 w 2673812"/>
              <a:gd name="connsiteY2" fmla="*/ 145975 h 1240784"/>
              <a:gd name="connsiteX3" fmla="*/ 1782542 w 2673812"/>
              <a:gd name="connsiteY3" fmla="*/ 985328 h 1240784"/>
              <a:gd name="connsiteX4" fmla="*/ 1053320 w 2673812"/>
              <a:gd name="connsiteY4" fmla="*/ 1240784 h 1240784"/>
              <a:gd name="connsiteX5" fmla="*/ 0 w 2673812"/>
              <a:gd name="connsiteY5" fmla="*/ 802860 h 1240784"/>
              <a:gd name="connsiteX0" fmla="*/ 0 w 2673812"/>
              <a:gd name="connsiteY0" fmla="*/ 802860 h 1240784"/>
              <a:gd name="connsiteX1" fmla="*/ 81024 w 2673812"/>
              <a:gd name="connsiteY1" fmla="*/ 364937 h 1240784"/>
              <a:gd name="connsiteX2" fmla="*/ 607685 w 2673812"/>
              <a:gd name="connsiteY2" fmla="*/ 0 h 1240784"/>
              <a:gd name="connsiteX3" fmla="*/ 2673812 w 2673812"/>
              <a:gd name="connsiteY3" fmla="*/ 145975 h 1240784"/>
              <a:gd name="connsiteX4" fmla="*/ 1782542 w 2673812"/>
              <a:gd name="connsiteY4" fmla="*/ 985328 h 1240784"/>
              <a:gd name="connsiteX5" fmla="*/ 1053320 w 2673812"/>
              <a:gd name="connsiteY5" fmla="*/ 1240784 h 1240784"/>
              <a:gd name="connsiteX6" fmla="*/ 0 w 2673812"/>
              <a:gd name="connsiteY6" fmla="*/ 802860 h 1240784"/>
              <a:gd name="connsiteX0" fmla="*/ 972295 w 3646107"/>
              <a:gd name="connsiteY0" fmla="*/ 802860 h 1240784"/>
              <a:gd name="connsiteX1" fmla="*/ 0 w 3646107"/>
              <a:gd name="connsiteY1" fmla="*/ 510911 h 1240784"/>
              <a:gd name="connsiteX2" fmla="*/ 1579980 w 3646107"/>
              <a:gd name="connsiteY2" fmla="*/ 0 h 1240784"/>
              <a:gd name="connsiteX3" fmla="*/ 3646107 w 3646107"/>
              <a:gd name="connsiteY3" fmla="*/ 145975 h 1240784"/>
              <a:gd name="connsiteX4" fmla="*/ 2754837 w 3646107"/>
              <a:gd name="connsiteY4" fmla="*/ 985328 h 1240784"/>
              <a:gd name="connsiteX5" fmla="*/ 2025615 w 3646107"/>
              <a:gd name="connsiteY5" fmla="*/ 1240784 h 1240784"/>
              <a:gd name="connsiteX6" fmla="*/ 972295 w 3646107"/>
              <a:gd name="connsiteY6" fmla="*/ 802860 h 1240784"/>
              <a:gd name="connsiteX0" fmla="*/ 972295 w 3646107"/>
              <a:gd name="connsiteY0" fmla="*/ 656885 h 1094809"/>
              <a:gd name="connsiteX1" fmla="*/ 0 w 3646107"/>
              <a:gd name="connsiteY1" fmla="*/ 364936 h 1094809"/>
              <a:gd name="connsiteX2" fmla="*/ 526660 w 3646107"/>
              <a:gd name="connsiteY2" fmla="*/ 0 h 1094809"/>
              <a:gd name="connsiteX3" fmla="*/ 3646107 w 3646107"/>
              <a:gd name="connsiteY3" fmla="*/ 0 h 1094809"/>
              <a:gd name="connsiteX4" fmla="*/ 2754837 w 3646107"/>
              <a:gd name="connsiteY4" fmla="*/ 839353 h 1094809"/>
              <a:gd name="connsiteX5" fmla="*/ 2025615 w 3646107"/>
              <a:gd name="connsiteY5" fmla="*/ 1094809 h 1094809"/>
              <a:gd name="connsiteX6" fmla="*/ 972295 w 3646107"/>
              <a:gd name="connsiteY6" fmla="*/ 656885 h 1094809"/>
              <a:gd name="connsiteX0" fmla="*/ 0 w 3727132"/>
              <a:gd name="connsiteY0" fmla="*/ 802860 h 1094809"/>
              <a:gd name="connsiteX1" fmla="*/ 81025 w 3727132"/>
              <a:gd name="connsiteY1" fmla="*/ 364936 h 1094809"/>
              <a:gd name="connsiteX2" fmla="*/ 607685 w 3727132"/>
              <a:gd name="connsiteY2" fmla="*/ 0 h 1094809"/>
              <a:gd name="connsiteX3" fmla="*/ 3727132 w 3727132"/>
              <a:gd name="connsiteY3" fmla="*/ 0 h 1094809"/>
              <a:gd name="connsiteX4" fmla="*/ 2835862 w 3727132"/>
              <a:gd name="connsiteY4" fmla="*/ 839353 h 1094809"/>
              <a:gd name="connsiteX5" fmla="*/ 2106640 w 3727132"/>
              <a:gd name="connsiteY5" fmla="*/ 1094809 h 1094809"/>
              <a:gd name="connsiteX6" fmla="*/ 0 w 3727132"/>
              <a:gd name="connsiteY6" fmla="*/ 802860 h 1094809"/>
              <a:gd name="connsiteX0" fmla="*/ 0 w 3727132"/>
              <a:gd name="connsiteY0" fmla="*/ 802860 h 1094809"/>
              <a:gd name="connsiteX1" fmla="*/ 81025 w 3727132"/>
              <a:gd name="connsiteY1" fmla="*/ 364936 h 1094809"/>
              <a:gd name="connsiteX2" fmla="*/ 358016 w 3727132"/>
              <a:gd name="connsiteY2" fmla="*/ 176527 h 1094809"/>
              <a:gd name="connsiteX3" fmla="*/ 3727132 w 3727132"/>
              <a:gd name="connsiteY3" fmla="*/ 0 h 1094809"/>
              <a:gd name="connsiteX4" fmla="*/ 2835862 w 3727132"/>
              <a:gd name="connsiteY4" fmla="*/ 839353 h 1094809"/>
              <a:gd name="connsiteX5" fmla="*/ 2106640 w 3727132"/>
              <a:gd name="connsiteY5" fmla="*/ 1094809 h 1094809"/>
              <a:gd name="connsiteX6" fmla="*/ 0 w 3727132"/>
              <a:gd name="connsiteY6" fmla="*/ 802860 h 1094809"/>
              <a:gd name="connsiteX0" fmla="*/ 0 w 3727132"/>
              <a:gd name="connsiteY0" fmla="*/ 802860 h 1133849"/>
              <a:gd name="connsiteX1" fmla="*/ 81025 w 3727132"/>
              <a:gd name="connsiteY1" fmla="*/ 364936 h 1133849"/>
              <a:gd name="connsiteX2" fmla="*/ 358016 w 3727132"/>
              <a:gd name="connsiteY2" fmla="*/ 176527 h 1133849"/>
              <a:gd name="connsiteX3" fmla="*/ 3727132 w 3727132"/>
              <a:gd name="connsiteY3" fmla="*/ 0 h 1133849"/>
              <a:gd name="connsiteX4" fmla="*/ 2835862 w 3727132"/>
              <a:gd name="connsiteY4" fmla="*/ 839353 h 1133849"/>
              <a:gd name="connsiteX5" fmla="*/ 787635 w 3727132"/>
              <a:gd name="connsiteY5" fmla="*/ 1133849 h 1133849"/>
              <a:gd name="connsiteX6" fmla="*/ 0 w 3727132"/>
              <a:gd name="connsiteY6" fmla="*/ 802860 h 1133849"/>
              <a:gd name="connsiteX0" fmla="*/ 0 w 3727132"/>
              <a:gd name="connsiteY0" fmla="*/ 802860 h 1133849"/>
              <a:gd name="connsiteX1" fmla="*/ 81025 w 3727132"/>
              <a:gd name="connsiteY1" fmla="*/ 364936 h 1133849"/>
              <a:gd name="connsiteX2" fmla="*/ 358016 w 3727132"/>
              <a:gd name="connsiteY2" fmla="*/ 176527 h 1133849"/>
              <a:gd name="connsiteX3" fmla="*/ 3727132 w 3727132"/>
              <a:gd name="connsiteY3" fmla="*/ 0 h 1133849"/>
              <a:gd name="connsiteX4" fmla="*/ 1012808 w 3727132"/>
              <a:gd name="connsiteY4" fmla="*/ 1058315 h 1133849"/>
              <a:gd name="connsiteX5" fmla="*/ 787635 w 3727132"/>
              <a:gd name="connsiteY5" fmla="*/ 1133849 h 1133849"/>
              <a:gd name="connsiteX6" fmla="*/ 0 w 3727132"/>
              <a:gd name="connsiteY6" fmla="*/ 802860 h 1133849"/>
              <a:gd name="connsiteX0" fmla="*/ 0 w 1012808"/>
              <a:gd name="connsiteY0" fmla="*/ 626333 h 957322"/>
              <a:gd name="connsiteX1" fmla="*/ 81025 w 1012808"/>
              <a:gd name="connsiteY1" fmla="*/ 188409 h 957322"/>
              <a:gd name="connsiteX2" fmla="*/ 358016 w 1012808"/>
              <a:gd name="connsiteY2" fmla="*/ 0 h 957322"/>
              <a:gd name="connsiteX3" fmla="*/ 810247 w 1012808"/>
              <a:gd name="connsiteY3" fmla="*/ 78928 h 957322"/>
              <a:gd name="connsiteX4" fmla="*/ 1012808 w 1012808"/>
              <a:gd name="connsiteY4" fmla="*/ 881788 h 957322"/>
              <a:gd name="connsiteX5" fmla="*/ 787635 w 1012808"/>
              <a:gd name="connsiteY5" fmla="*/ 957322 h 957322"/>
              <a:gd name="connsiteX6" fmla="*/ 0 w 1012808"/>
              <a:gd name="connsiteY6" fmla="*/ 626333 h 957322"/>
              <a:gd name="connsiteX0" fmla="*/ 0 w 1012808"/>
              <a:gd name="connsiteY0" fmla="*/ 626333 h 957322"/>
              <a:gd name="connsiteX1" fmla="*/ 81025 w 1012808"/>
              <a:gd name="connsiteY1" fmla="*/ 188409 h 957322"/>
              <a:gd name="connsiteX2" fmla="*/ 358016 w 1012808"/>
              <a:gd name="connsiteY2" fmla="*/ 0 h 957322"/>
              <a:gd name="connsiteX3" fmla="*/ 810247 w 1012808"/>
              <a:gd name="connsiteY3" fmla="*/ 78928 h 957322"/>
              <a:gd name="connsiteX4" fmla="*/ 648198 w 1012808"/>
              <a:gd name="connsiteY4" fmla="*/ 443864 h 957322"/>
              <a:gd name="connsiteX5" fmla="*/ 1012808 w 1012808"/>
              <a:gd name="connsiteY5" fmla="*/ 881788 h 957322"/>
              <a:gd name="connsiteX6" fmla="*/ 787635 w 1012808"/>
              <a:gd name="connsiteY6" fmla="*/ 957322 h 957322"/>
              <a:gd name="connsiteX7" fmla="*/ 0 w 1012808"/>
              <a:gd name="connsiteY7" fmla="*/ 626333 h 957322"/>
              <a:gd name="connsiteX0" fmla="*/ 0 w 1012808"/>
              <a:gd name="connsiteY0" fmla="*/ 626333 h 957322"/>
              <a:gd name="connsiteX1" fmla="*/ 81025 w 1012808"/>
              <a:gd name="connsiteY1" fmla="*/ 188409 h 957322"/>
              <a:gd name="connsiteX2" fmla="*/ 358016 w 1012808"/>
              <a:gd name="connsiteY2" fmla="*/ 0 h 957322"/>
              <a:gd name="connsiteX3" fmla="*/ 810247 w 1012808"/>
              <a:gd name="connsiteY3" fmla="*/ 78928 h 957322"/>
              <a:gd name="connsiteX4" fmla="*/ 1012808 w 1012808"/>
              <a:gd name="connsiteY4" fmla="*/ 881788 h 957322"/>
              <a:gd name="connsiteX5" fmla="*/ 787635 w 1012808"/>
              <a:gd name="connsiteY5" fmla="*/ 957322 h 957322"/>
              <a:gd name="connsiteX6" fmla="*/ 0 w 1012808"/>
              <a:gd name="connsiteY6" fmla="*/ 626333 h 957322"/>
              <a:gd name="connsiteX0" fmla="*/ 0 w 1012808"/>
              <a:gd name="connsiteY0" fmla="*/ 547405 h 878394"/>
              <a:gd name="connsiteX1" fmla="*/ 81025 w 1012808"/>
              <a:gd name="connsiteY1" fmla="*/ 109481 h 878394"/>
              <a:gd name="connsiteX2" fmla="*/ 385286 w 1012808"/>
              <a:gd name="connsiteY2" fmla="*/ 15554 h 878394"/>
              <a:gd name="connsiteX3" fmla="*/ 810247 w 1012808"/>
              <a:gd name="connsiteY3" fmla="*/ 0 h 878394"/>
              <a:gd name="connsiteX4" fmla="*/ 1012808 w 1012808"/>
              <a:gd name="connsiteY4" fmla="*/ 802860 h 878394"/>
              <a:gd name="connsiteX5" fmla="*/ 787635 w 1012808"/>
              <a:gd name="connsiteY5" fmla="*/ 878394 h 878394"/>
              <a:gd name="connsiteX6" fmla="*/ 0 w 1012808"/>
              <a:gd name="connsiteY6" fmla="*/ 547405 h 878394"/>
              <a:gd name="connsiteX0" fmla="*/ 0 w 1012808"/>
              <a:gd name="connsiteY0" fmla="*/ 632002 h 962991"/>
              <a:gd name="connsiteX1" fmla="*/ 81025 w 1012808"/>
              <a:gd name="connsiteY1" fmla="*/ 194078 h 962991"/>
              <a:gd name="connsiteX2" fmla="*/ 362210 w 1012808"/>
              <a:gd name="connsiteY2" fmla="*/ 0 h 962991"/>
              <a:gd name="connsiteX3" fmla="*/ 810247 w 1012808"/>
              <a:gd name="connsiteY3" fmla="*/ 84597 h 962991"/>
              <a:gd name="connsiteX4" fmla="*/ 1012808 w 1012808"/>
              <a:gd name="connsiteY4" fmla="*/ 887457 h 962991"/>
              <a:gd name="connsiteX5" fmla="*/ 787635 w 1012808"/>
              <a:gd name="connsiteY5" fmla="*/ 962991 h 962991"/>
              <a:gd name="connsiteX6" fmla="*/ 0 w 1012808"/>
              <a:gd name="connsiteY6" fmla="*/ 632002 h 962991"/>
              <a:gd name="connsiteX0" fmla="*/ 0 w 1012808"/>
              <a:gd name="connsiteY0" fmla="*/ 632002 h 962991"/>
              <a:gd name="connsiteX1" fmla="*/ 81025 w 1012808"/>
              <a:gd name="connsiteY1" fmla="*/ 194078 h 962991"/>
              <a:gd name="connsiteX2" fmla="*/ 362210 w 1012808"/>
              <a:gd name="connsiteY2" fmla="*/ 0 h 962991"/>
              <a:gd name="connsiteX3" fmla="*/ 810247 w 1012808"/>
              <a:gd name="connsiteY3" fmla="*/ 84597 h 962991"/>
              <a:gd name="connsiteX4" fmla="*/ 898263 w 1012808"/>
              <a:gd name="connsiteY4" fmla="*/ 450662 h 962991"/>
              <a:gd name="connsiteX5" fmla="*/ 1012808 w 1012808"/>
              <a:gd name="connsiteY5" fmla="*/ 887457 h 962991"/>
              <a:gd name="connsiteX6" fmla="*/ 787635 w 1012808"/>
              <a:gd name="connsiteY6" fmla="*/ 962991 h 962991"/>
              <a:gd name="connsiteX7" fmla="*/ 0 w 1012808"/>
              <a:gd name="connsiteY7" fmla="*/ 632002 h 962991"/>
              <a:gd name="connsiteX0" fmla="*/ 0 w 1012808"/>
              <a:gd name="connsiteY0" fmla="*/ 632002 h 962991"/>
              <a:gd name="connsiteX1" fmla="*/ 81025 w 1012808"/>
              <a:gd name="connsiteY1" fmla="*/ 194078 h 962991"/>
              <a:gd name="connsiteX2" fmla="*/ 362210 w 1012808"/>
              <a:gd name="connsiteY2" fmla="*/ 0 h 962991"/>
              <a:gd name="connsiteX3" fmla="*/ 810247 w 1012808"/>
              <a:gd name="connsiteY3" fmla="*/ 84597 h 962991"/>
              <a:gd name="connsiteX4" fmla="*/ 597836 w 1012808"/>
              <a:gd name="connsiteY4" fmla="*/ 476775 h 962991"/>
              <a:gd name="connsiteX5" fmla="*/ 1012808 w 1012808"/>
              <a:gd name="connsiteY5" fmla="*/ 887457 h 962991"/>
              <a:gd name="connsiteX6" fmla="*/ 787635 w 1012808"/>
              <a:gd name="connsiteY6" fmla="*/ 962991 h 962991"/>
              <a:gd name="connsiteX7" fmla="*/ 0 w 1012808"/>
              <a:gd name="connsiteY7" fmla="*/ 632002 h 9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2808" h="962991">
                <a:moveTo>
                  <a:pt x="0" y="632002"/>
                </a:moveTo>
                <a:lnTo>
                  <a:pt x="81025" y="194078"/>
                </a:lnTo>
                <a:lnTo>
                  <a:pt x="362210" y="0"/>
                </a:lnTo>
                <a:lnTo>
                  <a:pt x="810247" y="84597"/>
                </a:lnTo>
                <a:lnTo>
                  <a:pt x="597836" y="476775"/>
                </a:lnTo>
                <a:lnTo>
                  <a:pt x="1012808" y="887457"/>
                </a:lnTo>
                <a:lnTo>
                  <a:pt x="787635" y="962991"/>
                </a:lnTo>
                <a:lnTo>
                  <a:pt x="0" y="632002"/>
                </a:lnTo>
                <a:close/>
              </a:path>
            </a:pathLst>
          </a:custGeom>
          <a:solidFill>
            <a:srgbClr val="FFCCCC"/>
          </a:solidFill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83573" y="392362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>
                <a:solidFill>
                  <a:srgbClr val="0070C0"/>
                </a:solidFill>
              </a:rPr>
              <a:t>а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78444" y="364527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</a:t>
            </a:r>
          </a:p>
        </p:txBody>
      </p:sp>
      <p:grpSp>
        <p:nvGrpSpPr>
          <p:cNvPr id="14" name="Group 13"/>
          <p:cNvGrpSpPr/>
          <p:nvPr/>
        </p:nvGrpSpPr>
        <p:grpSpPr>
          <a:xfrm rot="4743844">
            <a:off x="6136937" y="4006979"/>
            <a:ext cx="750486" cy="0"/>
            <a:chOff x="6498771" y="3020913"/>
            <a:chExt cx="1023258" cy="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6498771" y="3020913"/>
              <a:ext cx="51162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010400" y="3020913"/>
              <a:ext cx="51162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133520" y="346393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259204" y="419558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512179" y="378535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267200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1757</Words>
  <Application>Microsoft Office PowerPoint</Application>
  <PresentationFormat>On-screen Show (16:9)</PresentationFormat>
  <Paragraphs>357</Paragraphs>
  <Slides>61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Arial Black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Съдържание</vt:lpstr>
      <vt:lpstr>Изпъкнали многоъгълници</vt:lpstr>
      <vt:lpstr>Малко терминология</vt:lpstr>
      <vt:lpstr>PowerPoint Presentation</vt:lpstr>
      <vt:lpstr>PowerPoint Presentation</vt:lpstr>
      <vt:lpstr>Изпъкнали многоъгълници</vt:lpstr>
      <vt:lpstr>PowerPoint Presentation</vt:lpstr>
      <vt:lpstr>PowerPoint Presentation</vt:lpstr>
      <vt:lpstr>PowerPoint Presentation</vt:lpstr>
      <vt:lpstr>PowerPoint Presentation</vt:lpstr>
      <vt:lpstr>Чрез изродените случаи</vt:lpstr>
      <vt:lpstr>Изпъкнали многостени</vt:lpstr>
      <vt:lpstr>Дефиниция</vt:lpstr>
      <vt:lpstr>История и примери</vt:lpstr>
      <vt:lpstr>Изпъкнали многостени</vt:lpstr>
      <vt:lpstr>PowerPoint Presentation</vt:lpstr>
      <vt:lpstr>PowerPoint Presentation</vt:lpstr>
      <vt:lpstr>Формула на Ойлер</vt:lpstr>
      <vt:lpstr>Да я проверим</vt:lpstr>
      <vt:lpstr>Още за V-E+F=2</vt:lpstr>
      <vt:lpstr>PowerPoint Presentation</vt:lpstr>
      <vt:lpstr>По-сложни тела</vt:lpstr>
      <vt:lpstr>По-обща формула</vt:lpstr>
      <vt:lpstr>PowerPoint Presentation</vt:lpstr>
      <vt:lpstr>Изпъкнала обвивка</vt:lpstr>
      <vt:lpstr>Изпъкнала обвивка в 2D</vt:lpstr>
      <vt:lpstr>PowerPoint Presentation</vt:lpstr>
      <vt:lpstr>Изпъкнала обвивка в 3D</vt:lpstr>
      <vt:lpstr>Намиране на обвивка</vt:lpstr>
      <vt:lpstr>Алгоритъм  “Добавяне на точки”</vt:lpstr>
      <vt:lpstr>Основна идея</vt:lpstr>
      <vt:lpstr>Една стъпка</vt:lpstr>
      <vt:lpstr>PowerPoint Presentation</vt:lpstr>
      <vt:lpstr>PowerPoint Presentation</vt:lpstr>
      <vt:lpstr>PowerPoint Presentation</vt:lpstr>
      <vt:lpstr>PowerPoint Presentation</vt:lpstr>
      <vt:lpstr>Алгоритъм „Опаковане на подарък“</vt:lpstr>
      <vt:lpstr>Основна идея</vt:lpstr>
      <vt:lpstr>Да го покажем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Какво би станало?</vt:lpstr>
      <vt:lpstr>Алгоритъм  „Сканиране на Греъм“</vt:lpstr>
      <vt:lpstr>Основна идея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Алгоритмите  „на живо“</vt:lpstr>
      <vt:lpstr>Илюстрации</vt:lpstr>
      <vt:lpstr>Въпроси и коментари</vt:lpstr>
      <vt:lpstr>Повече информация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2021-10-07T06:41:15Z</dcterms:modified>
</cp:coreProperties>
</file>