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94" r:id="rId4"/>
    <p:sldId id="288" r:id="rId5"/>
    <p:sldId id="310" r:id="rId6"/>
    <p:sldId id="274" r:id="rId7"/>
    <p:sldId id="275" r:id="rId8"/>
    <p:sldId id="276" r:id="rId9"/>
    <p:sldId id="282" r:id="rId10"/>
    <p:sldId id="302" r:id="rId11"/>
    <p:sldId id="289" r:id="rId12"/>
    <p:sldId id="290" r:id="rId13"/>
    <p:sldId id="286" r:id="rId14"/>
    <p:sldId id="287" r:id="rId15"/>
    <p:sldId id="291" r:id="rId16"/>
    <p:sldId id="30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S07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Анимация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EF6A-DD3F-427A-9F53-CD2CD7548F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124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D15452-8F63-4CC2-B39D-FC64B56BF8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3124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EC4BA-E2EC-42F0-BDD2-3D1FFC58C93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124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B43F0F-8843-425E-9C35-432EEBB1726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6482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CFE3E4-6632-4DBA-949E-1152A26080D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3592" y="4648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9676F7-7E4A-46A3-BEBC-273140538A8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4496" y="46482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A22D6-33F9-4E79-80D0-1C6B616F3F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Зиг-заг</a:t>
            </a:r>
            <a:r>
              <a:rPr lang="bg-BG" dirty="0"/>
              <a:t> по сфера</a:t>
            </a:r>
            <a:endParaRPr lang="ru-RU" dirty="0"/>
          </a:p>
          <a:p>
            <a:pPr lvl="1"/>
            <a:r>
              <a:rPr lang="bg-BG" dirty="0"/>
              <a:t>Направете топка да се движи на зигзаг около пилони, разположени по екватора на голяма сфера</a:t>
            </a:r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За да използваме сферични координати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95610-50F0-49CF-A53B-DBB6C78A7B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по тор</a:t>
            </a:r>
          </a:p>
          <a:p>
            <a:pPr lvl="1"/>
            <a:r>
              <a:rPr lang="bg-BG" dirty="0"/>
              <a:t>Направете топка да се движи на спираловидно по протежението на тор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Да се провери доколко добре помните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58AF9D-5CA2-4E03-A662-638F157881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по куб</a:t>
            </a:r>
            <a:endParaRPr lang="ru-RU" dirty="0"/>
          </a:p>
          <a:p>
            <a:pPr lvl="1"/>
            <a:r>
              <a:rPr lang="bg-BG" dirty="0"/>
              <a:t>Направете топчета да се търкалят по повърхността на куб</a:t>
            </a:r>
          </a:p>
          <a:p>
            <a:pPr lvl="1"/>
            <a:r>
              <a:rPr lang="bg-BG" dirty="0"/>
              <a:t>Движението им да изглежда хаотично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Любопитно е как ще решите</a:t>
            </a:r>
            <a:r>
              <a:rPr lang="en-US" dirty="0"/>
              <a:t> </a:t>
            </a:r>
            <a:r>
              <a:rPr lang="bg-BG" dirty="0"/>
              <a:t>проблема с преминаването над ръбовете на куба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BA2B2-D49A-4D3E-A866-D7C29FDC8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8180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Анимация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Анимация извън браузър</a:t>
            </a:r>
          </a:p>
          <a:p>
            <a:pPr lvl="1"/>
            <a:r>
              <a:rPr lang="bg-BG" dirty="0"/>
              <a:t>Подготвя се кадър и се показва</a:t>
            </a:r>
          </a:p>
          <a:p>
            <a:pPr lvl="1"/>
            <a:r>
              <a:rPr lang="bg-BG" dirty="0"/>
              <a:t>Програмата решава кое кога да е</a:t>
            </a:r>
          </a:p>
          <a:p>
            <a:r>
              <a:rPr lang="bg-BG" dirty="0"/>
              <a:t>Анимация в браузър</a:t>
            </a:r>
          </a:p>
          <a:p>
            <a:pPr lvl="1"/>
            <a:r>
              <a:rPr lang="bg-BG" dirty="0"/>
              <a:t>Искаме разрешение за нов кадър</a:t>
            </a:r>
          </a:p>
          <a:p>
            <a:pPr lvl="1"/>
            <a:r>
              <a:rPr lang="bg-BG" dirty="0"/>
              <a:t>По някое време браузърът ни разрешава</a:t>
            </a:r>
          </a:p>
          <a:p>
            <a:pPr lvl="1"/>
            <a:r>
              <a:rPr lang="bg-BG" dirty="0"/>
              <a:t>Тогава генерираме кадър</a:t>
            </a:r>
          </a:p>
          <a:p>
            <a:pPr lvl="1"/>
            <a:r>
              <a:rPr lang="bg-BG" dirty="0"/>
              <a:t>Браузърът го показва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chemeClr val="tx1"/>
                </a:solidFill>
              </a:rPr>
              <a:t>renderer.setAnimationLoop</a:t>
            </a:r>
            <a:r>
              <a:rPr lang="en-GB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myFunc</a:t>
            </a:r>
            <a:r>
              <a:rPr lang="en-GB" dirty="0">
                <a:solidFill>
                  <a:schemeClr val="tx1"/>
                </a:solidFill>
              </a:rPr>
              <a:t> )</a:t>
            </a:r>
            <a:r>
              <a:rPr lang="en-GB" dirty="0"/>
              <a:t>, </a:t>
            </a:r>
            <a:r>
              <a:rPr lang="bg-BG" dirty="0"/>
              <a:t>където </a:t>
            </a:r>
            <a:r>
              <a:rPr lang="en-US" dirty="0" err="1">
                <a:solidFill>
                  <a:schemeClr val="tx1"/>
                </a:solidFill>
              </a:rPr>
              <a:t>myFunc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е наша функция, която генерира кадър</a:t>
            </a: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Еднократно движение</a:t>
            </a:r>
          </a:p>
          <a:p>
            <a:pPr lvl="1"/>
            <a:r>
              <a:rPr lang="bg-BG" dirty="0"/>
              <a:t>Даден е код, който рисува два пилона и топка между тях</a:t>
            </a:r>
          </a:p>
          <a:p>
            <a:pPr lvl="1"/>
            <a:r>
              <a:rPr lang="bg-BG" dirty="0"/>
              <a:t>Направете анимация като топката се движи от върха на единия пилон до върха на другия</a:t>
            </a:r>
          </a:p>
          <a:p>
            <a:pPr lvl="1"/>
            <a:r>
              <a:rPr lang="bg-BG" dirty="0"/>
              <a:t>След като стигне втория връх си остава там неподвижно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Първо собствено линейно движение</a:t>
            </a:r>
          </a:p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Координатите на върха на единия пилон са </a:t>
            </a:r>
            <a:r>
              <a:rPr lang="en-US" dirty="0">
                <a:solidFill>
                  <a:schemeClr val="tx1"/>
                </a:solidFill>
              </a:rPr>
              <a:t>x1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y1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z1</a:t>
            </a:r>
            <a:r>
              <a:rPr lang="en-US" dirty="0"/>
              <a:t>,</a:t>
            </a:r>
            <a:r>
              <a:rPr lang="bg-BG" dirty="0"/>
              <a:t> а на другия – </a:t>
            </a:r>
            <a:r>
              <a:rPr lang="en-US" dirty="0">
                <a:solidFill>
                  <a:schemeClr val="tx1"/>
                </a:solidFill>
              </a:rPr>
              <a:t>x2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y2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z2</a:t>
            </a:r>
          </a:p>
          <a:p>
            <a:pPr lvl="1"/>
            <a:r>
              <a:rPr lang="bg-BG" dirty="0"/>
              <a:t>Топката се казва </a:t>
            </a:r>
            <a:r>
              <a:rPr lang="en-US" dirty="0">
                <a:solidFill>
                  <a:schemeClr val="tx1"/>
                </a:solidFill>
              </a:rPr>
              <a:t>ball</a:t>
            </a:r>
          </a:p>
          <a:p>
            <a:pPr lvl="1"/>
            <a:r>
              <a:rPr lang="bg-BG" dirty="0"/>
              <a:t>Движението е чрез промяна на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bg-BG" dirty="0"/>
              <a:t>Пилоните се рисуват от наша функция, записана във файла </a:t>
            </a:r>
            <a:r>
              <a:rPr lang="en-GB" dirty="0">
                <a:solidFill>
                  <a:schemeClr val="tx1"/>
                </a:solidFill>
              </a:rPr>
              <a:t>futuristicPillar.js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271749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69756A-EAD3-42B0-A34E-0E8ECBFB42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напред-назад</a:t>
            </a:r>
          </a:p>
          <a:p>
            <a:pPr lvl="1"/>
            <a:r>
              <a:rPr lang="bg-BG" dirty="0"/>
              <a:t>Направете движение напред-назад на топката между върховете на пилоните</a:t>
            </a:r>
          </a:p>
          <a:p>
            <a:pPr lvl="1"/>
            <a:r>
              <a:rPr lang="bg-BG" dirty="0"/>
              <a:t>Движението да е почти до върховете</a:t>
            </a:r>
          </a:p>
          <a:p>
            <a:pPr lvl="1"/>
            <a:r>
              <a:rPr lang="bg-BG" dirty="0"/>
              <a:t>Използвайте линейна комбинация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Изпробване на линейната комбинация за движение между две точки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31EE77-C772-4F4C-9DC7-BC15D1ADE3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S07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в кръг</a:t>
            </a:r>
          </a:p>
          <a:p>
            <a:pPr lvl="1"/>
            <a:r>
              <a:rPr lang="bg-BG" dirty="0"/>
              <a:t>Направете топка да се движи в кръг около пилон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експериментирате с параметрично задаване на кръгова траектория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(4:3)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Анимация</vt:lpstr>
      <vt:lpstr>PowerPoint Presentation</vt:lpstr>
      <vt:lpstr>Задача S07 E01</vt:lpstr>
      <vt:lpstr>PowerPoint Presentation</vt:lpstr>
      <vt:lpstr>PowerPoint Presentation</vt:lpstr>
      <vt:lpstr>Задача S07 E02</vt:lpstr>
      <vt:lpstr>PowerPoint Presentation</vt:lpstr>
      <vt:lpstr>Задача S07 E03</vt:lpstr>
      <vt:lpstr>PowerPoint Presentation</vt:lpstr>
      <vt:lpstr>Задача S07 E04</vt:lpstr>
      <vt:lpstr>PowerPoint Presentation</vt:lpstr>
      <vt:lpstr>Задача S07 E05</vt:lpstr>
      <vt:lpstr>PowerPoint Presentation</vt:lpstr>
      <vt:lpstr>Задача S07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2021-07-17T09:16:24Z</dcterms:modified>
</cp:coreProperties>
</file>