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326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0" r:id="rId55"/>
    <p:sldId id="311" r:id="rId56"/>
    <p:sldId id="312" r:id="rId57"/>
    <p:sldId id="313" r:id="rId58"/>
    <p:sldId id="314" r:id="rId59"/>
    <p:sldId id="315" r:id="rId60"/>
    <p:sldId id="325" r:id="rId61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06-Oct-21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3.%20Physics\AniLogo\AniLogo.wmv" TargetMode="External"/><Relationship Id="rId1" Type="http://schemas.microsoft.com/office/2007/relationships/media" Target="file:///D:\Pavel\Courses\Materials\Course.OKG%202021\Lectures%202021\13.%20Physics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17\Lectures%202019\13.%20Physics\AniLogo\AniLogo.wmv" TargetMode="External"/><Relationship Id="rId1" Type="http://schemas.microsoft.com/office/2007/relationships/media" Target="file:///D:\Pavel\Courses\Materials\Course.OKG%202017\Lectures%202019\13.%20Physics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6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14550"/>
            <a:ext cx="2438400" cy="18288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352800" y="21145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11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0" y="87796"/>
            <a:ext cx="1219200" cy="914400"/>
          </a:xfrm>
          <a:prstGeom prst="rect">
            <a:avLst/>
          </a:prstGeom>
        </p:spPr>
      </p:pic>
      <p:sp>
        <p:nvSpPr>
          <p:cNvPr id="12" name="Rectangle 11"/>
          <p:cNvSpPr>
            <a:spLocks noChangeAspect="1"/>
          </p:cNvSpPr>
          <p:nvPr userDrawn="1"/>
        </p:nvSpPr>
        <p:spPr>
          <a:xfrm>
            <a:off x="0" y="87796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"/>
            <a:ext cx="7848600" cy="4914900"/>
          </a:xfrm>
        </p:spPr>
        <p:txBody>
          <a:bodyPr/>
          <a:lstStyle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718099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  <p:sldLayoutId id="214748365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Demos/m13161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H4UfFBaWGV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hyperlink" Target="../../Media/Videos/Compass%20Graph.avi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hyperlink" Target="Demos/m13201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youtu.be/1v5Aqo6PaFw" TargetMode="External"/><Relationship Id="rId7" Type="http://schemas.openxmlformats.org/officeDocument/2006/relationships/hyperlink" Target="../../Media/Videos/ElasticBlobs.avi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.be/Q-2_WhwDhjw" TargetMode="External"/><Relationship Id="rId5" Type="http://schemas.openxmlformats.org/officeDocument/2006/relationships/hyperlink" Target="http://youtu.be/XfBdOg-p_zU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youtu.be/lAlvYxAMoLk" TargetMode="External"/><Relationship Id="rId9" Type="http://schemas.openxmlformats.org/officeDocument/2006/relationships/hyperlink" Target="../../Media/Videos/Decimal%20clock.avi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Demos/m13271.html" TargetMode="External"/><Relationship Id="rId7" Type="http://schemas.openxmlformats.org/officeDocument/2006/relationships/hyperlink" Target="Demos/m13273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hyperlink" Target="Demos/m13272.html" TargetMode="Externa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Demos/m13321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../../Media/Videos/Sprinkler2.avi" TargetMode="External"/><Relationship Id="rId3" Type="http://schemas.openxmlformats.org/officeDocument/2006/relationships/hyperlink" Target="http://youtu.be/CKSXVkjntXg" TargetMode="External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Media/Videos/Water%20Fountain.avi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://youtu.be/Y2pujOMQJcg" TargetMode="External"/><Relationship Id="rId10" Type="http://schemas.openxmlformats.org/officeDocument/2006/relationships/hyperlink" Target="../../Media/Videos/Wet%20Wheel.avi" TargetMode="External"/><Relationship Id="rId4" Type="http://schemas.openxmlformats.org/officeDocument/2006/relationships/hyperlink" Target="http://youtu.be/Z7HxlTALKTE" TargetMode="External"/><Relationship Id="rId9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Demos/m13401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hyperlink" Target="Demos/m13431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3.png"/><Relationship Id="rId4" Type="http://schemas.openxmlformats.org/officeDocument/2006/relationships/hyperlink" Target="Demos/m13441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hyperlink" Target="Demos/m13451.html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youtu.be/fSwKRiPf7VE" TargetMode="External"/><Relationship Id="rId3" Type="http://schemas.openxmlformats.org/officeDocument/2006/relationships/hyperlink" Target="http://youtu.be/lx6XUzG0Dt4" TargetMode="External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Media/Videos/Wind%20waves%20(sound).avi" TargetMode="External"/><Relationship Id="rId5" Type="http://schemas.openxmlformats.org/officeDocument/2006/relationships/image" Target="../media/image75.png"/><Relationship Id="rId4" Type="http://schemas.openxmlformats.org/officeDocument/2006/relationships/hyperlink" Target="../../Media/Videos/Water%20waves.avi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8.png"/><Relationship Id="rId4" Type="http://schemas.openxmlformats.org/officeDocument/2006/relationships/hyperlink" Target="Demos/m13501.html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hyperlink" Target="Demos/m13511.html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6.png"/><Relationship Id="rId7" Type="http://schemas.openxmlformats.org/officeDocument/2006/relationships/hyperlink" Target="../../Media/Videos/Grass%20in%20the%20wind.avi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youtu.be/IMTZ1sTpcOw" TargetMode="External"/><Relationship Id="rId5" Type="http://schemas.openxmlformats.org/officeDocument/2006/relationships/image" Target="../media/image83.png"/><Relationship Id="rId4" Type="http://schemas.openxmlformats.org/officeDocument/2006/relationships/hyperlink" Target="Demos/m13521.html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history.nasa.gov/conghand/traject.htm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emos/m13081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Demos/m13082.html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13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Физика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5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/>
          <p:nvPr/>
        </p:nvCxnSpPr>
        <p:spPr>
          <a:xfrm>
            <a:off x="2482153" y="1842149"/>
            <a:ext cx="2792194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примера с линейната промяна</a:t>
            </a:r>
          </a:p>
          <a:p>
            <a:pPr lvl="1"/>
            <a:r>
              <a:rPr lang="bg-BG" dirty="0"/>
              <a:t>Ускорението “скача” рязко</a:t>
            </a:r>
            <a:endParaRPr lang="en-US" dirty="0"/>
          </a:p>
          <a:p>
            <a:pPr lvl="2"/>
            <a:r>
              <a:rPr lang="bg-BG" dirty="0"/>
              <a:t>(математически – не е непрекъснато)</a:t>
            </a:r>
            <a:endParaRPr lang="en-US" dirty="0"/>
          </a:p>
          <a:p>
            <a:pPr lvl="1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85567" y="2617759"/>
            <a:ext cx="455024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85567" y="1442646"/>
            <a:ext cx="0" cy="117511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050933" y="1842149"/>
            <a:ext cx="672195" cy="77561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19225" y="1842149"/>
            <a:ext cx="1396097" cy="77561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23819" y="2721173"/>
            <a:ext cx="454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/>
              <a:t>0</a:t>
            </a:r>
            <a:endParaRPr lang="en-US" sz="14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496014" y="2721173"/>
            <a:ext cx="454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/>
              <a:t>40</a:t>
            </a:r>
            <a:endParaRPr lang="en-US" sz="14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38179" y="2721173"/>
            <a:ext cx="60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/>
              <a:t>110</a:t>
            </a:r>
            <a:endParaRPr lang="en-US" sz="14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234276" y="2721173"/>
            <a:ext cx="60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/>
              <a:t>180</a:t>
            </a:r>
            <a:endParaRPr lang="en-US" sz="14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2024213" y="1687027"/>
            <a:ext cx="60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/>
              <a:t>0.4</a:t>
            </a:r>
            <a:endParaRPr lang="en-US" sz="1400" baseline="-25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723128" y="1842149"/>
            <a:ext cx="139609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82770" y="2669466"/>
            <a:ext cx="733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</a:rPr>
              <a:t>време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97862" y="1442646"/>
            <a:ext cx="855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</a:rPr>
              <a:t>скорост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85567" y="4141759"/>
            <a:ext cx="4550243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2585567" y="2900784"/>
            <a:ext cx="0" cy="1240975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23819" y="4245173"/>
            <a:ext cx="454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/>
              <a:t>0</a:t>
            </a:r>
            <a:endParaRPr lang="en-US" sz="14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3496014" y="4245173"/>
            <a:ext cx="454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/>
              <a:t>40</a:t>
            </a:r>
            <a:endParaRPr lang="en-US" sz="14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4838179" y="4245173"/>
            <a:ext cx="60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/>
              <a:t>110</a:t>
            </a:r>
            <a:endParaRPr lang="en-US" sz="1400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6234276" y="4245173"/>
            <a:ext cx="605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/>
              <a:t>180</a:t>
            </a:r>
            <a:endParaRPr lang="en-US" sz="14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1676400" y="3223994"/>
            <a:ext cx="832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400" dirty="0"/>
              <a:t>0.010</a:t>
            </a:r>
            <a:endParaRPr lang="en-US" sz="14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6782770" y="4193466"/>
            <a:ext cx="733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</a:rPr>
              <a:t>време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465110" y="2909192"/>
            <a:ext cx="1096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</a:rPr>
              <a:t>ускорение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515323" y="2410930"/>
            <a:ext cx="0" cy="31024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50933" y="2410930"/>
            <a:ext cx="0" cy="31024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46"/>
          <p:cNvGrpSpPr/>
          <p:nvPr/>
        </p:nvGrpSpPr>
        <p:grpSpPr>
          <a:xfrm>
            <a:off x="3723128" y="1687027"/>
            <a:ext cx="1396097" cy="1034146"/>
            <a:chOff x="3276600" y="4572000"/>
            <a:chExt cx="2057400" cy="1600200"/>
          </a:xfrm>
          <a:effectLst/>
        </p:grpSpPr>
        <p:cxnSp>
          <p:nvCxnSpPr>
            <p:cNvPr id="11" name="Straight Arrow Connector 10"/>
            <p:cNvCxnSpPr/>
            <p:nvPr/>
          </p:nvCxnSpPr>
          <p:spPr>
            <a:xfrm>
              <a:off x="3276600" y="4572000"/>
              <a:ext cx="0" cy="16002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334000" y="4572000"/>
              <a:ext cx="0" cy="16002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>
            <a:off x="6515323" y="3482531"/>
            <a:ext cx="0" cy="76264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82153" y="3379116"/>
            <a:ext cx="1396097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050933" y="3223994"/>
            <a:ext cx="0" cy="102117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723128" y="3211027"/>
            <a:ext cx="0" cy="1034146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19225" y="3482531"/>
            <a:ext cx="0" cy="76264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82153" y="3637653"/>
            <a:ext cx="4188292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676400" y="3482531"/>
            <a:ext cx="832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400" dirty="0"/>
              <a:t>0.006</a:t>
            </a:r>
            <a:endParaRPr lang="en-US" sz="1400" baseline="-250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50933" y="3379116"/>
            <a:ext cx="67219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19225" y="3637653"/>
            <a:ext cx="139609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723128" y="4103019"/>
            <a:ext cx="139609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 41"/>
          <p:cNvSpPr/>
          <p:nvPr/>
        </p:nvSpPr>
        <p:spPr>
          <a:xfrm>
            <a:off x="3309470" y="2989491"/>
            <a:ext cx="1033930" cy="982234"/>
          </a:xfrm>
          <a:prstGeom prst="arc">
            <a:avLst>
              <a:gd name="adj1" fmla="val 2676648"/>
              <a:gd name="adj2" fmla="val 5783271"/>
            </a:avLst>
          </a:prstGeom>
          <a:ln w="12700">
            <a:solidFill>
              <a:srgbClr val="FF0000"/>
            </a:solidFill>
            <a:prstDash val="sysDash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flipH="1">
            <a:off x="4395323" y="3015139"/>
            <a:ext cx="1292683" cy="982439"/>
          </a:xfrm>
          <a:prstGeom prst="arc">
            <a:avLst>
              <a:gd name="adj1" fmla="val 2134071"/>
              <a:gd name="adj2" fmla="val 5783271"/>
            </a:avLst>
          </a:prstGeom>
          <a:ln w="12700">
            <a:solidFill>
              <a:srgbClr val="FF0000"/>
            </a:solidFill>
            <a:prstDash val="sysDash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084111" y="3593863"/>
            <a:ext cx="566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ysClr val="windowText" lastClr="000000"/>
                </a:solidFill>
              </a:defRPr>
            </a:lvl1pPr>
          </a:lstStyle>
          <a:p>
            <a:r>
              <a:rPr lang="bg-BG" dirty="0">
                <a:solidFill>
                  <a:srgbClr val="FF0000"/>
                </a:solidFill>
              </a:rPr>
              <a:t>скок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8851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Нелинейна плавност</a:t>
            </a:r>
          </a:p>
          <a:p>
            <a:pPr lvl="1"/>
            <a:r>
              <a:rPr lang="bg-BG"/>
              <a:t>Използваме друга функция за постигане на плавност</a:t>
            </a:r>
          </a:p>
          <a:p>
            <a:pPr lvl="1"/>
            <a:r>
              <a:rPr lang="bg-BG"/>
              <a:t>Според конкретния случай избираме полиномиална, тригонометрична, експоненциална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Нелинейна плавност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1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Тригонометрична плавност</a:t>
                </a:r>
              </a:p>
              <a:p>
                <a:pPr lvl="1"/>
                <a:r>
                  <a:rPr lang="bg-BG" dirty="0"/>
                  <a:t>Използваме фрагменти от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Може и от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r>
                  <a:rPr lang="bg-BG" dirty="0"/>
                  <a:t>, ако</a:t>
                </a:r>
                <a:r>
                  <a:rPr lang="en-US" dirty="0"/>
                  <a:t> </a:t>
                </a:r>
                <a:r>
                  <a:rPr lang="bg-BG" dirty="0"/>
                  <a:t>искаме да съгрешим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32"/>
          <p:cNvSpPr/>
          <p:nvPr/>
        </p:nvSpPr>
        <p:spPr>
          <a:xfrm>
            <a:off x="2789717" y="2371695"/>
            <a:ext cx="742950" cy="583827"/>
          </a:xfrm>
          <a:custGeom>
            <a:avLst/>
            <a:gdLst>
              <a:gd name="connsiteX0" fmla="*/ 0 w 2133600"/>
              <a:gd name="connsiteY0" fmla="*/ 0 h 1087967"/>
              <a:gd name="connsiteX1" fmla="*/ 889000 w 2133600"/>
              <a:gd name="connsiteY1" fmla="*/ 1054100 h 1087967"/>
              <a:gd name="connsiteX2" fmla="*/ 1206500 w 2133600"/>
              <a:gd name="connsiteY2" fmla="*/ 203200 h 1087967"/>
              <a:gd name="connsiteX3" fmla="*/ 2133600 w 2133600"/>
              <a:gd name="connsiteY3" fmla="*/ 266700 h 1087967"/>
              <a:gd name="connsiteX0" fmla="*/ 0 w 3048000"/>
              <a:gd name="connsiteY0" fmla="*/ 740833 h 1250949"/>
              <a:gd name="connsiteX1" fmla="*/ 1803400 w 3048000"/>
              <a:gd name="connsiteY1" fmla="*/ 982133 h 1250949"/>
              <a:gd name="connsiteX2" fmla="*/ 2120900 w 3048000"/>
              <a:gd name="connsiteY2" fmla="*/ 131233 h 1250949"/>
              <a:gd name="connsiteX3" fmla="*/ 3048000 w 3048000"/>
              <a:gd name="connsiteY3" fmla="*/ 194733 h 1250949"/>
              <a:gd name="connsiteX0" fmla="*/ 0 w 3048000"/>
              <a:gd name="connsiteY0" fmla="*/ 740833 h 1083733"/>
              <a:gd name="connsiteX1" fmla="*/ 1803400 w 3048000"/>
              <a:gd name="connsiteY1" fmla="*/ 982133 h 1083733"/>
              <a:gd name="connsiteX2" fmla="*/ 2120900 w 3048000"/>
              <a:gd name="connsiteY2" fmla="*/ 131233 h 1083733"/>
              <a:gd name="connsiteX3" fmla="*/ 3048000 w 3048000"/>
              <a:gd name="connsiteY3" fmla="*/ 194733 h 1083733"/>
              <a:gd name="connsiteX0" fmla="*/ 0 w 3048000"/>
              <a:gd name="connsiteY0" fmla="*/ 764116 h 1246715"/>
              <a:gd name="connsiteX1" fmla="*/ 1066800 w 3048000"/>
              <a:gd name="connsiteY1" fmla="*/ 1145115 h 1246715"/>
              <a:gd name="connsiteX2" fmla="*/ 2120900 w 3048000"/>
              <a:gd name="connsiteY2" fmla="*/ 154516 h 1246715"/>
              <a:gd name="connsiteX3" fmla="*/ 3048000 w 3048000"/>
              <a:gd name="connsiteY3" fmla="*/ 218016 h 1246715"/>
              <a:gd name="connsiteX0" fmla="*/ 0 w 3048000"/>
              <a:gd name="connsiteY0" fmla="*/ 546100 h 1018116"/>
              <a:gd name="connsiteX1" fmla="*/ 1066800 w 3048000"/>
              <a:gd name="connsiteY1" fmla="*/ 927099 h 1018116"/>
              <a:gd name="connsiteX2" fmla="*/ 3048000 w 3048000"/>
              <a:gd name="connsiteY2" fmla="*/ 0 h 1018116"/>
              <a:gd name="connsiteX0" fmla="*/ 0 w 2362200"/>
              <a:gd name="connsiteY0" fmla="*/ 457201 h 914400"/>
              <a:gd name="connsiteX1" fmla="*/ 1066800 w 2362200"/>
              <a:gd name="connsiteY1" fmla="*/ 838200 h 914400"/>
              <a:gd name="connsiteX2" fmla="*/ 2362200 w 2362200"/>
              <a:gd name="connsiteY2" fmla="*/ 0 h 914400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682436"/>
              <a:gd name="connsiteX1" fmla="*/ 1066800 w 2362200"/>
              <a:gd name="connsiteY1" fmla="*/ 606236 h 682436"/>
              <a:gd name="connsiteX2" fmla="*/ 2362200 w 2362200"/>
              <a:gd name="connsiteY2" fmla="*/ 72835 h 682436"/>
              <a:gd name="connsiteX0" fmla="*/ 0 w 2362200"/>
              <a:gd name="connsiteY0" fmla="*/ 457201 h 457201"/>
              <a:gd name="connsiteX1" fmla="*/ 2362200 w 2362200"/>
              <a:gd name="connsiteY1" fmla="*/ 0 h 457201"/>
              <a:gd name="connsiteX0" fmla="*/ 0 w 2799644"/>
              <a:gd name="connsiteY0" fmla="*/ 2365565 h 2365565"/>
              <a:gd name="connsiteX1" fmla="*/ 2799644 w 2799644"/>
              <a:gd name="connsiteY1" fmla="*/ 0 h 2365565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72459"/>
              <a:gd name="connsiteX1" fmla="*/ 1137355 w 1137355"/>
              <a:gd name="connsiteY1" fmla="*/ 0 h 772459"/>
              <a:gd name="connsiteX0" fmla="*/ 0 w 1137355"/>
              <a:gd name="connsiteY0" fmla="*/ 767977 h 778436"/>
              <a:gd name="connsiteX1" fmla="*/ 1137355 w 1137355"/>
              <a:gd name="connsiteY1" fmla="*/ 5977 h 77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7355" h="778436">
                <a:moveTo>
                  <a:pt x="0" y="767977"/>
                </a:moveTo>
                <a:cubicBezTo>
                  <a:pt x="759952" y="778436"/>
                  <a:pt x="444307" y="0"/>
                  <a:pt x="1137355" y="5977"/>
                </a:cubicBezTo>
              </a:path>
            </a:pathLst>
          </a:cu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075717" y="1995501"/>
            <a:ext cx="1543050" cy="626410"/>
          </a:xfrm>
          <a:custGeom>
            <a:avLst/>
            <a:gdLst>
              <a:gd name="connsiteX0" fmla="*/ 0 w 2133600"/>
              <a:gd name="connsiteY0" fmla="*/ 0 h 1087967"/>
              <a:gd name="connsiteX1" fmla="*/ 889000 w 2133600"/>
              <a:gd name="connsiteY1" fmla="*/ 1054100 h 1087967"/>
              <a:gd name="connsiteX2" fmla="*/ 1206500 w 2133600"/>
              <a:gd name="connsiteY2" fmla="*/ 203200 h 1087967"/>
              <a:gd name="connsiteX3" fmla="*/ 2133600 w 2133600"/>
              <a:gd name="connsiteY3" fmla="*/ 266700 h 1087967"/>
              <a:gd name="connsiteX0" fmla="*/ 0 w 3048000"/>
              <a:gd name="connsiteY0" fmla="*/ 740833 h 1250949"/>
              <a:gd name="connsiteX1" fmla="*/ 1803400 w 3048000"/>
              <a:gd name="connsiteY1" fmla="*/ 982133 h 1250949"/>
              <a:gd name="connsiteX2" fmla="*/ 2120900 w 3048000"/>
              <a:gd name="connsiteY2" fmla="*/ 131233 h 1250949"/>
              <a:gd name="connsiteX3" fmla="*/ 3048000 w 3048000"/>
              <a:gd name="connsiteY3" fmla="*/ 194733 h 1250949"/>
              <a:gd name="connsiteX0" fmla="*/ 0 w 3048000"/>
              <a:gd name="connsiteY0" fmla="*/ 740833 h 1083733"/>
              <a:gd name="connsiteX1" fmla="*/ 1803400 w 3048000"/>
              <a:gd name="connsiteY1" fmla="*/ 982133 h 1083733"/>
              <a:gd name="connsiteX2" fmla="*/ 2120900 w 3048000"/>
              <a:gd name="connsiteY2" fmla="*/ 131233 h 1083733"/>
              <a:gd name="connsiteX3" fmla="*/ 3048000 w 3048000"/>
              <a:gd name="connsiteY3" fmla="*/ 194733 h 1083733"/>
              <a:gd name="connsiteX0" fmla="*/ 0 w 3048000"/>
              <a:gd name="connsiteY0" fmla="*/ 764116 h 1246715"/>
              <a:gd name="connsiteX1" fmla="*/ 1066800 w 3048000"/>
              <a:gd name="connsiteY1" fmla="*/ 1145115 h 1246715"/>
              <a:gd name="connsiteX2" fmla="*/ 2120900 w 3048000"/>
              <a:gd name="connsiteY2" fmla="*/ 154516 h 1246715"/>
              <a:gd name="connsiteX3" fmla="*/ 3048000 w 3048000"/>
              <a:gd name="connsiteY3" fmla="*/ 218016 h 1246715"/>
              <a:gd name="connsiteX0" fmla="*/ 0 w 3048000"/>
              <a:gd name="connsiteY0" fmla="*/ 546100 h 1018116"/>
              <a:gd name="connsiteX1" fmla="*/ 1066800 w 3048000"/>
              <a:gd name="connsiteY1" fmla="*/ 927099 h 1018116"/>
              <a:gd name="connsiteX2" fmla="*/ 3048000 w 3048000"/>
              <a:gd name="connsiteY2" fmla="*/ 0 h 1018116"/>
              <a:gd name="connsiteX0" fmla="*/ 0 w 2362200"/>
              <a:gd name="connsiteY0" fmla="*/ 457201 h 914400"/>
              <a:gd name="connsiteX1" fmla="*/ 1066800 w 2362200"/>
              <a:gd name="connsiteY1" fmla="*/ 838200 h 914400"/>
              <a:gd name="connsiteX2" fmla="*/ 2362200 w 2362200"/>
              <a:gd name="connsiteY2" fmla="*/ 0 h 914400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682436"/>
              <a:gd name="connsiteX1" fmla="*/ 1066800 w 2362200"/>
              <a:gd name="connsiteY1" fmla="*/ 606236 h 682436"/>
              <a:gd name="connsiteX2" fmla="*/ 2362200 w 2362200"/>
              <a:gd name="connsiteY2" fmla="*/ 72835 h 682436"/>
              <a:gd name="connsiteX0" fmla="*/ 0 w 2362200"/>
              <a:gd name="connsiteY0" fmla="*/ 457201 h 457201"/>
              <a:gd name="connsiteX1" fmla="*/ 2362200 w 2362200"/>
              <a:gd name="connsiteY1" fmla="*/ 0 h 457201"/>
              <a:gd name="connsiteX0" fmla="*/ 0 w 2799644"/>
              <a:gd name="connsiteY0" fmla="*/ 2365565 h 2365565"/>
              <a:gd name="connsiteX1" fmla="*/ 2799644 w 2799644"/>
              <a:gd name="connsiteY1" fmla="*/ 0 h 2365565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72459"/>
              <a:gd name="connsiteX1" fmla="*/ 1137355 w 1137355"/>
              <a:gd name="connsiteY1" fmla="*/ 0 h 772459"/>
              <a:gd name="connsiteX0" fmla="*/ 0 w 1137355"/>
              <a:gd name="connsiteY0" fmla="*/ 767977 h 778436"/>
              <a:gd name="connsiteX1" fmla="*/ 1137355 w 1137355"/>
              <a:gd name="connsiteY1" fmla="*/ 5977 h 778436"/>
              <a:gd name="connsiteX0" fmla="*/ 0 w 1399822"/>
              <a:gd name="connsiteY0" fmla="*/ 0 h 82177"/>
              <a:gd name="connsiteX1" fmla="*/ 1399822 w 1399822"/>
              <a:gd name="connsiteY1" fmla="*/ 82177 h 82177"/>
              <a:gd name="connsiteX0" fmla="*/ 0 w 1399822"/>
              <a:gd name="connsiteY0" fmla="*/ 11953 h 94130"/>
              <a:gd name="connsiteX1" fmla="*/ 1399822 w 1399822"/>
              <a:gd name="connsiteY1" fmla="*/ 94130 h 94130"/>
              <a:gd name="connsiteX0" fmla="*/ 0 w 2362200"/>
              <a:gd name="connsiteY0" fmla="*/ 11953 h 773954"/>
              <a:gd name="connsiteX1" fmla="*/ 2362200 w 2362200"/>
              <a:gd name="connsiteY1" fmla="*/ 773954 h 773954"/>
              <a:gd name="connsiteX0" fmla="*/ 0 w 2362200"/>
              <a:gd name="connsiteY0" fmla="*/ 11953 h 776942"/>
              <a:gd name="connsiteX1" fmla="*/ 2362200 w 2362200"/>
              <a:gd name="connsiteY1" fmla="*/ 773954 h 776942"/>
              <a:gd name="connsiteX0" fmla="*/ 0 w 2362200"/>
              <a:gd name="connsiteY0" fmla="*/ 11953 h 785907"/>
              <a:gd name="connsiteX1" fmla="*/ 2362200 w 2362200"/>
              <a:gd name="connsiteY1" fmla="*/ 773954 h 785907"/>
              <a:gd name="connsiteX0" fmla="*/ 0 w 2362200"/>
              <a:gd name="connsiteY0" fmla="*/ 61259 h 835213"/>
              <a:gd name="connsiteX1" fmla="*/ 2362200 w 2362200"/>
              <a:gd name="connsiteY1" fmla="*/ 823260 h 83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62200" h="835213">
                <a:moveTo>
                  <a:pt x="0" y="61259"/>
                </a:moveTo>
                <a:cubicBezTo>
                  <a:pt x="1043004" y="0"/>
                  <a:pt x="974387" y="835213"/>
                  <a:pt x="2362200" y="82326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847117" y="2033257"/>
            <a:ext cx="2057400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75867" y="2604757"/>
            <a:ext cx="628650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075717" y="1918957"/>
            <a:ext cx="0" cy="142875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618767" y="1918957"/>
            <a:ext cx="0" cy="142875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61067" y="2947657"/>
            <a:ext cx="742950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51" idx="0"/>
          </p:cNvCxnSpPr>
          <p:nvPr/>
        </p:nvCxnSpPr>
        <p:spPr>
          <a:xfrm>
            <a:off x="2161067" y="2376157"/>
            <a:ext cx="1371599" cy="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789717" y="2776207"/>
            <a:ext cx="0" cy="57150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532667" y="2261857"/>
            <a:ext cx="0" cy="108585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75367" y="3233407"/>
            <a:ext cx="52578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2275367" y="1918957"/>
            <a:ext cx="0" cy="131001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3532666" y="2039776"/>
            <a:ext cx="1536519" cy="407943"/>
          </a:xfrm>
          <a:custGeom>
            <a:avLst/>
            <a:gdLst>
              <a:gd name="connsiteX0" fmla="*/ 0 w 2133600"/>
              <a:gd name="connsiteY0" fmla="*/ 0 h 1087967"/>
              <a:gd name="connsiteX1" fmla="*/ 889000 w 2133600"/>
              <a:gd name="connsiteY1" fmla="*/ 1054100 h 1087967"/>
              <a:gd name="connsiteX2" fmla="*/ 1206500 w 2133600"/>
              <a:gd name="connsiteY2" fmla="*/ 203200 h 1087967"/>
              <a:gd name="connsiteX3" fmla="*/ 2133600 w 2133600"/>
              <a:gd name="connsiteY3" fmla="*/ 266700 h 1087967"/>
              <a:gd name="connsiteX0" fmla="*/ 0 w 3048000"/>
              <a:gd name="connsiteY0" fmla="*/ 740833 h 1250949"/>
              <a:gd name="connsiteX1" fmla="*/ 1803400 w 3048000"/>
              <a:gd name="connsiteY1" fmla="*/ 982133 h 1250949"/>
              <a:gd name="connsiteX2" fmla="*/ 2120900 w 3048000"/>
              <a:gd name="connsiteY2" fmla="*/ 131233 h 1250949"/>
              <a:gd name="connsiteX3" fmla="*/ 3048000 w 3048000"/>
              <a:gd name="connsiteY3" fmla="*/ 194733 h 1250949"/>
              <a:gd name="connsiteX0" fmla="*/ 0 w 3048000"/>
              <a:gd name="connsiteY0" fmla="*/ 740833 h 1083733"/>
              <a:gd name="connsiteX1" fmla="*/ 1803400 w 3048000"/>
              <a:gd name="connsiteY1" fmla="*/ 982133 h 1083733"/>
              <a:gd name="connsiteX2" fmla="*/ 2120900 w 3048000"/>
              <a:gd name="connsiteY2" fmla="*/ 131233 h 1083733"/>
              <a:gd name="connsiteX3" fmla="*/ 3048000 w 3048000"/>
              <a:gd name="connsiteY3" fmla="*/ 194733 h 1083733"/>
              <a:gd name="connsiteX0" fmla="*/ 0 w 3048000"/>
              <a:gd name="connsiteY0" fmla="*/ 764116 h 1246715"/>
              <a:gd name="connsiteX1" fmla="*/ 1066800 w 3048000"/>
              <a:gd name="connsiteY1" fmla="*/ 1145115 h 1246715"/>
              <a:gd name="connsiteX2" fmla="*/ 2120900 w 3048000"/>
              <a:gd name="connsiteY2" fmla="*/ 154516 h 1246715"/>
              <a:gd name="connsiteX3" fmla="*/ 3048000 w 3048000"/>
              <a:gd name="connsiteY3" fmla="*/ 218016 h 1246715"/>
              <a:gd name="connsiteX0" fmla="*/ 0 w 3048000"/>
              <a:gd name="connsiteY0" fmla="*/ 546100 h 1018116"/>
              <a:gd name="connsiteX1" fmla="*/ 1066800 w 3048000"/>
              <a:gd name="connsiteY1" fmla="*/ 927099 h 1018116"/>
              <a:gd name="connsiteX2" fmla="*/ 3048000 w 3048000"/>
              <a:gd name="connsiteY2" fmla="*/ 0 h 1018116"/>
              <a:gd name="connsiteX0" fmla="*/ 0 w 2362200"/>
              <a:gd name="connsiteY0" fmla="*/ 457201 h 914400"/>
              <a:gd name="connsiteX1" fmla="*/ 1066800 w 2362200"/>
              <a:gd name="connsiteY1" fmla="*/ 838200 h 914400"/>
              <a:gd name="connsiteX2" fmla="*/ 2362200 w 2362200"/>
              <a:gd name="connsiteY2" fmla="*/ 0 h 914400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682436"/>
              <a:gd name="connsiteX1" fmla="*/ 1066800 w 2362200"/>
              <a:gd name="connsiteY1" fmla="*/ 606236 h 682436"/>
              <a:gd name="connsiteX2" fmla="*/ 2362200 w 2362200"/>
              <a:gd name="connsiteY2" fmla="*/ 72835 h 682436"/>
              <a:gd name="connsiteX0" fmla="*/ 0 w 2362200"/>
              <a:gd name="connsiteY0" fmla="*/ 464055 h 561353"/>
              <a:gd name="connsiteX1" fmla="*/ 1066800 w 2362200"/>
              <a:gd name="connsiteY1" fmla="*/ 540255 h 561353"/>
              <a:gd name="connsiteX2" fmla="*/ 2362200 w 2362200"/>
              <a:gd name="connsiteY2" fmla="*/ 6854 h 561353"/>
              <a:gd name="connsiteX0" fmla="*/ 0 w 2362200"/>
              <a:gd name="connsiteY0" fmla="*/ 464055 h 559470"/>
              <a:gd name="connsiteX1" fmla="*/ 1066800 w 2362200"/>
              <a:gd name="connsiteY1" fmla="*/ 540255 h 559470"/>
              <a:gd name="connsiteX2" fmla="*/ 2362200 w 2362200"/>
              <a:gd name="connsiteY2" fmla="*/ 6854 h 559470"/>
              <a:gd name="connsiteX0" fmla="*/ 0 w 2362200"/>
              <a:gd name="connsiteY0" fmla="*/ 457218 h 552633"/>
              <a:gd name="connsiteX1" fmla="*/ 1066800 w 2362200"/>
              <a:gd name="connsiteY1" fmla="*/ 533418 h 552633"/>
              <a:gd name="connsiteX2" fmla="*/ 2362200 w 2362200"/>
              <a:gd name="connsiteY2" fmla="*/ 17 h 552633"/>
              <a:gd name="connsiteX0" fmla="*/ 0 w 2347202"/>
              <a:gd name="connsiteY0" fmla="*/ 278702 h 374117"/>
              <a:gd name="connsiteX1" fmla="*/ 1066800 w 2347202"/>
              <a:gd name="connsiteY1" fmla="*/ 354902 h 374117"/>
              <a:gd name="connsiteX2" fmla="*/ 2347202 w 2347202"/>
              <a:gd name="connsiteY2" fmla="*/ 27 h 374117"/>
              <a:gd name="connsiteX0" fmla="*/ 0 w 2352202"/>
              <a:gd name="connsiteY0" fmla="*/ 448509 h 543924"/>
              <a:gd name="connsiteX1" fmla="*/ 1066800 w 2352202"/>
              <a:gd name="connsiteY1" fmla="*/ 524709 h 543924"/>
              <a:gd name="connsiteX2" fmla="*/ 2352202 w 2352202"/>
              <a:gd name="connsiteY2" fmla="*/ 16 h 54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2202" h="543924">
                <a:moveTo>
                  <a:pt x="0" y="448509"/>
                </a:moveTo>
                <a:cubicBezTo>
                  <a:pt x="529067" y="424238"/>
                  <a:pt x="673100" y="600909"/>
                  <a:pt x="1066800" y="524709"/>
                </a:cubicBezTo>
                <a:cubicBezTo>
                  <a:pt x="1460500" y="448509"/>
                  <a:pt x="1282341" y="-3150"/>
                  <a:pt x="2352202" y="16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470726" y="2947657"/>
            <a:ext cx="1666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400" dirty="0">
                <a:solidFill>
                  <a:sysClr val="windowText" lastClr="000000"/>
                </a:solidFill>
              </a:rPr>
              <a:t>Основно движение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52570" y="2947657"/>
            <a:ext cx="817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0070C0"/>
                </a:solidFill>
              </a:rPr>
              <a:t>Влизане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075717" y="2947657"/>
            <a:ext cx="154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0070C0"/>
                </a:solidFill>
              </a:rPr>
              <a:t>Излизане</a:t>
            </a:r>
            <a:endParaRPr lang="en-US" sz="1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ontent Placeholder 2"/>
              <p:cNvSpPr txBox="1">
                <a:spLocks/>
              </p:cNvSpPr>
              <p:nvPr/>
            </p:nvSpPr>
            <p:spPr>
              <a:xfrm>
                <a:off x="1780067" y="2196719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067" y="2196719"/>
                <a:ext cx="381000" cy="367043"/>
              </a:xfrm>
              <a:prstGeom prst="rect">
                <a:avLst/>
              </a:prstGeom>
              <a:blipFill>
                <a:blip r:embed="rId4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ontent Placeholder 2"/>
              <p:cNvSpPr txBox="1">
                <a:spLocks/>
              </p:cNvSpPr>
              <p:nvPr/>
            </p:nvSpPr>
            <p:spPr>
              <a:xfrm>
                <a:off x="1780067" y="2748136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067" y="2748136"/>
                <a:ext cx="381000" cy="367043"/>
              </a:xfrm>
              <a:prstGeom prst="rect">
                <a:avLst/>
              </a:prstGeom>
              <a:blipFill>
                <a:blip r:embed="rId5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2599217" y="3347707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217" y="3347707"/>
                <a:ext cx="381000" cy="367043"/>
              </a:xfrm>
              <a:prstGeom prst="rect">
                <a:avLst/>
              </a:prstGeom>
              <a:blipFill>
                <a:blip r:embed="rId6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>
                <a:off x="3330713" y="3347707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13" y="3347707"/>
                <a:ext cx="381000" cy="3670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ontent Placeholder 2"/>
              <p:cNvSpPr txBox="1">
                <a:spLocks/>
              </p:cNvSpPr>
              <p:nvPr/>
            </p:nvSpPr>
            <p:spPr>
              <a:xfrm>
                <a:off x="6428267" y="3347707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67" y="3347707"/>
                <a:ext cx="381000" cy="367043"/>
              </a:xfrm>
              <a:prstGeom prst="rect">
                <a:avLst/>
              </a:prstGeom>
              <a:blipFill>
                <a:blip r:embed="rId8"/>
                <a:stretch>
                  <a:fillRect l="-161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ontent Placeholder 2"/>
              <p:cNvSpPr txBox="1">
                <a:spLocks/>
              </p:cNvSpPr>
              <p:nvPr/>
            </p:nvSpPr>
            <p:spPr>
              <a:xfrm>
                <a:off x="4904267" y="3347707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267" y="3347707"/>
                <a:ext cx="381000" cy="367043"/>
              </a:xfrm>
              <a:prstGeom prst="rect">
                <a:avLst/>
              </a:prstGeom>
              <a:blipFill>
                <a:blip r:embed="rId9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ontent Placeholder 2"/>
              <p:cNvSpPr txBox="1">
                <a:spLocks/>
              </p:cNvSpPr>
              <p:nvPr/>
            </p:nvSpPr>
            <p:spPr>
              <a:xfrm>
                <a:off x="6904517" y="1849735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517" y="1849735"/>
                <a:ext cx="381000" cy="367043"/>
              </a:xfrm>
              <a:prstGeom prst="rect">
                <a:avLst/>
              </a:prstGeom>
              <a:blipFill>
                <a:blip r:embed="rId10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ontent Placeholder 2"/>
              <p:cNvSpPr txBox="1">
                <a:spLocks/>
              </p:cNvSpPr>
              <p:nvPr/>
            </p:nvSpPr>
            <p:spPr>
              <a:xfrm>
                <a:off x="6904517" y="2438390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517" y="2438390"/>
                <a:ext cx="381000" cy="367043"/>
              </a:xfrm>
              <a:prstGeom prst="rect">
                <a:avLst/>
              </a:prstGeom>
              <a:blipFill>
                <a:blip r:embed="rId11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ontent Placeholder 2"/>
              <p:cNvSpPr txBox="1">
                <a:spLocks/>
              </p:cNvSpPr>
              <p:nvPr/>
            </p:nvSpPr>
            <p:spPr>
              <a:xfrm rot="19340424">
                <a:off x="2805468" y="2342777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40424">
                <a:off x="2805468" y="2342777"/>
                <a:ext cx="381000" cy="367043"/>
              </a:xfrm>
              <a:prstGeom prst="rect">
                <a:avLst/>
              </a:prstGeom>
              <a:blipFill>
                <a:blip r:embed="rId12"/>
                <a:stretch>
                  <a:fillRect l="-2299" b="-459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ontent Placeholder 2"/>
              <p:cNvSpPr txBox="1">
                <a:spLocks/>
              </p:cNvSpPr>
              <p:nvPr/>
            </p:nvSpPr>
            <p:spPr>
              <a:xfrm rot="1200000">
                <a:off x="5887994" y="2029010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00000">
                <a:off x="5887994" y="2029010"/>
                <a:ext cx="381000" cy="367043"/>
              </a:xfrm>
              <a:prstGeom prst="rect">
                <a:avLst/>
              </a:prstGeom>
              <a:blipFill>
                <a:blip r:embed="rId13"/>
                <a:stretch>
                  <a:fillRect l="-1625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18303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bg-BG" dirty="0"/>
                  <a:t>Изрязваме желан фрагмент</a:t>
                </a:r>
              </a:p>
              <a:p>
                <a:pPr lvl="1"/>
                <a:r>
                  <a:rPr lang="bg-BG" dirty="0"/>
                  <a:t>Трансформираме го до желаната форма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747713" lvl="1" indent="0">
                  <a:buNone/>
                </a:pPr>
                <a:r>
                  <a:rPr lang="bg-BG" dirty="0"/>
                  <a:t>като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bg-BG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bg-BG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1371600" y="3657600"/>
            <a:ext cx="37338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38800" y="3371852"/>
            <a:ext cx="990600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38800" y="2800351"/>
            <a:ext cx="1828800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477000" y="3200402"/>
            <a:ext cx="0" cy="57150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67600" y="2686051"/>
            <a:ext cx="0" cy="1085851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86400" y="3657602"/>
            <a:ext cx="2743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791200" y="2343151"/>
            <a:ext cx="0" cy="154305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6477000" y="2795869"/>
            <a:ext cx="990600" cy="583827"/>
          </a:xfrm>
          <a:custGeom>
            <a:avLst/>
            <a:gdLst>
              <a:gd name="connsiteX0" fmla="*/ 0 w 2133600"/>
              <a:gd name="connsiteY0" fmla="*/ 0 h 1087967"/>
              <a:gd name="connsiteX1" fmla="*/ 889000 w 2133600"/>
              <a:gd name="connsiteY1" fmla="*/ 1054100 h 1087967"/>
              <a:gd name="connsiteX2" fmla="*/ 1206500 w 2133600"/>
              <a:gd name="connsiteY2" fmla="*/ 203200 h 1087967"/>
              <a:gd name="connsiteX3" fmla="*/ 2133600 w 2133600"/>
              <a:gd name="connsiteY3" fmla="*/ 266700 h 1087967"/>
              <a:gd name="connsiteX0" fmla="*/ 0 w 3048000"/>
              <a:gd name="connsiteY0" fmla="*/ 740833 h 1250949"/>
              <a:gd name="connsiteX1" fmla="*/ 1803400 w 3048000"/>
              <a:gd name="connsiteY1" fmla="*/ 982133 h 1250949"/>
              <a:gd name="connsiteX2" fmla="*/ 2120900 w 3048000"/>
              <a:gd name="connsiteY2" fmla="*/ 131233 h 1250949"/>
              <a:gd name="connsiteX3" fmla="*/ 3048000 w 3048000"/>
              <a:gd name="connsiteY3" fmla="*/ 194733 h 1250949"/>
              <a:gd name="connsiteX0" fmla="*/ 0 w 3048000"/>
              <a:gd name="connsiteY0" fmla="*/ 740833 h 1083733"/>
              <a:gd name="connsiteX1" fmla="*/ 1803400 w 3048000"/>
              <a:gd name="connsiteY1" fmla="*/ 982133 h 1083733"/>
              <a:gd name="connsiteX2" fmla="*/ 2120900 w 3048000"/>
              <a:gd name="connsiteY2" fmla="*/ 131233 h 1083733"/>
              <a:gd name="connsiteX3" fmla="*/ 3048000 w 3048000"/>
              <a:gd name="connsiteY3" fmla="*/ 194733 h 1083733"/>
              <a:gd name="connsiteX0" fmla="*/ 0 w 3048000"/>
              <a:gd name="connsiteY0" fmla="*/ 764116 h 1246715"/>
              <a:gd name="connsiteX1" fmla="*/ 1066800 w 3048000"/>
              <a:gd name="connsiteY1" fmla="*/ 1145115 h 1246715"/>
              <a:gd name="connsiteX2" fmla="*/ 2120900 w 3048000"/>
              <a:gd name="connsiteY2" fmla="*/ 154516 h 1246715"/>
              <a:gd name="connsiteX3" fmla="*/ 3048000 w 3048000"/>
              <a:gd name="connsiteY3" fmla="*/ 218016 h 1246715"/>
              <a:gd name="connsiteX0" fmla="*/ 0 w 3048000"/>
              <a:gd name="connsiteY0" fmla="*/ 546100 h 1018116"/>
              <a:gd name="connsiteX1" fmla="*/ 1066800 w 3048000"/>
              <a:gd name="connsiteY1" fmla="*/ 927099 h 1018116"/>
              <a:gd name="connsiteX2" fmla="*/ 3048000 w 3048000"/>
              <a:gd name="connsiteY2" fmla="*/ 0 h 1018116"/>
              <a:gd name="connsiteX0" fmla="*/ 0 w 2362200"/>
              <a:gd name="connsiteY0" fmla="*/ 457201 h 914400"/>
              <a:gd name="connsiteX1" fmla="*/ 1066800 w 2362200"/>
              <a:gd name="connsiteY1" fmla="*/ 838200 h 914400"/>
              <a:gd name="connsiteX2" fmla="*/ 2362200 w 2362200"/>
              <a:gd name="connsiteY2" fmla="*/ 0 h 914400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682436"/>
              <a:gd name="connsiteX1" fmla="*/ 1066800 w 2362200"/>
              <a:gd name="connsiteY1" fmla="*/ 606236 h 682436"/>
              <a:gd name="connsiteX2" fmla="*/ 2362200 w 2362200"/>
              <a:gd name="connsiteY2" fmla="*/ 72835 h 682436"/>
              <a:gd name="connsiteX0" fmla="*/ 0 w 2362200"/>
              <a:gd name="connsiteY0" fmla="*/ 457201 h 457201"/>
              <a:gd name="connsiteX1" fmla="*/ 2362200 w 2362200"/>
              <a:gd name="connsiteY1" fmla="*/ 0 h 457201"/>
              <a:gd name="connsiteX0" fmla="*/ 0 w 2799644"/>
              <a:gd name="connsiteY0" fmla="*/ 2365565 h 2365565"/>
              <a:gd name="connsiteX1" fmla="*/ 2799644 w 2799644"/>
              <a:gd name="connsiteY1" fmla="*/ 0 h 2365565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72459"/>
              <a:gd name="connsiteX1" fmla="*/ 1137355 w 1137355"/>
              <a:gd name="connsiteY1" fmla="*/ 0 h 772459"/>
              <a:gd name="connsiteX0" fmla="*/ 0 w 1137355"/>
              <a:gd name="connsiteY0" fmla="*/ 767977 h 778436"/>
              <a:gd name="connsiteX1" fmla="*/ 1137355 w 1137355"/>
              <a:gd name="connsiteY1" fmla="*/ 5977 h 77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7355" h="778436">
                <a:moveTo>
                  <a:pt x="0" y="767977"/>
                </a:moveTo>
                <a:cubicBezTo>
                  <a:pt x="759952" y="778436"/>
                  <a:pt x="444307" y="0"/>
                  <a:pt x="1137355" y="5977"/>
                </a:cubicBezTo>
              </a:path>
            </a:pathLst>
          </a:cu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667000" y="2343150"/>
            <a:ext cx="0" cy="200025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3657600" y="3086100"/>
            <a:ext cx="990600" cy="1147482"/>
          </a:xfrm>
          <a:custGeom>
            <a:avLst/>
            <a:gdLst>
              <a:gd name="connsiteX0" fmla="*/ 0 w 2133600"/>
              <a:gd name="connsiteY0" fmla="*/ 0 h 1087967"/>
              <a:gd name="connsiteX1" fmla="*/ 889000 w 2133600"/>
              <a:gd name="connsiteY1" fmla="*/ 1054100 h 1087967"/>
              <a:gd name="connsiteX2" fmla="*/ 1206500 w 2133600"/>
              <a:gd name="connsiteY2" fmla="*/ 203200 h 1087967"/>
              <a:gd name="connsiteX3" fmla="*/ 2133600 w 2133600"/>
              <a:gd name="connsiteY3" fmla="*/ 266700 h 1087967"/>
              <a:gd name="connsiteX0" fmla="*/ 0 w 3048000"/>
              <a:gd name="connsiteY0" fmla="*/ 740833 h 1250949"/>
              <a:gd name="connsiteX1" fmla="*/ 1803400 w 3048000"/>
              <a:gd name="connsiteY1" fmla="*/ 982133 h 1250949"/>
              <a:gd name="connsiteX2" fmla="*/ 2120900 w 3048000"/>
              <a:gd name="connsiteY2" fmla="*/ 131233 h 1250949"/>
              <a:gd name="connsiteX3" fmla="*/ 3048000 w 3048000"/>
              <a:gd name="connsiteY3" fmla="*/ 194733 h 1250949"/>
              <a:gd name="connsiteX0" fmla="*/ 0 w 3048000"/>
              <a:gd name="connsiteY0" fmla="*/ 740833 h 1083733"/>
              <a:gd name="connsiteX1" fmla="*/ 1803400 w 3048000"/>
              <a:gd name="connsiteY1" fmla="*/ 982133 h 1083733"/>
              <a:gd name="connsiteX2" fmla="*/ 2120900 w 3048000"/>
              <a:gd name="connsiteY2" fmla="*/ 131233 h 1083733"/>
              <a:gd name="connsiteX3" fmla="*/ 3048000 w 3048000"/>
              <a:gd name="connsiteY3" fmla="*/ 194733 h 1083733"/>
              <a:gd name="connsiteX0" fmla="*/ 0 w 3048000"/>
              <a:gd name="connsiteY0" fmla="*/ 764116 h 1246715"/>
              <a:gd name="connsiteX1" fmla="*/ 1066800 w 3048000"/>
              <a:gd name="connsiteY1" fmla="*/ 1145115 h 1246715"/>
              <a:gd name="connsiteX2" fmla="*/ 2120900 w 3048000"/>
              <a:gd name="connsiteY2" fmla="*/ 154516 h 1246715"/>
              <a:gd name="connsiteX3" fmla="*/ 3048000 w 3048000"/>
              <a:gd name="connsiteY3" fmla="*/ 218016 h 1246715"/>
              <a:gd name="connsiteX0" fmla="*/ 0 w 3048000"/>
              <a:gd name="connsiteY0" fmla="*/ 546100 h 1018116"/>
              <a:gd name="connsiteX1" fmla="*/ 1066800 w 3048000"/>
              <a:gd name="connsiteY1" fmla="*/ 927099 h 1018116"/>
              <a:gd name="connsiteX2" fmla="*/ 3048000 w 3048000"/>
              <a:gd name="connsiteY2" fmla="*/ 0 h 1018116"/>
              <a:gd name="connsiteX0" fmla="*/ 0 w 2362200"/>
              <a:gd name="connsiteY0" fmla="*/ 457201 h 914400"/>
              <a:gd name="connsiteX1" fmla="*/ 1066800 w 2362200"/>
              <a:gd name="connsiteY1" fmla="*/ 838200 h 914400"/>
              <a:gd name="connsiteX2" fmla="*/ 2362200 w 2362200"/>
              <a:gd name="connsiteY2" fmla="*/ 0 h 914400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682436"/>
              <a:gd name="connsiteX1" fmla="*/ 1066800 w 2362200"/>
              <a:gd name="connsiteY1" fmla="*/ 606236 h 682436"/>
              <a:gd name="connsiteX2" fmla="*/ 2362200 w 2362200"/>
              <a:gd name="connsiteY2" fmla="*/ 72835 h 682436"/>
              <a:gd name="connsiteX0" fmla="*/ 0 w 2362200"/>
              <a:gd name="connsiteY0" fmla="*/ 457201 h 457201"/>
              <a:gd name="connsiteX1" fmla="*/ 2362200 w 2362200"/>
              <a:gd name="connsiteY1" fmla="*/ 0 h 457201"/>
              <a:gd name="connsiteX0" fmla="*/ 0 w 2799644"/>
              <a:gd name="connsiteY0" fmla="*/ 2365565 h 2365565"/>
              <a:gd name="connsiteX1" fmla="*/ 2799644 w 2799644"/>
              <a:gd name="connsiteY1" fmla="*/ 0 h 2365565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72459"/>
              <a:gd name="connsiteX1" fmla="*/ 1137355 w 1137355"/>
              <a:gd name="connsiteY1" fmla="*/ 0 h 772459"/>
              <a:gd name="connsiteX0" fmla="*/ 0 w 1137355"/>
              <a:gd name="connsiteY0" fmla="*/ 767977 h 778436"/>
              <a:gd name="connsiteX1" fmla="*/ 1137355 w 1137355"/>
              <a:gd name="connsiteY1" fmla="*/ 5977 h 77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7355" h="778436">
                <a:moveTo>
                  <a:pt x="0" y="767977"/>
                </a:moveTo>
                <a:cubicBezTo>
                  <a:pt x="759952" y="778436"/>
                  <a:pt x="444307" y="0"/>
                  <a:pt x="1137355" y="5977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 flipH="1">
            <a:off x="2667000" y="3086100"/>
            <a:ext cx="990600" cy="1147482"/>
          </a:xfrm>
          <a:custGeom>
            <a:avLst/>
            <a:gdLst>
              <a:gd name="connsiteX0" fmla="*/ 0 w 2133600"/>
              <a:gd name="connsiteY0" fmla="*/ 0 h 1087967"/>
              <a:gd name="connsiteX1" fmla="*/ 889000 w 2133600"/>
              <a:gd name="connsiteY1" fmla="*/ 1054100 h 1087967"/>
              <a:gd name="connsiteX2" fmla="*/ 1206500 w 2133600"/>
              <a:gd name="connsiteY2" fmla="*/ 203200 h 1087967"/>
              <a:gd name="connsiteX3" fmla="*/ 2133600 w 2133600"/>
              <a:gd name="connsiteY3" fmla="*/ 266700 h 1087967"/>
              <a:gd name="connsiteX0" fmla="*/ 0 w 3048000"/>
              <a:gd name="connsiteY0" fmla="*/ 740833 h 1250949"/>
              <a:gd name="connsiteX1" fmla="*/ 1803400 w 3048000"/>
              <a:gd name="connsiteY1" fmla="*/ 982133 h 1250949"/>
              <a:gd name="connsiteX2" fmla="*/ 2120900 w 3048000"/>
              <a:gd name="connsiteY2" fmla="*/ 131233 h 1250949"/>
              <a:gd name="connsiteX3" fmla="*/ 3048000 w 3048000"/>
              <a:gd name="connsiteY3" fmla="*/ 194733 h 1250949"/>
              <a:gd name="connsiteX0" fmla="*/ 0 w 3048000"/>
              <a:gd name="connsiteY0" fmla="*/ 740833 h 1083733"/>
              <a:gd name="connsiteX1" fmla="*/ 1803400 w 3048000"/>
              <a:gd name="connsiteY1" fmla="*/ 982133 h 1083733"/>
              <a:gd name="connsiteX2" fmla="*/ 2120900 w 3048000"/>
              <a:gd name="connsiteY2" fmla="*/ 131233 h 1083733"/>
              <a:gd name="connsiteX3" fmla="*/ 3048000 w 3048000"/>
              <a:gd name="connsiteY3" fmla="*/ 194733 h 1083733"/>
              <a:gd name="connsiteX0" fmla="*/ 0 w 3048000"/>
              <a:gd name="connsiteY0" fmla="*/ 764116 h 1246715"/>
              <a:gd name="connsiteX1" fmla="*/ 1066800 w 3048000"/>
              <a:gd name="connsiteY1" fmla="*/ 1145115 h 1246715"/>
              <a:gd name="connsiteX2" fmla="*/ 2120900 w 3048000"/>
              <a:gd name="connsiteY2" fmla="*/ 154516 h 1246715"/>
              <a:gd name="connsiteX3" fmla="*/ 3048000 w 3048000"/>
              <a:gd name="connsiteY3" fmla="*/ 218016 h 1246715"/>
              <a:gd name="connsiteX0" fmla="*/ 0 w 3048000"/>
              <a:gd name="connsiteY0" fmla="*/ 546100 h 1018116"/>
              <a:gd name="connsiteX1" fmla="*/ 1066800 w 3048000"/>
              <a:gd name="connsiteY1" fmla="*/ 927099 h 1018116"/>
              <a:gd name="connsiteX2" fmla="*/ 3048000 w 3048000"/>
              <a:gd name="connsiteY2" fmla="*/ 0 h 1018116"/>
              <a:gd name="connsiteX0" fmla="*/ 0 w 2362200"/>
              <a:gd name="connsiteY0" fmla="*/ 457201 h 914400"/>
              <a:gd name="connsiteX1" fmla="*/ 1066800 w 2362200"/>
              <a:gd name="connsiteY1" fmla="*/ 838200 h 914400"/>
              <a:gd name="connsiteX2" fmla="*/ 2362200 w 2362200"/>
              <a:gd name="connsiteY2" fmla="*/ 0 h 914400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682436"/>
              <a:gd name="connsiteX1" fmla="*/ 1066800 w 2362200"/>
              <a:gd name="connsiteY1" fmla="*/ 606236 h 682436"/>
              <a:gd name="connsiteX2" fmla="*/ 2362200 w 2362200"/>
              <a:gd name="connsiteY2" fmla="*/ 72835 h 682436"/>
              <a:gd name="connsiteX0" fmla="*/ 0 w 2362200"/>
              <a:gd name="connsiteY0" fmla="*/ 457201 h 457201"/>
              <a:gd name="connsiteX1" fmla="*/ 2362200 w 2362200"/>
              <a:gd name="connsiteY1" fmla="*/ 0 h 457201"/>
              <a:gd name="connsiteX0" fmla="*/ 0 w 2799644"/>
              <a:gd name="connsiteY0" fmla="*/ 2365565 h 2365565"/>
              <a:gd name="connsiteX1" fmla="*/ 2799644 w 2799644"/>
              <a:gd name="connsiteY1" fmla="*/ 0 h 2365565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72459"/>
              <a:gd name="connsiteX1" fmla="*/ 1137355 w 1137355"/>
              <a:gd name="connsiteY1" fmla="*/ 0 h 772459"/>
              <a:gd name="connsiteX0" fmla="*/ 0 w 1137355"/>
              <a:gd name="connsiteY0" fmla="*/ 767977 h 778436"/>
              <a:gd name="connsiteX1" fmla="*/ 1137355 w 1137355"/>
              <a:gd name="connsiteY1" fmla="*/ 5977 h 77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7355" h="778436">
                <a:moveTo>
                  <a:pt x="0" y="767977"/>
                </a:moveTo>
                <a:cubicBezTo>
                  <a:pt x="759952" y="778436"/>
                  <a:pt x="444307" y="0"/>
                  <a:pt x="1137355" y="5977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161016" y="2571750"/>
            <a:ext cx="1505984" cy="1661832"/>
            <a:chOff x="1161016" y="2571750"/>
            <a:chExt cx="1505984" cy="1661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676400" y="2571750"/>
                  <a:ext cx="914400" cy="362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bg-BG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dirty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/>
                              </a:rPr>
                              <m:t>π</m:t>
                            </m:r>
                            <m:r>
                              <a:rPr lang="bg-BG" dirty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r>
                              <a:rPr lang="en-US" dirty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/>
                              </a:rPr>
                              <m:t> </m:t>
                            </m:r>
                            <m:r>
                              <a:rPr lang="bg-BG" dirty="0">
                                <a:solidFill>
                                  <a:srgbClr val="0070C0"/>
                                </a:solidFill>
                                <a:latin typeface="Cambria Math"/>
                                <a:cs typeface="Times New Roman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baseline="-25000" dirty="0">
                    <a:solidFill>
                      <a:srgbClr val="0070C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2571750"/>
                  <a:ext cx="914400" cy="36298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reeform 41"/>
            <p:cNvSpPr/>
            <p:nvPr/>
          </p:nvSpPr>
          <p:spPr>
            <a:xfrm>
              <a:off x="1676400" y="3086100"/>
              <a:ext cx="990600" cy="1147482"/>
            </a:xfrm>
            <a:custGeom>
              <a:avLst/>
              <a:gdLst>
                <a:gd name="connsiteX0" fmla="*/ 0 w 2133600"/>
                <a:gd name="connsiteY0" fmla="*/ 0 h 1087967"/>
                <a:gd name="connsiteX1" fmla="*/ 889000 w 2133600"/>
                <a:gd name="connsiteY1" fmla="*/ 1054100 h 1087967"/>
                <a:gd name="connsiteX2" fmla="*/ 1206500 w 2133600"/>
                <a:gd name="connsiteY2" fmla="*/ 203200 h 1087967"/>
                <a:gd name="connsiteX3" fmla="*/ 2133600 w 2133600"/>
                <a:gd name="connsiteY3" fmla="*/ 266700 h 1087967"/>
                <a:gd name="connsiteX0" fmla="*/ 0 w 3048000"/>
                <a:gd name="connsiteY0" fmla="*/ 740833 h 1250949"/>
                <a:gd name="connsiteX1" fmla="*/ 1803400 w 3048000"/>
                <a:gd name="connsiteY1" fmla="*/ 982133 h 1250949"/>
                <a:gd name="connsiteX2" fmla="*/ 2120900 w 3048000"/>
                <a:gd name="connsiteY2" fmla="*/ 131233 h 1250949"/>
                <a:gd name="connsiteX3" fmla="*/ 3048000 w 3048000"/>
                <a:gd name="connsiteY3" fmla="*/ 194733 h 1250949"/>
                <a:gd name="connsiteX0" fmla="*/ 0 w 3048000"/>
                <a:gd name="connsiteY0" fmla="*/ 740833 h 1083733"/>
                <a:gd name="connsiteX1" fmla="*/ 1803400 w 3048000"/>
                <a:gd name="connsiteY1" fmla="*/ 982133 h 1083733"/>
                <a:gd name="connsiteX2" fmla="*/ 2120900 w 3048000"/>
                <a:gd name="connsiteY2" fmla="*/ 131233 h 1083733"/>
                <a:gd name="connsiteX3" fmla="*/ 3048000 w 3048000"/>
                <a:gd name="connsiteY3" fmla="*/ 194733 h 1083733"/>
                <a:gd name="connsiteX0" fmla="*/ 0 w 3048000"/>
                <a:gd name="connsiteY0" fmla="*/ 764116 h 1246715"/>
                <a:gd name="connsiteX1" fmla="*/ 1066800 w 3048000"/>
                <a:gd name="connsiteY1" fmla="*/ 1145115 h 1246715"/>
                <a:gd name="connsiteX2" fmla="*/ 2120900 w 3048000"/>
                <a:gd name="connsiteY2" fmla="*/ 154516 h 1246715"/>
                <a:gd name="connsiteX3" fmla="*/ 3048000 w 3048000"/>
                <a:gd name="connsiteY3" fmla="*/ 218016 h 1246715"/>
                <a:gd name="connsiteX0" fmla="*/ 0 w 3048000"/>
                <a:gd name="connsiteY0" fmla="*/ 546100 h 1018116"/>
                <a:gd name="connsiteX1" fmla="*/ 1066800 w 3048000"/>
                <a:gd name="connsiteY1" fmla="*/ 927099 h 1018116"/>
                <a:gd name="connsiteX2" fmla="*/ 3048000 w 3048000"/>
                <a:gd name="connsiteY2" fmla="*/ 0 h 1018116"/>
                <a:gd name="connsiteX0" fmla="*/ 0 w 2362200"/>
                <a:gd name="connsiteY0" fmla="*/ 457201 h 914400"/>
                <a:gd name="connsiteX1" fmla="*/ 1066800 w 2362200"/>
                <a:gd name="connsiteY1" fmla="*/ 838200 h 914400"/>
                <a:gd name="connsiteX2" fmla="*/ 2362200 w 2362200"/>
                <a:gd name="connsiteY2" fmla="*/ 0 h 914400"/>
                <a:gd name="connsiteX0" fmla="*/ 0 w 2362200"/>
                <a:gd name="connsiteY0" fmla="*/ 530036 h 987235"/>
                <a:gd name="connsiteX1" fmla="*/ 1066800 w 2362200"/>
                <a:gd name="connsiteY1" fmla="*/ 911035 h 987235"/>
                <a:gd name="connsiteX2" fmla="*/ 2362200 w 2362200"/>
                <a:gd name="connsiteY2" fmla="*/ 72835 h 987235"/>
                <a:gd name="connsiteX0" fmla="*/ 0 w 2362200"/>
                <a:gd name="connsiteY0" fmla="*/ 530036 h 987235"/>
                <a:gd name="connsiteX1" fmla="*/ 1066800 w 2362200"/>
                <a:gd name="connsiteY1" fmla="*/ 911035 h 987235"/>
                <a:gd name="connsiteX2" fmla="*/ 2362200 w 2362200"/>
                <a:gd name="connsiteY2" fmla="*/ 72835 h 987235"/>
                <a:gd name="connsiteX0" fmla="*/ 0 w 2362200"/>
                <a:gd name="connsiteY0" fmla="*/ 530036 h 682436"/>
                <a:gd name="connsiteX1" fmla="*/ 1066800 w 2362200"/>
                <a:gd name="connsiteY1" fmla="*/ 606236 h 682436"/>
                <a:gd name="connsiteX2" fmla="*/ 2362200 w 2362200"/>
                <a:gd name="connsiteY2" fmla="*/ 72835 h 682436"/>
                <a:gd name="connsiteX0" fmla="*/ 0 w 2362200"/>
                <a:gd name="connsiteY0" fmla="*/ 457201 h 457201"/>
                <a:gd name="connsiteX1" fmla="*/ 2362200 w 2362200"/>
                <a:gd name="connsiteY1" fmla="*/ 0 h 457201"/>
                <a:gd name="connsiteX0" fmla="*/ 0 w 2799644"/>
                <a:gd name="connsiteY0" fmla="*/ 2365565 h 2365565"/>
                <a:gd name="connsiteX1" fmla="*/ 2799644 w 2799644"/>
                <a:gd name="connsiteY1" fmla="*/ 0 h 2365565"/>
                <a:gd name="connsiteX0" fmla="*/ 0 w 1137355"/>
                <a:gd name="connsiteY0" fmla="*/ 762000 h 762000"/>
                <a:gd name="connsiteX1" fmla="*/ 1137355 w 1137355"/>
                <a:gd name="connsiteY1" fmla="*/ 0 h 762000"/>
                <a:gd name="connsiteX0" fmla="*/ 0 w 1137355"/>
                <a:gd name="connsiteY0" fmla="*/ 762000 h 762000"/>
                <a:gd name="connsiteX1" fmla="*/ 1137355 w 1137355"/>
                <a:gd name="connsiteY1" fmla="*/ 0 h 762000"/>
                <a:gd name="connsiteX0" fmla="*/ 0 w 1137355"/>
                <a:gd name="connsiteY0" fmla="*/ 762000 h 772459"/>
                <a:gd name="connsiteX1" fmla="*/ 1137355 w 1137355"/>
                <a:gd name="connsiteY1" fmla="*/ 0 h 772459"/>
                <a:gd name="connsiteX0" fmla="*/ 0 w 1137355"/>
                <a:gd name="connsiteY0" fmla="*/ 767977 h 778436"/>
                <a:gd name="connsiteX1" fmla="*/ 1137355 w 1137355"/>
                <a:gd name="connsiteY1" fmla="*/ 5977 h 77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7355" h="778436">
                  <a:moveTo>
                    <a:pt x="0" y="767977"/>
                  </a:moveTo>
                  <a:cubicBezTo>
                    <a:pt x="759952" y="778436"/>
                    <a:pt x="444307" y="0"/>
                    <a:pt x="1137355" y="5977"/>
                  </a:cubicBezTo>
                </a:path>
              </a:pathLst>
            </a:cu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76400" y="3086100"/>
              <a:ext cx="990600" cy="114748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100000">
                  <a:srgbClr val="0070C0">
                    <a:alpha val="2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676400" y="2971800"/>
              <a:ext cx="914400" cy="0"/>
            </a:xfrm>
            <a:prstGeom prst="straightConnector1">
              <a:avLst/>
            </a:prstGeom>
            <a:ln w="19050" cap="rnd">
              <a:solidFill>
                <a:srgbClr val="0070C0"/>
              </a:solidFill>
              <a:headEnd type="triangle" w="med" len="lg"/>
              <a:tailEnd type="triangl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 rot="16200000">
                  <a:off x="913489" y="3462867"/>
                  <a:ext cx="858038" cy="36298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bg-BG" i="1" dirty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</a:rPr>
                              <m:t>1,1</m:t>
                            </m:r>
                          </m:e>
                        </m:d>
                      </m:oMath>
                    </m:oMathPara>
                  </a14:m>
                  <a:endParaRPr lang="en-US" baseline="-25000" dirty="0">
                    <a:solidFill>
                      <a:srgbClr val="0070C0"/>
                    </a:solidFill>
                    <a:effectLst>
                      <a:outerShdw blurRad="63500" algn="ctr" rotWithShape="0">
                        <a:srgbClr val="0070C0">
                          <a:alpha val="4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913489" y="3462867"/>
                  <a:ext cx="858038" cy="3629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Freeform 62"/>
            <p:cNvSpPr/>
            <p:nvPr/>
          </p:nvSpPr>
          <p:spPr>
            <a:xfrm flipH="1">
              <a:off x="1371600" y="4062412"/>
              <a:ext cx="304800" cy="155753"/>
            </a:xfrm>
            <a:custGeom>
              <a:avLst/>
              <a:gdLst>
                <a:gd name="connsiteX0" fmla="*/ 0 w 2133600"/>
                <a:gd name="connsiteY0" fmla="*/ 0 h 1087967"/>
                <a:gd name="connsiteX1" fmla="*/ 889000 w 2133600"/>
                <a:gd name="connsiteY1" fmla="*/ 1054100 h 1087967"/>
                <a:gd name="connsiteX2" fmla="*/ 1206500 w 2133600"/>
                <a:gd name="connsiteY2" fmla="*/ 203200 h 1087967"/>
                <a:gd name="connsiteX3" fmla="*/ 2133600 w 2133600"/>
                <a:gd name="connsiteY3" fmla="*/ 266700 h 1087967"/>
                <a:gd name="connsiteX0" fmla="*/ 0 w 3048000"/>
                <a:gd name="connsiteY0" fmla="*/ 740833 h 1250949"/>
                <a:gd name="connsiteX1" fmla="*/ 1803400 w 3048000"/>
                <a:gd name="connsiteY1" fmla="*/ 982133 h 1250949"/>
                <a:gd name="connsiteX2" fmla="*/ 2120900 w 3048000"/>
                <a:gd name="connsiteY2" fmla="*/ 131233 h 1250949"/>
                <a:gd name="connsiteX3" fmla="*/ 3048000 w 3048000"/>
                <a:gd name="connsiteY3" fmla="*/ 194733 h 1250949"/>
                <a:gd name="connsiteX0" fmla="*/ 0 w 3048000"/>
                <a:gd name="connsiteY0" fmla="*/ 740833 h 1083733"/>
                <a:gd name="connsiteX1" fmla="*/ 1803400 w 3048000"/>
                <a:gd name="connsiteY1" fmla="*/ 982133 h 1083733"/>
                <a:gd name="connsiteX2" fmla="*/ 2120900 w 3048000"/>
                <a:gd name="connsiteY2" fmla="*/ 131233 h 1083733"/>
                <a:gd name="connsiteX3" fmla="*/ 3048000 w 3048000"/>
                <a:gd name="connsiteY3" fmla="*/ 194733 h 1083733"/>
                <a:gd name="connsiteX0" fmla="*/ 0 w 3048000"/>
                <a:gd name="connsiteY0" fmla="*/ 764116 h 1246715"/>
                <a:gd name="connsiteX1" fmla="*/ 1066800 w 3048000"/>
                <a:gd name="connsiteY1" fmla="*/ 1145115 h 1246715"/>
                <a:gd name="connsiteX2" fmla="*/ 2120900 w 3048000"/>
                <a:gd name="connsiteY2" fmla="*/ 154516 h 1246715"/>
                <a:gd name="connsiteX3" fmla="*/ 3048000 w 3048000"/>
                <a:gd name="connsiteY3" fmla="*/ 218016 h 1246715"/>
                <a:gd name="connsiteX0" fmla="*/ 0 w 3048000"/>
                <a:gd name="connsiteY0" fmla="*/ 546100 h 1018116"/>
                <a:gd name="connsiteX1" fmla="*/ 1066800 w 3048000"/>
                <a:gd name="connsiteY1" fmla="*/ 927099 h 1018116"/>
                <a:gd name="connsiteX2" fmla="*/ 3048000 w 3048000"/>
                <a:gd name="connsiteY2" fmla="*/ 0 h 1018116"/>
                <a:gd name="connsiteX0" fmla="*/ 0 w 2362200"/>
                <a:gd name="connsiteY0" fmla="*/ 457201 h 914400"/>
                <a:gd name="connsiteX1" fmla="*/ 1066800 w 2362200"/>
                <a:gd name="connsiteY1" fmla="*/ 838200 h 914400"/>
                <a:gd name="connsiteX2" fmla="*/ 2362200 w 2362200"/>
                <a:gd name="connsiteY2" fmla="*/ 0 h 914400"/>
                <a:gd name="connsiteX0" fmla="*/ 0 w 2362200"/>
                <a:gd name="connsiteY0" fmla="*/ 530036 h 987235"/>
                <a:gd name="connsiteX1" fmla="*/ 1066800 w 2362200"/>
                <a:gd name="connsiteY1" fmla="*/ 911035 h 987235"/>
                <a:gd name="connsiteX2" fmla="*/ 2362200 w 2362200"/>
                <a:gd name="connsiteY2" fmla="*/ 72835 h 987235"/>
                <a:gd name="connsiteX0" fmla="*/ 0 w 2362200"/>
                <a:gd name="connsiteY0" fmla="*/ 530036 h 987235"/>
                <a:gd name="connsiteX1" fmla="*/ 1066800 w 2362200"/>
                <a:gd name="connsiteY1" fmla="*/ 911035 h 987235"/>
                <a:gd name="connsiteX2" fmla="*/ 2362200 w 2362200"/>
                <a:gd name="connsiteY2" fmla="*/ 72835 h 987235"/>
                <a:gd name="connsiteX0" fmla="*/ 0 w 2362200"/>
                <a:gd name="connsiteY0" fmla="*/ 530036 h 682436"/>
                <a:gd name="connsiteX1" fmla="*/ 1066800 w 2362200"/>
                <a:gd name="connsiteY1" fmla="*/ 606236 h 682436"/>
                <a:gd name="connsiteX2" fmla="*/ 2362200 w 2362200"/>
                <a:gd name="connsiteY2" fmla="*/ 72835 h 682436"/>
                <a:gd name="connsiteX0" fmla="*/ 0 w 2362200"/>
                <a:gd name="connsiteY0" fmla="*/ 457201 h 457201"/>
                <a:gd name="connsiteX1" fmla="*/ 2362200 w 2362200"/>
                <a:gd name="connsiteY1" fmla="*/ 0 h 457201"/>
                <a:gd name="connsiteX0" fmla="*/ 0 w 2799644"/>
                <a:gd name="connsiteY0" fmla="*/ 2365565 h 2365565"/>
                <a:gd name="connsiteX1" fmla="*/ 2799644 w 2799644"/>
                <a:gd name="connsiteY1" fmla="*/ 0 h 2365565"/>
                <a:gd name="connsiteX0" fmla="*/ 0 w 1137355"/>
                <a:gd name="connsiteY0" fmla="*/ 762000 h 762000"/>
                <a:gd name="connsiteX1" fmla="*/ 1137355 w 1137355"/>
                <a:gd name="connsiteY1" fmla="*/ 0 h 762000"/>
                <a:gd name="connsiteX0" fmla="*/ 0 w 1137355"/>
                <a:gd name="connsiteY0" fmla="*/ 762000 h 762000"/>
                <a:gd name="connsiteX1" fmla="*/ 1137355 w 1137355"/>
                <a:gd name="connsiteY1" fmla="*/ 0 h 762000"/>
                <a:gd name="connsiteX0" fmla="*/ 0 w 1137355"/>
                <a:gd name="connsiteY0" fmla="*/ 762000 h 772459"/>
                <a:gd name="connsiteX1" fmla="*/ 1137355 w 1137355"/>
                <a:gd name="connsiteY1" fmla="*/ 0 h 772459"/>
                <a:gd name="connsiteX0" fmla="*/ 0 w 1137355"/>
                <a:gd name="connsiteY0" fmla="*/ 767977 h 778436"/>
                <a:gd name="connsiteX1" fmla="*/ 1137355 w 1137355"/>
                <a:gd name="connsiteY1" fmla="*/ 5977 h 778436"/>
                <a:gd name="connsiteX0" fmla="*/ 255604 w 1015556"/>
                <a:gd name="connsiteY0" fmla="*/ 114868 h 125327"/>
                <a:gd name="connsiteX1" fmla="*/ 693048 w 1015556"/>
                <a:gd name="connsiteY1" fmla="*/ 5977 h 125327"/>
                <a:gd name="connsiteX0" fmla="*/ 0 w 759952"/>
                <a:gd name="connsiteY0" fmla="*/ 108891 h 119350"/>
                <a:gd name="connsiteX1" fmla="*/ 437444 w 759952"/>
                <a:gd name="connsiteY1" fmla="*/ 0 h 119350"/>
                <a:gd name="connsiteX0" fmla="*/ 0 w 437444"/>
                <a:gd name="connsiteY0" fmla="*/ 108891 h 119350"/>
                <a:gd name="connsiteX1" fmla="*/ 437444 w 437444"/>
                <a:gd name="connsiteY1" fmla="*/ 0 h 119350"/>
                <a:gd name="connsiteX0" fmla="*/ 0 w 393700"/>
                <a:gd name="connsiteY0" fmla="*/ 105660 h 116119"/>
                <a:gd name="connsiteX1" fmla="*/ 393700 w 393700"/>
                <a:gd name="connsiteY1" fmla="*/ 0 h 116119"/>
                <a:gd name="connsiteX0" fmla="*/ 0 w 393700"/>
                <a:gd name="connsiteY0" fmla="*/ 105660 h 116119"/>
                <a:gd name="connsiteX1" fmla="*/ 393700 w 393700"/>
                <a:gd name="connsiteY1" fmla="*/ 0 h 116119"/>
                <a:gd name="connsiteX0" fmla="*/ 0 w 393700"/>
                <a:gd name="connsiteY0" fmla="*/ 105660 h 105660"/>
                <a:gd name="connsiteX1" fmla="*/ 393700 w 393700"/>
                <a:gd name="connsiteY1" fmla="*/ 0 h 105660"/>
                <a:gd name="connsiteX0" fmla="*/ 0 w 393700"/>
                <a:gd name="connsiteY0" fmla="*/ 105660 h 105660"/>
                <a:gd name="connsiteX1" fmla="*/ 393700 w 393700"/>
                <a:gd name="connsiteY1" fmla="*/ 0 h 10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3700" h="105660">
                  <a:moveTo>
                    <a:pt x="0" y="105660"/>
                  </a:moveTo>
                  <a:cubicBezTo>
                    <a:pt x="249601" y="93504"/>
                    <a:pt x="334947" y="42486"/>
                    <a:pt x="393700" y="0"/>
                  </a:cubicBezTo>
                </a:path>
              </a:pathLst>
            </a:cu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1543050" y="3086100"/>
              <a:ext cx="3362" cy="1076325"/>
            </a:xfrm>
            <a:prstGeom prst="straightConnector1">
              <a:avLst/>
            </a:prstGeom>
            <a:ln w="19050" cap="rnd">
              <a:solidFill>
                <a:srgbClr val="0070C0"/>
              </a:solidFill>
              <a:headEnd type="triangle" w="med" len="lg"/>
              <a:tailEnd type="triangl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5334000" y="2593631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593631"/>
                <a:ext cx="381000" cy="367043"/>
              </a:xfrm>
              <a:prstGeom prst="rect">
                <a:avLst/>
              </a:prstGeom>
              <a:blipFill rotWithShape="1">
                <a:blip r:embed="rId6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 txBox="1">
                <a:spLocks/>
              </p:cNvSpPr>
              <p:nvPr/>
            </p:nvSpPr>
            <p:spPr>
              <a:xfrm>
                <a:off x="5334000" y="3165144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165144"/>
                <a:ext cx="381000" cy="367043"/>
              </a:xfrm>
              <a:prstGeom prst="rect">
                <a:avLst/>
              </a:prstGeom>
              <a:blipFill rotWithShape="1">
                <a:blip r:embed="rId7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355104" y="3668694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104" y="3668694"/>
                <a:ext cx="381000" cy="367043"/>
              </a:xfrm>
              <a:prstGeom prst="rect">
                <a:avLst/>
              </a:prstGeom>
              <a:blipFill rotWithShape="1">
                <a:blip r:embed="rId8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7315200" y="3668694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668694"/>
                <a:ext cx="381000" cy="367043"/>
              </a:xfrm>
              <a:prstGeom prst="rect">
                <a:avLst/>
              </a:prstGeom>
              <a:blipFill rotWithShape="1">
                <a:blip r:embed="rId9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637960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Как намираме тази формула?</a:t>
                </a:r>
              </a:p>
              <a:p>
                <a:pPr lvl="1"/>
                <a:r>
                  <a:rPr lang="bg-BG" dirty="0"/>
                  <a:t>Стъпка 1: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ym typeface="Symbol"/>
                  </a:rPr>
                  <a:t> </a:t>
                </a:r>
                <a:r>
                  <a:rPr lang="bg-BG" dirty="0">
                    <a:sym typeface="Symbol"/>
                  </a:rPr>
                  <a:t>преобразуваме в</a:t>
                </a:r>
                <a:r>
                  <a:rPr lang="en-US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  <a:sym typeface="Symbol"/>
                          </a:rPr>
                          <m:t>−</m:t>
                        </m:r>
                        <m:r>
                          <a:rPr lang="el-GR" i="1" dirty="0">
                            <a:latin typeface="Cambria Math"/>
                            <a:sym typeface="Symbol"/>
                          </a:rPr>
                          <m:t>𝜋</m:t>
                        </m:r>
                        <m:r>
                          <a:rPr lang="en-US" i="1" dirty="0">
                            <a:latin typeface="Cambria Math"/>
                            <a:sym typeface="Symbol"/>
                          </a:rPr>
                          <m:t>,0</m:t>
                        </m:r>
                      </m:e>
                    </m:d>
                  </m:oMath>
                </a14:m>
                <a:endParaRPr lang="bg-BG" dirty="0">
                  <a:sym typeface="Symbol"/>
                </a:endParaRPr>
              </a:p>
              <a:p>
                <a:pPr lvl="1"/>
                <a:r>
                  <a:rPr lang="bg-BG" dirty="0">
                    <a:sym typeface="Symbol"/>
                  </a:rPr>
                  <a:t>Стъпка 2: смятаме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smtClean="0">
                            <a:latin typeface="Cambria Math"/>
                            <a:sym typeface="Symbol"/>
                          </a:rPr>
                          <m:t>cos</m:t>
                        </m:r>
                      </m:fName>
                      <m:e>
                        <m:r>
                          <a:rPr lang="en-GB" i="1" smtClean="0">
                            <a:latin typeface="Cambria Math"/>
                            <a:ea typeface="Cambria Math"/>
                            <a:sym typeface="Symbol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−1,1</m:t>
                            </m:r>
                          </m:e>
                        </m:d>
                      </m:e>
                    </m:func>
                  </m:oMath>
                </a14:m>
                <a:endParaRPr lang="bg-BG" dirty="0">
                  <a:sym typeface="Symbol"/>
                </a:endParaRPr>
              </a:p>
              <a:p>
                <a:pPr lvl="1"/>
                <a:r>
                  <a:rPr lang="bg-BG" dirty="0"/>
                  <a:t>Стъпка </a:t>
                </a:r>
                <a:r>
                  <a:rPr lang="en-US" dirty="0"/>
                  <a:t>3</a:t>
                </a:r>
                <a:r>
                  <a:rPr lang="bg-BG" dirty="0"/>
                  <a:t>: резултатът </a:t>
                </a:r>
                <a:r>
                  <a:rPr lang="bg-BG" dirty="0">
                    <a:sym typeface="Symbol"/>
                  </a:rPr>
                  <a:t>преобразуваме във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bg-BG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bg-BG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  <m:t>,</m:t>
                        </m:r>
                        <m:sSub>
                          <m:sSubPr>
                            <m:ctrlPr>
                              <a:rPr lang="bg-BG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/>
          <p:nvPr/>
        </p:nvSpPr>
        <p:spPr>
          <a:xfrm flipH="1">
            <a:off x="5574157" y="2901390"/>
            <a:ext cx="1331475" cy="496799"/>
          </a:xfrm>
          <a:prstGeom prst="arc">
            <a:avLst>
              <a:gd name="adj1" fmla="val 17437370"/>
              <a:gd name="adj2" fmla="val 101203"/>
            </a:avLst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Arc 20"/>
          <p:cNvSpPr/>
          <p:nvPr/>
        </p:nvSpPr>
        <p:spPr>
          <a:xfrm rot="288534" flipH="1">
            <a:off x="3016423" y="2122822"/>
            <a:ext cx="3459511" cy="1209861"/>
          </a:xfrm>
          <a:prstGeom prst="arc">
            <a:avLst>
              <a:gd name="adj1" fmla="val 11084668"/>
              <a:gd name="adj2" fmla="val 21540829"/>
            </a:avLst>
          </a:prstGeom>
          <a:ln w="12700">
            <a:gradFill flip="none" rotWithShape="1">
              <a:gsLst>
                <a:gs pos="0">
                  <a:srgbClr val="FF0000"/>
                </a:gs>
                <a:gs pos="100000">
                  <a:srgbClr val="0070C0"/>
                </a:gs>
              </a:gsLst>
              <a:lin ang="0" scaled="1"/>
              <a:tileRect/>
            </a:gra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flipH="1">
            <a:off x="1786743" y="2724150"/>
            <a:ext cx="1611084" cy="968121"/>
          </a:xfrm>
          <a:prstGeom prst="arc">
            <a:avLst>
              <a:gd name="adj1" fmla="val 15891826"/>
              <a:gd name="adj2" fmla="val 2035011"/>
            </a:avLst>
          </a:prstGeom>
          <a:ln w="12700">
            <a:solidFill>
              <a:srgbClr val="0070C0"/>
            </a:solidFill>
            <a:prstDash val="solid"/>
            <a:headEnd type="none" w="med" len="med"/>
            <a:tailEnd type="triangle" w="med" len="lg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0607020" flipH="1">
            <a:off x="2268526" y="3577192"/>
            <a:ext cx="3270998" cy="914401"/>
          </a:xfrm>
          <a:prstGeom prst="arc">
            <a:avLst>
              <a:gd name="adj1" fmla="val 10722086"/>
              <a:gd name="adj2" fmla="val 21573189"/>
            </a:avLst>
          </a:prstGeom>
          <a:ln w="12700">
            <a:gradFill flip="none" rotWithShape="1">
              <a:gsLst>
                <a:gs pos="100000">
                  <a:srgbClr val="FF0000"/>
                </a:gs>
                <a:gs pos="0">
                  <a:srgbClr val="0070C0"/>
                </a:gs>
              </a:gsLst>
              <a:lin ang="0" scaled="1"/>
              <a:tileRect/>
            </a:gra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2868122">
            <a:off x="1687787" y="2769177"/>
            <a:ext cx="49084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rgbClr val="0070C0"/>
                </a:solidFill>
              </a:rPr>
              <a:t>❷</a:t>
            </a:r>
          </a:p>
        </p:txBody>
      </p:sp>
      <p:sp>
        <p:nvSpPr>
          <p:cNvPr id="25" name="TextBox 24"/>
          <p:cNvSpPr txBox="1"/>
          <p:nvPr/>
        </p:nvSpPr>
        <p:spPr>
          <a:xfrm rot="21300000">
            <a:off x="3871034" y="4301382"/>
            <a:ext cx="368775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bg-BG" dirty="0">
                <a:solidFill>
                  <a:srgbClr val="0070C0"/>
                </a:solidFill>
              </a:rPr>
              <a:t>❸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075417" y="2541956"/>
            <a:ext cx="1505983" cy="1661832"/>
            <a:chOff x="1161017" y="2571750"/>
            <a:chExt cx="1505983" cy="1661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676400" y="2571750"/>
                  <a:ext cx="914400" cy="362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bg-BG" dirty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dirty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  <a:cs typeface="Times New Roman"/>
                              </a:rPr>
                              <m:t>π</m:t>
                            </m:r>
                            <m:r>
                              <a:rPr lang="bg-BG" dirty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r>
                              <a:rPr lang="en-US" dirty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  <a:cs typeface="Times New Roman"/>
                              </a:rPr>
                              <m:t> </m:t>
                            </m:r>
                            <m:r>
                              <a:rPr lang="bg-BG" dirty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  <a:cs typeface="Times New Roman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baseline="-25000" dirty="0">
                    <a:solidFill>
                      <a:srgbClr val="0070C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2571750"/>
                  <a:ext cx="914400" cy="36298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 27"/>
            <p:cNvSpPr/>
            <p:nvPr/>
          </p:nvSpPr>
          <p:spPr>
            <a:xfrm>
              <a:off x="1676400" y="3086100"/>
              <a:ext cx="990600" cy="1147482"/>
            </a:xfrm>
            <a:custGeom>
              <a:avLst/>
              <a:gdLst>
                <a:gd name="connsiteX0" fmla="*/ 0 w 2133600"/>
                <a:gd name="connsiteY0" fmla="*/ 0 h 1087967"/>
                <a:gd name="connsiteX1" fmla="*/ 889000 w 2133600"/>
                <a:gd name="connsiteY1" fmla="*/ 1054100 h 1087967"/>
                <a:gd name="connsiteX2" fmla="*/ 1206500 w 2133600"/>
                <a:gd name="connsiteY2" fmla="*/ 203200 h 1087967"/>
                <a:gd name="connsiteX3" fmla="*/ 2133600 w 2133600"/>
                <a:gd name="connsiteY3" fmla="*/ 266700 h 1087967"/>
                <a:gd name="connsiteX0" fmla="*/ 0 w 3048000"/>
                <a:gd name="connsiteY0" fmla="*/ 740833 h 1250949"/>
                <a:gd name="connsiteX1" fmla="*/ 1803400 w 3048000"/>
                <a:gd name="connsiteY1" fmla="*/ 982133 h 1250949"/>
                <a:gd name="connsiteX2" fmla="*/ 2120900 w 3048000"/>
                <a:gd name="connsiteY2" fmla="*/ 131233 h 1250949"/>
                <a:gd name="connsiteX3" fmla="*/ 3048000 w 3048000"/>
                <a:gd name="connsiteY3" fmla="*/ 194733 h 1250949"/>
                <a:gd name="connsiteX0" fmla="*/ 0 w 3048000"/>
                <a:gd name="connsiteY0" fmla="*/ 740833 h 1083733"/>
                <a:gd name="connsiteX1" fmla="*/ 1803400 w 3048000"/>
                <a:gd name="connsiteY1" fmla="*/ 982133 h 1083733"/>
                <a:gd name="connsiteX2" fmla="*/ 2120900 w 3048000"/>
                <a:gd name="connsiteY2" fmla="*/ 131233 h 1083733"/>
                <a:gd name="connsiteX3" fmla="*/ 3048000 w 3048000"/>
                <a:gd name="connsiteY3" fmla="*/ 194733 h 1083733"/>
                <a:gd name="connsiteX0" fmla="*/ 0 w 3048000"/>
                <a:gd name="connsiteY0" fmla="*/ 764116 h 1246715"/>
                <a:gd name="connsiteX1" fmla="*/ 1066800 w 3048000"/>
                <a:gd name="connsiteY1" fmla="*/ 1145115 h 1246715"/>
                <a:gd name="connsiteX2" fmla="*/ 2120900 w 3048000"/>
                <a:gd name="connsiteY2" fmla="*/ 154516 h 1246715"/>
                <a:gd name="connsiteX3" fmla="*/ 3048000 w 3048000"/>
                <a:gd name="connsiteY3" fmla="*/ 218016 h 1246715"/>
                <a:gd name="connsiteX0" fmla="*/ 0 w 3048000"/>
                <a:gd name="connsiteY0" fmla="*/ 546100 h 1018116"/>
                <a:gd name="connsiteX1" fmla="*/ 1066800 w 3048000"/>
                <a:gd name="connsiteY1" fmla="*/ 927099 h 1018116"/>
                <a:gd name="connsiteX2" fmla="*/ 3048000 w 3048000"/>
                <a:gd name="connsiteY2" fmla="*/ 0 h 1018116"/>
                <a:gd name="connsiteX0" fmla="*/ 0 w 2362200"/>
                <a:gd name="connsiteY0" fmla="*/ 457201 h 914400"/>
                <a:gd name="connsiteX1" fmla="*/ 1066800 w 2362200"/>
                <a:gd name="connsiteY1" fmla="*/ 838200 h 914400"/>
                <a:gd name="connsiteX2" fmla="*/ 2362200 w 2362200"/>
                <a:gd name="connsiteY2" fmla="*/ 0 h 914400"/>
                <a:gd name="connsiteX0" fmla="*/ 0 w 2362200"/>
                <a:gd name="connsiteY0" fmla="*/ 530036 h 987235"/>
                <a:gd name="connsiteX1" fmla="*/ 1066800 w 2362200"/>
                <a:gd name="connsiteY1" fmla="*/ 911035 h 987235"/>
                <a:gd name="connsiteX2" fmla="*/ 2362200 w 2362200"/>
                <a:gd name="connsiteY2" fmla="*/ 72835 h 987235"/>
                <a:gd name="connsiteX0" fmla="*/ 0 w 2362200"/>
                <a:gd name="connsiteY0" fmla="*/ 530036 h 987235"/>
                <a:gd name="connsiteX1" fmla="*/ 1066800 w 2362200"/>
                <a:gd name="connsiteY1" fmla="*/ 911035 h 987235"/>
                <a:gd name="connsiteX2" fmla="*/ 2362200 w 2362200"/>
                <a:gd name="connsiteY2" fmla="*/ 72835 h 987235"/>
                <a:gd name="connsiteX0" fmla="*/ 0 w 2362200"/>
                <a:gd name="connsiteY0" fmla="*/ 530036 h 682436"/>
                <a:gd name="connsiteX1" fmla="*/ 1066800 w 2362200"/>
                <a:gd name="connsiteY1" fmla="*/ 606236 h 682436"/>
                <a:gd name="connsiteX2" fmla="*/ 2362200 w 2362200"/>
                <a:gd name="connsiteY2" fmla="*/ 72835 h 682436"/>
                <a:gd name="connsiteX0" fmla="*/ 0 w 2362200"/>
                <a:gd name="connsiteY0" fmla="*/ 457201 h 457201"/>
                <a:gd name="connsiteX1" fmla="*/ 2362200 w 2362200"/>
                <a:gd name="connsiteY1" fmla="*/ 0 h 457201"/>
                <a:gd name="connsiteX0" fmla="*/ 0 w 2799644"/>
                <a:gd name="connsiteY0" fmla="*/ 2365565 h 2365565"/>
                <a:gd name="connsiteX1" fmla="*/ 2799644 w 2799644"/>
                <a:gd name="connsiteY1" fmla="*/ 0 h 2365565"/>
                <a:gd name="connsiteX0" fmla="*/ 0 w 1137355"/>
                <a:gd name="connsiteY0" fmla="*/ 762000 h 762000"/>
                <a:gd name="connsiteX1" fmla="*/ 1137355 w 1137355"/>
                <a:gd name="connsiteY1" fmla="*/ 0 h 762000"/>
                <a:gd name="connsiteX0" fmla="*/ 0 w 1137355"/>
                <a:gd name="connsiteY0" fmla="*/ 762000 h 762000"/>
                <a:gd name="connsiteX1" fmla="*/ 1137355 w 1137355"/>
                <a:gd name="connsiteY1" fmla="*/ 0 h 762000"/>
                <a:gd name="connsiteX0" fmla="*/ 0 w 1137355"/>
                <a:gd name="connsiteY0" fmla="*/ 762000 h 772459"/>
                <a:gd name="connsiteX1" fmla="*/ 1137355 w 1137355"/>
                <a:gd name="connsiteY1" fmla="*/ 0 h 772459"/>
                <a:gd name="connsiteX0" fmla="*/ 0 w 1137355"/>
                <a:gd name="connsiteY0" fmla="*/ 767977 h 778436"/>
                <a:gd name="connsiteX1" fmla="*/ 1137355 w 1137355"/>
                <a:gd name="connsiteY1" fmla="*/ 5977 h 77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7355" h="778436">
                  <a:moveTo>
                    <a:pt x="0" y="767977"/>
                  </a:moveTo>
                  <a:cubicBezTo>
                    <a:pt x="759952" y="778436"/>
                    <a:pt x="444307" y="0"/>
                    <a:pt x="1137355" y="5977"/>
                  </a:cubicBezTo>
                </a:path>
              </a:pathLst>
            </a:cu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76400" y="3086100"/>
              <a:ext cx="990600" cy="114748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100000">
                  <a:srgbClr val="0070C0">
                    <a:alpha val="2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676400" y="2971800"/>
              <a:ext cx="990600" cy="0"/>
            </a:xfrm>
            <a:prstGeom prst="straightConnector1">
              <a:avLst/>
            </a:prstGeom>
            <a:ln w="19050" cap="rnd">
              <a:solidFill>
                <a:srgbClr val="0070C0"/>
              </a:solidFill>
              <a:headEnd type="triangle" w="med" len="lg"/>
              <a:tailEnd type="triangl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 rot="16200000">
                  <a:off x="881573" y="3494784"/>
                  <a:ext cx="921872" cy="36298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bg-BG" i="1" dirty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effectLst/>
                                <a:latin typeface="Cambria Math"/>
                              </a:rPr>
                              <m:t>1,1</m:t>
                            </m:r>
                          </m:e>
                        </m:d>
                      </m:oMath>
                    </m:oMathPara>
                  </a14:m>
                  <a:endParaRPr lang="en-US" baseline="-25000" dirty="0">
                    <a:solidFill>
                      <a:srgbClr val="0070C0"/>
                    </a:solidFill>
                    <a:effectLst>
                      <a:outerShdw blurRad="63500" algn="ctr" rotWithShape="0">
                        <a:srgbClr val="0070C0">
                          <a:alpha val="4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81573" y="3494784"/>
                  <a:ext cx="921872" cy="36298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/>
            <p:nvPr/>
          </p:nvCxnSpPr>
          <p:spPr>
            <a:xfrm flipV="1">
              <a:off x="1546412" y="3086101"/>
              <a:ext cx="0" cy="1147481"/>
            </a:xfrm>
            <a:prstGeom prst="straightConnector1">
              <a:avLst/>
            </a:prstGeom>
            <a:ln w="19050" cap="rnd">
              <a:solidFill>
                <a:srgbClr val="0070C0"/>
              </a:solidFill>
              <a:headEnd type="triangle" w="med" len="lg"/>
              <a:tailEnd type="triangl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334000" y="2720955"/>
            <a:ext cx="1927441" cy="1193381"/>
            <a:chOff x="-202640" y="1035096"/>
            <a:chExt cx="1927441" cy="11933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12691" y="1035096"/>
                  <a:ext cx="1211178" cy="362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cs typeface="Times New Roman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cs typeface="Times New Roman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cs typeface="Times New Roman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cs typeface="Times New Roman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aseline="-25000" dirty="0">
                    <a:solidFill>
                      <a:srgbClr val="FF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691" y="1035096"/>
                  <a:ext cx="1211178" cy="36298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Freeform 35"/>
            <p:cNvSpPr/>
            <p:nvPr/>
          </p:nvSpPr>
          <p:spPr>
            <a:xfrm>
              <a:off x="412691" y="1465810"/>
              <a:ext cx="1312110" cy="762667"/>
            </a:xfrm>
            <a:custGeom>
              <a:avLst/>
              <a:gdLst>
                <a:gd name="connsiteX0" fmla="*/ 0 w 2133600"/>
                <a:gd name="connsiteY0" fmla="*/ 0 h 1087967"/>
                <a:gd name="connsiteX1" fmla="*/ 889000 w 2133600"/>
                <a:gd name="connsiteY1" fmla="*/ 1054100 h 1087967"/>
                <a:gd name="connsiteX2" fmla="*/ 1206500 w 2133600"/>
                <a:gd name="connsiteY2" fmla="*/ 203200 h 1087967"/>
                <a:gd name="connsiteX3" fmla="*/ 2133600 w 2133600"/>
                <a:gd name="connsiteY3" fmla="*/ 266700 h 1087967"/>
                <a:gd name="connsiteX0" fmla="*/ 0 w 3048000"/>
                <a:gd name="connsiteY0" fmla="*/ 740833 h 1250949"/>
                <a:gd name="connsiteX1" fmla="*/ 1803400 w 3048000"/>
                <a:gd name="connsiteY1" fmla="*/ 982133 h 1250949"/>
                <a:gd name="connsiteX2" fmla="*/ 2120900 w 3048000"/>
                <a:gd name="connsiteY2" fmla="*/ 131233 h 1250949"/>
                <a:gd name="connsiteX3" fmla="*/ 3048000 w 3048000"/>
                <a:gd name="connsiteY3" fmla="*/ 194733 h 1250949"/>
                <a:gd name="connsiteX0" fmla="*/ 0 w 3048000"/>
                <a:gd name="connsiteY0" fmla="*/ 740833 h 1083733"/>
                <a:gd name="connsiteX1" fmla="*/ 1803400 w 3048000"/>
                <a:gd name="connsiteY1" fmla="*/ 982133 h 1083733"/>
                <a:gd name="connsiteX2" fmla="*/ 2120900 w 3048000"/>
                <a:gd name="connsiteY2" fmla="*/ 131233 h 1083733"/>
                <a:gd name="connsiteX3" fmla="*/ 3048000 w 3048000"/>
                <a:gd name="connsiteY3" fmla="*/ 194733 h 1083733"/>
                <a:gd name="connsiteX0" fmla="*/ 0 w 3048000"/>
                <a:gd name="connsiteY0" fmla="*/ 764116 h 1246715"/>
                <a:gd name="connsiteX1" fmla="*/ 1066800 w 3048000"/>
                <a:gd name="connsiteY1" fmla="*/ 1145115 h 1246715"/>
                <a:gd name="connsiteX2" fmla="*/ 2120900 w 3048000"/>
                <a:gd name="connsiteY2" fmla="*/ 154516 h 1246715"/>
                <a:gd name="connsiteX3" fmla="*/ 3048000 w 3048000"/>
                <a:gd name="connsiteY3" fmla="*/ 218016 h 1246715"/>
                <a:gd name="connsiteX0" fmla="*/ 0 w 3048000"/>
                <a:gd name="connsiteY0" fmla="*/ 546100 h 1018116"/>
                <a:gd name="connsiteX1" fmla="*/ 1066800 w 3048000"/>
                <a:gd name="connsiteY1" fmla="*/ 927099 h 1018116"/>
                <a:gd name="connsiteX2" fmla="*/ 3048000 w 3048000"/>
                <a:gd name="connsiteY2" fmla="*/ 0 h 1018116"/>
                <a:gd name="connsiteX0" fmla="*/ 0 w 2362200"/>
                <a:gd name="connsiteY0" fmla="*/ 457201 h 914400"/>
                <a:gd name="connsiteX1" fmla="*/ 1066800 w 2362200"/>
                <a:gd name="connsiteY1" fmla="*/ 838200 h 914400"/>
                <a:gd name="connsiteX2" fmla="*/ 2362200 w 2362200"/>
                <a:gd name="connsiteY2" fmla="*/ 0 h 914400"/>
                <a:gd name="connsiteX0" fmla="*/ 0 w 2362200"/>
                <a:gd name="connsiteY0" fmla="*/ 530036 h 987235"/>
                <a:gd name="connsiteX1" fmla="*/ 1066800 w 2362200"/>
                <a:gd name="connsiteY1" fmla="*/ 911035 h 987235"/>
                <a:gd name="connsiteX2" fmla="*/ 2362200 w 2362200"/>
                <a:gd name="connsiteY2" fmla="*/ 72835 h 987235"/>
                <a:gd name="connsiteX0" fmla="*/ 0 w 2362200"/>
                <a:gd name="connsiteY0" fmla="*/ 530036 h 987235"/>
                <a:gd name="connsiteX1" fmla="*/ 1066800 w 2362200"/>
                <a:gd name="connsiteY1" fmla="*/ 911035 h 987235"/>
                <a:gd name="connsiteX2" fmla="*/ 2362200 w 2362200"/>
                <a:gd name="connsiteY2" fmla="*/ 72835 h 987235"/>
                <a:gd name="connsiteX0" fmla="*/ 0 w 2362200"/>
                <a:gd name="connsiteY0" fmla="*/ 530036 h 682436"/>
                <a:gd name="connsiteX1" fmla="*/ 1066800 w 2362200"/>
                <a:gd name="connsiteY1" fmla="*/ 606236 h 682436"/>
                <a:gd name="connsiteX2" fmla="*/ 2362200 w 2362200"/>
                <a:gd name="connsiteY2" fmla="*/ 72835 h 682436"/>
                <a:gd name="connsiteX0" fmla="*/ 0 w 2362200"/>
                <a:gd name="connsiteY0" fmla="*/ 457201 h 457201"/>
                <a:gd name="connsiteX1" fmla="*/ 2362200 w 2362200"/>
                <a:gd name="connsiteY1" fmla="*/ 0 h 457201"/>
                <a:gd name="connsiteX0" fmla="*/ 0 w 2799644"/>
                <a:gd name="connsiteY0" fmla="*/ 2365565 h 2365565"/>
                <a:gd name="connsiteX1" fmla="*/ 2799644 w 2799644"/>
                <a:gd name="connsiteY1" fmla="*/ 0 h 2365565"/>
                <a:gd name="connsiteX0" fmla="*/ 0 w 1137355"/>
                <a:gd name="connsiteY0" fmla="*/ 762000 h 762000"/>
                <a:gd name="connsiteX1" fmla="*/ 1137355 w 1137355"/>
                <a:gd name="connsiteY1" fmla="*/ 0 h 762000"/>
                <a:gd name="connsiteX0" fmla="*/ 0 w 1137355"/>
                <a:gd name="connsiteY0" fmla="*/ 762000 h 762000"/>
                <a:gd name="connsiteX1" fmla="*/ 1137355 w 1137355"/>
                <a:gd name="connsiteY1" fmla="*/ 0 h 762000"/>
                <a:gd name="connsiteX0" fmla="*/ 0 w 1137355"/>
                <a:gd name="connsiteY0" fmla="*/ 762000 h 772459"/>
                <a:gd name="connsiteX1" fmla="*/ 1137355 w 1137355"/>
                <a:gd name="connsiteY1" fmla="*/ 0 h 772459"/>
                <a:gd name="connsiteX0" fmla="*/ 0 w 1137355"/>
                <a:gd name="connsiteY0" fmla="*/ 767977 h 778436"/>
                <a:gd name="connsiteX1" fmla="*/ 1137355 w 1137355"/>
                <a:gd name="connsiteY1" fmla="*/ 5977 h 77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7355" h="778436">
                  <a:moveTo>
                    <a:pt x="0" y="767977"/>
                  </a:moveTo>
                  <a:cubicBezTo>
                    <a:pt x="759952" y="778436"/>
                    <a:pt x="444307" y="0"/>
                    <a:pt x="1137355" y="5977"/>
                  </a:cubicBezTo>
                </a:path>
              </a:pathLst>
            </a:cu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2691" y="1465810"/>
              <a:ext cx="1312110" cy="762667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40000"/>
                  </a:schemeClr>
                </a:gs>
                <a:gs pos="100000">
                  <a:srgbClr val="FF0000">
                    <a:alpha val="37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12691" y="1389842"/>
              <a:ext cx="1312110" cy="0"/>
            </a:xfrm>
            <a:prstGeom prst="straightConnector1">
              <a:avLst/>
            </a:prstGeom>
            <a:ln w="19050" cap="rnd">
              <a:solidFill>
                <a:srgbClr val="FF0000"/>
              </a:solidFill>
              <a:headEnd type="triangle" w="med" len="lg"/>
              <a:tailEnd type="triangl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 rot="16200000">
                  <a:off x="-327506" y="1656479"/>
                  <a:ext cx="612716" cy="362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cs typeface="Times New Roman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cs typeface="Times New Roman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/>
                                <a:cs typeface="Times New Roman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cs typeface="Times New Roman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/>
                                    <a:cs typeface="Times New Roman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aseline="-25000" dirty="0">
                    <a:solidFill>
                      <a:srgbClr val="FF0000"/>
                    </a:solidFill>
                    <a:effectLst>
                      <a:outerShdw blurRad="63500" algn="ctr" rotWithShape="0">
                        <a:srgbClr val="0070C0">
                          <a:alpha val="40000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327506" y="1656479"/>
                  <a:ext cx="612716" cy="36298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2000" r="-1667" b="-7000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/>
            <p:nvPr/>
          </p:nvCxnSpPr>
          <p:spPr>
            <a:xfrm flipV="1">
              <a:off x="240514" y="1465811"/>
              <a:ext cx="0" cy="762666"/>
            </a:xfrm>
            <a:prstGeom prst="straightConnector1">
              <a:avLst/>
            </a:prstGeom>
            <a:ln w="19050" cap="rnd">
              <a:solidFill>
                <a:srgbClr val="FF0000"/>
              </a:solidFill>
              <a:headEnd type="triangle" w="med" len="lg"/>
              <a:tailEnd type="triangl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 rot="243597">
            <a:off x="4539956" y="1939146"/>
            <a:ext cx="33525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rgbClr val="0070C0"/>
                </a:solidFill>
              </a:rPr>
              <a:t>❶</a:t>
            </a:r>
          </a:p>
        </p:txBody>
      </p:sp>
    </p:spTree>
    <p:extLst>
      <p:ext uri="{BB962C8B-B14F-4D97-AF65-F5344CB8AC3E}">
        <p14:creationId xmlns:p14="http://schemas.microsoft.com/office/powerpoint/2010/main" val="347979879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bg-BG" dirty="0"/>
                  <a:t>Стъпка 1: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bg-BG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bg-BG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ym typeface="Symbol"/>
                  </a:rPr>
                  <a:t> </a:t>
                </a:r>
                <a:r>
                  <a:rPr lang="bg-BG" dirty="0">
                    <a:sym typeface="Symbol"/>
                  </a:rPr>
                  <a:t>в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/>
                            <a:sym typeface="Symbol"/>
                          </a:rPr>
                          <m:t>−</m:t>
                        </m:r>
                        <m:r>
                          <a:rPr lang="el-GR" dirty="0">
                            <a:latin typeface="Cambria Math"/>
                            <a:sym typeface="Symbol"/>
                          </a:rPr>
                          <m:t>𝜋</m:t>
                        </m:r>
                        <m:r>
                          <a:rPr lang="en-US" dirty="0">
                            <a:latin typeface="Cambria Math"/>
                            <a:sym typeface="Symbol"/>
                          </a:rPr>
                          <m:t>,0</m:t>
                        </m:r>
                      </m:e>
                    </m:d>
                  </m:oMath>
                </a14:m>
                <a:endParaRPr lang="bg-BG" dirty="0">
                  <a:sym typeface="Symbol"/>
                </a:endParaRP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bg-BG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mtClean="0">
                              <a:solidFill>
                                <a:srgbClr val="FF0000"/>
                              </a:solidFill>
                              <a:latin typeface="Cambria Math"/>
                              <a:sym typeface="Symbo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bg-BG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mtClean="0">
                              <a:solidFill>
                                <a:srgbClr val="FF0000"/>
                              </a:solidFill>
                              <a:latin typeface="Cambria Math"/>
                              <a:sym typeface="Symbol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0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bg-B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mtClean="0">
                              <a:solidFill>
                                <a:srgbClr val="FF0000"/>
                              </a:solidFill>
                              <a:latin typeface="Cambria Math"/>
                              <a:sym typeface="Symbol"/>
                            </a:rPr>
                            <m:t>0</m:t>
                          </m:r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  <a:sym typeface="Symbol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mtClean="0">
                              <a:solidFill>
                                <a:srgbClr val="FF0000"/>
                              </a:solidFill>
                              <a:latin typeface="Cambria Math"/>
                              <a:sym typeface="Symbol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bg-B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groupChrPr>
                        <m:e>
                          <m:f>
                            <m:fPr>
                              <m:type m:val="lin"/>
                              <m:ctrlPr>
                                <a:rPr lang="bg-BG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fPr>
                            <m:num>
                              <m:r>
                                <a:rPr lang="en-US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bg-BG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mtClean="0">
                              <a:latin typeface="Cambria Math"/>
                              <a:sym typeface="Symbol"/>
                            </a:rPr>
                            <m:t>0,1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mtClean="0">
                              <a:latin typeface="Cambria Math"/>
                              <a:sym typeface="Symbol"/>
                            </a:rPr>
                            <m:t>−</m:t>
                          </m:r>
                          <m:r>
                            <a:rPr lang="en-US" smtClean="0">
                              <a:latin typeface="Cambria Math"/>
                              <a:sym typeface="Symbol"/>
                            </a:rPr>
                            <m:t>1</m:t>
                          </m:r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mtClean="0">
                              <a:latin typeface="Cambria Math"/>
                              <a:sym typeface="Symbol"/>
                            </a:rPr>
                            <m:t>−1,0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mtClean="0">
                              <a:latin typeface="Cambria Math"/>
                              <a:sym typeface="Symbol"/>
                            </a:rPr>
                            <m:t>𝜋</m:t>
                          </m:r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mtClean="0">
                              <a:latin typeface="Cambria Math"/>
                              <a:sym typeface="Symbol"/>
                            </a:rPr>
                            <m:t>−</m:t>
                          </m:r>
                          <m:r>
                            <a:rPr lang="en-US" smtClean="0">
                              <a:latin typeface="Cambria Math"/>
                              <a:sym typeface="Symbol"/>
                            </a:rPr>
                            <m:t>𝜋</m:t>
                          </m:r>
                          <m:r>
                            <a:rPr lang="en-US" smtClean="0">
                              <a:latin typeface="Cambria Math"/>
                              <a:sym typeface="Symbol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dirty="0">
                  <a:sym typeface="Symbol"/>
                </a:endParaRPr>
              </a:p>
              <a:p>
                <a:pPr lvl="2"/>
                <a:endParaRPr lang="bg-BG" dirty="0">
                  <a:sym typeface="Symbol"/>
                </a:endParaRPr>
              </a:p>
              <a:p>
                <a:pPr lvl="2"/>
                <a:r>
                  <a:rPr lang="bg-BG" dirty="0">
                    <a:sym typeface="Symbol"/>
                  </a:rPr>
                  <a:t>(до тук имаме израза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 smtClean="0">
                                <a:latin typeface="Cambria Math"/>
                                <a:sym typeface="Symbol"/>
                              </a:rPr>
                              <m:t>𝑡</m:t>
                            </m:r>
                            <m:r>
                              <a:rPr lang="en-US" smtClean="0">
                                <a:latin typeface="Cambria Math"/>
                                <a:sym typeface="Symbo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smtClean="0">
                                    <a:latin typeface="Cambria Math"/>
                                    <a:sym typeface="Symbol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mtClean="0">
                                    <a:latin typeface="Cambria Math"/>
                                    <a:sym typeface="Symbol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bg-BG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smtClean="0">
                                    <a:latin typeface="Cambria Math"/>
                                    <a:sym typeface="Symbol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mtClean="0">
                                    <a:latin typeface="Cambria Math"/>
                                    <a:sym typeface="Symbol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mtClean="0">
                                <a:latin typeface="Cambria Math"/>
                                <a:sym typeface="Symbo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smtClean="0">
                                    <a:latin typeface="Cambria Math"/>
                                    <a:sym typeface="Symbol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mtClean="0">
                                    <a:latin typeface="Cambria Math"/>
                                    <a:sym typeface="Symbol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mtClean="0">
                            <a:latin typeface="Cambria Math"/>
                            <a:sym typeface="Symbol"/>
                          </a:rPr>
                          <m:t>−1</m:t>
                        </m:r>
                      </m:e>
                    </m:d>
                    <m:r>
                      <a:rPr lang="bg-BG" smtClean="0">
                        <a:latin typeface="Cambria Math"/>
                        <a:sym typeface="Symbol"/>
                      </a:rPr>
                      <m:t>𝜋</m:t>
                    </m:r>
                  </m:oMath>
                </a14:m>
                <a:r>
                  <a:rPr lang="en-US" dirty="0">
                    <a:sym typeface="Symbol"/>
                  </a:rPr>
                  <a:t>, </a:t>
                </a:r>
                <a:r>
                  <a:rPr lang="bg-BG" dirty="0">
                    <a:sym typeface="Symbol"/>
                  </a:rPr>
                  <a:t>т.е.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  <a:sym typeface="Symbol"/>
                          </a:rPr>
                          <m:t>𝑡</m:t>
                        </m:r>
                        <m:r>
                          <a:rPr lang="en-US">
                            <a:latin typeface="Cambria Math"/>
                            <a:sym typeface="Symbol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  <a:sym typeface="Symbol"/>
                              </a:rPr>
                              <m:t>𝑡</m:t>
                            </m:r>
                          </m:e>
                          <m:sub>
                            <m:r>
                              <a:rPr lang="bg-BG">
                                <a:latin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  <a:sym typeface="Symbol"/>
                              </a:rPr>
                              <m:t>𝑡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/>
                            <a:sym typeface="Symbol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  <a:sym typeface="Symbol"/>
                              </a:rPr>
                              <m:t>𝑡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  <a:sym typeface="Symbol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bg-BG">
                        <a:latin typeface="Cambria Math"/>
                        <a:sym typeface="Symbol"/>
                      </a:rPr>
                      <m:t>𝜋</m:t>
                    </m:r>
                  </m:oMath>
                </a14:m>
                <a:r>
                  <a:rPr lang="bg-BG" dirty="0">
                    <a:sym typeface="Symbol"/>
                  </a:rPr>
                  <a:t>)</a:t>
                </a:r>
                <a:endParaRPr lang="en-US" dirty="0">
                  <a:sym typeface="Symbol"/>
                </a:endParaRPr>
              </a:p>
              <a:p>
                <a:pPr lvl="1"/>
                <a:endParaRPr lang="bg-BG" dirty="0">
                  <a:sym typeface="Symbol"/>
                </a:endParaRPr>
              </a:p>
              <a:p>
                <a:pPr lvl="1"/>
                <a:r>
                  <a:rPr lang="bg-BG" dirty="0">
                    <a:sym typeface="Symbol"/>
                  </a:rPr>
                  <a:t>Стъпка 2: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/>
                            <a:sym typeface="Symbol"/>
                          </a:rPr>
                          <m:t>−</m:t>
                        </m:r>
                        <m:r>
                          <a:rPr lang="el-GR" dirty="0">
                            <a:latin typeface="Cambria Math"/>
                            <a:sym typeface="Symbol"/>
                          </a:rPr>
                          <m:t>𝜋</m:t>
                        </m:r>
                        <m:r>
                          <a:rPr lang="en-US" dirty="0">
                            <a:latin typeface="Cambria Math"/>
                            <a:sym typeface="Symbol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dirty="0">
                    <a:sym typeface="Symbol"/>
                  </a:rPr>
                  <a:t> </a:t>
                </a:r>
                <a:r>
                  <a:rPr lang="bg-BG" dirty="0">
                    <a:sym typeface="Symbol"/>
                  </a:rPr>
                  <a:t>в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/>
                            <a:sym typeface="Symbol"/>
                          </a:rPr>
                          <m:t>−</m:t>
                        </m:r>
                        <m:r>
                          <a:rPr lang="en-US" dirty="0" smtClean="0">
                            <a:latin typeface="Cambria Math"/>
                            <a:sym typeface="Symbol"/>
                          </a:rPr>
                          <m:t>1</m:t>
                        </m:r>
                        <m:r>
                          <a:rPr lang="en-US" dirty="0">
                            <a:latin typeface="Cambria Math"/>
                            <a:sym typeface="Symbol"/>
                          </a:rPr>
                          <m:t>,</m:t>
                        </m:r>
                        <m:r>
                          <a:rPr lang="en-US" dirty="0" smtClean="0">
                            <a:latin typeface="Cambria Math"/>
                            <a:sym typeface="Symbol"/>
                          </a:rPr>
                          <m:t>1</m:t>
                        </m:r>
                      </m:e>
                    </m:d>
                  </m:oMath>
                </a14:m>
                <a:endParaRPr lang="en-US" dirty="0">
                  <a:sym typeface="Symbol"/>
                </a:endParaRP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bg-BG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mtClean="0">
                              <a:latin typeface="Cambria Math"/>
                              <a:sym typeface="Symbol"/>
                            </a:rPr>
                            <m:t>−</m:t>
                          </m:r>
                          <m:r>
                            <a:rPr lang="en-US" smtClean="0">
                              <a:latin typeface="Cambria Math"/>
                              <a:sym typeface="Symbol"/>
                            </a:rPr>
                            <m:t>𝜋</m:t>
                          </m:r>
                          <m:r>
                            <a:rPr lang="en-US" smtClean="0">
                              <a:latin typeface="Cambria Math"/>
                              <a:sym typeface="Symbol"/>
                            </a:rPr>
                            <m:t>,0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bg-BG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mtClean="0">
                              <a:latin typeface="Cambria Math"/>
                              <a:sym typeface="Symbol"/>
                            </a:rPr>
                            <m:t>𝑐</m:t>
                          </m:r>
                          <m:r>
                            <a:rPr lang="en-US" smtClean="0">
                              <a:latin typeface="Cambria Math"/>
                              <a:sym typeface="Symbol"/>
                            </a:rPr>
                            <m:t>𝑜𝑠</m:t>
                          </m:r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bg-BG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mtClean="0">
                              <a:latin typeface="Cambria Math"/>
                              <a:sym typeface="Symbol"/>
                            </a:rPr>
                            <m:t>−1,1</m:t>
                          </m:r>
                        </m:e>
                      </m:d>
                    </m:oMath>
                  </m:oMathPara>
                </a14:m>
                <a:endParaRPr lang="bg-BG" dirty="0">
                  <a:sym typeface="Symbol"/>
                </a:endParaRPr>
              </a:p>
              <a:p>
                <a:pPr lvl="2"/>
                <a:endParaRPr lang="bg-BG" dirty="0">
                  <a:sym typeface="Symbol"/>
                </a:endParaRPr>
              </a:p>
              <a:p>
                <a:pPr lvl="2"/>
                <a:r>
                  <a:rPr lang="bg-BG" dirty="0">
                    <a:sym typeface="Symbol"/>
                  </a:rPr>
                  <a:t>(изразът вече става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smtClean="0">
                            <a:latin typeface="Cambria Math"/>
                            <a:sym typeface="Symbol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bg-BG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/>
                                <a:sym typeface="Symbol"/>
                              </a:rPr>
                              <m:t>𝑡</m:t>
                            </m:r>
                            <m:r>
                              <a:rPr lang="en-US">
                                <a:latin typeface="Cambria Math"/>
                                <a:sym typeface="Symbo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  <a:sym typeface="Symbol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bg-BG">
                                    <a:latin typeface="Cambria Math"/>
                                    <a:sym typeface="Symbol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bg-BG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  <a:sym typeface="Symbol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  <a:sym typeface="Symbol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>
                                <a:latin typeface="Cambria Math"/>
                                <a:sym typeface="Symbo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/>
                                    <a:sym typeface="Symbol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/>
                                    <a:sym typeface="Symbol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bg-BG">
                            <a:latin typeface="Cambria Math"/>
                            <a:sym typeface="Symbol"/>
                          </a:rPr>
                          <m:t>𝜋</m:t>
                        </m:r>
                      </m:e>
                    </m:func>
                  </m:oMath>
                </a14:m>
                <a:r>
                  <a:rPr lang="bg-BG" dirty="0">
                    <a:sym typeface="Symbol"/>
                  </a:rPr>
                  <a:t>)</a:t>
                </a:r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652077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bg-BG" dirty="0">
                    <a:sym typeface="Symbol"/>
                  </a:rPr>
                  <a:t>Стъпка 3: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/>
                            <a:sym typeface="Symbol"/>
                          </a:rPr>
                          <m:t>−1,1</m:t>
                        </m:r>
                      </m:e>
                    </m:d>
                    <m:r>
                      <a:rPr lang="en-US" i="1" dirty="0"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bg-BG" dirty="0">
                    <a:sym typeface="Symbol"/>
                  </a:rPr>
                  <a:t>във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bg-BG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bg-BG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  <m:t>𝑣</m:t>
                            </m:r>
                          </m:e>
                          <m:sub>
                            <m:r>
                              <a:rPr lang="en-US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  <m:t>0</m:t>
                            </m:r>
                          </m:sub>
                        </m:sSub>
                        <m:r>
                          <a:rPr lang="en-US" smtClean="0">
                            <a:solidFill>
                              <a:srgbClr val="FF0000"/>
                            </a:solidFill>
                            <a:latin typeface="Cambria Math"/>
                            <a:sym typeface="Symbol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  <m:t>𝑣</m:t>
                            </m:r>
                          </m:e>
                          <m:sub>
                            <m:r>
                              <a:rPr lang="en-US" smtClean="0">
                                <a:solidFill>
                                  <a:srgbClr val="FF0000"/>
                                </a:solidFill>
                                <a:latin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bg-BG" dirty="0">
                  <a:sym typeface="Symbol"/>
                </a:endParaRPr>
              </a:p>
              <a:p>
                <a:pPr lvl="1"/>
                <a:endParaRPr lang="bg-BG" dirty="0">
                  <a:sym typeface="Symbol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bg-BG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bg-BG" b="0" i="1" smtClean="0">
                              <a:latin typeface="Cambria Math"/>
                              <a:sym typeface="Symbol"/>
                            </a:rPr>
                            <m:t>−1,1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bg-BG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bg-BG" b="0" i="1" smtClean="0">
                              <a:latin typeface="Cambria Math"/>
                              <a:sym typeface="Symbol"/>
                            </a:rPr>
                            <m:t>+</m:t>
                          </m:r>
                          <m:r>
                            <a:rPr lang="bg-BG" b="0" i="1" smtClean="0">
                              <a:latin typeface="Cambria Math"/>
                              <a:sym typeface="Symbol"/>
                            </a:rPr>
                            <m:t>1</m:t>
                          </m:r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bg-BG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bg-BG" b="0" i="1" smtClean="0">
                              <a:latin typeface="Cambria Math"/>
                              <a:sym typeface="Symbol"/>
                            </a:rPr>
                            <m:t>0,2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bg-BG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groupChrPr>
                        <m:e>
                          <m:f>
                            <m:fPr>
                              <m:ctrlPr>
                                <a:rPr lang="bg-BG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bg-BG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2</m:t>
                              </m:r>
                            </m:den>
                          </m:f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bg-BG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sym typeface="Symbol"/>
                            </a:rPr>
                            <m:t>0,</m:t>
                          </m:r>
                          <m:sSub>
                            <m:sSubPr>
                              <m:ctrlPr>
                                <a:rPr lang="bg-B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sym typeface="Symbol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bg-BG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  <a:sym typeface="Symbol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0</m:t>
                              </m:r>
                            </m:sub>
                          </m:sSub>
                        </m:e>
                      </m:groupChr>
                      <m:d>
                        <m:dPr>
                          <m:begChr m:val="["/>
                          <m:endChr m:val="]"/>
                          <m:ctrlPr>
                            <a:rPr lang="bg-BG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  <a:sym typeface="Symbol"/>
                            </a:rPr>
                            <m:t>,</m:t>
                          </m:r>
                          <m:sSub>
                            <m:sSubPr>
                              <m:ctrlPr>
                                <a:rPr lang="bg-BG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dirty="0">
                  <a:sym typeface="Symbol"/>
                </a:endParaRPr>
              </a:p>
              <a:p>
                <a:pPr marL="457200" lvl="1" indent="0">
                  <a:buNone/>
                </a:pPr>
                <a:endParaRPr lang="en-US" dirty="0">
                  <a:sym typeface="Symbol"/>
                </a:endParaRPr>
              </a:p>
              <a:p>
                <a:pPr marL="741363" lvl="2"/>
                <a:r>
                  <a:rPr lang="bg-BG" dirty="0">
                    <a:sym typeface="Symbol"/>
                  </a:rPr>
                  <a:t>(така достигаме до израза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Symbol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sym typeface="Symbol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Symbol"/>
                          </a:rPr>
                          <m:t>1+</m:t>
                        </m:r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/>
                                <a:sym typeface="Symbol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bg-BG" i="1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fPr>
                              <m:num>
                                <m:r>
                                  <a:rPr lang="en-US">
                                    <a:latin typeface="Cambria Math"/>
                                    <a:sym typeface="Symbol"/>
                                  </a:rPr>
                                  <m:t>𝑡</m:t>
                                </m:r>
                                <m:r>
                                  <a:rPr lang="en-US">
                                    <a:latin typeface="Cambria Math"/>
                                    <a:sym typeface="Symbol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  <a:sym typeface="Symbol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bg-BG">
                                        <a:latin typeface="Cambria Math"/>
                                        <a:sym typeface="Symbol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  <a:sym typeface="Symbol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  <a:sym typeface="Symbo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/>
                                    <a:sym typeface="Symbol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sym typeface="Symbo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  <a:sym typeface="Symbol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  <a:sym typeface="Symbol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bg-BG">
                                <a:latin typeface="Cambria Math"/>
                                <a:sym typeface="Symbol"/>
                              </a:rPr>
                              <m:t>𝜋</m:t>
                            </m:r>
                          </m:e>
                        </m:func>
                      </m:e>
                    </m:d>
                    <m:r>
                      <a:rPr lang="bg-BG" b="0" i="1" smtClean="0">
                        <a:latin typeface="Cambria Math"/>
                        <a:sym typeface="Symbol"/>
                      </a:rPr>
                      <m:t>)</m:t>
                    </m:r>
                  </m:oMath>
                </a14:m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578703"/>
      </p:ext>
    </p:extLst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bg-BG" dirty="0">
                    <a:sym typeface="Symbol"/>
                  </a:rPr>
                  <a:t>След механично преобразуване получаваме:</a:t>
                </a:r>
              </a:p>
              <a:p>
                <a:pPr marL="747713" lvl="1" indent="0">
                  <a:buNone/>
                </a:pPr>
                <a:endParaRPr lang="bg-BG" sz="1100" b="0" i="1" dirty="0">
                  <a:latin typeface="Cambria Math"/>
                  <a:sym typeface="Symbol"/>
                </a:endParaRP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sym typeface="Symbol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sym typeface="Symbol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sym typeface="Symbol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sym typeface="Symbol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sym typeface="Symbol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sym typeface="Symbol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  <a:sym typeface="Symbol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sym typeface="Symbol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sym typeface="Symbol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sym typeface="Symbol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  <a:sym typeface="Symbol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bg-BG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/>
                                  <a:sym typeface="Symbol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/>
                                  <a:sym typeface="Symbo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/>
                                      <a:sym typeface="Symbol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bg-BG">
                                      <a:latin typeface="Cambria Math"/>
                                      <a:sym typeface="Symbol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/>
                                      <a:sym typeface="Symbol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  <a:sym typeface="Symbo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  <a:sym typeface="Symbo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/>
                                      <a:sym typeface="Symbol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  <a:sym typeface="Symbol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bg-BG">
                              <a:latin typeface="Cambria Math"/>
                              <a:sym typeface="Symbol"/>
                            </a:rPr>
                            <m:t>𝜋</m:t>
                          </m:r>
                        </m:e>
                      </m:func>
                    </m:oMath>
                  </m:oMathPara>
                </a14:m>
                <a:endParaRPr lang="en-US" dirty="0">
                  <a:sym typeface="Symbol"/>
                </a:endParaRPr>
              </a:p>
              <a:p>
                <a:pPr marL="457200" lvl="1" indent="0">
                  <a:buNone/>
                </a:pPr>
                <a:endParaRPr lang="bg-BG" sz="1100" dirty="0">
                  <a:sym typeface="Symbol"/>
                </a:endParaRPr>
              </a:p>
              <a:p>
                <a:pPr lvl="1"/>
                <a:r>
                  <a:rPr lang="bg-BG" dirty="0">
                    <a:sym typeface="Symbol"/>
                  </a:rPr>
                  <a:t>Да сравним с линейно заглаждане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0">
            <a:hlinkClick r:id="rId4" action="ppaction://hlinkfile"/>
            <a:extLst>
              <a:ext uri="{FF2B5EF4-FFF2-40B4-BE49-F238E27FC236}">
                <a16:creationId xmlns:a16="http://schemas.microsoft.com/office/drawing/2014/main" id="{8A844392-5C9A-44B8-A77D-6D5C2E27EB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7995" y="2419350"/>
            <a:ext cx="2748009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27537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Пример с плавно движение</a:t>
            </a:r>
          </a:p>
          <a:p>
            <a:pPr lvl="1"/>
            <a:r>
              <a:rPr lang="bg-BG"/>
              <a:t>Пергел рисуващ ин-ян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3999883"/>
            <a:ext cx="3657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“Compass drawing Yin-Yang”</a:t>
            </a:r>
            <a:endParaRPr lang="bg-BG" sz="1400" dirty="0"/>
          </a:p>
          <a:p>
            <a:pPr algn="ctr"/>
            <a:r>
              <a:rPr lang="en-US" sz="1400" dirty="0">
                <a:hlinkClick r:id="rId3"/>
              </a:rPr>
              <a:t>http://youtu.be/H4UfFBaWGVE</a:t>
            </a:r>
            <a:endParaRPr lang="bg-BG" sz="1400" dirty="0"/>
          </a:p>
        </p:txBody>
      </p:sp>
      <p:pic>
        <p:nvPicPr>
          <p:cNvPr id="39938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162" y="2310534"/>
            <a:ext cx="2743438" cy="16872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704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Вибрация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</a:t>
            </a:r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30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0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Тема 13: Физика</a:t>
            </a:r>
            <a:endParaRPr lang="en-US"/>
          </a:p>
          <a:p>
            <a:pPr lvl="1"/>
            <a:r>
              <a:rPr lang="bg-BG"/>
              <a:t>Плавност</a:t>
            </a:r>
          </a:p>
          <a:p>
            <a:pPr lvl="1"/>
            <a:r>
              <a:rPr lang="bg-BG"/>
              <a:t>Вибрация</a:t>
            </a:r>
          </a:p>
          <a:p>
            <a:pPr lvl="1"/>
            <a:r>
              <a:rPr lang="bg-BG"/>
              <a:t>Топане</a:t>
            </a:r>
          </a:p>
          <a:p>
            <a:pPr lvl="1"/>
            <a:r>
              <a:rPr lang="bg-BG"/>
              <a:t>Свободно летене</a:t>
            </a:r>
          </a:p>
          <a:p>
            <a:pPr lvl="1"/>
            <a:r>
              <a:rPr lang="bg-BG"/>
              <a:t>Скачане</a:t>
            </a:r>
          </a:p>
          <a:p>
            <a:pPr lvl="1"/>
            <a:r>
              <a:rPr lang="bg-BG"/>
              <a:t>Вълни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274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Вибрация – периодично трептене</a:t>
            </a:r>
          </a:p>
          <a:p>
            <a:pPr lvl="1"/>
            <a:r>
              <a:rPr lang="bg-BG" dirty="0" err="1"/>
              <a:t>Амплитуда+период</a:t>
            </a:r>
            <a:r>
              <a:rPr lang="bg-BG" dirty="0"/>
              <a:t> (дължина, честота)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Затихване</a:t>
            </a:r>
          </a:p>
          <a:p>
            <a:pPr lvl="1"/>
            <a:r>
              <a:rPr lang="bg-BG" dirty="0"/>
              <a:t>Симулира загуба на енергия</a:t>
            </a:r>
          </a:p>
          <a:p>
            <a:pPr lvl="1"/>
            <a:r>
              <a:rPr lang="bg-BG" dirty="0"/>
              <a:t>Ние си избираме как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Вибрация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049366" y="2762250"/>
            <a:ext cx="257175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5277966" y="1962150"/>
            <a:ext cx="0" cy="131445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2316" y="3333750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solidFill>
                  <a:srgbClr val="0070C0"/>
                </a:solidFill>
                <a:cs typeface="Times New Roman"/>
              </a:rPr>
              <a:t>период</a:t>
            </a:r>
            <a:endParaRPr lang="en-US" sz="1600" baseline="-25000" dirty="0">
              <a:solidFill>
                <a:srgbClr val="0070C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 flipH="1">
            <a:off x="5277966" y="2305050"/>
            <a:ext cx="514350" cy="914400"/>
          </a:xfrm>
          <a:custGeom>
            <a:avLst/>
            <a:gdLst>
              <a:gd name="connsiteX0" fmla="*/ 0 w 2133600"/>
              <a:gd name="connsiteY0" fmla="*/ 0 h 1087967"/>
              <a:gd name="connsiteX1" fmla="*/ 889000 w 2133600"/>
              <a:gd name="connsiteY1" fmla="*/ 1054100 h 1087967"/>
              <a:gd name="connsiteX2" fmla="*/ 1206500 w 2133600"/>
              <a:gd name="connsiteY2" fmla="*/ 203200 h 1087967"/>
              <a:gd name="connsiteX3" fmla="*/ 2133600 w 2133600"/>
              <a:gd name="connsiteY3" fmla="*/ 266700 h 1087967"/>
              <a:gd name="connsiteX0" fmla="*/ 0 w 3048000"/>
              <a:gd name="connsiteY0" fmla="*/ 740833 h 1250949"/>
              <a:gd name="connsiteX1" fmla="*/ 1803400 w 3048000"/>
              <a:gd name="connsiteY1" fmla="*/ 982133 h 1250949"/>
              <a:gd name="connsiteX2" fmla="*/ 2120900 w 3048000"/>
              <a:gd name="connsiteY2" fmla="*/ 131233 h 1250949"/>
              <a:gd name="connsiteX3" fmla="*/ 3048000 w 3048000"/>
              <a:gd name="connsiteY3" fmla="*/ 194733 h 1250949"/>
              <a:gd name="connsiteX0" fmla="*/ 0 w 3048000"/>
              <a:gd name="connsiteY0" fmla="*/ 740833 h 1083733"/>
              <a:gd name="connsiteX1" fmla="*/ 1803400 w 3048000"/>
              <a:gd name="connsiteY1" fmla="*/ 982133 h 1083733"/>
              <a:gd name="connsiteX2" fmla="*/ 2120900 w 3048000"/>
              <a:gd name="connsiteY2" fmla="*/ 131233 h 1083733"/>
              <a:gd name="connsiteX3" fmla="*/ 3048000 w 3048000"/>
              <a:gd name="connsiteY3" fmla="*/ 194733 h 1083733"/>
              <a:gd name="connsiteX0" fmla="*/ 0 w 3048000"/>
              <a:gd name="connsiteY0" fmla="*/ 764116 h 1246715"/>
              <a:gd name="connsiteX1" fmla="*/ 1066800 w 3048000"/>
              <a:gd name="connsiteY1" fmla="*/ 1145115 h 1246715"/>
              <a:gd name="connsiteX2" fmla="*/ 2120900 w 3048000"/>
              <a:gd name="connsiteY2" fmla="*/ 154516 h 1246715"/>
              <a:gd name="connsiteX3" fmla="*/ 3048000 w 3048000"/>
              <a:gd name="connsiteY3" fmla="*/ 218016 h 1246715"/>
              <a:gd name="connsiteX0" fmla="*/ 0 w 3048000"/>
              <a:gd name="connsiteY0" fmla="*/ 546100 h 1018116"/>
              <a:gd name="connsiteX1" fmla="*/ 1066800 w 3048000"/>
              <a:gd name="connsiteY1" fmla="*/ 927099 h 1018116"/>
              <a:gd name="connsiteX2" fmla="*/ 3048000 w 3048000"/>
              <a:gd name="connsiteY2" fmla="*/ 0 h 1018116"/>
              <a:gd name="connsiteX0" fmla="*/ 0 w 2362200"/>
              <a:gd name="connsiteY0" fmla="*/ 457201 h 914400"/>
              <a:gd name="connsiteX1" fmla="*/ 1066800 w 2362200"/>
              <a:gd name="connsiteY1" fmla="*/ 838200 h 914400"/>
              <a:gd name="connsiteX2" fmla="*/ 2362200 w 2362200"/>
              <a:gd name="connsiteY2" fmla="*/ 0 h 914400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682436"/>
              <a:gd name="connsiteX1" fmla="*/ 1066800 w 2362200"/>
              <a:gd name="connsiteY1" fmla="*/ 606236 h 682436"/>
              <a:gd name="connsiteX2" fmla="*/ 2362200 w 2362200"/>
              <a:gd name="connsiteY2" fmla="*/ 72835 h 682436"/>
              <a:gd name="connsiteX0" fmla="*/ 0 w 2362200"/>
              <a:gd name="connsiteY0" fmla="*/ 457201 h 457201"/>
              <a:gd name="connsiteX1" fmla="*/ 2362200 w 2362200"/>
              <a:gd name="connsiteY1" fmla="*/ 0 h 457201"/>
              <a:gd name="connsiteX0" fmla="*/ 0 w 2799644"/>
              <a:gd name="connsiteY0" fmla="*/ 2365565 h 2365565"/>
              <a:gd name="connsiteX1" fmla="*/ 2799644 w 2799644"/>
              <a:gd name="connsiteY1" fmla="*/ 0 h 2365565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72459"/>
              <a:gd name="connsiteX1" fmla="*/ 1137355 w 1137355"/>
              <a:gd name="connsiteY1" fmla="*/ 0 h 772459"/>
              <a:gd name="connsiteX0" fmla="*/ 0 w 1137355"/>
              <a:gd name="connsiteY0" fmla="*/ 767977 h 778436"/>
              <a:gd name="connsiteX1" fmla="*/ 1137355 w 1137355"/>
              <a:gd name="connsiteY1" fmla="*/ 5977 h 77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7355" h="778436">
                <a:moveTo>
                  <a:pt x="0" y="767977"/>
                </a:moveTo>
                <a:cubicBezTo>
                  <a:pt x="759952" y="778436"/>
                  <a:pt x="444307" y="0"/>
                  <a:pt x="1137355" y="5977"/>
                </a:cubicBezTo>
              </a:path>
            </a:pathLst>
          </a:custGeom>
          <a:ln w="38100">
            <a:solidFill>
              <a:srgbClr val="0070C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113182" y="2564398"/>
            <a:ext cx="120015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solidFill>
                  <a:srgbClr val="0070C0"/>
                </a:solidFill>
                <a:cs typeface="Times New Roman"/>
              </a:rPr>
              <a:t>амплитуда</a:t>
            </a:r>
            <a:endParaRPr lang="en-US" sz="1600" baseline="-250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020416" y="2305050"/>
            <a:ext cx="2522" cy="914400"/>
          </a:xfrm>
          <a:prstGeom prst="straightConnector1">
            <a:avLst/>
          </a:prstGeom>
          <a:ln w="12700" cap="rnd">
            <a:solidFill>
              <a:srgbClr val="0070C0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 flipH="1" flipV="1">
            <a:off x="5792316" y="2279567"/>
            <a:ext cx="514350" cy="914400"/>
          </a:xfrm>
          <a:custGeom>
            <a:avLst/>
            <a:gdLst>
              <a:gd name="connsiteX0" fmla="*/ 0 w 2133600"/>
              <a:gd name="connsiteY0" fmla="*/ 0 h 1087967"/>
              <a:gd name="connsiteX1" fmla="*/ 889000 w 2133600"/>
              <a:gd name="connsiteY1" fmla="*/ 1054100 h 1087967"/>
              <a:gd name="connsiteX2" fmla="*/ 1206500 w 2133600"/>
              <a:gd name="connsiteY2" fmla="*/ 203200 h 1087967"/>
              <a:gd name="connsiteX3" fmla="*/ 2133600 w 2133600"/>
              <a:gd name="connsiteY3" fmla="*/ 266700 h 1087967"/>
              <a:gd name="connsiteX0" fmla="*/ 0 w 3048000"/>
              <a:gd name="connsiteY0" fmla="*/ 740833 h 1250949"/>
              <a:gd name="connsiteX1" fmla="*/ 1803400 w 3048000"/>
              <a:gd name="connsiteY1" fmla="*/ 982133 h 1250949"/>
              <a:gd name="connsiteX2" fmla="*/ 2120900 w 3048000"/>
              <a:gd name="connsiteY2" fmla="*/ 131233 h 1250949"/>
              <a:gd name="connsiteX3" fmla="*/ 3048000 w 3048000"/>
              <a:gd name="connsiteY3" fmla="*/ 194733 h 1250949"/>
              <a:gd name="connsiteX0" fmla="*/ 0 w 3048000"/>
              <a:gd name="connsiteY0" fmla="*/ 740833 h 1083733"/>
              <a:gd name="connsiteX1" fmla="*/ 1803400 w 3048000"/>
              <a:gd name="connsiteY1" fmla="*/ 982133 h 1083733"/>
              <a:gd name="connsiteX2" fmla="*/ 2120900 w 3048000"/>
              <a:gd name="connsiteY2" fmla="*/ 131233 h 1083733"/>
              <a:gd name="connsiteX3" fmla="*/ 3048000 w 3048000"/>
              <a:gd name="connsiteY3" fmla="*/ 194733 h 1083733"/>
              <a:gd name="connsiteX0" fmla="*/ 0 w 3048000"/>
              <a:gd name="connsiteY0" fmla="*/ 764116 h 1246715"/>
              <a:gd name="connsiteX1" fmla="*/ 1066800 w 3048000"/>
              <a:gd name="connsiteY1" fmla="*/ 1145115 h 1246715"/>
              <a:gd name="connsiteX2" fmla="*/ 2120900 w 3048000"/>
              <a:gd name="connsiteY2" fmla="*/ 154516 h 1246715"/>
              <a:gd name="connsiteX3" fmla="*/ 3048000 w 3048000"/>
              <a:gd name="connsiteY3" fmla="*/ 218016 h 1246715"/>
              <a:gd name="connsiteX0" fmla="*/ 0 w 3048000"/>
              <a:gd name="connsiteY0" fmla="*/ 546100 h 1018116"/>
              <a:gd name="connsiteX1" fmla="*/ 1066800 w 3048000"/>
              <a:gd name="connsiteY1" fmla="*/ 927099 h 1018116"/>
              <a:gd name="connsiteX2" fmla="*/ 3048000 w 3048000"/>
              <a:gd name="connsiteY2" fmla="*/ 0 h 1018116"/>
              <a:gd name="connsiteX0" fmla="*/ 0 w 2362200"/>
              <a:gd name="connsiteY0" fmla="*/ 457201 h 914400"/>
              <a:gd name="connsiteX1" fmla="*/ 1066800 w 2362200"/>
              <a:gd name="connsiteY1" fmla="*/ 838200 h 914400"/>
              <a:gd name="connsiteX2" fmla="*/ 2362200 w 2362200"/>
              <a:gd name="connsiteY2" fmla="*/ 0 h 914400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682436"/>
              <a:gd name="connsiteX1" fmla="*/ 1066800 w 2362200"/>
              <a:gd name="connsiteY1" fmla="*/ 606236 h 682436"/>
              <a:gd name="connsiteX2" fmla="*/ 2362200 w 2362200"/>
              <a:gd name="connsiteY2" fmla="*/ 72835 h 682436"/>
              <a:gd name="connsiteX0" fmla="*/ 0 w 2362200"/>
              <a:gd name="connsiteY0" fmla="*/ 457201 h 457201"/>
              <a:gd name="connsiteX1" fmla="*/ 2362200 w 2362200"/>
              <a:gd name="connsiteY1" fmla="*/ 0 h 457201"/>
              <a:gd name="connsiteX0" fmla="*/ 0 w 2799644"/>
              <a:gd name="connsiteY0" fmla="*/ 2365565 h 2365565"/>
              <a:gd name="connsiteX1" fmla="*/ 2799644 w 2799644"/>
              <a:gd name="connsiteY1" fmla="*/ 0 h 2365565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72459"/>
              <a:gd name="connsiteX1" fmla="*/ 1137355 w 1137355"/>
              <a:gd name="connsiteY1" fmla="*/ 0 h 772459"/>
              <a:gd name="connsiteX0" fmla="*/ 0 w 1137355"/>
              <a:gd name="connsiteY0" fmla="*/ 767977 h 778436"/>
              <a:gd name="connsiteX1" fmla="*/ 1137355 w 1137355"/>
              <a:gd name="connsiteY1" fmla="*/ 5977 h 77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7355" h="778436">
                <a:moveTo>
                  <a:pt x="0" y="767977"/>
                </a:moveTo>
                <a:cubicBezTo>
                  <a:pt x="759952" y="778436"/>
                  <a:pt x="444307" y="0"/>
                  <a:pt x="1137355" y="5977"/>
                </a:cubicBezTo>
              </a:path>
            </a:pathLst>
          </a:custGeom>
          <a:ln w="38100">
            <a:solidFill>
              <a:srgbClr val="0070C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H="1">
            <a:off x="6306666" y="2305050"/>
            <a:ext cx="514350" cy="914400"/>
          </a:xfrm>
          <a:custGeom>
            <a:avLst/>
            <a:gdLst>
              <a:gd name="connsiteX0" fmla="*/ 0 w 2133600"/>
              <a:gd name="connsiteY0" fmla="*/ 0 h 1087967"/>
              <a:gd name="connsiteX1" fmla="*/ 889000 w 2133600"/>
              <a:gd name="connsiteY1" fmla="*/ 1054100 h 1087967"/>
              <a:gd name="connsiteX2" fmla="*/ 1206500 w 2133600"/>
              <a:gd name="connsiteY2" fmla="*/ 203200 h 1087967"/>
              <a:gd name="connsiteX3" fmla="*/ 2133600 w 2133600"/>
              <a:gd name="connsiteY3" fmla="*/ 266700 h 1087967"/>
              <a:gd name="connsiteX0" fmla="*/ 0 w 3048000"/>
              <a:gd name="connsiteY0" fmla="*/ 740833 h 1250949"/>
              <a:gd name="connsiteX1" fmla="*/ 1803400 w 3048000"/>
              <a:gd name="connsiteY1" fmla="*/ 982133 h 1250949"/>
              <a:gd name="connsiteX2" fmla="*/ 2120900 w 3048000"/>
              <a:gd name="connsiteY2" fmla="*/ 131233 h 1250949"/>
              <a:gd name="connsiteX3" fmla="*/ 3048000 w 3048000"/>
              <a:gd name="connsiteY3" fmla="*/ 194733 h 1250949"/>
              <a:gd name="connsiteX0" fmla="*/ 0 w 3048000"/>
              <a:gd name="connsiteY0" fmla="*/ 740833 h 1083733"/>
              <a:gd name="connsiteX1" fmla="*/ 1803400 w 3048000"/>
              <a:gd name="connsiteY1" fmla="*/ 982133 h 1083733"/>
              <a:gd name="connsiteX2" fmla="*/ 2120900 w 3048000"/>
              <a:gd name="connsiteY2" fmla="*/ 131233 h 1083733"/>
              <a:gd name="connsiteX3" fmla="*/ 3048000 w 3048000"/>
              <a:gd name="connsiteY3" fmla="*/ 194733 h 1083733"/>
              <a:gd name="connsiteX0" fmla="*/ 0 w 3048000"/>
              <a:gd name="connsiteY0" fmla="*/ 764116 h 1246715"/>
              <a:gd name="connsiteX1" fmla="*/ 1066800 w 3048000"/>
              <a:gd name="connsiteY1" fmla="*/ 1145115 h 1246715"/>
              <a:gd name="connsiteX2" fmla="*/ 2120900 w 3048000"/>
              <a:gd name="connsiteY2" fmla="*/ 154516 h 1246715"/>
              <a:gd name="connsiteX3" fmla="*/ 3048000 w 3048000"/>
              <a:gd name="connsiteY3" fmla="*/ 218016 h 1246715"/>
              <a:gd name="connsiteX0" fmla="*/ 0 w 3048000"/>
              <a:gd name="connsiteY0" fmla="*/ 546100 h 1018116"/>
              <a:gd name="connsiteX1" fmla="*/ 1066800 w 3048000"/>
              <a:gd name="connsiteY1" fmla="*/ 927099 h 1018116"/>
              <a:gd name="connsiteX2" fmla="*/ 3048000 w 3048000"/>
              <a:gd name="connsiteY2" fmla="*/ 0 h 1018116"/>
              <a:gd name="connsiteX0" fmla="*/ 0 w 2362200"/>
              <a:gd name="connsiteY0" fmla="*/ 457201 h 914400"/>
              <a:gd name="connsiteX1" fmla="*/ 1066800 w 2362200"/>
              <a:gd name="connsiteY1" fmla="*/ 838200 h 914400"/>
              <a:gd name="connsiteX2" fmla="*/ 2362200 w 2362200"/>
              <a:gd name="connsiteY2" fmla="*/ 0 h 914400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682436"/>
              <a:gd name="connsiteX1" fmla="*/ 1066800 w 2362200"/>
              <a:gd name="connsiteY1" fmla="*/ 606236 h 682436"/>
              <a:gd name="connsiteX2" fmla="*/ 2362200 w 2362200"/>
              <a:gd name="connsiteY2" fmla="*/ 72835 h 682436"/>
              <a:gd name="connsiteX0" fmla="*/ 0 w 2362200"/>
              <a:gd name="connsiteY0" fmla="*/ 457201 h 457201"/>
              <a:gd name="connsiteX1" fmla="*/ 2362200 w 2362200"/>
              <a:gd name="connsiteY1" fmla="*/ 0 h 457201"/>
              <a:gd name="connsiteX0" fmla="*/ 0 w 2799644"/>
              <a:gd name="connsiteY0" fmla="*/ 2365565 h 2365565"/>
              <a:gd name="connsiteX1" fmla="*/ 2799644 w 2799644"/>
              <a:gd name="connsiteY1" fmla="*/ 0 h 2365565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72459"/>
              <a:gd name="connsiteX1" fmla="*/ 1137355 w 1137355"/>
              <a:gd name="connsiteY1" fmla="*/ 0 h 772459"/>
              <a:gd name="connsiteX0" fmla="*/ 0 w 1137355"/>
              <a:gd name="connsiteY0" fmla="*/ 767977 h 778436"/>
              <a:gd name="connsiteX1" fmla="*/ 1137355 w 1137355"/>
              <a:gd name="connsiteY1" fmla="*/ 5977 h 77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7355" h="778436">
                <a:moveTo>
                  <a:pt x="0" y="767977"/>
                </a:moveTo>
                <a:cubicBezTo>
                  <a:pt x="759952" y="778436"/>
                  <a:pt x="444307" y="0"/>
                  <a:pt x="1137355" y="5977"/>
                </a:cubicBezTo>
              </a:path>
            </a:pathLst>
          </a:custGeom>
          <a:ln w="38100">
            <a:solidFill>
              <a:srgbClr val="0070C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flipH="1" flipV="1">
            <a:off x="6821016" y="2279567"/>
            <a:ext cx="514350" cy="914400"/>
          </a:xfrm>
          <a:custGeom>
            <a:avLst/>
            <a:gdLst>
              <a:gd name="connsiteX0" fmla="*/ 0 w 2133600"/>
              <a:gd name="connsiteY0" fmla="*/ 0 h 1087967"/>
              <a:gd name="connsiteX1" fmla="*/ 889000 w 2133600"/>
              <a:gd name="connsiteY1" fmla="*/ 1054100 h 1087967"/>
              <a:gd name="connsiteX2" fmla="*/ 1206500 w 2133600"/>
              <a:gd name="connsiteY2" fmla="*/ 203200 h 1087967"/>
              <a:gd name="connsiteX3" fmla="*/ 2133600 w 2133600"/>
              <a:gd name="connsiteY3" fmla="*/ 266700 h 1087967"/>
              <a:gd name="connsiteX0" fmla="*/ 0 w 3048000"/>
              <a:gd name="connsiteY0" fmla="*/ 740833 h 1250949"/>
              <a:gd name="connsiteX1" fmla="*/ 1803400 w 3048000"/>
              <a:gd name="connsiteY1" fmla="*/ 982133 h 1250949"/>
              <a:gd name="connsiteX2" fmla="*/ 2120900 w 3048000"/>
              <a:gd name="connsiteY2" fmla="*/ 131233 h 1250949"/>
              <a:gd name="connsiteX3" fmla="*/ 3048000 w 3048000"/>
              <a:gd name="connsiteY3" fmla="*/ 194733 h 1250949"/>
              <a:gd name="connsiteX0" fmla="*/ 0 w 3048000"/>
              <a:gd name="connsiteY0" fmla="*/ 740833 h 1083733"/>
              <a:gd name="connsiteX1" fmla="*/ 1803400 w 3048000"/>
              <a:gd name="connsiteY1" fmla="*/ 982133 h 1083733"/>
              <a:gd name="connsiteX2" fmla="*/ 2120900 w 3048000"/>
              <a:gd name="connsiteY2" fmla="*/ 131233 h 1083733"/>
              <a:gd name="connsiteX3" fmla="*/ 3048000 w 3048000"/>
              <a:gd name="connsiteY3" fmla="*/ 194733 h 1083733"/>
              <a:gd name="connsiteX0" fmla="*/ 0 w 3048000"/>
              <a:gd name="connsiteY0" fmla="*/ 764116 h 1246715"/>
              <a:gd name="connsiteX1" fmla="*/ 1066800 w 3048000"/>
              <a:gd name="connsiteY1" fmla="*/ 1145115 h 1246715"/>
              <a:gd name="connsiteX2" fmla="*/ 2120900 w 3048000"/>
              <a:gd name="connsiteY2" fmla="*/ 154516 h 1246715"/>
              <a:gd name="connsiteX3" fmla="*/ 3048000 w 3048000"/>
              <a:gd name="connsiteY3" fmla="*/ 218016 h 1246715"/>
              <a:gd name="connsiteX0" fmla="*/ 0 w 3048000"/>
              <a:gd name="connsiteY0" fmla="*/ 546100 h 1018116"/>
              <a:gd name="connsiteX1" fmla="*/ 1066800 w 3048000"/>
              <a:gd name="connsiteY1" fmla="*/ 927099 h 1018116"/>
              <a:gd name="connsiteX2" fmla="*/ 3048000 w 3048000"/>
              <a:gd name="connsiteY2" fmla="*/ 0 h 1018116"/>
              <a:gd name="connsiteX0" fmla="*/ 0 w 2362200"/>
              <a:gd name="connsiteY0" fmla="*/ 457201 h 914400"/>
              <a:gd name="connsiteX1" fmla="*/ 1066800 w 2362200"/>
              <a:gd name="connsiteY1" fmla="*/ 838200 h 914400"/>
              <a:gd name="connsiteX2" fmla="*/ 2362200 w 2362200"/>
              <a:gd name="connsiteY2" fmla="*/ 0 h 914400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682436"/>
              <a:gd name="connsiteX1" fmla="*/ 1066800 w 2362200"/>
              <a:gd name="connsiteY1" fmla="*/ 606236 h 682436"/>
              <a:gd name="connsiteX2" fmla="*/ 2362200 w 2362200"/>
              <a:gd name="connsiteY2" fmla="*/ 72835 h 682436"/>
              <a:gd name="connsiteX0" fmla="*/ 0 w 2362200"/>
              <a:gd name="connsiteY0" fmla="*/ 457201 h 457201"/>
              <a:gd name="connsiteX1" fmla="*/ 2362200 w 2362200"/>
              <a:gd name="connsiteY1" fmla="*/ 0 h 457201"/>
              <a:gd name="connsiteX0" fmla="*/ 0 w 2799644"/>
              <a:gd name="connsiteY0" fmla="*/ 2365565 h 2365565"/>
              <a:gd name="connsiteX1" fmla="*/ 2799644 w 2799644"/>
              <a:gd name="connsiteY1" fmla="*/ 0 h 2365565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72459"/>
              <a:gd name="connsiteX1" fmla="*/ 1137355 w 1137355"/>
              <a:gd name="connsiteY1" fmla="*/ 0 h 772459"/>
              <a:gd name="connsiteX0" fmla="*/ 0 w 1137355"/>
              <a:gd name="connsiteY0" fmla="*/ 767977 h 778436"/>
              <a:gd name="connsiteX1" fmla="*/ 1137355 w 1137355"/>
              <a:gd name="connsiteY1" fmla="*/ 5977 h 77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7355" h="778436">
                <a:moveTo>
                  <a:pt x="0" y="767977"/>
                </a:moveTo>
                <a:cubicBezTo>
                  <a:pt x="759952" y="778436"/>
                  <a:pt x="444307" y="0"/>
                  <a:pt x="1137355" y="5977"/>
                </a:cubicBezTo>
              </a:path>
            </a:pathLst>
          </a:custGeom>
          <a:ln w="38100">
            <a:solidFill>
              <a:srgbClr val="0070C0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34716" y="2762250"/>
            <a:ext cx="257175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363316" y="1962150"/>
            <a:ext cx="0" cy="131445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363316" y="2305050"/>
            <a:ext cx="457200" cy="9144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820516" y="2305050"/>
            <a:ext cx="571500" cy="9144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392016" y="2305050"/>
            <a:ext cx="457200" cy="9144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849216" y="2305050"/>
            <a:ext cx="571500" cy="9144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792316" y="3333750"/>
            <a:ext cx="1028700" cy="0"/>
          </a:xfrm>
          <a:prstGeom prst="straightConnector1">
            <a:avLst/>
          </a:prstGeom>
          <a:ln w="12700" cap="rnd">
            <a:solidFill>
              <a:srgbClr val="0070C0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1906116" y="2305050"/>
            <a:ext cx="2522" cy="457200"/>
          </a:xfrm>
          <a:prstGeom prst="straightConnector1">
            <a:avLst/>
          </a:prstGeom>
          <a:ln w="12700" cap="rnd">
            <a:solidFill>
              <a:srgbClr val="0070C0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916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Най-често намаляване с коефициент</a:t>
                </a:r>
              </a:p>
              <a:p>
                <a:pPr lvl="1"/>
                <a:r>
                  <a:rPr lang="bg-BG" dirty="0"/>
                  <a:t>Начална амплитуда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≪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bg-BG" i="1" dirty="0" smtClean="0">
                        <a:latin typeface="Cambria Math"/>
                      </a:rPr>
                      <m:t>1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На всяка стъпка (не период!)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Загуба на енергия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93602" y="3638549"/>
            <a:ext cx="382062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1375537" y="2266949"/>
            <a:ext cx="0" cy="245745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557471" y="2266948"/>
            <a:ext cx="3229341" cy="1257301"/>
          </a:xfrm>
          <a:custGeom>
            <a:avLst/>
            <a:gdLst>
              <a:gd name="connsiteX0" fmla="*/ 0 w 2850777"/>
              <a:gd name="connsiteY0" fmla="*/ 0 h 1425389"/>
              <a:gd name="connsiteX1" fmla="*/ 1559859 w 2850777"/>
              <a:gd name="connsiteY1" fmla="*/ 1129553 h 1425389"/>
              <a:gd name="connsiteX2" fmla="*/ 2850777 w 2850777"/>
              <a:gd name="connsiteY2" fmla="*/ 1425389 h 1425389"/>
              <a:gd name="connsiteX0" fmla="*/ 0 w 2850777"/>
              <a:gd name="connsiteY0" fmla="*/ 0 h 1425389"/>
              <a:gd name="connsiteX1" fmla="*/ 2850777 w 2850777"/>
              <a:gd name="connsiteY1" fmla="*/ 1425389 h 1425389"/>
              <a:gd name="connsiteX0" fmla="*/ 0 w 5562600"/>
              <a:gd name="connsiteY0" fmla="*/ 0 h 1600200"/>
              <a:gd name="connsiteX1" fmla="*/ 5562600 w 5562600"/>
              <a:gd name="connsiteY1" fmla="*/ 1600200 h 1600200"/>
              <a:gd name="connsiteX0" fmla="*/ 0 w 5562600"/>
              <a:gd name="connsiteY0" fmla="*/ 0 h 1600200"/>
              <a:gd name="connsiteX1" fmla="*/ 5562600 w 5562600"/>
              <a:gd name="connsiteY1" fmla="*/ 1600200 h 1600200"/>
              <a:gd name="connsiteX0" fmla="*/ 0 w 5410201"/>
              <a:gd name="connsiteY0" fmla="*/ 0 h 1600201"/>
              <a:gd name="connsiteX1" fmla="*/ 5410201 w 5410201"/>
              <a:gd name="connsiteY1" fmla="*/ 1600201 h 1600201"/>
              <a:gd name="connsiteX0" fmla="*/ 0 w 5410201"/>
              <a:gd name="connsiteY0" fmla="*/ 0 h 1600201"/>
              <a:gd name="connsiteX1" fmla="*/ 5410201 w 5410201"/>
              <a:gd name="connsiteY1" fmla="*/ 1600201 h 1600201"/>
              <a:gd name="connsiteX0" fmla="*/ 0 w 5410200"/>
              <a:gd name="connsiteY0" fmla="*/ 0 h 1676401"/>
              <a:gd name="connsiteX1" fmla="*/ 5410200 w 5410200"/>
              <a:gd name="connsiteY1" fmla="*/ 1676401 h 1676401"/>
              <a:gd name="connsiteX0" fmla="*/ 0 w 5410200"/>
              <a:gd name="connsiteY0" fmla="*/ 0 h 1676401"/>
              <a:gd name="connsiteX1" fmla="*/ 5410200 w 5410200"/>
              <a:gd name="connsiteY1" fmla="*/ 1676401 h 167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0200" h="1676401">
                <a:moveTo>
                  <a:pt x="0" y="0"/>
                </a:moveTo>
                <a:cubicBezTo>
                  <a:pt x="267447" y="995082"/>
                  <a:pt x="1440329" y="1488142"/>
                  <a:pt x="5410200" y="1676401"/>
                </a:cubicBezTo>
              </a:path>
            </a:pathLst>
          </a:custGeom>
          <a:ln w="12700" cap="rnd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 flipV="1">
            <a:off x="1557471" y="3752849"/>
            <a:ext cx="3229341" cy="1257301"/>
          </a:xfrm>
          <a:custGeom>
            <a:avLst/>
            <a:gdLst>
              <a:gd name="connsiteX0" fmla="*/ 0 w 2850777"/>
              <a:gd name="connsiteY0" fmla="*/ 0 h 1425389"/>
              <a:gd name="connsiteX1" fmla="*/ 1559859 w 2850777"/>
              <a:gd name="connsiteY1" fmla="*/ 1129553 h 1425389"/>
              <a:gd name="connsiteX2" fmla="*/ 2850777 w 2850777"/>
              <a:gd name="connsiteY2" fmla="*/ 1425389 h 1425389"/>
              <a:gd name="connsiteX0" fmla="*/ 0 w 2850777"/>
              <a:gd name="connsiteY0" fmla="*/ 0 h 1425389"/>
              <a:gd name="connsiteX1" fmla="*/ 2850777 w 2850777"/>
              <a:gd name="connsiteY1" fmla="*/ 1425389 h 1425389"/>
              <a:gd name="connsiteX0" fmla="*/ 0 w 5562600"/>
              <a:gd name="connsiteY0" fmla="*/ 0 h 1600200"/>
              <a:gd name="connsiteX1" fmla="*/ 5562600 w 5562600"/>
              <a:gd name="connsiteY1" fmla="*/ 1600200 h 1600200"/>
              <a:gd name="connsiteX0" fmla="*/ 0 w 5562600"/>
              <a:gd name="connsiteY0" fmla="*/ 0 h 1600200"/>
              <a:gd name="connsiteX1" fmla="*/ 5562600 w 5562600"/>
              <a:gd name="connsiteY1" fmla="*/ 1600200 h 1600200"/>
              <a:gd name="connsiteX0" fmla="*/ 0 w 5410201"/>
              <a:gd name="connsiteY0" fmla="*/ 0 h 1600201"/>
              <a:gd name="connsiteX1" fmla="*/ 5410201 w 5410201"/>
              <a:gd name="connsiteY1" fmla="*/ 1600201 h 1600201"/>
              <a:gd name="connsiteX0" fmla="*/ 0 w 5410201"/>
              <a:gd name="connsiteY0" fmla="*/ 0 h 1600201"/>
              <a:gd name="connsiteX1" fmla="*/ 5410201 w 5410201"/>
              <a:gd name="connsiteY1" fmla="*/ 1600201 h 1600201"/>
              <a:gd name="connsiteX0" fmla="*/ 0 w 5410200"/>
              <a:gd name="connsiteY0" fmla="*/ 0 h 1676401"/>
              <a:gd name="connsiteX1" fmla="*/ 5410200 w 5410200"/>
              <a:gd name="connsiteY1" fmla="*/ 1676401 h 1676401"/>
              <a:gd name="connsiteX0" fmla="*/ 0 w 5410200"/>
              <a:gd name="connsiteY0" fmla="*/ 0 h 1676401"/>
              <a:gd name="connsiteX1" fmla="*/ 5410200 w 5410200"/>
              <a:gd name="connsiteY1" fmla="*/ 1676401 h 167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10200" h="1676401">
                <a:moveTo>
                  <a:pt x="0" y="0"/>
                </a:moveTo>
                <a:cubicBezTo>
                  <a:pt x="267447" y="995082"/>
                  <a:pt x="1440329" y="1488142"/>
                  <a:pt x="5410200" y="1676401"/>
                </a:cubicBezTo>
              </a:path>
            </a:pathLst>
          </a:custGeom>
          <a:ln w="12700" cap="rnd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375536" y="2476499"/>
            <a:ext cx="3269677" cy="2247900"/>
          </a:xfrm>
          <a:custGeom>
            <a:avLst/>
            <a:gdLst>
              <a:gd name="connsiteX0" fmla="*/ 0 w 4183811"/>
              <a:gd name="connsiteY0" fmla="*/ 0 h 971910"/>
              <a:gd name="connsiteX1" fmla="*/ 301924 w 4183811"/>
              <a:gd name="connsiteY1" fmla="*/ 888521 h 971910"/>
              <a:gd name="connsiteX2" fmla="*/ 879894 w 4183811"/>
              <a:gd name="connsiteY2" fmla="*/ 0 h 971910"/>
              <a:gd name="connsiteX3" fmla="*/ 1302588 w 4183811"/>
              <a:gd name="connsiteY3" fmla="*/ 888521 h 971910"/>
              <a:gd name="connsiteX4" fmla="*/ 1897811 w 4183811"/>
              <a:gd name="connsiteY4" fmla="*/ 129397 h 971910"/>
              <a:gd name="connsiteX5" fmla="*/ 2035833 w 4183811"/>
              <a:gd name="connsiteY5" fmla="*/ 940280 h 971910"/>
              <a:gd name="connsiteX6" fmla="*/ 2587924 w 4183811"/>
              <a:gd name="connsiteY6" fmla="*/ 267419 h 971910"/>
              <a:gd name="connsiteX7" fmla="*/ 2682815 w 4183811"/>
              <a:gd name="connsiteY7" fmla="*/ 966159 h 971910"/>
              <a:gd name="connsiteX8" fmla="*/ 3226279 w 4183811"/>
              <a:gd name="connsiteY8" fmla="*/ 301925 h 971910"/>
              <a:gd name="connsiteX9" fmla="*/ 3407433 w 4183811"/>
              <a:gd name="connsiteY9" fmla="*/ 957532 h 971910"/>
              <a:gd name="connsiteX10" fmla="*/ 3743864 w 4183811"/>
              <a:gd name="connsiteY10" fmla="*/ 284672 h 971910"/>
              <a:gd name="connsiteX11" fmla="*/ 3899139 w 4183811"/>
              <a:gd name="connsiteY11" fmla="*/ 923027 h 971910"/>
              <a:gd name="connsiteX12" fmla="*/ 4183811 w 4183811"/>
              <a:gd name="connsiteY12" fmla="*/ 491706 h 971910"/>
              <a:gd name="connsiteX0" fmla="*/ 50321 w 4234132"/>
              <a:gd name="connsiteY0" fmla="*/ 1138687 h 2192308"/>
              <a:gd name="connsiteX1" fmla="*/ 50321 w 4234132"/>
              <a:gd name="connsiteY1" fmla="*/ 148087 h 2192308"/>
              <a:gd name="connsiteX2" fmla="*/ 352245 w 4234132"/>
              <a:gd name="connsiteY2" fmla="*/ 2027208 h 2192308"/>
              <a:gd name="connsiteX3" fmla="*/ 930215 w 4234132"/>
              <a:gd name="connsiteY3" fmla="*/ 1138687 h 2192308"/>
              <a:gd name="connsiteX4" fmla="*/ 1352909 w 4234132"/>
              <a:gd name="connsiteY4" fmla="*/ 2027208 h 2192308"/>
              <a:gd name="connsiteX5" fmla="*/ 1948132 w 4234132"/>
              <a:gd name="connsiteY5" fmla="*/ 1268084 h 2192308"/>
              <a:gd name="connsiteX6" fmla="*/ 2086154 w 4234132"/>
              <a:gd name="connsiteY6" fmla="*/ 2078967 h 2192308"/>
              <a:gd name="connsiteX7" fmla="*/ 2638245 w 4234132"/>
              <a:gd name="connsiteY7" fmla="*/ 1406106 h 2192308"/>
              <a:gd name="connsiteX8" fmla="*/ 2733136 w 4234132"/>
              <a:gd name="connsiteY8" fmla="*/ 2104846 h 2192308"/>
              <a:gd name="connsiteX9" fmla="*/ 3276600 w 4234132"/>
              <a:gd name="connsiteY9" fmla="*/ 1440612 h 2192308"/>
              <a:gd name="connsiteX10" fmla="*/ 3457754 w 4234132"/>
              <a:gd name="connsiteY10" fmla="*/ 2096219 h 2192308"/>
              <a:gd name="connsiteX11" fmla="*/ 3794185 w 4234132"/>
              <a:gd name="connsiteY11" fmla="*/ 1423359 h 2192308"/>
              <a:gd name="connsiteX12" fmla="*/ 3949460 w 4234132"/>
              <a:gd name="connsiteY12" fmla="*/ 2061714 h 2192308"/>
              <a:gd name="connsiteX13" fmla="*/ 4234132 w 4234132"/>
              <a:gd name="connsiteY13" fmla="*/ 1630393 h 2192308"/>
              <a:gd name="connsiteX0" fmla="*/ 76200 w 4260011"/>
              <a:gd name="connsiteY0" fmla="*/ 1308100 h 3378200"/>
              <a:gd name="connsiteX1" fmla="*/ 76200 w 4260011"/>
              <a:gd name="connsiteY1" fmla="*/ 317500 h 3378200"/>
              <a:gd name="connsiteX2" fmla="*/ 533400 w 4260011"/>
              <a:gd name="connsiteY2" fmla="*/ 3213100 h 3378200"/>
              <a:gd name="connsiteX3" fmla="*/ 956094 w 4260011"/>
              <a:gd name="connsiteY3" fmla="*/ 1308100 h 3378200"/>
              <a:gd name="connsiteX4" fmla="*/ 1378788 w 4260011"/>
              <a:gd name="connsiteY4" fmla="*/ 2196621 h 3378200"/>
              <a:gd name="connsiteX5" fmla="*/ 1974011 w 4260011"/>
              <a:gd name="connsiteY5" fmla="*/ 1437497 h 3378200"/>
              <a:gd name="connsiteX6" fmla="*/ 2112033 w 4260011"/>
              <a:gd name="connsiteY6" fmla="*/ 2248380 h 3378200"/>
              <a:gd name="connsiteX7" fmla="*/ 2664124 w 4260011"/>
              <a:gd name="connsiteY7" fmla="*/ 1575519 h 3378200"/>
              <a:gd name="connsiteX8" fmla="*/ 2759015 w 4260011"/>
              <a:gd name="connsiteY8" fmla="*/ 2274259 h 3378200"/>
              <a:gd name="connsiteX9" fmla="*/ 3302479 w 4260011"/>
              <a:gd name="connsiteY9" fmla="*/ 1610025 h 3378200"/>
              <a:gd name="connsiteX10" fmla="*/ 3483633 w 4260011"/>
              <a:gd name="connsiteY10" fmla="*/ 2265632 h 3378200"/>
              <a:gd name="connsiteX11" fmla="*/ 3820064 w 4260011"/>
              <a:gd name="connsiteY11" fmla="*/ 1592772 h 3378200"/>
              <a:gd name="connsiteX12" fmla="*/ 3975339 w 4260011"/>
              <a:gd name="connsiteY12" fmla="*/ 2231127 h 3378200"/>
              <a:gd name="connsiteX13" fmla="*/ 4260011 w 4260011"/>
              <a:gd name="connsiteY13" fmla="*/ 1799806 h 3378200"/>
              <a:gd name="connsiteX0" fmla="*/ 0 w 4183811"/>
              <a:gd name="connsiteY0" fmla="*/ 0 h 3060700"/>
              <a:gd name="connsiteX1" fmla="*/ 457200 w 4183811"/>
              <a:gd name="connsiteY1" fmla="*/ 2895600 h 3060700"/>
              <a:gd name="connsiteX2" fmla="*/ 879894 w 4183811"/>
              <a:gd name="connsiteY2" fmla="*/ 990600 h 3060700"/>
              <a:gd name="connsiteX3" fmla="*/ 1302588 w 4183811"/>
              <a:gd name="connsiteY3" fmla="*/ 1879121 h 3060700"/>
              <a:gd name="connsiteX4" fmla="*/ 1897811 w 4183811"/>
              <a:gd name="connsiteY4" fmla="*/ 1119997 h 3060700"/>
              <a:gd name="connsiteX5" fmla="*/ 2035833 w 4183811"/>
              <a:gd name="connsiteY5" fmla="*/ 1930880 h 3060700"/>
              <a:gd name="connsiteX6" fmla="*/ 2587924 w 4183811"/>
              <a:gd name="connsiteY6" fmla="*/ 1258019 h 3060700"/>
              <a:gd name="connsiteX7" fmla="*/ 2682815 w 4183811"/>
              <a:gd name="connsiteY7" fmla="*/ 1956759 h 3060700"/>
              <a:gd name="connsiteX8" fmla="*/ 3226279 w 4183811"/>
              <a:gd name="connsiteY8" fmla="*/ 1292525 h 3060700"/>
              <a:gd name="connsiteX9" fmla="*/ 3407433 w 4183811"/>
              <a:gd name="connsiteY9" fmla="*/ 1948132 h 3060700"/>
              <a:gd name="connsiteX10" fmla="*/ 3743864 w 4183811"/>
              <a:gd name="connsiteY10" fmla="*/ 1275272 h 3060700"/>
              <a:gd name="connsiteX11" fmla="*/ 3899139 w 4183811"/>
              <a:gd name="connsiteY11" fmla="*/ 1913627 h 3060700"/>
              <a:gd name="connsiteX12" fmla="*/ 4183811 w 4183811"/>
              <a:gd name="connsiteY12" fmla="*/ 1482306 h 30607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02588 w 4183811"/>
              <a:gd name="connsiteY3" fmla="*/ 1879121 h 2971800"/>
              <a:gd name="connsiteX4" fmla="*/ 1897811 w 4183811"/>
              <a:gd name="connsiteY4" fmla="*/ 1119997 h 2971800"/>
              <a:gd name="connsiteX5" fmla="*/ 2035833 w 4183811"/>
              <a:gd name="connsiteY5" fmla="*/ 1930880 h 2971800"/>
              <a:gd name="connsiteX6" fmla="*/ 2587924 w 4183811"/>
              <a:gd name="connsiteY6" fmla="*/ 1258019 h 2971800"/>
              <a:gd name="connsiteX7" fmla="*/ 2682815 w 4183811"/>
              <a:gd name="connsiteY7" fmla="*/ 1956759 h 2971800"/>
              <a:gd name="connsiteX8" fmla="*/ 3226279 w 4183811"/>
              <a:gd name="connsiteY8" fmla="*/ 1292525 h 2971800"/>
              <a:gd name="connsiteX9" fmla="*/ 3407433 w 4183811"/>
              <a:gd name="connsiteY9" fmla="*/ 1948132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71601 w 4183811"/>
              <a:gd name="connsiteY3" fmla="*/ 2209800 h 2971800"/>
              <a:gd name="connsiteX4" fmla="*/ 1897811 w 4183811"/>
              <a:gd name="connsiteY4" fmla="*/ 1119997 h 2971800"/>
              <a:gd name="connsiteX5" fmla="*/ 2035833 w 4183811"/>
              <a:gd name="connsiteY5" fmla="*/ 1930880 h 2971800"/>
              <a:gd name="connsiteX6" fmla="*/ 2587924 w 4183811"/>
              <a:gd name="connsiteY6" fmla="*/ 1258019 h 2971800"/>
              <a:gd name="connsiteX7" fmla="*/ 2682815 w 4183811"/>
              <a:gd name="connsiteY7" fmla="*/ 1956759 h 2971800"/>
              <a:gd name="connsiteX8" fmla="*/ 3226279 w 4183811"/>
              <a:gd name="connsiteY8" fmla="*/ 1292525 h 2971800"/>
              <a:gd name="connsiteX9" fmla="*/ 3407433 w 4183811"/>
              <a:gd name="connsiteY9" fmla="*/ 1948132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71601 w 4183811"/>
              <a:gd name="connsiteY3" fmla="*/ 2209800 h 2971800"/>
              <a:gd name="connsiteX4" fmla="*/ 1821611 w 4183811"/>
              <a:gd name="connsiteY4" fmla="*/ 808008 h 2971800"/>
              <a:gd name="connsiteX5" fmla="*/ 2035833 w 4183811"/>
              <a:gd name="connsiteY5" fmla="*/ 1930880 h 2971800"/>
              <a:gd name="connsiteX6" fmla="*/ 2587924 w 4183811"/>
              <a:gd name="connsiteY6" fmla="*/ 1258019 h 2971800"/>
              <a:gd name="connsiteX7" fmla="*/ 2682815 w 4183811"/>
              <a:gd name="connsiteY7" fmla="*/ 1956759 h 2971800"/>
              <a:gd name="connsiteX8" fmla="*/ 3226279 w 4183811"/>
              <a:gd name="connsiteY8" fmla="*/ 1292525 h 2971800"/>
              <a:gd name="connsiteX9" fmla="*/ 3407433 w 4183811"/>
              <a:gd name="connsiteY9" fmla="*/ 1948132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71601 w 4183811"/>
              <a:gd name="connsiteY3" fmla="*/ 2209800 h 2971800"/>
              <a:gd name="connsiteX4" fmla="*/ 1821611 w 4183811"/>
              <a:gd name="connsiteY4" fmla="*/ 808008 h 2971800"/>
              <a:gd name="connsiteX5" fmla="*/ 2273059 w 4183811"/>
              <a:gd name="connsiteY5" fmla="*/ 1919378 h 2971800"/>
              <a:gd name="connsiteX6" fmla="*/ 2587924 w 4183811"/>
              <a:gd name="connsiteY6" fmla="*/ 1258019 h 2971800"/>
              <a:gd name="connsiteX7" fmla="*/ 2682815 w 4183811"/>
              <a:gd name="connsiteY7" fmla="*/ 1956759 h 2971800"/>
              <a:gd name="connsiteX8" fmla="*/ 3226279 w 4183811"/>
              <a:gd name="connsiteY8" fmla="*/ 1292525 h 2971800"/>
              <a:gd name="connsiteX9" fmla="*/ 3407433 w 4183811"/>
              <a:gd name="connsiteY9" fmla="*/ 1948132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71601 w 4183811"/>
              <a:gd name="connsiteY3" fmla="*/ 2209800 h 2971800"/>
              <a:gd name="connsiteX4" fmla="*/ 1821611 w 4183811"/>
              <a:gd name="connsiteY4" fmla="*/ 808008 h 2971800"/>
              <a:gd name="connsiteX5" fmla="*/ 2273059 w 4183811"/>
              <a:gd name="connsiteY5" fmla="*/ 1919378 h 2971800"/>
              <a:gd name="connsiteX6" fmla="*/ 2731698 w 4183811"/>
              <a:gd name="connsiteY6" fmla="*/ 1059611 h 2971800"/>
              <a:gd name="connsiteX7" fmla="*/ 2682815 w 4183811"/>
              <a:gd name="connsiteY7" fmla="*/ 1956759 h 2971800"/>
              <a:gd name="connsiteX8" fmla="*/ 3226279 w 4183811"/>
              <a:gd name="connsiteY8" fmla="*/ 1292525 h 2971800"/>
              <a:gd name="connsiteX9" fmla="*/ 3407433 w 4183811"/>
              <a:gd name="connsiteY9" fmla="*/ 1948132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71601 w 4183811"/>
              <a:gd name="connsiteY3" fmla="*/ 2209800 h 2971800"/>
              <a:gd name="connsiteX4" fmla="*/ 1821611 w 4183811"/>
              <a:gd name="connsiteY4" fmla="*/ 808008 h 2971800"/>
              <a:gd name="connsiteX5" fmla="*/ 2273059 w 4183811"/>
              <a:gd name="connsiteY5" fmla="*/ 1919378 h 2971800"/>
              <a:gd name="connsiteX6" fmla="*/ 2731698 w 4183811"/>
              <a:gd name="connsiteY6" fmla="*/ 1059611 h 2971800"/>
              <a:gd name="connsiteX7" fmla="*/ 3198962 w 4183811"/>
              <a:gd name="connsiteY7" fmla="*/ 1798608 h 2971800"/>
              <a:gd name="connsiteX8" fmla="*/ 3226279 w 4183811"/>
              <a:gd name="connsiteY8" fmla="*/ 1292525 h 2971800"/>
              <a:gd name="connsiteX9" fmla="*/ 3407433 w 4183811"/>
              <a:gd name="connsiteY9" fmla="*/ 1948132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71601 w 4183811"/>
              <a:gd name="connsiteY3" fmla="*/ 2209800 h 2971800"/>
              <a:gd name="connsiteX4" fmla="*/ 1821611 w 4183811"/>
              <a:gd name="connsiteY4" fmla="*/ 808008 h 2971800"/>
              <a:gd name="connsiteX5" fmla="*/ 2273059 w 4183811"/>
              <a:gd name="connsiteY5" fmla="*/ 1919378 h 2971800"/>
              <a:gd name="connsiteX6" fmla="*/ 2731698 w 4183811"/>
              <a:gd name="connsiteY6" fmla="*/ 1059611 h 2971800"/>
              <a:gd name="connsiteX7" fmla="*/ 3198962 w 4183811"/>
              <a:gd name="connsiteY7" fmla="*/ 1798608 h 2971800"/>
              <a:gd name="connsiteX8" fmla="*/ 3226279 w 4183811"/>
              <a:gd name="connsiteY8" fmla="*/ 1292525 h 2971800"/>
              <a:gd name="connsiteX9" fmla="*/ 3733801 w 4183811"/>
              <a:gd name="connsiteY9" fmla="*/ 1981200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294757"/>
              <a:gd name="connsiteY0" fmla="*/ 0 h 2971800"/>
              <a:gd name="connsiteX1" fmla="*/ 457200 w 4294757"/>
              <a:gd name="connsiteY1" fmla="*/ 2895600 h 2971800"/>
              <a:gd name="connsiteX2" fmla="*/ 914401 w 4294757"/>
              <a:gd name="connsiteY2" fmla="*/ 457200 h 2971800"/>
              <a:gd name="connsiteX3" fmla="*/ 1371601 w 4294757"/>
              <a:gd name="connsiteY3" fmla="*/ 2209800 h 2971800"/>
              <a:gd name="connsiteX4" fmla="*/ 1821611 w 4294757"/>
              <a:gd name="connsiteY4" fmla="*/ 808008 h 2971800"/>
              <a:gd name="connsiteX5" fmla="*/ 2273059 w 4294757"/>
              <a:gd name="connsiteY5" fmla="*/ 1919378 h 2971800"/>
              <a:gd name="connsiteX6" fmla="*/ 2731698 w 4294757"/>
              <a:gd name="connsiteY6" fmla="*/ 1059611 h 2971800"/>
              <a:gd name="connsiteX7" fmla="*/ 3198962 w 4294757"/>
              <a:gd name="connsiteY7" fmla="*/ 1798608 h 2971800"/>
              <a:gd name="connsiteX8" fmla="*/ 3226279 w 4294757"/>
              <a:gd name="connsiteY8" fmla="*/ 1292525 h 2971800"/>
              <a:gd name="connsiteX9" fmla="*/ 3733801 w 4294757"/>
              <a:gd name="connsiteY9" fmla="*/ 1981200 h 2971800"/>
              <a:gd name="connsiteX10" fmla="*/ 4267201 w 4294757"/>
              <a:gd name="connsiteY10" fmla="*/ 1219200 h 2971800"/>
              <a:gd name="connsiteX11" fmla="*/ 3899139 w 4294757"/>
              <a:gd name="connsiteY11" fmla="*/ 1913627 h 2971800"/>
              <a:gd name="connsiteX12" fmla="*/ 4183811 w 4294757"/>
              <a:gd name="connsiteY12" fmla="*/ 1482306 h 2971800"/>
              <a:gd name="connsiteX0" fmla="*/ 0 w 4509699"/>
              <a:gd name="connsiteY0" fmla="*/ 0 h 2971800"/>
              <a:gd name="connsiteX1" fmla="*/ 457200 w 4509699"/>
              <a:gd name="connsiteY1" fmla="*/ 2895600 h 2971800"/>
              <a:gd name="connsiteX2" fmla="*/ 914401 w 4509699"/>
              <a:gd name="connsiteY2" fmla="*/ 457200 h 2971800"/>
              <a:gd name="connsiteX3" fmla="*/ 1371601 w 4509699"/>
              <a:gd name="connsiteY3" fmla="*/ 2209800 h 2971800"/>
              <a:gd name="connsiteX4" fmla="*/ 1821611 w 4509699"/>
              <a:gd name="connsiteY4" fmla="*/ 808008 h 2971800"/>
              <a:gd name="connsiteX5" fmla="*/ 2273059 w 4509699"/>
              <a:gd name="connsiteY5" fmla="*/ 1919378 h 2971800"/>
              <a:gd name="connsiteX6" fmla="*/ 2731698 w 4509699"/>
              <a:gd name="connsiteY6" fmla="*/ 1059611 h 2971800"/>
              <a:gd name="connsiteX7" fmla="*/ 3198962 w 4509699"/>
              <a:gd name="connsiteY7" fmla="*/ 1798608 h 2971800"/>
              <a:gd name="connsiteX8" fmla="*/ 3226279 w 4509699"/>
              <a:gd name="connsiteY8" fmla="*/ 1292525 h 2971800"/>
              <a:gd name="connsiteX9" fmla="*/ 3733801 w 4509699"/>
              <a:gd name="connsiteY9" fmla="*/ 1981200 h 2971800"/>
              <a:gd name="connsiteX10" fmla="*/ 4267201 w 4509699"/>
              <a:gd name="connsiteY10" fmla="*/ 1219200 h 2971800"/>
              <a:gd name="connsiteX11" fmla="*/ 4495801 w 4509699"/>
              <a:gd name="connsiteY11" fmla="*/ 1981200 h 2971800"/>
              <a:gd name="connsiteX12" fmla="*/ 4183811 w 4509699"/>
              <a:gd name="connsiteY12" fmla="*/ 1482306 h 2971800"/>
              <a:gd name="connsiteX0" fmla="*/ 0 w 4876801"/>
              <a:gd name="connsiteY0" fmla="*/ 0 h 2971800"/>
              <a:gd name="connsiteX1" fmla="*/ 457200 w 4876801"/>
              <a:gd name="connsiteY1" fmla="*/ 2895600 h 2971800"/>
              <a:gd name="connsiteX2" fmla="*/ 914401 w 4876801"/>
              <a:gd name="connsiteY2" fmla="*/ 457200 h 2971800"/>
              <a:gd name="connsiteX3" fmla="*/ 1371601 w 4876801"/>
              <a:gd name="connsiteY3" fmla="*/ 2209800 h 2971800"/>
              <a:gd name="connsiteX4" fmla="*/ 1821611 w 4876801"/>
              <a:gd name="connsiteY4" fmla="*/ 808008 h 2971800"/>
              <a:gd name="connsiteX5" fmla="*/ 2273059 w 4876801"/>
              <a:gd name="connsiteY5" fmla="*/ 1919378 h 2971800"/>
              <a:gd name="connsiteX6" fmla="*/ 2731698 w 4876801"/>
              <a:gd name="connsiteY6" fmla="*/ 1059611 h 2971800"/>
              <a:gd name="connsiteX7" fmla="*/ 3198962 w 4876801"/>
              <a:gd name="connsiteY7" fmla="*/ 1798608 h 2971800"/>
              <a:gd name="connsiteX8" fmla="*/ 3226279 w 4876801"/>
              <a:gd name="connsiteY8" fmla="*/ 1292525 h 2971800"/>
              <a:gd name="connsiteX9" fmla="*/ 3733801 w 4876801"/>
              <a:gd name="connsiteY9" fmla="*/ 1981200 h 2971800"/>
              <a:gd name="connsiteX10" fmla="*/ 4267201 w 4876801"/>
              <a:gd name="connsiteY10" fmla="*/ 1219200 h 2971800"/>
              <a:gd name="connsiteX11" fmla="*/ 4495801 w 4876801"/>
              <a:gd name="connsiteY11" fmla="*/ 1981200 h 2971800"/>
              <a:gd name="connsiteX12" fmla="*/ 4876801 w 4876801"/>
              <a:gd name="connsiteY12" fmla="*/ 1524000 h 2971800"/>
              <a:gd name="connsiteX0" fmla="*/ 0 w 4876801"/>
              <a:gd name="connsiteY0" fmla="*/ 0 h 2971800"/>
              <a:gd name="connsiteX1" fmla="*/ 457200 w 4876801"/>
              <a:gd name="connsiteY1" fmla="*/ 2895600 h 2971800"/>
              <a:gd name="connsiteX2" fmla="*/ 914401 w 4876801"/>
              <a:gd name="connsiteY2" fmla="*/ 457200 h 2971800"/>
              <a:gd name="connsiteX3" fmla="*/ 1371601 w 4876801"/>
              <a:gd name="connsiteY3" fmla="*/ 2209800 h 2971800"/>
              <a:gd name="connsiteX4" fmla="*/ 1821611 w 4876801"/>
              <a:gd name="connsiteY4" fmla="*/ 808008 h 2971800"/>
              <a:gd name="connsiteX5" fmla="*/ 2273059 w 4876801"/>
              <a:gd name="connsiteY5" fmla="*/ 1919378 h 2971800"/>
              <a:gd name="connsiteX6" fmla="*/ 2731698 w 4876801"/>
              <a:gd name="connsiteY6" fmla="*/ 1059611 h 2971800"/>
              <a:gd name="connsiteX7" fmla="*/ 3198962 w 4876801"/>
              <a:gd name="connsiteY7" fmla="*/ 1798608 h 2971800"/>
              <a:gd name="connsiteX8" fmla="*/ 3666226 w 4876801"/>
              <a:gd name="connsiteY8" fmla="*/ 1138687 h 2971800"/>
              <a:gd name="connsiteX9" fmla="*/ 3733801 w 4876801"/>
              <a:gd name="connsiteY9" fmla="*/ 1981200 h 2971800"/>
              <a:gd name="connsiteX10" fmla="*/ 4267201 w 4876801"/>
              <a:gd name="connsiteY10" fmla="*/ 1219200 h 2971800"/>
              <a:gd name="connsiteX11" fmla="*/ 4495801 w 4876801"/>
              <a:gd name="connsiteY11" fmla="*/ 1981200 h 2971800"/>
              <a:gd name="connsiteX12" fmla="*/ 4876801 w 4876801"/>
              <a:gd name="connsiteY12" fmla="*/ 1524000 h 2971800"/>
              <a:gd name="connsiteX0" fmla="*/ 0 w 4876801"/>
              <a:gd name="connsiteY0" fmla="*/ 0 h 2971800"/>
              <a:gd name="connsiteX1" fmla="*/ 457200 w 4876801"/>
              <a:gd name="connsiteY1" fmla="*/ 2895600 h 2971800"/>
              <a:gd name="connsiteX2" fmla="*/ 914401 w 4876801"/>
              <a:gd name="connsiteY2" fmla="*/ 457200 h 2971800"/>
              <a:gd name="connsiteX3" fmla="*/ 1371601 w 4876801"/>
              <a:gd name="connsiteY3" fmla="*/ 2209800 h 2971800"/>
              <a:gd name="connsiteX4" fmla="*/ 1821611 w 4876801"/>
              <a:gd name="connsiteY4" fmla="*/ 808008 h 2971800"/>
              <a:gd name="connsiteX5" fmla="*/ 2273059 w 4876801"/>
              <a:gd name="connsiteY5" fmla="*/ 1919378 h 2971800"/>
              <a:gd name="connsiteX6" fmla="*/ 2731698 w 4876801"/>
              <a:gd name="connsiteY6" fmla="*/ 1059611 h 2971800"/>
              <a:gd name="connsiteX7" fmla="*/ 3198962 w 4876801"/>
              <a:gd name="connsiteY7" fmla="*/ 1798608 h 2971800"/>
              <a:gd name="connsiteX8" fmla="*/ 3666226 w 4876801"/>
              <a:gd name="connsiteY8" fmla="*/ 1138687 h 2971800"/>
              <a:gd name="connsiteX9" fmla="*/ 3733801 w 4876801"/>
              <a:gd name="connsiteY9" fmla="*/ 1981200 h 2971800"/>
              <a:gd name="connsiteX10" fmla="*/ 4572001 w 4876801"/>
              <a:gd name="connsiteY10" fmla="*/ 1236453 h 2971800"/>
              <a:gd name="connsiteX11" fmla="*/ 4495801 w 4876801"/>
              <a:gd name="connsiteY11" fmla="*/ 1981200 h 2971800"/>
              <a:gd name="connsiteX12" fmla="*/ 4876801 w 4876801"/>
              <a:gd name="connsiteY12" fmla="*/ 1524000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73059 w 5477775"/>
              <a:gd name="connsiteY5" fmla="*/ 1919378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3733801 w 5477775"/>
              <a:gd name="connsiteY9" fmla="*/ 1981200 h 2971800"/>
              <a:gd name="connsiteX10" fmla="*/ 4572001 w 5477775"/>
              <a:gd name="connsiteY10" fmla="*/ 1236453 h 2971800"/>
              <a:gd name="connsiteX11" fmla="*/ 4495801 w 5477775"/>
              <a:gd name="connsiteY11" fmla="*/ 1981200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133601 w 5477775"/>
              <a:gd name="connsiteY5" fmla="*/ 1752600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3733801 w 5477775"/>
              <a:gd name="connsiteY9" fmla="*/ 1981200 h 2971800"/>
              <a:gd name="connsiteX10" fmla="*/ 4572001 w 5477775"/>
              <a:gd name="connsiteY10" fmla="*/ 1236453 h 2971800"/>
              <a:gd name="connsiteX11" fmla="*/ 4495801 w 5477775"/>
              <a:gd name="connsiteY11" fmla="*/ 1981200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3733801 w 5477775"/>
              <a:gd name="connsiteY9" fmla="*/ 1981200 h 2971800"/>
              <a:gd name="connsiteX10" fmla="*/ 4572001 w 5477775"/>
              <a:gd name="connsiteY10" fmla="*/ 1236453 h 2971800"/>
              <a:gd name="connsiteX11" fmla="*/ 4495801 w 5477775"/>
              <a:gd name="connsiteY11" fmla="*/ 1981200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4495801 w 5477775"/>
              <a:gd name="connsiteY11" fmla="*/ 1981200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3051027"/>
              <a:gd name="connsiteX1" fmla="*/ 457200 w 5477775"/>
              <a:gd name="connsiteY1" fmla="*/ 2895600 h 3051027"/>
              <a:gd name="connsiteX2" fmla="*/ 914401 w 5477775"/>
              <a:gd name="connsiteY2" fmla="*/ 457200 h 3051027"/>
              <a:gd name="connsiteX3" fmla="*/ 1371601 w 5477775"/>
              <a:gd name="connsiteY3" fmla="*/ 2209800 h 3051027"/>
              <a:gd name="connsiteX4" fmla="*/ 1821611 w 5477775"/>
              <a:gd name="connsiteY4" fmla="*/ 808008 h 3051027"/>
              <a:gd name="connsiteX5" fmla="*/ 2268748 w 5477775"/>
              <a:gd name="connsiteY5" fmla="*/ 1952445 h 3051027"/>
              <a:gd name="connsiteX6" fmla="*/ 2740324 w 5477775"/>
              <a:gd name="connsiteY6" fmla="*/ 1025105 h 3051027"/>
              <a:gd name="connsiteX7" fmla="*/ 3198962 w 5477775"/>
              <a:gd name="connsiteY7" fmla="*/ 1798608 h 3051027"/>
              <a:gd name="connsiteX8" fmla="*/ 3666226 w 5477775"/>
              <a:gd name="connsiteY8" fmla="*/ 1138687 h 3051027"/>
              <a:gd name="connsiteX9" fmla="*/ 4106175 w 5477775"/>
              <a:gd name="connsiteY9" fmla="*/ 1702279 h 3051027"/>
              <a:gd name="connsiteX10" fmla="*/ 4572001 w 5477775"/>
              <a:gd name="connsiteY10" fmla="*/ 1236453 h 3051027"/>
              <a:gd name="connsiteX11" fmla="*/ 5020575 w 5477775"/>
              <a:gd name="connsiteY11" fmla="*/ 1641894 h 3051027"/>
              <a:gd name="connsiteX12" fmla="*/ 5477775 w 5477775"/>
              <a:gd name="connsiteY12" fmla="*/ 1279585 h 3051027"/>
              <a:gd name="connsiteX0" fmla="*/ 0 w 5477775"/>
              <a:gd name="connsiteY0" fmla="*/ 101600 h 2997200"/>
              <a:gd name="connsiteX1" fmla="*/ 228601 w 5477775"/>
              <a:gd name="connsiteY1" fmla="*/ 482600 h 2997200"/>
              <a:gd name="connsiteX2" fmla="*/ 457200 w 5477775"/>
              <a:gd name="connsiteY2" fmla="*/ 2997200 h 2997200"/>
              <a:gd name="connsiteX3" fmla="*/ 914401 w 5477775"/>
              <a:gd name="connsiteY3" fmla="*/ 558800 h 2997200"/>
              <a:gd name="connsiteX4" fmla="*/ 1371601 w 5477775"/>
              <a:gd name="connsiteY4" fmla="*/ 2311400 h 2997200"/>
              <a:gd name="connsiteX5" fmla="*/ 1821611 w 5477775"/>
              <a:gd name="connsiteY5" fmla="*/ 909608 h 2997200"/>
              <a:gd name="connsiteX6" fmla="*/ 2268748 w 5477775"/>
              <a:gd name="connsiteY6" fmla="*/ 2054045 h 2997200"/>
              <a:gd name="connsiteX7" fmla="*/ 2740324 w 5477775"/>
              <a:gd name="connsiteY7" fmla="*/ 1126705 h 2997200"/>
              <a:gd name="connsiteX8" fmla="*/ 3198962 w 5477775"/>
              <a:gd name="connsiteY8" fmla="*/ 1900208 h 2997200"/>
              <a:gd name="connsiteX9" fmla="*/ 3666226 w 5477775"/>
              <a:gd name="connsiteY9" fmla="*/ 1240287 h 2997200"/>
              <a:gd name="connsiteX10" fmla="*/ 4106175 w 5477775"/>
              <a:gd name="connsiteY10" fmla="*/ 1803879 h 2997200"/>
              <a:gd name="connsiteX11" fmla="*/ 4572001 w 5477775"/>
              <a:gd name="connsiteY11" fmla="*/ 1338053 h 2997200"/>
              <a:gd name="connsiteX12" fmla="*/ 5020575 w 5477775"/>
              <a:gd name="connsiteY12" fmla="*/ 1743494 h 2997200"/>
              <a:gd name="connsiteX13" fmla="*/ 5477775 w 5477775"/>
              <a:gd name="connsiteY13" fmla="*/ 1381185 h 2997200"/>
              <a:gd name="connsiteX0" fmla="*/ 0 w 5477775"/>
              <a:gd name="connsiteY0" fmla="*/ 101600 h 2997200"/>
              <a:gd name="connsiteX1" fmla="*/ 152401 w 5477775"/>
              <a:gd name="connsiteY1" fmla="*/ 482600 h 2997200"/>
              <a:gd name="connsiteX2" fmla="*/ 457200 w 5477775"/>
              <a:gd name="connsiteY2" fmla="*/ 2997200 h 2997200"/>
              <a:gd name="connsiteX3" fmla="*/ 914401 w 5477775"/>
              <a:gd name="connsiteY3" fmla="*/ 558800 h 2997200"/>
              <a:gd name="connsiteX4" fmla="*/ 1371601 w 5477775"/>
              <a:gd name="connsiteY4" fmla="*/ 2311400 h 2997200"/>
              <a:gd name="connsiteX5" fmla="*/ 1821611 w 5477775"/>
              <a:gd name="connsiteY5" fmla="*/ 909608 h 2997200"/>
              <a:gd name="connsiteX6" fmla="*/ 2268748 w 5477775"/>
              <a:gd name="connsiteY6" fmla="*/ 2054045 h 2997200"/>
              <a:gd name="connsiteX7" fmla="*/ 2740324 w 5477775"/>
              <a:gd name="connsiteY7" fmla="*/ 1126705 h 2997200"/>
              <a:gd name="connsiteX8" fmla="*/ 3198962 w 5477775"/>
              <a:gd name="connsiteY8" fmla="*/ 1900208 h 2997200"/>
              <a:gd name="connsiteX9" fmla="*/ 3666226 w 5477775"/>
              <a:gd name="connsiteY9" fmla="*/ 1240287 h 2997200"/>
              <a:gd name="connsiteX10" fmla="*/ 4106175 w 5477775"/>
              <a:gd name="connsiteY10" fmla="*/ 1803879 h 2997200"/>
              <a:gd name="connsiteX11" fmla="*/ 4572001 w 5477775"/>
              <a:gd name="connsiteY11" fmla="*/ 1338053 h 2997200"/>
              <a:gd name="connsiteX12" fmla="*/ 5020575 w 5477775"/>
              <a:gd name="connsiteY12" fmla="*/ 1743494 h 2997200"/>
              <a:gd name="connsiteX13" fmla="*/ 5477775 w 5477775"/>
              <a:gd name="connsiteY13" fmla="*/ 1381185 h 299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77775" h="2997200">
                <a:moveTo>
                  <a:pt x="0" y="101600"/>
                </a:moveTo>
                <a:cubicBezTo>
                  <a:pt x="5751" y="142336"/>
                  <a:pt x="76201" y="0"/>
                  <a:pt x="152401" y="482600"/>
                </a:cubicBezTo>
                <a:cubicBezTo>
                  <a:pt x="228601" y="965200"/>
                  <a:pt x="310551" y="2961736"/>
                  <a:pt x="457200" y="2997200"/>
                </a:cubicBezTo>
                <a:cubicBezTo>
                  <a:pt x="577970" y="2728343"/>
                  <a:pt x="755134" y="454281"/>
                  <a:pt x="914401" y="558800"/>
                </a:cubicBezTo>
                <a:cubicBezTo>
                  <a:pt x="1121435" y="694666"/>
                  <a:pt x="1222463" y="2374947"/>
                  <a:pt x="1371601" y="2311400"/>
                </a:cubicBezTo>
                <a:cubicBezTo>
                  <a:pt x="1551558" y="2234721"/>
                  <a:pt x="1672886" y="864023"/>
                  <a:pt x="1821611" y="909608"/>
                </a:cubicBezTo>
                <a:cubicBezTo>
                  <a:pt x="1991263" y="961607"/>
                  <a:pt x="2113498" y="2079581"/>
                  <a:pt x="2268748" y="2054045"/>
                </a:cubicBezTo>
                <a:cubicBezTo>
                  <a:pt x="2433369" y="2026968"/>
                  <a:pt x="2584222" y="1108658"/>
                  <a:pt x="2740324" y="1126705"/>
                </a:cubicBezTo>
                <a:cubicBezTo>
                  <a:pt x="2941368" y="1149948"/>
                  <a:pt x="3045964" y="1927845"/>
                  <a:pt x="3198962" y="1900208"/>
                </a:cubicBezTo>
                <a:cubicBezTo>
                  <a:pt x="3364781" y="1870255"/>
                  <a:pt x="3514311" y="1233826"/>
                  <a:pt x="3666226" y="1240287"/>
                </a:cubicBezTo>
                <a:cubicBezTo>
                  <a:pt x="3863436" y="1248674"/>
                  <a:pt x="3959856" y="1844448"/>
                  <a:pt x="4106175" y="1803879"/>
                </a:cubicBezTo>
                <a:cubicBezTo>
                  <a:pt x="4260012" y="1761226"/>
                  <a:pt x="4419907" y="1324111"/>
                  <a:pt x="4572001" y="1338053"/>
                </a:cubicBezTo>
                <a:cubicBezTo>
                  <a:pt x="4744529" y="1353868"/>
                  <a:pt x="4869474" y="1746609"/>
                  <a:pt x="5020575" y="1743494"/>
                </a:cubicBezTo>
                <a:cubicBezTo>
                  <a:pt x="5160035" y="1740619"/>
                  <a:pt x="5336158" y="1369683"/>
                  <a:pt x="5477775" y="1381185"/>
                </a:cubicBezTo>
              </a:path>
            </a:pathLst>
          </a:custGeom>
          <a:ln w="38100">
            <a:solidFill>
              <a:srgbClr val="0070C0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flipH="1">
            <a:off x="2649080" y="2838449"/>
            <a:ext cx="682255" cy="971550"/>
          </a:xfrm>
          <a:prstGeom prst="arc">
            <a:avLst>
              <a:gd name="adj1" fmla="val 16200000"/>
              <a:gd name="adj2" fmla="val 20353995"/>
            </a:avLst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946946" y="2656392"/>
            <a:ext cx="1134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600" dirty="0">
                <a:solidFill>
                  <a:sysClr val="windowText" lastClr="000000"/>
                </a:solidFill>
              </a:rPr>
              <a:t>Хипербола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pic>
        <p:nvPicPr>
          <p:cNvPr id="12" name="Picture 2">
            <a:hlinkClick r:id="rId4" action="ppaction://hlinkfile"/>
            <a:extLst>
              <a:ext uri="{FF2B5EF4-FFF2-40B4-BE49-F238E27FC236}">
                <a16:creationId xmlns:a16="http://schemas.microsoft.com/office/drawing/2014/main" id="{8B2A7E61-1B24-4026-9FD1-313D32496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34000" y="2800350"/>
            <a:ext cx="2748009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357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Различни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bg-BG" dirty="0"/>
                  <a:t> според материята</a:t>
                </a:r>
              </a:p>
              <a:p>
                <a:pPr lvl="1"/>
                <a:r>
                  <a:rPr lang="bg-BG" dirty="0"/>
                  <a:t>Близки до 1 – силно стегната материя</a:t>
                </a:r>
              </a:p>
              <a:p>
                <a:pPr lvl="1"/>
                <a:r>
                  <a:rPr lang="bg-BG" dirty="0"/>
                  <a:t>Не толкова близки – еластична материя</a:t>
                </a:r>
                <a:endParaRPr lang="en-US" dirty="0"/>
              </a:p>
              <a:p>
                <a:r>
                  <a:rPr lang="bg-BG" dirty="0"/>
                  <a:t>Трептенето</a:t>
                </a:r>
              </a:p>
              <a:p>
                <a:pPr lvl="1"/>
                <a:r>
                  <a:rPr lang="bg-BG" dirty="0"/>
                  <a:t>Винаги го има, но не се вижда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bg-BG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При удар сменяме текущата амплитуда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12510" y="4606738"/>
            <a:ext cx="1968690" cy="5558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6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bg-BG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Изчаквам малко</a:t>
            </a:r>
            <a:br>
              <a:rPr lang="bg-BG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bg-BG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за някаква реакция</a:t>
            </a:r>
          </a:p>
        </p:txBody>
      </p:sp>
    </p:spTree>
    <p:extLst>
      <p:ext uri="{BB962C8B-B14F-4D97-AF65-F5344CB8AC3E}">
        <p14:creationId xmlns:p14="http://schemas.microsoft.com/office/powerpoint/2010/main" val="27630685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Пример с вибрации</a:t>
            </a:r>
          </a:p>
          <a:p>
            <a:pPr lvl="1"/>
            <a:r>
              <a:rPr lang="bg-BG"/>
              <a:t>Еластични системи</a:t>
            </a:r>
            <a:endParaRPr lang="en-US"/>
          </a:p>
          <a:p>
            <a:pPr lvl="1"/>
            <a:r>
              <a:rPr lang="bg-BG"/>
              <a:t>Вибрация на секундната стрелка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0248" y="4228483"/>
            <a:ext cx="3200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“Lab experiments with elastic blobs”</a:t>
            </a:r>
            <a:endParaRPr lang="en-US" sz="1400" dirty="0">
              <a:hlinkClick r:id="rId3"/>
            </a:endParaRPr>
          </a:p>
          <a:p>
            <a:pPr algn="ctr"/>
            <a:r>
              <a:rPr lang="en-US" sz="1400" dirty="0">
                <a:hlinkClick r:id="rId4"/>
              </a:rPr>
              <a:t>http://youtu.be/lAlvYxAMoLk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4228483"/>
            <a:ext cx="32004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“Being punished for the recess”</a:t>
            </a:r>
          </a:p>
          <a:p>
            <a:pPr algn="ctr"/>
            <a:r>
              <a:rPr lang="en-US" sz="1400" dirty="0">
                <a:hlinkClick r:id="rId5"/>
              </a:rPr>
              <a:t>http://youtu.be/XfBdOg-p_zU</a:t>
            </a:r>
            <a:endParaRPr lang="en-US" sz="1400" dirty="0">
              <a:hlinkClick r:id="rId6"/>
            </a:endParaRPr>
          </a:p>
        </p:txBody>
      </p:sp>
      <p:pic>
        <p:nvPicPr>
          <p:cNvPr id="10" name="Picture 1">
            <a:hlinkClick r:id="rId7" action="ppaction://hlinkfile"/>
          </p:cNvPr>
          <p:cNvPicPr>
            <a:picLocks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9092" y="2765167"/>
            <a:ext cx="2400508" cy="1350000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/>
        </p:spPr>
      </p:pic>
      <p:pic>
        <p:nvPicPr>
          <p:cNvPr id="11" name="Picture 2">
            <a:hlinkClick r:id="rId9" action="ppaction://hlinkfile"/>
          </p:cNvPr>
          <p:cNvPicPr>
            <a:picLocks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3238" y="2765167"/>
            <a:ext cx="2400508" cy="1350000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710418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Топане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</a:t>
            </a:r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35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9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Физическа представа</a:t>
                </a:r>
              </a:p>
              <a:p>
                <a:pPr lvl="1"/>
                <a:r>
                  <a:rPr lang="bg-BG" dirty="0"/>
                  <a:t>Падащ предмет с дадена скорост</a:t>
                </a:r>
              </a:p>
              <a:p>
                <a:pPr lvl="1"/>
                <a:r>
                  <a:rPr lang="bg-BG" dirty="0"/>
                  <a:t>При удар векторът на скоростта се отразява</a:t>
                </a:r>
              </a:p>
              <a:p>
                <a:r>
                  <a:rPr lang="bg-BG" dirty="0" err="1"/>
                  <a:t>Топане</a:t>
                </a:r>
                <a:endParaRPr lang="bg-BG" dirty="0"/>
              </a:p>
              <a:p>
                <a:pPr lvl="1"/>
                <a:r>
                  <a:rPr lang="bg-BG" dirty="0"/>
                  <a:t>Най-често с хоризонтална повърхност</a:t>
                </a:r>
              </a:p>
              <a:p>
                <a:pPr lvl="1"/>
                <a:r>
                  <a:rPr lang="bg-BG" dirty="0"/>
                  <a:t>Обръщане на знака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bg-BG" dirty="0"/>
                  <a:t>-</a:t>
                </a:r>
                <a:r>
                  <a:rPr lang="bg-BG" dirty="0" err="1"/>
                  <a:t>компонентата</a:t>
                </a:r>
                <a:r>
                  <a:rPr lang="bg-BG" dirty="0"/>
                  <a:t> на скоростта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Топане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6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При физическа точност</a:t>
                </a:r>
              </a:p>
              <a:p>
                <a:pPr lvl="1"/>
                <a:r>
                  <a:rPr lang="bg-BG" dirty="0"/>
                  <a:t>Използваме уравнения от балистиката</a:t>
                </a:r>
              </a:p>
              <a:p>
                <a:pPr lvl="1"/>
                <a:r>
                  <a:rPr lang="bg-BG" dirty="0"/>
                  <a:t>Отчитаме маса, скорост и земно привличане</a:t>
                </a:r>
              </a:p>
              <a:p>
                <a:r>
                  <a:rPr lang="bg-BG" dirty="0"/>
                  <a:t>При симулация</a:t>
                </a:r>
              </a:p>
              <a:p>
                <a:pPr lvl="1"/>
                <a:r>
                  <a:rPr lang="bg-BG" dirty="0"/>
                  <a:t>Можем да заменим </a:t>
                </a:r>
                <a:r>
                  <a:rPr lang="bg-BG" dirty="0" err="1"/>
                  <a:t>топането</a:t>
                </a:r>
                <a:r>
                  <a:rPr lang="bg-BG" dirty="0"/>
                  <a:t> с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Физически грешно, но визуално приемливо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Идеи за реализация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97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803631" y="3014460"/>
            <a:ext cx="5491184" cy="1377448"/>
            <a:chOff x="1803631" y="2817180"/>
            <a:chExt cx="5491184" cy="1377448"/>
          </a:xfrm>
        </p:grpSpPr>
        <p:sp>
          <p:nvSpPr>
            <p:cNvPr id="10" name="Freeform 9"/>
            <p:cNvSpPr/>
            <p:nvPr/>
          </p:nvSpPr>
          <p:spPr>
            <a:xfrm>
              <a:off x="1808416" y="2817181"/>
              <a:ext cx="5486399" cy="1377447"/>
            </a:xfrm>
            <a:custGeom>
              <a:avLst/>
              <a:gdLst>
                <a:gd name="connsiteX0" fmla="*/ 0 w 4183811"/>
                <a:gd name="connsiteY0" fmla="*/ 0 h 971910"/>
                <a:gd name="connsiteX1" fmla="*/ 301924 w 4183811"/>
                <a:gd name="connsiteY1" fmla="*/ 888521 h 971910"/>
                <a:gd name="connsiteX2" fmla="*/ 879894 w 4183811"/>
                <a:gd name="connsiteY2" fmla="*/ 0 h 971910"/>
                <a:gd name="connsiteX3" fmla="*/ 1302588 w 4183811"/>
                <a:gd name="connsiteY3" fmla="*/ 888521 h 971910"/>
                <a:gd name="connsiteX4" fmla="*/ 1897811 w 4183811"/>
                <a:gd name="connsiteY4" fmla="*/ 129397 h 971910"/>
                <a:gd name="connsiteX5" fmla="*/ 2035833 w 4183811"/>
                <a:gd name="connsiteY5" fmla="*/ 940280 h 971910"/>
                <a:gd name="connsiteX6" fmla="*/ 2587924 w 4183811"/>
                <a:gd name="connsiteY6" fmla="*/ 267419 h 971910"/>
                <a:gd name="connsiteX7" fmla="*/ 2682815 w 4183811"/>
                <a:gd name="connsiteY7" fmla="*/ 966159 h 971910"/>
                <a:gd name="connsiteX8" fmla="*/ 3226279 w 4183811"/>
                <a:gd name="connsiteY8" fmla="*/ 301925 h 971910"/>
                <a:gd name="connsiteX9" fmla="*/ 3407433 w 4183811"/>
                <a:gd name="connsiteY9" fmla="*/ 957532 h 971910"/>
                <a:gd name="connsiteX10" fmla="*/ 3743864 w 4183811"/>
                <a:gd name="connsiteY10" fmla="*/ 284672 h 971910"/>
                <a:gd name="connsiteX11" fmla="*/ 3899139 w 4183811"/>
                <a:gd name="connsiteY11" fmla="*/ 923027 h 971910"/>
                <a:gd name="connsiteX12" fmla="*/ 4183811 w 4183811"/>
                <a:gd name="connsiteY12" fmla="*/ 491706 h 971910"/>
                <a:gd name="connsiteX0" fmla="*/ 50321 w 4234132"/>
                <a:gd name="connsiteY0" fmla="*/ 1138687 h 2192308"/>
                <a:gd name="connsiteX1" fmla="*/ 50321 w 4234132"/>
                <a:gd name="connsiteY1" fmla="*/ 148087 h 2192308"/>
                <a:gd name="connsiteX2" fmla="*/ 352245 w 4234132"/>
                <a:gd name="connsiteY2" fmla="*/ 2027208 h 2192308"/>
                <a:gd name="connsiteX3" fmla="*/ 930215 w 4234132"/>
                <a:gd name="connsiteY3" fmla="*/ 1138687 h 2192308"/>
                <a:gd name="connsiteX4" fmla="*/ 1352909 w 4234132"/>
                <a:gd name="connsiteY4" fmla="*/ 2027208 h 2192308"/>
                <a:gd name="connsiteX5" fmla="*/ 1948132 w 4234132"/>
                <a:gd name="connsiteY5" fmla="*/ 1268084 h 2192308"/>
                <a:gd name="connsiteX6" fmla="*/ 2086154 w 4234132"/>
                <a:gd name="connsiteY6" fmla="*/ 2078967 h 2192308"/>
                <a:gd name="connsiteX7" fmla="*/ 2638245 w 4234132"/>
                <a:gd name="connsiteY7" fmla="*/ 1406106 h 2192308"/>
                <a:gd name="connsiteX8" fmla="*/ 2733136 w 4234132"/>
                <a:gd name="connsiteY8" fmla="*/ 2104846 h 2192308"/>
                <a:gd name="connsiteX9" fmla="*/ 3276600 w 4234132"/>
                <a:gd name="connsiteY9" fmla="*/ 1440612 h 2192308"/>
                <a:gd name="connsiteX10" fmla="*/ 3457754 w 4234132"/>
                <a:gd name="connsiteY10" fmla="*/ 2096219 h 2192308"/>
                <a:gd name="connsiteX11" fmla="*/ 3794185 w 4234132"/>
                <a:gd name="connsiteY11" fmla="*/ 1423359 h 2192308"/>
                <a:gd name="connsiteX12" fmla="*/ 3949460 w 4234132"/>
                <a:gd name="connsiteY12" fmla="*/ 2061714 h 2192308"/>
                <a:gd name="connsiteX13" fmla="*/ 4234132 w 4234132"/>
                <a:gd name="connsiteY13" fmla="*/ 1630393 h 2192308"/>
                <a:gd name="connsiteX0" fmla="*/ 76200 w 4260011"/>
                <a:gd name="connsiteY0" fmla="*/ 1308100 h 3378200"/>
                <a:gd name="connsiteX1" fmla="*/ 76200 w 4260011"/>
                <a:gd name="connsiteY1" fmla="*/ 317500 h 3378200"/>
                <a:gd name="connsiteX2" fmla="*/ 533400 w 4260011"/>
                <a:gd name="connsiteY2" fmla="*/ 3213100 h 3378200"/>
                <a:gd name="connsiteX3" fmla="*/ 956094 w 4260011"/>
                <a:gd name="connsiteY3" fmla="*/ 1308100 h 3378200"/>
                <a:gd name="connsiteX4" fmla="*/ 1378788 w 4260011"/>
                <a:gd name="connsiteY4" fmla="*/ 2196621 h 3378200"/>
                <a:gd name="connsiteX5" fmla="*/ 1974011 w 4260011"/>
                <a:gd name="connsiteY5" fmla="*/ 1437497 h 3378200"/>
                <a:gd name="connsiteX6" fmla="*/ 2112033 w 4260011"/>
                <a:gd name="connsiteY6" fmla="*/ 2248380 h 3378200"/>
                <a:gd name="connsiteX7" fmla="*/ 2664124 w 4260011"/>
                <a:gd name="connsiteY7" fmla="*/ 1575519 h 3378200"/>
                <a:gd name="connsiteX8" fmla="*/ 2759015 w 4260011"/>
                <a:gd name="connsiteY8" fmla="*/ 2274259 h 3378200"/>
                <a:gd name="connsiteX9" fmla="*/ 3302479 w 4260011"/>
                <a:gd name="connsiteY9" fmla="*/ 1610025 h 3378200"/>
                <a:gd name="connsiteX10" fmla="*/ 3483633 w 4260011"/>
                <a:gd name="connsiteY10" fmla="*/ 2265632 h 3378200"/>
                <a:gd name="connsiteX11" fmla="*/ 3820064 w 4260011"/>
                <a:gd name="connsiteY11" fmla="*/ 1592772 h 3378200"/>
                <a:gd name="connsiteX12" fmla="*/ 3975339 w 4260011"/>
                <a:gd name="connsiteY12" fmla="*/ 2231127 h 3378200"/>
                <a:gd name="connsiteX13" fmla="*/ 4260011 w 4260011"/>
                <a:gd name="connsiteY13" fmla="*/ 1799806 h 3378200"/>
                <a:gd name="connsiteX0" fmla="*/ 0 w 4183811"/>
                <a:gd name="connsiteY0" fmla="*/ 0 h 3060700"/>
                <a:gd name="connsiteX1" fmla="*/ 457200 w 4183811"/>
                <a:gd name="connsiteY1" fmla="*/ 2895600 h 3060700"/>
                <a:gd name="connsiteX2" fmla="*/ 879894 w 4183811"/>
                <a:gd name="connsiteY2" fmla="*/ 990600 h 3060700"/>
                <a:gd name="connsiteX3" fmla="*/ 1302588 w 4183811"/>
                <a:gd name="connsiteY3" fmla="*/ 1879121 h 3060700"/>
                <a:gd name="connsiteX4" fmla="*/ 1897811 w 4183811"/>
                <a:gd name="connsiteY4" fmla="*/ 1119997 h 3060700"/>
                <a:gd name="connsiteX5" fmla="*/ 2035833 w 4183811"/>
                <a:gd name="connsiteY5" fmla="*/ 1930880 h 3060700"/>
                <a:gd name="connsiteX6" fmla="*/ 2587924 w 4183811"/>
                <a:gd name="connsiteY6" fmla="*/ 1258019 h 3060700"/>
                <a:gd name="connsiteX7" fmla="*/ 2682815 w 4183811"/>
                <a:gd name="connsiteY7" fmla="*/ 1956759 h 3060700"/>
                <a:gd name="connsiteX8" fmla="*/ 3226279 w 4183811"/>
                <a:gd name="connsiteY8" fmla="*/ 1292525 h 3060700"/>
                <a:gd name="connsiteX9" fmla="*/ 3407433 w 4183811"/>
                <a:gd name="connsiteY9" fmla="*/ 1948132 h 3060700"/>
                <a:gd name="connsiteX10" fmla="*/ 3743864 w 4183811"/>
                <a:gd name="connsiteY10" fmla="*/ 1275272 h 3060700"/>
                <a:gd name="connsiteX11" fmla="*/ 3899139 w 4183811"/>
                <a:gd name="connsiteY11" fmla="*/ 1913627 h 3060700"/>
                <a:gd name="connsiteX12" fmla="*/ 4183811 w 4183811"/>
                <a:gd name="connsiteY12" fmla="*/ 1482306 h 30607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02588 w 4183811"/>
                <a:gd name="connsiteY3" fmla="*/ 1879121 h 2971800"/>
                <a:gd name="connsiteX4" fmla="*/ 1897811 w 4183811"/>
                <a:gd name="connsiteY4" fmla="*/ 1119997 h 2971800"/>
                <a:gd name="connsiteX5" fmla="*/ 2035833 w 4183811"/>
                <a:gd name="connsiteY5" fmla="*/ 1930880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97811 w 4183811"/>
                <a:gd name="connsiteY4" fmla="*/ 1119997 h 2971800"/>
                <a:gd name="connsiteX5" fmla="*/ 2035833 w 4183811"/>
                <a:gd name="connsiteY5" fmla="*/ 1930880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035833 w 4183811"/>
                <a:gd name="connsiteY5" fmla="*/ 1930880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731698 w 4183811"/>
                <a:gd name="connsiteY6" fmla="*/ 1059611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731698 w 4183811"/>
                <a:gd name="connsiteY6" fmla="*/ 1059611 h 2971800"/>
                <a:gd name="connsiteX7" fmla="*/ 3198962 w 4183811"/>
                <a:gd name="connsiteY7" fmla="*/ 1798608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731698 w 4183811"/>
                <a:gd name="connsiteY6" fmla="*/ 1059611 h 2971800"/>
                <a:gd name="connsiteX7" fmla="*/ 3198962 w 4183811"/>
                <a:gd name="connsiteY7" fmla="*/ 1798608 h 2971800"/>
                <a:gd name="connsiteX8" fmla="*/ 3226279 w 4183811"/>
                <a:gd name="connsiteY8" fmla="*/ 1292525 h 2971800"/>
                <a:gd name="connsiteX9" fmla="*/ 3733801 w 4183811"/>
                <a:gd name="connsiteY9" fmla="*/ 1981200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294757"/>
                <a:gd name="connsiteY0" fmla="*/ 0 h 2971800"/>
                <a:gd name="connsiteX1" fmla="*/ 457200 w 4294757"/>
                <a:gd name="connsiteY1" fmla="*/ 2895600 h 2971800"/>
                <a:gd name="connsiteX2" fmla="*/ 914401 w 4294757"/>
                <a:gd name="connsiteY2" fmla="*/ 457200 h 2971800"/>
                <a:gd name="connsiteX3" fmla="*/ 1371601 w 4294757"/>
                <a:gd name="connsiteY3" fmla="*/ 2209800 h 2971800"/>
                <a:gd name="connsiteX4" fmla="*/ 1821611 w 4294757"/>
                <a:gd name="connsiteY4" fmla="*/ 808008 h 2971800"/>
                <a:gd name="connsiteX5" fmla="*/ 2273059 w 4294757"/>
                <a:gd name="connsiteY5" fmla="*/ 1919378 h 2971800"/>
                <a:gd name="connsiteX6" fmla="*/ 2731698 w 4294757"/>
                <a:gd name="connsiteY6" fmla="*/ 1059611 h 2971800"/>
                <a:gd name="connsiteX7" fmla="*/ 3198962 w 4294757"/>
                <a:gd name="connsiteY7" fmla="*/ 1798608 h 2971800"/>
                <a:gd name="connsiteX8" fmla="*/ 3226279 w 4294757"/>
                <a:gd name="connsiteY8" fmla="*/ 1292525 h 2971800"/>
                <a:gd name="connsiteX9" fmla="*/ 3733801 w 4294757"/>
                <a:gd name="connsiteY9" fmla="*/ 1981200 h 2971800"/>
                <a:gd name="connsiteX10" fmla="*/ 4267201 w 4294757"/>
                <a:gd name="connsiteY10" fmla="*/ 1219200 h 2971800"/>
                <a:gd name="connsiteX11" fmla="*/ 3899139 w 4294757"/>
                <a:gd name="connsiteY11" fmla="*/ 1913627 h 2971800"/>
                <a:gd name="connsiteX12" fmla="*/ 4183811 w 4294757"/>
                <a:gd name="connsiteY12" fmla="*/ 1482306 h 2971800"/>
                <a:gd name="connsiteX0" fmla="*/ 0 w 4509699"/>
                <a:gd name="connsiteY0" fmla="*/ 0 h 2971800"/>
                <a:gd name="connsiteX1" fmla="*/ 457200 w 4509699"/>
                <a:gd name="connsiteY1" fmla="*/ 2895600 h 2971800"/>
                <a:gd name="connsiteX2" fmla="*/ 914401 w 4509699"/>
                <a:gd name="connsiteY2" fmla="*/ 457200 h 2971800"/>
                <a:gd name="connsiteX3" fmla="*/ 1371601 w 4509699"/>
                <a:gd name="connsiteY3" fmla="*/ 2209800 h 2971800"/>
                <a:gd name="connsiteX4" fmla="*/ 1821611 w 4509699"/>
                <a:gd name="connsiteY4" fmla="*/ 808008 h 2971800"/>
                <a:gd name="connsiteX5" fmla="*/ 2273059 w 4509699"/>
                <a:gd name="connsiteY5" fmla="*/ 1919378 h 2971800"/>
                <a:gd name="connsiteX6" fmla="*/ 2731698 w 4509699"/>
                <a:gd name="connsiteY6" fmla="*/ 1059611 h 2971800"/>
                <a:gd name="connsiteX7" fmla="*/ 3198962 w 4509699"/>
                <a:gd name="connsiteY7" fmla="*/ 1798608 h 2971800"/>
                <a:gd name="connsiteX8" fmla="*/ 3226279 w 4509699"/>
                <a:gd name="connsiteY8" fmla="*/ 1292525 h 2971800"/>
                <a:gd name="connsiteX9" fmla="*/ 3733801 w 4509699"/>
                <a:gd name="connsiteY9" fmla="*/ 1981200 h 2971800"/>
                <a:gd name="connsiteX10" fmla="*/ 4267201 w 4509699"/>
                <a:gd name="connsiteY10" fmla="*/ 1219200 h 2971800"/>
                <a:gd name="connsiteX11" fmla="*/ 4495801 w 4509699"/>
                <a:gd name="connsiteY11" fmla="*/ 1981200 h 2971800"/>
                <a:gd name="connsiteX12" fmla="*/ 4183811 w 4509699"/>
                <a:gd name="connsiteY12" fmla="*/ 1482306 h 2971800"/>
                <a:gd name="connsiteX0" fmla="*/ 0 w 4876801"/>
                <a:gd name="connsiteY0" fmla="*/ 0 h 2971800"/>
                <a:gd name="connsiteX1" fmla="*/ 457200 w 4876801"/>
                <a:gd name="connsiteY1" fmla="*/ 2895600 h 2971800"/>
                <a:gd name="connsiteX2" fmla="*/ 914401 w 4876801"/>
                <a:gd name="connsiteY2" fmla="*/ 457200 h 2971800"/>
                <a:gd name="connsiteX3" fmla="*/ 1371601 w 4876801"/>
                <a:gd name="connsiteY3" fmla="*/ 2209800 h 2971800"/>
                <a:gd name="connsiteX4" fmla="*/ 1821611 w 4876801"/>
                <a:gd name="connsiteY4" fmla="*/ 808008 h 2971800"/>
                <a:gd name="connsiteX5" fmla="*/ 2273059 w 4876801"/>
                <a:gd name="connsiteY5" fmla="*/ 1919378 h 2971800"/>
                <a:gd name="connsiteX6" fmla="*/ 2731698 w 4876801"/>
                <a:gd name="connsiteY6" fmla="*/ 1059611 h 2971800"/>
                <a:gd name="connsiteX7" fmla="*/ 3198962 w 4876801"/>
                <a:gd name="connsiteY7" fmla="*/ 1798608 h 2971800"/>
                <a:gd name="connsiteX8" fmla="*/ 3226279 w 4876801"/>
                <a:gd name="connsiteY8" fmla="*/ 1292525 h 2971800"/>
                <a:gd name="connsiteX9" fmla="*/ 3733801 w 4876801"/>
                <a:gd name="connsiteY9" fmla="*/ 1981200 h 2971800"/>
                <a:gd name="connsiteX10" fmla="*/ 4267201 w 4876801"/>
                <a:gd name="connsiteY10" fmla="*/ 1219200 h 2971800"/>
                <a:gd name="connsiteX11" fmla="*/ 4495801 w 4876801"/>
                <a:gd name="connsiteY11" fmla="*/ 1981200 h 2971800"/>
                <a:gd name="connsiteX12" fmla="*/ 4876801 w 4876801"/>
                <a:gd name="connsiteY12" fmla="*/ 1524000 h 2971800"/>
                <a:gd name="connsiteX0" fmla="*/ 0 w 4876801"/>
                <a:gd name="connsiteY0" fmla="*/ 0 h 2971800"/>
                <a:gd name="connsiteX1" fmla="*/ 457200 w 4876801"/>
                <a:gd name="connsiteY1" fmla="*/ 2895600 h 2971800"/>
                <a:gd name="connsiteX2" fmla="*/ 914401 w 4876801"/>
                <a:gd name="connsiteY2" fmla="*/ 457200 h 2971800"/>
                <a:gd name="connsiteX3" fmla="*/ 1371601 w 4876801"/>
                <a:gd name="connsiteY3" fmla="*/ 2209800 h 2971800"/>
                <a:gd name="connsiteX4" fmla="*/ 1821611 w 4876801"/>
                <a:gd name="connsiteY4" fmla="*/ 808008 h 2971800"/>
                <a:gd name="connsiteX5" fmla="*/ 2273059 w 4876801"/>
                <a:gd name="connsiteY5" fmla="*/ 1919378 h 2971800"/>
                <a:gd name="connsiteX6" fmla="*/ 2731698 w 4876801"/>
                <a:gd name="connsiteY6" fmla="*/ 1059611 h 2971800"/>
                <a:gd name="connsiteX7" fmla="*/ 3198962 w 4876801"/>
                <a:gd name="connsiteY7" fmla="*/ 1798608 h 2971800"/>
                <a:gd name="connsiteX8" fmla="*/ 3666226 w 4876801"/>
                <a:gd name="connsiteY8" fmla="*/ 1138687 h 2971800"/>
                <a:gd name="connsiteX9" fmla="*/ 3733801 w 4876801"/>
                <a:gd name="connsiteY9" fmla="*/ 1981200 h 2971800"/>
                <a:gd name="connsiteX10" fmla="*/ 4267201 w 4876801"/>
                <a:gd name="connsiteY10" fmla="*/ 1219200 h 2971800"/>
                <a:gd name="connsiteX11" fmla="*/ 4495801 w 4876801"/>
                <a:gd name="connsiteY11" fmla="*/ 1981200 h 2971800"/>
                <a:gd name="connsiteX12" fmla="*/ 4876801 w 4876801"/>
                <a:gd name="connsiteY12" fmla="*/ 1524000 h 2971800"/>
                <a:gd name="connsiteX0" fmla="*/ 0 w 4876801"/>
                <a:gd name="connsiteY0" fmla="*/ 0 h 2971800"/>
                <a:gd name="connsiteX1" fmla="*/ 457200 w 4876801"/>
                <a:gd name="connsiteY1" fmla="*/ 2895600 h 2971800"/>
                <a:gd name="connsiteX2" fmla="*/ 914401 w 4876801"/>
                <a:gd name="connsiteY2" fmla="*/ 457200 h 2971800"/>
                <a:gd name="connsiteX3" fmla="*/ 1371601 w 4876801"/>
                <a:gd name="connsiteY3" fmla="*/ 2209800 h 2971800"/>
                <a:gd name="connsiteX4" fmla="*/ 1821611 w 4876801"/>
                <a:gd name="connsiteY4" fmla="*/ 808008 h 2971800"/>
                <a:gd name="connsiteX5" fmla="*/ 2273059 w 4876801"/>
                <a:gd name="connsiteY5" fmla="*/ 1919378 h 2971800"/>
                <a:gd name="connsiteX6" fmla="*/ 2731698 w 4876801"/>
                <a:gd name="connsiteY6" fmla="*/ 1059611 h 2971800"/>
                <a:gd name="connsiteX7" fmla="*/ 3198962 w 4876801"/>
                <a:gd name="connsiteY7" fmla="*/ 1798608 h 2971800"/>
                <a:gd name="connsiteX8" fmla="*/ 3666226 w 4876801"/>
                <a:gd name="connsiteY8" fmla="*/ 1138687 h 2971800"/>
                <a:gd name="connsiteX9" fmla="*/ 3733801 w 4876801"/>
                <a:gd name="connsiteY9" fmla="*/ 1981200 h 2971800"/>
                <a:gd name="connsiteX10" fmla="*/ 4572001 w 4876801"/>
                <a:gd name="connsiteY10" fmla="*/ 1236453 h 2971800"/>
                <a:gd name="connsiteX11" fmla="*/ 4495801 w 4876801"/>
                <a:gd name="connsiteY11" fmla="*/ 1981200 h 2971800"/>
                <a:gd name="connsiteX12" fmla="*/ 4876801 w 4876801"/>
                <a:gd name="connsiteY12" fmla="*/ 1524000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73059 w 5477775"/>
                <a:gd name="connsiteY5" fmla="*/ 1919378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3733801 w 5477775"/>
                <a:gd name="connsiteY9" fmla="*/ 1981200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133601 w 5477775"/>
                <a:gd name="connsiteY5" fmla="*/ 1752600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3733801 w 5477775"/>
                <a:gd name="connsiteY9" fmla="*/ 1981200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3733801 w 5477775"/>
                <a:gd name="connsiteY9" fmla="*/ 1981200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3051027"/>
                <a:gd name="connsiteX1" fmla="*/ 457200 w 5477775"/>
                <a:gd name="connsiteY1" fmla="*/ 2895600 h 3051027"/>
                <a:gd name="connsiteX2" fmla="*/ 914401 w 5477775"/>
                <a:gd name="connsiteY2" fmla="*/ 457200 h 3051027"/>
                <a:gd name="connsiteX3" fmla="*/ 1371601 w 5477775"/>
                <a:gd name="connsiteY3" fmla="*/ 2209800 h 3051027"/>
                <a:gd name="connsiteX4" fmla="*/ 1821611 w 5477775"/>
                <a:gd name="connsiteY4" fmla="*/ 808008 h 3051027"/>
                <a:gd name="connsiteX5" fmla="*/ 2268748 w 5477775"/>
                <a:gd name="connsiteY5" fmla="*/ 1952445 h 3051027"/>
                <a:gd name="connsiteX6" fmla="*/ 2740324 w 5477775"/>
                <a:gd name="connsiteY6" fmla="*/ 1025105 h 3051027"/>
                <a:gd name="connsiteX7" fmla="*/ 3198962 w 5477775"/>
                <a:gd name="connsiteY7" fmla="*/ 1798608 h 3051027"/>
                <a:gd name="connsiteX8" fmla="*/ 3666226 w 5477775"/>
                <a:gd name="connsiteY8" fmla="*/ 1138687 h 3051027"/>
                <a:gd name="connsiteX9" fmla="*/ 4106175 w 5477775"/>
                <a:gd name="connsiteY9" fmla="*/ 1702279 h 3051027"/>
                <a:gd name="connsiteX10" fmla="*/ 4572001 w 5477775"/>
                <a:gd name="connsiteY10" fmla="*/ 1236453 h 3051027"/>
                <a:gd name="connsiteX11" fmla="*/ 5020575 w 5477775"/>
                <a:gd name="connsiteY11" fmla="*/ 1641894 h 3051027"/>
                <a:gd name="connsiteX12" fmla="*/ 5477775 w 5477775"/>
                <a:gd name="connsiteY12" fmla="*/ 1279585 h 3051027"/>
                <a:gd name="connsiteX0" fmla="*/ 0 w 5477775"/>
                <a:gd name="connsiteY0" fmla="*/ 101600 h 2997200"/>
                <a:gd name="connsiteX1" fmla="*/ 228601 w 5477775"/>
                <a:gd name="connsiteY1" fmla="*/ 482600 h 2997200"/>
                <a:gd name="connsiteX2" fmla="*/ 457200 w 5477775"/>
                <a:gd name="connsiteY2" fmla="*/ 2997200 h 2997200"/>
                <a:gd name="connsiteX3" fmla="*/ 914401 w 5477775"/>
                <a:gd name="connsiteY3" fmla="*/ 558800 h 2997200"/>
                <a:gd name="connsiteX4" fmla="*/ 1371601 w 5477775"/>
                <a:gd name="connsiteY4" fmla="*/ 2311400 h 2997200"/>
                <a:gd name="connsiteX5" fmla="*/ 1821611 w 5477775"/>
                <a:gd name="connsiteY5" fmla="*/ 909608 h 2997200"/>
                <a:gd name="connsiteX6" fmla="*/ 2268748 w 5477775"/>
                <a:gd name="connsiteY6" fmla="*/ 2054045 h 2997200"/>
                <a:gd name="connsiteX7" fmla="*/ 2740324 w 5477775"/>
                <a:gd name="connsiteY7" fmla="*/ 1126705 h 2997200"/>
                <a:gd name="connsiteX8" fmla="*/ 3198962 w 5477775"/>
                <a:gd name="connsiteY8" fmla="*/ 1900208 h 2997200"/>
                <a:gd name="connsiteX9" fmla="*/ 3666226 w 5477775"/>
                <a:gd name="connsiteY9" fmla="*/ 1240287 h 2997200"/>
                <a:gd name="connsiteX10" fmla="*/ 4106175 w 5477775"/>
                <a:gd name="connsiteY10" fmla="*/ 1803879 h 2997200"/>
                <a:gd name="connsiteX11" fmla="*/ 4572001 w 5477775"/>
                <a:gd name="connsiteY11" fmla="*/ 1338053 h 2997200"/>
                <a:gd name="connsiteX12" fmla="*/ 5020575 w 5477775"/>
                <a:gd name="connsiteY12" fmla="*/ 1743494 h 2997200"/>
                <a:gd name="connsiteX13" fmla="*/ 5477775 w 5477775"/>
                <a:gd name="connsiteY13" fmla="*/ 1381185 h 2997200"/>
                <a:gd name="connsiteX0" fmla="*/ 0 w 5477775"/>
                <a:gd name="connsiteY0" fmla="*/ 101600 h 2997200"/>
                <a:gd name="connsiteX1" fmla="*/ 152401 w 5477775"/>
                <a:gd name="connsiteY1" fmla="*/ 482600 h 2997200"/>
                <a:gd name="connsiteX2" fmla="*/ 457200 w 5477775"/>
                <a:gd name="connsiteY2" fmla="*/ 2997200 h 2997200"/>
                <a:gd name="connsiteX3" fmla="*/ 914401 w 5477775"/>
                <a:gd name="connsiteY3" fmla="*/ 558800 h 2997200"/>
                <a:gd name="connsiteX4" fmla="*/ 1371601 w 5477775"/>
                <a:gd name="connsiteY4" fmla="*/ 2311400 h 2997200"/>
                <a:gd name="connsiteX5" fmla="*/ 1821611 w 5477775"/>
                <a:gd name="connsiteY5" fmla="*/ 909608 h 2997200"/>
                <a:gd name="connsiteX6" fmla="*/ 2268748 w 5477775"/>
                <a:gd name="connsiteY6" fmla="*/ 2054045 h 2997200"/>
                <a:gd name="connsiteX7" fmla="*/ 2740324 w 5477775"/>
                <a:gd name="connsiteY7" fmla="*/ 1126705 h 2997200"/>
                <a:gd name="connsiteX8" fmla="*/ 3198962 w 5477775"/>
                <a:gd name="connsiteY8" fmla="*/ 1900208 h 2997200"/>
                <a:gd name="connsiteX9" fmla="*/ 3666226 w 5477775"/>
                <a:gd name="connsiteY9" fmla="*/ 1240287 h 2997200"/>
                <a:gd name="connsiteX10" fmla="*/ 4106175 w 5477775"/>
                <a:gd name="connsiteY10" fmla="*/ 1803879 h 2997200"/>
                <a:gd name="connsiteX11" fmla="*/ 4572001 w 5477775"/>
                <a:gd name="connsiteY11" fmla="*/ 1338053 h 2997200"/>
                <a:gd name="connsiteX12" fmla="*/ 5020575 w 5477775"/>
                <a:gd name="connsiteY12" fmla="*/ 1743494 h 2997200"/>
                <a:gd name="connsiteX13" fmla="*/ 5477775 w 5477775"/>
                <a:gd name="connsiteY13" fmla="*/ 1381185 h 2997200"/>
                <a:gd name="connsiteX0" fmla="*/ 0 w 5477774"/>
                <a:gd name="connsiteY0" fmla="*/ 546100 h 2908300"/>
                <a:gd name="connsiteX1" fmla="*/ 152400 w 5477774"/>
                <a:gd name="connsiteY1" fmla="*/ 393700 h 2908300"/>
                <a:gd name="connsiteX2" fmla="*/ 457199 w 5477774"/>
                <a:gd name="connsiteY2" fmla="*/ 2908300 h 2908300"/>
                <a:gd name="connsiteX3" fmla="*/ 914400 w 5477774"/>
                <a:gd name="connsiteY3" fmla="*/ 469900 h 2908300"/>
                <a:gd name="connsiteX4" fmla="*/ 1371600 w 5477774"/>
                <a:gd name="connsiteY4" fmla="*/ 2222500 h 2908300"/>
                <a:gd name="connsiteX5" fmla="*/ 1821610 w 5477774"/>
                <a:gd name="connsiteY5" fmla="*/ 820708 h 2908300"/>
                <a:gd name="connsiteX6" fmla="*/ 2268747 w 5477774"/>
                <a:gd name="connsiteY6" fmla="*/ 1965145 h 2908300"/>
                <a:gd name="connsiteX7" fmla="*/ 2740323 w 5477774"/>
                <a:gd name="connsiteY7" fmla="*/ 1037805 h 2908300"/>
                <a:gd name="connsiteX8" fmla="*/ 3198961 w 5477774"/>
                <a:gd name="connsiteY8" fmla="*/ 1811308 h 2908300"/>
                <a:gd name="connsiteX9" fmla="*/ 3666225 w 5477774"/>
                <a:gd name="connsiteY9" fmla="*/ 1151387 h 2908300"/>
                <a:gd name="connsiteX10" fmla="*/ 4106174 w 5477774"/>
                <a:gd name="connsiteY10" fmla="*/ 1714979 h 2908300"/>
                <a:gd name="connsiteX11" fmla="*/ 4572000 w 5477774"/>
                <a:gd name="connsiteY11" fmla="*/ 1249153 h 2908300"/>
                <a:gd name="connsiteX12" fmla="*/ 5020574 w 5477774"/>
                <a:gd name="connsiteY12" fmla="*/ 1654594 h 2908300"/>
                <a:gd name="connsiteX13" fmla="*/ 5477774 w 5477774"/>
                <a:gd name="connsiteY13" fmla="*/ 1292285 h 2908300"/>
                <a:gd name="connsiteX0" fmla="*/ 0 w 5477774"/>
                <a:gd name="connsiteY0" fmla="*/ 180719 h 2542919"/>
                <a:gd name="connsiteX1" fmla="*/ 228599 w 5477774"/>
                <a:gd name="connsiteY1" fmla="*/ 637919 h 2542919"/>
                <a:gd name="connsiteX2" fmla="*/ 457199 w 5477774"/>
                <a:gd name="connsiteY2" fmla="*/ 2542919 h 2542919"/>
                <a:gd name="connsiteX3" fmla="*/ 914400 w 5477774"/>
                <a:gd name="connsiteY3" fmla="*/ 104519 h 2542919"/>
                <a:gd name="connsiteX4" fmla="*/ 1371600 w 5477774"/>
                <a:gd name="connsiteY4" fmla="*/ 1857119 h 2542919"/>
                <a:gd name="connsiteX5" fmla="*/ 1821610 w 5477774"/>
                <a:gd name="connsiteY5" fmla="*/ 455327 h 2542919"/>
                <a:gd name="connsiteX6" fmla="*/ 2268747 w 5477774"/>
                <a:gd name="connsiteY6" fmla="*/ 1599764 h 2542919"/>
                <a:gd name="connsiteX7" fmla="*/ 2740323 w 5477774"/>
                <a:gd name="connsiteY7" fmla="*/ 672424 h 2542919"/>
                <a:gd name="connsiteX8" fmla="*/ 3198961 w 5477774"/>
                <a:gd name="connsiteY8" fmla="*/ 1445927 h 2542919"/>
                <a:gd name="connsiteX9" fmla="*/ 3666225 w 5477774"/>
                <a:gd name="connsiteY9" fmla="*/ 786006 h 2542919"/>
                <a:gd name="connsiteX10" fmla="*/ 4106174 w 5477774"/>
                <a:gd name="connsiteY10" fmla="*/ 1349598 h 2542919"/>
                <a:gd name="connsiteX11" fmla="*/ 4572000 w 5477774"/>
                <a:gd name="connsiteY11" fmla="*/ 883772 h 2542919"/>
                <a:gd name="connsiteX12" fmla="*/ 5020574 w 5477774"/>
                <a:gd name="connsiteY12" fmla="*/ 1289213 h 2542919"/>
                <a:gd name="connsiteX13" fmla="*/ 5477774 w 5477774"/>
                <a:gd name="connsiteY13" fmla="*/ 926904 h 2542919"/>
                <a:gd name="connsiteX0" fmla="*/ 0 w 5477774"/>
                <a:gd name="connsiteY0" fmla="*/ 104519 h 2466719"/>
                <a:gd name="connsiteX1" fmla="*/ 228599 w 5477774"/>
                <a:gd name="connsiteY1" fmla="*/ 561719 h 2466719"/>
                <a:gd name="connsiteX2" fmla="*/ 457199 w 5477774"/>
                <a:gd name="connsiteY2" fmla="*/ 2466719 h 2466719"/>
                <a:gd name="connsiteX3" fmla="*/ 914399 w 5477774"/>
                <a:gd name="connsiteY3" fmla="*/ 104519 h 2466719"/>
                <a:gd name="connsiteX4" fmla="*/ 1371600 w 5477774"/>
                <a:gd name="connsiteY4" fmla="*/ 1780919 h 2466719"/>
                <a:gd name="connsiteX5" fmla="*/ 1821610 w 5477774"/>
                <a:gd name="connsiteY5" fmla="*/ 379127 h 2466719"/>
                <a:gd name="connsiteX6" fmla="*/ 2268747 w 5477774"/>
                <a:gd name="connsiteY6" fmla="*/ 1523564 h 2466719"/>
                <a:gd name="connsiteX7" fmla="*/ 2740323 w 5477774"/>
                <a:gd name="connsiteY7" fmla="*/ 596224 h 2466719"/>
                <a:gd name="connsiteX8" fmla="*/ 3198961 w 5477774"/>
                <a:gd name="connsiteY8" fmla="*/ 1369727 h 2466719"/>
                <a:gd name="connsiteX9" fmla="*/ 3666225 w 5477774"/>
                <a:gd name="connsiteY9" fmla="*/ 709806 h 2466719"/>
                <a:gd name="connsiteX10" fmla="*/ 4106174 w 5477774"/>
                <a:gd name="connsiteY10" fmla="*/ 1273398 h 2466719"/>
                <a:gd name="connsiteX11" fmla="*/ 4572000 w 5477774"/>
                <a:gd name="connsiteY11" fmla="*/ 807572 h 2466719"/>
                <a:gd name="connsiteX12" fmla="*/ 5020574 w 5477774"/>
                <a:gd name="connsiteY12" fmla="*/ 1213013 h 2466719"/>
                <a:gd name="connsiteX13" fmla="*/ 5477774 w 5477774"/>
                <a:gd name="connsiteY13" fmla="*/ 850704 h 2466719"/>
                <a:gd name="connsiteX0" fmla="*/ 0 w 5477774"/>
                <a:gd name="connsiteY0" fmla="*/ 2246 h 2364446"/>
                <a:gd name="connsiteX1" fmla="*/ 228599 w 5477774"/>
                <a:gd name="connsiteY1" fmla="*/ 459446 h 2364446"/>
                <a:gd name="connsiteX2" fmla="*/ 457199 w 5477774"/>
                <a:gd name="connsiteY2" fmla="*/ 2364446 h 2364446"/>
                <a:gd name="connsiteX3" fmla="*/ 914399 w 5477774"/>
                <a:gd name="connsiteY3" fmla="*/ 2246 h 2364446"/>
                <a:gd name="connsiteX4" fmla="*/ 1371600 w 5477774"/>
                <a:gd name="connsiteY4" fmla="*/ 1678646 h 2364446"/>
                <a:gd name="connsiteX5" fmla="*/ 1821610 w 5477774"/>
                <a:gd name="connsiteY5" fmla="*/ 276854 h 2364446"/>
                <a:gd name="connsiteX6" fmla="*/ 2268747 w 5477774"/>
                <a:gd name="connsiteY6" fmla="*/ 1421291 h 2364446"/>
                <a:gd name="connsiteX7" fmla="*/ 2740323 w 5477774"/>
                <a:gd name="connsiteY7" fmla="*/ 493951 h 2364446"/>
                <a:gd name="connsiteX8" fmla="*/ 3198961 w 5477774"/>
                <a:gd name="connsiteY8" fmla="*/ 1267454 h 2364446"/>
                <a:gd name="connsiteX9" fmla="*/ 3666225 w 5477774"/>
                <a:gd name="connsiteY9" fmla="*/ 607533 h 2364446"/>
                <a:gd name="connsiteX10" fmla="*/ 4106174 w 5477774"/>
                <a:gd name="connsiteY10" fmla="*/ 1171125 h 2364446"/>
                <a:gd name="connsiteX11" fmla="*/ 4572000 w 5477774"/>
                <a:gd name="connsiteY11" fmla="*/ 705299 h 2364446"/>
                <a:gd name="connsiteX12" fmla="*/ 5020574 w 5477774"/>
                <a:gd name="connsiteY12" fmla="*/ 1110740 h 2364446"/>
                <a:gd name="connsiteX13" fmla="*/ 5477774 w 5477774"/>
                <a:gd name="connsiteY13" fmla="*/ 748431 h 2364446"/>
                <a:gd name="connsiteX0" fmla="*/ 0 w 5477774"/>
                <a:gd name="connsiteY0" fmla="*/ 45586 h 2407786"/>
                <a:gd name="connsiteX1" fmla="*/ 228599 w 5477774"/>
                <a:gd name="connsiteY1" fmla="*/ 502786 h 2407786"/>
                <a:gd name="connsiteX2" fmla="*/ 457199 w 5477774"/>
                <a:gd name="connsiteY2" fmla="*/ 2407786 h 2407786"/>
                <a:gd name="connsiteX3" fmla="*/ 914399 w 5477774"/>
                <a:gd name="connsiteY3" fmla="*/ 45586 h 2407786"/>
                <a:gd name="connsiteX4" fmla="*/ 1371600 w 5477774"/>
                <a:gd name="connsiteY4" fmla="*/ 1721986 h 2407786"/>
                <a:gd name="connsiteX5" fmla="*/ 1828799 w 5477774"/>
                <a:gd name="connsiteY5" fmla="*/ 45585 h 2407786"/>
                <a:gd name="connsiteX6" fmla="*/ 2268747 w 5477774"/>
                <a:gd name="connsiteY6" fmla="*/ 1464631 h 2407786"/>
                <a:gd name="connsiteX7" fmla="*/ 2740323 w 5477774"/>
                <a:gd name="connsiteY7" fmla="*/ 537291 h 2407786"/>
                <a:gd name="connsiteX8" fmla="*/ 3198961 w 5477774"/>
                <a:gd name="connsiteY8" fmla="*/ 1310794 h 2407786"/>
                <a:gd name="connsiteX9" fmla="*/ 3666225 w 5477774"/>
                <a:gd name="connsiteY9" fmla="*/ 650873 h 2407786"/>
                <a:gd name="connsiteX10" fmla="*/ 4106174 w 5477774"/>
                <a:gd name="connsiteY10" fmla="*/ 1214465 h 2407786"/>
                <a:gd name="connsiteX11" fmla="*/ 4572000 w 5477774"/>
                <a:gd name="connsiteY11" fmla="*/ 748639 h 2407786"/>
                <a:gd name="connsiteX12" fmla="*/ 5020574 w 5477774"/>
                <a:gd name="connsiteY12" fmla="*/ 1154080 h 2407786"/>
                <a:gd name="connsiteX13" fmla="*/ 5477774 w 5477774"/>
                <a:gd name="connsiteY13" fmla="*/ 791771 h 2407786"/>
                <a:gd name="connsiteX0" fmla="*/ 0 w 5477774"/>
                <a:gd name="connsiteY0" fmla="*/ 5152 h 2367352"/>
                <a:gd name="connsiteX1" fmla="*/ 228599 w 5477774"/>
                <a:gd name="connsiteY1" fmla="*/ 462352 h 2367352"/>
                <a:gd name="connsiteX2" fmla="*/ 457199 w 5477774"/>
                <a:gd name="connsiteY2" fmla="*/ 2367352 h 2367352"/>
                <a:gd name="connsiteX3" fmla="*/ 914399 w 5477774"/>
                <a:gd name="connsiteY3" fmla="*/ 5152 h 2367352"/>
                <a:gd name="connsiteX4" fmla="*/ 1371600 w 5477774"/>
                <a:gd name="connsiteY4" fmla="*/ 1681552 h 2367352"/>
                <a:gd name="connsiteX5" fmla="*/ 1828799 w 5477774"/>
                <a:gd name="connsiteY5" fmla="*/ 5151 h 2367352"/>
                <a:gd name="connsiteX6" fmla="*/ 2268747 w 5477774"/>
                <a:gd name="connsiteY6" fmla="*/ 1424197 h 2367352"/>
                <a:gd name="connsiteX7" fmla="*/ 2740323 w 5477774"/>
                <a:gd name="connsiteY7" fmla="*/ 496857 h 2367352"/>
                <a:gd name="connsiteX8" fmla="*/ 3198961 w 5477774"/>
                <a:gd name="connsiteY8" fmla="*/ 1270360 h 2367352"/>
                <a:gd name="connsiteX9" fmla="*/ 3666225 w 5477774"/>
                <a:gd name="connsiteY9" fmla="*/ 610439 h 2367352"/>
                <a:gd name="connsiteX10" fmla="*/ 4106174 w 5477774"/>
                <a:gd name="connsiteY10" fmla="*/ 1174031 h 2367352"/>
                <a:gd name="connsiteX11" fmla="*/ 4572000 w 5477774"/>
                <a:gd name="connsiteY11" fmla="*/ 708205 h 2367352"/>
                <a:gd name="connsiteX12" fmla="*/ 5020574 w 5477774"/>
                <a:gd name="connsiteY12" fmla="*/ 1113646 h 2367352"/>
                <a:gd name="connsiteX13" fmla="*/ 5477774 w 5477774"/>
                <a:gd name="connsiteY13" fmla="*/ 751337 h 2367352"/>
                <a:gd name="connsiteX0" fmla="*/ 0 w 5477774"/>
                <a:gd name="connsiteY0" fmla="*/ 18048 h 2380248"/>
                <a:gd name="connsiteX1" fmla="*/ 228599 w 5477774"/>
                <a:gd name="connsiteY1" fmla="*/ 475248 h 2380248"/>
                <a:gd name="connsiteX2" fmla="*/ 457199 w 5477774"/>
                <a:gd name="connsiteY2" fmla="*/ 2380248 h 2380248"/>
                <a:gd name="connsiteX3" fmla="*/ 914399 w 5477774"/>
                <a:gd name="connsiteY3" fmla="*/ 18048 h 2380248"/>
                <a:gd name="connsiteX4" fmla="*/ 1371600 w 5477774"/>
                <a:gd name="connsiteY4" fmla="*/ 1694448 h 2380248"/>
                <a:gd name="connsiteX5" fmla="*/ 1828799 w 5477774"/>
                <a:gd name="connsiteY5" fmla="*/ 18047 h 2380248"/>
                <a:gd name="connsiteX6" fmla="*/ 2268747 w 5477774"/>
                <a:gd name="connsiteY6" fmla="*/ 1437093 h 2380248"/>
                <a:gd name="connsiteX7" fmla="*/ 2743199 w 5477774"/>
                <a:gd name="connsiteY7" fmla="*/ 18047 h 2380248"/>
                <a:gd name="connsiteX8" fmla="*/ 3198961 w 5477774"/>
                <a:gd name="connsiteY8" fmla="*/ 1283256 h 2380248"/>
                <a:gd name="connsiteX9" fmla="*/ 3666225 w 5477774"/>
                <a:gd name="connsiteY9" fmla="*/ 623335 h 2380248"/>
                <a:gd name="connsiteX10" fmla="*/ 4106174 w 5477774"/>
                <a:gd name="connsiteY10" fmla="*/ 1186927 h 2380248"/>
                <a:gd name="connsiteX11" fmla="*/ 4572000 w 5477774"/>
                <a:gd name="connsiteY11" fmla="*/ 721101 h 2380248"/>
                <a:gd name="connsiteX12" fmla="*/ 5020574 w 5477774"/>
                <a:gd name="connsiteY12" fmla="*/ 1126542 h 2380248"/>
                <a:gd name="connsiteX13" fmla="*/ 5477774 w 5477774"/>
                <a:gd name="connsiteY13" fmla="*/ 764233 h 2380248"/>
                <a:gd name="connsiteX0" fmla="*/ 0 w 5477774"/>
                <a:gd name="connsiteY0" fmla="*/ 10147 h 2372347"/>
                <a:gd name="connsiteX1" fmla="*/ 228599 w 5477774"/>
                <a:gd name="connsiteY1" fmla="*/ 467347 h 2372347"/>
                <a:gd name="connsiteX2" fmla="*/ 457199 w 5477774"/>
                <a:gd name="connsiteY2" fmla="*/ 2372347 h 2372347"/>
                <a:gd name="connsiteX3" fmla="*/ 914399 w 5477774"/>
                <a:gd name="connsiteY3" fmla="*/ 10147 h 2372347"/>
                <a:gd name="connsiteX4" fmla="*/ 1371600 w 5477774"/>
                <a:gd name="connsiteY4" fmla="*/ 1686547 h 2372347"/>
                <a:gd name="connsiteX5" fmla="*/ 1828799 w 5477774"/>
                <a:gd name="connsiteY5" fmla="*/ 10146 h 2372347"/>
                <a:gd name="connsiteX6" fmla="*/ 2268747 w 5477774"/>
                <a:gd name="connsiteY6" fmla="*/ 1429192 h 2372347"/>
                <a:gd name="connsiteX7" fmla="*/ 2743199 w 5477774"/>
                <a:gd name="connsiteY7" fmla="*/ 10146 h 2372347"/>
                <a:gd name="connsiteX8" fmla="*/ 3198961 w 5477774"/>
                <a:gd name="connsiteY8" fmla="*/ 1275355 h 2372347"/>
                <a:gd name="connsiteX9" fmla="*/ 3666225 w 5477774"/>
                <a:gd name="connsiteY9" fmla="*/ 615434 h 2372347"/>
                <a:gd name="connsiteX10" fmla="*/ 4106174 w 5477774"/>
                <a:gd name="connsiteY10" fmla="*/ 1179026 h 2372347"/>
                <a:gd name="connsiteX11" fmla="*/ 4572000 w 5477774"/>
                <a:gd name="connsiteY11" fmla="*/ 713200 h 2372347"/>
                <a:gd name="connsiteX12" fmla="*/ 5020574 w 5477774"/>
                <a:gd name="connsiteY12" fmla="*/ 1118641 h 2372347"/>
                <a:gd name="connsiteX13" fmla="*/ 5477774 w 5477774"/>
                <a:gd name="connsiteY13" fmla="*/ 756332 h 2372347"/>
                <a:gd name="connsiteX0" fmla="*/ 0 w 5477774"/>
                <a:gd name="connsiteY0" fmla="*/ 10147 h 2372347"/>
                <a:gd name="connsiteX1" fmla="*/ 228599 w 5477774"/>
                <a:gd name="connsiteY1" fmla="*/ 467347 h 2372347"/>
                <a:gd name="connsiteX2" fmla="*/ 457199 w 5477774"/>
                <a:gd name="connsiteY2" fmla="*/ 2372347 h 2372347"/>
                <a:gd name="connsiteX3" fmla="*/ 914399 w 5477774"/>
                <a:gd name="connsiteY3" fmla="*/ 10147 h 2372347"/>
                <a:gd name="connsiteX4" fmla="*/ 1371600 w 5477774"/>
                <a:gd name="connsiteY4" fmla="*/ 1686547 h 2372347"/>
                <a:gd name="connsiteX5" fmla="*/ 1828799 w 5477774"/>
                <a:gd name="connsiteY5" fmla="*/ 10146 h 2372347"/>
                <a:gd name="connsiteX6" fmla="*/ 2268747 w 5477774"/>
                <a:gd name="connsiteY6" fmla="*/ 1429192 h 2372347"/>
                <a:gd name="connsiteX7" fmla="*/ 2743199 w 5477774"/>
                <a:gd name="connsiteY7" fmla="*/ 10146 h 2372347"/>
                <a:gd name="connsiteX8" fmla="*/ 3198961 w 5477774"/>
                <a:gd name="connsiteY8" fmla="*/ 1275355 h 2372347"/>
                <a:gd name="connsiteX9" fmla="*/ 3657599 w 5477774"/>
                <a:gd name="connsiteY9" fmla="*/ 10146 h 2372347"/>
                <a:gd name="connsiteX10" fmla="*/ 4106174 w 5477774"/>
                <a:gd name="connsiteY10" fmla="*/ 1179026 h 2372347"/>
                <a:gd name="connsiteX11" fmla="*/ 4572000 w 5477774"/>
                <a:gd name="connsiteY11" fmla="*/ 713200 h 2372347"/>
                <a:gd name="connsiteX12" fmla="*/ 5020574 w 5477774"/>
                <a:gd name="connsiteY12" fmla="*/ 1118641 h 2372347"/>
                <a:gd name="connsiteX13" fmla="*/ 5477774 w 5477774"/>
                <a:gd name="connsiteY13" fmla="*/ 756332 h 2372347"/>
                <a:gd name="connsiteX0" fmla="*/ 0 w 5477774"/>
                <a:gd name="connsiteY0" fmla="*/ 13943 h 2376143"/>
                <a:gd name="connsiteX1" fmla="*/ 228599 w 5477774"/>
                <a:gd name="connsiteY1" fmla="*/ 471143 h 2376143"/>
                <a:gd name="connsiteX2" fmla="*/ 457199 w 5477774"/>
                <a:gd name="connsiteY2" fmla="*/ 2376143 h 2376143"/>
                <a:gd name="connsiteX3" fmla="*/ 914399 w 5477774"/>
                <a:gd name="connsiteY3" fmla="*/ 13943 h 2376143"/>
                <a:gd name="connsiteX4" fmla="*/ 1371600 w 5477774"/>
                <a:gd name="connsiteY4" fmla="*/ 1690343 h 2376143"/>
                <a:gd name="connsiteX5" fmla="*/ 1828799 w 5477774"/>
                <a:gd name="connsiteY5" fmla="*/ 13942 h 2376143"/>
                <a:gd name="connsiteX6" fmla="*/ 2268747 w 5477774"/>
                <a:gd name="connsiteY6" fmla="*/ 1432988 h 2376143"/>
                <a:gd name="connsiteX7" fmla="*/ 2743199 w 5477774"/>
                <a:gd name="connsiteY7" fmla="*/ 13942 h 2376143"/>
                <a:gd name="connsiteX8" fmla="*/ 3198961 w 5477774"/>
                <a:gd name="connsiteY8" fmla="*/ 1279151 h 2376143"/>
                <a:gd name="connsiteX9" fmla="*/ 3657599 w 5477774"/>
                <a:gd name="connsiteY9" fmla="*/ 13942 h 2376143"/>
                <a:gd name="connsiteX10" fmla="*/ 4106174 w 5477774"/>
                <a:gd name="connsiteY10" fmla="*/ 1182822 h 2376143"/>
                <a:gd name="connsiteX11" fmla="*/ 4571999 w 5477774"/>
                <a:gd name="connsiteY11" fmla="*/ 13942 h 2376143"/>
                <a:gd name="connsiteX12" fmla="*/ 5020574 w 5477774"/>
                <a:gd name="connsiteY12" fmla="*/ 1122437 h 2376143"/>
                <a:gd name="connsiteX13" fmla="*/ 5477774 w 5477774"/>
                <a:gd name="connsiteY13" fmla="*/ 760128 h 2376143"/>
                <a:gd name="connsiteX0" fmla="*/ 0 w 5477774"/>
                <a:gd name="connsiteY0" fmla="*/ 10147 h 2372347"/>
                <a:gd name="connsiteX1" fmla="*/ 228599 w 5477774"/>
                <a:gd name="connsiteY1" fmla="*/ 467347 h 2372347"/>
                <a:gd name="connsiteX2" fmla="*/ 457199 w 5477774"/>
                <a:gd name="connsiteY2" fmla="*/ 2372347 h 2372347"/>
                <a:gd name="connsiteX3" fmla="*/ 914399 w 5477774"/>
                <a:gd name="connsiteY3" fmla="*/ 10147 h 2372347"/>
                <a:gd name="connsiteX4" fmla="*/ 1371600 w 5477774"/>
                <a:gd name="connsiteY4" fmla="*/ 1686547 h 2372347"/>
                <a:gd name="connsiteX5" fmla="*/ 1828799 w 5477774"/>
                <a:gd name="connsiteY5" fmla="*/ 10146 h 2372347"/>
                <a:gd name="connsiteX6" fmla="*/ 2268747 w 5477774"/>
                <a:gd name="connsiteY6" fmla="*/ 1429192 h 2372347"/>
                <a:gd name="connsiteX7" fmla="*/ 2743199 w 5477774"/>
                <a:gd name="connsiteY7" fmla="*/ 10146 h 2372347"/>
                <a:gd name="connsiteX8" fmla="*/ 3198961 w 5477774"/>
                <a:gd name="connsiteY8" fmla="*/ 1275355 h 2372347"/>
                <a:gd name="connsiteX9" fmla="*/ 3657599 w 5477774"/>
                <a:gd name="connsiteY9" fmla="*/ 10146 h 2372347"/>
                <a:gd name="connsiteX10" fmla="*/ 4106174 w 5477774"/>
                <a:gd name="connsiteY10" fmla="*/ 1179026 h 2372347"/>
                <a:gd name="connsiteX11" fmla="*/ 4571999 w 5477774"/>
                <a:gd name="connsiteY11" fmla="*/ 10146 h 2372347"/>
                <a:gd name="connsiteX12" fmla="*/ 5020574 w 5477774"/>
                <a:gd name="connsiteY12" fmla="*/ 1118641 h 2372347"/>
                <a:gd name="connsiteX13" fmla="*/ 5477774 w 5477774"/>
                <a:gd name="connsiteY13" fmla="*/ 756332 h 2372347"/>
                <a:gd name="connsiteX0" fmla="*/ 0 w 5486399"/>
                <a:gd name="connsiteY0" fmla="*/ 11503 h 2373703"/>
                <a:gd name="connsiteX1" fmla="*/ 228599 w 5486399"/>
                <a:gd name="connsiteY1" fmla="*/ 468703 h 2373703"/>
                <a:gd name="connsiteX2" fmla="*/ 457199 w 5486399"/>
                <a:gd name="connsiteY2" fmla="*/ 2373703 h 2373703"/>
                <a:gd name="connsiteX3" fmla="*/ 914399 w 5486399"/>
                <a:gd name="connsiteY3" fmla="*/ 11503 h 2373703"/>
                <a:gd name="connsiteX4" fmla="*/ 1371600 w 5486399"/>
                <a:gd name="connsiteY4" fmla="*/ 1687903 h 2373703"/>
                <a:gd name="connsiteX5" fmla="*/ 1828799 w 5486399"/>
                <a:gd name="connsiteY5" fmla="*/ 11502 h 2373703"/>
                <a:gd name="connsiteX6" fmla="*/ 2268747 w 5486399"/>
                <a:gd name="connsiteY6" fmla="*/ 1430548 h 2373703"/>
                <a:gd name="connsiteX7" fmla="*/ 2743199 w 5486399"/>
                <a:gd name="connsiteY7" fmla="*/ 11502 h 2373703"/>
                <a:gd name="connsiteX8" fmla="*/ 3198961 w 5486399"/>
                <a:gd name="connsiteY8" fmla="*/ 1276711 h 2373703"/>
                <a:gd name="connsiteX9" fmla="*/ 3657599 w 5486399"/>
                <a:gd name="connsiteY9" fmla="*/ 11502 h 2373703"/>
                <a:gd name="connsiteX10" fmla="*/ 4106174 w 5486399"/>
                <a:gd name="connsiteY10" fmla="*/ 1180382 h 2373703"/>
                <a:gd name="connsiteX11" fmla="*/ 4571999 w 5486399"/>
                <a:gd name="connsiteY11" fmla="*/ 11502 h 2373703"/>
                <a:gd name="connsiteX12" fmla="*/ 5020574 w 5486399"/>
                <a:gd name="connsiteY12" fmla="*/ 1119997 h 2373703"/>
                <a:gd name="connsiteX13" fmla="*/ 5486399 w 5486399"/>
                <a:gd name="connsiteY13" fmla="*/ 11502 h 2373703"/>
                <a:gd name="connsiteX0" fmla="*/ 0 w 5486399"/>
                <a:gd name="connsiteY0" fmla="*/ 11503 h 2373703"/>
                <a:gd name="connsiteX1" fmla="*/ 228599 w 5486399"/>
                <a:gd name="connsiteY1" fmla="*/ 468703 h 2373703"/>
                <a:gd name="connsiteX2" fmla="*/ 457199 w 5486399"/>
                <a:gd name="connsiteY2" fmla="*/ 2373703 h 2373703"/>
                <a:gd name="connsiteX3" fmla="*/ 914399 w 5486399"/>
                <a:gd name="connsiteY3" fmla="*/ 11503 h 2373703"/>
                <a:gd name="connsiteX4" fmla="*/ 1371600 w 5486399"/>
                <a:gd name="connsiteY4" fmla="*/ 1687903 h 2373703"/>
                <a:gd name="connsiteX5" fmla="*/ 1828799 w 5486399"/>
                <a:gd name="connsiteY5" fmla="*/ 11502 h 2373703"/>
                <a:gd name="connsiteX6" fmla="*/ 2268747 w 5486399"/>
                <a:gd name="connsiteY6" fmla="*/ 1430548 h 2373703"/>
                <a:gd name="connsiteX7" fmla="*/ 2743199 w 5486399"/>
                <a:gd name="connsiteY7" fmla="*/ 11502 h 2373703"/>
                <a:gd name="connsiteX8" fmla="*/ 3198961 w 5486399"/>
                <a:gd name="connsiteY8" fmla="*/ 1276711 h 2373703"/>
                <a:gd name="connsiteX9" fmla="*/ 3657599 w 5486399"/>
                <a:gd name="connsiteY9" fmla="*/ 11502 h 2373703"/>
                <a:gd name="connsiteX10" fmla="*/ 4106174 w 5486399"/>
                <a:gd name="connsiteY10" fmla="*/ 1180382 h 2373703"/>
                <a:gd name="connsiteX11" fmla="*/ 5020574 w 5486399"/>
                <a:gd name="connsiteY11" fmla="*/ 1119997 h 2373703"/>
                <a:gd name="connsiteX12" fmla="*/ 5486399 w 5486399"/>
                <a:gd name="connsiteY12" fmla="*/ 11502 h 2373703"/>
                <a:gd name="connsiteX0" fmla="*/ 0 w 5486399"/>
                <a:gd name="connsiteY0" fmla="*/ 26120 h 2388320"/>
                <a:gd name="connsiteX1" fmla="*/ 228599 w 5486399"/>
                <a:gd name="connsiteY1" fmla="*/ 483320 h 2388320"/>
                <a:gd name="connsiteX2" fmla="*/ 457199 w 5486399"/>
                <a:gd name="connsiteY2" fmla="*/ 2388320 h 2388320"/>
                <a:gd name="connsiteX3" fmla="*/ 914399 w 5486399"/>
                <a:gd name="connsiteY3" fmla="*/ 26120 h 2388320"/>
                <a:gd name="connsiteX4" fmla="*/ 1371600 w 5486399"/>
                <a:gd name="connsiteY4" fmla="*/ 1702520 h 2388320"/>
                <a:gd name="connsiteX5" fmla="*/ 1828799 w 5486399"/>
                <a:gd name="connsiteY5" fmla="*/ 26119 h 2388320"/>
                <a:gd name="connsiteX6" fmla="*/ 2268747 w 5486399"/>
                <a:gd name="connsiteY6" fmla="*/ 1445165 h 2388320"/>
                <a:gd name="connsiteX7" fmla="*/ 2743199 w 5486399"/>
                <a:gd name="connsiteY7" fmla="*/ 26119 h 2388320"/>
                <a:gd name="connsiteX8" fmla="*/ 3198961 w 5486399"/>
                <a:gd name="connsiteY8" fmla="*/ 1291328 h 2388320"/>
                <a:gd name="connsiteX9" fmla="*/ 3657599 w 5486399"/>
                <a:gd name="connsiteY9" fmla="*/ 26119 h 2388320"/>
                <a:gd name="connsiteX10" fmla="*/ 5020574 w 5486399"/>
                <a:gd name="connsiteY10" fmla="*/ 1134614 h 2388320"/>
                <a:gd name="connsiteX11" fmla="*/ 5486399 w 5486399"/>
                <a:gd name="connsiteY11" fmla="*/ 26119 h 2388320"/>
                <a:gd name="connsiteX0" fmla="*/ 0 w 5486399"/>
                <a:gd name="connsiteY0" fmla="*/ 279401 h 2641601"/>
                <a:gd name="connsiteX1" fmla="*/ 228599 w 5486399"/>
                <a:gd name="connsiteY1" fmla="*/ 736601 h 2641601"/>
                <a:gd name="connsiteX2" fmla="*/ 457199 w 5486399"/>
                <a:gd name="connsiteY2" fmla="*/ 2641601 h 2641601"/>
                <a:gd name="connsiteX3" fmla="*/ 914399 w 5486399"/>
                <a:gd name="connsiteY3" fmla="*/ 279401 h 2641601"/>
                <a:gd name="connsiteX4" fmla="*/ 1371600 w 5486399"/>
                <a:gd name="connsiteY4" fmla="*/ 1955801 h 2641601"/>
                <a:gd name="connsiteX5" fmla="*/ 1828799 w 5486399"/>
                <a:gd name="connsiteY5" fmla="*/ 279400 h 2641601"/>
                <a:gd name="connsiteX6" fmla="*/ 2743199 w 5486399"/>
                <a:gd name="connsiteY6" fmla="*/ 279400 h 2641601"/>
                <a:gd name="connsiteX7" fmla="*/ 3198961 w 5486399"/>
                <a:gd name="connsiteY7" fmla="*/ 1544609 h 2641601"/>
                <a:gd name="connsiteX8" fmla="*/ 3657599 w 5486399"/>
                <a:gd name="connsiteY8" fmla="*/ 279400 h 2641601"/>
                <a:gd name="connsiteX9" fmla="*/ 5020574 w 5486399"/>
                <a:gd name="connsiteY9" fmla="*/ 1387895 h 2641601"/>
                <a:gd name="connsiteX10" fmla="*/ 5486399 w 5486399"/>
                <a:gd name="connsiteY10" fmla="*/ 279400 h 2641601"/>
                <a:gd name="connsiteX0" fmla="*/ 0 w 5486399"/>
                <a:gd name="connsiteY0" fmla="*/ 68533 h 2430733"/>
                <a:gd name="connsiteX1" fmla="*/ 228599 w 5486399"/>
                <a:gd name="connsiteY1" fmla="*/ 525733 h 2430733"/>
                <a:gd name="connsiteX2" fmla="*/ 457199 w 5486399"/>
                <a:gd name="connsiteY2" fmla="*/ 2430733 h 2430733"/>
                <a:gd name="connsiteX3" fmla="*/ 914399 w 5486399"/>
                <a:gd name="connsiteY3" fmla="*/ 68533 h 2430733"/>
                <a:gd name="connsiteX4" fmla="*/ 1371600 w 5486399"/>
                <a:gd name="connsiteY4" fmla="*/ 1744933 h 2430733"/>
                <a:gd name="connsiteX5" fmla="*/ 1828799 w 5486399"/>
                <a:gd name="connsiteY5" fmla="*/ 68532 h 2430733"/>
                <a:gd name="connsiteX6" fmla="*/ 3198961 w 5486399"/>
                <a:gd name="connsiteY6" fmla="*/ 1333741 h 2430733"/>
                <a:gd name="connsiteX7" fmla="*/ 3657599 w 5486399"/>
                <a:gd name="connsiteY7" fmla="*/ 68532 h 2430733"/>
                <a:gd name="connsiteX8" fmla="*/ 5020574 w 5486399"/>
                <a:gd name="connsiteY8" fmla="*/ 1177027 h 2430733"/>
                <a:gd name="connsiteX9" fmla="*/ 5486399 w 5486399"/>
                <a:gd name="connsiteY9" fmla="*/ 68532 h 2430733"/>
                <a:gd name="connsiteX0" fmla="*/ 0 w 5486399"/>
                <a:gd name="connsiteY0" fmla="*/ 144732 h 2506932"/>
                <a:gd name="connsiteX1" fmla="*/ 228599 w 5486399"/>
                <a:gd name="connsiteY1" fmla="*/ 601932 h 2506932"/>
                <a:gd name="connsiteX2" fmla="*/ 457199 w 5486399"/>
                <a:gd name="connsiteY2" fmla="*/ 2506932 h 2506932"/>
                <a:gd name="connsiteX3" fmla="*/ 914399 w 5486399"/>
                <a:gd name="connsiteY3" fmla="*/ 144732 h 2506932"/>
                <a:gd name="connsiteX4" fmla="*/ 1371600 w 5486399"/>
                <a:gd name="connsiteY4" fmla="*/ 1821132 h 2506932"/>
                <a:gd name="connsiteX5" fmla="*/ 2819399 w 5486399"/>
                <a:gd name="connsiteY5" fmla="*/ 68532 h 2506932"/>
                <a:gd name="connsiteX6" fmla="*/ 3198961 w 5486399"/>
                <a:gd name="connsiteY6" fmla="*/ 1409940 h 2506932"/>
                <a:gd name="connsiteX7" fmla="*/ 3657599 w 5486399"/>
                <a:gd name="connsiteY7" fmla="*/ 144731 h 2506932"/>
                <a:gd name="connsiteX8" fmla="*/ 5020574 w 5486399"/>
                <a:gd name="connsiteY8" fmla="*/ 1253226 h 2506932"/>
                <a:gd name="connsiteX9" fmla="*/ 5486399 w 5486399"/>
                <a:gd name="connsiteY9" fmla="*/ 144731 h 2506932"/>
                <a:gd name="connsiteX0" fmla="*/ 0 w 5486399"/>
                <a:gd name="connsiteY0" fmla="*/ 144732 h 2506932"/>
                <a:gd name="connsiteX1" fmla="*/ 228599 w 5486399"/>
                <a:gd name="connsiteY1" fmla="*/ 601932 h 2506932"/>
                <a:gd name="connsiteX2" fmla="*/ 457199 w 5486399"/>
                <a:gd name="connsiteY2" fmla="*/ 2506932 h 2506932"/>
                <a:gd name="connsiteX3" fmla="*/ 914399 w 5486399"/>
                <a:gd name="connsiteY3" fmla="*/ 144732 h 2506932"/>
                <a:gd name="connsiteX4" fmla="*/ 2514599 w 5486399"/>
                <a:gd name="connsiteY4" fmla="*/ 1821132 h 2506932"/>
                <a:gd name="connsiteX5" fmla="*/ 2819399 w 5486399"/>
                <a:gd name="connsiteY5" fmla="*/ 68532 h 2506932"/>
                <a:gd name="connsiteX6" fmla="*/ 3198961 w 5486399"/>
                <a:gd name="connsiteY6" fmla="*/ 1409940 h 2506932"/>
                <a:gd name="connsiteX7" fmla="*/ 3657599 w 5486399"/>
                <a:gd name="connsiteY7" fmla="*/ 144731 h 2506932"/>
                <a:gd name="connsiteX8" fmla="*/ 5020574 w 5486399"/>
                <a:gd name="connsiteY8" fmla="*/ 1253226 h 2506932"/>
                <a:gd name="connsiteX9" fmla="*/ 5486399 w 5486399"/>
                <a:gd name="connsiteY9" fmla="*/ 144731 h 2506932"/>
                <a:gd name="connsiteX0" fmla="*/ 0 w 5486399"/>
                <a:gd name="connsiteY0" fmla="*/ 144732 h 2506932"/>
                <a:gd name="connsiteX1" fmla="*/ 228599 w 5486399"/>
                <a:gd name="connsiteY1" fmla="*/ 601932 h 2506932"/>
                <a:gd name="connsiteX2" fmla="*/ 457199 w 5486399"/>
                <a:gd name="connsiteY2" fmla="*/ 2506932 h 2506932"/>
                <a:gd name="connsiteX3" fmla="*/ 1828799 w 5486399"/>
                <a:gd name="connsiteY3" fmla="*/ 144732 h 2506932"/>
                <a:gd name="connsiteX4" fmla="*/ 2514599 w 5486399"/>
                <a:gd name="connsiteY4" fmla="*/ 1821132 h 2506932"/>
                <a:gd name="connsiteX5" fmla="*/ 2819399 w 5486399"/>
                <a:gd name="connsiteY5" fmla="*/ 68532 h 2506932"/>
                <a:gd name="connsiteX6" fmla="*/ 3198961 w 5486399"/>
                <a:gd name="connsiteY6" fmla="*/ 1409940 h 2506932"/>
                <a:gd name="connsiteX7" fmla="*/ 3657599 w 5486399"/>
                <a:gd name="connsiteY7" fmla="*/ 144731 h 2506932"/>
                <a:gd name="connsiteX8" fmla="*/ 5020574 w 5486399"/>
                <a:gd name="connsiteY8" fmla="*/ 1253226 h 2506932"/>
                <a:gd name="connsiteX9" fmla="*/ 5486399 w 5486399"/>
                <a:gd name="connsiteY9" fmla="*/ 144731 h 2506932"/>
                <a:gd name="connsiteX0" fmla="*/ 0 w 5486399"/>
                <a:gd name="connsiteY0" fmla="*/ 144732 h 1973532"/>
                <a:gd name="connsiteX1" fmla="*/ 228599 w 5486399"/>
                <a:gd name="connsiteY1" fmla="*/ 601932 h 1973532"/>
                <a:gd name="connsiteX2" fmla="*/ 914399 w 5486399"/>
                <a:gd name="connsiteY2" fmla="*/ 1973532 h 1973532"/>
                <a:gd name="connsiteX3" fmla="*/ 1828799 w 5486399"/>
                <a:gd name="connsiteY3" fmla="*/ 144732 h 1973532"/>
                <a:gd name="connsiteX4" fmla="*/ 2514599 w 5486399"/>
                <a:gd name="connsiteY4" fmla="*/ 1821132 h 1973532"/>
                <a:gd name="connsiteX5" fmla="*/ 2819399 w 5486399"/>
                <a:gd name="connsiteY5" fmla="*/ 68532 h 1973532"/>
                <a:gd name="connsiteX6" fmla="*/ 3198961 w 5486399"/>
                <a:gd name="connsiteY6" fmla="*/ 1409940 h 1973532"/>
                <a:gd name="connsiteX7" fmla="*/ 3657599 w 5486399"/>
                <a:gd name="connsiteY7" fmla="*/ 144731 h 1973532"/>
                <a:gd name="connsiteX8" fmla="*/ 5020574 w 5486399"/>
                <a:gd name="connsiteY8" fmla="*/ 1253226 h 1973532"/>
                <a:gd name="connsiteX9" fmla="*/ 5486399 w 5486399"/>
                <a:gd name="connsiteY9" fmla="*/ 144731 h 1973532"/>
                <a:gd name="connsiteX0" fmla="*/ 0 w 5486399"/>
                <a:gd name="connsiteY0" fmla="*/ 144732 h 1975133"/>
                <a:gd name="connsiteX1" fmla="*/ 228599 w 5486399"/>
                <a:gd name="connsiteY1" fmla="*/ 601932 h 1975133"/>
                <a:gd name="connsiteX2" fmla="*/ 914399 w 5486399"/>
                <a:gd name="connsiteY2" fmla="*/ 1973532 h 1975133"/>
                <a:gd name="connsiteX3" fmla="*/ 1828799 w 5486399"/>
                <a:gd name="connsiteY3" fmla="*/ 144732 h 1975133"/>
                <a:gd name="connsiteX4" fmla="*/ 2514599 w 5486399"/>
                <a:gd name="connsiteY4" fmla="*/ 1821132 h 1975133"/>
                <a:gd name="connsiteX5" fmla="*/ 2819399 w 5486399"/>
                <a:gd name="connsiteY5" fmla="*/ 68532 h 1975133"/>
                <a:gd name="connsiteX6" fmla="*/ 3198961 w 5486399"/>
                <a:gd name="connsiteY6" fmla="*/ 1409940 h 1975133"/>
                <a:gd name="connsiteX7" fmla="*/ 3657599 w 5486399"/>
                <a:gd name="connsiteY7" fmla="*/ 144731 h 1975133"/>
                <a:gd name="connsiteX8" fmla="*/ 5020574 w 5486399"/>
                <a:gd name="connsiteY8" fmla="*/ 1253226 h 1975133"/>
                <a:gd name="connsiteX9" fmla="*/ 5486399 w 5486399"/>
                <a:gd name="connsiteY9" fmla="*/ 144731 h 1975133"/>
                <a:gd name="connsiteX0" fmla="*/ 0 w 5486399"/>
                <a:gd name="connsiteY0" fmla="*/ 144732 h 1983459"/>
                <a:gd name="connsiteX1" fmla="*/ 228599 w 5486399"/>
                <a:gd name="connsiteY1" fmla="*/ 601932 h 1983459"/>
                <a:gd name="connsiteX2" fmla="*/ 914399 w 5486399"/>
                <a:gd name="connsiteY2" fmla="*/ 1973532 h 1983459"/>
                <a:gd name="connsiteX3" fmla="*/ 1828799 w 5486399"/>
                <a:gd name="connsiteY3" fmla="*/ 144732 h 1983459"/>
                <a:gd name="connsiteX4" fmla="*/ 2514599 w 5486399"/>
                <a:gd name="connsiteY4" fmla="*/ 1821132 h 1983459"/>
                <a:gd name="connsiteX5" fmla="*/ 2819399 w 5486399"/>
                <a:gd name="connsiteY5" fmla="*/ 68532 h 1983459"/>
                <a:gd name="connsiteX6" fmla="*/ 3198961 w 5486399"/>
                <a:gd name="connsiteY6" fmla="*/ 1409940 h 1983459"/>
                <a:gd name="connsiteX7" fmla="*/ 3657599 w 5486399"/>
                <a:gd name="connsiteY7" fmla="*/ 144731 h 1983459"/>
                <a:gd name="connsiteX8" fmla="*/ 5020574 w 5486399"/>
                <a:gd name="connsiteY8" fmla="*/ 1253226 h 1983459"/>
                <a:gd name="connsiteX9" fmla="*/ 5486399 w 5486399"/>
                <a:gd name="connsiteY9" fmla="*/ 144731 h 1983459"/>
                <a:gd name="connsiteX0" fmla="*/ 0 w 5486399"/>
                <a:gd name="connsiteY0" fmla="*/ 144732 h 1983459"/>
                <a:gd name="connsiteX1" fmla="*/ 228599 w 5486399"/>
                <a:gd name="connsiteY1" fmla="*/ 525732 h 1983459"/>
                <a:gd name="connsiteX2" fmla="*/ 914399 w 5486399"/>
                <a:gd name="connsiteY2" fmla="*/ 1973532 h 1983459"/>
                <a:gd name="connsiteX3" fmla="*/ 1828799 w 5486399"/>
                <a:gd name="connsiteY3" fmla="*/ 144732 h 1983459"/>
                <a:gd name="connsiteX4" fmla="*/ 2514599 w 5486399"/>
                <a:gd name="connsiteY4" fmla="*/ 1821132 h 1983459"/>
                <a:gd name="connsiteX5" fmla="*/ 2819399 w 5486399"/>
                <a:gd name="connsiteY5" fmla="*/ 68532 h 1983459"/>
                <a:gd name="connsiteX6" fmla="*/ 3198961 w 5486399"/>
                <a:gd name="connsiteY6" fmla="*/ 1409940 h 1983459"/>
                <a:gd name="connsiteX7" fmla="*/ 3657599 w 5486399"/>
                <a:gd name="connsiteY7" fmla="*/ 144731 h 1983459"/>
                <a:gd name="connsiteX8" fmla="*/ 5020574 w 5486399"/>
                <a:gd name="connsiteY8" fmla="*/ 1253226 h 1983459"/>
                <a:gd name="connsiteX9" fmla="*/ 5486399 w 5486399"/>
                <a:gd name="connsiteY9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514599 w 5486399"/>
                <a:gd name="connsiteY3" fmla="*/ 18211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514599 w 5486399"/>
                <a:gd name="connsiteY3" fmla="*/ 18211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514599 w 5486399"/>
                <a:gd name="connsiteY3" fmla="*/ 18211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2037079"/>
                <a:gd name="connsiteX1" fmla="*/ 914399 w 5486399"/>
                <a:gd name="connsiteY1" fmla="*/ 1973532 h 2037079"/>
                <a:gd name="connsiteX2" fmla="*/ 1828799 w 5486399"/>
                <a:gd name="connsiteY2" fmla="*/ 144732 h 2037079"/>
                <a:gd name="connsiteX3" fmla="*/ 2743199 w 5486399"/>
                <a:gd name="connsiteY3" fmla="*/ 1973532 h 2037079"/>
                <a:gd name="connsiteX4" fmla="*/ 2819399 w 5486399"/>
                <a:gd name="connsiteY4" fmla="*/ 68532 h 2037079"/>
                <a:gd name="connsiteX5" fmla="*/ 3198961 w 5486399"/>
                <a:gd name="connsiteY5" fmla="*/ 1409940 h 2037079"/>
                <a:gd name="connsiteX6" fmla="*/ 3657599 w 5486399"/>
                <a:gd name="connsiteY6" fmla="*/ 144731 h 2037079"/>
                <a:gd name="connsiteX7" fmla="*/ 5020574 w 5486399"/>
                <a:gd name="connsiteY7" fmla="*/ 1253226 h 2037079"/>
                <a:gd name="connsiteX8" fmla="*/ 5486399 w 5486399"/>
                <a:gd name="connsiteY8" fmla="*/ 144731 h 2037079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743199 w 5486399"/>
                <a:gd name="connsiteY3" fmla="*/ 19735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743199 w 5486399"/>
                <a:gd name="connsiteY3" fmla="*/ 19735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743199 w 5486399"/>
                <a:gd name="connsiteY3" fmla="*/ 1973532 h 1973532"/>
                <a:gd name="connsiteX4" fmla="*/ 2819399 w 5486399"/>
                <a:gd name="connsiteY4" fmla="*/ 68532 h 1973532"/>
                <a:gd name="connsiteX5" fmla="*/ 4571999 w 5486399"/>
                <a:gd name="connsiteY5" fmla="*/ 1821132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743199 w 5486399"/>
                <a:gd name="connsiteY3" fmla="*/ 1973532 h 1973532"/>
                <a:gd name="connsiteX4" fmla="*/ 2819399 w 5486399"/>
                <a:gd name="connsiteY4" fmla="*/ 68532 h 1973532"/>
                <a:gd name="connsiteX5" fmla="*/ 4571999 w 5486399"/>
                <a:gd name="connsiteY5" fmla="*/ 1821132 h 1973532"/>
                <a:gd name="connsiteX6" fmla="*/ 4876799 w 5486399"/>
                <a:gd name="connsiteY6" fmla="*/ 68532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7787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7787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7787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9311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9311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9311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381000 h 2209800"/>
                <a:gd name="connsiteX1" fmla="*/ 914399 w 5486399"/>
                <a:gd name="connsiteY1" fmla="*/ 2209800 h 2209800"/>
                <a:gd name="connsiteX2" fmla="*/ 1828799 w 5486399"/>
                <a:gd name="connsiteY2" fmla="*/ 381000 h 2209800"/>
                <a:gd name="connsiteX3" fmla="*/ 2743199 w 5486399"/>
                <a:gd name="connsiteY3" fmla="*/ 2209800 h 2209800"/>
                <a:gd name="connsiteX4" fmla="*/ 3657599 w 5486399"/>
                <a:gd name="connsiteY4" fmla="*/ 381000 h 2209800"/>
                <a:gd name="connsiteX5" fmla="*/ 4571999 w 5486399"/>
                <a:gd name="connsiteY5" fmla="*/ 2209800 h 2209800"/>
                <a:gd name="connsiteX6" fmla="*/ 4876799 w 5486399"/>
                <a:gd name="connsiteY6" fmla="*/ 304800 h 2209800"/>
                <a:gd name="connsiteX7" fmla="*/ 5486399 w 5486399"/>
                <a:gd name="connsiteY7" fmla="*/ 380999 h 2209800"/>
                <a:gd name="connsiteX0" fmla="*/ 0 w 5486399"/>
                <a:gd name="connsiteY0" fmla="*/ 7796 h 1836596"/>
                <a:gd name="connsiteX1" fmla="*/ 914399 w 5486399"/>
                <a:gd name="connsiteY1" fmla="*/ 1836596 h 1836596"/>
                <a:gd name="connsiteX2" fmla="*/ 1828799 w 5486399"/>
                <a:gd name="connsiteY2" fmla="*/ 7796 h 1836596"/>
                <a:gd name="connsiteX3" fmla="*/ 2743199 w 5486399"/>
                <a:gd name="connsiteY3" fmla="*/ 1836596 h 1836596"/>
                <a:gd name="connsiteX4" fmla="*/ 3657599 w 5486399"/>
                <a:gd name="connsiteY4" fmla="*/ 7796 h 1836596"/>
                <a:gd name="connsiteX5" fmla="*/ 4571999 w 5486399"/>
                <a:gd name="connsiteY5" fmla="*/ 1836596 h 1836596"/>
                <a:gd name="connsiteX6" fmla="*/ 5486399 w 5486399"/>
                <a:gd name="connsiteY6" fmla="*/ 7795 h 1836596"/>
                <a:gd name="connsiteX0" fmla="*/ 0 w 5486399"/>
                <a:gd name="connsiteY0" fmla="*/ 7796 h 1836596"/>
                <a:gd name="connsiteX1" fmla="*/ 914399 w 5486399"/>
                <a:gd name="connsiteY1" fmla="*/ 1836596 h 1836596"/>
                <a:gd name="connsiteX2" fmla="*/ 1828799 w 5486399"/>
                <a:gd name="connsiteY2" fmla="*/ 7796 h 1836596"/>
                <a:gd name="connsiteX3" fmla="*/ 2743199 w 5486399"/>
                <a:gd name="connsiteY3" fmla="*/ 1836596 h 1836596"/>
                <a:gd name="connsiteX4" fmla="*/ 3657599 w 5486399"/>
                <a:gd name="connsiteY4" fmla="*/ 7796 h 1836596"/>
                <a:gd name="connsiteX5" fmla="*/ 4571999 w 5486399"/>
                <a:gd name="connsiteY5" fmla="*/ 1836596 h 1836596"/>
                <a:gd name="connsiteX6" fmla="*/ 5486399 w 5486399"/>
                <a:gd name="connsiteY6" fmla="*/ 7795 h 1836596"/>
                <a:gd name="connsiteX0" fmla="*/ 0 w 5486399"/>
                <a:gd name="connsiteY0" fmla="*/ 7796 h 1836596"/>
                <a:gd name="connsiteX1" fmla="*/ 914399 w 5486399"/>
                <a:gd name="connsiteY1" fmla="*/ 1836596 h 1836596"/>
                <a:gd name="connsiteX2" fmla="*/ 1828799 w 5486399"/>
                <a:gd name="connsiteY2" fmla="*/ 7796 h 1836596"/>
                <a:gd name="connsiteX3" fmla="*/ 2743199 w 5486399"/>
                <a:gd name="connsiteY3" fmla="*/ 1836596 h 1836596"/>
                <a:gd name="connsiteX4" fmla="*/ 3657599 w 5486399"/>
                <a:gd name="connsiteY4" fmla="*/ 7796 h 1836596"/>
                <a:gd name="connsiteX5" fmla="*/ 4571999 w 5486399"/>
                <a:gd name="connsiteY5" fmla="*/ 1836596 h 1836596"/>
                <a:gd name="connsiteX6" fmla="*/ 5486399 w 5486399"/>
                <a:gd name="connsiteY6" fmla="*/ 7795 h 18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399" h="1836596">
                  <a:moveTo>
                    <a:pt x="0" y="7796"/>
                  </a:moveTo>
                  <a:cubicBezTo>
                    <a:pt x="488950" y="7796"/>
                    <a:pt x="450849" y="1836596"/>
                    <a:pt x="914399" y="1836596"/>
                  </a:cubicBezTo>
                  <a:cubicBezTo>
                    <a:pt x="1333388" y="1827473"/>
                    <a:pt x="1416062" y="5550"/>
                    <a:pt x="1828799" y="7796"/>
                  </a:cubicBezTo>
                  <a:cubicBezTo>
                    <a:pt x="2277133" y="10312"/>
                    <a:pt x="2301961" y="1830293"/>
                    <a:pt x="2743199" y="1836596"/>
                  </a:cubicBezTo>
                  <a:cubicBezTo>
                    <a:pt x="3234306" y="1836117"/>
                    <a:pt x="3203672" y="0"/>
                    <a:pt x="3657599" y="7796"/>
                  </a:cubicBezTo>
                  <a:cubicBezTo>
                    <a:pt x="4120909" y="9114"/>
                    <a:pt x="4127499" y="1830246"/>
                    <a:pt x="4571999" y="1836596"/>
                  </a:cubicBezTo>
                  <a:cubicBezTo>
                    <a:pt x="4876799" y="1836596"/>
                    <a:pt x="5067299" y="7795"/>
                    <a:pt x="5486399" y="7795"/>
                  </a:cubicBezTo>
                </a:path>
              </a:pathLst>
            </a:cu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flipV="1">
              <a:off x="1803631" y="2817180"/>
              <a:ext cx="5486399" cy="1377448"/>
            </a:xfrm>
            <a:custGeom>
              <a:avLst/>
              <a:gdLst>
                <a:gd name="connsiteX0" fmla="*/ 0 w 4183811"/>
                <a:gd name="connsiteY0" fmla="*/ 0 h 971910"/>
                <a:gd name="connsiteX1" fmla="*/ 301924 w 4183811"/>
                <a:gd name="connsiteY1" fmla="*/ 888521 h 971910"/>
                <a:gd name="connsiteX2" fmla="*/ 879894 w 4183811"/>
                <a:gd name="connsiteY2" fmla="*/ 0 h 971910"/>
                <a:gd name="connsiteX3" fmla="*/ 1302588 w 4183811"/>
                <a:gd name="connsiteY3" fmla="*/ 888521 h 971910"/>
                <a:gd name="connsiteX4" fmla="*/ 1897811 w 4183811"/>
                <a:gd name="connsiteY4" fmla="*/ 129397 h 971910"/>
                <a:gd name="connsiteX5" fmla="*/ 2035833 w 4183811"/>
                <a:gd name="connsiteY5" fmla="*/ 940280 h 971910"/>
                <a:gd name="connsiteX6" fmla="*/ 2587924 w 4183811"/>
                <a:gd name="connsiteY6" fmla="*/ 267419 h 971910"/>
                <a:gd name="connsiteX7" fmla="*/ 2682815 w 4183811"/>
                <a:gd name="connsiteY7" fmla="*/ 966159 h 971910"/>
                <a:gd name="connsiteX8" fmla="*/ 3226279 w 4183811"/>
                <a:gd name="connsiteY8" fmla="*/ 301925 h 971910"/>
                <a:gd name="connsiteX9" fmla="*/ 3407433 w 4183811"/>
                <a:gd name="connsiteY9" fmla="*/ 957532 h 971910"/>
                <a:gd name="connsiteX10" fmla="*/ 3743864 w 4183811"/>
                <a:gd name="connsiteY10" fmla="*/ 284672 h 971910"/>
                <a:gd name="connsiteX11" fmla="*/ 3899139 w 4183811"/>
                <a:gd name="connsiteY11" fmla="*/ 923027 h 971910"/>
                <a:gd name="connsiteX12" fmla="*/ 4183811 w 4183811"/>
                <a:gd name="connsiteY12" fmla="*/ 491706 h 971910"/>
                <a:gd name="connsiteX0" fmla="*/ 50321 w 4234132"/>
                <a:gd name="connsiteY0" fmla="*/ 1138687 h 2192308"/>
                <a:gd name="connsiteX1" fmla="*/ 50321 w 4234132"/>
                <a:gd name="connsiteY1" fmla="*/ 148087 h 2192308"/>
                <a:gd name="connsiteX2" fmla="*/ 352245 w 4234132"/>
                <a:gd name="connsiteY2" fmla="*/ 2027208 h 2192308"/>
                <a:gd name="connsiteX3" fmla="*/ 930215 w 4234132"/>
                <a:gd name="connsiteY3" fmla="*/ 1138687 h 2192308"/>
                <a:gd name="connsiteX4" fmla="*/ 1352909 w 4234132"/>
                <a:gd name="connsiteY4" fmla="*/ 2027208 h 2192308"/>
                <a:gd name="connsiteX5" fmla="*/ 1948132 w 4234132"/>
                <a:gd name="connsiteY5" fmla="*/ 1268084 h 2192308"/>
                <a:gd name="connsiteX6" fmla="*/ 2086154 w 4234132"/>
                <a:gd name="connsiteY6" fmla="*/ 2078967 h 2192308"/>
                <a:gd name="connsiteX7" fmla="*/ 2638245 w 4234132"/>
                <a:gd name="connsiteY7" fmla="*/ 1406106 h 2192308"/>
                <a:gd name="connsiteX8" fmla="*/ 2733136 w 4234132"/>
                <a:gd name="connsiteY8" fmla="*/ 2104846 h 2192308"/>
                <a:gd name="connsiteX9" fmla="*/ 3276600 w 4234132"/>
                <a:gd name="connsiteY9" fmla="*/ 1440612 h 2192308"/>
                <a:gd name="connsiteX10" fmla="*/ 3457754 w 4234132"/>
                <a:gd name="connsiteY10" fmla="*/ 2096219 h 2192308"/>
                <a:gd name="connsiteX11" fmla="*/ 3794185 w 4234132"/>
                <a:gd name="connsiteY11" fmla="*/ 1423359 h 2192308"/>
                <a:gd name="connsiteX12" fmla="*/ 3949460 w 4234132"/>
                <a:gd name="connsiteY12" fmla="*/ 2061714 h 2192308"/>
                <a:gd name="connsiteX13" fmla="*/ 4234132 w 4234132"/>
                <a:gd name="connsiteY13" fmla="*/ 1630393 h 2192308"/>
                <a:gd name="connsiteX0" fmla="*/ 76200 w 4260011"/>
                <a:gd name="connsiteY0" fmla="*/ 1308100 h 3378200"/>
                <a:gd name="connsiteX1" fmla="*/ 76200 w 4260011"/>
                <a:gd name="connsiteY1" fmla="*/ 317500 h 3378200"/>
                <a:gd name="connsiteX2" fmla="*/ 533400 w 4260011"/>
                <a:gd name="connsiteY2" fmla="*/ 3213100 h 3378200"/>
                <a:gd name="connsiteX3" fmla="*/ 956094 w 4260011"/>
                <a:gd name="connsiteY3" fmla="*/ 1308100 h 3378200"/>
                <a:gd name="connsiteX4" fmla="*/ 1378788 w 4260011"/>
                <a:gd name="connsiteY4" fmla="*/ 2196621 h 3378200"/>
                <a:gd name="connsiteX5" fmla="*/ 1974011 w 4260011"/>
                <a:gd name="connsiteY5" fmla="*/ 1437497 h 3378200"/>
                <a:gd name="connsiteX6" fmla="*/ 2112033 w 4260011"/>
                <a:gd name="connsiteY6" fmla="*/ 2248380 h 3378200"/>
                <a:gd name="connsiteX7" fmla="*/ 2664124 w 4260011"/>
                <a:gd name="connsiteY7" fmla="*/ 1575519 h 3378200"/>
                <a:gd name="connsiteX8" fmla="*/ 2759015 w 4260011"/>
                <a:gd name="connsiteY8" fmla="*/ 2274259 h 3378200"/>
                <a:gd name="connsiteX9" fmla="*/ 3302479 w 4260011"/>
                <a:gd name="connsiteY9" fmla="*/ 1610025 h 3378200"/>
                <a:gd name="connsiteX10" fmla="*/ 3483633 w 4260011"/>
                <a:gd name="connsiteY10" fmla="*/ 2265632 h 3378200"/>
                <a:gd name="connsiteX11" fmla="*/ 3820064 w 4260011"/>
                <a:gd name="connsiteY11" fmla="*/ 1592772 h 3378200"/>
                <a:gd name="connsiteX12" fmla="*/ 3975339 w 4260011"/>
                <a:gd name="connsiteY12" fmla="*/ 2231127 h 3378200"/>
                <a:gd name="connsiteX13" fmla="*/ 4260011 w 4260011"/>
                <a:gd name="connsiteY13" fmla="*/ 1799806 h 3378200"/>
                <a:gd name="connsiteX0" fmla="*/ 0 w 4183811"/>
                <a:gd name="connsiteY0" fmla="*/ 0 h 3060700"/>
                <a:gd name="connsiteX1" fmla="*/ 457200 w 4183811"/>
                <a:gd name="connsiteY1" fmla="*/ 2895600 h 3060700"/>
                <a:gd name="connsiteX2" fmla="*/ 879894 w 4183811"/>
                <a:gd name="connsiteY2" fmla="*/ 990600 h 3060700"/>
                <a:gd name="connsiteX3" fmla="*/ 1302588 w 4183811"/>
                <a:gd name="connsiteY3" fmla="*/ 1879121 h 3060700"/>
                <a:gd name="connsiteX4" fmla="*/ 1897811 w 4183811"/>
                <a:gd name="connsiteY4" fmla="*/ 1119997 h 3060700"/>
                <a:gd name="connsiteX5" fmla="*/ 2035833 w 4183811"/>
                <a:gd name="connsiteY5" fmla="*/ 1930880 h 3060700"/>
                <a:gd name="connsiteX6" fmla="*/ 2587924 w 4183811"/>
                <a:gd name="connsiteY6" fmla="*/ 1258019 h 3060700"/>
                <a:gd name="connsiteX7" fmla="*/ 2682815 w 4183811"/>
                <a:gd name="connsiteY7" fmla="*/ 1956759 h 3060700"/>
                <a:gd name="connsiteX8" fmla="*/ 3226279 w 4183811"/>
                <a:gd name="connsiteY8" fmla="*/ 1292525 h 3060700"/>
                <a:gd name="connsiteX9" fmla="*/ 3407433 w 4183811"/>
                <a:gd name="connsiteY9" fmla="*/ 1948132 h 3060700"/>
                <a:gd name="connsiteX10" fmla="*/ 3743864 w 4183811"/>
                <a:gd name="connsiteY10" fmla="*/ 1275272 h 3060700"/>
                <a:gd name="connsiteX11" fmla="*/ 3899139 w 4183811"/>
                <a:gd name="connsiteY11" fmla="*/ 1913627 h 3060700"/>
                <a:gd name="connsiteX12" fmla="*/ 4183811 w 4183811"/>
                <a:gd name="connsiteY12" fmla="*/ 1482306 h 30607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02588 w 4183811"/>
                <a:gd name="connsiteY3" fmla="*/ 1879121 h 2971800"/>
                <a:gd name="connsiteX4" fmla="*/ 1897811 w 4183811"/>
                <a:gd name="connsiteY4" fmla="*/ 1119997 h 2971800"/>
                <a:gd name="connsiteX5" fmla="*/ 2035833 w 4183811"/>
                <a:gd name="connsiteY5" fmla="*/ 1930880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97811 w 4183811"/>
                <a:gd name="connsiteY4" fmla="*/ 1119997 h 2971800"/>
                <a:gd name="connsiteX5" fmla="*/ 2035833 w 4183811"/>
                <a:gd name="connsiteY5" fmla="*/ 1930880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035833 w 4183811"/>
                <a:gd name="connsiteY5" fmla="*/ 1930880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587924 w 4183811"/>
                <a:gd name="connsiteY6" fmla="*/ 1258019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731698 w 4183811"/>
                <a:gd name="connsiteY6" fmla="*/ 1059611 h 2971800"/>
                <a:gd name="connsiteX7" fmla="*/ 2682815 w 4183811"/>
                <a:gd name="connsiteY7" fmla="*/ 1956759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731698 w 4183811"/>
                <a:gd name="connsiteY6" fmla="*/ 1059611 h 2971800"/>
                <a:gd name="connsiteX7" fmla="*/ 3198962 w 4183811"/>
                <a:gd name="connsiteY7" fmla="*/ 1798608 h 2971800"/>
                <a:gd name="connsiteX8" fmla="*/ 3226279 w 4183811"/>
                <a:gd name="connsiteY8" fmla="*/ 1292525 h 2971800"/>
                <a:gd name="connsiteX9" fmla="*/ 3407433 w 4183811"/>
                <a:gd name="connsiteY9" fmla="*/ 1948132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183811"/>
                <a:gd name="connsiteY0" fmla="*/ 0 h 2971800"/>
                <a:gd name="connsiteX1" fmla="*/ 457200 w 4183811"/>
                <a:gd name="connsiteY1" fmla="*/ 2895600 h 2971800"/>
                <a:gd name="connsiteX2" fmla="*/ 914401 w 4183811"/>
                <a:gd name="connsiteY2" fmla="*/ 457200 h 2971800"/>
                <a:gd name="connsiteX3" fmla="*/ 1371601 w 4183811"/>
                <a:gd name="connsiteY3" fmla="*/ 2209800 h 2971800"/>
                <a:gd name="connsiteX4" fmla="*/ 1821611 w 4183811"/>
                <a:gd name="connsiteY4" fmla="*/ 808008 h 2971800"/>
                <a:gd name="connsiteX5" fmla="*/ 2273059 w 4183811"/>
                <a:gd name="connsiteY5" fmla="*/ 1919378 h 2971800"/>
                <a:gd name="connsiteX6" fmla="*/ 2731698 w 4183811"/>
                <a:gd name="connsiteY6" fmla="*/ 1059611 h 2971800"/>
                <a:gd name="connsiteX7" fmla="*/ 3198962 w 4183811"/>
                <a:gd name="connsiteY7" fmla="*/ 1798608 h 2971800"/>
                <a:gd name="connsiteX8" fmla="*/ 3226279 w 4183811"/>
                <a:gd name="connsiteY8" fmla="*/ 1292525 h 2971800"/>
                <a:gd name="connsiteX9" fmla="*/ 3733801 w 4183811"/>
                <a:gd name="connsiteY9" fmla="*/ 1981200 h 2971800"/>
                <a:gd name="connsiteX10" fmla="*/ 3743864 w 4183811"/>
                <a:gd name="connsiteY10" fmla="*/ 1275272 h 2971800"/>
                <a:gd name="connsiteX11" fmla="*/ 3899139 w 4183811"/>
                <a:gd name="connsiteY11" fmla="*/ 1913627 h 2971800"/>
                <a:gd name="connsiteX12" fmla="*/ 4183811 w 4183811"/>
                <a:gd name="connsiteY12" fmla="*/ 1482306 h 2971800"/>
                <a:gd name="connsiteX0" fmla="*/ 0 w 4294757"/>
                <a:gd name="connsiteY0" fmla="*/ 0 h 2971800"/>
                <a:gd name="connsiteX1" fmla="*/ 457200 w 4294757"/>
                <a:gd name="connsiteY1" fmla="*/ 2895600 h 2971800"/>
                <a:gd name="connsiteX2" fmla="*/ 914401 w 4294757"/>
                <a:gd name="connsiteY2" fmla="*/ 457200 h 2971800"/>
                <a:gd name="connsiteX3" fmla="*/ 1371601 w 4294757"/>
                <a:gd name="connsiteY3" fmla="*/ 2209800 h 2971800"/>
                <a:gd name="connsiteX4" fmla="*/ 1821611 w 4294757"/>
                <a:gd name="connsiteY4" fmla="*/ 808008 h 2971800"/>
                <a:gd name="connsiteX5" fmla="*/ 2273059 w 4294757"/>
                <a:gd name="connsiteY5" fmla="*/ 1919378 h 2971800"/>
                <a:gd name="connsiteX6" fmla="*/ 2731698 w 4294757"/>
                <a:gd name="connsiteY6" fmla="*/ 1059611 h 2971800"/>
                <a:gd name="connsiteX7" fmla="*/ 3198962 w 4294757"/>
                <a:gd name="connsiteY7" fmla="*/ 1798608 h 2971800"/>
                <a:gd name="connsiteX8" fmla="*/ 3226279 w 4294757"/>
                <a:gd name="connsiteY8" fmla="*/ 1292525 h 2971800"/>
                <a:gd name="connsiteX9" fmla="*/ 3733801 w 4294757"/>
                <a:gd name="connsiteY9" fmla="*/ 1981200 h 2971800"/>
                <a:gd name="connsiteX10" fmla="*/ 4267201 w 4294757"/>
                <a:gd name="connsiteY10" fmla="*/ 1219200 h 2971800"/>
                <a:gd name="connsiteX11" fmla="*/ 3899139 w 4294757"/>
                <a:gd name="connsiteY11" fmla="*/ 1913627 h 2971800"/>
                <a:gd name="connsiteX12" fmla="*/ 4183811 w 4294757"/>
                <a:gd name="connsiteY12" fmla="*/ 1482306 h 2971800"/>
                <a:gd name="connsiteX0" fmla="*/ 0 w 4509699"/>
                <a:gd name="connsiteY0" fmla="*/ 0 h 2971800"/>
                <a:gd name="connsiteX1" fmla="*/ 457200 w 4509699"/>
                <a:gd name="connsiteY1" fmla="*/ 2895600 h 2971800"/>
                <a:gd name="connsiteX2" fmla="*/ 914401 w 4509699"/>
                <a:gd name="connsiteY2" fmla="*/ 457200 h 2971800"/>
                <a:gd name="connsiteX3" fmla="*/ 1371601 w 4509699"/>
                <a:gd name="connsiteY3" fmla="*/ 2209800 h 2971800"/>
                <a:gd name="connsiteX4" fmla="*/ 1821611 w 4509699"/>
                <a:gd name="connsiteY4" fmla="*/ 808008 h 2971800"/>
                <a:gd name="connsiteX5" fmla="*/ 2273059 w 4509699"/>
                <a:gd name="connsiteY5" fmla="*/ 1919378 h 2971800"/>
                <a:gd name="connsiteX6" fmla="*/ 2731698 w 4509699"/>
                <a:gd name="connsiteY6" fmla="*/ 1059611 h 2971800"/>
                <a:gd name="connsiteX7" fmla="*/ 3198962 w 4509699"/>
                <a:gd name="connsiteY7" fmla="*/ 1798608 h 2971800"/>
                <a:gd name="connsiteX8" fmla="*/ 3226279 w 4509699"/>
                <a:gd name="connsiteY8" fmla="*/ 1292525 h 2971800"/>
                <a:gd name="connsiteX9" fmla="*/ 3733801 w 4509699"/>
                <a:gd name="connsiteY9" fmla="*/ 1981200 h 2971800"/>
                <a:gd name="connsiteX10" fmla="*/ 4267201 w 4509699"/>
                <a:gd name="connsiteY10" fmla="*/ 1219200 h 2971800"/>
                <a:gd name="connsiteX11" fmla="*/ 4495801 w 4509699"/>
                <a:gd name="connsiteY11" fmla="*/ 1981200 h 2971800"/>
                <a:gd name="connsiteX12" fmla="*/ 4183811 w 4509699"/>
                <a:gd name="connsiteY12" fmla="*/ 1482306 h 2971800"/>
                <a:gd name="connsiteX0" fmla="*/ 0 w 4876801"/>
                <a:gd name="connsiteY0" fmla="*/ 0 h 2971800"/>
                <a:gd name="connsiteX1" fmla="*/ 457200 w 4876801"/>
                <a:gd name="connsiteY1" fmla="*/ 2895600 h 2971800"/>
                <a:gd name="connsiteX2" fmla="*/ 914401 w 4876801"/>
                <a:gd name="connsiteY2" fmla="*/ 457200 h 2971800"/>
                <a:gd name="connsiteX3" fmla="*/ 1371601 w 4876801"/>
                <a:gd name="connsiteY3" fmla="*/ 2209800 h 2971800"/>
                <a:gd name="connsiteX4" fmla="*/ 1821611 w 4876801"/>
                <a:gd name="connsiteY4" fmla="*/ 808008 h 2971800"/>
                <a:gd name="connsiteX5" fmla="*/ 2273059 w 4876801"/>
                <a:gd name="connsiteY5" fmla="*/ 1919378 h 2971800"/>
                <a:gd name="connsiteX6" fmla="*/ 2731698 w 4876801"/>
                <a:gd name="connsiteY6" fmla="*/ 1059611 h 2971800"/>
                <a:gd name="connsiteX7" fmla="*/ 3198962 w 4876801"/>
                <a:gd name="connsiteY7" fmla="*/ 1798608 h 2971800"/>
                <a:gd name="connsiteX8" fmla="*/ 3226279 w 4876801"/>
                <a:gd name="connsiteY8" fmla="*/ 1292525 h 2971800"/>
                <a:gd name="connsiteX9" fmla="*/ 3733801 w 4876801"/>
                <a:gd name="connsiteY9" fmla="*/ 1981200 h 2971800"/>
                <a:gd name="connsiteX10" fmla="*/ 4267201 w 4876801"/>
                <a:gd name="connsiteY10" fmla="*/ 1219200 h 2971800"/>
                <a:gd name="connsiteX11" fmla="*/ 4495801 w 4876801"/>
                <a:gd name="connsiteY11" fmla="*/ 1981200 h 2971800"/>
                <a:gd name="connsiteX12" fmla="*/ 4876801 w 4876801"/>
                <a:gd name="connsiteY12" fmla="*/ 1524000 h 2971800"/>
                <a:gd name="connsiteX0" fmla="*/ 0 w 4876801"/>
                <a:gd name="connsiteY0" fmla="*/ 0 h 2971800"/>
                <a:gd name="connsiteX1" fmla="*/ 457200 w 4876801"/>
                <a:gd name="connsiteY1" fmla="*/ 2895600 h 2971800"/>
                <a:gd name="connsiteX2" fmla="*/ 914401 w 4876801"/>
                <a:gd name="connsiteY2" fmla="*/ 457200 h 2971800"/>
                <a:gd name="connsiteX3" fmla="*/ 1371601 w 4876801"/>
                <a:gd name="connsiteY3" fmla="*/ 2209800 h 2971800"/>
                <a:gd name="connsiteX4" fmla="*/ 1821611 w 4876801"/>
                <a:gd name="connsiteY4" fmla="*/ 808008 h 2971800"/>
                <a:gd name="connsiteX5" fmla="*/ 2273059 w 4876801"/>
                <a:gd name="connsiteY5" fmla="*/ 1919378 h 2971800"/>
                <a:gd name="connsiteX6" fmla="*/ 2731698 w 4876801"/>
                <a:gd name="connsiteY6" fmla="*/ 1059611 h 2971800"/>
                <a:gd name="connsiteX7" fmla="*/ 3198962 w 4876801"/>
                <a:gd name="connsiteY7" fmla="*/ 1798608 h 2971800"/>
                <a:gd name="connsiteX8" fmla="*/ 3666226 w 4876801"/>
                <a:gd name="connsiteY8" fmla="*/ 1138687 h 2971800"/>
                <a:gd name="connsiteX9" fmla="*/ 3733801 w 4876801"/>
                <a:gd name="connsiteY9" fmla="*/ 1981200 h 2971800"/>
                <a:gd name="connsiteX10" fmla="*/ 4267201 w 4876801"/>
                <a:gd name="connsiteY10" fmla="*/ 1219200 h 2971800"/>
                <a:gd name="connsiteX11" fmla="*/ 4495801 w 4876801"/>
                <a:gd name="connsiteY11" fmla="*/ 1981200 h 2971800"/>
                <a:gd name="connsiteX12" fmla="*/ 4876801 w 4876801"/>
                <a:gd name="connsiteY12" fmla="*/ 1524000 h 2971800"/>
                <a:gd name="connsiteX0" fmla="*/ 0 w 4876801"/>
                <a:gd name="connsiteY0" fmla="*/ 0 h 2971800"/>
                <a:gd name="connsiteX1" fmla="*/ 457200 w 4876801"/>
                <a:gd name="connsiteY1" fmla="*/ 2895600 h 2971800"/>
                <a:gd name="connsiteX2" fmla="*/ 914401 w 4876801"/>
                <a:gd name="connsiteY2" fmla="*/ 457200 h 2971800"/>
                <a:gd name="connsiteX3" fmla="*/ 1371601 w 4876801"/>
                <a:gd name="connsiteY3" fmla="*/ 2209800 h 2971800"/>
                <a:gd name="connsiteX4" fmla="*/ 1821611 w 4876801"/>
                <a:gd name="connsiteY4" fmla="*/ 808008 h 2971800"/>
                <a:gd name="connsiteX5" fmla="*/ 2273059 w 4876801"/>
                <a:gd name="connsiteY5" fmla="*/ 1919378 h 2971800"/>
                <a:gd name="connsiteX6" fmla="*/ 2731698 w 4876801"/>
                <a:gd name="connsiteY6" fmla="*/ 1059611 h 2971800"/>
                <a:gd name="connsiteX7" fmla="*/ 3198962 w 4876801"/>
                <a:gd name="connsiteY7" fmla="*/ 1798608 h 2971800"/>
                <a:gd name="connsiteX8" fmla="*/ 3666226 w 4876801"/>
                <a:gd name="connsiteY8" fmla="*/ 1138687 h 2971800"/>
                <a:gd name="connsiteX9" fmla="*/ 3733801 w 4876801"/>
                <a:gd name="connsiteY9" fmla="*/ 1981200 h 2971800"/>
                <a:gd name="connsiteX10" fmla="*/ 4572001 w 4876801"/>
                <a:gd name="connsiteY10" fmla="*/ 1236453 h 2971800"/>
                <a:gd name="connsiteX11" fmla="*/ 4495801 w 4876801"/>
                <a:gd name="connsiteY11" fmla="*/ 1981200 h 2971800"/>
                <a:gd name="connsiteX12" fmla="*/ 4876801 w 4876801"/>
                <a:gd name="connsiteY12" fmla="*/ 1524000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73059 w 5477775"/>
                <a:gd name="connsiteY5" fmla="*/ 1919378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3733801 w 5477775"/>
                <a:gd name="connsiteY9" fmla="*/ 1981200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133601 w 5477775"/>
                <a:gd name="connsiteY5" fmla="*/ 1752600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3733801 w 5477775"/>
                <a:gd name="connsiteY9" fmla="*/ 1981200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3733801 w 5477775"/>
                <a:gd name="connsiteY9" fmla="*/ 1981200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4495801 w 5477775"/>
                <a:gd name="connsiteY11" fmla="*/ 1981200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31698 w 5477775"/>
                <a:gd name="connsiteY6" fmla="*/ 1059611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2971800"/>
                <a:gd name="connsiteX1" fmla="*/ 457200 w 5477775"/>
                <a:gd name="connsiteY1" fmla="*/ 2895600 h 2971800"/>
                <a:gd name="connsiteX2" fmla="*/ 914401 w 5477775"/>
                <a:gd name="connsiteY2" fmla="*/ 457200 h 2971800"/>
                <a:gd name="connsiteX3" fmla="*/ 1371601 w 5477775"/>
                <a:gd name="connsiteY3" fmla="*/ 2209800 h 2971800"/>
                <a:gd name="connsiteX4" fmla="*/ 1821611 w 5477775"/>
                <a:gd name="connsiteY4" fmla="*/ 808008 h 2971800"/>
                <a:gd name="connsiteX5" fmla="*/ 2268748 w 5477775"/>
                <a:gd name="connsiteY5" fmla="*/ 1952445 h 2971800"/>
                <a:gd name="connsiteX6" fmla="*/ 2740324 w 5477775"/>
                <a:gd name="connsiteY6" fmla="*/ 1025105 h 2971800"/>
                <a:gd name="connsiteX7" fmla="*/ 3198962 w 5477775"/>
                <a:gd name="connsiteY7" fmla="*/ 1798608 h 2971800"/>
                <a:gd name="connsiteX8" fmla="*/ 3666226 w 5477775"/>
                <a:gd name="connsiteY8" fmla="*/ 1138687 h 2971800"/>
                <a:gd name="connsiteX9" fmla="*/ 4106175 w 5477775"/>
                <a:gd name="connsiteY9" fmla="*/ 1702279 h 2971800"/>
                <a:gd name="connsiteX10" fmla="*/ 4572001 w 5477775"/>
                <a:gd name="connsiteY10" fmla="*/ 1236453 h 2971800"/>
                <a:gd name="connsiteX11" fmla="*/ 5020575 w 5477775"/>
                <a:gd name="connsiteY11" fmla="*/ 1641894 h 2971800"/>
                <a:gd name="connsiteX12" fmla="*/ 5477775 w 5477775"/>
                <a:gd name="connsiteY12" fmla="*/ 1279585 h 2971800"/>
                <a:gd name="connsiteX0" fmla="*/ 0 w 5477775"/>
                <a:gd name="connsiteY0" fmla="*/ 0 h 3051027"/>
                <a:gd name="connsiteX1" fmla="*/ 457200 w 5477775"/>
                <a:gd name="connsiteY1" fmla="*/ 2895600 h 3051027"/>
                <a:gd name="connsiteX2" fmla="*/ 914401 w 5477775"/>
                <a:gd name="connsiteY2" fmla="*/ 457200 h 3051027"/>
                <a:gd name="connsiteX3" fmla="*/ 1371601 w 5477775"/>
                <a:gd name="connsiteY3" fmla="*/ 2209800 h 3051027"/>
                <a:gd name="connsiteX4" fmla="*/ 1821611 w 5477775"/>
                <a:gd name="connsiteY4" fmla="*/ 808008 h 3051027"/>
                <a:gd name="connsiteX5" fmla="*/ 2268748 w 5477775"/>
                <a:gd name="connsiteY5" fmla="*/ 1952445 h 3051027"/>
                <a:gd name="connsiteX6" fmla="*/ 2740324 w 5477775"/>
                <a:gd name="connsiteY6" fmla="*/ 1025105 h 3051027"/>
                <a:gd name="connsiteX7" fmla="*/ 3198962 w 5477775"/>
                <a:gd name="connsiteY7" fmla="*/ 1798608 h 3051027"/>
                <a:gd name="connsiteX8" fmla="*/ 3666226 w 5477775"/>
                <a:gd name="connsiteY8" fmla="*/ 1138687 h 3051027"/>
                <a:gd name="connsiteX9" fmla="*/ 4106175 w 5477775"/>
                <a:gd name="connsiteY9" fmla="*/ 1702279 h 3051027"/>
                <a:gd name="connsiteX10" fmla="*/ 4572001 w 5477775"/>
                <a:gd name="connsiteY10" fmla="*/ 1236453 h 3051027"/>
                <a:gd name="connsiteX11" fmla="*/ 5020575 w 5477775"/>
                <a:gd name="connsiteY11" fmla="*/ 1641894 h 3051027"/>
                <a:gd name="connsiteX12" fmla="*/ 5477775 w 5477775"/>
                <a:gd name="connsiteY12" fmla="*/ 1279585 h 3051027"/>
                <a:gd name="connsiteX0" fmla="*/ 0 w 5477775"/>
                <a:gd name="connsiteY0" fmla="*/ 101600 h 2997200"/>
                <a:gd name="connsiteX1" fmla="*/ 228601 w 5477775"/>
                <a:gd name="connsiteY1" fmla="*/ 482600 h 2997200"/>
                <a:gd name="connsiteX2" fmla="*/ 457200 w 5477775"/>
                <a:gd name="connsiteY2" fmla="*/ 2997200 h 2997200"/>
                <a:gd name="connsiteX3" fmla="*/ 914401 w 5477775"/>
                <a:gd name="connsiteY3" fmla="*/ 558800 h 2997200"/>
                <a:gd name="connsiteX4" fmla="*/ 1371601 w 5477775"/>
                <a:gd name="connsiteY4" fmla="*/ 2311400 h 2997200"/>
                <a:gd name="connsiteX5" fmla="*/ 1821611 w 5477775"/>
                <a:gd name="connsiteY5" fmla="*/ 909608 h 2997200"/>
                <a:gd name="connsiteX6" fmla="*/ 2268748 w 5477775"/>
                <a:gd name="connsiteY6" fmla="*/ 2054045 h 2997200"/>
                <a:gd name="connsiteX7" fmla="*/ 2740324 w 5477775"/>
                <a:gd name="connsiteY7" fmla="*/ 1126705 h 2997200"/>
                <a:gd name="connsiteX8" fmla="*/ 3198962 w 5477775"/>
                <a:gd name="connsiteY8" fmla="*/ 1900208 h 2997200"/>
                <a:gd name="connsiteX9" fmla="*/ 3666226 w 5477775"/>
                <a:gd name="connsiteY9" fmla="*/ 1240287 h 2997200"/>
                <a:gd name="connsiteX10" fmla="*/ 4106175 w 5477775"/>
                <a:gd name="connsiteY10" fmla="*/ 1803879 h 2997200"/>
                <a:gd name="connsiteX11" fmla="*/ 4572001 w 5477775"/>
                <a:gd name="connsiteY11" fmla="*/ 1338053 h 2997200"/>
                <a:gd name="connsiteX12" fmla="*/ 5020575 w 5477775"/>
                <a:gd name="connsiteY12" fmla="*/ 1743494 h 2997200"/>
                <a:gd name="connsiteX13" fmla="*/ 5477775 w 5477775"/>
                <a:gd name="connsiteY13" fmla="*/ 1381185 h 2997200"/>
                <a:gd name="connsiteX0" fmla="*/ 0 w 5477775"/>
                <a:gd name="connsiteY0" fmla="*/ 101600 h 2997200"/>
                <a:gd name="connsiteX1" fmla="*/ 152401 w 5477775"/>
                <a:gd name="connsiteY1" fmla="*/ 482600 h 2997200"/>
                <a:gd name="connsiteX2" fmla="*/ 457200 w 5477775"/>
                <a:gd name="connsiteY2" fmla="*/ 2997200 h 2997200"/>
                <a:gd name="connsiteX3" fmla="*/ 914401 w 5477775"/>
                <a:gd name="connsiteY3" fmla="*/ 558800 h 2997200"/>
                <a:gd name="connsiteX4" fmla="*/ 1371601 w 5477775"/>
                <a:gd name="connsiteY4" fmla="*/ 2311400 h 2997200"/>
                <a:gd name="connsiteX5" fmla="*/ 1821611 w 5477775"/>
                <a:gd name="connsiteY5" fmla="*/ 909608 h 2997200"/>
                <a:gd name="connsiteX6" fmla="*/ 2268748 w 5477775"/>
                <a:gd name="connsiteY6" fmla="*/ 2054045 h 2997200"/>
                <a:gd name="connsiteX7" fmla="*/ 2740324 w 5477775"/>
                <a:gd name="connsiteY7" fmla="*/ 1126705 h 2997200"/>
                <a:gd name="connsiteX8" fmla="*/ 3198962 w 5477775"/>
                <a:gd name="connsiteY8" fmla="*/ 1900208 h 2997200"/>
                <a:gd name="connsiteX9" fmla="*/ 3666226 w 5477775"/>
                <a:gd name="connsiteY9" fmla="*/ 1240287 h 2997200"/>
                <a:gd name="connsiteX10" fmla="*/ 4106175 w 5477775"/>
                <a:gd name="connsiteY10" fmla="*/ 1803879 h 2997200"/>
                <a:gd name="connsiteX11" fmla="*/ 4572001 w 5477775"/>
                <a:gd name="connsiteY11" fmla="*/ 1338053 h 2997200"/>
                <a:gd name="connsiteX12" fmla="*/ 5020575 w 5477775"/>
                <a:gd name="connsiteY12" fmla="*/ 1743494 h 2997200"/>
                <a:gd name="connsiteX13" fmla="*/ 5477775 w 5477775"/>
                <a:gd name="connsiteY13" fmla="*/ 1381185 h 2997200"/>
                <a:gd name="connsiteX0" fmla="*/ 0 w 5477774"/>
                <a:gd name="connsiteY0" fmla="*/ 546100 h 2908300"/>
                <a:gd name="connsiteX1" fmla="*/ 152400 w 5477774"/>
                <a:gd name="connsiteY1" fmla="*/ 393700 h 2908300"/>
                <a:gd name="connsiteX2" fmla="*/ 457199 w 5477774"/>
                <a:gd name="connsiteY2" fmla="*/ 2908300 h 2908300"/>
                <a:gd name="connsiteX3" fmla="*/ 914400 w 5477774"/>
                <a:gd name="connsiteY3" fmla="*/ 469900 h 2908300"/>
                <a:gd name="connsiteX4" fmla="*/ 1371600 w 5477774"/>
                <a:gd name="connsiteY4" fmla="*/ 2222500 h 2908300"/>
                <a:gd name="connsiteX5" fmla="*/ 1821610 w 5477774"/>
                <a:gd name="connsiteY5" fmla="*/ 820708 h 2908300"/>
                <a:gd name="connsiteX6" fmla="*/ 2268747 w 5477774"/>
                <a:gd name="connsiteY6" fmla="*/ 1965145 h 2908300"/>
                <a:gd name="connsiteX7" fmla="*/ 2740323 w 5477774"/>
                <a:gd name="connsiteY7" fmla="*/ 1037805 h 2908300"/>
                <a:gd name="connsiteX8" fmla="*/ 3198961 w 5477774"/>
                <a:gd name="connsiteY8" fmla="*/ 1811308 h 2908300"/>
                <a:gd name="connsiteX9" fmla="*/ 3666225 w 5477774"/>
                <a:gd name="connsiteY9" fmla="*/ 1151387 h 2908300"/>
                <a:gd name="connsiteX10" fmla="*/ 4106174 w 5477774"/>
                <a:gd name="connsiteY10" fmla="*/ 1714979 h 2908300"/>
                <a:gd name="connsiteX11" fmla="*/ 4572000 w 5477774"/>
                <a:gd name="connsiteY11" fmla="*/ 1249153 h 2908300"/>
                <a:gd name="connsiteX12" fmla="*/ 5020574 w 5477774"/>
                <a:gd name="connsiteY12" fmla="*/ 1654594 h 2908300"/>
                <a:gd name="connsiteX13" fmla="*/ 5477774 w 5477774"/>
                <a:gd name="connsiteY13" fmla="*/ 1292285 h 2908300"/>
                <a:gd name="connsiteX0" fmla="*/ 0 w 5477774"/>
                <a:gd name="connsiteY0" fmla="*/ 180719 h 2542919"/>
                <a:gd name="connsiteX1" fmla="*/ 228599 w 5477774"/>
                <a:gd name="connsiteY1" fmla="*/ 637919 h 2542919"/>
                <a:gd name="connsiteX2" fmla="*/ 457199 w 5477774"/>
                <a:gd name="connsiteY2" fmla="*/ 2542919 h 2542919"/>
                <a:gd name="connsiteX3" fmla="*/ 914400 w 5477774"/>
                <a:gd name="connsiteY3" fmla="*/ 104519 h 2542919"/>
                <a:gd name="connsiteX4" fmla="*/ 1371600 w 5477774"/>
                <a:gd name="connsiteY4" fmla="*/ 1857119 h 2542919"/>
                <a:gd name="connsiteX5" fmla="*/ 1821610 w 5477774"/>
                <a:gd name="connsiteY5" fmla="*/ 455327 h 2542919"/>
                <a:gd name="connsiteX6" fmla="*/ 2268747 w 5477774"/>
                <a:gd name="connsiteY6" fmla="*/ 1599764 h 2542919"/>
                <a:gd name="connsiteX7" fmla="*/ 2740323 w 5477774"/>
                <a:gd name="connsiteY7" fmla="*/ 672424 h 2542919"/>
                <a:gd name="connsiteX8" fmla="*/ 3198961 w 5477774"/>
                <a:gd name="connsiteY8" fmla="*/ 1445927 h 2542919"/>
                <a:gd name="connsiteX9" fmla="*/ 3666225 w 5477774"/>
                <a:gd name="connsiteY9" fmla="*/ 786006 h 2542919"/>
                <a:gd name="connsiteX10" fmla="*/ 4106174 w 5477774"/>
                <a:gd name="connsiteY10" fmla="*/ 1349598 h 2542919"/>
                <a:gd name="connsiteX11" fmla="*/ 4572000 w 5477774"/>
                <a:gd name="connsiteY11" fmla="*/ 883772 h 2542919"/>
                <a:gd name="connsiteX12" fmla="*/ 5020574 w 5477774"/>
                <a:gd name="connsiteY12" fmla="*/ 1289213 h 2542919"/>
                <a:gd name="connsiteX13" fmla="*/ 5477774 w 5477774"/>
                <a:gd name="connsiteY13" fmla="*/ 926904 h 2542919"/>
                <a:gd name="connsiteX0" fmla="*/ 0 w 5477774"/>
                <a:gd name="connsiteY0" fmla="*/ 104519 h 2466719"/>
                <a:gd name="connsiteX1" fmla="*/ 228599 w 5477774"/>
                <a:gd name="connsiteY1" fmla="*/ 561719 h 2466719"/>
                <a:gd name="connsiteX2" fmla="*/ 457199 w 5477774"/>
                <a:gd name="connsiteY2" fmla="*/ 2466719 h 2466719"/>
                <a:gd name="connsiteX3" fmla="*/ 914399 w 5477774"/>
                <a:gd name="connsiteY3" fmla="*/ 104519 h 2466719"/>
                <a:gd name="connsiteX4" fmla="*/ 1371600 w 5477774"/>
                <a:gd name="connsiteY4" fmla="*/ 1780919 h 2466719"/>
                <a:gd name="connsiteX5" fmla="*/ 1821610 w 5477774"/>
                <a:gd name="connsiteY5" fmla="*/ 379127 h 2466719"/>
                <a:gd name="connsiteX6" fmla="*/ 2268747 w 5477774"/>
                <a:gd name="connsiteY6" fmla="*/ 1523564 h 2466719"/>
                <a:gd name="connsiteX7" fmla="*/ 2740323 w 5477774"/>
                <a:gd name="connsiteY7" fmla="*/ 596224 h 2466719"/>
                <a:gd name="connsiteX8" fmla="*/ 3198961 w 5477774"/>
                <a:gd name="connsiteY8" fmla="*/ 1369727 h 2466719"/>
                <a:gd name="connsiteX9" fmla="*/ 3666225 w 5477774"/>
                <a:gd name="connsiteY9" fmla="*/ 709806 h 2466719"/>
                <a:gd name="connsiteX10" fmla="*/ 4106174 w 5477774"/>
                <a:gd name="connsiteY10" fmla="*/ 1273398 h 2466719"/>
                <a:gd name="connsiteX11" fmla="*/ 4572000 w 5477774"/>
                <a:gd name="connsiteY11" fmla="*/ 807572 h 2466719"/>
                <a:gd name="connsiteX12" fmla="*/ 5020574 w 5477774"/>
                <a:gd name="connsiteY12" fmla="*/ 1213013 h 2466719"/>
                <a:gd name="connsiteX13" fmla="*/ 5477774 w 5477774"/>
                <a:gd name="connsiteY13" fmla="*/ 850704 h 2466719"/>
                <a:gd name="connsiteX0" fmla="*/ 0 w 5477774"/>
                <a:gd name="connsiteY0" fmla="*/ 2246 h 2364446"/>
                <a:gd name="connsiteX1" fmla="*/ 228599 w 5477774"/>
                <a:gd name="connsiteY1" fmla="*/ 459446 h 2364446"/>
                <a:gd name="connsiteX2" fmla="*/ 457199 w 5477774"/>
                <a:gd name="connsiteY2" fmla="*/ 2364446 h 2364446"/>
                <a:gd name="connsiteX3" fmla="*/ 914399 w 5477774"/>
                <a:gd name="connsiteY3" fmla="*/ 2246 h 2364446"/>
                <a:gd name="connsiteX4" fmla="*/ 1371600 w 5477774"/>
                <a:gd name="connsiteY4" fmla="*/ 1678646 h 2364446"/>
                <a:gd name="connsiteX5" fmla="*/ 1821610 w 5477774"/>
                <a:gd name="connsiteY5" fmla="*/ 276854 h 2364446"/>
                <a:gd name="connsiteX6" fmla="*/ 2268747 w 5477774"/>
                <a:gd name="connsiteY6" fmla="*/ 1421291 h 2364446"/>
                <a:gd name="connsiteX7" fmla="*/ 2740323 w 5477774"/>
                <a:gd name="connsiteY7" fmla="*/ 493951 h 2364446"/>
                <a:gd name="connsiteX8" fmla="*/ 3198961 w 5477774"/>
                <a:gd name="connsiteY8" fmla="*/ 1267454 h 2364446"/>
                <a:gd name="connsiteX9" fmla="*/ 3666225 w 5477774"/>
                <a:gd name="connsiteY9" fmla="*/ 607533 h 2364446"/>
                <a:gd name="connsiteX10" fmla="*/ 4106174 w 5477774"/>
                <a:gd name="connsiteY10" fmla="*/ 1171125 h 2364446"/>
                <a:gd name="connsiteX11" fmla="*/ 4572000 w 5477774"/>
                <a:gd name="connsiteY11" fmla="*/ 705299 h 2364446"/>
                <a:gd name="connsiteX12" fmla="*/ 5020574 w 5477774"/>
                <a:gd name="connsiteY12" fmla="*/ 1110740 h 2364446"/>
                <a:gd name="connsiteX13" fmla="*/ 5477774 w 5477774"/>
                <a:gd name="connsiteY13" fmla="*/ 748431 h 2364446"/>
                <a:gd name="connsiteX0" fmla="*/ 0 w 5477774"/>
                <a:gd name="connsiteY0" fmla="*/ 45586 h 2407786"/>
                <a:gd name="connsiteX1" fmla="*/ 228599 w 5477774"/>
                <a:gd name="connsiteY1" fmla="*/ 502786 h 2407786"/>
                <a:gd name="connsiteX2" fmla="*/ 457199 w 5477774"/>
                <a:gd name="connsiteY2" fmla="*/ 2407786 h 2407786"/>
                <a:gd name="connsiteX3" fmla="*/ 914399 w 5477774"/>
                <a:gd name="connsiteY3" fmla="*/ 45586 h 2407786"/>
                <a:gd name="connsiteX4" fmla="*/ 1371600 w 5477774"/>
                <a:gd name="connsiteY4" fmla="*/ 1721986 h 2407786"/>
                <a:gd name="connsiteX5" fmla="*/ 1828799 w 5477774"/>
                <a:gd name="connsiteY5" fmla="*/ 45585 h 2407786"/>
                <a:gd name="connsiteX6" fmla="*/ 2268747 w 5477774"/>
                <a:gd name="connsiteY6" fmla="*/ 1464631 h 2407786"/>
                <a:gd name="connsiteX7" fmla="*/ 2740323 w 5477774"/>
                <a:gd name="connsiteY7" fmla="*/ 537291 h 2407786"/>
                <a:gd name="connsiteX8" fmla="*/ 3198961 w 5477774"/>
                <a:gd name="connsiteY8" fmla="*/ 1310794 h 2407786"/>
                <a:gd name="connsiteX9" fmla="*/ 3666225 w 5477774"/>
                <a:gd name="connsiteY9" fmla="*/ 650873 h 2407786"/>
                <a:gd name="connsiteX10" fmla="*/ 4106174 w 5477774"/>
                <a:gd name="connsiteY10" fmla="*/ 1214465 h 2407786"/>
                <a:gd name="connsiteX11" fmla="*/ 4572000 w 5477774"/>
                <a:gd name="connsiteY11" fmla="*/ 748639 h 2407786"/>
                <a:gd name="connsiteX12" fmla="*/ 5020574 w 5477774"/>
                <a:gd name="connsiteY12" fmla="*/ 1154080 h 2407786"/>
                <a:gd name="connsiteX13" fmla="*/ 5477774 w 5477774"/>
                <a:gd name="connsiteY13" fmla="*/ 791771 h 2407786"/>
                <a:gd name="connsiteX0" fmla="*/ 0 w 5477774"/>
                <a:gd name="connsiteY0" fmla="*/ 5152 h 2367352"/>
                <a:gd name="connsiteX1" fmla="*/ 228599 w 5477774"/>
                <a:gd name="connsiteY1" fmla="*/ 462352 h 2367352"/>
                <a:gd name="connsiteX2" fmla="*/ 457199 w 5477774"/>
                <a:gd name="connsiteY2" fmla="*/ 2367352 h 2367352"/>
                <a:gd name="connsiteX3" fmla="*/ 914399 w 5477774"/>
                <a:gd name="connsiteY3" fmla="*/ 5152 h 2367352"/>
                <a:gd name="connsiteX4" fmla="*/ 1371600 w 5477774"/>
                <a:gd name="connsiteY4" fmla="*/ 1681552 h 2367352"/>
                <a:gd name="connsiteX5" fmla="*/ 1828799 w 5477774"/>
                <a:gd name="connsiteY5" fmla="*/ 5151 h 2367352"/>
                <a:gd name="connsiteX6" fmla="*/ 2268747 w 5477774"/>
                <a:gd name="connsiteY6" fmla="*/ 1424197 h 2367352"/>
                <a:gd name="connsiteX7" fmla="*/ 2740323 w 5477774"/>
                <a:gd name="connsiteY7" fmla="*/ 496857 h 2367352"/>
                <a:gd name="connsiteX8" fmla="*/ 3198961 w 5477774"/>
                <a:gd name="connsiteY8" fmla="*/ 1270360 h 2367352"/>
                <a:gd name="connsiteX9" fmla="*/ 3666225 w 5477774"/>
                <a:gd name="connsiteY9" fmla="*/ 610439 h 2367352"/>
                <a:gd name="connsiteX10" fmla="*/ 4106174 w 5477774"/>
                <a:gd name="connsiteY10" fmla="*/ 1174031 h 2367352"/>
                <a:gd name="connsiteX11" fmla="*/ 4572000 w 5477774"/>
                <a:gd name="connsiteY11" fmla="*/ 708205 h 2367352"/>
                <a:gd name="connsiteX12" fmla="*/ 5020574 w 5477774"/>
                <a:gd name="connsiteY12" fmla="*/ 1113646 h 2367352"/>
                <a:gd name="connsiteX13" fmla="*/ 5477774 w 5477774"/>
                <a:gd name="connsiteY13" fmla="*/ 751337 h 2367352"/>
                <a:gd name="connsiteX0" fmla="*/ 0 w 5477774"/>
                <a:gd name="connsiteY0" fmla="*/ 18048 h 2380248"/>
                <a:gd name="connsiteX1" fmla="*/ 228599 w 5477774"/>
                <a:gd name="connsiteY1" fmla="*/ 475248 h 2380248"/>
                <a:gd name="connsiteX2" fmla="*/ 457199 w 5477774"/>
                <a:gd name="connsiteY2" fmla="*/ 2380248 h 2380248"/>
                <a:gd name="connsiteX3" fmla="*/ 914399 w 5477774"/>
                <a:gd name="connsiteY3" fmla="*/ 18048 h 2380248"/>
                <a:gd name="connsiteX4" fmla="*/ 1371600 w 5477774"/>
                <a:gd name="connsiteY4" fmla="*/ 1694448 h 2380248"/>
                <a:gd name="connsiteX5" fmla="*/ 1828799 w 5477774"/>
                <a:gd name="connsiteY5" fmla="*/ 18047 h 2380248"/>
                <a:gd name="connsiteX6" fmla="*/ 2268747 w 5477774"/>
                <a:gd name="connsiteY6" fmla="*/ 1437093 h 2380248"/>
                <a:gd name="connsiteX7" fmla="*/ 2743199 w 5477774"/>
                <a:gd name="connsiteY7" fmla="*/ 18047 h 2380248"/>
                <a:gd name="connsiteX8" fmla="*/ 3198961 w 5477774"/>
                <a:gd name="connsiteY8" fmla="*/ 1283256 h 2380248"/>
                <a:gd name="connsiteX9" fmla="*/ 3666225 w 5477774"/>
                <a:gd name="connsiteY9" fmla="*/ 623335 h 2380248"/>
                <a:gd name="connsiteX10" fmla="*/ 4106174 w 5477774"/>
                <a:gd name="connsiteY10" fmla="*/ 1186927 h 2380248"/>
                <a:gd name="connsiteX11" fmla="*/ 4572000 w 5477774"/>
                <a:gd name="connsiteY11" fmla="*/ 721101 h 2380248"/>
                <a:gd name="connsiteX12" fmla="*/ 5020574 w 5477774"/>
                <a:gd name="connsiteY12" fmla="*/ 1126542 h 2380248"/>
                <a:gd name="connsiteX13" fmla="*/ 5477774 w 5477774"/>
                <a:gd name="connsiteY13" fmla="*/ 764233 h 2380248"/>
                <a:gd name="connsiteX0" fmla="*/ 0 w 5477774"/>
                <a:gd name="connsiteY0" fmla="*/ 10147 h 2372347"/>
                <a:gd name="connsiteX1" fmla="*/ 228599 w 5477774"/>
                <a:gd name="connsiteY1" fmla="*/ 467347 h 2372347"/>
                <a:gd name="connsiteX2" fmla="*/ 457199 w 5477774"/>
                <a:gd name="connsiteY2" fmla="*/ 2372347 h 2372347"/>
                <a:gd name="connsiteX3" fmla="*/ 914399 w 5477774"/>
                <a:gd name="connsiteY3" fmla="*/ 10147 h 2372347"/>
                <a:gd name="connsiteX4" fmla="*/ 1371600 w 5477774"/>
                <a:gd name="connsiteY4" fmla="*/ 1686547 h 2372347"/>
                <a:gd name="connsiteX5" fmla="*/ 1828799 w 5477774"/>
                <a:gd name="connsiteY5" fmla="*/ 10146 h 2372347"/>
                <a:gd name="connsiteX6" fmla="*/ 2268747 w 5477774"/>
                <a:gd name="connsiteY6" fmla="*/ 1429192 h 2372347"/>
                <a:gd name="connsiteX7" fmla="*/ 2743199 w 5477774"/>
                <a:gd name="connsiteY7" fmla="*/ 10146 h 2372347"/>
                <a:gd name="connsiteX8" fmla="*/ 3198961 w 5477774"/>
                <a:gd name="connsiteY8" fmla="*/ 1275355 h 2372347"/>
                <a:gd name="connsiteX9" fmla="*/ 3666225 w 5477774"/>
                <a:gd name="connsiteY9" fmla="*/ 615434 h 2372347"/>
                <a:gd name="connsiteX10" fmla="*/ 4106174 w 5477774"/>
                <a:gd name="connsiteY10" fmla="*/ 1179026 h 2372347"/>
                <a:gd name="connsiteX11" fmla="*/ 4572000 w 5477774"/>
                <a:gd name="connsiteY11" fmla="*/ 713200 h 2372347"/>
                <a:gd name="connsiteX12" fmla="*/ 5020574 w 5477774"/>
                <a:gd name="connsiteY12" fmla="*/ 1118641 h 2372347"/>
                <a:gd name="connsiteX13" fmla="*/ 5477774 w 5477774"/>
                <a:gd name="connsiteY13" fmla="*/ 756332 h 2372347"/>
                <a:gd name="connsiteX0" fmla="*/ 0 w 5477774"/>
                <a:gd name="connsiteY0" fmla="*/ 10147 h 2372347"/>
                <a:gd name="connsiteX1" fmla="*/ 228599 w 5477774"/>
                <a:gd name="connsiteY1" fmla="*/ 467347 h 2372347"/>
                <a:gd name="connsiteX2" fmla="*/ 457199 w 5477774"/>
                <a:gd name="connsiteY2" fmla="*/ 2372347 h 2372347"/>
                <a:gd name="connsiteX3" fmla="*/ 914399 w 5477774"/>
                <a:gd name="connsiteY3" fmla="*/ 10147 h 2372347"/>
                <a:gd name="connsiteX4" fmla="*/ 1371600 w 5477774"/>
                <a:gd name="connsiteY4" fmla="*/ 1686547 h 2372347"/>
                <a:gd name="connsiteX5" fmla="*/ 1828799 w 5477774"/>
                <a:gd name="connsiteY5" fmla="*/ 10146 h 2372347"/>
                <a:gd name="connsiteX6" fmla="*/ 2268747 w 5477774"/>
                <a:gd name="connsiteY6" fmla="*/ 1429192 h 2372347"/>
                <a:gd name="connsiteX7" fmla="*/ 2743199 w 5477774"/>
                <a:gd name="connsiteY7" fmla="*/ 10146 h 2372347"/>
                <a:gd name="connsiteX8" fmla="*/ 3198961 w 5477774"/>
                <a:gd name="connsiteY8" fmla="*/ 1275355 h 2372347"/>
                <a:gd name="connsiteX9" fmla="*/ 3657599 w 5477774"/>
                <a:gd name="connsiteY9" fmla="*/ 10146 h 2372347"/>
                <a:gd name="connsiteX10" fmla="*/ 4106174 w 5477774"/>
                <a:gd name="connsiteY10" fmla="*/ 1179026 h 2372347"/>
                <a:gd name="connsiteX11" fmla="*/ 4572000 w 5477774"/>
                <a:gd name="connsiteY11" fmla="*/ 713200 h 2372347"/>
                <a:gd name="connsiteX12" fmla="*/ 5020574 w 5477774"/>
                <a:gd name="connsiteY12" fmla="*/ 1118641 h 2372347"/>
                <a:gd name="connsiteX13" fmla="*/ 5477774 w 5477774"/>
                <a:gd name="connsiteY13" fmla="*/ 756332 h 2372347"/>
                <a:gd name="connsiteX0" fmla="*/ 0 w 5477774"/>
                <a:gd name="connsiteY0" fmla="*/ 13943 h 2376143"/>
                <a:gd name="connsiteX1" fmla="*/ 228599 w 5477774"/>
                <a:gd name="connsiteY1" fmla="*/ 471143 h 2376143"/>
                <a:gd name="connsiteX2" fmla="*/ 457199 w 5477774"/>
                <a:gd name="connsiteY2" fmla="*/ 2376143 h 2376143"/>
                <a:gd name="connsiteX3" fmla="*/ 914399 w 5477774"/>
                <a:gd name="connsiteY3" fmla="*/ 13943 h 2376143"/>
                <a:gd name="connsiteX4" fmla="*/ 1371600 w 5477774"/>
                <a:gd name="connsiteY4" fmla="*/ 1690343 h 2376143"/>
                <a:gd name="connsiteX5" fmla="*/ 1828799 w 5477774"/>
                <a:gd name="connsiteY5" fmla="*/ 13942 h 2376143"/>
                <a:gd name="connsiteX6" fmla="*/ 2268747 w 5477774"/>
                <a:gd name="connsiteY6" fmla="*/ 1432988 h 2376143"/>
                <a:gd name="connsiteX7" fmla="*/ 2743199 w 5477774"/>
                <a:gd name="connsiteY7" fmla="*/ 13942 h 2376143"/>
                <a:gd name="connsiteX8" fmla="*/ 3198961 w 5477774"/>
                <a:gd name="connsiteY8" fmla="*/ 1279151 h 2376143"/>
                <a:gd name="connsiteX9" fmla="*/ 3657599 w 5477774"/>
                <a:gd name="connsiteY9" fmla="*/ 13942 h 2376143"/>
                <a:gd name="connsiteX10" fmla="*/ 4106174 w 5477774"/>
                <a:gd name="connsiteY10" fmla="*/ 1182822 h 2376143"/>
                <a:gd name="connsiteX11" fmla="*/ 4571999 w 5477774"/>
                <a:gd name="connsiteY11" fmla="*/ 13942 h 2376143"/>
                <a:gd name="connsiteX12" fmla="*/ 5020574 w 5477774"/>
                <a:gd name="connsiteY12" fmla="*/ 1122437 h 2376143"/>
                <a:gd name="connsiteX13" fmla="*/ 5477774 w 5477774"/>
                <a:gd name="connsiteY13" fmla="*/ 760128 h 2376143"/>
                <a:gd name="connsiteX0" fmla="*/ 0 w 5477774"/>
                <a:gd name="connsiteY0" fmla="*/ 10147 h 2372347"/>
                <a:gd name="connsiteX1" fmla="*/ 228599 w 5477774"/>
                <a:gd name="connsiteY1" fmla="*/ 467347 h 2372347"/>
                <a:gd name="connsiteX2" fmla="*/ 457199 w 5477774"/>
                <a:gd name="connsiteY2" fmla="*/ 2372347 h 2372347"/>
                <a:gd name="connsiteX3" fmla="*/ 914399 w 5477774"/>
                <a:gd name="connsiteY3" fmla="*/ 10147 h 2372347"/>
                <a:gd name="connsiteX4" fmla="*/ 1371600 w 5477774"/>
                <a:gd name="connsiteY4" fmla="*/ 1686547 h 2372347"/>
                <a:gd name="connsiteX5" fmla="*/ 1828799 w 5477774"/>
                <a:gd name="connsiteY5" fmla="*/ 10146 h 2372347"/>
                <a:gd name="connsiteX6" fmla="*/ 2268747 w 5477774"/>
                <a:gd name="connsiteY6" fmla="*/ 1429192 h 2372347"/>
                <a:gd name="connsiteX7" fmla="*/ 2743199 w 5477774"/>
                <a:gd name="connsiteY7" fmla="*/ 10146 h 2372347"/>
                <a:gd name="connsiteX8" fmla="*/ 3198961 w 5477774"/>
                <a:gd name="connsiteY8" fmla="*/ 1275355 h 2372347"/>
                <a:gd name="connsiteX9" fmla="*/ 3657599 w 5477774"/>
                <a:gd name="connsiteY9" fmla="*/ 10146 h 2372347"/>
                <a:gd name="connsiteX10" fmla="*/ 4106174 w 5477774"/>
                <a:gd name="connsiteY10" fmla="*/ 1179026 h 2372347"/>
                <a:gd name="connsiteX11" fmla="*/ 4571999 w 5477774"/>
                <a:gd name="connsiteY11" fmla="*/ 10146 h 2372347"/>
                <a:gd name="connsiteX12" fmla="*/ 5020574 w 5477774"/>
                <a:gd name="connsiteY12" fmla="*/ 1118641 h 2372347"/>
                <a:gd name="connsiteX13" fmla="*/ 5477774 w 5477774"/>
                <a:gd name="connsiteY13" fmla="*/ 756332 h 2372347"/>
                <a:gd name="connsiteX0" fmla="*/ 0 w 5486399"/>
                <a:gd name="connsiteY0" fmla="*/ 11503 h 2373703"/>
                <a:gd name="connsiteX1" fmla="*/ 228599 w 5486399"/>
                <a:gd name="connsiteY1" fmla="*/ 468703 h 2373703"/>
                <a:gd name="connsiteX2" fmla="*/ 457199 w 5486399"/>
                <a:gd name="connsiteY2" fmla="*/ 2373703 h 2373703"/>
                <a:gd name="connsiteX3" fmla="*/ 914399 w 5486399"/>
                <a:gd name="connsiteY3" fmla="*/ 11503 h 2373703"/>
                <a:gd name="connsiteX4" fmla="*/ 1371600 w 5486399"/>
                <a:gd name="connsiteY4" fmla="*/ 1687903 h 2373703"/>
                <a:gd name="connsiteX5" fmla="*/ 1828799 w 5486399"/>
                <a:gd name="connsiteY5" fmla="*/ 11502 h 2373703"/>
                <a:gd name="connsiteX6" fmla="*/ 2268747 w 5486399"/>
                <a:gd name="connsiteY6" fmla="*/ 1430548 h 2373703"/>
                <a:gd name="connsiteX7" fmla="*/ 2743199 w 5486399"/>
                <a:gd name="connsiteY7" fmla="*/ 11502 h 2373703"/>
                <a:gd name="connsiteX8" fmla="*/ 3198961 w 5486399"/>
                <a:gd name="connsiteY8" fmla="*/ 1276711 h 2373703"/>
                <a:gd name="connsiteX9" fmla="*/ 3657599 w 5486399"/>
                <a:gd name="connsiteY9" fmla="*/ 11502 h 2373703"/>
                <a:gd name="connsiteX10" fmla="*/ 4106174 w 5486399"/>
                <a:gd name="connsiteY10" fmla="*/ 1180382 h 2373703"/>
                <a:gd name="connsiteX11" fmla="*/ 4571999 w 5486399"/>
                <a:gd name="connsiteY11" fmla="*/ 11502 h 2373703"/>
                <a:gd name="connsiteX12" fmla="*/ 5020574 w 5486399"/>
                <a:gd name="connsiteY12" fmla="*/ 1119997 h 2373703"/>
                <a:gd name="connsiteX13" fmla="*/ 5486399 w 5486399"/>
                <a:gd name="connsiteY13" fmla="*/ 11502 h 2373703"/>
                <a:gd name="connsiteX0" fmla="*/ 0 w 5486399"/>
                <a:gd name="connsiteY0" fmla="*/ 11503 h 2373703"/>
                <a:gd name="connsiteX1" fmla="*/ 228599 w 5486399"/>
                <a:gd name="connsiteY1" fmla="*/ 468703 h 2373703"/>
                <a:gd name="connsiteX2" fmla="*/ 457199 w 5486399"/>
                <a:gd name="connsiteY2" fmla="*/ 2373703 h 2373703"/>
                <a:gd name="connsiteX3" fmla="*/ 914399 w 5486399"/>
                <a:gd name="connsiteY3" fmla="*/ 11503 h 2373703"/>
                <a:gd name="connsiteX4" fmla="*/ 1371600 w 5486399"/>
                <a:gd name="connsiteY4" fmla="*/ 1687903 h 2373703"/>
                <a:gd name="connsiteX5" fmla="*/ 1828799 w 5486399"/>
                <a:gd name="connsiteY5" fmla="*/ 11502 h 2373703"/>
                <a:gd name="connsiteX6" fmla="*/ 2268747 w 5486399"/>
                <a:gd name="connsiteY6" fmla="*/ 1430548 h 2373703"/>
                <a:gd name="connsiteX7" fmla="*/ 2743199 w 5486399"/>
                <a:gd name="connsiteY7" fmla="*/ 11502 h 2373703"/>
                <a:gd name="connsiteX8" fmla="*/ 3198961 w 5486399"/>
                <a:gd name="connsiteY8" fmla="*/ 1276711 h 2373703"/>
                <a:gd name="connsiteX9" fmla="*/ 3657599 w 5486399"/>
                <a:gd name="connsiteY9" fmla="*/ 11502 h 2373703"/>
                <a:gd name="connsiteX10" fmla="*/ 4106174 w 5486399"/>
                <a:gd name="connsiteY10" fmla="*/ 1180382 h 2373703"/>
                <a:gd name="connsiteX11" fmla="*/ 5020574 w 5486399"/>
                <a:gd name="connsiteY11" fmla="*/ 1119997 h 2373703"/>
                <a:gd name="connsiteX12" fmla="*/ 5486399 w 5486399"/>
                <a:gd name="connsiteY12" fmla="*/ 11502 h 2373703"/>
                <a:gd name="connsiteX0" fmla="*/ 0 w 5486399"/>
                <a:gd name="connsiteY0" fmla="*/ 26120 h 2388320"/>
                <a:gd name="connsiteX1" fmla="*/ 228599 w 5486399"/>
                <a:gd name="connsiteY1" fmla="*/ 483320 h 2388320"/>
                <a:gd name="connsiteX2" fmla="*/ 457199 w 5486399"/>
                <a:gd name="connsiteY2" fmla="*/ 2388320 h 2388320"/>
                <a:gd name="connsiteX3" fmla="*/ 914399 w 5486399"/>
                <a:gd name="connsiteY3" fmla="*/ 26120 h 2388320"/>
                <a:gd name="connsiteX4" fmla="*/ 1371600 w 5486399"/>
                <a:gd name="connsiteY4" fmla="*/ 1702520 h 2388320"/>
                <a:gd name="connsiteX5" fmla="*/ 1828799 w 5486399"/>
                <a:gd name="connsiteY5" fmla="*/ 26119 h 2388320"/>
                <a:gd name="connsiteX6" fmla="*/ 2268747 w 5486399"/>
                <a:gd name="connsiteY6" fmla="*/ 1445165 h 2388320"/>
                <a:gd name="connsiteX7" fmla="*/ 2743199 w 5486399"/>
                <a:gd name="connsiteY7" fmla="*/ 26119 h 2388320"/>
                <a:gd name="connsiteX8" fmla="*/ 3198961 w 5486399"/>
                <a:gd name="connsiteY8" fmla="*/ 1291328 h 2388320"/>
                <a:gd name="connsiteX9" fmla="*/ 3657599 w 5486399"/>
                <a:gd name="connsiteY9" fmla="*/ 26119 h 2388320"/>
                <a:gd name="connsiteX10" fmla="*/ 5020574 w 5486399"/>
                <a:gd name="connsiteY10" fmla="*/ 1134614 h 2388320"/>
                <a:gd name="connsiteX11" fmla="*/ 5486399 w 5486399"/>
                <a:gd name="connsiteY11" fmla="*/ 26119 h 2388320"/>
                <a:gd name="connsiteX0" fmla="*/ 0 w 5486399"/>
                <a:gd name="connsiteY0" fmla="*/ 279401 h 2641601"/>
                <a:gd name="connsiteX1" fmla="*/ 228599 w 5486399"/>
                <a:gd name="connsiteY1" fmla="*/ 736601 h 2641601"/>
                <a:gd name="connsiteX2" fmla="*/ 457199 w 5486399"/>
                <a:gd name="connsiteY2" fmla="*/ 2641601 h 2641601"/>
                <a:gd name="connsiteX3" fmla="*/ 914399 w 5486399"/>
                <a:gd name="connsiteY3" fmla="*/ 279401 h 2641601"/>
                <a:gd name="connsiteX4" fmla="*/ 1371600 w 5486399"/>
                <a:gd name="connsiteY4" fmla="*/ 1955801 h 2641601"/>
                <a:gd name="connsiteX5" fmla="*/ 1828799 w 5486399"/>
                <a:gd name="connsiteY5" fmla="*/ 279400 h 2641601"/>
                <a:gd name="connsiteX6" fmla="*/ 2743199 w 5486399"/>
                <a:gd name="connsiteY6" fmla="*/ 279400 h 2641601"/>
                <a:gd name="connsiteX7" fmla="*/ 3198961 w 5486399"/>
                <a:gd name="connsiteY7" fmla="*/ 1544609 h 2641601"/>
                <a:gd name="connsiteX8" fmla="*/ 3657599 w 5486399"/>
                <a:gd name="connsiteY8" fmla="*/ 279400 h 2641601"/>
                <a:gd name="connsiteX9" fmla="*/ 5020574 w 5486399"/>
                <a:gd name="connsiteY9" fmla="*/ 1387895 h 2641601"/>
                <a:gd name="connsiteX10" fmla="*/ 5486399 w 5486399"/>
                <a:gd name="connsiteY10" fmla="*/ 279400 h 2641601"/>
                <a:gd name="connsiteX0" fmla="*/ 0 w 5486399"/>
                <a:gd name="connsiteY0" fmla="*/ 68533 h 2430733"/>
                <a:gd name="connsiteX1" fmla="*/ 228599 w 5486399"/>
                <a:gd name="connsiteY1" fmla="*/ 525733 h 2430733"/>
                <a:gd name="connsiteX2" fmla="*/ 457199 w 5486399"/>
                <a:gd name="connsiteY2" fmla="*/ 2430733 h 2430733"/>
                <a:gd name="connsiteX3" fmla="*/ 914399 w 5486399"/>
                <a:gd name="connsiteY3" fmla="*/ 68533 h 2430733"/>
                <a:gd name="connsiteX4" fmla="*/ 1371600 w 5486399"/>
                <a:gd name="connsiteY4" fmla="*/ 1744933 h 2430733"/>
                <a:gd name="connsiteX5" fmla="*/ 1828799 w 5486399"/>
                <a:gd name="connsiteY5" fmla="*/ 68532 h 2430733"/>
                <a:gd name="connsiteX6" fmla="*/ 3198961 w 5486399"/>
                <a:gd name="connsiteY6" fmla="*/ 1333741 h 2430733"/>
                <a:gd name="connsiteX7" fmla="*/ 3657599 w 5486399"/>
                <a:gd name="connsiteY7" fmla="*/ 68532 h 2430733"/>
                <a:gd name="connsiteX8" fmla="*/ 5020574 w 5486399"/>
                <a:gd name="connsiteY8" fmla="*/ 1177027 h 2430733"/>
                <a:gd name="connsiteX9" fmla="*/ 5486399 w 5486399"/>
                <a:gd name="connsiteY9" fmla="*/ 68532 h 2430733"/>
                <a:gd name="connsiteX0" fmla="*/ 0 w 5486399"/>
                <a:gd name="connsiteY0" fmla="*/ 144732 h 2506932"/>
                <a:gd name="connsiteX1" fmla="*/ 228599 w 5486399"/>
                <a:gd name="connsiteY1" fmla="*/ 601932 h 2506932"/>
                <a:gd name="connsiteX2" fmla="*/ 457199 w 5486399"/>
                <a:gd name="connsiteY2" fmla="*/ 2506932 h 2506932"/>
                <a:gd name="connsiteX3" fmla="*/ 914399 w 5486399"/>
                <a:gd name="connsiteY3" fmla="*/ 144732 h 2506932"/>
                <a:gd name="connsiteX4" fmla="*/ 1371600 w 5486399"/>
                <a:gd name="connsiteY4" fmla="*/ 1821132 h 2506932"/>
                <a:gd name="connsiteX5" fmla="*/ 2819399 w 5486399"/>
                <a:gd name="connsiteY5" fmla="*/ 68532 h 2506932"/>
                <a:gd name="connsiteX6" fmla="*/ 3198961 w 5486399"/>
                <a:gd name="connsiteY6" fmla="*/ 1409940 h 2506932"/>
                <a:gd name="connsiteX7" fmla="*/ 3657599 w 5486399"/>
                <a:gd name="connsiteY7" fmla="*/ 144731 h 2506932"/>
                <a:gd name="connsiteX8" fmla="*/ 5020574 w 5486399"/>
                <a:gd name="connsiteY8" fmla="*/ 1253226 h 2506932"/>
                <a:gd name="connsiteX9" fmla="*/ 5486399 w 5486399"/>
                <a:gd name="connsiteY9" fmla="*/ 144731 h 2506932"/>
                <a:gd name="connsiteX0" fmla="*/ 0 w 5486399"/>
                <a:gd name="connsiteY0" fmla="*/ 144732 h 2506932"/>
                <a:gd name="connsiteX1" fmla="*/ 228599 w 5486399"/>
                <a:gd name="connsiteY1" fmla="*/ 601932 h 2506932"/>
                <a:gd name="connsiteX2" fmla="*/ 457199 w 5486399"/>
                <a:gd name="connsiteY2" fmla="*/ 2506932 h 2506932"/>
                <a:gd name="connsiteX3" fmla="*/ 914399 w 5486399"/>
                <a:gd name="connsiteY3" fmla="*/ 144732 h 2506932"/>
                <a:gd name="connsiteX4" fmla="*/ 2514599 w 5486399"/>
                <a:gd name="connsiteY4" fmla="*/ 1821132 h 2506932"/>
                <a:gd name="connsiteX5" fmla="*/ 2819399 w 5486399"/>
                <a:gd name="connsiteY5" fmla="*/ 68532 h 2506932"/>
                <a:gd name="connsiteX6" fmla="*/ 3198961 w 5486399"/>
                <a:gd name="connsiteY6" fmla="*/ 1409940 h 2506932"/>
                <a:gd name="connsiteX7" fmla="*/ 3657599 w 5486399"/>
                <a:gd name="connsiteY7" fmla="*/ 144731 h 2506932"/>
                <a:gd name="connsiteX8" fmla="*/ 5020574 w 5486399"/>
                <a:gd name="connsiteY8" fmla="*/ 1253226 h 2506932"/>
                <a:gd name="connsiteX9" fmla="*/ 5486399 w 5486399"/>
                <a:gd name="connsiteY9" fmla="*/ 144731 h 2506932"/>
                <a:gd name="connsiteX0" fmla="*/ 0 w 5486399"/>
                <a:gd name="connsiteY0" fmla="*/ 144732 h 2506932"/>
                <a:gd name="connsiteX1" fmla="*/ 228599 w 5486399"/>
                <a:gd name="connsiteY1" fmla="*/ 601932 h 2506932"/>
                <a:gd name="connsiteX2" fmla="*/ 457199 w 5486399"/>
                <a:gd name="connsiteY2" fmla="*/ 2506932 h 2506932"/>
                <a:gd name="connsiteX3" fmla="*/ 1828799 w 5486399"/>
                <a:gd name="connsiteY3" fmla="*/ 144732 h 2506932"/>
                <a:gd name="connsiteX4" fmla="*/ 2514599 w 5486399"/>
                <a:gd name="connsiteY4" fmla="*/ 1821132 h 2506932"/>
                <a:gd name="connsiteX5" fmla="*/ 2819399 w 5486399"/>
                <a:gd name="connsiteY5" fmla="*/ 68532 h 2506932"/>
                <a:gd name="connsiteX6" fmla="*/ 3198961 w 5486399"/>
                <a:gd name="connsiteY6" fmla="*/ 1409940 h 2506932"/>
                <a:gd name="connsiteX7" fmla="*/ 3657599 w 5486399"/>
                <a:gd name="connsiteY7" fmla="*/ 144731 h 2506932"/>
                <a:gd name="connsiteX8" fmla="*/ 5020574 w 5486399"/>
                <a:gd name="connsiteY8" fmla="*/ 1253226 h 2506932"/>
                <a:gd name="connsiteX9" fmla="*/ 5486399 w 5486399"/>
                <a:gd name="connsiteY9" fmla="*/ 144731 h 2506932"/>
                <a:gd name="connsiteX0" fmla="*/ 0 w 5486399"/>
                <a:gd name="connsiteY0" fmla="*/ 144732 h 1973532"/>
                <a:gd name="connsiteX1" fmla="*/ 228599 w 5486399"/>
                <a:gd name="connsiteY1" fmla="*/ 601932 h 1973532"/>
                <a:gd name="connsiteX2" fmla="*/ 914399 w 5486399"/>
                <a:gd name="connsiteY2" fmla="*/ 1973532 h 1973532"/>
                <a:gd name="connsiteX3" fmla="*/ 1828799 w 5486399"/>
                <a:gd name="connsiteY3" fmla="*/ 144732 h 1973532"/>
                <a:gd name="connsiteX4" fmla="*/ 2514599 w 5486399"/>
                <a:gd name="connsiteY4" fmla="*/ 1821132 h 1973532"/>
                <a:gd name="connsiteX5" fmla="*/ 2819399 w 5486399"/>
                <a:gd name="connsiteY5" fmla="*/ 68532 h 1973532"/>
                <a:gd name="connsiteX6" fmla="*/ 3198961 w 5486399"/>
                <a:gd name="connsiteY6" fmla="*/ 1409940 h 1973532"/>
                <a:gd name="connsiteX7" fmla="*/ 3657599 w 5486399"/>
                <a:gd name="connsiteY7" fmla="*/ 144731 h 1973532"/>
                <a:gd name="connsiteX8" fmla="*/ 5020574 w 5486399"/>
                <a:gd name="connsiteY8" fmla="*/ 1253226 h 1973532"/>
                <a:gd name="connsiteX9" fmla="*/ 5486399 w 5486399"/>
                <a:gd name="connsiteY9" fmla="*/ 144731 h 1973532"/>
                <a:gd name="connsiteX0" fmla="*/ 0 w 5486399"/>
                <a:gd name="connsiteY0" fmla="*/ 144732 h 1975133"/>
                <a:gd name="connsiteX1" fmla="*/ 228599 w 5486399"/>
                <a:gd name="connsiteY1" fmla="*/ 601932 h 1975133"/>
                <a:gd name="connsiteX2" fmla="*/ 914399 w 5486399"/>
                <a:gd name="connsiteY2" fmla="*/ 1973532 h 1975133"/>
                <a:gd name="connsiteX3" fmla="*/ 1828799 w 5486399"/>
                <a:gd name="connsiteY3" fmla="*/ 144732 h 1975133"/>
                <a:gd name="connsiteX4" fmla="*/ 2514599 w 5486399"/>
                <a:gd name="connsiteY4" fmla="*/ 1821132 h 1975133"/>
                <a:gd name="connsiteX5" fmla="*/ 2819399 w 5486399"/>
                <a:gd name="connsiteY5" fmla="*/ 68532 h 1975133"/>
                <a:gd name="connsiteX6" fmla="*/ 3198961 w 5486399"/>
                <a:gd name="connsiteY6" fmla="*/ 1409940 h 1975133"/>
                <a:gd name="connsiteX7" fmla="*/ 3657599 w 5486399"/>
                <a:gd name="connsiteY7" fmla="*/ 144731 h 1975133"/>
                <a:gd name="connsiteX8" fmla="*/ 5020574 w 5486399"/>
                <a:gd name="connsiteY8" fmla="*/ 1253226 h 1975133"/>
                <a:gd name="connsiteX9" fmla="*/ 5486399 w 5486399"/>
                <a:gd name="connsiteY9" fmla="*/ 144731 h 1975133"/>
                <a:gd name="connsiteX0" fmla="*/ 0 w 5486399"/>
                <a:gd name="connsiteY0" fmla="*/ 144732 h 1983459"/>
                <a:gd name="connsiteX1" fmla="*/ 228599 w 5486399"/>
                <a:gd name="connsiteY1" fmla="*/ 601932 h 1983459"/>
                <a:gd name="connsiteX2" fmla="*/ 914399 w 5486399"/>
                <a:gd name="connsiteY2" fmla="*/ 1973532 h 1983459"/>
                <a:gd name="connsiteX3" fmla="*/ 1828799 w 5486399"/>
                <a:gd name="connsiteY3" fmla="*/ 144732 h 1983459"/>
                <a:gd name="connsiteX4" fmla="*/ 2514599 w 5486399"/>
                <a:gd name="connsiteY4" fmla="*/ 1821132 h 1983459"/>
                <a:gd name="connsiteX5" fmla="*/ 2819399 w 5486399"/>
                <a:gd name="connsiteY5" fmla="*/ 68532 h 1983459"/>
                <a:gd name="connsiteX6" fmla="*/ 3198961 w 5486399"/>
                <a:gd name="connsiteY6" fmla="*/ 1409940 h 1983459"/>
                <a:gd name="connsiteX7" fmla="*/ 3657599 w 5486399"/>
                <a:gd name="connsiteY7" fmla="*/ 144731 h 1983459"/>
                <a:gd name="connsiteX8" fmla="*/ 5020574 w 5486399"/>
                <a:gd name="connsiteY8" fmla="*/ 1253226 h 1983459"/>
                <a:gd name="connsiteX9" fmla="*/ 5486399 w 5486399"/>
                <a:gd name="connsiteY9" fmla="*/ 144731 h 1983459"/>
                <a:gd name="connsiteX0" fmla="*/ 0 w 5486399"/>
                <a:gd name="connsiteY0" fmla="*/ 144732 h 1983459"/>
                <a:gd name="connsiteX1" fmla="*/ 228599 w 5486399"/>
                <a:gd name="connsiteY1" fmla="*/ 525732 h 1983459"/>
                <a:gd name="connsiteX2" fmla="*/ 914399 w 5486399"/>
                <a:gd name="connsiteY2" fmla="*/ 1973532 h 1983459"/>
                <a:gd name="connsiteX3" fmla="*/ 1828799 w 5486399"/>
                <a:gd name="connsiteY3" fmla="*/ 144732 h 1983459"/>
                <a:gd name="connsiteX4" fmla="*/ 2514599 w 5486399"/>
                <a:gd name="connsiteY4" fmla="*/ 1821132 h 1983459"/>
                <a:gd name="connsiteX5" fmla="*/ 2819399 w 5486399"/>
                <a:gd name="connsiteY5" fmla="*/ 68532 h 1983459"/>
                <a:gd name="connsiteX6" fmla="*/ 3198961 w 5486399"/>
                <a:gd name="connsiteY6" fmla="*/ 1409940 h 1983459"/>
                <a:gd name="connsiteX7" fmla="*/ 3657599 w 5486399"/>
                <a:gd name="connsiteY7" fmla="*/ 144731 h 1983459"/>
                <a:gd name="connsiteX8" fmla="*/ 5020574 w 5486399"/>
                <a:gd name="connsiteY8" fmla="*/ 1253226 h 1983459"/>
                <a:gd name="connsiteX9" fmla="*/ 5486399 w 5486399"/>
                <a:gd name="connsiteY9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83459"/>
                <a:gd name="connsiteX1" fmla="*/ 914399 w 5486399"/>
                <a:gd name="connsiteY1" fmla="*/ 1973532 h 1983459"/>
                <a:gd name="connsiteX2" fmla="*/ 1828799 w 5486399"/>
                <a:gd name="connsiteY2" fmla="*/ 144732 h 1983459"/>
                <a:gd name="connsiteX3" fmla="*/ 2514599 w 5486399"/>
                <a:gd name="connsiteY3" fmla="*/ 1821132 h 1983459"/>
                <a:gd name="connsiteX4" fmla="*/ 2819399 w 5486399"/>
                <a:gd name="connsiteY4" fmla="*/ 68532 h 1983459"/>
                <a:gd name="connsiteX5" fmla="*/ 3198961 w 5486399"/>
                <a:gd name="connsiteY5" fmla="*/ 1409940 h 1983459"/>
                <a:gd name="connsiteX6" fmla="*/ 3657599 w 5486399"/>
                <a:gd name="connsiteY6" fmla="*/ 144731 h 1983459"/>
                <a:gd name="connsiteX7" fmla="*/ 5020574 w 5486399"/>
                <a:gd name="connsiteY7" fmla="*/ 1253226 h 1983459"/>
                <a:gd name="connsiteX8" fmla="*/ 5486399 w 5486399"/>
                <a:gd name="connsiteY8" fmla="*/ 144731 h 1983459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514599 w 5486399"/>
                <a:gd name="connsiteY3" fmla="*/ 18211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514599 w 5486399"/>
                <a:gd name="connsiteY3" fmla="*/ 18211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514599 w 5486399"/>
                <a:gd name="connsiteY3" fmla="*/ 18211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2037079"/>
                <a:gd name="connsiteX1" fmla="*/ 914399 w 5486399"/>
                <a:gd name="connsiteY1" fmla="*/ 1973532 h 2037079"/>
                <a:gd name="connsiteX2" fmla="*/ 1828799 w 5486399"/>
                <a:gd name="connsiteY2" fmla="*/ 144732 h 2037079"/>
                <a:gd name="connsiteX3" fmla="*/ 2743199 w 5486399"/>
                <a:gd name="connsiteY3" fmla="*/ 1973532 h 2037079"/>
                <a:gd name="connsiteX4" fmla="*/ 2819399 w 5486399"/>
                <a:gd name="connsiteY4" fmla="*/ 68532 h 2037079"/>
                <a:gd name="connsiteX5" fmla="*/ 3198961 w 5486399"/>
                <a:gd name="connsiteY5" fmla="*/ 1409940 h 2037079"/>
                <a:gd name="connsiteX6" fmla="*/ 3657599 w 5486399"/>
                <a:gd name="connsiteY6" fmla="*/ 144731 h 2037079"/>
                <a:gd name="connsiteX7" fmla="*/ 5020574 w 5486399"/>
                <a:gd name="connsiteY7" fmla="*/ 1253226 h 2037079"/>
                <a:gd name="connsiteX8" fmla="*/ 5486399 w 5486399"/>
                <a:gd name="connsiteY8" fmla="*/ 144731 h 2037079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743199 w 5486399"/>
                <a:gd name="connsiteY3" fmla="*/ 19735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743199 w 5486399"/>
                <a:gd name="connsiteY3" fmla="*/ 1973532 h 1973532"/>
                <a:gd name="connsiteX4" fmla="*/ 2819399 w 5486399"/>
                <a:gd name="connsiteY4" fmla="*/ 68532 h 1973532"/>
                <a:gd name="connsiteX5" fmla="*/ 3198961 w 5486399"/>
                <a:gd name="connsiteY5" fmla="*/ 1409940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743199 w 5486399"/>
                <a:gd name="connsiteY3" fmla="*/ 1973532 h 1973532"/>
                <a:gd name="connsiteX4" fmla="*/ 2819399 w 5486399"/>
                <a:gd name="connsiteY4" fmla="*/ 68532 h 1973532"/>
                <a:gd name="connsiteX5" fmla="*/ 4571999 w 5486399"/>
                <a:gd name="connsiteY5" fmla="*/ 1821132 h 1973532"/>
                <a:gd name="connsiteX6" fmla="*/ 3657599 w 5486399"/>
                <a:gd name="connsiteY6" fmla="*/ 144731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44732 h 1973532"/>
                <a:gd name="connsiteX1" fmla="*/ 914399 w 5486399"/>
                <a:gd name="connsiteY1" fmla="*/ 1973532 h 1973532"/>
                <a:gd name="connsiteX2" fmla="*/ 1828799 w 5486399"/>
                <a:gd name="connsiteY2" fmla="*/ 144732 h 1973532"/>
                <a:gd name="connsiteX3" fmla="*/ 2743199 w 5486399"/>
                <a:gd name="connsiteY3" fmla="*/ 1973532 h 1973532"/>
                <a:gd name="connsiteX4" fmla="*/ 2819399 w 5486399"/>
                <a:gd name="connsiteY4" fmla="*/ 68532 h 1973532"/>
                <a:gd name="connsiteX5" fmla="*/ 4571999 w 5486399"/>
                <a:gd name="connsiteY5" fmla="*/ 1821132 h 1973532"/>
                <a:gd name="connsiteX6" fmla="*/ 4876799 w 5486399"/>
                <a:gd name="connsiteY6" fmla="*/ 68532 h 1973532"/>
                <a:gd name="connsiteX7" fmla="*/ 5020574 w 5486399"/>
                <a:gd name="connsiteY7" fmla="*/ 1253226 h 1973532"/>
                <a:gd name="connsiteX8" fmla="*/ 5486399 w 5486399"/>
                <a:gd name="connsiteY8" fmla="*/ 144731 h 1973532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7787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7787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7787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9311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9311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102319 h 1931119"/>
                <a:gd name="connsiteX1" fmla="*/ 914399 w 5486399"/>
                <a:gd name="connsiteY1" fmla="*/ 1931119 h 1931119"/>
                <a:gd name="connsiteX2" fmla="*/ 1828799 w 5486399"/>
                <a:gd name="connsiteY2" fmla="*/ 102319 h 1931119"/>
                <a:gd name="connsiteX3" fmla="*/ 2743199 w 5486399"/>
                <a:gd name="connsiteY3" fmla="*/ 1931119 h 1931119"/>
                <a:gd name="connsiteX4" fmla="*/ 3657599 w 5486399"/>
                <a:gd name="connsiteY4" fmla="*/ 102319 h 1931119"/>
                <a:gd name="connsiteX5" fmla="*/ 4571999 w 5486399"/>
                <a:gd name="connsiteY5" fmla="*/ 1931119 h 1931119"/>
                <a:gd name="connsiteX6" fmla="*/ 4876799 w 5486399"/>
                <a:gd name="connsiteY6" fmla="*/ 26119 h 1931119"/>
                <a:gd name="connsiteX7" fmla="*/ 5020574 w 5486399"/>
                <a:gd name="connsiteY7" fmla="*/ 1210813 h 1931119"/>
                <a:gd name="connsiteX8" fmla="*/ 5486399 w 5486399"/>
                <a:gd name="connsiteY8" fmla="*/ 102318 h 1931119"/>
                <a:gd name="connsiteX0" fmla="*/ 0 w 5486399"/>
                <a:gd name="connsiteY0" fmla="*/ 381000 h 2209800"/>
                <a:gd name="connsiteX1" fmla="*/ 914399 w 5486399"/>
                <a:gd name="connsiteY1" fmla="*/ 2209800 h 2209800"/>
                <a:gd name="connsiteX2" fmla="*/ 1828799 w 5486399"/>
                <a:gd name="connsiteY2" fmla="*/ 381000 h 2209800"/>
                <a:gd name="connsiteX3" fmla="*/ 2743199 w 5486399"/>
                <a:gd name="connsiteY3" fmla="*/ 2209800 h 2209800"/>
                <a:gd name="connsiteX4" fmla="*/ 3657599 w 5486399"/>
                <a:gd name="connsiteY4" fmla="*/ 381000 h 2209800"/>
                <a:gd name="connsiteX5" fmla="*/ 4571999 w 5486399"/>
                <a:gd name="connsiteY5" fmla="*/ 2209800 h 2209800"/>
                <a:gd name="connsiteX6" fmla="*/ 4876799 w 5486399"/>
                <a:gd name="connsiteY6" fmla="*/ 304800 h 2209800"/>
                <a:gd name="connsiteX7" fmla="*/ 5486399 w 5486399"/>
                <a:gd name="connsiteY7" fmla="*/ 380999 h 2209800"/>
                <a:gd name="connsiteX0" fmla="*/ 0 w 5486399"/>
                <a:gd name="connsiteY0" fmla="*/ 7796 h 1836596"/>
                <a:gd name="connsiteX1" fmla="*/ 914399 w 5486399"/>
                <a:gd name="connsiteY1" fmla="*/ 1836596 h 1836596"/>
                <a:gd name="connsiteX2" fmla="*/ 1828799 w 5486399"/>
                <a:gd name="connsiteY2" fmla="*/ 7796 h 1836596"/>
                <a:gd name="connsiteX3" fmla="*/ 2743199 w 5486399"/>
                <a:gd name="connsiteY3" fmla="*/ 1836596 h 1836596"/>
                <a:gd name="connsiteX4" fmla="*/ 3657599 w 5486399"/>
                <a:gd name="connsiteY4" fmla="*/ 7796 h 1836596"/>
                <a:gd name="connsiteX5" fmla="*/ 4571999 w 5486399"/>
                <a:gd name="connsiteY5" fmla="*/ 1836596 h 1836596"/>
                <a:gd name="connsiteX6" fmla="*/ 5486399 w 5486399"/>
                <a:gd name="connsiteY6" fmla="*/ 7795 h 1836596"/>
                <a:gd name="connsiteX0" fmla="*/ 0 w 5486399"/>
                <a:gd name="connsiteY0" fmla="*/ 7796 h 1836596"/>
                <a:gd name="connsiteX1" fmla="*/ 914399 w 5486399"/>
                <a:gd name="connsiteY1" fmla="*/ 1836596 h 1836596"/>
                <a:gd name="connsiteX2" fmla="*/ 1828799 w 5486399"/>
                <a:gd name="connsiteY2" fmla="*/ 7796 h 1836596"/>
                <a:gd name="connsiteX3" fmla="*/ 2743199 w 5486399"/>
                <a:gd name="connsiteY3" fmla="*/ 1836596 h 1836596"/>
                <a:gd name="connsiteX4" fmla="*/ 3657599 w 5486399"/>
                <a:gd name="connsiteY4" fmla="*/ 7796 h 1836596"/>
                <a:gd name="connsiteX5" fmla="*/ 4571999 w 5486399"/>
                <a:gd name="connsiteY5" fmla="*/ 1836596 h 1836596"/>
                <a:gd name="connsiteX6" fmla="*/ 5486399 w 5486399"/>
                <a:gd name="connsiteY6" fmla="*/ 7795 h 1836596"/>
                <a:gd name="connsiteX0" fmla="*/ 0 w 5486399"/>
                <a:gd name="connsiteY0" fmla="*/ 7796 h 1836596"/>
                <a:gd name="connsiteX1" fmla="*/ 914399 w 5486399"/>
                <a:gd name="connsiteY1" fmla="*/ 1836596 h 1836596"/>
                <a:gd name="connsiteX2" fmla="*/ 1828799 w 5486399"/>
                <a:gd name="connsiteY2" fmla="*/ 7796 h 1836596"/>
                <a:gd name="connsiteX3" fmla="*/ 2743199 w 5486399"/>
                <a:gd name="connsiteY3" fmla="*/ 1836596 h 1836596"/>
                <a:gd name="connsiteX4" fmla="*/ 3657599 w 5486399"/>
                <a:gd name="connsiteY4" fmla="*/ 7796 h 1836596"/>
                <a:gd name="connsiteX5" fmla="*/ 4571999 w 5486399"/>
                <a:gd name="connsiteY5" fmla="*/ 1836596 h 1836596"/>
                <a:gd name="connsiteX6" fmla="*/ 5486399 w 5486399"/>
                <a:gd name="connsiteY6" fmla="*/ 7795 h 18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86399" h="1836596">
                  <a:moveTo>
                    <a:pt x="0" y="7796"/>
                  </a:moveTo>
                  <a:cubicBezTo>
                    <a:pt x="488950" y="7796"/>
                    <a:pt x="450849" y="1836596"/>
                    <a:pt x="914399" y="1836596"/>
                  </a:cubicBezTo>
                  <a:cubicBezTo>
                    <a:pt x="1333388" y="1827473"/>
                    <a:pt x="1416062" y="5550"/>
                    <a:pt x="1828799" y="7796"/>
                  </a:cubicBezTo>
                  <a:cubicBezTo>
                    <a:pt x="2277133" y="10312"/>
                    <a:pt x="2301961" y="1830293"/>
                    <a:pt x="2743199" y="1836596"/>
                  </a:cubicBezTo>
                  <a:cubicBezTo>
                    <a:pt x="3234306" y="1836117"/>
                    <a:pt x="3203672" y="0"/>
                    <a:pt x="3657599" y="7796"/>
                  </a:cubicBezTo>
                  <a:cubicBezTo>
                    <a:pt x="4120909" y="9114"/>
                    <a:pt x="4127499" y="1830246"/>
                    <a:pt x="4571999" y="1836596"/>
                  </a:cubicBezTo>
                  <a:cubicBezTo>
                    <a:pt x="4876799" y="1836596"/>
                    <a:pt x="5067299" y="7795"/>
                    <a:pt x="5486399" y="7795"/>
                  </a:cubicBezTo>
                </a:path>
              </a:pathLst>
            </a:custGeom>
            <a:ln w="38100">
              <a:solidFill>
                <a:srgbClr val="0070C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771127" y="3714750"/>
            <a:ext cx="57150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Формула на </a:t>
                </a:r>
                <a:r>
                  <a:rPr lang="bg-BG" dirty="0" err="1"/>
                  <a:t>топането</a:t>
                </a:r>
                <a:endParaRPr lang="en-US" dirty="0"/>
              </a:p>
              <a:p>
                <a:pPr lvl="1"/>
                <a:r>
                  <a:rPr lang="bg-BG" dirty="0"/>
                  <a:t>Може както със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r>
                  <a:rPr lang="bg-BG" dirty="0"/>
                  <a:t>, така и с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𝑏𝑡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>
            <a:off x="5181600" y="1253242"/>
            <a:ext cx="914400" cy="742950"/>
          </a:xfrm>
          <a:prstGeom prst="arc">
            <a:avLst>
              <a:gd name="adj1" fmla="val 16200000"/>
              <a:gd name="adj2" fmla="val 21104646"/>
            </a:avLst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05952" y="1083965"/>
            <a:ext cx="28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600" dirty="0">
                <a:solidFill>
                  <a:sysClr val="windowText" lastClr="000000"/>
                </a:solidFill>
              </a:rPr>
              <a:t>Отместване във времето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49118" y="1996192"/>
            <a:ext cx="1780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600" dirty="0">
                <a:solidFill>
                  <a:sysClr val="windowText" lastClr="000000"/>
                </a:solidFill>
              </a:rPr>
              <a:t>Скорост на </a:t>
            </a:r>
            <a:r>
              <a:rPr lang="bg-BG" sz="1600" dirty="0" err="1">
                <a:solidFill>
                  <a:sysClr val="windowText" lastClr="000000"/>
                </a:solidFill>
              </a:rPr>
              <a:t>топане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Arc 24"/>
          <p:cNvSpPr/>
          <p:nvPr/>
        </p:nvSpPr>
        <p:spPr>
          <a:xfrm flipH="1" flipV="1">
            <a:off x="5566412" y="1308219"/>
            <a:ext cx="1129553" cy="857250"/>
          </a:xfrm>
          <a:prstGeom prst="arc">
            <a:avLst>
              <a:gd name="adj1" fmla="val 16200000"/>
              <a:gd name="adj2" fmla="val 21104646"/>
            </a:avLst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64734" y="1983016"/>
            <a:ext cx="1141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600" dirty="0">
                <a:solidFill>
                  <a:sysClr val="windowText" lastClr="000000"/>
                </a:solidFill>
              </a:rPr>
              <a:t>Амплитуда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 flipV="1">
            <a:off x="3774945" y="1422519"/>
            <a:ext cx="811306" cy="742950"/>
          </a:xfrm>
          <a:prstGeom prst="arc">
            <a:avLst>
              <a:gd name="adj1" fmla="val 16200000"/>
              <a:gd name="adj2" fmla="val 21104646"/>
            </a:avLst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64322" y="1152069"/>
            <a:ext cx="1138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600" dirty="0">
                <a:solidFill>
                  <a:sysClr val="windowText" lastClr="000000"/>
                </a:solidFill>
              </a:rPr>
              <a:t>Абсолютна</a:t>
            </a:r>
          </a:p>
          <a:p>
            <a:pPr algn="r"/>
            <a:r>
              <a:rPr lang="bg-BG" sz="1600" dirty="0">
                <a:solidFill>
                  <a:sysClr val="windowText" lastClr="000000"/>
                </a:solidFill>
              </a:rPr>
              <a:t>стойност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9" name="Arc 28"/>
          <p:cNvSpPr/>
          <p:nvPr/>
        </p:nvSpPr>
        <p:spPr>
          <a:xfrm flipH="1">
            <a:off x="6345222" y="1338822"/>
            <a:ext cx="838200" cy="457200"/>
          </a:xfrm>
          <a:prstGeom prst="arc">
            <a:avLst>
              <a:gd name="adj1" fmla="val 16200000"/>
              <a:gd name="adj2" fmla="val 21104646"/>
            </a:avLst>
          </a:prstGeom>
          <a:ln w="12700">
            <a:solidFill>
              <a:schemeClr val="tx1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803631" y="2339378"/>
            <a:ext cx="0" cy="20574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498831" y="3710978"/>
            <a:ext cx="64008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807015" y="3014223"/>
            <a:ext cx="5486399" cy="1377447"/>
          </a:xfrm>
          <a:custGeom>
            <a:avLst/>
            <a:gdLst>
              <a:gd name="connsiteX0" fmla="*/ 0 w 4183811"/>
              <a:gd name="connsiteY0" fmla="*/ 0 h 971910"/>
              <a:gd name="connsiteX1" fmla="*/ 301924 w 4183811"/>
              <a:gd name="connsiteY1" fmla="*/ 888521 h 971910"/>
              <a:gd name="connsiteX2" fmla="*/ 879894 w 4183811"/>
              <a:gd name="connsiteY2" fmla="*/ 0 h 971910"/>
              <a:gd name="connsiteX3" fmla="*/ 1302588 w 4183811"/>
              <a:gd name="connsiteY3" fmla="*/ 888521 h 971910"/>
              <a:gd name="connsiteX4" fmla="*/ 1897811 w 4183811"/>
              <a:gd name="connsiteY4" fmla="*/ 129397 h 971910"/>
              <a:gd name="connsiteX5" fmla="*/ 2035833 w 4183811"/>
              <a:gd name="connsiteY5" fmla="*/ 940280 h 971910"/>
              <a:gd name="connsiteX6" fmla="*/ 2587924 w 4183811"/>
              <a:gd name="connsiteY6" fmla="*/ 267419 h 971910"/>
              <a:gd name="connsiteX7" fmla="*/ 2682815 w 4183811"/>
              <a:gd name="connsiteY7" fmla="*/ 966159 h 971910"/>
              <a:gd name="connsiteX8" fmla="*/ 3226279 w 4183811"/>
              <a:gd name="connsiteY8" fmla="*/ 301925 h 971910"/>
              <a:gd name="connsiteX9" fmla="*/ 3407433 w 4183811"/>
              <a:gd name="connsiteY9" fmla="*/ 957532 h 971910"/>
              <a:gd name="connsiteX10" fmla="*/ 3743864 w 4183811"/>
              <a:gd name="connsiteY10" fmla="*/ 284672 h 971910"/>
              <a:gd name="connsiteX11" fmla="*/ 3899139 w 4183811"/>
              <a:gd name="connsiteY11" fmla="*/ 923027 h 971910"/>
              <a:gd name="connsiteX12" fmla="*/ 4183811 w 4183811"/>
              <a:gd name="connsiteY12" fmla="*/ 491706 h 971910"/>
              <a:gd name="connsiteX0" fmla="*/ 50321 w 4234132"/>
              <a:gd name="connsiteY0" fmla="*/ 1138687 h 2192308"/>
              <a:gd name="connsiteX1" fmla="*/ 50321 w 4234132"/>
              <a:gd name="connsiteY1" fmla="*/ 148087 h 2192308"/>
              <a:gd name="connsiteX2" fmla="*/ 352245 w 4234132"/>
              <a:gd name="connsiteY2" fmla="*/ 2027208 h 2192308"/>
              <a:gd name="connsiteX3" fmla="*/ 930215 w 4234132"/>
              <a:gd name="connsiteY3" fmla="*/ 1138687 h 2192308"/>
              <a:gd name="connsiteX4" fmla="*/ 1352909 w 4234132"/>
              <a:gd name="connsiteY4" fmla="*/ 2027208 h 2192308"/>
              <a:gd name="connsiteX5" fmla="*/ 1948132 w 4234132"/>
              <a:gd name="connsiteY5" fmla="*/ 1268084 h 2192308"/>
              <a:gd name="connsiteX6" fmla="*/ 2086154 w 4234132"/>
              <a:gd name="connsiteY6" fmla="*/ 2078967 h 2192308"/>
              <a:gd name="connsiteX7" fmla="*/ 2638245 w 4234132"/>
              <a:gd name="connsiteY7" fmla="*/ 1406106 h 2192308"/>
              <a:gd name="connsiteX8" fmla="*/ 2733136 w 4234132"/>
              <a:gd name="connsiteY8" fmla="*/ 2104846 h 2192308"/>
              <a:gd name="connsiteX9" fmla="*/ 3276600 w 4234132"/>
              <a:gd name="connsiteY9" fmla="*/ 1440612 h 2192308"/>
              <a:gd name="connsiteX10" fmla="*/ 3457754 w 4234132"/>
              <a:gd name="connsiteY10" fmla="*/ 2096219 h 2192308"/>
              <a:gd name="connsiteX11" fmla="*/ 3794185 w 4234132"/>
              <a:gd name="connsiteY11" fmla="*/ 1423359 h 2192308"/>
              <a:gd name="connsiteX12" fmla="*/ 3949460 w 4234132"/>
              <a:gd name="connsiteY12" fmla="*/ 2061714 h 2192308"/>
              <a:gd name="connsiteX13" fmla="*/ 4234132 w 4234132"/>
              <a:gd name="connsiteY13" fmla="*/ 1630393 h 2192308"/>
              <a:gd name="connsiteX0" fmla="*/ 76200 w 4260011"/>
              <a:gd name="connsiteY0" fmla="*/ 1308100 h 3378200"/>
              <a:gd name="connsiteX1" fmla="*/ 76200 w 4260011"/>
              <a:gd name="connsiteY1" fmla="*/ 317500 h 3378200"/>
              <a:gd name="connsiteX2" fmla="*/ 533400 w 4260011"/>
              <a:gd name="connsiteY2" fmla="*/ 3213100 h 3378200"/>
              <a:gd name="connsiteX3" fmla="*/ 956094 w 4260011"/>
              <a:gd name="connsiteY3" fmla="*/ 1308100 h 3378200"/>
              <a:gd name="connsiteX4" fmla="*/ 1378788 w 4260011"/>
              <a:gd name="connsiteY4" fmla="*/ 2196621 h 3378200"/>
              <a:gd name="connsiteX5" fmla="*/ 1974011 w 4260011"/>
              <a:gd name="connsiteY5" fmla="*/ 1437497 h 3378200"/>
              <a:gd name="connsiteX6" fmla="*/ 2112033 w 4260011"/>
              <a:gd name="connsiteY6" fmla="*/ 2248380 h 3378200"/>
              <a:gd name="connsiteX7" fmla="*/ 2664124 w 4260011"/>
              <a:gd name="connsiteY7" fmla="*/ 1575519 h 3378200"/>
              <a:gd name="connsiteX8" fmla="*/ 2759015 w 4260011"/>
              <a:gd name="connsiteY8" fmla="*/ 2274259 h 3378200"/>
              <a:gd name="connsiteX9" fmla="*/ 3302479 w 4260011"/>
              <a:gd name="connsiteY9" fmla="*/ 1610025 h 3378200"/>
              <a:gd name="connsiteX10" fmla="*/ 3483633 w 4260011"/>
              <a:gd name="connsiteY10" fmla="*/ 2265632 h 3378200"/>
              <a:gd name="connsiteX11" fmla="*/ 3820064 w 4260011"/>
              <a:gd name="connsiteY11" fmla="*/ 1592772 h 3378200"/>
              <a:gd name="connsiteX12" fmla="*/ 3975339 w 4260011"/>
              <a:gd name="connsiteY12" fmla="*/ 2231127 h 3378200"/>
              <a:gd name="connsiteX13" fmla="*/ 4260011 w 4260011"/>
              <a:gd name="connsiteY13" fmla="*/ 1799806 h 3378200"/>
              <a:gd name="connsiteX0" fmla="*/ 0 w 4183811"/>
              <a:gd name="connsiteY0" fmla="*/ 0 h 3060700"/>
              <a:gd name="connsiteX1" fmla="*/ 457200 w 4183811"/>
              <a:gd name="connsiteY1" fmla="*/ 2895600 h 3060700"/>
              <a:gd name="connsiteX2" fmla="*/ 879894 w 4183811"/>
              <a:gd name="connsiteY2" fmla="*/ 990600 h 3060700"/>
              <a:gd name="connsiteX3" fmla="*/ 1302588 w 4183811"/>
              <a:gd name="connsiteY3" fmla="*/ 1879121 h 3060700"/>
              <a:gd name="connsiteX4" fmla="*/ 1897811 w 4183811"/>
              <a:gd name="connsiteY4" fmla="*/ 1119997 h 3060700"/>
              <a:gd name="connsiteX5" fmla="*/ 2035833 w 4183811"/>
              <a:gd name="connsiteY5" fmla="*/ 1930880 h 3060700"/>
              <a:gd name="connsiteX6" fmla="*/ 2587924 w 4183811"/>
              <a:gd name="connsiteY6" fmla="*/ 1258019 h 3060700"/>
              <a:gd name="connsiteX7" fmla="*/ 2682815 w 4183811"/>
              <a:gd name="connsiteY7" fmla="*/ 1956759 h 3060700"/>
              <a:gd name="connsiteX8" fmla="*/ 3226279 w 4183811"/>
              <a:gd name="connsiteY8" fmla="*/ 1292525 h 3060700"/>
              <a:gd name="connsiteX9" fmla="*/ 3407433 w 4183811"/>
              <a:gd name="connsiteY9" fmla="*/ 1948132 h 3060700"/>
              <a:gd name="connsiteX10" fmla="*/ 3743864 w 4183811"/>
              <a:gd name="connsiteY10" fmla="*/ 1275272 h 3060700"/>
              <a:gd name="connsiteX11" fmla="*/ 3899139 w 4183811"/>
              <a:gd name="connsiteY11" fmla="*/ 1913627 h 3060700"/>
              <a:gd name="connsiteX12" fmla="*/ 4183811 w 4183811"/>
              <a:gd name="connsiteY12" fmla="*/ 1482306 h 30607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02588 w 4183811"/>
              <a:gd name="connsiteY3" fmla="*/ 1879121 h 2971800"/>
              <a:gd name="connsiteX4" fmla="*/ 1897811 w 4183811"/>
              <a:gd name="connsiteY4" fmla="*/ 1119997 h 2971800"/>
              <a:gd name="connsiteX5" fmla="*/ 2035833 w 4183811"/>
              <a:gd name="connsiteY5" fmla="*/ 1930880 h 2971800"/>
              <a:gd name="connsiteX6" fmla="*/ 2587924 w 4183811"/>
              <a:gd name="connsiteY6" fmla="*/ 1258019 h 2971800"/>
              <a:gd name="connsiteX7" fmla="*/ 2682815 w 4183811"/>
              <a:gd name="connsiteY7" fmla="*/ 1956759 h 2971800"/>
              <a:gd name="connsiteX8" fmla="*/ 3226279 w 4183811"/>
              <a:gd name="connsiteY8" fmla="*/ 1292525 h 2971800"/>
              <a:gd name="connsiteX9" fmla="*/ 3407433 w 4183811"/>
              <a:gd name="connsiteY9" fmla="*/ 1948132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71601 w 4183811"/>
              <a:gd name="connsiteY3" fmla="*/ 2209800 h 2971800"/>
              <a:gd name="connsiteX4" fmla="*/ 1897811 w 4183811"/>
              <a:gd name="connsiteY4" fmla="*/ 1119997 h 2971800"/>
              <a:gd name="connsiteX5" fmla="*/ 2035833 w 4183811"/>
              <a:gd name="connsiteY5" fmla="*/ 1930880 h 2971800"/>
              <a:gd name="connsiteX6" fmla="*/ 2587924 w 4183811"/>
              <a:gd name="connsiteY6" fmla="*/ 1258019 h 2971800"/>
              <a:gd name="connsiteX7" fmla="*/ 2682815 w 4183811"/>
              <a:gd name="connsiteY7" fmla="*/ 1956759 h 2971800"/>
              <a:gd name="connsiteX8" fmla="*/ 3226279 w 4183811"/>
              <a:gd name="connsiteY8" fmla="*/ 1292525 h 2971800"/>
              <a:gd name="connsiteX9" fmla="*/ 3407433 w 4183811"/>
              <a:gd name="connsiteY9" fmla="*/ 1948132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71601 w 4183811"/>
              <a:gd name="connsiteY3" fmla="*/ 2209800 h 2971800"/>
              <a:gd name="connsiteX4" fmla="*/ 1821611 w 4183811"/>
              <a:gd name="connsiteY4" fmla="*/ 808008 h 2971800"/>
              <a:gd name="connsiteX5" fmla="*/ 2035833 w 4183811"/>
              <a:gd name="connsiteY5" fmla="*/ 1930880 h 2971800"/>
              <a:gd name="connsiteX6" fmla="*/ 2587924 w 4183811"/>
              <a:gd name="connsiteY6" fmla="*/ 1258019 h 2971800"/>
              <a:gd name="connsiteX7" fmla="*/ 2682815 w 4183811"/>
              <a:gd name="connsiteY7" fmla="*/ 1956759 h 2971800"/>
              <a:gd name="connsiteX8" fmla="*/ 3226279 w 4183811"/>
              <a:gd name="connsiteY8" fmla="*/ 1292525 h 2971800"/>
              <a:gd name="connsiteX9" fmla="*/ 3407433 w 4183811"/>
              <a:gd name="connsiteY9" fmla="*/ 1948132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71601 w 4183811"/>
              <a:gd name="connsiteY3" fmla="*/ 2209800 h 2971800"/>
              <a:gd name="connsiteX4" fmla="*/ 1821611 w 4183811"/>
              <a:gd name="connsiteY4" fmla="*/ 808008 h 2971800"/>
              <a:gd name="connsiteX5" fmla="*/ 2273059 w 4183811"/>
              <a:gd name="connsiteY5" fmla="*/ 1919378 h 2971800"/>
              <a:gd name="connsiteX6" fmla="*/ 2587924 w 4183811"/>
              <a:gd name="connsiteY6" fmla="*/ 1258019 h 2971800"/>
              <a:gd name="connsiteX7" fmla="*/ 2682815 w 4183811"/>
              <a:gd name="connsiteY7" fmla="*/ 1956759 h 2971800"/>
              <a:gd name="connsiteX8" fmla="*/ 3226279 w 4183811"/>
              <a:gd name="connsiteY8" fmla="*/ 1292525 h 2971800"/>
              <a:gd name="connsiteX9" fmla="*/ 3407433 w 4183811"/>
              <a:gd name="connsiteY9" fmla="*/ 1948132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71601 w 4183811"/>
              <a:gd name="connsiteY3" fmla="*/ 2209800 h 2971800"/>
              <a:gd name="connsiteX4" fmla="*/ 1821611 w 4183811"/>
              <a:gd name="connsiteY4" fmla="*/ 808008 h 2971800"/>
              <a:gd name="connsiteX5" fmla="*/ 2273059 w 4183811"/>
              <a:gd name="connsiteY5" fmla="*/ 1919378 h 2971800"/>
              <a:gd name="connsiteX6" fmla="*/ 2731698 w 4183811"/>
              <a:gd name="connsiteY6" fmla="*/ 1059611 h 2971800"/>
              <a:gd name="connsiteX7" fmla="*/ 2682815 w 4183811"/>
              <a:gd name="connsiteY7" fmla="*/ 1956759 h 2971800"/>
              <a:gd name="connsiteX8" fmla="*/ 3226279 w 4183811"/>
              <a:gd name="connsiteY8" fmla="*/ 1292525 h 2971800"/>
              <a:gd name="connsiteX9" fmla="*/ 3407433 w 4183811"/>
              <a:gd name="connsiteY9" fmla="*/ 1948132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71601 w 4183811"/>
              <a:gd name="connsiteY3" fmla="*/ 2209800 h 2971800"/>
              <a:gd name="connsiteX4" fmla="*/ 1821611 w 4183811"/>
              <a:gd name="connsiteY4" fmla="*/ 808008 h 2971800"/>
              <a:gd name="connsiteX5" fmla="*/ 2273059 w 4183811"/>
              <a:gd name="connsiteY5" fmla="*/ 1919378 h 2971800"/>
              <a:gd name="connsiteX6" fmla="*/ 2731698 w 4183811"/>
              <a:gd name="connsiteY6" fmla="*/ 1059611 h 2971800"/>
              <a:gd name="connsiteX7" fmla="*/ 3198962 w 4183811"/>
              <a:gd name="connsiteY7" fmla="*/ 1798608 h 2971800"/>
              <a:gd name="connsiteX8" fmla="*/ 3226279 w 4183811"/>
              <a:gd name="connsiteY8" fmla="*/ 1292525 h 2971800"/>
              <a:gd name="connsiteX9" fmla="*/ 3407433 w 4183811"/>
              <a:gd name="connsiteY9" fmla="*/ 1948132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183811"/>
              <a:gd name="connsiteY0" fmla="*/ 0 h 2971800"/>
              <a:gd name="connsiteX1" fmla="*/ 457200 w 4183811"/>
              <a:gd name="connsiteY1" fmla="*/ 2895600 h 2971800"/>
              <a:gd name="connsiteX2" fmla="*/ 914401 w 4183811"/>
              <a:gd name="connsiteY2" fmla="*/ 457200 h 2971800"/>
              <a:gd name="connsiteX3" fmla="*/ 1371601 w 4183811"/>
              <a:gd name="connsiteY3" fmla="*/ 2209800 h 2971800"/>
              <a:gd name="connsiteX4" fmla="*/ 1821611 w 4183811"/>
              <a:gd name="connsiteY4" fmla="*/ 808008 h 2971800"/>
              <a:gd name="connsiteX5" fmla="*/ 2273059 w 4183811"/>
              <a:gd name="connsiteY5" fmla="*/ 1919378 h 2971800"/>
              <a:gd name="connsiteX6" fmla="*/ 2731698 w 4183811"/>
              <a:gd name="connsiteY6" fmla="*/ 1059611 h 2971800"/>
              <a:gd name="connsiteX7" fmla="*/ 3198962 w 4183811"/>
              <a:gd name="connsiteY7" fmla="*/ 1798608 h 2971800"/>
              <a:gd name="connsiteX8" fmla="*/ 3226279 w 4183811"/>
              <a:gd name="connsiteY8" fmla="*/ 1292525 h 2971800"/>
              <a:gd name="connsiteX9" fmla="*/ 3733801 w 4183811"/>
              <a:gd name="connsiteY9" fmla="*/ 1981200 h 2971800"/>
              <a:gd name="connsiteX10" fmla="*/ 3743864 w 4183811"/>
              <a:gd name="connsiteY10" fmla="*/ 1275272 h 2971800"/>
              <a:gd name="connsiteX11" fmla="*/ 3899139 w 4183811"/>
              <a:gd name="connsiteY11" fmla="*/ 1913627 h 2971800"/>
              <a:gd name="connsiteX12" fmla="*/ 4183811 w 4183811"/>
              <a:gd name="connsiteY12" fmla="*/ 1482306 h 2971800"/>
              <a:gd name="connsiteX0" fmla="*/ 0 w 4294757"/>
              <a:gd name="connsiteY0" fmla="*/ 0 h 2971800"/>
              <a:gd name="connsiteX1" fmla="*/ 457200 w 4294757"/>
              <a:gd name="connsiteY1" fmla="*/ 2895600 h 2971800"/>
              <a:gd name="connsiteX2" fmla="*/ 914401 w 4294757"/>
              <a:gd name="connsiteY2" fmla="*/ 457200 h 2971800"/>
              <a:gd name="connsiteX3" fmla="*/ 1371601 w 4294757"/>
              <a:gd name="connsiteY3" fmla="*/ 2209800 h 2971800"/>
              <a:gd name="connsiteX4" fmla="*/ 1821611 w 4294757"/>
              <a:gd name="connsiteY4" fmla="*/ 808008 h 2971800"/>
              <a:gd name="connsiteX5" fmla="*/ 2273059 w 4294757"/>
              <a:gd name="connsiteY5" fmla="*/ 1919378 h 2971800"/>
              <a:gd name="connsiteX6" fmla="*/ 2731698 w 4294757"/>
              <a:gd name="connsiteY6" fmla="*/ 1059611 h 2971800"/>
              <a:gd name="connsiteX7" fmla="*/ 3198962 w 4294757"/>
              <a:gd name="connsiteY7" fmla="*/ 1798608 h 2971800"/>
              <a:gd name="connsiteX8" fmla="*/ 3226279 w 4294757"/>
              <a:gd name="connsiteY8" fmla="*/ 1292525 h 2971800"/>
              <a:gd name="connsiteX9" fmla="*/ 3733801 w 4294757"/>
              <a:gd name="connsiteY9" fmla="*/ 1981200 h 2971800"/>
              <a:gd name="connsiteX10" fmla="*/ 4267201 w 4294757"/>
              <a:gd name="connsiteY10" fmla="*/ 1219200 h 2971800"/>
              <a:gd name="connsiteX11" fmla="*/ 3899139 w 4294757"/>
              <a:gd name="connsiteY11" fmla="*/ 1913627 h 2971800"/>
              <a:gd name="connsiteX12" fmla="*/ 4183811 w 4294757"/>
              <a:gd name="connsiteY12" fmla="*/ 1482306 h 2971800"/>
              <a:gd name="connsiteX0" fmla="*/ 0 w 4509699"/>
              <a:gd name="connsiteY0" fmla="*/ 0 h 2971800"/>
              <a:gd name="connsiteX1" fmla="*/ 457200 w 4509699"/>
              <a:gd name="connsiteY1" fmla="*/ 2895600 h 2971800"/>
              <a:gd name="connsiteX2" fmla="*/ 914401 w 4509699"/>
              <a:gd name="connsiteY2" fmla="*/ 457200 h 2971800"/>
              <a:gd name="connsiteX3" fmla="*/ 1371601 w 4509699"/>
              <a:gd name="connsiteY3" fmla="*/ 2209800 h 2971800"/>
              <a:gd name="connsiteX4" fmla="*/ 1821611 w 4509699"/>
              <a:gd name="connsiteY4" fmla="*/ 808008 h 2971800"/>
              <a:gd name="connsiteX5" fmla="*/ 2273059 w 4509699"/>
              <a:gd name="connsiteY5" fmla="*/ 1919378 h 2971800"/>
              <a:gd name="connsiteX6" fmla="*/ 2731698 w 4509699"/>
              <a:gd name="connsiteY6" fmla="*/ 1059611 h 2971800"/>
              <a:gd name="connsiteX7" fmla="*/ 3198962 w 4509699"/>
              <a:gd name="connsiteY7" fmla="*/ 1798608 h 2971800"/>
              <a:gd name="connsiteX8" fmla="*/ 3226279 w 4509699"/>
              <a:gd name="connsiteY8" fmla="*/ 1292525 h 2971800"/>
              <a:gd name="connsiteX9" fmla="*/ 3733801 w 4509699"/>
              <a:gd name="connsiteY9" fmla="*/ 1981200 h 2971800"/>
              <a:gd name="connsiteX10" fmla="*/ 4267201 w 4509699"/>
              <a:gd name="connsiteY10" fmla="*/ 1219200 h 2971800"/>
              <a:gd name="connsiteX11" fmla="*/ 4495801 w 4509699"/>
              <a:gd name="connsiteY11" fmla="*/ 1981200 h 2971800"/>
              <a:gd name="connsiteX12" fmla="*/ 4183811 w 4509699"/>
              <a:gd name="connsiteY12" fmla="*/ 1482306 h 2971800"/>
              <a:gd name="connsiteX0" fmla="*/ 0 w 4876801"/>
              <a:gd name="connsiteY0" fmla="*/ 0 h 2971800"/>
              <a:gd name="connsiteX1" fmla="*/ 457200 w 4876801"/>
              <a:gd name="connsiteY1" fmla="*/ 2895600 h 2971800"/>
              <a:gd name="connsiteX2" fmla="*/ 914401 w 4876801"/>
              <a:gd name="connsiteY2" fmla="*/ 457200 h 2971800"/>
              <a:gd name="connsiteX3" fmla="*/ 1371601 w 4876801"/>
              <a:gd name="connsiteY3" fmla="*/ 2209800 h 2971800"/>
              <a:gd name="connsiteX4" fmla="*/ 1821611 w 4876801"/>
              <a:gd name="connsiteY4" fmla="*/ 808008 h 2971800"/>
              <a:gd name="connsiteX5" fmla="*/ 2273059 w 4876801"/>
              <a:gd name="connsiteY5" fmla="*/ 1919378 h 2971800"/>
              <a:gd name="connsiteX6" fmla="*/ 2731698 w 4876801"/>
              <a:gd name="connsiteY6" fmla="*/ 1059611 h 2971800"/>
              <a:gd name="connsiteX7" fmla="*/ 3198962 w 4876801"/>
              <a:gd name="connsiteY7" fmla="*/ 1798608 h 2971800"/>
              <a:gd name="connsiteX8" fmla="*/ 3226279 w 4876801"/>
              <a:gd name="connsiteY8" fmla="*/ 1292525 h 2971800"/>
              <a:gd name="connsiteX9" fmla="*/ 3733801 w 4876801"/>
              <a:gd name="connsiteY9" fmla="*/ 1981200 h 2971800"/>
              <a:gd name="connsiteX10" fmla="*/ 4267201 w 4876801"/>
              <a:gd name="connsiteY10" fmla="*/ 1219200 h 2971800"/>
              <a:gd name="connsiteX11" fmla="*/ 4495801 w 4876801"/>
              <a:gd name="connsiteY11" fmla="*/ 1981200 h 2971800"/>
              <a:gd name="connsiteX12" fmla="*/ 4876801 w 4876801"/>
              <a:gd name="connsiteY12" fmla="*/ 1524000 h 2971800"/>
              <a:gd name="connsiteX0" fmla="*/ 0 w 4876801"/>
              <a:gd name="connsiteY0" fmla="*/ 0 h 2971800"/>
              <a:gd name="connsiteX1" fmla="*/ 457200 w 4876801"/>
              <a:gd name="connsiteY1" fmla="*/ 2895600 h 2971800"/>
              <a:gd name="connsiteX2" fmla="*/ 914401 w 4876801"/>
              <a:gd name="connsiteY2" fmla="*/ 457200 h 2971800"/>
              <a:gd name="connsiteX3" fmla="*/ 1371601 w 4876801"/>
              <a:gd name="connsiteY3" fmla="*/ 2209800 h 2971800"/>
              <a:gd name="connsiteX4" fmla="*/ 1821611 w 4876801"/>
              <a:gd name="connsiteY4" fmla="*/ 808008 h 2971800"/>
              <a:gd name="connsiteX5" fmla="*/ 2273059 w 4876801"/>
              <a:gd name="connsiteY5" fmla="*/ 1919378 h 2971800"/>
              <a:gd name="connsiteX6" fmla="*/ 2731698 w 4876801"/>
              <a:gd name="connsiteY6" fmla="*/ 1059611 h 2971800"/>
              <a:gd name="connsiteX7" fmla="*/ 3198962 w 4876801"/>
              <a:gd name="connsiteY7" fmla="*/ 1798608 h 2971800"/>
              <a:gd name="connsiteX8" fmla="*/ 3666226 w 4876801"/>
              <a:gd name="connsiteY8" fmla="*/ 1138687 h 2971800"/>
              <a:gd name="connsiteX9" fmla="*/ 3733801 w 4876801"/>
              <a:gd name="connsiteY9" fmla="*/ 1981200 h 2971800"/>
              <a:gd name="connsiteX10" fmla="*/ 4267201 w 4876801"/>
              <a:gd name="connsiteY10" fmla="*/ 1219200 h 2971800"/>
              <a:gd name="connsiteX11" fmla="*/ 4495801 w 4876801"/>
              <a:gd name="connsiteY11" fmla="*/ 1981200 h 2971800"/>
              <a:gd name="connsiteX12" fmla="*/ 4876801 w 4876801"/>
              <a:gd name="connsiteY12" fmla="*/ 1524000 h 2971800"/>
              <a:gd name="connsiteX0" fmla="*/ 0 w 4876801"/>
              <a:gd name="connsiteY0" fmla="*/ 0 h 2971800"/>
              <a:gd name="connsiteX1" fmla="*/ 457200 w 4876801"/>
              <a:gd name="connsiteY1" fmla="*/ 2895600 h 2971800"/>
              <a:gd name="connsiteX2" fmla="*/ 914401 w 4876801"/>
              <a:gd name="connsiteY2" fmla="*/ 457200 h 2971800"/>
              <a:gd name="connsiteX3" fmla="*/ 1371601 w 4876801"/>
              <a:gd name="connsiteY3" fmla="*/ 2209800 h 2971800"/>
              <a:gd name="connsiteX4" fmla="*/ 1821611 w 4876801"/>
              <a:gd name="connsiteY4" fmla="*/ 808008 h 2971800"/>
              <a:gd name="connsiteX5" fmla="*/ 2273059 w 4876801"/>
              <a:gd name="connsiteY5" fmla="*/ 1919378 h 2971800"/>
              <a:gd name="connsiteX6" fmla="*/ 2731698 w 4876801"/>
              <a:gd name="connsiteY6" fmla="*/ 1059611 h 2971800"/>
              <a:gd name="connsiteX7" fmla="*/ 3198962 w 4876801"/>
              <a:gd name="connsiteY7" fmla="*/ 1798608 h 2971800"/>
              <a:gd name="connsiteX8" fmla="*/ 3666226 w 4876801"/>
              <a:gd name="connsiteY8" fmla="*/ 1138687 h 2971800"/>
              <a:gd name="connsiteX9" fmla="*/ 3733801 w 4876801"/>
              <a:gd name="connsiteY9" fmla="*/ 1981200 h 2971800"/>
              <a:gd name="connsiteX10" fmla="*/ 4572001 w 4876801"/>
              <a:gd name="connsiteY10" fmla="*/ 1236453 h 2971800"/>
              <a:gd name="connsiteX11" fmla="*/ 4495801 w 4876801"/>
              <a:gd name="connsiteY11" fmla="*/ 1981200 h 2971800"/>
              <a:gd name="connsiteX12" fmla="*/ 4876801 w 4876801"/>
              <a:gd name="connsiteY12" fmla="*/ 1524000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73059 w 5477775"/>
              <a:gd name="connsiteY5" fmla="*/ 1919378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3733801 w 5477775"/>
              <a:gd name="connsiteY9" fmla="*/ 1981200 h 2971800"/>
              <a:gd name="connsiteX10" fmla="*/ 4572001 w 5477775"/>
              <a:gd name="connsiteY10" fmla="*/ 1236453 h 2971800"/>
              <a:gd name="connsiteX11" fmla="*/ 4495801 w 5477775"/>
              <a:gd name="connsiteY11" fmla="*/ 1981200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133601 w 5477775"/>
              <a:gd name="connsiteY5" fmla="*/ 1752600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3733801 w 5477775"/>
              <a:gd name="connsiteY9" fmla="*/ 1981200 h 2971800"/>
              <a:gd name="connsiteX10" fmla="*/ 4572001 w 5477775"/>
              <a:gd name="connsiteY10" fmla="*/ 1236453 h 2971800"/>
              <a:gd name="connsiteX11" fmla="*/ 4495801 w 5477775"/>
              <a:gd name="connsiteY11" fmla="*/ 1981200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3733801 w 5477775"/>
              <a:gd name="connsiteY9" fmla="*/ 1981200 h 2971800"/>
              <a:gd name="connsiteX10" fmla="*/ 4572001 w 5477775"/>
              <a:gd name="connsiteY10" fmla="*/ 1236453 h 2971800"/>
              <a:gd name="connsiteX11" fmla="*/ 4495801 w 5477775"/>
              <a:gd name="connsiteY11" fmla="*/ 1981200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4495801 w 5477775"/>
              <a:gd name="connsiteY11" fmla="*/ 1981200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31698 w 5477775"/>
              <a:gd name="connsiteY6" fmla="*/ 1059611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2971800"/>
              <a:gd name="connsiteX1" fmla="*/ 457200 w 5477775"/>
              <a:gd name="connsiteY1" fmla="*/ 2895600 h 2971800"/>
              <a:gd name="connsiteX2" fmla="*/ 914401 w 5477775"/>
              <a:gd name="connsiteY2" fmla="*/ 457200 h 2971800"/>
              <a:gd name="connsiteX3" fmla="*/ 1371601 w 5477775"/>
              <a:gd name="connsiteY3" fmla="*/ 2209800 h 2971800"/>
              <a:gd name="connsiteX4" fmla="*/ 1821611 w 5477775"/>
              <a:gd name="connsiteY4" fmla="*/ 808008 h 2971800"/>
              <a:gd name="connsiteX5" fmla="*/ 2268748 w 5477775"/>
              <a:gd name="connsiteY5" fmla="*/ 1952445 h 2971800"/>
              <a:gd name="connsiteX6" fmla="*/ 2740324 w 5477775"/>
              <a:gd name="connsiteY6" fmla="*/ 1025105 h 2971800"/>
              <a:gd name="connsiteX7" fmla="*/ 3198962 w 5477775"/>
              <a:gd name="connsiteY7" fmla="*/ 1798608 h 2971800"/>
              <a:gd name="connsiteX8" fmla="*/ 3666226 w 5477775"/>
              <a:gd name="connsiteY8" fmla="*/ 1138687 h 2971800"/>
              <a:gd name="connsiteX9" fmla="*/ 4106175 w 5477775"/>
              <a:gd name="connsiteY9" fmla="*/ 1702279 h 2971800"/>
              <a:gd name="connsiteX10" fmla="*/ 4572001 w 5477775"/>
              <a:gd name="connsiteY10" fmla="*/ 1236453 h 2971800"/>
              <a:gd name="connsiteX11" fmla="*/ 5020575 w 5477775"/>
              <a:gd name="connsiteY11" fmla="*/ 1641894 h 2971800"/>
              <a:gd name="connsiteX12" fmla="*/ 5477775 w 5477775"/>
              <a:gd name="connsiteY12" fmla="*/ 1279585 h 2971800"/>
              <a:gd name="connsiteX0" fmla="*/ 0 w 5477775"/>
              <a:gd name="connsiteY0" fmla="*/ 0 h 3051027"/>
              <a:gd name="connsiteX1" fmla="*/ 457200 w 5477775"/>
              <a:gd name="connsiteY1" fmla="*/ 2895600 h 3051027"/>
              <a:gd name="connsiteX2" fmla="*/ 914401 w 5477775"/>
              <a:gd name="connsiteY2" fmla="*/ 457200 h 3051027"/>
              <a:gd name="connsiteX3" fmla="*/ 1371601 w 5477775"/>
              <a:gd name="connsiteY3" fmla="*/ 2209800 h 3051027"/>
              <a:gd name="connsiteX4" fmla="*/ 1821611 w 5477775"/>
              <a:gd name="connsiteY4" fmla="*/ 808008 h 3051027"/>
              <a:gd name="connsiteX5" fmla="*/ 2268748 w 5477775"/>
              <a:gd name="connsiteY5" fmla="*/ 1952445 h 3051027"/>
              <a:gd name="connsiteX6" fmla="*/ 2740324 w 5477775"/>
              <a:gd name="connsiteY6" fmla="*/ 1025105 h 3051027"/>
              <a:gd name="connsiteX7" fmla="*/ 3198962 w 5477775"/>
              <a:gd name="connsiteY7" fmla="*/ 1798608 h 3051027"/>
              <a:gd name="connsiteX8" fmla="*/ 3666226 w 5477775"/>
              <a:gd name="connsiteY8" fmla="*/ 1138687 h 3051027"/>
              <a:gd name="connsiteX9" fmla="*/ 4106175 w 5477775"/>
              <a:gd name="connsiteY9" fmla="*/ 1702279 h 3051027"/>
              <a:gd name="connsiteX10" fmla="*/ 4572001 w 5477775"/>
              <a:gd name="connsiteY10" fmla="*/ 1236453 h 3051027"/>
              <a:gd name="connsiteX11" fmla="*/ 5020575 w 5477775"/>
              <a:gd name="connsiteY11" fmla="*/ 1641894 h 3051027"/>
              <a:gd name="connsiteX12" fmla="*/ 5477775 w 5477775"/>
              <a:gd name="connsiteY12" fmla="*/ 1279585 h 3051027"/>
              <a:gd name="connsiteX0" fmla="*/ 0 w 5477775"/>
              <a:gd name="connsiteY0" fmla="*/ 101600 h 2997200"/>
              <a:gd name="connsiteX1" fmla="*/ 228601 w 5477775"/>
              <a:gd name="connsiteY1" fmla="*/ 482600 h 2997200"/>
              <a:gd name="connsiteX2" fmla="*/ 457200 w 5477775"/>
              <a:gd name="connsiteY2" fmla="*/ 2997200 h 2997200"/>
              <a:gd name="connsiteX3" fmla="*/ 914401 w 5477775"/>
              <a:gd name="connsiteY3" fmla="*/ 558800 h 2997200"/>
              <a:gd name="connsiteX4" fmla="*/ 1371601 w 5477775"/>
              <a:gd name="connsiteY4" fmla="*/ 2311400 h 2997200"/>
              <a:gd name="connsiteX5" fmla="*/ 1821611 w 5477775"/>
              <a:gd name="connsiteY5" fmla="*/ 909608 h 2997200"/>
              <a:gd name="connsiteX6" fmla="*/ 2268748 w 5477775"/>
              <a:gd name="connsiteY6" fmla="*/ 2054045 h 2997200"/>
              <a:gd name="connsiteX7" fmla="*/ 2740324 w 5477775"/>
              <a:gd name="connsiteY7" fmla="*/ 1126705 h 2997200"/>
              <a:gd name="connsiteX8" fmla="*/ 3198962 w 5477775"/>
              <a:gd name="connsiteY8" fmla="*/ 1900208 h 2997200"/>
              <a:gd name="connsiteX9" fmla="*/ 3666226 w 5477775"/>
              <a:gd name="connsiteY9" fmla="*/ 1240287 h 2997200"/>
              <a:gd name="connsiteX10" fmla="*/ 4106175 w 5477775"/>
              <a:gd name="connsiteY10" fmla="*/ 1803879 h 2997200"/>
              <a:gd name="connsiteX11" fmla="*/ 4572001 w 5477775"/>
              <a:gd name="connsiteY11" fmla="*/ 1338053 h 2997200"/>
              <a:gd name="connsiteX12" fmla="*/ 5020575 w 5477775"/>
              <a:gd name="connsiteY12" fmla="*/ 1743494 h 2997200"/>
              <a:gd name="connsiteX13" fmla="*/ 5477775 w 5477775"/>
              <a:gd name="connsiteY13" fmla="*/ 1381185 h 2997200"/>
              <a:gd name="connsiteX0" fmla="*/ 0 w 5477775"/>
              <a:gd name="connsiteY0" fmla="*/ 101600 h 2997200"/>
              <a:gd name="connsiteX1" fmla="*/ 152401 w 5477775"/>
              <a:gd name="connsiteY1" fmla="*/ 482600 h 2997200"/>
              <a:gd name="connsiteX2" fmla="*/ 457200 w 5477775"/>
              <a:gd name="connsiteY2" fmla="*/ 2997200 h 2997200"/>
              <a:gd name="connsiteX3" fmla="*/ 914401 w 5477775"/>
              <a:gd name="connsiteY3" fmla="*/ 558800 h 2997200"/>
              <a:gd name="connsiteX4" fmla="*/ 1371601 w 5477775"/>
              <a:gd name="connsiteY4" fmla="*/ 2311400 h 2997200"/>
              <a:gd name="connsiteX5" fmla="*/ 1821611 w 5477775"/>
              <a:gd name="connsiteY5" fmla="*/ 909608 h 2997200"/>
              <a:gd name="connsiteX6" fmla="*/ 2268748 w 5477775"/>
              <a:gd name="connsiteY6" fmla="*/ 2054045 h 2997200"/>
              <a:gd name="connsiteX7" fmla="*/ 2740324 w 5477775"/>
              <a:gd name="connsiteY7" fmla="*/ 1126705 h 2997200"/>
              <a:gd name="connsiteX8" fmla="*/ 3198962 w 5477775"/>
              <a:gd name="connsiteY8" fmla="*/ 1900208 h 2997200"/>
              <a:gd name="connsiteX9" fmla="*/ 3666226 w 5477775"/>
              <a:gd name="connsiteY9" fmla="*/ 1240287 h 2997200"/>
              <a:gd name="connsiteX10" fmla="*/ 4106175 w 5477775"/>
              <a:gd name="connsiteY10" fmla="*/ 1803879 h 2997200"/>
              <a:gd name="connsiteX11" fmla="*/ 4572001 w 5477775"/>
              <a:gd name="connsiteY11" fmla="*/ 1338053 h 2997200"/>
              <a:gd name="connsiteX12" fmla="*/ 5020575 w 5477775"/>
              <a:gd name="connsiteY12" fmla="*/ 1743494 h 2997200"/>
              <a:gd name="connsiteX13" fmla="*/ 5477775 w 5477775"/>
              <a:gd name="connsiteY13" fmla="*/ 1381185 h 2997200"/>
              <a:gd name="connsiteX0" fmla="*/ 0 w 5477774"/>
              <a:gd name="connsiteY0" fmla="*/ 546100 h 2908300"/>
              <a:gd name="connsiteX1" fmla="*/ 152400 w 5477774"/>
              <a:gd name="connsiteY1" fmla="*/ 393700 h 2908300"/>
              <a:gd name="connsiteX2" fmla="*/ 457199 w 5477774"/>
              <a:gd name="connsiteY2" fmla="*/ 2908300 h 2908300"/>
              <a:gd name="connsiteX3" fmla="*/ 914400 w 5477774"/>
              <a:gd name="connsiteY3" fmla="*/ 469900 h 2908300"/>
              <a:gd name="connsiteX4" fmla="*/ 1371600 w 5477774"/>
              <a:gd name="connsiteY4" fmla="*/ 2222500 h 2908300"/>
              <a:gd name="connsiteX5" fmla="*/ 1821610 w 5477774"/>
              <a:gd name="connsiteY5" fmla="*/ 820708 h 2908300"/>
              <a:gd name="connsiteX6" fmla="*/ 2268747 w 5477774"/>
              <a:gd name="connsiteY6" fmla="*/ 1965145 h 2908300"/>
              <a:gd name="connsiteX7" fmla="*/ 2740323 w 5477774"/>
              <a:gd name="connsiteY7" fmla="*/ 1037805 h 2908300"/>
              <a:gd name="connsiteX8" fmla="*/ 3198961 w 5477774"/>
              <a:gd name="connsiteY8" fmla="*/ 1811308 h 2908300"/>
              <a:gd name="connsiteX9" fmla="*/ 3666225 w 5477774"/>
              <a:gd name="connsiteY9" fmla="*/ 1151387 h 2908300"/>
              <a:gd name="connsiteX10" fmla="*/ 4106174 w 5477774"/>
              <a:gd name="connsiteY10" fmla="*/ 1714979 h 2908300"/>
              <a:gd name="connsiteX11" fmla="*/ 4572000 w 5477774"/>
              <a:gd name="connsiteY11" fmla="*/ 1249153 h 2908300"/>
              <a:gd name="connsiteX12" fmla="*/ 5020574 w 5477774"/>
              <a:gd name="connsiteY12" fmla="*/ 1654594 h 2908300"/>
              <a:gd name="connsiteX13" fmla="*/ 5477774 w 5477774"/>
              <a:gd name="connsiteY13" fmla="*/ 1292285 h 2908300"/>
              <a:gd name="connsiteX0" fmla="*/ 0 w 5477774"/>
              <a:gd name="connsiteY0" fmla="*/ 180719 h 2542919"/>
              <a:gd name="connsiteX1" fmla="*/ 228599 w 5477774"/>
              <a:gd name="connsiteY1" fmla="*/ 637919 h 2542919"/>
              <a:gd name="connsiteX2" fmla="*/ 457199 w 5477774"/>
              <a:gd name="connsiteY2" fmla="*/ 2542919 h 2542919"/>
              <a:gd name="connsiteX3" fmla="*/ 914400 w 5477774"/>
              <a:gd name="connsiteY3" fmla="*/ 104519 h 2542919"/>
              <a:gd name="connsiteX4" fmla="*/ 1371600 w 5477774"/>
              <a:gd name="connsiteY4" fmla="*/ 1857119 h 2542919"/>
              <a:gd name="connsiteX5" fmla="*/ 1821610 w 5477774"/>
              <a:gd name="connsiteY5" fmla="*/ 455327 h 2542919"/>
              <a:gd name="connsiteX6" fmla="*/ 2268747 w 5477774"/>
              <a:gd name="connsiteY6" fmla="*/ 1599764 h 2542919"/>
              <a:gd name="connsiteX7" fmla="*/ 2740323 w 5477774"/>
              <a:gd name="connsiteY7" fmla="*/ 672424 h 2542919"/>
              <a:gd name="connsiteX8" fmla="*/ 3198961 w 5477774"/>
              <a:gd name="connsiteY8" fmla="*/ 1445927 h 2542919"/>
              <a:gd name="connsiteX9" fmla="*/ 3666225 w 5477774"/>
              <a:gd name="connsiteY9" fmla="*/ 786006 h 2542919"/>
              <a:gd name="connsiteX10" fmla="*/ 4106174 w 5477774"/>
              <a:gd name="connsiteY10" fmla="*/ 1349598 h 2542919"/>
              <a:gd name="connsiteX11" fmla="*/ 4572000 w 5477774"/>
              <a:gd name="connsiteY11" fmla="*/ 883772 h 2542919"/>
              <a:gd name="connsiteX12" fmla="*/ 5020574 w 5477774"/>
              <a:gd name="connsiteY12" fmla="*/ 1289213 h 2542919"/>
              <a:gd name="connsiteX13" fmla="*/ 5477774 w 5477774"/>
              <a:gd name="connsiteY13" fmla="*/ 926904 h 2542919"/>
              <a:gd name="connsiteX0" fmla="*/ 0 w 5477774"/>
              <a:gd name="connsiteY0" fmla="*/ 104519 h 2466719"/>
              <a:gd name="connsiteX1" fmla="*/ 228599 w 5477774"/>
              <a:gd name="connsiteY1" fmla="*/ 561719 h 2466719"/>
              <a:gd name="connsiteX2" fmla="*/ 457199 w 5477774"/>
              <a:gd name="connsiteY2" fmla="*/ 2466719 h 2466719"/>
              <a:gd name="connsiteX3" fmla="*/ 914399 w 5477774"/>
              <a:gd name="connsiteY3" fmla="*/ 104519 h 2466719"/>
              <a:gd name="connsiteX4" fmla="*/ 1371600 w 5477774"/>
              <a:gd name="connsiteY4" fmla="*/ 1780919 h 2466719"/>
              <a:gd name="connsiteX5" fmla="*/ 1821610 w 5477774"/>
              <a:gd name="connsiteY5" fmla="*/ 379127 h 2466719"/>
              <a:gd name="connsiteX6" fmla="*/ 2268747 w 5477774"/>
              <a:gd name="connsiteY6" fmla="*/ 1523564 h 2466719"/>
              <a:gd name="connsiteX7" fmla="*/ 2740323 w 5477774"/>
              <a:gd name="connsiteY7" fmla="*/ 596224 h 2466719"/>
              <a:gd name="connsiteX8" fmla="*/ 3198961 w 5477774"/>
              <a:gd name="connsiteY8" fmla="*/ 1369727 h 2466719"/>
              <a:gd name="connsiteX9" fmla="*/ 3666225 w 5477774"/>
              <a:gd name="connsiteY9" fmla="*/ 709806 h 2466719"/>
              <a:gd name="connsiteX10" fmla="*/ 4106174 w 5477774"/>
              <a:gd name="connsiteY10" fmla="*/ 1273398 h 2466719"/>
              <a:gd name="connsiteX11" fmla="*/ 4572000 w 5477774"/>
              <a:gd name="connsiteY11" fmla="*/ 807572 h 2466719"/>
              <a:gd name="connsiteX12" fmla="*/ 5020574 w 5477774"/>
              <a:gd name="connsiteY12" fmla="*/ 1213013 h 2466719"/>
              <a:gd name="connsiteX13" fmla="*/ 5477774 w 5477774"/>
              <a:gd name="connsiteY13" fmla="*/ 850704 h 2466719"/>
              <a:gd name="connsiteX0" fmla="*/ 0 w 5477774"/>
              <a:gd name="connsiteY0" fmla="*/ 2246 h 2364446"/>
              <a:gd name="connsiteX1" fmla="*/ 228599 w 5477774"/>
              <a:gd name="connsiteY1" fmla="*/ 459446 h 2364446"/>
              <a:gd name="connsiteX2" fmla="*/ 457199 w 5477774"/>
              <a:gd name="connsiteY2" fmla="*/ 2364446 h 2364446"/>
              <a:gd name="connsiteX3" fmla="*/ 914399 w 5477774"/>
              <a:gd name="connsiteY3" fmla="*/ 2246 h 2364446"/>
              <a:gd name="connsiteX4" fmla="*/ 1371600 w 5477774"/>
              <a:gd name="connsiteY4" fmla="*/ 1678646 h 2364446"/>
              <a:gd name="connsiteX5" fmla="*/ 1821610 w 5477774"/>
              <a:gd name="connsiteY5" fmla="*/ 276854 h 2364446"/>
              <a:gd name="connsiteX6" fmla="*/ 2268747 w 5477774"/>
              <a:gd name="connsiteY6" fmla="*/ 1421291 h 2364446"/>
              <a:gd name="connsiteX7" fmla="*/ 2740323 w 5477774"/>
              <a:gd name="connsiteY7" fmla="*/ 493951 h 2364446"/>
              <a:gd name="connsiteX8" fmla="*/ 3198961 w 5477774"/>
              <a:gd name="connsiteY8" fmla="*/ 1267454 h 2364446"/>
              <a:gd name="connsiteX9" fmla="*/ 3666225 w 5477774"/>
              <a:gd name="connsiteY9" fmla="*/ 607533 h 2364446"/>
              <a:gd name="connsiteX10" fmla="*/ 4106174 w 5477774"/>
              <a:gd name="connsiteY10" fmla="*/ 1171125 h 2364446"/>
              <a:gd name="connsiteX11" fmla="*/ 4572000 w 5477774"/>
              <a:gd name="connsiteY11" fmla="*/ 705299 h 2364446"/>
              <a:gd name="connsiteX12" fmla="*/ 5020574 w 5477774"/>
              <a:gd name="connsiteY12" fmla="*/ 1110740 h 2364446"/>
              <a:gd name="connsiteX13" fmla="*/ 5477774 w 5477774"/>
              <a:gd name="connsiteY13" fmla="*/ 748431 h 2364446"/>
              <a:gd name="connsiteX0" fmla="*/ 0 w 5477774"/>
              <a:gd name="connsiteY0" fmla="*/ 45586 h 2407786"/>
              <a:gd name="connsiteX1" fmla="*/ 228599 w 5477774"/>
              <a:gd name="connsiteY1" fmla="*/ 502786 h 2407786"/>
              <a:gd name="connsiteX2" fmla="*/ 457199 w 5477774"/>
              <a:gd name="connsiteY2" fmla="*/ 2407786 h 2407786"/>
              <a:gd name="connsiteX3" fmla="*/ 914399 w 5477774"/>
              <a:gd name="connsiteY3" fmla="*/ 45586 h 2407786"/>
              <a:gd name="connsiteX4" fmla="*/ 1371600 w 5477774"/>
              <a:gd name="connsiteY4" fmla="*/ 1721986 h 2407786"/>
              <a:gd name="connsiteX5" fmla="*/ 1828799 w 5477774"/>
              <a:gd name="connsiteY5" fmla="*/ 45585 h 2407786"/>
              <a:gd name="connsiteX6" fmla="*/ 2268747 w 5477774"/>
              <a:gd name="connsiteY6" fmla="*/ 1464631 h 2407786"/>
              <a:gd name="connsiteX7" fmla="*/ 2740323 w 5477774"/>
              <a:gd name="connsiteY7" fmla="*/ 537291 h 2407786"/>
              <a:gd name="connsiteX8" fmla="*/ 3198961 w 5477774"/>
              <a:gd name="connsiteY8" fmla="*/ 1310794 h 2407786"/>
              <a:gd name="connsiteX9" fmla="*/ 3666225 w 5477774"/>
              <a:gd name="connsiteY9" fmla="*/ 650873 h 2407786"/>
              <a:gd name="connsiteX10" fmla="*/ 4106174 w 5477774"/>
              <a:gd name="connsiteY10" fmla="*/ 1214465 h 2407786"/>
              <a:gd name="connsiteX11" fmla="*/ 4572000 w 5477774"/>
              <a:gd name="connsiteY11" fmla="*/ 748639 h 2407786"/>
              <a:gd name="connsiteX12" fmla="*/ 5020574 w 5477774"/>
              <a:gd name="connsiteY12" fmla="*/ 1154080 h 2407786"/>
              <a:gd name="connsiteX13" fmla="*/ 5477774 w 5477774"/>
              <a:gd name="connsiteY13" fmla="*/ 791771 h 2407786"/>
              <a:gd name="connsiteX0" fmla="*/ 0 w 5477774"/>
              <a:gd name="connsiteY0" fmla="*/ 5152 h 2367352"/>
              <a:gd name="connsiteX1" fmla="*/ 228599 w 5477774"/>
              <a:gd name="connsiteY1" fmla="*/ 462352 h 2367352"/>
              <a:gd name="connsiteX2" fmla="*/ 457199 w 5477774"/>
              <a:gd name="connsiteY2" fmla="*/ 2367352 h 2367352"/>
              <a:gd name="connsiteX3" fmla="*/ 914399 w 5477774"/>
              <a:gd name="connsiteY3" fmla="*/ 5152 h 2367352"/>
              <a:gd name="connsiteX4" fmla="*/ 1371600 w 5477774"/>
              <a:gd name="connsiteY4" fmla="*/ 1681552 h 2367352"/>
              <a:gd name="connsiteX5" fmla="*/ 1828799 w 5477774"/>
              <a:gd name="connsiteY5" fmla="*/ 5151 h 2367352"/>
              <a:gd name="connsiteX6" fmla="*/ 2268747 w 5477774"/>
              <a:gd name="connsiteY6" fmla="*/ 1424197 h 2367352"/>
              <a:gd name="connsiteX7" fmla="*/ 2740323 w 5477774"/>
              <a:gd name="connsiteY7" fmla="*/ 496857 h 2367352"/>
              <a:gd name="connsiteX8" fmla="*/ 3198961 w 5477774"/>
              <a:gd name="connsiteY8" fmla="*/ 1270360 h 2367352"/>
              <a:gd name="connsiteX9" fmla="*/ 3666225 w 5477774"/>
              <a:gd name="connsiteY9" fmla="*/ 610439 h 2367352"/>
              <a:gd name="connsiteX10" fmla="*/ 4106174 w 5477774"/>
              <a:gd name="connsiteY10" fmla="*/ 1174031 h 2367352"/>
              <a:gd name="connsiteX11" fmla="*/ 4572000 w 5477774"/>
              <a:gd name="connsiteY11" fmla="*/ 708205 h 2367352"/>
              <a:gd name="connsiteX12" fmla="*/ 5020574 w 5477774"/>
              <a:gd name="connsiteY12" fmla="*/ 1113646 h 2367352"/>
              <a:gd name="connsiteX13" fmla="*/ 5477774 w 5477774"/>
              <a:gd name="connsiteY13" fmla="*/ 751337 h 2367352"/>
              <a:gd name="connsiteX0" fmla="*/ 0 w 5477774"/>
              <a:gd name="connsiteY0" fmla="*/ 18048 h 2380248"/>
              <a:gd name="connsiteX1" fmla="*/ 228599 w 5477774"/>
              <a:gd name="connsiteY1" fmla="*/ 475248 h 2380248"/>
              <a:gd name="connsiteX2" fmla="*/ 457199 w 5477774"/>
              <a:gd name="connsiteY2" fmla="*/ 2380248 h 2380248"/>
              <a:gd name="connsiteX3" fmla="*/ 914399 w 5477774"/>
              <a:gd name="connsiteY3" fmla="*/ 18048 h 2380248"/>
              <a:gd name="connsiteX4" fmla="*/ 1371600 w 5477774"/>
              <a:gd name="connsiteY4" fmla="*/ 1694448 h 2380248"/>
              <a:gd name="connsiteX5" fmla="*/ 1828799 w 5477774"/>
              <a:gd name="connsiteY5" fmla="*/ 18047 h 2380248"/>
              <a:gd name="connsiteX6" fmla="*/ 2268747 w 5477774"/>
              <a:gd name="connsiteY6" fmla="*/ 1437093 h 2380248"/>
              <a:gd name="connsiteX7" fmla="*/ 2743199 w 5477774"/>
              <a:gd name="connsiteY7" fmla="*/ 18047 h 2380248"/>
              <a:gd name="connsiteX8" fmla="*/ 3198961 w 5477774"/>
              <a:gd name="connsiteY8" fmla="*/ 1283256 h 2380248"/>
              <a:gd name="connsiteX9" fmla="*/ 3666225 w 5477774"/>
              <a:gd name="connsiteY9" fmla="*/ 623335 h 2380248"/>
              <a:gd name="connsiteX10" fmla="*/ 4106174 w 5477774"/>
              <a:gd name="connsiteY10" fmla="*/ 1186927 h 2380248"/>
              <a:gd name="connsiteX11" fmla="*/ 4572000 w 5477774"/>
              <a:gd name="connsiteY11" fmla="*/ 721101 h 2380248"/>
              <a:gd name="connsiteX12" fmla="*/ 5020574 w 5477774"/>
              <a:gd name="connsiteY12" fmla="*/ 1126542 h 2380248"/>
              <a:gd name="connsiteX13" fmla="*/ 5477774 w 5477774"/>
              <a:gd name="connsiteY13" fmla="*/ 764233 h 2380248"/>
              <a:gd name="connsiteX0" fmla="*/ 0 w 5477774"/>
              <a:gd name="connsiteY0" fmla="*/ 10147 h 2372347"/>
              <a:gd name="connsiteX1" fmla="*/ 228599 w 5477774"/>
              <a:gd name="connsiteY1" fmla="*/ 467347 h 2372347"/>
              <a:gd name="connsiteX2" fmla="*/ 457199 w 5477774"/>
              <a:gd name="connsiteY2" fmla="*/ 2372347 h 2372347"/>
              <a:gd name="connsiteX3" fmla="*/ 914399 w 5477774"/>
              <a:gd name="connsiteY3" fmla="*/ 10147 h 2372347"/>
              <a:gd name="connsiteX4" fmla="*/ 1371600 w 5477774"/>
              <a:gd name="connsiteY4" fmla="*/ 1686547 h 2372347"/>
              <a:gd name="connsiteX5" fmla="*/ 1828799 w 5477774"/>
              <a:gd name="connsiteY5" fmla="*/ 10146 h 2372347"/>
              <a:gd name="connsiteX6" fmla="*/ 2268747 w 5477774"/>
              <a:gd name="connsiteY6" fmla="*/ 1429192 h 2372347"/>
              <a:gd name="connsiteX7" fmla="*/ 2743199 w 5477774"/>
              <a:gd name="connsiteY7" fmla="*/ 10146 h 2372347"/>
              <a:gd name="connsiteX8" fmla="*/ 3198961 w 5477774"/>
              <a:gd name="connsiteY8" fmla="*/ 1275355 h 2372347"/>
              <a:gd name="connsiteX9" fmla="*/ 3666225 w 5477774"/>
              <a:gd name="connsiteY9" fmla="*/ 615434 h 2372347"/>
              <a:gd name="connsiteX10" fmla="*/ 4106174 w 5477774"/>
              <a:gd name="connsiteY10" fmla="*/ 1179026 h 2372347"/>
              <a:gd name="connsiteX11" fmla="*/ 4572000 w 5477774"/>
              <a:gd name="connsiteY11" fmla="*/ 713200 h 2372347"/>
              <a:gd name="connsiteX12" fmla="*/ 5020574 w 5477774"/>
              <a:gd name="connsiteY12" fmla="*/ 1118641 h 2372347"/>
              <a:gd name="connsiteX13" fmla="*/ 5477774 w 5477774"/>
              <a:gd name="connsiteY13" fmla="*/ 756332 h 2372347"/>
              <a:gd name="connsiteX0" fmla="*/ 0 w 5477774"/>
              <a:gd name="connsiteY0" fmla="*/ 10147 h 2372347"/>
              <a:gd name="connsiteX1" fmla="*/ 228599 w 5477774"/>
              <a:gd name="connsiteY1" fmla="*/ 467347 h 2372347"/>
              <a:gd name="connsiteX2" fmla="*/ 457199 w 5477774"/>
              <a:gd name="connsiteY2" fmla="*/ 2372347 h 2372347"/>
              <a:gd name="connsiteX3" fmla="*/ 914399 w 5477774"/>
              <a:gd name="connsiteY3" fmla="*/ 10147 h 2372347"/>
              <a:gd name="connsiteX4" fmla="*/ 1371600 w 5477774"/>
              <a:gd name="connsiteY4" fmla="*/ 1686547 h 2372347"/>
              <a:gd name="connsiteX5" fmla="*/ 1828799 w 5477774"/>
              <a:gd name="connsiteY5" fmla="*/ 10146 h 2372347"/>
              <a:gd name="connsiteX6" fmla="*/ 2268747 w 5477774"/>
              <a:gd name="connsiteY6" fmla="*/ 1429192 h 2372347"/>
              <a:gd name="connsiteX7" fmla="*/ 2743199 w 5477774"/>
              <a:gd name="connsiteY7" fmla="*/ 10146 h 2372347"/>
              <a:gd name="connsiteX8" fmla="*/ 3198961 w 5477774"/>
              <a:gd name="connsiteY8" fmla="*/ 1275355 h 2372347"/>
              <a:gd name="connsiteX9" fmla="*/ 3657599 w 5477774"/>
              <a:gd name="connsiteY9" fmla="*/ 10146 h 2372347"/>
              <a:gd name="connsiteX10" fmla="*/ 4106174 w 5477774"/>
              <a:gd name="connsiteY10" fmla="*/ 1179026 h 2372347"/>
              <a:gd name="connsiteX11" fmla="*/ 4572000 w 5477774"/>
              <a:gd name="connsiteY11" fmla="*/ 713200 h 2372347"/>
              <a:gd name="connsiteX12" fmla="*/ 5020574 w 5477774"/>
              <a:gd name="connsiteY12" fmla="*/ 1118641 h 2372347"/>
              <a:gd name="connsiteX13" fmla="*/ 5477774 w 5477774"/>
              <a:gd name="connsiteY13" fmla="*/ 756332 h 2372347"/>
              <a:gd name="connsiteX0" fmla="*/ 0 w 5477774"/>
              <a:gd name="connsiteY0" fmla="*/ 13943 h 2376143"/>
              <a:gd name="connsiteX1" fmla="*/ 228599 w 5477774"/>
              <a:gd name="connsiteY1" fmla="*/ 471143 h 2376143"/>
              <a:gd name="connsiteX2" fmla="*/ 457199 w 5477774"/>
              <a:gd name="connsiteY2" fmla="*/ 2376143 h 2376143"/>
              <a:gd name="connsiteX3" fmla="*/ 914399 w 5477774"/>
              <a:gd name="connsiteY3" fmla="*/ 13943 h 2376143"/>
              <a:gd name="connsiteX4" fmla="*/ 1371600 w 5477774"/>
              <a:gd name="connsiteY4" fmla="*/ 1690343 h 2376143"/>
              <a:gd name="connsiteX5" fmla="*/ 1828799 w 5477774"/>
              <a:gd name="connsiteY5" fmla="*/ 13942 h 2376143"/>
              <a:gd name="connsiteX6" fmla="*/ 2268747 w 5477774"/>
              <a:gd name="connsiteY6" fmla="*/ 1432988 h 2376143"/>
              <a:gd name="connsiteX7" fmla="*/ 2743199 w 5477774"/>
              <a:gd name="connsiteY7" fmla="*/ 13942 h 2376143"/>
              <a:gd name="connsiteX8" fmla="*/ 3198961 w 5477774"/>
              <a:gd name="connsiteY8" fmla="*/ 1279151 h 2376143"/>
              <a:gd name="connsiteX9" fmla="*/ 3657599 w 5477774"/>
              <a:gd name="connsiteY9" fmla="*/ 13942 h 2376143"/>
              <a:gd name="connsiteX10" fmla="*/ 4106174 w 5477774"/>
              <a:gd name="connsiteY10" fmla="*/ 1182822 h 2376143"/>
              <a:gd name="connsiteX11" fmla="*/ 4571999 w 5477774"/>
              <a:gd name="connsiteY11" fmla="*/ 13942 h 2376143"/>
              <a:gd name="connsiteX12" fmla="*/ 5020574 w 5477774"/>
              <a:gd name="connsiteY12" fmla="*/ 1122437 h 2376143"/>
              <a:gd name="connsiteX13" fmla="*/ 5477774 w 5477774"/>
              <a:gd name="connsiteY13" fmla="*/ 760128 h 2376143"/>
              <a:gd name="connsiteX0" fmla="*/ 0 w 5477774"/>
              <a:gd name="connsiteY0" fmla="*/ 10147 h 2372347"/>
              <a:gd name="connsiteX1" fmla="*/ 228599 w 5477774"/>
              <a:gd name="connsiteY1" fmla="*/ 467347 h 2372347"/>
              <a:gd name="connsiteX2" fmla="*/ 457199 w 5477774"/>
              <a:gd name="connsiteY2" fmla="*/ 2372347 h 2372347"/>
              <a:gd name="connsiteX3" fmla="*/ 914399 w 5477774"/>
              <a:gd name="connsiteY3" fmla="*/ 10147 h 2372347"/>
              <a:gd name="connsiteX4" fmla="*/ 1371600 w 5477774"/>
              <a:gd name="connsiteY4" fmla="*/ 1686547 h 2372347"/>
              <a:gd name="connsiteX5" fmla="*/ 1828799 w 5477774"/>
              <a:gd name="connsiteY5" fmla="*/ 10146 h 2372347"/>
              <a:gd name="connsiteX6" fmla="*/ 2268747 w 5477774"/>
              <a:gd name="connsiteY6" fmla="*/ 1429192 h 2372347"/>
              <a:gd name="connsiteX7" fmla="*/ 2743199 w 5477774"/>
              <a:gd name="connsiteY7" fmla="*/ 10146 h 2372347"/>
              <a:gd name="connsiteX8" fmla="*/ 3198961 w 5477774"/>
              <a:gd name="connsiteY8" fmla="*/ 1275355 h 2372347"/>
              <a:gd name="connsiteX9" fmla="*/ 3657599 w 5477774"/>
              <a:gd name="connsiteY9" fmla="*/ 10146 h 2372347"/>
              <a:gd name="connsiteX10" fmla="*/ 4106174 w 5477774"/>
              <a:gd name="connsiteY10" fmla="*/ 1179026 h 2372347"/>
              <a:gd name="connsiteX11" fmla="*/ 4571999 w 5477774"/>
              <a:gd name="connsiteY11" fmla="*/ 10146 h 2372347"/>
              <a:gd name="connsiteX12" fmla="*/ 5020574 w 5477774"/>
              <a:gd name="connsiteY12" fmla="*/ 1118641 h 2372347"/>
              <a:gd name="connsiteX13" fmla="*/ 5477774 w 5477774"/>
              <a:gd name="connsiteY13" fmla="*/ 756332 h 2372347"/>
              <a:gd name="connsiteX0" fmla="*/ 0 w 5486399"/>
              <a:gd name="connsiteY0" fmla="*/ 11503 h 2373703"/>
              <a:gd name="connsiteX1" fmla="*/ 228599 w 5486399"/>
              <a:gd name="connsiteY1" fmla="*/ 468703 h 2373703"/>
              <a:gd name="connsiteX2" fmla="*/ 457199 w 5486399"/>
              <a:gd name="connsiteY2" fmla="*/ 2373703 h 2373703"/>
              <a:gd name="connsiteX3" fmla="*/ 914399 w 5486399"/>
              <a:gd name="connsiteY3" fmla="*/ 11503 h 2373703"/>
              <a:gd name="connsiteX4" fmla="*/ 1371600 w 5486399"/>
              <a:gd name="connsiteY4" fmla="*/ 1687903 h 2373703"/>
              <a:gd name="connsiteX5" fmla="*/ 1828799 w 5486399"/>
              <a:gd name="connsiteY5" fmla="*/ 11502 h 2373703"/>
              <a:gd name="connsiteX6" fmla="*/ 2268747 w 5486399"/>
              <a:gd name="connsiteY6" fmla="*/ 1430548 h 2373703"/>
              <a:gd name="connsiteX7" fmla="*/ 2743199 w 5486399"/>
              <a:gd name="connsiteY7" fmla="*/ 11502 h 2373703"/>
              <a:gd name="connsiteX8" fmla="*/ 3198961 w 5486399"/>
              <a:gd name="connsiteY8" fmla="*/ 1276711 h 2373703"/>
              <a:gd name="connsiteX9" fmla="*/ 3657599 w 5486399"/>
              <a:gd name="connsiteY9" fmla="*/ 11502 h 2373703"/>
              <a:gd name="connsiteX10" fmla="*/ 4106174 w 5486399"/>
              <a:gd name="connsiteY10" fmla="*/ 1180382 h 2373703"/>
              <a:gd name="connsiteX11" fmla="*/ 4571999 w 5486399"/>
              <a:gd name="connsiteY11" fmla="*/ 11502 h 2373703"/>
              <a:gd name="connsiteX12" fmla="*/ 5020574 w 5486399"/>
              <a:gd name="connsiteY12" fmla="*/ 1119997 h 2373703"/>
              <a:gd name="connsiteX13" fmla="*/ 5486399 w 5486399"/>
              <a:gd name="connsiteY13" fmla="*/ 11502 h 2373703"/>
              <a:gd name="connsiteX0" fmla="*/ 0 w 5486399"/>
              <a:gd name="connsiteY0" fmla="*/ 11503 h 2373703"/>
              <a:gd name="connsiteX1" fmla="*/ 228599 w 5486399"/>
              <a:gd name="connsiteY1" fmla="*/ 468703 h 2373703"/>
              <a:gd name="connsiteX2" fmla="*/ 457199 w 5486399"/>
              <a:gd name="connsiteY2" fmla="*/ 2373703 h 2373703"/>
              <a:gd name="connsiteX3" fmla="*/ 914399 w 5486399"/>
              <a:gd name="connsiteY3" fmla="*/ 11503 h 2373703"/>
              <a:gd name="connsiteX4" fmla="*/ 1371600 w 5486399"/>
              <a:gd name="connsiteY4" fmla="*/ 1687903 h 2373703"/>
              <a:gd name="connsiteX5" fmla="*/ 1828799 w 5486399"/>
              <a:gd name="connsiteY5" fmla="*/ 11502 h 2373703"/>
              <a:gd name="connsiteX6" fmla="*/ 2268747 w 5486399"/>
              <a:gd name="connsiteY6" fmla="*/ 1430548 h 2373703"/>
              <a:gd name="connsiteX7" fmla="*/ 2743199 w 5486399"/>
              <a:gd name="connsiteY7" fmla="*/ 11502 h 2373703"/>
              <a:gd name="connsiteX8" fmla="*/ 3198961 w 5486399"/>
              <a:gd name="connsiteY8" fmla="*/ 1276711 h 2373703"/>
              <a:gd name="connsiteX9" fmla="*/ 3657599 w 5486399"/>
              <a:gd name="connsiteY9" fmla="*/ 11502 h 2373703"/>
              <a:gd name="connsiteX10" fmla="*/ 4106174 w 5486399"/>
              <a:gd name="connsiteY10" fmla="*/ 1180382 h 2373703"/>
              <a:gd name="connsiteX11" fmla="*/ 5020574 w 5486399"/>
              <a:gd name="connsiteY11" fmla="*/ 1119997 h 2373703"/>
              <a:gd name="connsiteX12" fmla="*/ 5486399 w 5486399"/>
              <a:gd name="connsiteY12" fmla="*/ 11502 h 2373703"/>
              <a:gd name="connsiteX0" fmla="*/ 0 w 5486399"/>
              <a:gd name="connsiteY0" fmla="*/ 26120 h 2388320"/>
              <a:gd name="connsiteX1" fmla="*/ 228599 w 5486399"/>
              <a:gd name="connsiteY1" fmla="*/ 483320 h 2388320"/>
              <a:gd name="connsiteX2" fmla="*/ 457199 w 5486399"/>
              <a:gd name="connsiteY2" fmla="*/ 2388320 h 2388320"/>
              <a:gd name="connsiteX3" fmla="*/ 914399 w 5486399"/>
              <a:gd name="connsiteY3" fmla="*/ 26120 h 2388320"/>
              <a:gd name="connsiteX4" fmla="*/ 1371600 w 5486399"/>
              <a:gd name="connsiteY4" fmla="*/ 1702520 h 2388320"/>
              <a:gd name="connsiteX5" fmla="*/ 1828799 w 5486399"/>
              <a:gd name="connsiteY5" fmla="*/ 26119 h 2388320"/>
              <a:gd name="connsiteX6" fmla="*/ 2268747 w 5486399"/>
              <a:gd name="connsiteY6" fmla="*/ 1445165 h 2388320"/>
              <a:gd name="connsiteX7" fmla="*/ 2743199 w 5486399"/>
              <a:gd name="connsiteY7" fmla="*/ 26119 h 2388320"/>
              <a:gd name="connsiteX8" fmla="*/ 3198961 w 5486399"/>
              <a:gd name="connsiteY8" fmla="*/ 1291328 h 2388320"/>
              <a:gd name="connsiteX9" fmla="*/ 3657599 w 5486399"/>
              <a:gd name="connsiteY9" fmla="*/ 26119 h 2388320"/>
              <a:gd name="connsiteX10" fmla="*/ 5020574 w 5486399"/>
              <a:gd name="connsiteY10" fmla="*/ 1134614 h 2388320"/>
              <a:gd name="connsiteX11" fmla="*/ 5486399 w 5486399"/>
              <a:gd name="connsiteY11" fmla="*/ 26119 h 2388320"/>
              <a:gd name="connsiteX0" fmla="*/ 0 w 5486399"/>
              <a:gd name="connsiteY0" fmla="*/ 279401 h 2641601"/>
              <a:gd name="connsiteX1" fmla="*/ 228599 w 5486399"/>
              <a:gd name="connsiteY1" fmla="*/ 736601 h 2641601"/>
              <a:gd name="connsiteX2" fmla="*/ 457199 w 5486399"/>
              <a:gd name="connsiteY2" fmla="*/ 2641601 h 2641601"/>
              <a:gd name="connsiteX3" fmla="*/ 914399 w 5486399"/>
              <a:gd name="connsiteY3" fmla="*/ 279401 h 2641601"/>
              <a:gd name="connsiteX4" fmla="*/ 1371600 w 5486399"/>
              <a:gd name="connsiteY4" fmla="*/ 1955801 h 2641601"/>
              <a:gd name="connsiteX5" fmla="*/ 1828799 w 5486399"/>
              <a:gd name="connsiteY5" fmla="*/ 279400 h 2641601"/>
              <a:gd name="connsiteX6" fmla="*/ 2743199 w 5486399"/>
              <a:gd name="connsiteY6" fmla="*/ 279400 h 2641601"/>
              <a:gd name="connsiteX7" fmla="*/ 3198961 w 5486399"/>
              <a:gd name="connsiteY7" fmla="*/ 1544609 h 2641601"/>
              <a:gd name="connsiteX8" fmla="*/ 3657599 w 5486399"/>
              <a:gd name="connsiteY8" fmla="*/ 279400 h 2641601"/>
              <a:gd name="connsiteX9" fmla="*/ 5020574 w 5486399"/>
              <a:gd name="connsiteY9" fmla="*/ 1387895 h 2641601"/>
              <a:gd name="connsiteX10" fmla="*/ 5486399 w 5486399"/>
              <a:gd name="connsiteY10" fmla="*/ 279400 h 2641601"/>
              <a:gd name="connsiteX0" fmla="*/ 0 w 5486399"/>
              <a:gd name="connsiteY0" fmla="*/ 68533 h 2430733"/>
              <a:gd name="connsiteX1" fmla="*/ 228599 w 5486399"/>
              <a:gd name="connsiteY1" fmla="*/ 525733 h 2430733"/>
              <a:gd name="connsiteX2" fmla="*/ 457199 w 5486399"/>
              <a:gd name="connsiteY2" fmla="*/ 2430733 h 2430733"/>
              <a:gd name="connsiteX3" fmla="*/ 914399 w 5486399"/>
              <a:gd name="connsiteY3" fmla="*/ 68533 h 2430733"/>
              <a:gd name="connsiteX4" fmla="*/ 1371600 w 5486399"/>
              <a:gd name="connsiteY4" fmla="*/ 1744933 h 2430733"/>
              <a:gd name="connsiteX5" fmla="*/ 1828799 w 5486399"/>
              <a:gd name="connsiteY5" fmla="*/ 68532 h 2430733"/>
              <a:gd name="connsiteX6" fmla="*/ 3198961 w 5486399"/>
              <a:gd name="connsiteY6" fmla="*/ 1333741 h 2430733"/>
              <a:gd name="connsiteX7" fmla="*/ 3657599 w 5486399"/>
              <a:gd name="connsiteY7" fmla="*/ 68532 h 2430733"/>
              <a:gd name="connsiteX8" fmla="*/ 5020574 w 5486399"/>
              <a:gd name="connsiteY8" fmla="*/ 1177027 h 2430733"/>
              <a:gd name="connsiteX9" fmla="*/ 5486399 w 5486399"/>
              <a:gd name="connsiteY9" fmla="*/ 68532 h 2430733"/>
              <a:gd name="connsiteX0" fmla="*/ 0 w 5486399"/>
              <a:gd name="connsiteY0" fmla="*/ 144732 h 2506932"/>
              <a:gd name="connsiteX1" fmla="*/ 228599 w 5486399"/>
              <a:gd name="connsiteY1" fmla="*/ 601932 h 2506932"/>
              <a:gd name="connsiteX2" fmla="*/ 457199 w 5486399"/>
              <a:gd name="connsiteY2" fmla="*/ 2506932 h 2506932"/>
              <a:gd name="connsiteX3" fmla="*/ 914399 w 5486399"/>
              <a:gd name="connsiteY3" fmla="*/ 144732 h 2506932"/>
              <a:gd name="connsiteX4" fmla="*/ 1371600 w 5486399"/>
              <a:gd name="connsiteY4" fmla="*/ 1821132 h 2506932"/>
              <a:gd name="connsiteX5" fmla="*/ 2819399 w 5486399"/>
              <a:gd name="connsiteY5" fmla="*/ 68532 h 2506932"/>
              <a:gd name="connsiteX6" fmla="*/ 3198961 w 5486399"/>
              <a:gd name="connsiteY6" fmla="*/ 1409940 h 2506932"/>
              <a:gd name="connsiteX7" fmla="*/ 3657599 w 5486399"/>
              <a:gd name="connsiteY7" fmla="*/ 144731 h 2506932"/>
              <a:gd name="connsiteX8" fmla="*/ 5020574 w 5486399"/>
              <a:gd name="connsiteY8" fmla="*/ 1253226 h 2506932"/>
              <a:gd name="connsiteX9" fmla="*/ 5486399 w 5486399"/>
              <a:gd name="connsiteY9" fmla="*/ 144731 h 2506932"/>
              <a:gd name="connsiteX0" fmla="*/ 0 w 5486399"/>
              <a:gd name="connsiteY0" fmla="*/ 144732 h 2506932"/>
              <a:gd name="connsiteX1" fmla="*/ 228599 w 5486399"/>
              <a:gd name="connsiteY1" fmla="*/ 601932 h 2506932"/>
              <a:gd name="connsiteX2" fmla="*/ 457199 w 5486399"/>
              <a:gd name="connsiteY2" fmla="*/ 2506932 h 2506932"/>
              <a:gd name="connsiteX3" fmla="*/ 914399 w 5486399"/>
              <a:gd name="connsiteY3" fmla="*/ 144732 h 2506932"/>
              <a:gd name="connsiteX4" fmla="*/ 2514599 w 5486399"/>
              <a:gd name="connsiteY4" fmla="*/ 1821132 h 2506932"/>
              <a:gd name="connsiteX5" fmla="*/ 2819399 w 5486399"/>
              <a:gd name="connsiteY5" fmla="*/ 68532 h 2506932"/>
              <a:gd name="connsiteX6" fmla="*/ 3198961 w 5486399"/>
              <a:gd name="connsiteY6" fmla="*/ 1409940 h 2506932"/>
              <a:gd name="connsiteX7" fmla="*/ 3657599 w 5486399"/>
              <a:gd name="connsiteY7" fmla="*/ 144731 h 2506932"/>
              <a:gd name="connsiteX8" fmla="*/ 5020574 w 5486399"/>
              <a:gd name="connsiteY8" fmla="*/ 1253226 h 2506932"/>
              <a:gd name="connsiteX9" fmla="*/ 5486399 w 5486399"/>
              <a:gd name="connsiteY9" fmla="*/ 144731 h 2506932"/>
              <a:gd name="connsiteX0" fmla="*/ 0 w 5486399"/>
              <a:gd name="connsiteY0" fmla="*/ 144732 h 2506932"/>
              <a:gd name="connsiteX1" fmla="*/ 228599 w 5486399"/>
              <a:gd name="connsiteY1" fmla="*/ 601932 h 2506932"/>
              <a:gd name="connsiteX2" fmla="*/ 457199 w 5486399"/>
              <a:gd name="connsiteY2" fmla="*/ 2506932 h 2506932"/>
              <a:gd name="connsiteX3" fmla="*/ 1828799 w 5486399"/>
              <a:gd name="connsiteY3" fmla="*/ 144732 h 2506932"/>
              <a:gd name="connsiteX4" fmla="*/ 2514599 w 5486399"/>
              <a:gd name="connsiteY4" fmla="*/ 1821132 h 2506932"/>
              <a:gd name="connsiteX5" fmla="*/ 2819399 w 5486399"/>
              <a:gd name="connsiteY5" fmla="*/ 68532 h 2506932"/>
              <a:gd name="connsiteX6" fmla="*/ 3198961 w 5486399"/>
              <a:gd name="connsiteY6" fmla="*/ 1409940 h 2506932"/>
              <a:gd name="connsiteX7" fmla="*/ 3657599 w 5486399"/>
              <a:gd name="connsiteY7" fmla="*/ 144731 h 2506932"/>
              <a:gd name="connsiteX8" fmla="*/ 5020574 w 5486399"/>
              <a:gd name="connsiteY8" fmla="*/ 1253226 h 2506932"/>
              <a:gd name="connsiteX9" fmla="*/ 5486399 w 5486399"/>
              <a:gd name="connsiteY9" fmla="*/ 144731 h 2506932"/>
              <a:gd name="connsiteX0" fmla="*/ 0 w 5486399"/>
              <a:gd name="connsiteY0" fmla="*/ 144732 h 1973532"/>
              <a:gd name="connsiteX1" fmla="*/ 228599 w 5486399"/>
              <a:gd name="connsiteY1" fmla="*/ 601932 h 1973532"/>
              <a:gd name="connsiteX2" fmla="*/ 914399 w 5486399"/>
              <a:gd name="connsiteY2" fmla="*/ 1973532 h 1973532"/>
              <a:gd name="connsiteX3" fmla="*/ 1828799 w 5486399"/>
              <a:gd name="connsiteY3" fmla="*/ 144732 h 1973532"/>
              <a:gd name="connsiteX4" fmla="*/ 2514599 w 5486399"/>
              <a:gd name="connsiteY4" fmla="*/ 1821132 h 1973532"/>
              <a:gd name="connsiteX5" fmla="*/ 2819399 w 5486399"/>
              <a:gd name="connsiteY5" fmla="*/ 68532 h 1973532"/>
              <a:gd name="connsiteX6" fmla="*/ 3198961 w 5486399"/>
              <a:gd name="connsiteY6" fmla="*/ 1409940 h 1973532"/>
              <a:gd name="connsiteX7" fmla="*/ 3657599 w 5486399"/>
              <a:gd name="connsiteY7" fmla="*/ 144731 h 1973532"/>
              <a:gd name="connsiteX8" fmla="*/ 5020574 w 5486399"/>
              <a:gd name="connsiteY8" fmla="*/ 1253226 h 1973532"/>
              <a:gd name="connsiteX9" fmla="*/ 5486399 w 5486399"/>
              <a:gd name="connsiteY9" fmla="*/ 144731 h 1973532"/>
              <a:gd name="connsiteX0" fmla="*/ 0 w 5486399"/>
              <a:gd name="connsiteY0" fmla="*/ 144732 h 1975133"/>
              <a:gd name="connsiteX1" fmla="*/ 228599 w 5486399"/>
              <a:gd name="connsiteY1" fmla="*/ 601932 h 1975133"/>
              <a:gd name="connsiteX2" fmla="*/ 914399 w 5486399"/>
              <a:gd name="connsiteY2" fmla="*/ 1973532 h 1975133"/>
              <a:gd name="connsiteX3" fmla="*/ 1828799 w 5486399"/>
              <a:gd name="connsiteY3" fmla="*/ 144732 h 1975133"/>
              <a:gd name="connsiteX4" fmla="*/ 2514599 w 5486399"/>
              <a:gd name="connsiteY4" fmla="*/ 1821132 h 1975133"/>
              <a:gd name="connsiteX5" fmla="*/ 2819399 w 5486399"/>
              <a:gd name="connsiteY5" fmla="*/ 68532 h 1975133"/>
              <a:gd name="connsiteX6" fmla="*/ 3198961 w 5486399"/>
              <a:gd name="connsiteY6" fmla="*/ 1409940 h 1975133"/>
              <a:gd name="connsiteX7" fmla="*/ 3657599 w 5486399"/>
              <a:gd name="connsiteY7" fmla="*/ 144731 h 1975133"/>
              <a:gd name="connsiteX8" fmla="*/ 5020574 w 5486399"/>
              <a:gd name="connsiteY8" fmla="*/ 1253226 h 1975133"/>
              <a:gd name="connsiteX9" fmla="*/ 5486399 w 5486399"/>
              <a:gd name="connsiteY9" fmla="*/ 144731 h 1975133"/>
              <a:gd name="connsiteX0" fmla="*/ 0 w 5486399"/>
              <a:gd name="connsiteY0" fmla="*/ 144732 h 1983459"/>
              <a:gd name="connsiteX1" fmla="*/ 228599 w 5486399"/>
              <a:gd name="connsiteY1" fmla="*/ 601932 h 1983459"/>
              <a:gd name="connsiteX2" fmla="*/ 914399 w 5486399"/>
              <a:gd name="connsiteY2" fmla="*/ 1973532 h 1983459"/>
              <a:gd name="connsiteX3" fmla="*/ 1828799 w 5486399"/>
              <a:gd name="connsiteY3" fmla="*/ 144732 h 1983459"/>
              <a:gd name="connsiteX4" fmla="*/ 2514599 w 5486399"/>
              <a:gd name="connsiteY4" fmla="*/ 1821132 h 1983459"/>
              <a:gd name="connsiteX5" fmla="*/ 2819399 w 5486399"/>
              <a:gd name="connsiteY5" fmla="*/ 68532 h 1983459"/>
              <a:gd name="connsiteX6" fmla="*/ 3198961 w 5486399"/>
              <a:gd name="connsiteY6" fmla="*/ 1409940 h 1983459"/>
              <a:gd name="connsiteX7" fmla="*/ 3657599 w 5486399"/>
              <a:gd name="connsiteY7" fmla="*/ 144731 h 1983459"/>
              <a:gd name="connsiteX8" fmla="*/ 5020574 w 5486399"/>
              <a:gd name="connsiteY8" fmla="*/ 1253226 h 1983459"/>
              <a:gd name="connsiteX9" fmla="*/ 5486399 w 5486399"/>
              <a:gd name="connsiteY9" fmla="*/ 144731 h 1983459"/>
              <a:gd name="connsiteX0" fmla="*/ 0 w 5486399"/>
              <a:gd name="connsiteY0" fmla="*/ 144732 h 1983459"/>
              <a:gd name="connsiteX1" fmla="*/ 228599 w 5486399"/>
              <a:gd name="connsiteY1" fmla="*/ 525732 h 1983459"/>
              <a:gd name="connsiteX2" fmla="*/ 914399 w 5486399"/>
              <a:gd name="connsiteY2" fmla="*/ 1973532 h 1983459"/>
              <a:gd name="connsiteX3" fmla="*/ 1828799 w 5486399"/>
              <a:gd name="connsiteY3" fmla="*/ 144732 h 1983459"/>
              <a:gd name="connsiteX4" fmla="*/ 2514599 w 5486399"/>
              <a:gd name="connsiteY4" fmla="*/ 1821132 h 1983459"/>
              <a:gd name="connsiteX5" fmla="*/ 2819399 w 5486399"/>
              <a:gd name="connsiteY5" fmla="*/ 68532 h 1983459"/>
              <a:gd name="connsiteX6" fmla="*/ 3198961 w 5486399"/>
              <a:gd name="connsiteY6" fmla="*/ 1409940 h 1983459"/>
              <a:gd name="connsiteX7" fmla="*/ 3657599 w 5486399"/>
              <a:gd name="connsiteY7" fmla="*/ 144731 h 1983459"/>
              <a:gd name="connsiteX8" fmla="*/ 5020574 w 5486399"/>
              <a:gd name="connsiteY8" fmla="*/ 1253226 h 1983459"/>
              <a:gd name="connsiteX9" fmla="*/ 5486399 w 5486399"/>
              <a:gd name="connsiteY9" fmla="*/ 144731 h 1983459"/>
              <a:gd name="connsiteX0" fmla="*/ 0 w 5486399"/>
              <a:gd name="connsiteY0" fmla="*/ 144732 h 1983459"/>
              <a:gd name="connsiteX1" fmla="*/ 914399 w 5486399"/>
              <a:gd name="connsiteY1" fmla="*/ 1973532 h 1983459"/>
              <a:gd name="connsiteX2" fmla="*/ 1828799 w 5486399"/>
              <a:gd name="connsiteY2" fmla="*/ 144732 h 1983459"/>
              <a:gd name="connsiteX3" fmla="*/ 2514599 w 5486399"/>
              <a:gd name="connsiteY3" fmla="*/ 1821132 h 1983459"/>
              <a:gd name="connsiteX4" fmla="*/ 2819399 w 5486399"/>
              <a:gd name="connsiteY4" fmla="*/ 68532 h 1983459"/>
              <a:gd name="connsiteX5" fmla="*/ 3198961 w 5486399"/>
              <a:gd name="connsiteY5" fmla="*/ 1409940 h 1983459"/>
              <a:gd name="connsiteX6" fmla="*/ 3657599 w 5486399"/>
              <a:gd name="connsiteY6" fmla="*/ 144731 h 1983459"/>
              <a:gd name="connsiteX7" fmla="*/ 5020574 w 5486399"/>
              <a:gd name="connsiteY7" fmla="*/ 1253226 h 1983459"/>
              <a:gd name="connsiteX8" fmla="*/ 5486399 w 5486399"/>
              <a:gd name="connsiteY8" fmla="*/ 144731 h 1983459"/>
              <a:gd name="connsiteX0" fmla="*/ 0 w 5486399"/>
              <a:gd name="connsiteY0" fmla="*/ 144732 h 1983459"/>
              <a:gd name="connsiteX1" fmla="*/ 914399 w 5486399"/>
              <a:gd name="connsiteY1" fmla="*/ 1973532 h 1983459"/>
              <a:gd name="connsiteX2" fmla="*/ 1828799 w 5486399"/>
              <a:gd name="connsiteY2" fmla="*/ 144732 h 1983459"/>
              <a:gd name="connsiteX3" fmla="*/ 2514599 w 5486399"/>
              <a:gd name="connsiteY3" fmla="*/ 1821132 h 1983459"/>
              <a:gd name="connsiteX4" fmla="*/ 2819399 w 5486399"/>
              <a:gd name="connsiteY4" fmla="*/ 68532 h 1983459"/>
              <a:gd name="connsiteX5" fmla="*/ 3198961 w 5486399"/>
              <a:gd name="connsiteY5" fmla="*/ 1409940 h 1983459"/>
              <a:gd name="connsiteX6" fmla="*/ 3657599 w 5486399"/>
              <a:gd name="connsiteY6" fmla="*/ 144731 h 1983459"/>
              <a:gd name="connsiteX7" fmla="*/ 5020574 w 5486399"/>
              <a:gd name="connsiteY7" fmla="*/ 1253226 h 1983459"/>
              <a:gd name="connsiteX8" fmla="*/ 5486399 w 5486399"/>
              <a:gd name="connsiteY8" fmla="*/ 144731 h 1983459"/>
              <a:gd name="connsiteX0" fmla="*/ 0 w 5486399"/>
              <a:gd name="connsiteY0" fmla="*/ 144732 h 1983459"/>
              <a:gd name="connsiteX1" fmla="*/ 914399 w 5486399"/>
              <a:gd name="connsiteY1" fmla="*/ 1973532 h 1983459"/>
              <a:gd name="connsiteX2" fmla="*/ 1828799 w 5486399"/>
              <a:gd name="connsiteY2" fmla="*/ 144732 h 1983459"/>
              <a:gd name="connsiteX3" fmla="*/ 2514599 w 5486399"/>
              <a:gd name="connsiteY3" fmla="*/ 1821132 h 1983459"/>
              <a:gd name="connsiteX4" fmla="*/ 2819399 w 5486399"/>
              <a:gd name="connsiteY4" fmla="*/ 68532 h 1983459"/>
              <a:gd name="connsiteX5" fmla="*/ 3198961 w 5486399"/>
              <a:gd name="connsiteY5" fmla="*/ 1409940 h 1983459"/>
              <a:gd name="connsiteX6" fmla="*/ 3657599 w 5486399"/>
              <a:gd name="connsiteY6" fmla="*/ 144731 h 1983459"/>
              <a:gd name="connsiteX7" fmla="*/ 5020574 w 5486399"/>
              <a:gd name="connsiteY7" fmla="*/ 1253226 h 1983459"/>
              <a:gd name="connsiteX8" fmla="*/ 5486399 w 5486399"/>
              <a:gd name="connsiteY8" fmla="*/ 144731 h 1983459"/>
              <a:gd name="connsiteX0" fmla="*/ 0 w 5486399"/>
              <a:gd name="connsiteY0" fmla="*/ 144732 h 1983459"/>
              <a:gd name="connsiteX1" fmla="*/ 914399 w 5486399"/>
              <a:gd name="connsiteY1" fmla="*/ 1973532 h 1983459"/>
              <a:gd name="connsiteX2" fmla="*/ 1828799 w 5486399"/>
              <a:gd name="connsiteY2" fmla="*/ 144732 h 1983459"/>
              <a:gd name="connsiteX3" fmla="*/ 2514599 w 5486399"/>
              <a:gd name="connsiteY3" fmla="*/ 1821132 h 1983459"/>
              <a:gd name="connsiteX4" fmla="*/ 2819399 w 5486399"/>
              <a:gd name="connsiteY4" fmla="*/ 68532 h 1983459"/>
              <a:gd name="connsiteX5" fmla="*/ 3198961 w 5486399"/>
              <a:gd name="connsiteY5" fmla="*/ 1409940 h 1983459"/>
              <a:gd name="connsiteX6" fmla="*/ 3657599 w 5486399"/>
              <a:gd name="connsiteY6" fmla="*/ 144731 h 1983459"/>
              <a:gd name="connsiteX7" fmla="*/ 5020574 w 5486399"/>
              <a:gd name="connsiteY7" fmla="*/ 1253226 h 1983459"/>
              <a:gd name="connsiteX8" fmla="*/ 5486399 w 5486399"/>
              <a:gd name="connsiteY8" fmla="*/ 144731 h 1983459"/>
              <a:gd name="connsiteX0" fmla="*/ 0 w 5486399"/>
              <a:gd name="connsiteY0" fmla="*/ 144732 h 1983459"/>
              <a:gd name="connsiteX1" fmla="*/ 914399 w 5486399"/>
              <a:gd name="connsiteY1" fmla="*/ 1973532 h 1983459"/>
              <a:gd name="connsiteX2" fmla="*/ 1828799 w 5486399"/>
              <a:gd name="connsiteY2" fmla="*/ 144732 h 1983459"/>
              <a:gd name="connsiteX3" fmla="*/ 2514599 w 5486399"/>
              <a:gd name="connsiteY3" fmla="*/ 1821132 h 1983459"/>
              <a:gd name="connsiteX4" fmla="*/ 2819399 w 5486399"/>
              <a:gd name="connsiteY4" fmla="*/ 68532 h 1983459"/>
              <a:gd name="connsiteX5" fmla="*/ 3198961 w 5486399"/>
              <a:gd name="connsiteY5" fmla="*/ 1409940 h 1983459"/>
              <a:gd name="connsiteX6" fmla="*/ 3657599 w 5486399"/>
              <a:gd name="connsiteY6" fmla="*/ 144731 h 1983459"/>
              <a:gd name="connsiteX7" fmla="*/ 5020574 w 5486399"/>
              <a:gd name="connsiteY7" fmla="*/ 1253226 h 1983459"/>
              <a:gd name="connsiteX8" fmla="*/ 5486399 w 5486399"/>
              <a:gd name="connsiteY8" fmla="*/ 144731 h 1983459"/>
              <a:gd name="connsiteX0" fmla="*/ 0 w 5486399"/>
              <a:gd name="connsiteY0" fmla="*/ 144732 h 1973532"/>
              <a:gd name="connsiteX1" fmla="*/ 914399 w 5486399"/>
              <a:gd name="connsiteY1" fmla="*/ 1973532 h 1973532"/>
              <a:gd name="connsiteX2" fmla="*/ 1828799 w 5486399"/>
              <a:gd name="connsiteY2" fmla="*/ 144732 h 1973532"/>
              <a:gd name="connsiteX3" fmla="*/ 2514599 w 5486399"/>
              <a:gd name="connsiteY3" fmla="*/ 1821132 h 1973532"/>
              <a:gd name="connsiteX4" fmla="*/ 2819399 w 5486399"/>
              <a:gd name="connsiteY4" fmla="*/ 68532 h 1973532"/>
              <a:gd name="connsiteX5" fmla="*/ 3198961 w 5486399"/>
              <a:gd name="connsiteY5" fmla="*/ 1409940 h 1973532"/>
              <a:gd name="connsiteX6" fmla="*/ 3657599 w 5486399"/>
              <a:gd name="connsiteY6" fmla="*/ 144731 h 1973532"/>
              <a:gd name="connsiteX7" fmla="*/ 5020574 w 5486399"/>
              <a:gd name="connsiteY7" fmla="*/ 1253226 h 1973532"/>
              <a:gd name="connsiteX8" fmla="*/ 5486399 w 5486399"/>
              <a:gd name="connsiteY8" fmla="*/ 144731 h 1973532"/>
              <a:gd name="connsiteX0" fmla="*/ 0 w 5486399"/>
              <a:gd name="connsiteY0" fmla="*/ 144732 h 1973532"/>
              <a:gd name="connsiteX1" fmla="*/ 914399 w 5486399"/>
              <a:gd name="connsiteY1" fmla="*/ 1973532 h 1973532"/>
              <a:gd name="connsiteX2" fmla="*/ 1828799 w 5486399"/>
              <a:gd name="connsiteY2" fmla="*/ 144732 h 1973532"/>
              <a:gd name="connsiteX3" fmla="*/ 2514599 w 5486399"/>
              <a:gd name="connsiteY3" fmla="*/ 1821132 h 1973532"/>
              <a:gd name="connsiteX4" fmla="*/ 2819399 w 5486399"/>
              <a:gd name="connsiteY4" fmla="*/ 68532 h 1973532"/>
              <a:gd name="connsiteX5" fmla="*/ 3198961 w 5486399"/>
              <a:gd name="connsiteY5" fmla="*/ 1409940 h 1973532"/>
              <a:gd name="connsiteX6" fmla="*/ 3657599 w 5486399"/>
              <a:gd name="connsiteY6" fmla="*/ 144731 h 1973532"/>
              <a:gd name="connsiteX7" fmla="*/ 5020574 w 5486399"/>
              <a:gd name="connsiteY7" fmla="*/ 1253226 h 1973532"/>
              <a:gd name="connsiteX8" fmla="*/ 5486399 w 5486399"/>
              <a:gd name="connsiteY8" fmla="*/ 144731 h 1973532"/>
              <a:gd name="connsiteX0" fmla="*/ 0 w 5486399"/>
              <a:gd name="connsiteY0" fmla="*/ 144732 h 1973532"/>
              <a:gd name="connsiteX1" fmla="*/ 914399 w 5486399"/>
              <a:gd name="connsiteY1" fmla="*/ 1973532 h 1973532"/>
              <a:gd name="connsiteX2" fmla="*/ 1828799 w 5486399"/>
              <a:gd name="connsiteY2" fmla="*/ 144732 h 1973532"/>
              <a:gd name="connsiteX3" fmla="*/ 2514599 w 5486399"/>
              <a:gd name="connsiteY3" fmla="*/ 1821132 h 1973532"/>
              <a:gd name="connsiteX4" fmla="*/ 2819399 w 5486399"/>
              <a:gd name="connsiteY4" fmla="*/ 68532 h 1973532"/>
              <a:gd name="connsiteX5" fmla="*/ 3198961 w 5486399"/>
              <a:gd name="connsiteY5" fmla="*/ 1409940 h 1973532"/>
              <a:gd name="connsiteX6" fmla="*/ 3657599 w 5486399"/>
              <a:gd name="connsiteY6" fmla="*/ 144731 h 1973532"/>
              <a:gd name="connsiteX7" fmla="*/ 5020574 w 5486399"/>
              <a:gd name="connsiteY7" fmla="*/ 1253226 h 1973532"/>
              <a:gd name="connsiteX8" fmla="*/ 5486399 w 5486399"/>
              <a:gd name="connsiteY8" fmla="*/ 144731 h 1973532"/>
              <a:gd name="connsiteX0" fmla="*/ 0 w 5486399"/>
              <a:gd name="connsiteY0" fmla="*/ 144732 h 2037079"/>
              <a:gd name="connsiteX1" fmla="*/ 914399 w 5486399"/>
              <a:gd name="connsiteY1" fmla="*/ 1973532 h 2037079"/>
              <a:gd name="connsiteX2" fmla="*/ 1828799 w 5486399"/>
              <a:gd name="connsiteY2" fmla="*/ 144732 h 2037079"/>
              <a:gd name="connsiteX3" fmla="*/ 2743199 w 5486399"/>
              <a:gd name="connsiteY3" fmla="*/ 1973532 h 2037079"/>
              <a:gd name="connsiteX4" fmla="*/ 2819399 w 5486399"/>
              <a:gd name="connsiteY4" fmla="*/ 68532 h 2037079"/>
              <a:gd name="connsiteX5" fmla="*/ 3198961 w 5486399"/>
              <a:gd name="connsiteY5" fmla="*/ 1409940 h 2037079"/>
              <a:gd name="connsiteX6" fmla="*/ 3657599 w 5486399"/>
              <a:gd name="connsiteY6" fmla="*/ 144731 h 2037079"/>
              <a:gd name="connsiteX7" fmla="*/ 5020574 w 5486399"/>
              <a:gd name="connsiteY7" fmla="*/ 1253226 h 2037079"/>
              <a:gd name="connsiteX8" fmla="*/ 5486399 w 5486399"/>
              <a:gd name="connsiteY8" fmla="*/ 144731 h 2037079"/>
              <a:gd name="connsiteX0" fmla="*/ 0 w 5486399"/>
              <a:gd name="connsiteY0" fmla="*/ 144732 h 1973532"/>
              <a:gd name="connsiteX1" fmla="*/ 914399 w 5486399"/>
              <a:gd name="connsiteY1" fmla="*/ 1973532 h 1973532"/>
              <a:gd name="connsiteX2" fmla="*/ 1828799 w 5486399"/>
              <a:gd name="connsiteY2" fmla="*/ 144732 h 1973532"/>
              <a:gd name="connsiteX3" fmla="*/ 2743199 w 5486399"/>
              <a:gd name="connsiteY3" fmla="*/ 1973532 h 1973532"/>
              <a:gd name="connsiteX4" fmla="*/ 2819399 w 5486399"/>
              <a:gd name="connsiteY4" fmla="*/ 68532 h 1973532"/>
              <a:gd name="connsiteX5" fmla="*/ 3198961 w 5486399"/>
              <a:gd name="connsiteY5" fmla="*/ 1409940 h 1973532"/>
              <a:gd name="connsiteX6" fmla="*/ 3657599 w 5486399"/>
              <a:gd name="connsiteY6" fmla="*/ 144731 h 1973532"/>
              <a:gd name="connsiteX7" fmla="*/ 5020574 w 5486399"/>
              <a:gd name="connsiteY7" fmla="*/ 1253226 h 1973532"/>
              <a:gd name="connsiteX8" fmla="*/ 5486399 w 5486399"/>
              <a:gd name="connsiteY8" fmla="*/ 144731 h 1973532"/>
              <a:gd name="connsiteX0" fmla="*/ 0 w 5486399"/>
              <a:gd name="connsiteY0" fmla="*/ 144732 h 1973532"/>
              <a:gd name="connsiteX1" fmla="*/ 914399 w 5486399"/>
              <a:gd name="connsiteY1" fmla="*/ 1973532 h 1973532"/>
              <a:gd name="connsiteX2" fmla="*/ 1828799 w 5486399"/>
              <a:gd name="connsiteY2" fmla="*/ 144732 h 1973532"/>
              <a:gd name="connsiteX3" fmla="*/ 2743199 w 5486399"/>
              <a:gd name="connsiteY3" fmla="*/ 1973532 h 1973532"/>
              <a:gd name="connsiteX4" fmla="*/ 2819399 w 5486399"/>
              <a:gd name="connsiteY4" fmla="*/ 68532 h 1973532"/>
              <a:gd name="connsiteX5" fmla="*/ 3198961 w 5486399"/>
              <a:gd name="connsiteY5" fmla="*/ 1409940 h 1973532"/>
              <a:gd name="connsiteX6" fmla="*/ 3657599 w 5486399"/>
              <a:gd name="connsiteY6" fmla="*/ 144731 h 1973532"/>
              <a:gd name="connsiteX7" fmla="*/ 5020574 w 5486399"/>
              <a:gd name="connsiteY7" fmla="*/ 1253226 h 1973532"/>
              <a:gd name="connsiteX8" fmla="*/ 5486399 w 5486399"/>
              <a:gd name="connsiteY8" fmla="*/ 144731 h 1973532"/>
              <a:gd name="connsiteX0" fmla="*/ 0 w 5486399"/>
              <a:gd name="connsiteY0" fmla="*/ 144732 h 1973532"/>
              <a:gd name="connsiteX1" fmla="*/ 914399 w 5486399"/>
              <a:gd name="connsiteY1" fmla="*/ 1973532 h 1973532"/>
              <a:gd name="connsiteX2" fmla="*/ 1828799 w 5486399"/>
              <a:gd name="connsiteY2" fmla="*/ 144732 h 1973532"/>
              <a:gd name="connsiteX3" fmla="*/ 2743199 w 5486399"/>
              <a:gd name="connsiteY3" fmla="*/ 1973532 h 1973532"/>
              <a:gd name="connsiteX4" fmla="*/ 2819399 w 5486399"/>
              <a:gd name="connsiteY4" fmla="*/ 68532 h 1973532"/>
              <a:gd name="connsiteX5" fmla="*/ 4571999 w 5486399"/>
              <a:gd name="connsiteY5" fmla="*/ 1821132 h 1973532"/>
              <a:gd name="connsiteX6" fmla="*/ 3657599 w 5486399"/>
              <a:gd name="connsiteY6" fmla="*/ 144731 h 1973532"/>
              <a:gd name="connsiteX7" fmla="*/ 5020574 w 5486399"/>
              <a:gd name="connsiteY7" fmla="*/ 1253226 h 1973532"/>
              <a:gd name="connsiteX8" fmla="*/ 5486399 w 5486399"/>
              <a:gd name="connsiteY8" fmla="*/ 144731 h 1973532"/>
              <a:gd name="connsiteX0" fmla="*/ 0 w 5486399"/>
              <a:gd name="connsiteY0" fmla="*/ 144732 h 1973532"/>
              <a:gd name="connsiteX1" fmla="*/ 914399 w 5486399"/>
              <a:gd name="connsiteY1" fmla="*/ 1973532 h 1973532"/>
              <a:gd name="connsiteX2" fmla="*/ 1828799 w 5486399"/>
              <a:gd name="connsiteY2" fmla="*/ 144732 h 1973532"/>
              <a:gd name="connsiteX3" fmla="*/ 2743199 w 5486399"/>
              <a:gd name="connsiteY3" fmla="*/ 1973532 h 1973532"/>
              <a:gd name="connsiteX4" fmla="*/ 2819399 w 5486399"/>
              <a:gd name="connsiteY4" fmla="*/ 68532 h 1973532"/>
              <a:gd name="connsiteX5" fmla="*/ 4571999 w 5486399"/>
              <a:gd name="connsiteY5" fmla="*/ 1821132 h 1973532"/>
              <a:gd name="connsiteX6" fmla="*/ 4876799 w 5486399"/>
              <a:gd name="connsiteY6" fmla="*/ 68532 h 1973532"/>
              <a:gd name="connsiteX7" fmla="*/ 5020574 w 5486399"/>
              <a:gd name="connsiteY7" fmla="*/ 1253226 h 1973532"/>
              <a:gd name="connsiteX8" fmla="*/ 5486399 w 5486399"/>
              <a:gd name="connsiteY8" fmla="*/ 144731 h 1973532"/>
              <a:gd name="connsiteX0" fmla="*/ 0 w 5486399"/>
              <a:gd name="connsiteY0" fmla="*/ 102319 h 1931119"/>
              <a:gd name="connsiteX1" fmla="*/ 914399 w 5486399"/>
              <a:gd name="connsiteY1" fmla="*/ 1931119 h 1931119"/>
              <a:gd name="connsiteX2" fmla="*/ 1828799 w 5486399"/>
              <a:gd name="connsiteY2" fmla="*/ 102319 h 1931119"/>
              <a:gd name="connsiteX3" fmla="*/ 2743199 w 5486399"/>
              <a:gd name="connsiteY3" fmla="*/ 1931119 h 1931119"/>
              <a:gd name="connsiteX4" fmla="*/ 3657599 w 5486399"/>
              <a:gd name="connsiteY4" fmla="*/ 102319 h 1931119"/>
              <a:gd name="connsiteX5" fmla="*/ 4571999 w 5486399"/>
              <a:gd name="connsiteY5" fmla="*/ 1778719 h 1931119"/>
              <a:gd name="connsiteX6" fmla="*/ 4876799 w 5486399"/>
              <a:gd name="connsiteY6" fmla="*/ 26119 h 1931119"/>
              <a:gd name="connsiteX7" fmla="*/ 5020574 w 5486399"/>
              <a:gd name="connsiteY7" fmla="*/ 1210813 h 1931119"/>
              <a:gd name="connsiteX8" fmla="*/ 5486399 w 5486399"/>
              <a:gd name="connsiteY8" fmla="*/ 102318 h 1931119"/>
              <a:gd name="connsiteX0" fmla="*/ 0 w 5486399"/>
              <a:gd name="connsiteY0" fmla="*/ 102319 h 1931119"/>
              <a:gd name="connsiteX1" fmla="*/ 914399 w 5486399"/>
              <a:gd name="connsiteY1" fmla="*/ 1931119 h 1931119"/>
              <a:gd name="connsiteX2" fmla="*/ 1828799 w 5486399"/>
              <a:gd name="connsiteY2" fmla="*/ 102319 h 1931119"/>
              <a:gd name="connsiteX3" fmla="*/ 2743199 w 5486399"/>
              <a:gd name="connsiteY3" fmla="*/ 1931119 h 1931119"/>
              <a:gd name="connsiteX4" fmla="*/ 3657599 w 5486399"/>
              <a:gd name="connsiteY4" fmla="*/ 102319 h 1931119"/>
              <a:gd name="connsiteX5" fmla="*/ 4571999 w 5486399"/>
              <a:gd name="connsiteY5" fmla="*/ 1778719 h 1931119"/>
              <a:gd name="connsiteX6" fmla="*/ 4876799 w 5486399"/>
              <a:gd name="connsiteY6" fmla="*/ 26119 h 1931119"/>
              <a:gd name="connsiteX7" fmla="*/ 5020574 w 5486399"/>
              <a:gd name="connsiteY7" fmla="*/ 1210813 h 1931119"/>
              <a:gd name="connsiteX8" fmla="*/ 5486399 w 5486399"/>
              <a:gd name="connsiteY8" fmla="*/ 102318 h 1931119"/>
              <a:gd name="connsiteX0" fmla="*/ 0 w 5486399"/>
              <a:gd name="connsiteY0" fmla="*/ 102319 h 1931119"/>
              <a:gd name="connsiteX1" fmla="*/ 914399 w 5486399"/>
              <a:gd name="connsiteY1" fmla="*/ 1931119 h 1931119"/>
              <a:gd name="connsiteX2" fmla="*/ 1828799 w 5486399"/>
              <a:gd name="connsiteY2" fmla="*/ 102319 h 1931119"/>
              <a:gd name="connsiteX3" fmla="*/ 2743199 w 5486399"/>
              <a:gd name="connsiteY3" fmla="*/ 1931119 h 1931119"/>
              <a:gd name="connsiteX4" fmla="*/ 3657599 w 5486399"/>
              <a:gd name="connsiteY4" fmla="*/ 102319 h 1931119"/>
              <a:gd name="connsiteX5" fmla="*/ 4571999 w 5486399"/>
              <a:gd name="connsiteY5" fmla="*/ 1778719 h 1931119"/>
              <a:gd name="connsiteX6" fmla="*/ 4876799 w 5486399"/>
              <a:gd name="connsiteY6" fmla="*/ 26119 h 1931119"/>
              <a:gd name="connsiteX7" fmla="*/ 5020574 w 5486399"/>
              <a:gd name="connsiteY7" fmla="*/ 1210813 h 1931119"/>
              <a:gd name="connsiteX8" fmla="*/ 5486399 w 5486399"/>
              <a:gd name="connsiteY8" fmla="*/ 102318 h 1931119"/>
              <a:gd name="connsiteX0" fmla="*/ 0 w 5486399"/>
              <a:gd name="connsiteY0" fmla="*/ 102319 h 1931119"/>
              <a:gd name="connsiteX1" fmla="*/ 914399 w 5486399"/>
              <a:gd name="connsiteY1" fmla="*/ 1931119 h 1931119"/>
              <a:gd name="connsiteX2" fmla="*/ 1828799 w 5486399"/>
              <a:gd name="connsiteY2" fmla="*/ 102319 h 1931119"/>
              <a:gd name="connsiteX3" fmla="*/ 2743199 w 5486399"/>
              <a:gd name="connsiteY3" fmla="*/ 1931119 h 1931119"/>
              <a:gd name="connsiteX4" fmla="*/ 3657599 w 5486399"/>
              <a:gd name="connsiteY4" fmla="*/ 102319 h 1931119"/>
              <a:gd name="connsiteX5" fmla="*/ 4571999 w 5486399"/>
              <a:gd name="connsiteY5" fmla="*/ 1931119 h 1931119"/>
              <a:gd name="connsiteX6" fmla="*/ 4876799 w 5486399"/>
              <a:gd name="connsiteY6" fmla="*/ 26119 h 1931119"/>
              <a:gd name="connsiteX7" fmla="*/ 5020574 w 5486399"/>
              <a:gd name="connsiteY7" fmla="*/ 1210813 h 1931119"/>
              <a:gd name="connsiteX8" fmla="*/ 5486399 w 5486399"/>
              <a:gd name="connsiteY8" fmla="*/ 102318 h 1931119"/>
              <a:gd name="connsiteX0" fmla="*/ 0 w 5486399"/>
              <a:gd name="connsiteY0" fmla="*/ 102319 h 1931119"/>
              <a:gd name="connsiteX1" fmla="*/ 914399 w 5486399"/>
              <a:gd name="connsiteY1" fmla="*/ 1931119 h 1931119"/>
              <a:gd name="connsiteX2" fmla="*/ 1828799 w 5486399"/>
              <a:gd name="connsiteY2" fmla="*/ 102319 h 1931119"/>
              <a:gd name="connsiteX3" fmla="*/ 2743199 w 5486399"/>
              <a:gd name="connsiteY3" fmla="*/ 1931119 h 1931119"/>
              <a:gd name="connsiteX4" fmla="*/ 3657599 w 5486399"/>
              <a:gd name="connsiteY4" fmla="*/ 102319 h 1931119"/>
              <a:gd name="connsiteX5" fmla="*/ 4571999 w 5486399"/>
              <a:gd name="connsiteY5" fmla="*/ 1931119 h 1931119"/>
              <a:gd name="connsiteX6" fmla="*/ 4876799 w 5486399"/>
              <a:gd name="connsiteY6" fmla="*/ 26119 h 1931119"/>
              <a:gd name="connsiteX7" fmla="*/ 5020574 w 5486399"/>
              <a:gd name="connsiteY7" fmla="*/ 1210813 h 1931119"/>
              <a:gd name="connsiteX8" fmla="*/ 5486399 w 5486399"/>
              <a:gd name="connsiteY8" fmla="*/ 102318 h 1931119"/>
              <a:gd name="connsiteX0" fmla="*/ 0 w 5486399"/>
              <a:gd name="connsiteY0" fmla="*/ 102319 h 1931119"/>
              <a:gd name="connsiteX1" fmla="*/ 914399 w 5486399"/>
              <a:gd name="connsiteY1" fmla="*/ 1931119 h 1931119"/>
              <a:gd name="connsiteX2" fmla="*/ 1828799 w 5486399"/>
              <a:gd name="connsiteY2" fmla="*/ 102319 h 1931119"/>
              <a:gd name="connsiteX3" fmla="*/ 2743199 w 5486399"/>
              <a:gd name="connsiteY3" fmla="*/ 1931119 h 1931119"/>
              <a:gd name="connsiteX4" fmla="*/ 3657599 w 5486399"/>
              <a:gd name="connsiteY4" fmla="*/ 102319 h 1931119"/>
              <a:gd name="connsiteX5" fmla="*/ 4571999 w 5486399"/>
              <a:gd name="connsiteY5" fmla="*/ 1931119 h 1931119"/>
              <a:gd name="connsiteX6" fmla="*/ 4876799 w 5486399"/>
              <a:gd name="connsiteY6" fmla="*/ 26119 h 1931119"/>
              <a:gd name="connsiteX7" fmla="*/ 5020574 w 5486399"/>
              <a:gd name="connsiteY7" fmla="*/ 1210813 h 1931119"/>
              <a:gd name="connsiteX8" fmla="*/ 5486399 w 5486399"/>
              <a:gd name="connsiteY8" fmla="*/ 102318 h 1931119"/>
              <a:gd name="connsiteX0" fmla="*/ 0 w 5486399"/>
              <a:gd name="connsiteY0" fmla="*/ 381000 h 2209800"/>
              <a:gd name="connsiteX1" fmla="*/ 914399 w 5486399"/>
              <a:gd name="connsiteY1" fmla="*/ 2209800 h 2209800"/>
              <a:gd name="connsiteX2" fmla="*/ 1828799 w 5486399"/>
              <a:gd name="connsiteY2" fmla="*/ 381000 h 2209800"/>
              <a:gd name="connsiteX3" fmla="*/ 2743199 w 5486399"/>
              <a:gd name="connsiteY3" fmla="*/ 2209800 h 2209800"/>
              <a:gd name="connsiteX4" fmla="*/ 3657599 w 5486399"/>
              <a:gd name="connsiteY4" fmla="*/ 381000 h 2209800"/>
              <a:gd name="connsiteX5" fmla="*/ 4571999 w 5486399"/>
              <a:gd name="connsiteY5" fmla="*/ 2209800 h 2209800"/>
              <a:gd name="connsiteX6" fmla="*/ 4876799 w 5486399"/>
              <a:gd name="connsiteY6" fmla="*/ 304800 h 2209800"/>
              <a:gd name="connsiteX7" fmla="*/ 5486399 w 5486399"/>
              <a:gd name="connsiteY7" fmla="*/ 380999 h 2209800"/>
              <a:gd name="connsiteX0" fmla="*/ 0 w 5486399"/>
              <a:gd name="connsiteY0" fmla="*/ 7796 h 1836596"/>
              <a:gd name="connsiteX1" fmla="*/ 914399 w 5486399"/>
              <a:gd name="connsiteY1" fmla="*/ 1836596 h 1836596"/>
              <a:gd name="connsiteX2" fmla="*/ 1828799 w 5486399"/>
              <a:gd name="connsiteY2" fmla="*/ 7796 h 1836596"/>
              <a:gd name="connsiteX3" fmla="*/ 2743199 w 5486399"/>
              <a:gd name="connsiteY3" fmla="*/ 1836596 h 1836596"/>
              <a:gd name="connsiteX4" fmla="*/ 3657599 w 5486399"/>
              <a:gd name="connsiteY4" fmla="*/ 7796 h 1836596"/>
              <a:gd name="connsiteX5" fmla="*/ 4571999 w 5486399"/>
              <a:gd name="connsiteY5" fmla="*/ 1836596 h 1836596"/>
              <a:gd name="connsiteX6" fmla="*/ 5486399 w 5486399"/>
              <a:gd name="connsiteY6" fmla="*/ 7795 h 1836596"/>
              <a:gd name="connsiteX0" fmla="*/ 0 w 5486399"/>
              <a:gd name="connsiteY0" fmla="*/ 7796 h 1836596"/>
              <a:gd name="connsiteX1" fmla="*/ 914399 w 5486399"/>
              <a:gd name="connsiteY1" fmla="*/ 1836596 h 1836596"/>
              <a:gd name="connsiteX2" fmla="*/ 1828799 w 5486399"/>
              <a:gd name="connsiteY2" fmla="*/ 7796 h 1836596"/>
              <a:gd name="connsiteX3" fmla="*/ 2743199 w 5486399"/>
              <a:gd name="connsiteY3" fmla="*/ 1836596 h 1836596"/>
              <a:gd name="connsiteX4" fmla="*/ 3657599 w 5486399"/>
              <a:gd name="connsiteY4" fmla="*/ 7796 h 1836596"/>
              <a:gd name="connsiteX5" fmla="*/ 4571999 w 5486399"/>
              <a:gd name="connsiteY5" fmla="*/ 1836596 h 1836596"/>
              <a:gd name="connsiteX6" fmla="*/ 5486399 w 5486399"/>
              <a:gd name="connsiteY6" fmla="*/ 7795 h 1836596"/>
              <a:gd name="connsiteX0" fmla="*/ 0 w 5486399"/>
              <a:gd name="connsiteY0" fmla="*/ 7796 h 1836596"/>
              <a:gd name="connsiteX1" fmla="*/ 914399 w 5486399"/>
              <a:gd name="connsiteY1" fmla="*/ 1836596 h 1836596"/>
              <a:gd name="connsiteX2" fmla="*/ 1828799 w 5486399"/>
              <a:gd name="connsiteY2" fmla="*/ 7796 h 1836596"/>
              <a:gd name="connsiteX3" fmla="*/ 2743199 w 5486399"/>
              <a:gd name="connsiteY3" fmla="*/ 1836596 h 1836596"/>
              <a:gd name="connsiteX4" fmla="*/ 3657599 w 5486399"/>
              <a:gd name="connsiteY4" fmla="*/ 7796 h 1836596"/>
              <a:gd name="connsiteX5" fmla="*/ 4571999 w 5486399"/>
              <a:gd name="connsiteY5" fmla="*/ 1836596 h 1836596"/>
              <a:gd name="connsiteX6" fmla="*/ 5486399 w 5486399"/>
              <a:gd name="connsiteY6" fmla="*/ 7795 h 183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86399" h="1836596">
                <a:moveTo>
                  <a:pt x="0" y="7796"/>
                </a:moveTo>
                <a:cubicBezTo>
                  <a:pt x="488950" y="7796"/>
                  <a:pt x="450849" y="1836596"/>
                  <a:pt x="914399" y="1836596"/>
                </a:cubicBezTo>
                <a:cubicBezTo>
                  <a:pt x="1333388" y="1827473"/>
                  <a:pt x="1416062" y="5550"/>
                  <a:pt x="1828799" y="7796"/>
                </a:cubicBezTo>
                <a:cubicBezTo>
                  <a:pt x="2277133" y="10312"/>
                  <a:pt x="2301961" y="1830293"/>
                  <a:pt x="2743199" y="1836596"/>
                </a:cubicBezTo>
                <a:cubicBezTo>
                  <a:pt x="3234306" y="1836117"/>
                  <a:pt x="3203672" y="0"/>
                  <a:pt x="3657599" y="7796"/>
                </a:cubicBezTo>
                <a:cubicBezTo>
                  <a:pt x="4120909" y="9114"/>
                  <a:pt x="4127499" y="1830246"/>
                  <a:pt x="4571999" y="1836596"/>
                </a:cubicBezTo>
                <a:cubicBezTo>
                  <a:pt x="4876799" y="1836596"/>
                  <a:pt x="5067299" y="7795"/>
                  <a:pt x="5486399" y="7795"/>
                </a:cubicBezTo>
              </a:path>
            </a:pathLst>
          </a:cu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442431" y="37681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575031" y="2968028"/>
            <a:ext cx="3362" cy="685800"/>
          </a:xfrm>
          <a:prstGeom prst="straightConnector1">
            <a:avLst/>
          </a:prstGeom>
          <a:ln w="12700" cap="rnd">
            <a:solidFill>
              <a:srgbClr val="0070C0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38800" y="2571750"/>
                <a:ext cx="1371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effectLst>
                            <a:outerShdw blurRad="63500" algn="ctr" rotWithShape="0">
                              <a:srgbClr val="0070C0">
                                <a:alpha val="40000"/>
                              </a:srgbClr>
                            </a:outerShdw>
                          </a:effectLst>
                          <a:latin typeface="Cambria Math"/>
                          <a:cs typeface="Times New Roman"/>
                        </a:rPr>
                        <m:t>𝑧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effectLst>
                                <a:outerShdw blurRad="63500" algn="ctr" rotWithShape="0">
                                  <a:srgbClr val="0070C0">
                                    <a:alpha val="40000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effectLst>
                                <a:outerShdw blurRad="63500" algn="ctr" rotWithShape="0">
                                  <a:srgbClr val="0070C0">
                                    <a:alpha val="40000"/>
                                  </a:srgbClr>
                                </a:outerShdw>
                              </a:effectLst>
                              <a:latin typeface="Cambria Math"/>
                              <a:cs typeface="Times New Roman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baseline="-25000" dirty="0">
                  <a:solidFill>
                    <a:srgbClr val="0070C0"/>
                  </a:solidFill>
                  <a:effectLst>
                    <a:outerShdw blurRad="63500" algn="ctr" rotWithShape="0">
                      <a:srgbClr val="0070C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571750"/>
                <a:ext cx="1371600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417130" y="2388695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04926" y="30860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91697392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 с топчета в куб</a:t>
            </a:r>
          </a:p>
          <a:p>
            <a:pPr lvl="1"/>
            <a:r>
              <a:rPr lang="bg-BG" dirty="0"/>
              <a:t>Отблъскване от стени</a:t>
            </a:r>
          </a:p>
          <a:p>
            <a:pPr lvl="1"/>
            <a:r>
              <a:rPr lang="bg-BG" dirty="0"/>
              <a:t>Симулиране на вертикално </a:t>
            </a:r>
            <a:r>
              <a:rPr lang="bg-BG" dirty="0" err="1"/>
              <a:t>топане</a:t>
            </a:r>
            <a:endParaRPr lang="bg-BG" dirty="0"/>
          </a:p>
          <a:p>
            <a:pPr lvl="1"/>
            <a:r>
              <a:rPr lang="bg-BG" dirty="0" err="1"/>
              <a:t>Топане</a:t>
            </a:r>
            <a:r>
              <a:rPr lang="bg-BG" dirty="0"/>
              <a:t> с отблъскване</a:t>
            </a:r>
            <a:endParaRPr lang="en-US" dirty="0"/>
          </a:p>
        </p:txBody>
      </p:sp>
      <p:pic>
        <p:nvPicPr>
          <p:cNvPr id="7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1A47F263-8E8E-48FE-80AA-B591BAEC7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91794" y="2149645"/>
            <a:ext cx="2061006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>
            <a:hlinkClick r:id="rId5" action="ppaction://hlinkfile"/>
            <a:extLst>
              <a:ext uri="{FF2B5EF4-FFF2-40B4-BE49-F238E27FC236}">
                <a16:creationId xmlns:a16="http://schemas.microsoft.com/office/drawing/2014/main" id="{46A6BEC6-031B-440E-90E5-7E39B51F7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41497" y="2149645"/>
            <a:ext cx="2061006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4">
            <a:hlinkClick r:id="rId7" action="ppaction://hlinkfile"/>
            <a:extLst>
              <a:ext uri="{FF2B5EF4-FFF2-40B4-BE49-F238E27FC236}">
                <a16:creationId xmlns:a16="http://schemas.microsoft.com/office/drawing/2014/main" id="{E7F0F0CB-1DBD-40A7-9ED5-F25701305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91200" y="2149645"/>
            <a:ext cx="2061006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044840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Свободно летене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</a:t>
            </a:r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45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19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Плавност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81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Изисквания</a:t>
            </a:r>
          </a:p>
          <a:p>
            <a:pPr lvl="1"/>
            <a:r>
              <a:rPr lang="bg-BG" dirty="0"/>
              <a:t>Начално положение и скорост</a:t>
            </a:r>
          </a:p>
          <a:p>
            <a:pPr lvl="1"/>
            <a:r>
              <a:rPr lang="bg-BG" dirty="0"/>
              <a:t>Влияние само на гравитацията</a:t>
            </a:r>
          </a:p>
          <a:p>
            <a:r>
              <a:rPr lang="bg-BG" dirty="0"/>
              <a:t>Частни случаи</a:t>
            </a:r>
          </a:p>
          <a:p>
            <a:pPr lvl="1"/>
            <a:r>
              <a:rPr lang="bg-BG" dirty="0"/>
              <a:t>Балистика – </a:t>
            </a:r>
            <a:r>
              <a:rPr lang="bg-BG" dirty="0" err="1"/>
              <a:t>колинеарна</a:t>
            </a:r>
            <a:r>
              <a:rPr lang="bg-BG" dirty="0"/>
              <a:t> гравитация</a:t>
            </a:r>
            <a:endParaRPr lang="en-US" dirty="0"/>
          </a:p>
          <a:p>
            <a:pPr lvl="2"/>
            <a:r>
              <a:rPr lang="bg-BG" dirty="0"/>
              <a:t>(т.е. безкрайно отдалечен център)</a:t>
            </a:r>
          </a:p>
          <a:p>
            <a:pPr lvl="1"/>
            <a:r>
              <a:rPr lang="bg-BG" dirty="0"/>
              <a:t>Орбитална механика – точкова гравитация</a:t>
            </a:r>
            <a:endParaRPr lang="en-US" dirty="0"/>
          </a:p>
          <a:p>
            <a:pPr lvl="2"/>
            <a:r>
              <a:rPr lang="bg-BG" dirty="0"/>
              <a:t>(т.е. крайно отдалечен)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Свободно летене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78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Орбитална механика</a:t>
            </a:r>
          </a:p>
          <a:p>
            <a:pPr lvl="1"/>
            <a:r>
              <a:rPr lang="bg-BG" dirty="0"/>
              <a:t>Траекториите са конични сечения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9718433">
            <a:off x="2700929" y="834799"/>
            <a:ext cx="3332378" cy="801358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854200"/>
              </a:avLst>
            </a:prstTxWarp>
            <a:spAutoFit/>
          </a:bodyPr>
          <a:lstStyle/>
          <a:p>
            <a:r>
              <a:rPr lang="bg-BG" sz="2000" dirty="0">
                <a:solidFill>
                  <a:sysClr val="windowText" lastClr="000000"/>
                </a:solidFill>
              </a:rPr>
              <a:t>Парабола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rot="17337090">
            <a:off x="1522897" y="1677877"/>
            <a:ext cx="2653639" cy="280838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</a:rPr>
              <a:t>Хипербола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94963" y="2228850"/>
            <a:ext cx="1828800" cy="1828800"/>
          </a:xfrm>
          <a:prstGeom prst="ellipse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94963" y="2800350"/>
            <a:ext cx="971550" cy="685800"/>
          </a:xfrm>
          <a:prstGeom prst="ellipse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78" name="Picture 2" descr="C:\Pavel\Courses\Materials\Course.OKG 2012-13\13. Physics\Sources\1.JPG"/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23563" y="2457450"/>
            <a:ext cx="1371600" cy="1371600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2594963" y="1771650"/>
            <a:ext cx="4000500" cy="2743200"/>
          </a:xfrm>
          <a:prstGeom prst="ellipse">
            <a:avLst/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590800" y="1428750"/>
            <a:ext cx="975713" cy="3314700"/>
          </a:xfrm>
          <a:custGeom>
            <a:avLst/>
            <a:gdLst>
              <a:gd name="connsiteX0" fmla="*/ 1272988 w 1272988"/>
              <a:gd name="connsiteY0" fmla="*/ 0 h 2864223"/>
              <a:gd name="connsiteX1" fmla="*/ 103094 w 1272988"/>
              <a:gd name="connsiteY1" fmla="*/ 1143000 h 2864223"/>
              <a:gd name="connsiteX2" fmla="*/ 654423 w 1272988"/>
              <a:gd name="connsiteY2" fmla="*/ 2864223 h 2864223"/>
              <a:gd name="connsiteX0" fmla="*/ 4311276 w 4311276"/>
              <a:gd name="connsiteY0" fmla="*/ 0 h 3765176"/>
              <a:gd name="connsiteX1" fmla="*/ 537135 w 4311276"/>
              <a:gd name="connsiteY1" fmla="*/ 2043953 h 3765176"/>
              <a:gd name="connsiteX2" fmla="*/ 1088464 w 4311276"/>
              <a:gd name="connsiteY2" fmla="*/ 3765176 h 3765176"/>
              <a:gd name="connsiteX0" fmla="*/ 3799541 w 3799541"/>
              <a:gd name="connsiteY0" fmla="*/ 0 h 4419600"/>
              <a:gd name="connsiteX1" fmla="*/ 25400 w 3799541"/>
              <a:gd name="connsiteY1" fmla="*/ 2043953 h 4419600"/>
              <a:gd name="connsiteX2" fmla="*/ 3647141 w 3799541"/>
              <a:gd name="connsiteY2" fmla="*/ 4419600 h 4419600"/>
              <a:gd name="connsiteX0" fmla="*/ 1320800 w 1320800"/>
              <a:gd name="connsiteY0" fmla="*/ 0 h 4419600"/>
              <a:gd name="connsiteX1" fmla="*/ 25400 w 1320800"/>
              <a:gd name="connsiteY1" fmla="*/ 2362200 h 4419600"/>
              <a:gd name="connsiteX2" fmla="*/ 1168400 w 1320800"/>
              <a:gd name="connsiteY2" fmla="*/ 4419600 h 4419600"/>
              <a:gd name="connsiteX0" fmla="*/ 1300950 w 1300950"/>
              <a:gd name="connsiteY0" fmla="*/ 0 h 4419600"/>
              <a:gd name="connsiteX1" fmla="*/ 5550 w 1300950"/>
              <a:gd name="connsiteY1" fmla="*/ 2362200 h 4419600"/>
              <a:gd name="connsiteX2" fmla="*/ 1148550 w 1300950"/>
              <a:gd name="connsiteY2" fmla="*/ 4419600 h 4419600"/>
              <a:gd name="connsiteX0" fmla="*/ 1300950 w 1300950"/>
              <a:gd name="connsiteY0" fmla="*/ 0 h 4419600"/>
              <a:gd name="connsiteX1" fmla="*/ 5550 w 1300950"/>
              <a:gd name="connsiteY1" fmla="*/ 2362200 h 4419600"/>
              <a:gd name="connsiteX2" fmla="*/ 1148550 w 1300950"/>
              <a:gd name="connsiteY2" fmla="*/ 4419600 h 4419600"/>
              <a:gd name="connsiteX0" fmla="*/ 1300951 w 1300951"/>
              <a:gd name="connsiteY0" fmla="*/ 0 h 4419600"/>
              <a:gd name="connsiteX1" fmla="*/ 5550 w 1300951"/>
              <a:gd name="connsiteY1" fmla="*/ 2286000 h 4419600"/>
              <a:gd name="connsiteX2" fmla="*/ 1148551 w 1300951"/>
              <a:gd name="connsiteY2" fmla="*/ 4419600 h 4419600"/>
              <a:gd name="connsiteX0" fmla="*/ 1300951 w 1300951"/>
              <a:gd name="connsiteY0" fmla="*/ 0 h 4419600"/>
              <a:gd name="connsiteX1" fmla="*/ 5550 w 1300951"/>
              <a:gd name="connsiteY1" fmla="*/ 2286000 h 4419600"/>
              <a:gd name="connsiteX2" fmla="*/ 1148551 w 1300951"/>
              <a:gd name="connsiteY2" fmla="*/ 441960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0951" h="4419600">
                <a:moveTo>
                  <a:pt x="1300951" y="0"/>
                </a:moveTo>
                <a:cubicBezTo>
                  <a:pt x="673422" y="552450"/>
                  <a:pt x="13021" y="1293906"/>
                  <a:pt x="5550" y="2286000"/>
                </a:cubicBezTo>
                <a:cubicBezTo>
                  <a:pt x="0" y="3023017"/>
                  <a:pt x="489645" y="3779744"/>
                  <a:pt x="1148551" y="4419600"/>
                </a:cubicBezTo>
              </a:path>
            </a:pathLst>
          </a:cu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19548" y="1636455"/>
            <a:ext cx="2228850" cy="800100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</a:rPr>
              <a:t>Елипса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2700000">
            <a:off x="2754229" y="2169602"/>
            <a:ext cx="1828799" cy="1600199"/>
          </a:xfrm>
          <a:prstGeom prst="rect">
            <a:avLst/>
          </a:prstGeom>
          <a:noFill/>
          <a:effectLst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pPr algn="ctr"/>
            <a:r>
              <a:rPr lang="bg-BG" sz="2000" dirty="0">
                <a:solidFill>
                  <a:sysClr val="windowText" lastClr="000000"/>
                </a:solidFill>
              </a:rPr>
              <a:t>Окръжност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2594965" y="1428750"/>
            <a:ext cx="400049" cy="3314700"/>
          </a:xfrm>
          <a:custGeom>
            <a:avLst/>
            <a:gdLst>
              <a:gd name="connsiteX0" fmla="*/ 1272988 w 1272988"/>
              <a:gd name="connsiteY0" fmla="*/ 0 h 2864223"/>
              <a:gd name="connsiteX1" fmla="*/ 103094 w 1272988"/>
              <a:gd name="connsiteY1" fmla="*/ 1143000 h 2864223"/>
              <a:gd name="connsiteX2" fmla="*/ 654423 w 1272988"/>
              <a:gd name="connsiteY2" fmla="*/ 2864223 h 2864223"/>
              <a:gd name="connsiteX0" fmla="*/ 4311276 w 4311276"/>
              <a:gd name="connsiteY0" fmla="*/ 0 h 3765176"/>
              <a:gd name="connsiteX1" fmla="*/ 537135 w 4311276"/>
              <a:gd name="connsiteY1" fmla="*/ 2043953 h 3765176"/>
              <a:gd name="connsiteX2" fmla="*/ 1088464 w 4311276"/>
              <a:gd name="connsiteY2" fmla="*/ 3765176 h 3765176"/>
              <a:gd name="connsiteX0" fmla="*/ 3799541 w 3799541"/>
              <a:gd name="connsiteY0" fmla="*/ 0 h 4419600"/>
              <a:gd name="connsiteX1" fmla="*/ 25400 w 3799541"/>
              <a:gd name="connsiteY1" fmla="*/ 2043953 h 4419600"/>
              <a:gd name="connsiteX2" fmla="*/ 3647141 w 3799541"/>
              <a:gd name="connsiteY2" fmla="*/ 4419600 h 4419600"/>
              <a:gd name="connsiteX0" fmla="*/ 1320800 w 1320800"/>
              <a:gd name="connsiteY0" fmla="*/ 0 h 4419600"/>
              <a:gd name="connsiteX1" fmla="*/ 25400 w 1320800"/>
              <a:gd name="connsiteY1" fmla="*/ 2362200 h 4419600"/>
              <a:gd name="connsiteX2" fmla="*/ 1168400 w 1320800"/>
              <a:gd name="connsiteY2" fmla="*/ 4419600 h 4419600"/>
              <a:gd name="connsiteX0" fmla="*/ 1300950 w 1300950"/>
              <a:gd name="connsiteY0" fmla="*/ 0 h 4419600"/>
              <a:gd name="connsiteX1" fmla="*/ 5550 w 1300950"/>
              <a:gd name="connsiteY1" fmla="*/ 2362200 h 4419600"/>
              <a:gd name="connsiteX2" fmla="*/ 1148550 w 1300950"/>
              <a:gd name="connsiteY2" fmla="*/ 4419600 h 4419600"/>
              <a:gd name="connsiteX0" fmla="*/ 1300950 w 1300950"/>
              <a:gd name="connsiteY0" fmla="*/ 0 h 4419600"/>
              <a:gd name="connsiteX1" fmla="*/ 5550 w 1300950"/>
              <a:gd name="connsiteY1" fmla="*/ 2362200 h 4419600"/>
              <a:gd name="connsiteX2" fmla="*/ 1148550 w 1300950"/>
              <a:gd name="connsiteY2" fmla="*/ 4419600 h 4419600"/>
              <a:gd name="connsiteX0" fmla="*/ 1300951 w 1300951"/>
              <a:gd name="connsiteY0" fmla="*/ 0 h 4419600"/>
              <a:gd name="connsiteX1" fmla="*/ 5550 w 1300951"/>
              <a:gd name="connsiteY1" fmla="*/ 2286000 h 4419600"/>
              <a:gd name="connsiteX2" fmla="*/ 1148551 w 1300951"/>
              <a:gd name="connsiteY2" fmla="*/ 4419600 h 4419600"/>
              <a:gd name="connsiteX0" fmla="*/ 1300951 w 1300951"/>
              <a:gd name="connsiteY0" fmla="*/ 0 h 4419600"/>
              <a:gd name="connsiteX1" fmla="*/ 5550 w 1300951"/>
              <a:gd name="connsiteY1" fmla="*/ 2286000 h 4419600"/>
              <a:gd name="connsiteX2" fmla="*/ 1148551 w 1300951"/>
              <a:gd name="connsiteY2" fmla="*/ 4419600 h 4419600"/>
              <a:gd name="connsiteX0" fmla="*/ 1300951 w 1300951"/>
              <a:gd name="connsiteY0" fmla="*/ 0 h 4419600"/>
              <a:gd name="connsiteX1" fmla="*/ 5550 w 1300951"/>
              <a:gd name="connsiteY1" fmla="*/ 2286000 h 4419600"/>
              <a:gd name="connsiteX2" fmla="*/ 1148551 w 1300951"/>
              <a:gd name="connsiteY2" fmla="*/ 4419600 h 4419600"/>
              <a:gd name="connsiteX0" fmla="*/ 1300951 w 1300951"/>
              <a:gd name="connsiteY0" fmla="*/ 0 h 4419600"/>
              <a:gd name="connsiteX1" fmla="*/ 5550 w 1300951"/>
              <a:gd name="connsiteY1" fmla="*/ 2286000 h 4419600"/>
              <a:gd name="connsiteX2" fmla="*/ 1300951 w 1300951"/>
              <a:gd name="connsiteY2" fmla="*/ 4419600 h 4419600"/>
              <a:gd name="connsiteX0" fmla="*/ 913488 w 1300951"/>
              <a:gd name="connsiteY0" fmla="*/ 0 h 3989917"/>
              <a:gd name="connsiteX1" fmla="*/ 5550 w 1300951"/>
              <a:gd name="connsiteY1" fmla="*/ 1856317 h 3989917"/>
              <a:gd name="connsiteX2" fmla="*/ 1300951 w 1300951"/>
              <a:gd name="connsiteY2" fmla="*/ 3989917 h 3989917"/>
              <a:gd name="connsiteX0" fmla="*/ 913488 w 1300951"/>
              <a:gd name="connsiteY0" fmla="*/ 0 h 3989917"/>
              <a:gd name="connsiteX1" fmla="*/ 5550 w 1300951"/>
              <a:gd name="connsiteY1" fmla="*/ 1856317 h 3989917"/>
              <a:gd name="connsiteX2" fmla="*/ 1300951 w 1300951"/>
              <a:gd name="connsiteY2" fmla="*/ 3989917 h 3989917"/>
              <a:gd name="connsiteX0" fmla="*/ 909629 w 1297092"/>
              <a:gd name="connsiteY0" fmla="*/ 0 h 3989917"/>
              <a:gd name="connsiteX1" fmla="*/ 5550 w 1297092"/>
              <a:gd name="connsiteY1" fmla="*/ 1780117 h 3989917"/>
              <a:gd name="connsiteX2" fmla="*/ 1297092 w 1297092"/>
              <a:gd name="connsiteY2" fmla="*/ 3989917 h 3989917"/>
              <a:gd name="connsiteX0" fmla="*/ 909629 w 1297092"/>
              <a:gd name="connsiteY0" fmla="*/ 0 h 3989917"/>
              <a:gd name="connsiteX1" fmla="*/ 5550 w 1297092"/>
              <a:gd name="connsiteY1" fmla="*/ 1780117 h 3989917"/>
              <a:gd name="connsiteX2" fmla="*/ 1297092 w 1297092"/>
              <a:gd name="connsiteY2" fmla="*/ 3989917 h 3989917"/>
              <a:gd name="connsiteX0" fmla="*/ 909629 w 1297092"/>
              <a:gd name="connsiteY0" fmla="*/ 0 h 3989917"/>
              <a:gd name="connsiteX1" fmla="*/ 5550 w 1297092"/>
              <a:gd name="connsiteY1" fmla="*/ 1780117 h 3989917"/>
              <a:gd name="connsiteX2" fmla="*/ 1297092 w 1297092"/>
              <a:gd name="connsiteY2" fmla="*/ 3989917 h 3989917"/>
              <a:gd name="connsiteX0" fmla="*/ 909629 w 909629"/>
              <a:gd name="connsiteY0" fmla="*/ 0 h 3560234"/>
              <a:gd name="connsiteX1" fmla="*/ 5550 w 909629"/>
              <a:gd name="connsiteY1" fmla="*/ 1780117 h 3560234"/>
              <a:gd name="connsiteX2" fmla="*/ 909627 w 909629"/>
              <a:gd name="connsiteY2" fmla="*/ 3560234 h 3560234"/>
              <a:gd name="connsiteX0" fmla="*/ 909629 w 909629"/>
              <a:gd name="connsiteY0" fmla="*/ 0 h 3560234"/>
              <a:gd name="connsiteX1" fmla="*/ 5550 w 909629"/>
              <a:gd name="connsiteY1" fmla="*/ 1780117 h 3560234"/>
              <a:gd name="connsiteX2" fmla="*/ 909627 w 909629"/>
              <a:gd name="connsiteY2" fmla="*/ 3560234 h 3560234"/>
              <a:gd name="connsiteX0" fmla="*/ 904080 w 904080"/>
              <a:gd name="connsiteY0" fmla="*/ 0 h 3560234"/>
              <a:gd name="connsiteX1" fmla="*/ 1 w 904080"/>
              <a:gd name="connsiteY1" fmla="*/ 1780117 h 3560234"/>
              <a:gd name="connsiteX2" fmla="*/ 904078 w 904080"/>
              <a:gd name="connsiteY2" fmla="*/ 3560234 h 3560234"/>
              <a:gd name="connsiteX0" fmla="*/ 904078 w 904078"/>
              <a:gd name="connsiteY0" fmla="*/ 0 h 3560234"/>
              <a:gd name="connsiteX1" fmla="*/ -1 w 904078"/>
              <a:gd name="connsiteY1" fmla="*/ 1780117 h 3560234"/>
              <a:gd name="connsiteX2" fmla="*/ 904076 w 904078"/>
              <a:gd name="connsiteY2" fmla="*/ 3560234 h 356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078" h="3560234">
                <a:moveTo>
                  <a:pt x="904078" y="0"/>
                </a:moveTo>
                <a:cubicBezTo>
                  <a:pt x="433677" y="557826"/>
                  <a:pt x="12232" y="958030"/>
                  <a:pt x="-1" y="1780117"/>
                </a:cubicBezTo>
                <a:cubicBezTo>
                  <a:pt x="27778" y="2452073"/>
                  <a:pt x="360637" y="2956869"/>
                  <a:pt x="904076" y="3560234"/>
                </a:cubicBezTo>
              </a:path>
            </a:pathLst>
          </a:cu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2833919" y="2813172"/>
            <a:ext cx="384704" cy="660156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9784315"/>
              </a:avLst>
            </a:prstTxWarp>
            <a:spAutoFit/>
          </a:bodyPr>
          <a:lstStyle/>
          <a:p>
            <a:pPr algn="ctr"/>
            <a:r>
              <a:rPr lang="bg-BG" sz="1400" dirty="0">
                <a:solidFill>
                  <a:sysClr val="windowText" lastClr="000000"/>
                </a:solidFill>
              </a:rPr>
              <a:t>Елипса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330799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Балистика</a:t>
                </a:r>
              </a:p>
              <a:p>
                <a:pPr lvl="1"/>
                <a:r>
                  <a:rPr lang="bg-BG" dirty="0"/>
                  <a:t>Траекториите са параболи</a:t>
                </a:r>
              </a:p>
              <a:p>
                <a:pPr lvl="1"/>
                <a:r>
                  <a:rPr lang="bg-BG" dirty="0"/>
                  <a:t>Начална позиция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/>
                  <a:t>, скорост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земно</a:t>
                </a:r>
                <a:r>
                  <a:rPr lang="en-US" dirty="0"/>
                  <a:t> </a:t>
                </a:r>
                <a:r>
                  <a:rPr lang="bg-BG" dirty="0"/>
                  <a:t>ускорение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≈9.81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2743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𝑔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0,0,−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743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𝑑𝑡𝑑𝑡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</m:acc>
                        </m:e>
                      </m:nary>
                      <m:r>
                        <a:rPr lang="en-US" sz="2000" i="1">
                          <a:latin typeface="Cambria Math"/>
                        </a:rPr>
                        <m:t>𝑑𝑡𝑑𝑡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/>
                        </a:rPr>
                        <m:t>𝑑𝑡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  <a:p>
                <a:pPr marL="2743200" lvl="1" indent="0">
                  <a:buNone/>
                </a:pPr>
                <a:r>
                  <a:rPr lang="en-US" sz="2000" b="0" dirty="0"/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𝑔</m:t>
                        </m:r>
                      </m:e>
                    </m:acc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290" r="-225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/>
          <p:cNvSpPr/>
          <p:nvPr/>
        </p:nvSpPr>
        <p:spPr>
          <a:xfrm>
            <a:off x="564208" y="2686050"/>
            <a:ext cx="1752600" cy="4629150"/>
          </a:xfrm>
          <a:prstGeom prst="arc">
            <a:avLst>
              <a:gd name="adj1" fmla="val 12519434"/>
              <a:gd name="adj2" fmla="val 19893601"/>
            </a:avLst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Arc 21"/>
          <p:cNvSpPr/>
          <p:nvPr/>
        </p:nvSpPr>
        <p:spPr>
          <a:xfrm>
            <a:off x="564208" y="1885950"/>
            <a:ext cx="1295400" cy="6000750"/>
          </a:xfrm>
          <a:prstGeom prst="arc">
            <a:avLst>
              <a:gd name="adj1" fmla="val 12519434"/>
              <a:gd name="adj2" fmla="val 19893601"/>
            </a:avLst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Arc 22"/>
          <p:cNvSpPr/>
          <p:nvPr/>
        </p:nvSpPr>
        <p:spPr>
          <a:xfrm>
            <a:off x="382624" y="3257550"/>
            <a:ext cx="3733800" cy="4343400"/>
          </a:xfrm>
          <a:prstGeom prst="arc">
            <a:avLst>
              <a:gd name="adj1" fmla="val 12519434"/>
              <a:gd name="adj2" fmla="val 19893601"/>
            </a:avLst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Arc 23"/>
          <p:cNvSpPr/>
          <p:nvPr/>
        </p:nvSpPr>
        <p:spPr>
          <a:xfrm>
            <a:off x="-685800" y="4095750"/>
            <a:ext cx="6629400" cy="3236768"/>
          </a:xfrm>
          <a:prstGeom prst="arc">
            <a:avLst>
              <a:gd name="adj1" fmla="val 12519434"/>
              <a:gd name="adj2" fmla="val 19893601"/>
            </a:avLst>
          </a:prstGeom>
          <a:noFill/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4476750"/>
            <a:ext cx="9144000" cy="666750"/>
          </a:xfrm>
          <a:prstGeom prst="rect">
            <a:avLst/>
          </a:prstGeom>
          <a:pattFill prst="dash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0" y="4476750"/>
            <a:ext cx="9144000" cy="0"/>
          </a:xfrm>
          <a:prstGeom prst="line">
            <a:avLst/>
          </a:prstGeom>
          <a:ln w="7620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146594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Фонтан от тухли</a:t>
            </a:r>
          </a:p>
          <a:p>
            <a:pPr lvl="1"/>
            <a:r>
              <a:rPr lang="bg-BG"/>
              <a:t>Тухли изригват в случайна посока</a:t>
            </a:r>
          </a:p>
          <a:p>
            <a:pPr lvl="1"/>
            <a:r>
              <a:rPr lang="bg-BG"/>
              <a:t>Всяка се движи по парабола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pic>
        <p:nvPicPr>
          <p:cNvPr id="5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F21FF68F-55C7-426B-8363-849A86C90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7996" y="2683045"/>
            <a:ext cx="2748009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234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Изчисляване на параболата</a:t>
                </a:r>
              </a:p>
              <a:p>
                <a:pPr lvl="1"/>
                <a:r>
                  <a:rPr lang="bg-BG" dirty="0"/>
                  <a:t>Чрез уравнението спрямо началните параметри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𝑔</m:t>
                        </m:r>
                      </m:e>
                    </m:acc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𝑡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Чрез </a:t>
                </a:r>
                <a:r>
                  <a:rPr lang="bg-BG" dirty="0" err="1"/>
                  <a:t>постъпково</a:t>
                </a:r>
                <a:r>
                  <a:rPr lang="bg-BG" dirty="0"/>
                  <a:t> изчисление спрямо текущите параметри</a:t>
                </a:r>
                <a:r>
                  <a:rPr lang="en-US" dirty="0"/>
                  <a:t>, </a:t>
                </a:r>
                <a:r>
                  <a:rPr lang="bg-BG" dirty="0"/>
                  <a:t>с риск от акумулиране на грешка</a:t>
                </a:r>
              </a:p>
              <a:p>
                <a:pPr marL="7397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bg-BG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𝑔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𝑐𝑜𝑛𝑠𝑡</m:t>
                      </m:r>
                    </m:oMath>
                  </m:oMathPara>
                </a14:m>
                <a:endParaRPr lang="en-US" sz="2000" b="0" dirty="0"/>
              </a:p>
              <a:p>
                <a:pPr marL="7397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bg-BG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  <a:p>
                <a:pPr marL="7397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Балистична парабола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619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за 2 бонус-точки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Най-вътрешната орбита е елипса</a:t>
            </a:r>
          </a:p>
          <a:p>
            <a:pPr lvl="1"/>
            <a:r>
              <a:rPr lang="bg-BG" dirty="0"/>
              <a:t>Защо тогава като хвърлим тухла тя</a:t>
            </a:r>
            <a:r>
              <a:rPr lang="en-US" dirty="0"/>
              <a:t> </a:t>
            </a:r>
            <a:r>
              <a:rPr lang="bg-BG" dirty="0"/>
              <a:t>лети по парабола, а не по елипса?</a:t>
            </a:r>
            <a:endParaRPr lang="en-US" dirty="0"/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2155902" y="2724150"/>
            <a:ext cx="395224" cy="29641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C19D6-F3C6-4CD7-AB42-D182E5621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84" y="2580132"/>
            <a:ext cx="3518071" cy="19789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9EA6AC-8525-4B17-A232-0093E745C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84" t="47670" r="56820" b="25619"/>
          <a:stretch/>
        </p:blipFill>
        <p:spPr>
          <a:xfrm>
            <a:off x="5385126" y="2571750"/>
            <a:ext cx="2234874" cy="19872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2991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Балистични примери</a:t>
            </a:r>
          </a:p>
          <a:p>
            <a:pPr lvl="1"/>
            <a:r>
              <a:rPr lang="bg-BG" dirty="0"/>
              <a:t>Параболи апроксимирани с елипси, пръскалка във всички посоки и въртящо се мокро колело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4302398"/>
            <a:ext cx="3657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“Sprinkler”</a:t>
            </a:r>
          </a:p>
          <a:p>
            <a:pPr algn="ctr"/>
            <a:r>
              <a:rPr lang="en-US" sz="1400" dirty="0">
                <a:hlinkClick r:id="rId3"/>
              </a:rPr>
              <a:t>http://youtu.be/CKSXVkjntXg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093499" y="4196962"/>
            <a:ext cx="248790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“Water Fountain”</a:t>
            </a:r>
            <a:endParaRPr lang="bg-BG" sz="1400" dirty="0"/>
          </a:p>
          <a:p>
            <a:pPr algn="ctr"/>
            <a:r>
              <a:rPr lang="en-US" sz="1400" dirty="0">
                <a:hlinkClick r:id="rId4"/>
              </a:rPr>
              <a:t>http://youtu.be/Z7HxlTALKTE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562600" y="4196962"/>
            <a:ext cx="2489672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“Wet Wheel”</a:t>
            </a:r>
          </a:p>
          <a:p>
            <a:pPr algn="ctr"/>
            <a:r>
              <a:rPr lang="en-US" sz="1400" dirty="0">
                <a:hlinkClick r:id="rId5"/>
              </a:rPr>
              <a:t>http://youtu.be/Y2pujOMQJcg</a:t>
            </a:r>
            <a:endParaRPr lang="bg-BG" sz="1400" dirty="0"/>
          </a:p>
        </p:txBody>
      </p:sp>
      <p:pic>
        <p:nvPicPr>
          <p:cNvPr id="44034" name="Picture 2">
            <a:hlinkClick r:id="rId6" action="ppaction://hlinkfile"/>
          </p:cNvPr>
          <p:cNvPicPr>
            <a:picLocks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09391" y="2647951"/>
            <a:ext cx="2056115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4035" name="Picture 3">
            <a:hlinkClick r:id="rId8" action="ppaction://hlinkfile"/>
          </p:cNvPr>
          <p:cNvPicPr>
            <a:picLocks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35554" y="2647951"/>
            <a:ext cx="2053006" cy="171450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4036" name="Picture 4">
            <a:hlinkClick r:id="rId10" action="ppaction://hlinkfile"/>
          </p:cNvPr>
          <p:cNvPicPr>
            <a:picLocks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78646" y="2647950"/>
            <a:ext cx="2057579" cy="171450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431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Скачане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</a:t>
            </a:r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50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580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Моделиране на скачане</a:t>
                </a:r>
              </a:p>
              <a:p>
                <a:pPr lvl="1"/>
                <a:r>
                  <a:rPr lang="bg-BG" dirty="0"/>
                  <a:t>По същество това е балистична крива</a:t>
                </a:r>
              </a:p>
              <a:p>
                <a:pPr lvl="1"/>
                <a:r>
                  <a:rPr lang="bg-BG" dirty="0"/>
                  <a:t>Точен модел – с парабола</a:t>
                </a:r>
              </a:p>
              <a:p>
                <a:pPr lvl="1"/>
                <a:r>
                  <a:rPr lang="bg-BG" dirty="0"/>
                  <a:t>Приближени модели – с елипса или</a:t>
                </a:r>
                <a:r>
                  <a:rPr lang="en-US" dirty="0"/>
                  <a:t> </a:t>
                </a:r>
                <a:r>
                  <a:rPr lang="bg-BG" dirty="0"/>
                  <a:t>с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bg-BG" dirty="0"/>
              </a:p>
              <a:p>
                <a:r>
                  <a:rPr lang="bg-BG" dirty="0"/>
                  <a:t>При (</a:t>
                </a:r>
                <a:r>
                  <a:rPr lang="bg-BG" dirty="0" err="1"/>
                  <a:t>пре-</a:t>
                </a:r>
                <a:r>
                  <a:rPr lang="bg-BG" dirty="0"/>
                  <a:t>)скачане</a:t>
                </a:r>
              </a:p>
              <a:p>
                <a:pPr lvl="1"/>
                <a:r>
                  <a:rPr lang="bg-BG" dirty="0"/>
                  <a:t>Обикновено се извършва в по-ранен момент спрямо евентуалния удар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 r="-170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Скачане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94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Налични обекти</a:t>
                </a:r>
              </a:p>
              <a:p>
                <a:pPr lvl="1"/>
                <a:r>
                  <a:rPr lang="bg-BG" dirty="0"/>
                  <a:t>Преграда, която се върти</a:t>
                </a:r>
              </a:p>
              <a:p>
                <a:pPr lvl="1"/>
                <a:r>
                  <a:rPr lang="bg-BG" dirty="0"/>
                  <a:t>Обект, който я прескача</a:t>
                </a:r>
              </a:p>
              <a:p>
                <a:r>
                  <a:rPr lang="bg-BG" dirty="0"/>
                  <a:t>Идея за реализация</a:t>
                </a:r>
              </a:p>
              <a:p>
                <a:pPr lvl="1"/>
                <a:r>
                  <a:rPr lang="bg-BG" dirty="0"/>
                  <a:t>Работим в полярни координати</a:t>
                </a:r>
              </a:p>
              <a:p>
                <a:pPr lvl="1"/>
                <a:r>
                  <a:rPr lang="bg-BG" dirty="0"/>
                  <a:t>Ъгъл на обект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bg-BG" dirty="0"/>
                  <a:t>на преграда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Когато двата ъгъла станат близки, обектът скача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Идея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Физика в компютърната графика</a:t>
            </a:r>
          </a:p>
          <a:p>
            <a:pPr lvl="1"/>
            <a:r>
              <a:rPr lang="bg-BG" dirty="0"/>
              <a:t>Създава чувство за реалност</a:t>
            </a:r>
          </a:p>
          <a:p>
            <a:pPr lvl="1"/>
            <a:r>
              <a:rPr lang="bg-BG" dirty="0"/>
              <a:t>Поддържа естествено поведение на обектите</a:t>
            </a:r>
          </a:p>
          <a:p>
            <a:r>
              <a:rPr lang="bg-BG" dirty="0"/>
              <a:t>Често</a:t>
            </a:r>
          </a:p>
          <a:p>
            <a:pPr lvl="1"/>
            <a:r>
              <a:rPr lang="bg-BG" dirty="0"/>
              <a:t>Физичните явления се моделират приближено – физически неточно, но визуално приемливо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Физика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3125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Ще използваме хитрост</a:t>
                </a:r>
              </a:p>
              <a:p>
                <a:pPr lvl="1"/>
                <a:r>
                  <a:rPr lang="bg-BG" dirty="0"/>
                  <a:t>Гледаме ъгловото разстояние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bg-BG" sz="1800" dirty="0"/>
              </a:p>
              <a:p>
                <a:pPr lvl="1"/>
                <a:r>
                  <a:rPr lang="bg-BG" dirty="0"/>
                  <a:t>Ако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≤∆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bg-BG" dirty="0"/>
                  <a:t> </a:t>
                </a:r>
                <a:endParaRPr lang="en-US" dirty="0"/>
              </a:p>
              <a:p>
                <a:pPr lvl="1"/>
                <a:r>
                  <a:rPr lang="bg-BG" dirty="0"/>
                  <a:t>Височината на скока 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bg-BG" dirty="0"/>
                  <a:t>, 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dirty="0">
                    <a:latin typeface="Calibri"/>
                    <a:sym typeface="Symbol"/>
                  </a:rPr>
                  <a:t> </a:t>
                </a:r>
                <a:r>
                  <a:rPr lang="bg-BG" dirty="0">
                    <a:latin typeface="Calibri"/>
                    <a:sym typeface="Symbol"/>
                  </a:rPr>
                  <a:t>определя колко предварително се скача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4572000" y="2419350"/>
            <a:ext cx="0" cy="19431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203733" y="2435162"/>
            <a:ext cx="2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7" name="Freeform 6"/>
          <p:cNvSpPr/>
          <p:nvPr/>
        </p:nvSpPr>
        <p:spPr>
          <a:xfrm flipH="1">
            <a:off x="4572000" y="3058048"/>
            <a:ext cx="990600" cy="1147482"/>
          </a:xfrm>
          <a:custGeom>
            <a:avLst/>
            <a:gdLst>
              <a:gd name="connsiteX0" fmla="*/ 0 w 2133600"/>
              <a:gd name="connsiteY0" fmla="*/ 0 h 1087967"/>
              <a:gd name="connsiteX1" fmla="*/ 889000 w 2133600"/>
              <a:gd name="connsiteY1" fmla="*/ 1054100 h 1087967"/>
              <a:gd name="connsiteX2" fmla="*/ 1206500 w 2133600"/>
              <a:gd name="connsiteY2" fmla="*/ 203200 h 1087967"/>
              <a:gd name="connsiteX3" fmla="*/ 2133600 w 2133600"/>
              <a:gd name="connsiteY3" fmla="*/ 266700 h 1087967"/>
              <a:gd name="connsiteX0" fmla="*/ 0 w 3048000"/>
              <a:gd name="connsiteY0" fmla="*/ 740833 h 1250949"/>
              <a:gd name="connsiteX1" fmla="*/ 1803400 w 3048000"/>
              <a:gd name="connsiteY1" fmla="*/ 982133 h 1250949"/>
              <a:gd name="connsiteX2" fmla="*/ 2120900 w 3048000"/>
              <a:gd name="connsiteY2" fmla="*/ 131233 h 1250949"/>
              <a:gd name="connsiteX3" fmla="*/ 3048000 w 3048000"/>
              <a:gd name="connsiteY3" fmla="*/ 194733 h 1250949"/>
              <a:gd name="connsiteX0" fmla="*/ 0 w 3048000"/>
              <a:gd name="connsiteY0" fmla="*/ 740833 h 1083733"/>
              <a:gd name="connsiteX1" fmla="*/ 1803400 w 3048000"/>
              <a:gd name="connsiteY1" fmla="*/ 982133 h 1083733"/>
              <a:gd name="connsiteX2" fmla="*/ 2120900 w 3048000"/>
              <a:gd name="connsiteY2" fmla="*/ 131233 h 1083733"/>
              <a:gd name="connsiteX3" fmla="*/ 3048000 w 3048000"/>
              <a:gd name="connsiteY3" fmla="*/ 194733 h 1083733"/>
              <a:gd name="connsiteX0" fmla="*/ 0 w 3048000"/>
              <a:gd name="connsiteY0" fmla="*/ 764116 h 1246715"/>
              <a:gd name="connsiteX1" fmla="*/ 1066800 w 3048000"/>
              <a:gd name="connsiteY1" fmla="*/ 1145115 h 1246715"/>
              <a:gd name="connsiteX2" fmla="*/ 2120900 w 3048000"/>
              <a:gd name="connsiteY2" fmla="*/ 154516 h 1246715"/>
              <a:gd name="connsiteX3" fmla="*/ 3048000 w 3048000"/>
              <a:gd name="connsiteY3" fmla="*/ 218016 h 1246715"/>
              <a:gd name="connsiteX0" fmla="*/ 0 w 3048000"/>
              <a:gd name="connsiteY0" fmla="*/ 546100 h 1018116"/>
              <a:gd name="connsiteX1" fmla="*/ 1066800 w 3048000"/>
              <a:gd name="connsiteY1" fmla="*/ 927099 h 1018116"/>
              <a:gd name="connsiteX2" fmla="*/ 3048000 w 3048000"/>
              <a:gd name="connsiteY2" fmla="*/ 0 h 1018116"/>
              <a:gd name="connsiteX0" fmla="*/ 0 w 2362200"/>
              <a:gd name="connsiteY0" fmla="*/ 457201 h 914400"/>
              <a:gd name="connsiteX1" fmla="*/ 1066800 w 2362200"/>
              <a:gd name="connsiteY1" fmla="*/ 838200 h 914400"/>
              <a:gd name="connsiteX2" fmla="*/ 2362200 w 2362200"/>
              <a:gd name="connsiteY2" fmla="*/ 0 h 914400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682436"/>
              <a:gd name="connsiteX1" fmla="*/ 1066800 w 2362200"/>
              <a:gd name="connsiteY1" fmla="*/ 606236 h 682436"/>
              <a:gd name="connsiteX2" fmla="*/ 2362200 w 2362200"/>
              <a:gd name="connsiteY2" fmla="*/ 72835 h 682436"/>
              <a:gd name="connsiteX0" fmla="*/ 0 w 2362200"/>
              <a:gd name="connsiteY0" fmla="*/ 457201 h 457201"/>
              <a:gd name="connsiteX1" fmla="*/ 2362200 w 2362200"/>
              <a:gd name="connsiteY1" fmla="*/ 0 h 457201"/>
              <a:gd name="connsiteX0" fmla="*/ 0 w 2799644"/>
              <a:gd name="connsiteY0" fmla="*/ 2365565 h 2365565"/>
              <a:gd name="connsiteX1" fmla="*/ 2799644 w 2799644"/>
              <a:gd name="connsiteY1" fmla="*/ 0 h 2365565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72459"/>
              <a:gd name="connsiteX1" fmla="*/ 1137355 w 1137355"/>
              <a:gd name="connsiteY1" fmla="*/ 0 h 772459"/>
              <a:gd name="connsiteX0" fmla="*/ 0 w 1137355"/>
              <a:gd name="connsiteY0" fmla="*/ 767977 h 778436"/>
              <a:gd name="connsiteX1" fmla="*/ 1137355 w 1137355"/>
              <a:gd name="connsiteY1" fmla="*/ 5977 h 77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7355" h="778436">
                <a:moveTo>
                  <a:pt x="0" y="767977"/>
                </a:moveTo>
                <a:cubicBezTo>
                  <a:pt x="759952" y="778436"/>
                  <a:pt x="444307" y="0"/>
                  <a:pt x="1137355" y="5977"/>
                </a:cubicBezTo>
              </a:path>
            </a:pathLst>
          </a:custGeom>
          <a:ln w="38100" cap="rnd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581400" y="3058048"/>
            <a:ext cx="990600" cy="1147482"/>
          </a:xfrm>
          <a:custGeom>
            <a:avLst/>
            <a:gdLst>
              <a:gd name="connsiteX0" fmla="*/ 0 w 2133600"/>
              <a:gd name="connsiteY0" fmla="*/ 0 h 1087967"/>
              <a:gd name="connsiteX1" fmla="*/ 889000 w 2133600"/>
              <a:gd name="connsiteY1" fmla="*/ 1054100 h 1087967"/>
              <a:gd name="connsiteX2" fmla="*/ 1206500 w 2133600"/>
              <a:gd name="connsiteY2" fmla="*/ 203200 h 1087967"/>
              <a:gd name="connsiteX3" fmla="*/ 2133600 w 2133600"/>
              <a:gd name="connsiteY3" fmla="*/ 266700 h 1087967"/>
              <a:gd name="connsiteX0" fmla="*/ 0 w 3048000"/>
              <a:gd name="connsiteY0" fmla="*/ 740833 h 1250949"/>
              <a:gd name="connsiteX1" fmla="*/ 1803400 w 3048000"/>
              <a:gd name="connsiteY1" fmla="*/ 982133 h 1250949"/>
              <a:gd name="connsiteX2" fmla="*/ 2120900 w 3048000"/>
              <a:gd name="connsiteY2" fmla="*/ 131233 h 1250949"/>
              <a:gd name="connsiteX3" fmla="*/ 3048000 w 3048000"/>
              <a:gd name="connsiteY3" fmla="*/ 194733 h 1250949"/>
              <a:gd name="connsiteX0" fmla="*/ 0 w 3048000"/>
              <a:gd name="connsiteY0" fmla="*/ 740833 h 1083733"/>
              <a:gd name="connsiteX1" fmla="*/ 1803400 w 3048000"/>
              <a:gd name="connsiteY1" fmla="*/ 982133 h 1083733"/>
              <a:gd name="connsiteX2" fmla="*/ 2120900 w 3048000"/>
              <a:gd name="connsiteY2" fmla="*/ 131233 h 1083733"/>
              <a:gd name="connsiteX3" fmla="*/ 3048000 w 3048000"/>
              <a:gd name="connsiteY3" fmla="*/ 194733 h 1083733"/>
              <a:gd name="connsiteX0" fmla="*/ 0 w 3048000"/>
              <a:gd name="connsiteY0" fmla="*/ 764116 h 1246715"/>
              <a:gd name="connsiteX1" fmla="*/ 1066800 w 3048000"/>
              <a:gd name="connsiteY1" fmla="*/ 1145115 h 1246715"/>
              <a:gd name="connsiteX2" fmla="*/ 2120900 w 3048000"/>
              <a:gd name="connsiteY2" fmla="*/ 154516 h 1246715"/>
              <a:gd name="connsiteX3" fmla="*/ 3048000 w 3048000"/>
              <a:gd name="connsiteY3" fmla="*/ 218016 h 1246715"/>
              <a:gd name="connsiteX0" fmla="*/ 0 w 3048000"/>
              <a:gd name="connsiteY0" fmla="*/ 546100 h 1018116"/>
              <a:gd name="connsiteX1" fmla="*/ 1066800 w 3048000"/>
              <a:gd name="connsiteY1" fmla="*/ 927099 h 1018116"/>
              <a:gd name="connsiteX2" fmla="*/ 3048000 w 3048000"/>
              <a:gd name="connsiteY2" fmla="*/ 0 h 1018116"/>
              <a:gd name="connsiteX0" fmla="*/ 0 w 2362200"/>
              <a:gd name="connsiteY0" fmla="*/ 457201 h 914400"/>
              <a:gd name="connsiteX1" fmla="*/ 1066800 w 2362200"/>
              <a:gd name="connsiteY1" fmla="*/ 838200 h 914400"/>
              <a:gd name="connsiteX2" fmla="*/ 2362200 w 2362200"/>
              <a:gd name="connsiteY2" fmla="*/ 0 h 914400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682436"/>
              <a:gd name="connsiteX1" fmla="*/ 1066800 w 2362200"/>
              <a:gd name="connsiteY1" fmla="*/ 606236 h 682436"/>
              <a:gd name="connsiteX2" fmla="*/ 2362200 w 2362200"/>
              <a:gd name="connsiteY2" fmla="*/ 72835 h 682436"/>
              <a:gd name="connsiteX0" fmla="*/ 0 w 2362200"/>
              <a:gd name="connsiteY0" fmla="*/ 457201 h 457201"/>
              <a:gd name="connsiteX1" fmla="*/ 2362200 w 2362200"/>
              <a:gd name="connsiteY1" fmla="*/ 0 h 457201"/>
              <a:gd name="connsiteX0" fmla="*/ 0 w 2799644"/>
              <a:gd name="connsiteY0" fmla="*/ 2365565 h 2365565"/>
              <a:gd name="connsiteX1" fmla="*/ 2799644 w 2799644"/>
              <a:gd name="connsiteY1" fmla="*/ 0 h 2365565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62000"/>
              <a:gd name="connsiteX1" fmla="*/ 1137355 w 1137355"/>
              <a:gd name="connsiteY1" fmla="*/ 0 h 762000"/>
              <a:gd name="connsiteX0" fmla="*/ 0 w 1137355"/>
              <a:gd name="connsiteY0" fmla="*/ 762000 h 772459"/>
              <a:gd name="connsiteX1" fmla="*/ 1137355 w 1137355"/>
              <a:gd name="connsiteY1" fmla="*/ 0 h 772459"/>
              <a:gd name="connsiteX0" fmla="*/ 0 w 1137355"/>
              <a:gd name="connsiteY0" fmla="*/ 767977 h 778436"/>
              <a:gd name="connsiteX1" fmla="*/ 1137355 w 1137355"/>
              <a:gd name="connsiteY1" fmla="*/ 5977 h 778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7355" h="778436">
                <a:moveTo>
                  <a:pt x="0" y="767977"/>
                </a:moveTo>
                <a:cubicBezTo>
                  <a:pt x="759952" y="778436"/>
                  <a:pt x="444307" y="0"/>
                  <a:pt x="1137355" y="5977"/>
                </a:cubicBezTo>
              </a:path>
            </a:pathLst>
          </a:custGeom>
          <a:ln w="38100" cap="rnd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00400" y="4248149"/>
                <a:ext cx="838200" cy="3929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sz="2000" baseline="-25000" dirty="0">
                  <a:solidFill>
                    <a:srgbClr val="0070C0"/>
                  </a:solidFill>
                  <a:effectLst>
                    <a:outerShdw blurRad="63500" algn="ctr" rotWithShape="0">
                      <a:srgbClr val="0070C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248149"/>
                <a:ext cx="838200" cy="39299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81600" y="4248149"/>
                <a:ext cx="838200" cy="3929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sz="2000" baseline="-25000" dirty="0">
                  <a:solidFill>
                    <a:srgbClr val="0070C0"/>
                  </a:solidFill>
                  <a:effectLst>
                    <a:outerShdw blurRad="63500" algn="ctr" rotWithShape="0">
                      <a:srgbClr val="0070C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248149"/>
                <a:ext cx="838200" cy="39299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00800" y="4248149"/>
                <a:ext cx="1066800" cy="3929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solidFill>
                    <a:srgbClr val="0070C0"/>
                  </a:solidFill>
                  <a:effectLst>
                    <a:outerShdw blurRad="63500" algn="ctr" rotWithShape="0">
                      <a:srgbClr val="0070C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4248149"/>
                <a:ext cx="1066800" cy="392993"/>
              </a:xfrm>
              <a:prstGeom prst="rect">
                <a:avLst/>
              </a:prstGeom>
              <a:blipFill rotWithShape="1"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522694" y="3505199"/>
                <a:ext cx="38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70C0"/>
                          </a:solidFill>
                          <a:effectLst>
                            <a:outerShdw blurRad="63500" algn="ctr" rotWithShape="0">
                              <a:srgbClr val="0070C0">
                                <a:alpha val="40000"/>
                              </a:srgbClr>
                            </a:outerShdw>
                          </a:effectLst>
                          <a:latin typeface="Cambria Math"/>
                          <a:cs typeface="Times New Roman"/>
                        </a:rPr>
                        <m:t>h</m:t>
                      </m:r>
                    </m:oMath>
                  </m:oMathPara>
                </a14:m>
                <a:endParaRPr lang="en-US" sz="2000" baseline="-25000" dirty="0">
                  <a:solidFill>
                    <a:srgbClr val="0070C0"/>
                  </a:solidFill>
                  <a:effectLst>
                    <a:outerShdw blurRad="63500" algn="ctr" rotWithShape="0">
                      <a:srgbClr val="0070C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694" y="3505199"/>
                <a:ext cx="381000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483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2133600" y="4180951"/>
            <a:ext cx="4953000" cy="1433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656299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Много скачащи пешки</a:t>
            </a:r>
          </a:p>
          <a:p>
            <a:pPr lvl="1"/>
            <a:r>
              <a:rPr lang="bg-BG" dirty="0"/>
              <a:t>Всяка се интересува единствено от ъгловото разстояние до преградата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Реализация</a:t>
            </a:r>
            <a:endParaRPr lang="en-US" dirty="0"/>
          </a:p>
        </p:txBody>
      </p:sp>
      <p:pic>
        <p:nvPicPr>
          <p:cNvPr id="5" name="Picture 3">
            <a:hlinkClick r:id="rId3" action="ppaction://hlinkfile"/>
            <a:extLst>
              <a:ext uri="{FF2B5EF4-FFF2-40B4-BE49-F238E27FC236}">
                <a16:creationId xmlns:a16="http://schemas.microsoft.com/office/drawing/2014/main" id="{A089886F-74F3-45E9-9859-9B5E297D77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9110" y="2606845"/>
            <a:ext cx="2754745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952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Вълни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</a:t>
            </a:r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55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2813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Модел на водна повърхност</a:t>
            </a:r>
          </a:p>
          <a:p>
            <a:pPr lvl="1"/>
            <a:r>
              <a:rPr lang="bg-BG" dirty="0"/>
              <a:t>Има вълни (като в басейн</a:t>
            </a:r>
          </a:p>
          <a:p>
            <a:pPr lvl="1"/>
            <a:r>
              <a:rPr lang="bg-BG" dirty="0"/>
              <a:t>Физически модел – прекалено сложен</a:t>
            </a:r>
          </a:p>
          <a:p>
            <a:r>
              <a:rPr lang="bg-BG" dirty="0"/>
              <a:t>Опростен модел</a:t>
            </a:r>
          </a:p>
          <a:p>
            <a:pPr lvl="1"/>
            <a:r>
              <a:rPr lang="bg-BG" dirty="0"/>
              <a:t>Мрежа от точки</a:t>
            </a:r>
          </a:p>
          <a:p>
            <a:pPr lvl="1"/>
            <a:r>
              <a:rPr lang="bg-BG" dirty="0"/>
              <a:t>Точките се движат нагоре-надолу</a:t>
            </a:r>
          </a:p>
          <a:p>
            <a:pPr lvl="1"/>
            <a:r>
              <a:rPr lang="bg-BG" dirty="0"/>
              <a:t>Движат се случайно, но не изцяло случайно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75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Начална конструкция</a:t>
                </a:r>
              </a:p>
              <a:p>
                <a:pPr lvl="1"/>
                <a:r>
                  <a:rPr lang="bg-BG" dirty="0"/>
                  <a:t>Имаме мрежа от точки</a:t>
                </a:r>
              </a:p>
              <a:p>
                <a:pPr lvl="1"/>
                <a:r>
                  <a:rPr lang="bg-BG" dirty="0"/>
                  <a:t>Движение нагоре-надолу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Всички го правят заедно </a:t>
                </a:r>
                <a:r>
                  <a:rPr lang="bg-BG" dirty="0">
                    <a:sym typeface="Wingdings" pitchFamily="2" charset="2"/>
                  </a:rPr>
                  <a:t>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5">
            <a:hlinkClick r:id="rId4" action="ppaction://hlinkfile"/>
            <a:extLst>
              <a:ext uri="{FF2B5EF4-FFF2-40B4-BE49-F238E27FC236}">
                <a16:creationId xmlns:a16="http://schemas.microsoft.com/office/drawing/2014/main" id="{E2D04A30-7D07-4C74-9390-3C043757F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858" t="12989" r="16784" b="13429"/>
          <a:stretch/>
        </p:blipFill>
        <p:spPr bwMode="auto">
          <a:xfrm>
            <a:off x="3190145" y="3105150"/>
            <a:ext cx="2754745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1557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Подобрена (уж) конструкция</a:t>
                </a:r>
              </a:p>
              <a:p>
                <a:pPr lvl="1"/>
                <a:r>
                  <a:rPr lang="bg-BG" dirty="0"/>
                  <a:t>Добавяме случайно отместване на синусоидата с число 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bg-BG" dirty="0"/>
                  <a:t> до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2</m:t>
                    </m:r>
                    <m:r>
                      <a:rPr lang="el-GR" i="1" dirty="0" smtClean="0">
                        <a:latin typeface="Cambria Math"/>
                        <a:cs typeface="Times New Roman"/>
                      </a:rPr>
                      <m:t>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</a:rPr>
                              <m:t>ψ</m:t>
                            </m:r>
                            <m:d>
                              <m:d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bg-BG" dirty="0" err="1"/>
                  <a:t>Резилтатът</a:t>
                </a:r>
                <a:r>
                  <a:rPr lang="bg-BG" dirty="0"/>
                  <a:t> е хаотичен</a:t>
                </a:r>
                <a:r>
                  <a:rPr lang="en-US" dirty="0"/>
                  <a:t> </a:t>
                </a:r>
                <a:r>
                  <a:rPr lang="bg-BG" dirty="0"/>
                  <a:t>и се губи ролята на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Ето го </a:t>
                </a:r>
                <a:r>
                  <a:rPr lang="bg-BG" dirty="0" err="1"/>
                  <a:t>резилтатът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2400" y="1223834"/>
            <a:ext cx="2474688" cy="615042"/>
            <a:chOff x="333828" y="2256972"/>
            <a:chExt cx="2474688" cy="820056"/>
          </a:xfrm>
        </p:grpSpPr>
        <p:sp>
          <p:nvSpPr>
            <p:cNvPr id="5" name="Arc 4"/>
            <p:cNvSpPr/>
            <p:nvPr/>
          </p:nvSpPr>
          <p:spPr>
            <a:xfrm>
              <a:off x="446316" y="2467428"/>
              <a:ext cx="2362200" cy="609600"/>
            </a:xfrm>
            <a:prstGeom prst="arc">
              <a:avLst>
                <a:gd name="adj1" fmla="val 16200000"/>
                <a:gd name="adj2" fmla="val 82317"/>
              </a:avLst>
            </a:prstGeom>
            <a:ln w="12700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3828" y="2256972"/>
              <a:ext cx="1371601" cy="45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1600" dirty="0">
                  <a:solidFill>
                    <a:sysClr val="windowText" lastClr="000000"/>
                  </a:solidFill>
                </a:rPr>
                <a:t>Не е грешка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8" name="Picture 23">
            <a:hlinkClick r:id="rId4" action="ppaction://hlinkfile"/>
            <a:extLst>
              <a:ext uri="{FF2B5EF4-FFF2-40B4-BE49-F238E27FC236}">
                <a16:creationId xmlns:a16="http://schemas.microsoft.com/office/drawing/2014/main" id="{A1E1AEE9-DD7C-4309-8C11-1AC899B92F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7996" y="2606845"/>
            <a:ext cx="2748009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38101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Последен вариант</a:t>
                </a:r>
              </a:p>
              <a:p>
                <a:pPr lvl="1"/>
                <a:r>
                  <a:rPr lang="bg-BG" dirty="0"/>
                  <a:t>Случайността се определя еднократно за всяка точка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</a:rPr>
                      <m:t>ψ</m:t>
                    </m:r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bg-BG" dirty="0"/>
                  <a:t> </a:t>
                </a:r>
                <a:endParaRPr lang="en-US" dirty="0"/>
              </a:p>
              <a:p>
                <a:pPr lvl="1"/>
                <a:r>
                  <a:rPr lang="bg-BG" dirty="0"/>
                  <a:t>При вълнение отместванията не се променят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ψ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Резултатът е по-приемлив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 r="-54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3">
            <a:hlinkClick r:id="rId4" action="ppaction://hlinkfile"/>
            <a:extLst>
              <a:ext uri="{FF2B5EF4-FFF2-40B4-BE49-F238E27FC236}">
                <a16:creationId xmlns:a16="http://schemas.microsoft.com/office/drawing/2014/main" id="{A439FC71-F556-473C-B24A-9E5602212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7996" y="2987845"/>
            <a:ext cx="2748009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04300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 с водни вълни</a:t>
            </a:r>
          </a:p>
          <a:p>
            <a:pPr lvl="1"/>
            <a:r>
              <a:rPr lang="bg-BG" dirty="0"/>
              <a:t>Апроксимирана чрез </a:t>
            </a:r>
            <a:r>
              <a:rPr lang="bg-BG" dirty="0" err="1"/>
              <a:t>сплайн-повърхнина</a:t>
            </a:r>
            <a:endParaRPr lang="bg-BG" dirty="0"/>
          </a:p>
          <a:p>
            <a:pPr lvl="1"/>
            <a:r>
              <a:rPr lang="bg-BG" dirty="0"/>
              <a:t>Физичен модел на кръгово движение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0733" y="4380883"/>
            <a:ext cx="27388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“Water waves”</a:t>
            </a:r>
            <a:endParaRPr lang="bg-BG" sz="1400" dirty="0"/>
          </a:p>
          <a:p>
            <a:pPr algn="ctr"/>
            <a:r>
              <a:rPr lang="en-US" sz="1400" dirty="0">
                <a:hlinkClick r:id="rId3"/>
              </a:rPr>
              <a:t>http://youtu.be/lx6XUzG0Dt4</a:t>
            </a:r>
            <a:endParaRPr lang="bg-BG" sz="1400" dirty="0"/>
          </a:p>
        </p:txBody>
      </p:sp>
      <p:pic>
        <p:nvPicPr>
          <p:cNvPr id="46082" name="Picture 2">
            <a:hlinkClick r:id="rId4" action="ppaction://hlinkfile"/>
          </p:cNvPr>
          <p:cNvPicPr>
            <a:picLocks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80734" y="2647950"/>
            <a:ext cx="2738866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083" name="Picture 3">
            <a:hlinkClick r:id="rId6" action="ppaction://hlinkfile"/>
          </p:cNvPr>
          <p:cNvPicPr>
            <a:picLocks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2647950"/>
            <a:ext cx="2743438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24400" y="4383333"/>
            <a:ext cx="27434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“Water waves”</a:t>
            </a:r>
            <a:endParaRPr lang="bg-BG" sz="1400" dirty="0"/>
          </a:p>
          <a:p>
            <a:pPr algn="ctr"/>
            <a:r>
              <a:rPr lang="en-US" sz="1400" dirty="0">
                <a:hlinkClick r:id="rId8"/>
              </a:rPr>
              <a:t>http://youtu.be/fSwKRiPf7VE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3508981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Нова задача</a:t>
            </a:r>
          </a:p>
          <a:p>
            <a:pPr lvl="1"/>
            <a:r>
              <a:rPr lang="bg-BG" dirty="0"/>
              <a:t>Модел на ливада с тревички</a:t>
            </a:r>
          </a:p>
          <a:p>
            <a:pPr lvl="1"/>
            <a:r>
              <a:rPr lang="bg-BG" dirty="0"/>
              <a:t>Духа средно силен вятър</a:t>
            </a:r>
          </a:p>
          <a:p>
            <a:r>
              <a:rPr lang="bg-BG" dirty="0"/>
              <a:t>Идея</a:t>
            </a:r>
          </a:p>
          <a:p>
            <a:pPr lvl="1"/>
            <a:r>
              <a:rPr lang="bg-BG" dirty="0"/>
              <a:t>Същата, като при вълните в басейн</a:t>
            </a:r>
          </a:p>
          <a:p>
            <a:pPr lvl="1"/>
            <a:r>
              <a:rPr lang="bg-BG" dirty="0"/>
              <a:t>Но с допълнение: съседни тревички трябва да се вълнуват почти синхронно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Хоризонтални вълни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326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Разглеждаме матрица от тревички</a:t>
                </a:r>
              </a:p>
              <a:p>
                <a:pPr lvl="1"/>
                <a:r>
                  <a:rPr lang="bg-BG" dirty="0"/>
                  <a:t>Тревичка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bg-BG" dirty="0"/>
                  <a:t> има отместване във времето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i="1" smtClean="0"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За съседни треви, отместванията трябва да са близки (с точност </a:t>
                </a:r>
                <a:r>
                  <a:rPr lang="en-US" i="1" dirty="0">
                    <a:latin typeface="+mj-lt"/>
                    <a:sym typeface="Symbol"/>
                  </a:rPr>
                  <a:t></a:t>
                </a:r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0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0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+1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0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0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bg-BG" dirty="0"/>
                  <a:t>Не бива да забравяме, че тревичките се вълнуват двумерно, а не едномерно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5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Често използвани закони и явления</a:t>
            </a:r>
          </a:p>
          <a:p>
            <a:pPr lvl="1"/>
            <a:r>
              <a:rPr lang="bg-BG" dirty="0"/>
              <a:t>Запазване на енергията</a:t>
            </a:r>
          </a:p>
          <a:p>
            <a:pPr lvl="1"/>
            <a:r>
              <a:rPr lang="bg-BG" dirty="0"/>
              <a:t>Триене и съпротивления</a:t>
            </a:r>
          </a:p>
          <a:p>
            <a:pPr lvl="1"/>
            <a:r>
              <a:rPr lang="bg-BG" dirty="0"/>
              <a:t>Привличане и гравитация</a:t>
            </a:r>
          </a:p>
          <a:p>
            <a:pPr lvl="1"/>
            <a:r>
              <a:rPr lang="bg-BG" dirty="0"/>
              <a:t>Инерция</a:t>
            </a:r>
          </a:p>
          <a:p>
            <a:r>
              <a:rPr lang="bg-BG" dirty="0"/>
              <a:t>Движенията винаги са плавни</a:t>
            </a:r>
          </a:p>
          <a:p>
            <a:pPr lvl="1"/>
            <a:r>
              <a:rPr lang="bg-BG" dirty="0"/>
              <a:t>Изключение – удар в твърдо тяло</a:t>
            </a:r>
            <a:endParaRPr lang="en-US" dirty="0"/>
          </a:p>
          <a:p>
            <a:pPr lvl="2"/>
            <a:r>
              <a:rPr lang="en-US" dirty="0"/>
              <a:t>(</a:t>
            </a:r>
            <a:r>
              <a:rPr lang="bg-BG" dirty="0"/>
              <a:t>ама и това изключение не е изключение)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Физични закони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66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Ако сме достатъчно луди</a:t>
                </a:r>
              </a:p>
              <a:p>
                <a:pPr lvl="1"/>
                <a:r>
                  <a:rPr lang="bg-BG" dirty="0"/>
                  <a:t>Ще направим невидима водна повърхност</a:t>
                </a:r>
              </a:p>
              <a:p>
                <a:pPr lvl="1"/>
                <a:r>
                  <a:rPr lang="bg-BG" dirty="0"/>
                  <a:t>Вертикалното водно отместване дава ъгловото отместване на тревичка</a:t>
                </a:r>
              </a:p>
              <a:p>
                <a:pPr lvl="1"/>
                <a:r>
                  <a:rPr lang="bg-BG" dirty="0"/>
                  <a:t>За плавност вместо случайно начално отместване има отместване, зависещо от мястото на тревичката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/>
                            </a:rPr>
                            <m:t>ψ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ψ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ψ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Коефициентите избираме такива, че крайното отместване на тревичките да е каквото искаме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51237"/>
      </p:ext>
    </p:extLst>
  </p:cSld>
  <p:clrMapOvr>
    <a:masterClrMapping/>
  </p:clrMapOvr>
  <p:transition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Резултат до момента</a:t>
                </a:r>
              </a:p>
              <a:p>
                <a:pPr lvl="1"/>
                <a:r>
                  <a:rPr lang="bg-BG" dirty="0"/>
                  <a:t>Поглед отгоре на ливадата</a:t>
                </a:r>
              </a:p>
              <a:p>
                <a:pPr lvl="1"/>
                <a:r>
                  <a:rPr lang="bg-BG" dirty="0"/>
                  <a:t>Отместванията са само по едно направление</a:t>
                </a:r>
                <a:r>
                  <a:rPr lang="en-US" dirty="0"/>
                  <a:t>, </a:t>
                </a:r>
                <a:r>
                  <a:rPr lang="bg-BG" dirty="0"/>
                  <a:t>защото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ψ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</a:rPr>
                          <m:t>ψ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ψ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/>
                                  </a:rPr>
                                  <m:t>ψ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bg-BG" dirty="0"/>
                  <a:t> участва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:r>
                  <a:rPr lang="bg-BG" dirty="0"/>
                  <a:t>но не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hlinkClick r:id="rId4" action="ppaction://hlinkfile"/>
            <a:extLst>
              <a:ext uri="{FF2B5EF4-FFF2-40B4-BE49-F238E27FC236}">
                <a16:creationId xmlns:a16="http://schemas.microsoft.com/office/drawing/2014/main" id="{A13320CD-1613-4B68-BC35-5FECDE565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544" t="35292" r="27544" b="13234"/>
          <a:stretch/>
        </p:blipFill>
        <p:spPr bwMode="auto">
          <a:xfrm>
            <a:off x="3197994" y="2114550"/>
            <a:ext cx="2748010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360038"/>
      </p:ext>
    </p:extLst>
  </p:cSld>
  <p:clrMapOvr>
    <a:masterClrMapping/>
  </p:clrMapOvr>
  <p:transition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Хоризонталното отместване е в 2</a:t>
                </a:r>
                <a:r>
                  <a:rPr lang="en-US" dirty="0"/>
                  <a:t>D</a:t>
                </a:r>
              </a:p>
              <a:p>
                <a:pPr lvl="1"/>
                <a:r>
                  <a:rPr lang="bg-BG" dirty="0"/>
                  <a:t>Затова си правим още един невидим басейн</a:t>
                </a:r>
                <a:r>
                  <a:rPr lang="en-US" dirty="0"/>
                  <a:t>, </a:t>
                </a:r>
                <a:r>
                  <a:rPr lang="bg-BG" dirty="0"/>
                  <a:t>който дава другото отместване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/>
                            </a:rPr>
                            <m:t>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</a:rPr>
                            <m:t>φ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φ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/>
                                    </a:rPr>
                                    <m:t>φ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Отместванията са вече по две направления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3">
            <a:hlinkClick r:id="rId4" action="ppaction://hlinkfile"/>
            <a:extLst>
              <a:ext uri="{FF2B5EF4-FFF2-40B4-BE49-F238E27FC236}">
                <a16:creationId xmlns:a16="http://schemas.microsoft.com/office/drawing/2014/main" id="{ABF13472-2FC2-48ED-8A23-E2ECE4F71F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176" t="33341" r="25572" b="11089"/>
          <a:stretch/>
        </p:blipFill>
        <p:spPr bwMode="auto">
          <a:xfrm>
            <a:off x="3253251" y="2454445"/>
            <a:ext cx="2621456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184563"/>
      </p:ext>
    </p:extLst>
  </p:cSld>
  <p:clrMapOvr>
    <a:masterClrMapping/>
  </p:clrMapOvr>
  <p:transition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Като сглобим всичко в едно</a:t>
                </a:r>
              </a:p>
              <a:p>
                <a:pPr lvl="1"/>
                <a:r>
                  <a:rPr lang="bg-BG" dirty="0"/>
                  <a:t>Хоризонтални отмествания по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endParaRPr lang="bg-BG" baseline="-25000" dirty="0"/>
              </a:p>
              <a:p>
                <a:pPr lvl="1"/>
                <a:r>
                  <a:rPr lang="bg-BG" dirty="0"/>
                  <a:t>Включена е сила на вятъра</a:t>
                </a:r>
              </a:p>
              <a:p>
                <a:pPr lvl="1"/>
                <a:r>
                  <a:rPr lang="bg-BG" dirty="0"/>
                  <a:t>Свобода на избор къде и как участва</a:t>
                </a:r>
                <a:endParaRPr lang="en-US" dirty="0"/>
              </a:p>
              <a:p>
                <a:pPr lvl="2"/>
                <a:r>
                  <a:rPr lang="bg-BG" dirty="0"/>
                  <a:t>(степен на наклона, отместване между съседни треви, …)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hlinkClick r:id="rId4" action="ppaction://hlinkfile"/>
            <a:extLst>
              <a:ext uri="{FF2B5EF4-FFF2-40B4-BE49-F238E27FC236}">
                <a16:creationId xmlns:a16="http://schemas.microsoft.com/office/drawing/2014/main" id="{A285D2B6-346E-4560-9C79-E0DCE6F8D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742" t="27419" r="20991" b="8092"/>
          <a:stretch/>
        </p:blipFill>
        <p:spPr bwMode="auto">
          <a:xfrm>
            <a:off x="1676400" y="2454445"/>
            <a:ext cx="2748009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E5DAF6-B642-4F10-A6C4-756E7B7B1403}"/>
              </a:ext>
            </a:extLst>
          </p:cNvPr>
          <p:cNvSpPr txBox="1"/>
          <p:nvPr/>
        </p:nvSpPr>
        <p:spPr>
          <a:xfrm>
            <a:off x="4267200" y="4161658"/>
            <a:ext cx="36576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“Grass in the wind”</a:t>
            </a:r>
            <a:endParaRPr lang="bg-BG" sz="1400" dirty="0"/>
          </a:p>
          <a:p>
            <a:pPr algn="ctr"/>
            <a:r>
              <a:rPr lang="en-US" sz="1400" dirty="0">
                <a:hlinkClick r:id="rId6"/>
              </a:rPr>
              <a:t>http://youtu.be/IMTZ1sTpcOw</a:t>
            </a:r>
            <a:endParaRPr lang="en-US" sz="1400" dirty="0"/>
          </a:p>
        </p:txBody>
      </p:sp>
      <p:pic>
        <p:nvPicPr>
          <p:cNvPr id="6" name="Picture 2">
            <a:hlinkClick r:id="rId7" action="ppaction://hlinkfile"/>
            <a:extLst>
              <a:ext uri="{FF2B5EF4-FFF2-40B4-BE49-F238E27FC236}">
                <a16:creationId xmlns:a16="http://schemas.microsoft.com/office/drawing/2014/main" id="{A2FDFBC4-33C6-4C84-A3A3-DB1A528341AF}"/>
              </a:ext>
            </a:extLst>
          </p:cNvPr>
          <p:cNvPicPr>
            <a:picLocks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162" y="2469742"/>
            <a:ext cx="2743438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794429"/>
      </p:ext>
    </p:extLst>
  </p:cSld>
  <p:clrMapOvr>
    <a:masterClrMapping/>
  </p:clrMapOvr>
  <p:transition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Поуката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907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моделиране на физични явления</a:t>
            </a:r>
          </a:p>
          <a:p>
            <a:pPr lvl="1"/>
            <a:r>
              <a:rPr lang="bg-BG" dirty="0"/>
              <a:t>Можем да използваме всякакви функции,</a:t>
            </a:r>
            <a:br>
              <a:rPr lang="bg-BG" dirty="0"/>
            </a:br>
            <a:r>
              <a:rPr lang="bg-BG" dirty="0"/>
              <a:t>ако не се търси точност</a:t>
            </a:r>
          </a:p>
          <a:p>
            <a:r>
              <a:rPr lang="bg-BG" dirty="0"/>
              <a:t>Основният гъдел е</a:t>
            </a:r>
          </a:p>
          <a:p>
            <a:pPr lvl="1"/>
            <a:r>
              <a:rPr lang="bg-BG" dirty="0"/>
              <a:t>Да комбинираме познати функции,</a:t>
            </a:r>
            <a:br>
              <a:rPr lang="bg-BG" dirty="0"/>
            </a:br>
            <a:r>
              <a:rPr lang="bg-BG" dirty="0"/>
              <a:t>за да получим исканото поведение</a:t>
            </a:r>
          </a:p>
          <a:p>
            <a:pPr lvl="1"/>
            <a:r>
              <a:rPr lang="bg-BG" dirty="0"/>
              <a:t>В тази лекция бяха показани само някои идеи от многото възможности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Поуката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906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176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-400050"/>
            <a:ext cx="9144000" cy="5143500"/>
          </a:xfrm>
        </p:spPr>
        <p:txBody>
          <a:bodyPr>
            <a:normAutofit fontScale="90000"/>
          </a:bodyPr>
          <a:lstStyle/>
          <a:p>
            <a:r>
              <a:rPr lang="en-US" sz="41300" b="0" dirty="0"/>
              <a:t>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004860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AGO2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190-192</a:t>
            </a:r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BAGL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154-161</a:t>
            </a:r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KLAW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214-218</a:t>
            </a:r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LENG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352-362, 389-395, 401-415</a:t>
            </a:r>
            <a:endParaRPr lang="bg-BG" b="0" dirty="0"/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PARE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84-92, 283-291, 480-485</a:t>
            </a:r>
          </a:p>
          <a:p>
            <a:endParaRPr lang="bg-BG" dirty="0"/>
          </a:p>
          <a:p>
            <a:r>
              <a:rPr lang="bg-BG" dirty="0"/>
              <a:t>А също и:</a:t>
            </a:r>
          </a:p>
          <a:p>
            <a:pPr lvl="1"/>
            <a:r>
              <a:rPr lang="en-US" dirty="0"/>
              <a:t>Trajectories and orbits</a:t>
            </a:r>
          </a:p>
          <a:p>
            <a:pPr lvl="2"/>
            <a:r>
              <a:rPr lang="en-US" dirty="0">
                <a:hlinkClick r:id="rId3"/>
              </a:rPr>
              <a:t>http://history.nasa.gov/conghand/traject.htm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431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br>
              <a:rPr lang="en-US" dirty="0"/>
            </a:br>
            <a:r>
              <a:rPr lang="bg-BG" sz="4400" b="0" dirty="0"/>
              <a:t>(не си тръгвайте)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377173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Плавни движения</a:t>
            </a:r>
          </a:p>
          <a:p>
            <a:pPr lvl="1"/>
            <a:r>
              <a:rPr lang="bg-BG" dirty="0"/>
              <a:t>Плавно тръгване и спиране</a:t>
            </a:r>
          </a:p>
          <a:p>
            <a:pPr lvl="1"/>
            <a:r>
              <a:rPr lang="bg-BG" dirty="0"/>
              <a:t>Плавна промяна на разстояние</a:t>
            </a:r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Линейна</a:t>
            </a:r>
          </a:p>
          <a:p>
            <a:pPr lvl="1"/>
            <a:r>
              <a:rPr lang="bg-BG" dirty="0"/>
              <a:t>Полиномиална</a:t>
            </a:r>
          </a:p>
          <a:p>
            <a:pPr lvl="1"/>
            <a:r>
              <a:rPr lang="bg-BG" dirty="0"/>
              <a:t>Експоненциална/логаритмична</a:t>
            </a:r>
            <a:endParaRPr lang="en-US" dirty="0"/>
          </a:p>
          <a:p>
            <a:pPr lvl="1"/>
            <a:r>
              <a:rPr lang="bg-BG" dirty="0"/>
              <a:t>Тригонометрична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Плавност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980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Линейна плавност</a:t>
            </a:r>
          </a:p>
          <a:p>
            <a:pPr lvl="1"/>
            <a:r>
              <a:rPr lang="bg-BG" dirty="0"/>
              <a:t>Параметърът се променя линейно до достигане на желаната стойност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847117" y="2261857"/>
            <a:ext cx="2057400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275867" y="2833357"/>
            <a:ext cx="628650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075717" y="2147557"/>
            <a:ext cx="0" cy="142875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618767" y="2147557"/>
            <a:ext cx="0" cy="142875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61067" y="3176257"/>
            <a:ext cx="742950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2161067" y="2604757"/>
            <a:ext cx="1371600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89717" y="3004807"/>
            <a:ext cx="0" cy="57150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32667" y="2490457"/>
            <a:ext cx="0" cy="108585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75367" y="3462007"/>
            <a:ext cx="52578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75367" y="1743075"/>
            <a:ext cx="0" cy="17145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789717" y="2604757"/>
            <a:ext cx="742950" cy="5715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75717" y="2261857"/>
            <a:ext cx="1543050" cy="5715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3532667" y="2207230"/>
            <a:ext cx="1543050" cy="511827"/>
          </a:xfrm>
          <a:custGeom>
            <a:avLst/>
            <a:gdLst>
              <a:gd name="connsiteX0" fmla="*/ 0 w 2133600"/>
              <a:gd name="connsiteY0" fmla="*/ 0 h 1087967"/>
              <a:gd name="connsiteX1" fmla="*/ 889000 w 2133600"/>
              <a:gd name="connsiteY1" fmla="*/ 1054100 h 1087967"/>
              <a:gd name="connsiteX2" fmla="*/ 1206500 w 2133600"/>
              <a:gd name="connsiteY2" fmla="*/ 203200 h 1087967"/>
              <a:gd name="connsiteX3" fmla="*/ 2133600 w 2133600"/>
              <a:gd name="connsiteY3" fmla="*/ 266700 h 1087967"/>
              <a:gd name="connsiteX0" fmla="*/ 0 w 3048000"/>
              <a:gd name="connsiteY0" fmla="*/ 740833 h 1250949"/>
              <a:gd name="connsiteX1" fmla="*/ 1803400 w 3048000"/>
              <a:gd name="connsiteY1" fmla="*/ 982133 h 1250949"/>
              <a:gd name="connsiteX2" fmla="*/ 2120900 w 3048000"/>
              <a:gd name="connsiteY2" fmla="*/ 131233 h 1250949"/>
              <a:gd name="connsiteX3" fmla="*/ 3048000 w 3048000"/>
              <a:gd name="connsiteY3" fmla="*/ 194733 h 1250949"/>
              <a:gd name="connsiteX0" fmla="*/ 0 w 3048000"/>
              <a:gd name="connsiteY0" fmla="*/ 740833 h 1083733"/>
              <a:gd name="connsiteX1" fmla="*/ 1803400 w 3048000"/>
              <a:gd name="connsiteY1" fmla="*/ 982133 h 1083733"/>
              <a:gd name="connsiteX2" fmla="*/ 2120900 w 3048000"/>
              <a:gd name="connsiteY2" fmla="*/ 131233 h 1083733"/>
              <a:gd name="connsiteX3" fmla="*/ 3048000 w 3048000"/>
              <a:gd name="connsiteY3" fmla="*/ 194733 h 1083733"/>
              <a:gd name="connsiteX0" fmla="*/ 0 w 3048000"/>
              <a:gd name="connsiteY0" fmla="*/ 764116 h 1246715"/>
              <a:gd name="connsiteX1" fmla="*/ 1066800 w 3048000"/>
              <a:gd name="connsiteY1" fmla="*/ 1145115 h 1246715"/>
              <a:gd name="connsiteX2" fmla="*/ 2120900 w 3048000"/>
              <a:gd name="connsiteY2" fmla="*/ 154516 h 1246715"/>
              <a:gd name="connsiteX3" fmla="*/ 3048000 w 3048000"/>
              <a:gd name="connsiteY3" fmla="*/ 218016 h 1246715"/>
              <a:gd name="connsiteX0" fmla="*/ 0 w 3048000"/>
              <a:gd name="connsiteY0" fmla="*/ 546100 h 1018116"/>
              <a:gd name="connsiteX1" fmla="*/ 1066800 w 3048000"/>
              <a:gd name="connsiteY1" fmla="*/ 927099 h 1018116"/>
              <a:gd name="connsiteX2" fmla="*/ 3048000 w 3048000"/>
              <a:gd name="connsiteY2" fmla="*/ 0 h 1018116"/>
              <a:gd name="connsiteX0" fmla="*/ 0 w 2362200"/>
              <a:gd name="connsiteY0" fmla="*/ 457201 h 914400"/>
              <a:gd name="connsiteX1" fmla="*/ 1066800 w 2362200"/>
              <a:gd name="connsiteY1" fmla="*/ 838200 h 914400"/>
              <a:gd name="connsiteX2" fmla="*/ 2362200 w 2362200"/>
              <a:gd name="connsiteY2" fmla="*/ 0 h 914400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987235"/>
              <a:gd name="connsiteX1" fmla="*/ 1066800 w 2362200"/>
              <a:gd name="connsiteY1" fmla="*/ 911035 h 987235"/>
              <a:gd name="connsiteX2" fmla="*/ 2362200 w 2362200"/>
              <a:gd name="connsiteY2" fmla="*/ 72835 h 987235"/>
              <a:gd name="connsiteX0" fmla="*/ 0 w 2362200"/>
              <a:gd name="connsiteY0" fmla="*/ 530036 h 682436"/>
              <a:gd name="connsiteX1" fmla="*/ 1066800 w 2362200"/>
              <a:gd name="connsiteY1" fmla="*/ 606236 h 682436"/>
              <a:gd name="connsiteX2" fmla="*/ 2362200 w 2362200"/>
              <a:gd name="connsiteY2" fmla="*/ 72835 h 68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682436">
                <a:moveTo>
                  <a:pt x="0" y="530036"/>
                </a:moveTo>
                <a:cubicBezTo>
                  <a:pt x="584060" y="457869"/>
                  <a:pt x="673100" y="682436"/>
                  <a:pt x="1066800" y="606236"/>
                </a:cubicBezTo>
                <a:cubicBezTo>
                  <a:pt x="1460500" y="530036"/>
                  <a:pt x="1282341" y="0"/>
                  <a:pt x="2362200" y="72835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470726" y="3176257"/>
            <a:ext cx="1666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400" dirty="0">
                <a:solidFill>
                  <a:sysClr val="windowText" lastClr="000000"/>
                </a:solidFill>
              </a:rPr>
              <a:t>Основно движение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52570" y="3176257"/>
            <a:ext cx="817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0070C0"/>
                </a:solidFill>
              </a:rPr>
              <a:t>Влизане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75717" y="3176257"/>
            <a:ext cx="154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>
                <a:solidFill>
                  <a:srgbClr val="0070C0"/>
                </a:solidFill>
              </a:rPr>
              <a:t>Излизане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68" name="Arc 67"/>
          <p:cNvSpPr/>
          <p:nvPr/>
        </p:nvSpPr>
        <p:spPr>
          <a:xfrm>
            <a:off x="5352561" y="1879085"/>
            <a:ext cx="644202" cy="839972"/>
          </a:xfrm>
          <a:prstGeom prst="arc">
            <a:avLst>
              <a:gd name="adj1" fmla="val 16200000"/>
              <a:gd name="adj2" fmla="val 988766"/>
            </a:avLst>
          </a:prstGeom>
          <a:ln w="12700">
            <a:solidFill>
              <a:srgbClr val="FF0000"/>
            </a:solidFill>
            <a:prstDash val="sysDash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/>
          <p:cNvSpPr/>
          <p:nvPr/>
        </p:nvSpPr>
        <p:spPr>
          <a:xfrm flipH="1">
            <a:off x="2743200" y="1900349"/>
            <a:ext cx="683141" cy="839973"/>
          </a:xfrm>
          <a:prstGeom prst="arc">
            <a:avLst>
              <a:gd name="adj1" fmla="val 16200000"/>
              <a:gd name="adj2" fmla="val 3639086"/>
            </a:avLst>
          </a:prstGeom>
          <a:ln w="12700">
            <a:prstDash val="sysDash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1780067" y="2425319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067" y="2425319"/>
                <a:ext cx="381000" cy="367043"/>
              </a:xfrm>
              <a:prstGeom prst="rect">
                <a:avLst/>
              </a:prstGeom>
              <a:blipFill>
                <a:blip r:embed="rId3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ontent Placeholder 2"/>
              <p:cNvSpPr txBox="1">
                <a:spLocks/>
              </p:cNvSpPr>
              <p:nvPr/>
            </p:nvSpPr>
            <p:spPr>
              <a:xfrm>
                <a:off x="1780067" y="2976736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067" y="2976736"/>
                <a:ext cx="381000" cy="367043"/>
              </a:xfrm>
              <a:prstGeom prst="rect">
                <a:avLst/>
              </a:prstGeom>
              <a:blipFill>
                <a:blip r:embed="rId4"/>
                <a:stretch>
                  <a:fillRect l="-317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2"/>
              <p:cNvSpPr txBox="1">
                <a:spLocks/>
              </p:cNvSpPr>
              <p:nvPr/>
            </p:nvSpPr>
            <p:spPr>
              <a:xfrm>
                <a:off x="2599217" y="3576307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217" y="3576307"/>
                <a:ext cx="381000" cy="367043"/>
              </a:xfrm>
              <a:prstGeom prst="rect">
                <a:avLst/>
              </a:prstGeom>
              <a:blipFill>
                <a:blip r:embed="rId5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3330713" y="3576307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713" y="3576307"/>
                <a:ext cx="381000" cy="3670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28267" y="3576307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67" y="3576307"/>
                <a:ext cx="381000" cy="367043"/>
              </a:xfrm>
              <a:prstGeom prst="rect">
                <a:avLst/>
              </a:prstGeom>
              <a:blipFill>
                <a:blip r:embed="rId7"/>
                <a:stretch>
                  <a:fillRect l="-161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2"/>
              <p:cNvSpPr txBox="1">
                <a:spLocks/>
              </p:cNvSpPr>
              <p:nvPr/>
            </p:nvSpPr>
            <p:spPr>
              <a:xfrm>
                <a:off x="4904267" y="3576307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267" y="3576307"/>
                <a:ext cx="381000" cy="367043"/>
              </a:xfrm>
              <a:prstGeom prst="rect">
                <a:avLst/>
              </a:prstGeom>
              <a:blipFill>
                <a:blip r:embed="rId8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ontent Placeholder 2"/>
              <p:cNvSpPr txBox="1">
                <a:spLocks/>
              </p:cNvSpPr>
              <p:nvPr/>
            </p:nvSpPr>
            <p:spPr>
              <a:xfrm>
                <a:off x="6904517" y="2078335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517" y="2078335"/>
                <a:ext cx="381000" cy="367043"/>
              </a:xfrm>
              <a:prstGeom prst="rect">
                <a:avLst/>
              </a:prstGeom>
              <a:blipFill>
                <a:blip r:embed="rId9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6904517" y="2666990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517" y="2666990"/>
                <a:ext cx="381000" cy="367043"/>
              </a:xfrm>
              <a:prstGeom prst="rect">
                <a:avLst/>
              </a:prstGeom>
              <a:blipFill>
                <a:blip r:embed="rId10"/>
                <a:stretch>
                  <a:fillRect l="-322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ontent Placeholder 2"/>
              <p:cNvSpPr txBox="1">
                <a:spLocks/>
              </p:cNvSpPr>
              <p:nvPr/>
            </p:nvSpPr>
            <p:spPr>
              <a:xfrm rot="19340424">
                <a:off x="2805468" y="2571377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40424">
                <a:off x="2805468" y="2571377"/>
                <a:ext cx="381000" cy="367043"/>
              </a:xfrm>
              <a:prstGeom prst="rect">
                <a:avLst/>
              </a:prstGeom>
              <a:blipFill>
                <a:blip r:embed="rId11"/>
                <a:stretch>
                  <a:fillRect l="-2299" b="-459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Content Placeholder 2"/>
              <p:cNvSpPr txBox="1">
                <a:spLocks/>
              </p:cNvSpPr>
              <p:nvPr/>
            </p:nvSpPr>
            <p:spPr>
              <a:xfrm rot="1200000">
                <a:off x="5887994" y="2257610"/>
                <a:ext cx="381000" cy="367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00000">
                <a:off x="5887994" y="2257610"/>
                <a:ext cx="381000" cy="367043"/>
              </a:xfrm>
              <a:prstGeom prst="rect">
                <a:avLst/>
              </a:prstGeom>
              <a:blipFill>
                <a:blip r:embed="rId12"/>
                <a:stretch>
                  <a:fillRect l="-1625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ontent Placeholder 2"/>
              <p:cNvSpPr txBox="1">
                <a:spLocks/>
              </p:cNvSpPr>
              <p:nvPr/>
            </p:nvSpPr>
            <p:spPr>
              <a:xfrm>
                <a:off x="2904017" y="1619071"/>
                <a:ext cx="2999267" cy="6302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gradFill flip="none" rotWithShape="1">
                            <a:gsLst>
                              <a:gs pos="0">
                                <a:srgbClr val="0070C0"/>
                              </a:gs>
                              <a:gs pos="100000">
                                <a:srgbClr val="FF0000"/>
                              </a:gs>
                            </a:gsLst>
                            <a:lin ang="0" scaled="1"/>
                            <a:tileRect/>
                          </a:gradFill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1600" i="1" smtClean="0">
                              <a:gradFill flip="none" rotWithShape="1">
                                <a:gsLst>
                                  <a:gs pos="0">
                                    <a:srgbClr val="0070C0"/>
                                  </a:gs>
                                  <a:gs pos="100000">
                                    <a:srgbClr val="FF0000"/>
                                  </a:gs>
                                </a:gsLst>
                                <a:lin ang="0" scaled="1"/>
                                <a:tileRect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gradFill flip="none" rotWithShape="1">
                                <a:gsLst>
                                  <a:gs pos="0">
                                    <a:srgbClr val="0070C0"/>
                                  </a:gs>
                                  <a:gs pos="100000">
                                    <a:srgbClr val="FF0000"/>
                                  </a:gs>
                                </a:gsLst>
                                <a:lin ang="0" scaled="1"/>
                                <a:tileRect/>
                              </a:gra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gradFill flip="none" rotWithShape="1">
                            <a:gsLst>
                              <a:gs pos="0">
                                <a:srgbClr val="0070C0"/>
                              </a:gs>
                              <a:gs pos="100000">
                                <a:srgbClr val="FF0000"/>
                              </a:gs>
                            </a:gsLst>
                            <a:lin ang="0" scaled="1"/>
                            <a:tileRect/>
                          </a:gra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gradFill flip="none" rotWithShape="1">
                                <a:gsLst>
                                  <a:gs pos="0">
                                    <a:srgbClr val="0070C0"/>
                                  </a:gs>
                                  <a:gs pos="100000">
                                    <a:srgbClr val="FF0000"/>
                                  </a:gs>
                                </a:gsLst>
                                <a:lin ang="0" scaled="1"/>
                                <a:tileRect/>
                              </a:gra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gradFill flip="none" rotWithShape="1">
                                    <a:gsLst>
                                      <a:gs pos="0">
                                        <a:srgbClr val="0070C0"/>
                                      </a:gs>
                                      <a:gs pos="100000">
                                        <a:srgbClr val="FF0000"/>
                                      </a:gs>
                                    </a:gsLst>
                                    <a:lin ang="0" scaled="1"/>
                                    <a:tileRect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gradFill flip="none" rotWithShape="1">
                                    <a:gsLst>
                                      <a:gs pos="0">
                                        <a:srgbClr val="0070C0"/>
                                      </a:gs>
                                      <a:gs pos="100000">
                                        <a:srgbClr val="FF0000"/>
                                      </a:gs>
                                    </a:gsLst>
                                    <a:lin ang="0" scaled="1"/>
                                    <a:tileRect/>
                                  </a:gra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gradFill flip="none" rotWithShape="1">
                                    <a:gsLst>
                                      <a:gs pos="0">
                                        <a:srgbClr val="0070C0"/>
                                      </a:gs>
                                      <a:gs pos="100000">
                                        <a:srgbClr val="FF0000"/>
                                      </a:gs>
                                    </a:gsLst>
                                    <a:lin ang="0" scaled="1"/>
                                    <a:tileRect/>
                                  </a:gra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gradFill flip="none" rotWithShape="1">
                                <a:gsLst>
                                  <a:gs pos="0">
                                    <a:srgbClr val="0070C0"/>
                                  </a:gs>
                                  <a:gs pos="100000">
                                    <a:srgbClr val="FF0000"/>
                                  </a:gs>
                                </a:gsLst>
                                <a:lin ang="0" scaled="1"/>
                                <a:tileRect/>
                              </a:gra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gradFill flip="none" rotWithShape="1">
                                    <a:gsLst>
                                      <a:gs pos="0">
                                        <a:srgbClr val="0070C0"/>
                                      </a:gs>
                                      <a:gs pos="100000">
                                        <a:srgbClr val="FF0000"/>
                                      </a:gs>
                                    </a:gsLst>
                                    <a:lin ang="0" scaled="1"/>
                                    <a:tileRect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gradFill flip="none" rotWithShape="1">
                                    <a:gsLst>
                                      <a:gs pos="0">
                                        <a:srgbClr val="0070C0"/>
                                      </a:gs>
                                      <a:gs pos="100000">
                                        <a:srgbClr val="FF0000"/>
                                      </a:gs>
                                    </a:gsLst>
                                    <a:lin ang="0" scaled="1"/>
                                    <a:tileRect/>
                                  </a:gra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gradFill flip="none" rotWithShape="1">
                                    <a:gsLst>
                                      <a:gs pos="0">
                                        <a:srgbClr val="0070C0"/>
                                      </a:gs>
                                      <a:gs pos="100000">
                                        <a:srgbClr val="FF0000"/>
                                      </a:gs>
                                    </a:gsLst>
                                    <a:lin ang="0" scaled="1"/>
                                    <a:tileRect/>
                                  </a:gra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gradFill flip="none" rotWithShape="1">
                                    <a:gsLst>
                                      <a:gs pos="0">
                                        <a:srgbClr val="0070C0"/>
                                      </a:gs>
                                      <a:gs pos="100000">
                                        <a:srgbClr val="FF0000"/>
                                      </a:gs>
                                    </a:gsLst>
                                    <a:lin ang="0" scaled="1"/>
                                    <a:tileRect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gradFill flip="none" rotWithShape="1">
                                    <a:gsLst>
                                      <a:gs pos="0">
                                        <a:srgbClr val="0070C0"/>
                                      </a:gs>
                                      <a:gs pos="100000">
                                        <a:srgbClr val="FF0000"/>
                                      </a:gs>
                                    </a:gsLst>
                                    <a:lin ang="0" scaled="1"/>
                                    <a:tileRect/>
                                  </a:gra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gradFill flip="none" rotWithShape="1">
                                    <a:gsLst>
                                      <a:gs pos="0">
                                        <a:srgbClr val="0070C0"/>
                                      </a:gs>
                                      <a:gs pos="100000">
                                        <a:srgbClr val="FF0000"/>
                                      </a:gs>
                                    </a:gsLst>
                                    <a:lin ang="0" scaled="1"/>
                                    <a:tileRect/>
                                  </a:gra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gradFill flip="none" rotWithShape="1">
                                <a:gsLst>
                                  <a:gs pos="0">
                                    <a:srgbClr val="0070C0"/>
                                  </a:gs>
                                  <a:gs pos="100000">
                                    <a:srgbClr val="FF0000"/>
                                  </a:gs>
                                </a:gsLst>
                                <a:lin ang="0" scaled="1"/>
                                <a:tileRect/>
                              </a:gra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gradFill flip="none" rotWithShape="1">
                                    <a:gsLst>
                                      <a:gs pos="0">
                                        <a:srgbClr val="0070C0"/>
                                      </a:gs>
                                      <a:gs pos="100000">
                                        <a:srgbClr val="FF0000"/>
                                      </a:gs>
                                    </a:gsLst>
                                    <a:lin ang="0" scaled="1"/>
                                    <a:tileRect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gradFill flip="none" rotWithShape="1">
                                    <a:gsLst>
                                      <a:gs pos="0">
                                        <a:srgbClr val="0070C0"/>
                                      </a:gs>
                                      <a:gs pos="100000">
                                        <a:srgbClr val="FF0000"/>
                                      </a:gs>
                                    </a:gsLst>
                                    <a:lin ang="0" scaled="1"/>
                                    <a:tileRect/>
                                  </a:gra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gradFill flip="none" rotWithShape="1">
                                    <a:gsLst>
                                      <a:gs pos="0">
                                        <a:srgbClr val="0070C0"/>
                                      </a:gs>
                                      <a:gs pos="100000">
                                        <a:srgbClr val="FF0000"/>
                                      </a:gs>
                                    </a:gsLst>
                                    <a:lin ang="0" scaled="1"/>
                                    <a:tileRect/>
                                  </a:gra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600" b="0" i="1" smtClean="0">
                              <a:gradFill flip="none" rotWithShape="1">
                                <a:gsLst>
                                  <a:gs pos="0">
                                    <a:srgbClr val="0070C0"/>
                                  </a:gs>
                                  <a:gs pos="100000">
                                    <a:srgbClr val="FF0000"/>
                                  </a:gs>
                                </a:gsLst>
                                <a:lin ang="0" scaled="1"/>
                                <a:tileRect/>
                              </a:gra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gradFill flip="none" rotWithShape="1">
                                <a:gsLst>
                                  <a:gs pos="0">
                                    <a:srgbClr val="0070C0"/>
                                  </a:gs>
                                  <a:gs pos="100000">
                                    <a:srgbClr val="FF0000"/>
                                  </a:gs>
                                </a:gsLst>
                                <a:lin ang="0" scaled="1"/>
                                <a:tileRect/>
                              </a:gradFill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gradFill flip="none" rotWithShape="1">
                                <a:gsLst>
                                  <a:gs pos="0">
                                    <a:srgbClr val="0070C0"/>
                                  </a:gs>
                                  <a:gs pos="100000">
                                    <a:srgbClr val="FF0000"/>
                                  </a:gs>
                                </a:gsLst>
                                <a:lin ang="0" scaled="1"/>
                                <a:tileRect/>
                              </a:gra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gradFill flip="none" rotWithShape="1">
                                    <a:gsLst>
                                      <a:gs pos="0">
                                        <a:srgbClr val="0070C0"/>
                                      </a:gs>
                                      <a:gs pos="100000">
                                        <a:srgbClr val="FF0000"/>
                                      </a:gs>
                                    </a:gsLst>
                                    <a:lin ang="0" scaled="1"/>
                                    <a:tileRect/>
                                  </a:gra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gradFill flip="none" rotWithShape="1">
                                    <a:gsLst>
                                      <a:gs pos="0">
                                        <a:srgbClr val="0070C0"/>
                                      </a:gs>
                                      <a:gs pos="100000">
                                        <a:srgbClr val="FF0000"/>
                                      </a:gs>
                                    </a:gsLst>
                                    <a:lin ang="0" scaled="1"/>
                                    <a:tileRect/>
                                  </a:gra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gradFill flip="none" rotWithShape="1">
                                    <a:gsLst>
                                      <a:gs pos="0">
                                        <a:srgbClr val="0070C0"/>
                                      </a:gs>
                                      <a:gs pos="100000">
                                        <a:srgbClr val="FF0000"/>
                                      </a:gs>
                                    </a:gsLst>
                                    <a:lin ang="0" scaled="1"/>
                                    <a:tileRect/>
                                  </a:gra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gradFill flip="none" rotWithShape="1">
                            <a:gsLst>
                              <a:gs pos="0">
                                <a:srgbClr val="0070C0"/>
                              </a:gs>
                              <a:gs pos="100000">
                                <a:srgbClr val="FF0000"/>
                              </a:gs>
                            </a:gsLst>
                            <a:lin ang="0" scaled="1"/>
                            <a:tileRect/>
                          </a:gra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gradFill flip="none" rotWithShape="1">
                                <a:gsLst>
                                  <a:gs pos="0">
                                    <a:srgbClr val="0070C0"/>
                                  </a:gs>
                                  <a:gs pos="100000">
                                    <a:srgbClr val="FF0000"/>
                                  </a:gs>
                                </a:gsLst>
                                <a:lin ang="0" scaled="1"/>
                                <a:tileRect/>
                              </a:gra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gradFill flip="none" rotWithShape="1">
                                <a:gsLst>
                                  <a:gs pos="0">
                                    <a:srgbClr val="0070C0"/>
                                  </a:gs>
                                  <a:gs pos="100000">
                                    <a:srgbClr val="FF0000"/>
                                  </a:gs>
                                </a:gsLst>
                                <a:lin ang="0" scaled="1"/>
                                <a:tileRect/>
                              </a:gra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gradFill flip="none" rotWithShape="1">
                                <a:gsLst>
                                  <a:gs pos="0">
                                    <a:srgbClr val="0070C0"/>
                                  </a:gs>
                                  <a:gs pos="100000">
                                    <a:srgbClr val="FF0000"/>
                                  </a:gs>
                                </a:gsLst>
                                <a:lin ang="0" scaled="1"/>
                                <a:tileRect/>
                              </a:gra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FF0000"/>
                      </a:gs>
                    </a:gsLst>
                    <a:lin ang="0" scaled="1"/>
                    <a:tileRect/>
                  </a:gradFill>
                </a:endParaRPr>
              </a:p>
            </p:txBody>
          </p:sp>
        </mc:Choice>
        <mc:Fallback>
          <p:sp>
            <p:nvSpPr>
              <p:cNvPr id="6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017" y="1619071"/>
                <a:ext cx="2999267" cy="6302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51291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Засилване и спиране</a:t>
            </a:r>
          </a:p>
          <a:p>
            <a:pPr lvl="1"/>
            <a:r>
              <a:rPr lang="bg-BG" dirty="0"/>
              <a:t>Без заглаждане</a:t>
            </a:r>
          </a:p>
          <a:p>
            <a:pPr lvl="1"/>
            <a:r>
              <a:rPr lang="bg-BG" dirty="0"/>
              <a:t>С линейно заглаждане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2D69B079-E0F1-4008-9FA8-84F454A03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6400" y="2744916"/>
            <a:ext cx="2748009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>
            <a:hlinkClick r:id="rId5" action="ppaction://hlinkfile"/>
            <a:extLst>
              <a:ext uri="{FF2B5EF4-FFF2-40B4-BE49-F238E27FC236}">
                <a16:creationId xmlns:a16="http://schemas.microsoft.com/office/drawing/2014/main" id="{2ECDDF08-58B0-45BF-A2F3-E39D7CBD7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2744916"/>
            <a:ext cx="2748009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83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Проблем на линейната плавност</a:t>
            </a:r>
          </a:p>
          <a:p>
            <a:pPr lvl="1"/>
            <a:r>
              <a:rPr lang="bg-BG" dirty="0"/>
              <a:t>Случва се да се възприема като не чак толкова естествена</a:t>
            </a:r>
          </a:p>
          <a:p>
            <a:r>
              <a:rPr lang="bg-BG" dirty="0"/>
              <a:t>Човек има инстинктивен усет към</a:t>
            </a:r>
          </a:p>
          <a:p>
            <a:pPr lvl="1"/>
            <a:r>
              <a:rPr lang="bg-BG" dirty="0"/>
              <a:t>Пространството</a:t>
            </a:r>
          </a:p>
          <a:p>
            <a:pPr lvl="1"/>
            <a:r>
              <a:rPr lang="bg-BG" dirty="0"/>
              <a:t>Първата му производна (скоростта)</a:t>
            </a:r>
          </a:p>
          <a:p>
            <a:pPr lvl="1"/>
            <a:r>
              <a:rPr lang="bg-BG" dirty="0"/>
              <a:t>Втората му производна (ускорението)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Проблем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5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1604</Words>
  <Application>Microsoft Office PowerPoint</Application>
  <PresentationFormat>On-screen Show (16:9)</PresentationFormat>
  <Paragraphs>438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Arial Black</vt:lpstr>
      <vt:lpstr>Calibri</vt:lpstr>
      <vt:lpstr>Calibri Light</vt:lpstr>
      <vt:lpstr>Cambria Math</vt:lpstr>
      <vt:lpstr>Lucida Sans Unicode</vt:lpstr>
      <vt:lpstr>Symbol</vt:lpstr>
      <vt:lpstr>Times New Roman</vt:lpstr>
      <vt:lpstr>Wingdings</vt:lpstr>
      <vt:lpstr>Office Theme</vt:lpstr>
      <vt:lpstr>PowerPoint Presentation</vt:lpstr>
      <vt:lpstr>Съдържание</vt:lpstr>
      <vt:lpstr>Плавност</vt:lpstr>
      <vt:lpstr>Физика</vt:lpstr>
      <vt:lpstr>Физични закони</vt:lpstr>
      <vt:lpstr>Плавност</vt:lpstr>
      <vt:lpstr>PowerPoint Presentation</vt:lpstr>
      <vt:lpstr>Пример</vt:lpstr>
      <vt:lpstr>Проблем</vt:lpstr>
      <vt:lpstr>PowerPoint Presentation</vt:lpstr>
      <vt:lpstr>Нелинейна плавност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Пример</vt:lpstr>
      <vt:lpstr>Вибрация</vt:lpstr>
      <vt:lpstr>Вибрация</vt:lpstr>
      <vt:lpstr>Загуба на енергия</vt:lpstr>
      <vt:lpstr>PowerPoint Presentation</vt:lpstr>
      <vt:lpstr>Пример</vt:lpstr>
      <vt:lpstr>Топане</vt:lpstr>
      <vt:lpstr>Топане</vt:lpstr>
      <vt:lpstr>Идеи за реализация</vt:lpstr>
      <vt:lpstr>PowerPoint Presentation</vt:lpstr>
      <vt:lpstr>PowerPoint Presentation</vt:lpstr>
      <vt:lpstr>Свободно летене</vt:lpstr>
      <vt:lpstr>Свободно летене</vt:lpstr>
      <vt:lpstr>PowerPoint Presentation</vt:lpstr>
      <vt:lpstr>PowerPoint Presentation</vt:lpstr>
      <vt:lpstr>Пример</vt:lpstr>
      <vt:lpstr>Балистична парабола</vt:lpstr>
      <vt:lpstr>Задача за 2 бонус-точки</vt:lpstr>
      <vt:lpstr>Примери</vt:lpstr>
      <vt:lpstr>Скачане</vt:lpstr>
      <vt:lpstr>Скачане</vt:lpstr>
      <vt:lpstr>Идея</vt:lpstr>
      <vt:lpstr>PowerPoint Presentation</vt:lpstr>
      <vt:lpstr>Реализация</vt:lpstr>
      <vt:lpstr>Вълни</vt:lpstr>
      <vt:lpstr>Задача</vt:lpstr>
      <vt:lpstr>Реализация</vt:lpstr>
      <vt:lpstr>PowerPoint Presentation</vt:lpstr>
      <vt:lpstr>PowerPoint Presentation</vt:lpstr>
      <vt:lpstr>Пример</vt:lpstr>
      <vt:lpstr>Хоризонтални вълни</vt:lpstr>
      <vt:lpstr>Решение</vt:lpstr>
      <vt:lpstr>PowerPoint Presentation</vt:lpstr>
      <vt:lpstr>PowerPoint Presentation</vt:lpstr>
      <vt:lpstr>PowerPoint Presentation</vt:lpstr>
      <vt:lpstr>PowerPoint Presentation</vt:lpstr>
      <vt:lpstr>Поуката</vt:lpstr>
      <vt:lpstr>Поуката</vt:lpstr>
      <vt:lpstr>Въпроси?</vt:lpstr>
      <vt:lpstr>)</vt:lpstr>
      <vt:lpstr>Повече информация</vt:lpstr>
      <vt:lpstr>Край (не си тръгвайте)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2021-10-06T10:01:23Z</dcterms:modified>
</cp:coreProperties>
</file>