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10" r:id="rId39"/>
    <p:sldId id="296" r:id="rId40"/>
    <p:sldId id="297" r:id="rId41"/>
    <p:sldId id="298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07-Oct-21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6.%20Clipping\AniLogo\AniLogo.wmv" TargetMode="External"/><Relationship Id="rId1" Type="http://schemas.microsoft.com/office/2007/relationships/media" Target="file:///D:\Pavel\Courses\Materials\Course.OKG%202021\Lectures%202021\16.%20Clipping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6.%20Clipping\AniLogo\AniLogo.wmv" TargetMode="External"/><Relationship Id="rId1" Type="http://schemas.microsoft.com/office/2007/relationships/media" Target="file:///D:\Pavel\Courses\Materials\Course.OKG%202021\Lectures%202021\16.%20Clipping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57412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Demos/m1616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mos/m16191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guru.com/cpp/misc/misc/graphics/article.php/c8965/Polygon-Clipping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Отсичане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9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Първи наивен алгоритъм </a:t>
            </a:r>
          </a:p>
          <a:p>
            <a:pPr lvl="1"/>
            <a:r>
              <a:rPr lang="bg-BG" dirty="0" err="1"/>
              <a:t>Растеризира</a:t>
            </a:r>
            <a:r>
              <a:rPr lang="bg-BG" dirty="0"/>
              <a:t> се нормално</a:t>
            </a:r>
          </a:p>
          <a:p>
            <a:pPr lvl="1"/>
            <a:r>
              <a:rPr lang="bg-BG" dirty="0"/>
              <a:t>Всеки пиксел се проверява за видимост</a:t>
            </a:r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Проверката за един пиксел е бърза</a:t>
            </a:r>
          </a:p>
          <a:p>
            <a:pPr lvl="1"/>
            <a:r>
              <a:rPr lang="bg-BG" dirty="0"/>
              <a:t>Работи за всички примитиви</a:t>
            </a:r>
          </a:p>
          <a:p>
            <a:pPr lvl="1"/>
            <a:r>
              <a:rPr lang="bg-BG" dirty="0" err="1"/>
              <a:t>Мнооого</a:t>
            </a:r>
            <a:r>
              <a:rPr lang="bg-BG" dirty="0"/>
              <a:t> излишни изчисления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Наивни алгоритми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9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Втори наивен алгоритъм</a:t>
            </a:r>
          </a:p>
          <a:p>
            <a:pPr lvl="1"/>
            <a:r>
              <a:rPr lang="bg-BG" dirty="0"/>
              <a:t>Намират се сеченията на отсечките с ограничителните линии</a:t>
            </a:r>
          </a:p>
          <a:p>
            <a:pPr lvl="1"/>
            <a:r>
              <a:rPr lang="bg-BG" dirty="0"/>
              <a:t>Премахват се точките, които са външни</a:t>
            </a:r>
          </a:p>
          <a:p>
            <a:pPr lvl="1"/>
            <a:r>
              <a:rPr lang="bg-BG" dirty="0"/>
              <a:t>Ако остават две точки – те са краища на видимата отсечка. Иначе е или изцяло видима</a:t>
            </a:r>
            <a:r>
              <a:rPr lang="en-US" dirty="0"/>
              <a:t>,</a:t>
            </a:r>
            <a:r>
              <a:rPr lang="bg-BG" dirty="0"/>
              <a:t> или изцяло невидима</a:t>
            </a:r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Не зависи от дължината на отсечката</a:t>
            </a:r>
          </a:p>
          <a:p>
            <a:pPr lvl="1"/>
            <a:r>
              <a:rPr lang="bg-BG" dirty="0"/>
              <a:t>Все пак прави излишни изчисления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155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6293031" y="940658"/>
            <a:ext cx="381702" cy="60075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960231" y="3095368"/>
            <a:ext cx="338267" cy="53751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397101" y="342900"/>
            <a:ext cx="0" cy="397600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83101" y="342900"/>
            <a:ext cx="0" cy="397600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597251" y="857250"/>
            <a:ext cx="0" cy="4457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597251" y="-685800"/>
            <a:ext cx="0" cy="44577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91743" y="1130571"/>
                <a:ext cx="114101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43" y="1130571"/>
                <a:ext cx="1141018" cy="362984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397101" y="1543050"/>
            <a:ext cx="2286000" cy="15430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300254" y="2517866"/>
            <a:ext cx="382089" cy="578031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97101" y="2171700"/>
            <a:ext cx="11430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97054" y="3404089"/>
            <a:ext cx="398285" cy="25351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740001" y="914400"/>
            <a:ext cx="1085850" cy="6286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82727" y="2655730"/>
                <a:ext cx="111581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27" y="2655730"/>
                <a:ext cx="1115818" cy="362984"/>
              </a:xfrm>
              <a:prstGeom prst="rect">
                <a:avLst/>
              </a:prstGeom>
              <a:blipFill rotWithShape="1"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20853" y="4318901"/>
                <a:ext cx="111581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53" y="4318901"/>
                <a:ext cx="1115818" cy="362984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17214" y="4320983"/>
                <a:ext cx="114922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14" y="4320983"/>
                <a:ext cx="1149225" cy="362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754412" y="1482088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31331" y="2107692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76093" y="2107692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397102" y="3102708"/>
            <a:ext cx="483236" cy="30138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895969" y="2808073"/>
            <a:ext cx="447969" cy="29072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276992" y="2748553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831961" y="3030884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36246" y="3034792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685609" y="1541417"/>
            <a:ext cx="600891" cy="97644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18335" y="2453858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11474D-B757-4710-86F0-94BF1915715D}"/>
              </a:ext>
            </a:extLst>
          </p:cNvPr>
          <p:cNvSpPr txBox="1"/>
          <p:nvPr/>
        </p:nvSpPr>
        <p:spPr>
          <a:xfrm>
            <a:off x="6274895" y="152853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D5637-2490-4FE7-A966-68B4636B7166}"/>
              </a:ext>
            </a:extLst>
          </p:cNvPr>
          <p:cNvSpPr txBox="1"/>
          <p:nvPr/>
        </p:nvSpPr>
        <p:spPr>
          <a:xfrm>
            <a:off x="5688607" y="235312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F9FC81-133C-45BC-8AE6-EF478C2C58AA}"/>
              </a:ext>
            </a:extLst>
          </p:cNvPr>
          <p:cNvSpPr txBox="1"/>
          <p:nvPr/>
        </p:nvSpPr>
        <p:spPr>
          <a:xfrm>
            <a:off x="4604109" y="277793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61C826-CB92-4C9F-AD25-5AD09CFE2077}"/>
              </a:ext>
            </a:extLst>
          </p:cNvPr>
          <p:cNvSpPr txBox="1"/>
          <p:nvPr/>
        </p:nvSpPr>
        <p:spPr>
          <a:xfrm>
            <a:off x="3826456" y="3057665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1D072E-C711-4F09-8200-BECE9788645D}"/>
              </a:ext>
            </a:extLst>
          </p:cNvPr>
          <p:cNvSpPr txBox="1"/>
          <p:nvPr/>
        </p:nvSpPr>
        <p:spPr>
          <a:xfrm>
            <a:off x="3347542" y="333739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328D-2797-4CEF-B8E1-9A41C415CE2C}"/>
              </a:ext>
            </a:extLst>
          </p:cNvPr>
          <p:cNvSpPr txBox="1"/>
          <p:nvPr/>
        </p:nvSpPr>
        <p:spPr>
          <a:xfrm>
            <a:off x="2563629" y="199954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60A37-0985-462A-8328-F76A925CA7F3}"/>
              </a:ext>
            </a:extLst>
          </p:cNvPr>
          <p:cNvSpPr txBox="1"/>
          <p:nvPr/>
        </p:nvSpPr>
        <p:spPr>
          <a:xfrm>
            <a:off x="4769979" y="1218666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сечение</a:t>
            </a:r>
          </a:p>
        </p:txBody>
      </p:sp>
    </p:spTree>
    <p:extLst>
      <p:ext uri="{BB962C8B-B14F-4D97-AF65-F5344CB8AC3E}">
        <p14:creationId xmlns:p14="http://schemas.microsoft.com/office/powerpoint/2010/main" val="193289001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 на</a:t>
            </a:r>
            <a:br>
              <a:rPr lang="bg-BG"/>
            </a:br>
            <a:r>
              <a:rPr lang="bg-BG"/>
              <a:t>Коен-Съдърленд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1:10</a:t>
            </a:r>
          </a:p>
        </p:txBody>
      </p:sp>
    </p:spTree>
    <p:extLst>
      <p:ext uri="{BB962C8B-B14F-4D97-AF65-F5344CB8AC3E}">
        <p14:creationId xmlns:p14="http://schemas.microsoft.com/office/powerpoint/2010/main" val="209600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Обща идея</a:t>
            </a:r>
          </a:p>
          <a:p>
            <a:pPr lvl="1"/>
            <a:r>
              <a:rPr lang="bg-BG"/>
              <a:t>Разделяме равнината на 9 области</a:t>
            </a:r>
          </a:p>
          <a:p>
            <a:pPr lvl="1"/>
            <a:r>
              <a:rPr lang="bg-BG"/>
              <a:t>Всеки край на отсечка получава код според това в коя област се намира</a:t>
            </a:r>
          </a:p>
          <a:p>
            <a:pPr lvl="1"/>
            <a:r>
              <a:rPr lang="bg-BG"/>
              <a:t>По двата кода разбираме дали отсечката е вътрешна, външна или пресичаща видимата зона</a:t>
            </a:r>
          </a:p>
          <a:p>
            <a:pPr lvl="1"/>
            <a:r>
              <a:rPr lang="bg-BG"/>
              <a:t>Ако е пресичаща, кодът указва как да я скъсим и пак да я проверим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Обща 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Кодиране на областите</a:t>
                </a:r>
              </a:p>
              <a:p>
                <a:pPr lvl="1"/>
                <a:r>
                  <a:rPr lang="bg-BG" dirty="0"/>
                  <a:t>Използваме </a:t>
                </a:r>
                <a:r>
                  <a:rPr lang="en-US" dirty="0"/>
                  <a:t>4-</a:t>
                </a:r>
                <a:r>
                  <a:rPr lang="bg-BG" dirty="0"/>
                  <a:t>битова маска</a:t>
                </a:r>
                <a:endParaRPr lang="en-US" dirty="0"/>
              </a:p>
              <a:p>
                <a:pPr lvl="1"/>
                <a:r>
                  <a:rPr lang="bg-BG" dirty="0"/>
                  <a:t>Девет области с уникален код</a:t>
                </a:r>
              </a:p>
              <a:p>
                <a:pPr lvl="1"/>
                <a:r>
                  <a:rPr lang="bg-BG" dirty="0"/>
                  <a:t>Можем сами да си избираме битовете</a:t>
                </a:r>
              </a:p>
              <a:p>
                <a:r>
                  <a:rPr lang="bg-BG" dirty="0"/>
                  <a:t>Примерно ето така</a:t>
                </a:r>
              </a:p>
              <a:p>
                <a:pPr lvl="1"/>
                <a:r>
                  <a:rPr lang="bg-BG" dirty="0"/>
                  <a:t>Бит 0 = 1, ако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Бит </a:t>
                </a:r>
                <a:r>
                  <a:rPr lang="en-US" dirty="0"/>
                  <a:t>1</a:t>
                </a:r>
                <a:r>
                  <a:rPr lang="bg-BG" dirty="0"/>
                  <a:t> = 1, ако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Бит </a:t>
                </a:r>
                <a:r>
                  <a:rPr lang="en-US" dirty="0"/>
                  <a:t>2</a:t>
                </a:r>
                <a:r>
                  <a:rPr lang="bg-BG" dirty="0"/>
                  <a:t> = 1, ако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Бит </a:t>
                </a:r>
                <a:r>
                  <a:rPr lang="en-US" dirty="0"/>
                  <a:t>3</a:t>
                </a:r>
                <a:r>
                  <a:rPr lang="bg-BG" dirty="0"/>
                  <a:t> = 1, ако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8D201E3B-5C63-4A63-8A3B-C1202D1CF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8800" y="24955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4114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Ако краищата на отсечка са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Избираме кодовете им да са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Бързи проверки с битови операции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bg-BG" dirty="0"/>
                  <a:t>отсечката е вътрешна</a:t>
                </a:r>
                <a:endParaRPr lang="en-US" dirty="0"/>
              </a:p>
              <a:p>
                <a:pPr lvl="2"/>
                <a:r>
                  <a:rPr lang="bg-BG" dirty="0"/>
                  <a:t>(т.е.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bg-BG" i="1" dirty="0">
                        <a:latin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bg-BG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са във видимата зона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bg-BG" dirty="0">
                    <a:sym typeface="Symbol"/>
                  </a:rPr>
                  <a:t> цялата отсечка е видима) </a:t>
                </a:r>
                <a:endParaRPr lang="bg-BG" dirty="0"/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&amp;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отсечката е външна</a:t>
                </a:r>
                <a:endParaRPr lang="en-US" dirty="0"/>
              </a:p>
              <a:p>
                <a:pPr lvl="2"/>
                <a:r>
                  <a:rPr lang="bg-BG" dirty="0"/>
                  <a:t>(т.е.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имат общ ненулев бит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 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𝑃</m:t>
                    </m:r>
                  </m:oMath>
                </a14:m>
                <a:r>
                  <a:rPr lang="bg-BG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𝑄</m:t>
                    </m:r>
                  </m:oMath>
                </a14:m>
                <a:r>
                  <a:rPr lang="bg-BG" dirty="0">
                    <a:sym typeface="Symbol"/>
                  </a:rPr>
                  <a:t> са едновременно отвъд някоя права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цялата отсечка е невидима)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Свойства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  <a:p>
            <a:pPr lvl="1"/>
            <a:r>
              <a:rPr lang="bg-BG"/>
              <a:t>Изцяло външна отсечка – двата ѝ кода имат поне по един общ ненулев бит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397102" y="1852883"/>
            <a:ext cx="1" cy="289494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3101" y="1852883"/>
            <a:ext cx="0" cy="289494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552949" y="1842978"/>
            <a:ext cx="0" cy="445770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552949" y="299928"/>
            <a:ext cx="0" cy="445770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97101" y="2528778"/>
            <a:ext cx="2286000" cy="15430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880855" y="3300303"/>
            <a:ext cx="382088" cy="1051711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200400" y="2104097"/>
            <a:ext cx="3062543" cy="27796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275147" y="2016512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01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47" y="2016512"/>
                <a:ext cx="925253" cy="4531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2943" y="1852883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10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43" y="1852883"/>
                <a:ext cx="925253" cy="4531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/>
          <p:cNvSpPr/>
          <p:nvPr/>
        </p:nvSpPr>
        <p:spPr>
          <a:xfrm>
            <a:off x="2871499" y="1593146"/>
            <a:ext cx="3874852" cy="510951"/>
          </a:xfrm>
          <a:custGeom>
            <a:avLst/>
            <a:gdLst>
              <a:gd name="connsiteX0" fmla="*/ 56866 w 1790132"/>
              <a:gd name="connsiteY0" fmla="*/ 295701 h 295701"/>
              <a:gd name="connsiteX1" fmla="*/ 288878 w 1790132"/>
              <a:gd name="connsiteY1" fmla="*/ 9098 h 295701"/>
              <a:gd name="connsiteX2" fmla="*/ 1790132 w 1790132"/>
              <a:gd name="connsiteY2" fmla="*/ 241110 h 295701"/>
              <a:gd name="connsiteX3" fmla="*/ 1790132 w 1790132"/>
              <a:gd name="connsiteY3" fmla="*/ 241110 h 295701"/>
              <a:gd name="connsiteX0" fmla="*/ 56866 w 2720454"/>
              <a:gd name="connsiteY0" fmla="*/ 295701 h 295701"/>
              <a:gd name="connsiteX1" fmla="*/ 288878 w 2720454"/>
              <a:gd name="connsiteY1" fmla="*/ 9098 h 295701"/>
              <a:gd name="connsiteX2" fmla="*/ 1790132 w 2720454"/>
              <a:gd name="connsiteY2" fmla="*/ 241110 h 295701"/>
              <a:gd name="connsiteX3" fmla="*/ 2720454 w 2720454"/>
              <a:gd name="connsiteY3" fmla="*/ 35256 h 295701"/>
              <a:gd name="connsiteX0" fmla="*/ 56866 w 2722872"/>
              <a:gd name="connsiteY0" fmla="*/ 467833 h 467833"/>
              <a:gd name="connsiteX1" fmla="*/ 288878 w 2722872"/>
              <a:gd name="connsiteY1" fmla="*/ 181230 h 467833"/>
              <a:gd name="connsiteX2" fmla="*/ 1790132 w 2722872"/>
              <a:gd name="connsiteY2" fmla="*/ 413242 h 467833"/>
              <a:gd name="connsiteX3" fmla="*/ 2720454 w 2722872"/>
              <a:gd name="connsiteY3" fmla="*/ 207388 h 467833"/>
              <a:gd name="connsiteX0" fmla="*/ 28433 w 3383651"/>
              <a:gd name="connsiteY0" fmla="*/ 588388 h 588388"/>
              <a:gd name="connsiteX1" fmla="*/ 949657 w 3383651"/>
              <a:gd name="connsiteY1" fmla="*/ 181230 h 588388"/>
              <a:gd name="connsiteX2" fmla="*/ 2450911 w 3383651"/>
              <a:gd name="connsiteY2" fmla="*/ 413242 h 588388"/>
              <a:gd name="connsiteX3" fmla="*/ 3381233 w 3383651"/>
              <a:gd name="connsiteY3" fmla="*/ 207388 h 588388"/>
              <a:gd name="connsiteX0" fmla="*/ 0 w 3355218"/>
              <a:gd name="connsiteY0" fmla="*/ 588388 h 588388"/>
              <a:gd name="connsiteX1" fmla="*/ 921224 w 3355218"/>
              <a:gd name="connsiteY1" fmla="*/ 181230 h 588388"/>
              <a:gd name="connsiteX2" fmla="*/ 2422478 w 3355218"/>
              <a:gd name="connsiteY2" fmla="*/ 413242 h 588388"/>
              <a:gd name="connsiteX3" fmla="*/ 3352800 w 3355218"/>
              <a:gd name="connsiteY3" fmla="*/ 207388 h 588388"/>
              <a:gd name="connsiteX0" fmla="*/ 0 w 3352800"/>
              <a:gd name="connsiteY0" fmla="*/ 470658 h 470658"/>
              <a:gd name="connsiteX1" fmla="*/ 921224 w 3352800"/>
              <a:gd name="connsiteY1" fmla="*/ 63500 h 470658"/>
              <a:gd name="connsiteX2" fmla="*/ 3352800 w 3352800"/>
              <a:gd name="connsiteY2" fmla="*/ 89658 h 470658"/>
              <a:gd name="connsiteX0" fmla="*/ 0 w 3352800"/>
              <a:gd name="connsiteY0" fmla="*/ 520701 h 520701"/>
              <a:gd name="connsiteX1" fmla="*/ 1600200 w 3352800"/>
              <a:gd name="connsiteY1" fmla="*/ 63500 h 520701"/>
              <a:gd name="connsiteX2" fmla="*/ 3352800 w 3352800"/>
              <a:gd name="connsiteY2" fmla="*/ 139701 h 520701"/>
              <a:gd name="connsiteX0" fmla="*/ 0 w 3352800"/>
              <a:gd name="connsiteY0" fmla="*/ 483830 h 483830"/>
              <a:gd name="connsiteX1" fmla="*/ 1600200 w 3352800"/>
              <a:gd name="connsiteY1" fmla="*/ 26629 h 483830"/>
              <a:gd name="connsiteX2" fmla="*/ 3352800 w 3352800"/>
              <a:gd name="connsiteY2" fmla="*/ 102830 h 483830"/>
              <a:gd name="connsiteX0" fmla="*/ 0 w 3352800"/>
              <a:gd name="connsiteY0" fmla="*/ 628394 h 628394"/>
              <a:gd name="connsiteX1" fmla="*/ 1600200 w 3352800"/>
              <a:gd name="connsiteY1" fmla="*/ 171193 h 628394"/>
              <a:gd name="connsiteX2" fmla="*/ 3352800 w 3352800"/>
              <a:gd name="connsiteY2" fmla="*/ 247394 h 628394"/>
              <a:gd name="connsiteX0" fmla="*/ 0 w 3352800"/>
              <a:gd name="connsiteY0" fmla="*/ 381000 h 381000"/>
              <a:gd name="connsiteX1" fmla="*/ 3352800 w 3352800"/>
              <a:gd name="connsiteY1" fmla="*/ 0 h 381000"/>
              <a:gd name="connsiteX0" fmla="*/ 0 w 3352800"/>
              <a:gd name="connsiteY0" fmla="*/ 509053 h 509053"/>
              <a:gd name="connsiteX1" fmla="*/ 3352800 w 3352800"/>
              <a:gd name="connsiteY1" fmla="*/ 128053 h 509053"/>
              <a:gd name="connsiteX0" fmla="*/ 0 w 3276600"/>
              <a:gd name="connsiteY0" fmla="*/ 509053 h 509053"/>
              <a:gd name="connsiteX1" fmla="*/ 3276600 w 3276600"/>
              <a:gd name="connsiteY1" fmla="*/ 128053 h 509053"/>
              <a:gd name="connsiteX0" fmla="*/ 0 w 3276600"/>
              <a:gd name="connsiteY0" fmla="*/ 639916 h 639916"/>
              <a:gd name="connsiteX1" fmla="*/ 3276600 w 3276600"/>
              <a:gd name="connsiteY1" fmla="*/ 258916 h 639916"/>
              <a:gd name="connsiteX0" fmla="*/ 0 w 3200400"/>
              <a:gd name="connsiteY0" fmla="*/ 639916 h 639916"/>
              <a:gd name="connsiteX1" fmla="*/ 3200400 w 3200400"/>
              <a:gd name="connsiteY1" fmla="*/ 258916 h 639916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3217657"/>
              <a:gd name="connsiteY0" fmla="*/ 440884 h 440884"/>
              <a:gd name="connsiteX1" fmla="*/ 3217657 w 3217657"/>
              <a:gd name="connsiteY1" fmla="*/ 226139 h 440884"/>
              <a:gd name="connsiteX0" fmla="*/ 0 w 3217657"/>
              <a:gd name="connsiteY0" fmla="*/ 585255 h 585255"/>
              <a:gd name="connsiteX1" fmla="*/ 3217657 w 3217657"/>
              <a:gd name="connsiteY1" fmla="*/ 370510 h 585255"/>
              <a:gd name="connsiteX0" fmla="*/ 0 w 3217657"/>
              <a:gd name="connsiteY0" fmla="*/ 681268 h 681268"/>
              <a:gd name="connsiteX1" fmla="*/ 3217657 w 3217657"/>
              <a:gd name="connsiteY1" fmla="*/ 466523 h 6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7657" h="681268">
                <a:moveTo>
                  <a:pt x="0" y="681268"/>
                </a:moveTo>
                <a:cubicBezTo>
                  <a:pt x="595042" y="-130638"/>
                  <a:pt x="2721095" y="-235163"/>
                  <a:pt x="3217657" y="466523"/>
                </a:cubicBezTo>
              </a:path>
            </a:pathLst>
          </a:custGeom>
          <a:ln w="12700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839229" y="2799948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i="1" dirty="0">
                          <a:latin typeface="Cambria Math"/>
                        </a:rPr>
                        <m:t>000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29" y="2799948"/>
                <a:ext cx="925253" cy="4531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83101" y="4404613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i="1" dirty="0">
                          <a:latin typeface="Cambria Math"/>
                        </a:rPr>
                        <m:t>00</m:t>
                      </m:r>
                      <m:r>
                        <a:rPr lang="en-US" sz="24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1" y="4404613"/>
                <a:ext cx="925253" cy="4531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7"/>
          <p:cNvSpPr/>
          <p:nvPr/>
        </p:nvSpPr>
        <p:spPr>
          <a:xfrm>
            <a:off x="5346473" y="3072954"/>
            <a:ext cx="524533" cy="1543048"/>
          </a:xfrm>
          <a:custGeom>
            <a:avLst/>
            <a:gdLst>
              <a:gd name="connsiteX0" fmla="*/ 56866 w 1790132"/>
              <a:gd name="connsiteY0" fmla="*/ 295701 h 295701"/>
              <a:gd name="connsiteX1" fmla="*/ 288878 w 1790132"/>
              <a:gd name="connsiteY1" fmla="*/ 9098 h 295701"/>
              <a:gd name="connsiteX2" fmla="*/ 1790132 w 1790132"/>
              <a:gd name="connsiteY2" fmla="*/ 241110 h 295701"/>
              <a:gd name="connsiteX3" fmla="*/ 1790132 w 1790132"/>
              <a:gd name="connsiteY3" fmla="*/ 241110 h 295701"/>
              <a:gd name="connsiteX0" fmla="*/ 56866 w 2720454"/>
              <a:gd name="connsiteY0" fmla="*/ 295701 h 295701"/>
              <a:gd name="connsiteX1" fmla="*/ 288878 w 2720454"/>
              <a:gd name="connsiteY1" fmla="*/ 9098 h 295701"/>
              <a:gd name="connsiteX2" fmla="*/ 1790132 w 2720454"/>
              <a:gd name="connsiteY2" fmla="*/ 241110 h 295701"/>
              <a:gd name="connsiteX3" fmla="*/ 2720454 w 2720454"/>
              <a:gd name="connsiteY3" fmla="*/ 35256 h 295701"/>
              <a:gd name="connsiteX0" fmla="*/ 56866 w 2722872"/>
              <a:gd name="connsiteY0" fmla="*/ 467833 h 467833"/>
              <a:gd name="connsiteX1" fmla="*/ 288878 w 2722872"/>
              <a:gd name="connsiteY1" fmla="*/ 181230 h 467833"/>
              <a:gd name="connsiteX2" fmla="*/ 1790132 w 2722872"/>
              <a:gd name="connsiteY2" fmla="*/ 413242 h 467833"/>
              <a:gd name="connsiteX3" fmla="*/ 2720454 w 2722872"/>
              <a:gd name="connsiteY3" fmla="*/ 207388 h 467833"/>
              <a:gd name="connsiteX0" fmla="*/ 28433 w 3383651"/>
              <a:gd name="connsiteY0" fmla="*/ 588388 h 588388"/>
              <a:gd name="connsiteX1" fmla="*/ 949657 w 3383651"/>
              <a:gd name="connsiteY1" fmla="*/ 181230 h 588388"/>
              <a:gd name="connsiteX2" fmla="*/ 2450911 w 3383651"/>
              <a:gd name="connsiteY2" fmla="*/ 413242 h 588388"/>
              <a:gd name="connsiteX3" fmla="*/ 3381233 w 3383651"/>
              <a:gd name="connsiteY3" fmla="*/ 207388 h 588388"/>
              <a:gd name="connsiteX0" fmla="*/ 0 w 3355218"/>
              <a:gd name="connsiteY0" fmla="*/ 588388 h 588388"/>
              <a:gd name="connsiteX1" fmla="*/ 921224 w 3355218"/>
              <a:gd name="connsiteY1" fmla="*/ 181230 h 588388"/>
              <a:gd name="connsiteX2" fmla="*/ 2422478 w 3355218"/>
              <a:gd name="connsiteY2" fmla="*/ 413242 h 588388"/>
              <a:gd name="connsiteX3" fmla="*/ 3352800 w 3355218"/>
              <a:gd name="connsiteY3" fmla="*/ 207388 h 588388"/>
              <a:gd name="connsiteX0" fmla="*/ 0 w 3352800"/>
              <a:gd name="connsiteY0" fmla="*/ 470658 h 470658"/>
              <a:gd name="connsiteX1" fmla="*/ 921224 w 3352800"/>
              <a:gd name="connsiteY1" fmla="*/ 63500 h 470658"/>
              <a:gd name="connsiteX2" fmla="*/ 3352800 w 3352800"/>
              <a:gd name="connsiteY2" fmla="*/ 89658 h 470658"/>
              <a:gd name="connsiteX0" fmla="*/ 0 w 3352800"/>
              <a:gd name="connsiteY0" fmla="*/ 520701 h 520701"/>
              <a:gd name="connsiteX1" fmla="*/ 1600200 w 3352800"/>
              <a:gd name="connsiteY1" fmla="*/ 63500 h 520701"/>
              <a:gd name="connsiteX2" fmla="*/ 3352800 w 3352800"/>
              <a:gd name="connsiteY2" fmla="*/ 139701 h 520701"/>
              <a:gd name="connsiteX0" fmla="*/ 0 w 3352800"/>
              <a:gd name="connsiteY0" fmla="*/ 483830 h 483830"/>
              <a:gd name="connsiteX1" fmla="*/ 1600200 w 3352800"/>
              <a:gd name="connsiteY1" fmla="*/ 26629 h 483830"/>
              <a:gd name="connsiteX2" fmla="*/ 3352800 w 3352800"/>
              <a:gd name="connsiteY2" fmla="*/ 102830 h 483830"/>
              <a:gd name="connsiteX0" fmla="*/ 0 w 3352800"/>
              <a:gd name="connsiteY0" fmla="*/ 628394 h 628394"/>
              <a:gd name="connsiteX1" fmla="*/ 1600200 w 3352800"/>
              <a:gd name="connsiteY1" fmla="*/ 171193 h 628394"/>
              <a:gd name="connsiteX2" fmla="*/ 3352800 w 3352800"/>
              <a:gd name="connsiteY2" fmla="*/ 247394 h 628394"/>
              <a:gd name="connsiteX0" fmla="*/ 0 w 3352800"/>
              <a:gd name="connsiteY0" fmla="*/ 381000 h 381000"/>
              <a:gd name="connsiteX1" fmla="*/ 3352800 w 3352800"/>
              <a:gd name="connsiteY1" fmla="*/ 0 h 381000"/>
              <a:gd name="connsiteX0" fmla="*/ 0 w 3352800"/>
              <a:gd name="connsiteY0" fmla="*/ 509053 h 509053"/>
              <a:gd name="connsiteX1" fmla="*/ 3352800 w 3352800"/>
              <a:gd name="connsiteY1" fmla="*/ 128053 h 509053"/>
              <a:gd name="connsiteX0" fmla="*/ 0 w 3276600"/>
              <a:gd name="connsiteY0" fmla="*/ 509053 h 509053"/>
              <a:gd name="connsiteX1" fmla="*/ 3276600 w 3276600"/>
              <a:gd name="connsiteY1" fmla="*/ 128053 h 509053"/>
              <a:gd name="connsiteX0" fmla="*/ 0 w 3276600"/>
              <a:gd name="connsiteY0" fmla="*/ 639916 h 639916"/>
              <a:gd name="connsiteX1" fmla="*/ 3276600 w 3276600"/>
              <a:gd name="connsiteY1" fmla="*/ 258916 h 639916"/>
              <a:gd name="connsiteX0" fmla="*/ 0 w 3200400"/>
              <a:gd name="connsiteY0" fmla="*/ 639916 h 639916"/>
              <a:gd name="connsiteX1" fmla="*/ 3200400 w 3200400"/>
              <a:gd name="connsiteY1" fmla="*/ 258916 h 639916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2209800"/>
              <a:gd name="connsiteY0" fmla="*/ 814556 h 814556"/>
              <a:gd name="connsiteX1" fmla="*/ 2209800 w 2209800"/>
              <a:gd name="connsiteY1" fmla="*/ 369178 h 814556"/>
              <a:gd name="connsiteX0" fmla="*/ 0 w 2209800"/>
              <a:gd name="connsiteY0" fmla="*/ 493251 h 493251"/>
              <a:gd name="connsiteX1" fmla="*/ 2209800 w 2209800"/>
              <a:gd name="connsiteY1" fmla="*/ 47873 h 493251"/>
              <a:gd name="connsiteX0" fmla="*/ 471832 w 842531"/>
              <a:gd name="connsiteY0" fmla="*/ 1447800 h 1447800"/>
              <a:gd name="connsiteX1" fmla="*/ 471832 w 842531"/>
              <a:gd name="connsiteY1" fmla="*/ 0 h 1447800"/>
              <a:gd name="connsiteX0" fmla="*/ 471832 w 471832"/>
              <a:gd name="connsiteY0" fmla="*/ 1447800 h 1447800"/>
              <a:gd name="connsiteX1" fmla="*/ 471832 w 471832"/>
              <a:gd name="connsiteY1" fmla="*/ 0 h 1447800"/>
              <a:gd name="connsiteX0" fmla="*/ 548032 w 548032"/>
              <a:gd name="connsiteY0" fmla="*/ 1447799 h 1447799"/>
              <a:gd name="connsiteX1" fmla="*/ 471832 w 548032"/>
              <a:gd name="connsiteY1" fmla="*/ 0 h 1447799"/>
              <a:gd name="connsiteX0" fmla="*/ 253883 w 489410"/>
              <a:gd name="connsiteY0" fmla="*/ 2098962 h 2098962"/>
              <a:gd name="connsiteX1" fmla="*/ 489410 w 489410"/>
              <a:gd name="connsiteY1" fmla="*/ 0 h 2098962"/>
              <a:gd name="connsiteX0" fmla="*/ 300059 w 410895"/>
              <a:gd name="connsiteY0" fmla="*/ 2057398 h 2057398"/>
              <a:gd name="connsiteX1" fmla="*/ 410895 w 410895"/>
              <a:gd name="connsiteY1" fmla="*/ 0 h 2057398"/>
              <a:gd name="connsiteX0" fmla="*/ 369572 w 480408"/>
              <a:gd name="connsiteY0" fmla="*/ 2057398 h 2057398"/>
              <a:gd name="connsiteX1" fmla="*/ 480408 w 480408"/>
              <a:gd name="connsiteY1" fmla="*/ 0 h 2057398"/>
              <a:gd name="connsiteX0" fmla="*/ 413697 w 524533"/>
              <a:gd name="connsiteY0" fmla="*/ 2057398 h 2057398"/>
              <a:gd name="connsiteX1" fmla="*/ 524533 w 524533"/>
              <a:gd name="connsiteY1" fmla="*/ 0 h 20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533" h="2057398">
                <a:moveTo>
                  <a:pt x="413697" y="2057398"/>
                </a:moveTo>
                <a:cubicBezTo>
                  <a:pt x="-164592" y="1727943"/>
                  <a:pt x="-144726" y="515854"/>
                  <a:pt x="524533" y="0"/>
                </a:cubicBezTo>
              </a:path>
            </a:pathLst>
          </a:custGeom>
          <a:ln w="12700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63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Изцяло вписана отсечка – и двата кода на краищата ѝ са </a:t>
            </a:r>
            <a:r>
              <a:rPr lang="en-US" dirty="0"/>
              <a:t>000</a:t>
            </a:r>
            <a:r>
              <a:rPr lang="bg-BG" dirty="0"/>
              <a:t>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1663721"/>
            <a:ext cx="273886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H="1">
            <a:off x="2182739" y="1577389"/>
            <a:ext cx="1" cy="197728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68738" y="1577389"/>
            <a:ext cx="0" cy="197728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38586" y="1815170"/>
            <a:ext cx="0" cy="304466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338586" y="272120"/>
            <a:ext cx="0" cy="304466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82738" y="1794454"/>
            <a:ext cx="2286000" cy="15430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2411339" y="2565979"/>
            <a:ext cx="1828799" cy="52585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58938" y="2065623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0000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938" y="2065623"/>
                <a:ext cx="925253" cy="4531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94562" y="2518761"/>
                <a:ext cx="92525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0000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62" y="2518761"/>
                <a:ext cx="925253" cy="4531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3336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краищата имат ненулеви кодове, които са без общи ненулеви битове </a:t>
            </a:r>
          </a:p>
          <a:p>
            <a:pPr lvl="1"/>
            <a:r>
              <a:rPr lang="bg-BG" dirty="0"/>
              <a:t>Отсечката потенциално пресича видимата зона</a:t>
            </a:r>
          </a:p>
          <a:p>
            <a:pPr lvl="1"/>
            <a:r>
              <a:rPr lang="bg-BG" dirty="0"/>
              <a:t>Разделяме я на две части, такива, че едната да е изцяло външна (т.е. отпада от </a:t>
            </a:r>
            <a:r>
              <a:rPr lang="bg-BG" dirty="0" err="1"/>
              <a:t>раз</a:t>
            </a:r>
            <a:r>
              <a:rPr lang="bg-BG" dirty="0"/>
              <a:t>), а за другата си проверяваме кодовете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После какво?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</a:t>
            </a:r>
            <a:r>
              <a:rPr lang="en-US"/>
              <a:t>6</a:t>
            </a:r>
            <a:r>
              <a:rPr lang="bg-BG"/>
              <a:t>: Отсичане</a:t>
            </a:r>
          </a:p>
          <a:p>
            <a:pPr lvl="1"/>
            <a:r>
              <a:rPr lang="bg-BG"/>
              <a:t>Екранно отсичане</a:t>
            </a:r>
          </a:p>
          <a:p>
            <a:pPr lvl="1"/>
            <a:r>
              <a:rPr lang="bg-BG"/>
              <a:t>Отсичане на отсечка</a:t>
            </a:r>
          </a:p>
          <a:p>
            <a:pPr lvl="1"/>
            <a:r>
              <a:rPr lang="bg-BG"/>
              <a:t>Алгоритъм на Коен-Съдърленд</a:t>
            </a:r>
          </a:p>
          <a:p>
            <a:pPr lvl="1"/>
            <a:r>
              <a:rPr lang="bg-BG"/>
              <a:t>Отсичане на многоъгълник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Как правим това?</a:t>
                </a:r>
              </a:p>
              <a:p>
                <a:pPr lvl="1"/>
                <a:r>
                  <a:rPr lang="bg-BG" dirty="0"/>
                  <a:t>Единият край има ненулев код (защо? 1т бонус)</a:t>
                </a:r>
              </a:p>
              <a:p>
                <a:pPr lvl="1"/>
                <a:r>
                  <a:rPr lang="bg-BG" dirty="0"/>
                  <a:t>Харесваме си ненулев бит и изрязваме спрямо него</a:t>
                </a:r>
              </a:p>
              <a:p>
                <a:pPr lvl="1"/>
                <a:r>
                  <a:rPr lang="bg-BG" dirty="0"/>
                  <a:t>Така получаваме две отсечки</a:t>
                </a:r>
              </a:p>
              <a:p>
                <a:pPr lvl="1"/>
                <a:r>
                  <a:rPr lang="bg-BG" dirty="0"/>
                  <a:t>Едната забравяме веднага (външна е)</a:t>
                </a:r>
              </a:p>
              <a:p>
                <a:pPr lvl="1"/>
                <a:r>
                  <a:rPr lang="bg-BG" dirty="0"/>
                  <a:t>Другата тестваме пак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&amp;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Така на няколко, но краен брой, стъпки отсичаме отсечката до видимата зона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2379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Определяне на правата за отсичане</a:t>
            </a:r>
          </a:p>
          <a:p>
            <a:pPr lvl="1"/>
            <a:r>
              <a:rPr lang="bg-BG" dirty="0"/>
              <a:t>Всеки бит е за зона </a:t>
            </a:r>
            <a:r>
              <a:rPr lang="bg-BG" b="1" dirty="0"/>
              <a:t>извън</a:t>
            </a:r>
            <a:r>
              <a:rPr lang="bg-BG" dirty="0"/>
              <a:t> дадена права</a:t>
            </a:r>
          </a:p>
          <a:p>
            <a:pPr lvl="1"/>
            <a:r>
              <a:rPr lang="bg-BG" dirty="0"/>
              <a:t>По тази права отсичаме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спрямо бит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89294" y="3278022"/>
            <a:ext cx="1143000" cy="1543050"/>
            <a:chOff x="6172200" y="3733800"/>
            <a:chExt cx="1143000" cy="2819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172200" y="3733800"/>
              <a:ext cx="0" cy="2819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3733800"/>
              <a:ext cx="0" cy="2819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51"/>
          <p:cNvGrpSpPr/>
          <p:nvPr/>
        </p:nvGrpSpPr>
        <p:grpSpPr>
          <a:xfrm>
            <a:off x="3455894" y="3735222"/>
            <a:ext cx="2209800" cy="571500"/>
            <a:chOff x="1752600" y="2057400"/>
            <a:chExt cx="5943600" cy="12954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989294" y="3735222"/>
            <a:ext cx="1143000" cy="5715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39771" y="447817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</a:rPr>
              <a:t>xxx</a:t>
            </a:r>
            <a:r>
              <a:rPr lang="bg-BG" sz="2400" b="1" dirty="0">
                <a:solidFill>
                  <a:srgbClr val="0070C0"/>
                </a:solidFill>
                <a:latin typeface="Cambria Math"/>
              </a:rPr>
              <a:t>1</a:t>
            </a:r>
          </a:p>
        </p:txBody>
      </p:sp>
      <p:sp>
        <p:nvSpPr>
          <p:cNvPr id="32" name="Arc 31"/>
          <p:cNvSpPr/>
          <p:nvPr/>
        </p:nvSpPr>
        <p:spPr>
          <a:xfrm rot="16200000">
            <a:off x="3084419" y="4220998"/>
            <a:ext cx="514350" cy="685800"/>
          </a:xfrm>
          <a:prstGeom prst="arc">
            <a:avLst/>
          </a:prstGeom>
          <a:ln w="12700">
            <a:prstDash val="sys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39770" y="3047189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</a:rPr>
              <a:t>xx</a:t>
            </a:r>
            <a:r>
              <a:rPr lang="en-US" sz="2400" b="1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latin typeface="Cambria Math"/>
              </a:rPr>
              <a:t>x</a:t>
            </a:r>
            <a:endParaRPr lang="bg-BG" sz="2400" dirty="0">
              <a:latin typeface="Cambria Math"/>
            </a:endParaRPr>
          </a:p>
        </p:txBody>
      </p:sp>
      <p:sp>
        <p:nvSpPr>
          <p:cNvPr id="34" name="Arc 33"/>
          <p:cNvSpPr/>
          <p:nvPr/>
        </p:nvSpPr>
        <p:spPr>
          <a:xfrm rot="10800000">
            <a:off x="2998694" y="3220871"/>
            <a:ext cx="685800" cy="514350"/>
          </a:xfrm>
          <a:prstGeom prst="arc">
            <a:avLst/>
          </a:prstGeom>
          <a:ln w="12700"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07785" y="266804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latin typeface="Cambria Math"/>
              </a:rPr>
              <a:t>xxx</a:t>
            </a:r>
            <a:endParaRPr lang="bg-BG" sz="2400" dirty="0">
              <a:latin typeface="Cambria Math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303494" y="2935122"/>
            <a:ext cx="685800" cy="514350"/>
          </a:xfrm>
          <a:prstGeom prst="arc">
            <a:avLst/>
          </a:prstGeom>
          <a:ln w="12700">
            <a:prstDash val="sys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64806" y="266804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latin typeface="Cambria Math"/>
              </a:rPr>
              <a:t>xx</a:t>
            </a:r>
            <a:endParaRPr lang="bg-BG" sz="2400" dirty="0">
              <a:latin typeface="Cambria Math"/>
            </a:endParaRPr>
          </a:p>
        </p:txBody>
      </p:sp>
      <p:sp>
        <p:nvSpPr>
          <p:cNvPr id="39" name="Arc 38"/>
          <p:cNvSpPr/>
          <p:nvPr/>
        </p:nvSpPr>
        <p:spPr>
          <a:xfrm rot="16200000">
            <a:off x="5218019" y="2849397"/>
            <a:ext cx="514350" cy="685800"/>
          </a:xfrm>
          <a:prstGeom prst="arc">
            <a:avLst/>
          </a:prstGeom>
          <a:ln w="12700">
            <a:prstDash val="sys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Примери за отсичане</a:t>
            </a:r>
          </a:p>
          <a:p>
            <a:pPr lvl="1"/>
            <a:r>
              <a:rPr lang="bg-BG"/>
              <a:t>По избран бит отсичаме по съответната му права</a:t>
            </a:r>
          </a:p>
          <a:p>
            <a:pPr lvl="1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657600" y="1977851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1"/>
          <p:cNvGrpSpPr/>
          <p:nvPr/>
        </p:nvGrpSpPr>
        <p:grpSpPr>
          <a:xfrm>
            <a:off x="609600" y="2549351"/>
            <a:ext cx="3810000" cy="971550"/>
            <a:chOff x="1752600" y="2057400"/>
            <a:chExt cx="5943600" cy="12954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371600" y="2549351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1139588" y="2073323"/>
            <a:ext cx="2756848" cy="193457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4258" y="376137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</a:t>
            </a:r>
            <a:r>
              <a:rPr lang="bg-BG" sz="2400" b="1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bg-BG" sz="2400" dirty="0">
                <a:latin typeface="Cambria Math"/>
              </a:rPr>
              <a:t>01</a:t>
            </a:r>
            <a:endParaRPr lang="en-US" sz="2400" dirty="0">
              <a:latin typeface="Cambria Math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7505" y="15510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1010</a:t>
            </a:r>
            <a:endParaRPr lang="en-US" sz="2400" dirty="0">
              <a:latin typeface="Cambria Math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375200" y="1977851"/>
            <a:ext cx="0" cy="211455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01000" y="1981200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51"/>
          <p:cNvGrpSpPr/>
          <p:nvPr/>
        </p:nvGrpSpPr>
        <p:grpSpPr>
          <a:xfrm>
            <a:off x="4953000" y="2552700"/>
            <a:ext cx="3810000" cy="971550"/>
            <a:chOff x="1752600" y="2057400"/>
            <a:chExt cx="5943600" cy="1295400"/>
          </a:xfrm>
        </p:grpSpPr>
        <p:cxnSp>
          <p:nvCxnSpPr>
            <p:cNvPr id="70" name="Straight Connector 69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715000" y="2552700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718412" y="2076671"/>
            <a:ext cx="2521424" cy="175721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94737" y="36084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0001</a:t>
            </a:r>
            <a:endParaRPr lang="en-US" sz="240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980905" y="1554355"/>
                <a:ext cx="931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dirty="0" smtClean="0">
                          <a:latin typeface="Cambria Math"/>
                        </a:rPr>
                        <m:t>1010</m:t>
                      </m:r>
                    </m:oMath>
                  </m:oMathPara>
                </a14:m>
                <a:endParaRPr lang="en-US" sz="24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905" y="1554355"/>
                <a:ext cx="93166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>
            <a:off x="5718600" y="1981200"/>
            <a:ext cx="0" cy="211455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301144" y="3779924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50992" y="3769876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999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371600" y="1977851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1981200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Продължаваме</a:t>
            </a:r>
          </a:p>
          <a:p>
            <a:pPr lvl="1"/>
            <a:r>
              <a:rPr lang="bg-BG"/>
              <a:t>Отсичаме по следващия бит</a:t>
            </a:r>
          </a:p>
          <a:p>
            <a:pPr lvl="1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657600" y="1977851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/>
          <p:nvPr/>
        </p:nvGrpSpPr>
        <p:grpSpPr>
          <a:xfrm>
            <a:off x="609600" y="2549351"/>
            <a:ext cx="3810000" cy="971550"/>
            <a:chOff x="1752600" y="2057400"/>
            <a:chExt cx="5943600" cy="12954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371600" y="2549351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1376624" y="2073323"/>
            <a:ext cx="2519812" cy="175865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1061" y="35924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</a:t>
            </a:r>
            <a:r>
              <a:rPr lang="bg-BG" sz="2400" b="1" dirty="0">
                <a:solidFill>
                  <a:srgbClr val="0070C0"/>
                </a:solidFill>
                <a:latin typeface="Cambria Math"/>
              </a:rPr>
              <a:t>1</a:t>
            </a:r>
            <a:endParaRPr lang="en-US" sz="2400" b="1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27457" y="155100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1010</a:t>
            </a:r>
            <a:endParaRPr lang="en-US" sz="2400" dirty="0">
              <a:latin typeface="Cambria Math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85800" y="3524250"/>
            <a:ext cx="37338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01000" y="1981200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4953000" y="2552700"/>
            <a:ext cx="3810000" cy="971550"/>
            <a:chOff x="1752600" y="2057400"/>
            <a:chExt cx="5943600" cy="1295400"/>
          </a:xfrm>
        </p:grpSpPr>
        <p:cxnSp>
          <p:nvCxnSpPr>
            <p:cNvPr id="70" name="Straight Connector 69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715000" y="2552700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155140" y="2076672"/>
            <a:ext cx="2084696" cy="1462933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91201" y="35422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0000</a:t>
            </a:r>
            <a:endParaRPr lang="en-US" sz="2400" dirty="0">
              <a:latin typeface="Cambria Math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70857" y="15543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1010</a:t>
            </a:r>
            <a:endParaRPr lang="en-US" sz="2400" dirty="0">
              <a:latin typeface="Cambria Math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29200" y="3524250"/>
            <a:ext cx="37338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46840" y="3457052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0240" y="3467100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563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1371600" y="1977851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1981200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4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Продължаваме</a:t>
                </a:r>
              </a:p>
              <a:p>
                <a:pPr lvl="1"/>
                <a:r>
                  <a:rPr lang="bg-BG" dirty="0"/>
                  <a:t>Сега и от другия край</a:t>
                </a:r>
              </a:p>
              <a:p>
                <a:pPr lvl="1"/>
                <a:r>
                  <a:rPr lang="bg-BG" dirty="0"/>
                  <a:t>До получаване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&amp;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1" name="Content Placeholder 4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3657600" y="1977851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/>
          <p:nvPr/>
        </p:nvGrpSpPr>
        <p:grpSpPr>
          <a:xfrm>
            <a:off x="609600" y="2549351"/>
            <a:ext cx="3810000" cy="971550"/>
            <a:chOff x="1752600" y="2057400"/>
            <a:chExt cx="5943600" cy="12954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371600" y="2549351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1801504" y="2073322"/>
            <a:ext cx="2094932" cy="144581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88360" y="179889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10</a:t>
            </a:r>
            <a:r>
              <a:rPr lang="bg-BG" sz="2400" b="1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bg-BG" sz="2400" dirty="0">
                <a:latin typeface="Cambria Math"/>
              </a:rPr>
              <a:t>0</a:t>
            </a:r>
            <a:endParaRPr lang="en-US" sz="2400" dirty="0">
              <a:latin typeface="Cambria Math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85800" y="2552700"/>
            <a:ext cx="37338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01000" y="1981200"/>
            <a:ext cx="0" cy="21145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4953000" y="2552700"/>
            <a:ext cx="3810000" cy="971550"/>
            <a:chOff x="1752600" y="2057400"/>
            <a:chExt cx="5943600" cy="1295400"/>
          </a:xfrm>
        </p:grpSpPr>
        <p:cxnSp>
          <p:nvCxnSpPr>
            <p:cNvPr id="70" name="Straight Connector 69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715000" y="2552700"/>
            <a:ext cx="2286000" cy="9715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791201" y="35679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0000</a:t>
            </a:r>
            <a:endParaRPr lang="en-US" sz="2400" dirty="0">
              <a:latin typeface="Cambria Math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2801" y="20182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0000</a:t>
            </a:r>
            <a:endParaRPr lang="en-US" sz="2400" dirty="0">
              <a:latin typeface="Cambria Math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029200" y="2552700"/>
            <a:ext cx="37338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7801" y="35679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ambria Math"/>
              </a:rPr>
              <a:t>0000</a:t>
            </a:r>
            <a:endParaRPr lang="en-US" sz="2400" dirty="0">
              <a:latin typeface="Cambria Math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172939" y="2541973"/>
            <a:ext cx="1408591" cy="98542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48584" y="2475454"/>
            <a:ext cx="128016" cy="12801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3670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Приложение на алгоритъма на </a:t>
                </a:r>
                <a:r>
                  <a:rPr lang="bg-BG" dirty="0" err="1"/>
                  <a:t>Коен-Съдърленд</a:t>
                </a:r>
                <a:r>
                  <a:rPr lang="bg-BG" dirty="0"/>
                  <a:t> за многоъгълна зона</a:t>
                </a:r>
              </a:p>
              <a:p>
                <a:pPr lvl="1"/>
                <a:r>
                  <a:rPr lang="bg-BG" dirty="0"/>
                  <a:t>Работи се с толкова битови числа, колкото </a:t>
                </a:r>
                <a:r>
                  <a:rPr lang="bg-BG" dirty="0" err="1"/>
                  <a:t>ъгълен</a:t>
                </a:r>
                <a:r>
                  <a:rPr lang="bg-BG" dirty="0"/>
                  <a:t> е многоъгълникът</a:t>
                </a:r>
              </a:p>
              <a:p>
                <a:pPr lvl="1"/>
                <a:r>
                  <a:rPr lang="bg-BG" dirty="0"/>
                  <a:t>Отново централната зоната е с нулев код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000…0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Броят зони зависи не само от броя стени, но и от ориентацията им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Многоъгълно изрязване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4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72352" y="114300"/>
            <a:ext cx="2438400" cy="50292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28600" y="2800501"/>
            <a:ext cx="8763000" cy="1657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95400" y="437030"/>
            <a:ext cx="4800600" cy="30289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828800" y="120421"/>
            <a:ext cx="7086600" cy="34290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21444">
            <a:off x="2933290" y="1473533"/>
            <a:ext cx="165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mbria Math"/>
              </a:rPr>
              <a:t>xxx</a:t>
            </a:r>
            <a:r>
              <a:rPr lang="bg-BG" sz="2400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mbria Math"/>
              </a:rPr>
              <a:t>x</a:t>
            </a:r>
            <a:endParaRPr lang="bg-BG" sz="2400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14" name="TextBox 13"/>
          <p:cNvSpPr txBox="1"/>
          <p:nvPr/>
        </p:nvSpPr>
        <p:spPr>
          <a:xfrm rot="1548734">
            <a:off x="4529854" y="1469649"/>
            <a:ext cx="196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mbria Math"/>
              </a:rPr>
              <a:t>xxxx1</a:t>
            </a:r>
            <a:endParaRPr lang="bg-BG" sz="2400" dirty="0">
              <a:solidFill>
                <a:srgbClr val="0070C0"/>
              </a:solidFill>
              <a:latin typeface="Cambria Math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4353" y="171450"/>
            <a:ext cx="1600200" cy="48577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888277">
            <a:off x="2732015" y="2823591"/>
            <a:ext cx="1606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mbria Math"/>
              </a:rPr>
              <a:t>xx</a:t>
            </a:r>
            <a:r>
              <a:rPr lang="bg-BG" sz="2400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mbria Math"/>
              </a:rPr>
              <a:t>xx</a:t>
            </a:r>
            <a:endParaRPr lang="bg-BG" sz="2400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37" name="TextBox 36"/>
          <p:cNvSpPr txBox="1"/>
          <p:nvPr/>
        </p:nvSpPr>
        <p:spPr>
          <a:xfrm rot="20933605">
            <a:off x="4065944" y="3471739"/>
            <a:ext cx="182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mbria Math"/>
              </a:rPr>
              <a:t>x</a:t>
            </a:r>
            <a:r>
              <a:rPr lang="bg-BG" sz="2400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mbria Math"/>
              </a:rPr>
              <a:t>xxx</a:t>
            </a:r>
            <a:endParaRPr lang="bg-BG" sz="2400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38" name="TextBox 37"/>
          <p:cNvSpPr txBox="1"/>
          <p:nvPr/>
        </p:nvSpPr>
        <p:spPr>
          <a:xfrm rot="17283948">
            <a:off x="5495147" y="2631187"/>
            <a:ext cx="118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rgbClr val="0070C0"/>
                </a:solidFill>
                <a:latin typeface="Cambria Math"/>
              </a:rPr>
              <a:t>1</a:t>
            </a:r>
            <a:r>
              <a:rPr lang="en-US" sz="2400" dirty="0" err="1">
                <a:solidFill>
                  <a:srgbClr val="0070C0"/>
                </a:solidFill>
                <a:latin typeface="Cambria Math"/>
              </a:rPr>
              <a:t>xxxx</a:t>
            </a:r>
            <a:endParaRPr lang="bg-BG" sz="2400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0" y="18216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10001</a:t>
            </a:r>
            <a:endParaRPr lang="bg-BG" dirty="0"/>
          </a:p>
        </p:txBody>
      </p:sp>
      <p:sp>
        <p:nvSpPr>
          <p:cNvPr id="41" name="TextBox 40"/>
          <p:cNvSpPr txBox="1"/>
          <p:nvPr/>
        </p:nvSpPr>
        <p:spPr>
          <a:xfrm>
            <a:off x="6431131" y="38720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11000</a:t>
            </a:r>
            <a:endParaRPr lang="bg-BG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27241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10000</a:t>
            </a:r>
            <a:endParaRPr lang="bg-BG" dirty="0"/>
          </a:p>
        </p:txBody>
      </p:sp>
      <p:sp>
        <p:nvSpPr>
          <p:cNvPr id="40" name="TextBox 39"/>
          <p:cNvSpPr txBox="1"/>
          <p:nvPr/>
        </p:nvSpPr>
        <p:spPr>
          <a:xfrm>
            <a:off x="8087248" y="2886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11001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5257800" y="11750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  <a:latin typeface="Cambria Math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/>
              </a:rPr>
              <a:t>0001</a:t>
            </a:r>
            <a:endParaRPr lang="bg-BG" dirty="0">
              <a:solidFill>
                <a:srgbClr val="FF0000"/>
              </a:solidFill>
              <a:latin typeface="Cambria Math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2186" y="11750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/>
              <a:t>0</a:t>
            </a:r>
            <a:r>
              <a:rPr lang="en-US" dirty="0"/>
              <a:t>0010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2374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/>
              <a:t>0</a:t>
            </a:r>
            <a:r>
              <a:rPr lang="en-US" dirty="0"/>
              <a:t>0100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4408394" y="40655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/>
              <a:t>0</a:t>
            </a:r>
            <a:r>
              <a:rPr lang="en-US" dirty="0"/>
              <a:t>1000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3942229" y="5715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 Math"/>
              </a:rPr>
              <a:t>00011</a:t>
            </a:r>
            <a:endParaRPr lang="bg-BG" dirty="0">
              <a:solidFill>
                <a:srgbClr val="FF0000"/>
              </a:solidFill>
              <a:latin typeface="Cambria Math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5718" y="18216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sz="1800" dirty="0"/>
              <a:t>00110</a:t>
            </a:r>
            <a:endParaRPr lang="bg-BG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08568" y="42250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/>
              <a:t>0</a:t>
            </a:r>
            <a:r>
              <a:rPr lang="en-US" dirty="0"/>
              <a:t>1100</a:t>
            </a:r>
            <a:endParaRPr lang="bg-BG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0" y="-357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001</a:t>
            </a:r>
            <a:r>
              <a:rPr lang="bg-BG" dirty="0"/>
              <a:t>1</a:t>
            </a:r>
            <a:r>
              <a:rPr lang="en-US" dirty="0"/>
              <a:t>1</a:t>
            </a:r>
            <a:endParaRPr lang="bg-BG" dirty="0"/>
          </a:p>
        </p:txBody>
      </p:sp>
      <p:sp>
        <p:nvSpPr>
          <p:cNvPr id="29" name="TextBox 28"/>
          <p:cNvSpPr txBox="1"/>
          <p:nvPr/>
        </p:nvSpPr>
        <p:spPr>
          <a:xfrm>
            <a:off x="7696200" y="3416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</a:t>
            </a:r>
            <a:r>
              <a:rPr lang="bg-BG" dirty="0"/>
              <a:t>0</a:t>
            </a:r>
            <a:r>
              <a:rPr lang="en-US" dirty="0"/>
              <a:t>01</a:t>
            </a:r>
            <a:r>
              <a:rPr lang="bg-BG" dirty="0"/>
              <a:t>1</a:t>
            </a:r>
          </a:p>
        </p:txBody>
      </p:sp>
      <p:sp>
        <p:nvSpPr>
          <p:cNvPr id="3" name="Freeform 2"/>
          <p:cNvSpPr/>
          <p:nvPr/>
        </p:nvSpPr>
        <p:spPr>
          <a:xfrm>
            <a:off x="7051937" y="34503"/>
            <a:ext cx="739588" cy="484094"/>
          </a:xfrm>
          <a:custGeom>
            <a:avLst/>
            <a:gdLst>
              <a:gd name="connsiteX0" fmla="*/ 743425 w 743425"/>
              <a:gd name="connsiteY0" fmla="*/ 645459 h 707568"/>
              <a:gd name="connsiteX1" fmla="*/ 111413 w 743425"/>
              <a:gd name="connsiteY1" fmla="*/ 645459 h 707568"/>
              <a:gd name="connsiteX2" fmla="*/ 3837 w 743425"/>
              <a:gd name="connsiteY2" fmla="*/ 0 h 707568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588" h="645459">
                <a:moveTo>
                  <a:pt x="739588" y="645459"/>
                </a:moveTo>
                <a:cubicBezTo>
                  <a:pt x="89647" y="645459"/>
                  <a:pt x="125505" y="309283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flipV="1">
            <a:off x="5356412" y="4778215"/>
            <a:ext cx="739588" cy="300083"/>
          </a:xfrm>
          <a:custGeom>
            <a:avLst/>
            <a:gdLst>
              <a:gd name="connsiteX0" fmla="*/ 743425 w 743425"/>
              <a:gd name="connsiteY0" fmla="*/ 645459 h 707568"/>
              <a:gd name="connsiteX1" fmla="*/ 111413 w 743425"/>
              <a:gd name="connsiteY1" fmla="*/ 645459 h 707568"/>
              <a:gd name="connsiteX2" fmla="*/ 3837 w 743425"/>
              <a:gd name="connsiteY2" fmla="*/ 0 h 707568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588" h="645459">
                <a:moveTo>
                  <a:pt x="739588" y="645459"/>
                </a:moveTo>
                <a:cubicBezTo>
                  <a:pt x="89647" y="645459"/>
                  <a:pt x="125505" y="309283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9800" y="46281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1</a:t>
            </a:r>
            <a:r>
              <a:rPr lang="bg-BG" dirty="0"/>
              <a:t>1</a:t>
            </a:r>
            <a:r>
              <a:rPr lang="en-US" dirty="0"/>
              <a:t>100</a:t>
            </a:r>
            <a:endParaRPr lang="bg-BG" dirty="0"/>
          </a:p>
        </p:txBody>
      </p:sp>
      <p:sp>
        <p:nvSpPr>
          <p:cNvPr id="34" name="Freeform 33"/>
          <p:cNvSpPr/>
          <p:nvPr/>
        </p:nvSpPr>
        <p:spPr>
          <a:xfrm rot="16200000">
            <a:off x="64155" y="3837559"/>
            <a:ext cx="482014" cy="565501"/>
          </a:xfrm>
          <a:custGeom>
            <a:avLst/>
            <a:gdLst>
              <a:gd name="connsiteX0" fmla="*/ 743425 w 743425"/>
              <a:gd name="connsiteY0" fmla="*/ 645459 h 707568"/>
              <a:gd name="connsiteX1" fmla="*/ 111413 w 743425"/>
              <a:gd name="connsiteY1" fmla="*/ 645459 h 707568"/>
              <a:gd name="connsiteX2" fmla="*/ 3837 w 743425"/>
              <a:gd name="connsiteY2" fmla="*/ 0 h 707568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  <a:gd name="connsiteX0" fmla="*/ 739588 w 739588"/>
              <a:gd name="connsiteY0" fmla="*/ 645459 h 645459"/>
              <a:gd name="connsiteX1" fmla="*/ 0 w 739588"/>
              <a:gd name="connsiteY1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588" h="645459">
                <a:moveTo>
                  <a:pt x="739588" y="645459"/>
                </a:moveTo>
                <a:cubicBezTo>
                  <a:pt x="89647" y="645459"/>
                  <a:pt x="125505" y="309283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" y="3256501"/>
            <a:ext cx="12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rgbClr val="FF0000"/>
                </a:solidFill>
              </a:rPr>
              <a:t>Бонус 2т.</a:t>
            </a:r>
          </a:p>
          <a:p>
            <a:pPr algn="ctr"/>
            <a:r>
              <a:rPr lang="bg-BG" sz="2000" dirty="0">
                <a:solidFill>
                  <a:srgbClr val="FF0000"/>
                </a:solidFill>
              </a:rPr>
              <a:t>????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endParaRPr lang="bg-BG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891" y="3566609"/>
            <a:ext cx="12536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/>
              <a:t>01110</a:t>
            </a:r>
          </a:p>
        </p:txBody>
      </p:sp>
      <p:sp>
        <p:nvSpPr>
          <p:cNvPr id="18" name="Freeform 17"/>
          <p:cNvSpPr/>
          <p:nvPr/>
        </p:nvSpPr>
        <p:spPr>
          <a:xfrm>
            <a:off x="3287233" y="1428748"/>
            <a:ext cx="2884967" cy="2313297"/>
          </a:xfrm>
          <a:custGeom>
            <a:avLst/>
            <a:gdLst>
              <a:gd name="connsiteX0" fmla="*/ 0 w 3084394"/>
              <a:gd name="connsiteY0" fmla="*/ 1064526 h 3084394"/>
              <a:gd name="connsiteX1" fmla="*/ 1269242 w 3084394"/>
              <a:gd name="connsiteY1" fmla="*/ 0 h 3084394"/>
              <a:gd name="connsiteX2" fmla="*/ 3084394 w 3084394"/>
              <a:gd name="connsiteY2" fmla="*/ 750627 h 3084394"/>
              <a:gd name="connsiteX3" fmla="*/ 2524836 w 3084394"/>
              <a:gd name="connsiteY3" fmla="*/ 2634018 h 3084394"/>
              <a:gd name="connsiteX4" fmla="*/ 750627 w 3084394"/>
              <a:gd name="connsiteY4" fmla="*/ 3084394 h 3084394"/>
              <a:gd name="connsiteX5" fmla="*/ 0 w 3084394"/>
              <a:gd name="connsiteY5" fmla="*/ 1064526 h 3084394"/>
              <a:gd name="connsiteX0" fmla="*/ 0 w 2895600"/>
              <a:gd name="connsiteY0" fmla="*/ 1064526 h 3084394"/>
              <a:gd name="connsiteX1" fmla="*/ 1269242 w 2895600"/>
              <a:gd name="connsiteY1" fmla="*/ 0 h 3084394"/>
              <a:gd name="connsiteX2" fmla="*/ 2895600 w 2895600"/>
              <a:gd name="connsiteY2" fmla="*/ 1066800 h 3084394"/>
              <a:gd name="connsiteX3" fmla="*/ 2524836 w 2895600"/>
              <a:gd name="connsiteY3" fmla="*/ 2634018 h 3084394"/>
              <a:gd name="connsiteX4" fmla="*/ 750627 w 2895600"/>
              <a:gd name="connsiteY4" fmla="*/ 3084394 h 3084394"/>
              <a:gd name="connsiteX5" fmla="*/ 0 w 2895600"/>
              <a:gd name="connsiteY5" fmla="*/ 1064526 h 3084394"/>
              <a:gd name="connsiteX0" fmla="*/ 0 w 2895600"/>
              <a:gd name="connsiteY0" fmla="*/ 1075159 h 3095027"/>
              <a:gd name="connsiteX1" fmla="*/ 1255952 w 2895600"/>
              <a:gd name="connsiteY1" fmla="*/ 0 h 3095027"/>
              <a:gd name="connsiteX2" fmla="*/ 2895600 w 2895600"/>
              <a:gd name="connsiteY2" fmla="*/ 1077433 h 3095027"/>
              <a:gd name="connsiteX3" fmla="*/ 2524836 w 2895600"/>
              <a:gd name="connsiteY3" fmla="*/ 2644651 h 3095027"/>
              <a:gd name="connsiteX4" fmla="*/ 750627 w 2895600"/>
              <a:gd name="connsiteY4" fmla="*/ 3095027 h 3095027"/>
              <a:gd name="connsiteX5" fmla="*/ 0 w 2895600"/>
              <a:gd name="connsiteY5" fmla="*/ 1075159 h 3095027"/>
              <a:gd name="connsiteX0" fmla="*/ 0 w 2887626"/>
              <a:gd name="connsiteY0" fmla="*/ 1046806 h 3095027"/>
              <a:gd name="connsiteX1" fmla="*/ 1247978 w 2887626"/>
              <a:gd name="connsiteY1" fmla="*/ 0 h 3095027"/>
              <a:gd name="connsiteX2" fmla="*/ 2887626 w 2887626"/>
              <a:gd name="connsiteY2" fmla="*/ 1077433 h 3095027"/>
              <a:gd name="connsiteX3" fmla="*/ 2516862 w 2887626"/>
              <a:gd name="connsiteY3" fmla="*/ 2644651 h 3095027"/>
              <a:gd name="connsiteX4" fmla="*/ 742653 w 2887626"/>
              <a:gd name="connsiteY4" fmla="*/ 3095027 h 3095027"/>
              <a:gd name="connsiteX5" fmla="*/ 0 w 2887626"/>
              <a:gd name="connsiteY5" fmla="*/ 1046806 h 3095027"/>
              <a:gd name="connsiteX0" fmla="*/ 0 w 2884967"/>
              <a:gd name="connsiteY0" fmla="*/ 1050350 h 3095027"/>
              <a:gd name="connsiteX1" fmla="*/ 1245319 w 2884967"/>
              <a:gd name="connsiteY1" fmla="*/ 0 h 3095027"/>
              <a:gd name="connsiteX2" fmla="*/ 2884967 w 2884967"/>
              <a:gd name="connsiteY2" fmla="*/ 1077433 h 3095027"/>
              <a:gd name="connsiteX3" fmla="*/ 2514203 w 2884967"/>
              <a:gd name="connsiteY3" fmla="*/ 2644651 h 3095027"/>
              <a:gd name="connsiteX4" fmla="*/ 739994 w 2884967"/>
              <a:gd name="connsiteY4" fmla="*/ 3095027 h 3095027"/>
              <a:gd name="connsiteX5" fmla="*/ 0 w 2884967"/>
              <a:gd name="connsiteY5" fmla="*/ 1050350 h 3095027"/>
              <a:gd name="connsiteX0" fmla="*/ 0 w 2884967"/>
              <a:gd name="connsiteY0" fmla="*/ 1050350 h 3095027"/>
              <a:gd name="connsiteX1" fmla="*/ 1253293 w 2884967"/>
              <a:gd name="connsiteY1" fmla="*/ 0 h 3095027"/>
              <a:gd name="connsiteX2" fmla="*/ 2884967 w 2884967"/>
              <a:gd name="connsiteY2" fmla="*/ 1077433 h 3095027"/>
              <a:gd name="connsiteX3" fmla="*/ 2514203 w 2884967"/>
              <a:gd name="connsiteY3" fmla="*/ 2644651 h 3095027"/>
              <a:gd name="connsiteX4" fmla="*/ 739994 w 2884967"/>
              <a:gd name="connsiteY4" fmla="*/ 3095027 h 3095027"/>
              <a:gd name="connsiteX5" fmla="*/ 0 w 2884967"/>
              <a:gd name="connsiteY5" fmla="*/ 1050350 h 3095027"/>
              <a:gd name="connsiteX0" fmla="*/ 0 w 2884967"/>
              <a:gd name="connsiteY0" fmla="*/ 1039718 h 3084395"/>
              <a:gd name="connsiteX1" fmla="*/ 1242661 w 2884967"/>
              <a:gd name="connsiteY1" fmla="*/ 0 h 3084395"/>
              <a:gd name="connsiteX2" fmla="*/ 2884967 w 2884967"/>
              <a:gd name="connsiteY2" fmla="*/ 1066801 h 3084395"/>
              <a:gd name="connsiteX3" fmla="*/ 2514203 w 2884967"/>
              <a:gd name="connsiteY3" fmla="*/ 2634019 h 3084395"/>
              <a:gd name="connsiteX4" fmla="*/ 739994 w 2884967"/>
              <a:gd name="connsiteY4" fmla="*/ 3084395 h 3084395"/>
              <a:gd name="connsiteX5" fmla="*/ 0 w 2884967"/>
              <a:gd name="connsiteY5" fmla="*/ 1039718 h 3084395"/>
              <a:gd name="connsiteX0" fmla="*/ 0 w 2884967"/>
              <a:gd name="connsiteY0" fmla="*/ 1039718 h 3084395"/>
              <a:gd name="connsiteX1" fmla="*/ 1242661 w 2884967"/>
              <a:gd name="connsiteY1" fmla="*/ 0 h 3084395"/>
              <a:gd name="connsiteX2" fmla="*/ 2884967 w 2884967"/>
              <a:gd name="connsiteY2" fmla="*/ 1066801 h 3084395"/>
              <a:gd name="connsiteX3" fmla="*/ 2492938 w 2884967"/>
              <a:gd name="connsiteY3" fmla="*/ 2641107 h 3084395"/>
              <a:gd name="connsiteX4" fmla="*/ 739994 w 2884967"/>
              <a:gd name="connsiteY4" fmla="*/ 3084395 h 3084395"/>
              <a:gd name="connsiteX5" fmla="*/ 0 w 2884967"/>
              <a:gd name="connsiteY5" fmla="*/ 1039718 h 308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4967" h="3084395">
                <a:moveTo>
                  <a:pt x="0" y="1039718"/>
                </a:moveTo>
                <a:lnTo>
                  <a:pt x="1242661" y="0"/>
                </a:lnTo>
                <a:lnTo>
                  <a:pt x="2884967" y="1066801"/>
                </a:lnTo>
                <a:lnTo>
                  <a:pt x="2492938" y="2641107"/>
                </a:lnTo>
                <a:lnTo>
                  <a:pt x="739994" y="3084395"/>
                </a:lnTo>
                <a:lnTo>
                  <a:pt x="0" y="103971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1610" y="2343150"/>
            <a:ext cx="147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/>
              <a:t>00000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751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Кодове на две съседни зони</a:t>
                </a:r>
              </a:p>
              <a:p>
                <a:pPr lvl="1"/>
                <a:r>
                  <a:rPr lang="bg-BG" dirty="0"/>
                  <a:t>Различават се по един бит</a:t>
                </a:r>
              </a:p>
              <a:p>
                <a:pPr lvl="1"/>
                <a:r>
                  <a:rPr lang="bg-BG" dirty="0"/>
                  <a:t>Този бит е на правата между тях</a:t>
                </a:r>
              </a:p>
              <a:p>
                <a:r>
                  <a:rPr lang="bg-BG" dirty="0"/>
                  <a:t>Обхождане на зони</a:t>
                </a:r>
              </a:p>
              <a:p>
                <a:pPr lvl="1"/>
                <a:r>
                  <a:rPr lang="bg-BG" dirty="0"/>
                  <a:t>Тръгваме от централната зона с код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При всяко пресичане на права,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𝑥𝑜𝑟</m:t>
                    </m:r>
                  </m:oMath>
                </a14:m>
                <a:r>
                  <a:rPr lang="bg-BG" dirty="0" err="1"/>
                  <a:t>ваме</a:t>
                </a:r>
                <a:r>
                  <a:rPr lang="bg-BG" dirty="0"/>
                  <a:t> съответния бит, т.е.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0→1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1→0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(Ако сме умни, ще минем без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1→0</m:t>
                    </m:r>
                  </m:oMath>
                </a14:m>
                <a:r>
                  <a:rPr lang="bg-BG" dirty="0"/>
                  <a:t>. Защо? Още 1 точка бонус)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Свързаност на зоните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35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276600" y="1428750"/>
            <a:ext cx="2895600" cy="2313296"/>
          </a:xfrm>
          <a:custGeom>
            <a:avLst/>
            <a:gdLst>
              <a:gd name="connsiteX0" fmla="*/ 0 w 3084394"/>
              <a:gd name="connsiteY0" fmla="*/ 1064526 h 3084394"/>
              <a:gd name="connsiteX1" fmla="*/ 1269242 w 3084394"/>
              <a:gd name="connsiteY1" fmla="*/ 0 h 3084394"/>
              <a:gd name="connsiteX2" fmla="*/ 3084394 w 3084394"/>
              <a:gd name="connsiteY2" fmla="*/ 750627 h 3084394"/>
              <a:gd name="connsiteX3" fmla="*/ 2524836 w 3084394"/>
              <a:gd name="connsiteY3" fmla="*/ 2634018 h 3084394"/>
              <a:gd name="connsiteX4" fmla="*/ 750627 w 3084394"/>
              <a:gd name="connsiteY4" fmla="*/ 3084394 h 3084394"/>
              <a:gd name="connsiteX5" fmla="*/ 0 w 3084394"/>
              <a:gd name="connsiteY5" fmla="*/ 1064526 h 3084394"/>
              <a:gd name="connsiteX0" fmla="*/ 0 w 2895600"/>
              <a:gd name="connsiteY0" fmla="*/ 1064526 h 3084394"/>
              <a:gd name="connsiteX1" fmla="*/ 1269242 w 2895600"/>
              <a:gd name="connsiteY1" fmla="*/ 0 h 3084394"/>
              <a:gd name="connsiteX2" fmla="*/ 2895600 w 2895600"/>
              <a:gd name="connsiteY2" fmla="*/ 1066800 h 3084394"/>
              <a:gd name="connsiteX3" fmla="*/ 2524836 w 2895600"/>
              <a:gd name="connsiteY3" fmla="*/ 2634018 h 3084394"/>
              <a:gd name="connsiteX4" fmla="*/ 750627 w 2895600"/>
              <a:gd name="connsiteY4" fmla="*/ 3084394 h 3084394"/>
              <a:gd name="connsiteX5" fmla="*/ 0 w 2895600"/>
              <a:gd name="connsiteY5" fmla="*/ 1064526 h 30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5600" h="3084394">
                <a:moveTo>
                  <a:pt x="0" y="1064526"/>
                </a:moveTo>
                <a:lnTo>
                  <a:pt x="1269242" y="0"/>
                </a:lnTo>
                <a:lnTo>
                  <a:pt x="2895600" y="1066800"/>
                </a:lnTo>
                <a:lnTo>
                  <a:pt x="2524836" y="2634018"/>
                </a:lnTo>
                <a:lnTo>
                  <a:pt x="750627" y="3084394"/>
                </a:lnTo>
                <a:lnTo>
                  <a:pt x="0" y="1064526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02541">
            <a:off x="160855" y="1812361"/>
            <a:ext cx="10601425" cy="18466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r>
              <a:rPr lang="en-US" sz="1200" b="1" dirty="0" err="1"/>
              <a:t>XOR</a:t>
            </a:r>
            <a:r>
              <a:rPr lang="en-US" sz="1200" b="1" dirty="0"/>
              <a:t> 00001 </a:t>
            </a:r>
            <a:endParaRPr lang="bg-BG" sz="1200" b="1" dirty="0"/>
          </a:p>
        </p:txBody>
      </p:sp>
      <p:sp>
        <p:nvSpPr>
          <p:cNvPr id="35" name="TextBox 34"/>
          <p:cNvSpPr txBox="1"/>
          <p:nvPr/>
        </p:nvSpPr>
        <p:spPr>
          <a:xfrm rot="17215569">
            <a:off x="1173376" y="2668625"/>
            <a:ext cx="9620794" cy="18288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r>
              <a:rPr lang="en-US" sz="1200" b="1" dirty="0" err="1"/>
              <a:t>XOR</a:t>
            </a:r>
            <a:r>
              <a:rPr lang="en-US" sz="1200" b="1" dirty="0"/>
              <a:t> 10000 </a:t>
            </a:r>
            <a:endParaRPr lang="bg-BG" sz="1200" b="1" dirty="0"/>
          </a:p>
        </p:txBody>
      </p:sp>
      <p:sp>
        <p:nvSpPr>
          <p:cNvPr id="36" name="TextBox 35"/>
          <p:cNvSpPr txBox="1"/>
          <p:nvPr/>
        </p:nvSpPr>
        <p:spPr>
          <a:xfrm rot="20933626">
            <a:off x="-790439" y="3588328"/>
            <a:ext cx="10601425" cy="18466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r>
              <a:rPr lang="en-US" sz="1200" b="1" dirty="0" err="1"/>
              <a:t>XOR</a:t>
            </a:r>
            <a:r>
              <a:rPr lang="en-US" sz="1200" b="1" dirty="0"/>
              <a:t> 01000  </a:t>
            </a:r>
            <a:r>
              <a:rPr lang="en-US" sz="1200" b="1" dirty="0" err="1"/>
              <a:t>XOR</a:t>
            </a:r>
            <a:r>
              <a:rPr lang="en-US" sz="1200" b="1" dirty="0"/>
              <a:t> 01000 </a:t>
            </a:r>
            <a:endParaRPr lang="bg-BG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0" y="1821634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40428" y="3311329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1100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3209" y="2602923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22227" y="2948130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895350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000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bg-BG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7200" y="2365722"/>
            <a:ext cx="1474791" cy="439351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Cambria Math"/>
              </a:rPr>
              <a:t>00000</a:t>
            </a:r>
            <a:endParaRPr lang="bg-BG" dirty="0">
              <a:latin typeface="Cambria Math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81416" y="1317330"/>
            <a:ext cx="4310184" cy="3601472"/>
          </a:xfrm>
          <a:custGeom>
            <a:avLst/>
            <a:gdLst>
              <a:gd name="connsiteX0" fmla="*/ 0 w 4310418"/>
              <a:gd name="connsiteY0" fmla="*/ 1182806 h 3571164"/>
              <a:gd name="connsiteX1" fmla="*/ 1146412 w 4310418"/>
              <a:gd name="connsiteY1" fmla="*/ 131928 h 3571164"/>
              <a:gd name="connsiteX2" fmla="*/ 2879677 w 4310418"/>
              <a:gd name="connsiteY2" fmla="*/ 391236 h 3571164"/>
              <a:gd name="connsiteX3" fmla="*/ 4285397 w 4310418"/>
              <a:gd name="connsiteY3" fmla="*/ 2438400 h 3571164"/>
              <a:gd name="connsiteX4" fmla="*/ 3029803 w 4310418"/>
              <a:gd name="connsiteY4" fmla="*/ 3571164 h 3571164"/>
              <a:gd name="connsiteX5" fmla="*/ 2074459 w 4310418"/>
              <a:gd name="connsiteY5" fmla="*/ 2438400 h 3571164"/>
              <a:gd name="connsiteX0" fmla="*/ 0 w 4355152"/>
              <a:gd name="connsiteY0" fmla="*/ 1100351 h 3488709"/>
              <a:gd name="connsiteX1" fmla="*/ 1146412 w 4355152"/>
              <a:gd name="connsiteY1" fmla="*/ 49473 h 3488709"/>
              <a:gd name="connsiteX2" fmla="*/ 3448334 w 4355152"/>
              <a:gd name="connsiteY2" fmla="*/ 803512 h 3488709"/>
              <a:gd name="connsiteX3" fmla="*/ 4285397 w 4355152"/>
              <a:gd name="connsiteY3" fmla="*/ 2355945 h 3488709"/>
              <a:gd name="connsiteX4" fmla="*/ 3029803 w 4355152"/>
              <a:gd name="connsiteY4" fmla="*/ 3488709 h 3488709"/>
              <a:gd name="connsiteX5" fmla="*/ 2074459 w 4355152"/>
              <a:gd name="connsiteY5" fmla="*/ 2355945 h 3488709"/>
              <a:gd name="connsiteX0" fmla="*/ 0 w 4355152"/>
              <a:gd name="connsiteY0" fmla="*/ 1032112 h 3420470"/>
              <a:gd name="connsiteX1" fmla="*/ 1238534 w 4355152"/>
              <a:gd name="connsiteY1" fmla="*/ 49473 h 3420470"/>
              <a:gd name="connsiteX2" fmla="*/ 3448334 w 4355152"/>
              <a:gd name="connsiteY2" fmla="*/ 735273 h 3420470"/>
              <a:gd name="connsiteX3" fmla="*/ 4285397 w 4355152"/>
              <a:gd name="connsiteY3" fmla="*/ 2287706 h 3420470"/>
              <a:gd name="connsiteX4" fmla="*/ 3029803 w 4355152"/>
              <a:gd name="connsiteY4" fmla="*/ 3420470 h 3420470"/>
              <a:gd name="connsiteX5" fmla="*/ 2074459 w 4355152"/>
              <a:gd name="connsiteY5" fmla="*/ 2287706 h 3420470"/>
              <a:gd name="connsiteX0" fmla="*/ 0 w 4355152"/>
              <a:gd name="connsiteY0" fmla="*/ 1078742 h 3467100"/>
              <a:gd name="connsiteX1" fmla="*/ 1238534 w 4355152"/>
              <a:gd name="connsiteY1" fmla="*/ 96103 h 3467100"/>
              <a:gd name="connsiteX2" fmla="*/ 3448334 w 4355152"/>
              <a:gd name="connsiteY2" fmla="*/ 781903 h 3467100"/>
              <a:gd name="connsiteX3" fmla="*/ 4285397 w 4355152"/>
              <a:gd name="connsiteY3" fmla="*/ 2334336 h 3467100"/>
              <a:gd name="connsiteX4" fmla="*/ 3029803 w 4355152"/>
              <a:gd name="connsiteY4" fmla="*/ 3467100 h 3467100"/>
              <a:gd name="connsiteX5" fmla="*/ 2074459 w 4355152"/>
              <a:gd name="connsiteY5" fmla="*/ 2334336 h 3467100"/>
              <a:gd name="connsiteX0" fmla="*/ 0 w 4369179"/>
              <a:gd name="connsiteY0" fmla="*/ 1078742 h 3467100"/>
              <a:gd name="connsiteX1" fmla="*/ 1238534 w 4369179"/>
              <a:gd name="connsiteY1" fmla="*/ 96103 h 3467100"/>
              <a:gd name="connsiteX2" fmla="*/ 3448334 w 4369179"/>
              <a:gd name="connsiteY2" fmla="*/ 781903 h 3467100"/>
              <a:gd name="connsiteX3" fmla="*/ 4285397 w 4369179"/>
              <a:gd name="connsiteY3" fmla="*/ 2334336 h 3467100"/>
              <a:gd name="connsiteX4" fmla="*/ 3029803 w 4369179"/>
              <a:gd name="connsiteY4" fmla="*/ 3467100 h 3467100"/>
              <a:gd name="connsiteX5" fmla="*/ 2074459 w 4369179"/>
              <a:gd name="connsiteY5" fmla="*/ 2334336 h 3467100"/>
              <a:gd name="connsiteX0" fmla="*/ 0 w 4401024"/>
              <a:gd name="connsiteY0" fmla="*/ 1078742 h 3467100"/>
              <a:gd name="connsiteX1" fmla="*/ 1238534 w 4401024"/>
              <a:gd name="connsiteY1" fmla="*/ 96103 h 3467100"/>
              <a:gd name="connsiteX2" fmla="*/ 3448334 w 4401024"/>
              <a:gd name="connsiteY2" fmla="*/ 781903 h 3467100"/>
              <a:gd name="connsiteX3" fmla="*/ 4285397 w 4401024"/>
              <a:gd name="connsiteY3" fmla="*/ 2334336 h 3467100"/>
              <a:gd name="connsiteX4" fmla="*/ 3029803 w 4401024"/>
              <a:gd name="connsiteY4" fmla="*/ 3467100 h 3467100"/>
              <a:gd name="connsiteX5" fmla="*/ 2074459 w 4401024"/>
              <a:gd name="connsiteY5" fmla="*/ 2334336 h 3467100"/>
              <a:gd name="connsiteX0" fmla="*/ 0 w 4401024"/>
              <a:gd name="connsiteY0" fmla="*/ 1078742 h 3502881"/>
              <a:gd name="connsiteX1" fmla="*/ 1238534 w 4401024"/>
              <a:gd name="connsiteY1" fmla="*/ 96103 h 3502881"/>
              <a:gd name="connsiteX2" fmla="*/ 3448334 w 4401024"/>
              <a:gd name="connsiteY2" fmla="*/ 781903 h 3502881"/>
              <a:gd name="connsiteX3" fmla="*/ 4285397 w 4401024"/>
              <a:gd name="connsiteY3" fmla="*/ 2334336 h 3502881"/>
              <a:gd name="connsiteX4" fmla="*/ 3029803 w 4401024"/>
              <a:gd name="connsiteY4" fmla="*/ 3467100 h 3502881"/>
              <a:gd name="connsiteX5" fmla="*/ 2074459 w 4401024"/>
              <a:gd name="connsiteY5" fmla="*/ 2334336 h 3502881"/>
              <a:gd name="connsiteX0" fmla="*/ 0 w 4401024"/>
              <a:gd name="connsiteY0" fmla="*/ 1078742 h 3502881"/>
              <a:gd name="connsiteX1" fmla="*/ 1238534 w 4401024"/>
              <a:gd name="connsiteY1" fmla="*/ 96103 h 3502881"/>
              <a:gd name="connsiteX2" fmla="*/ 3448334 w 4401024"/>
              <a:gd name="connsiteY2" fmla="*/ 781903 h 3502881"/>
              <a:gd name="connsiteX3" fmla="*/ 4285397 w 4401024"/>
              <a:gd name="connsiteY3" fmla="*/ 2334336 h 3502881"/>
              <a:gd name="connsiteX4" fmla="*/ 3029803 w 4401024"/>
              <a:gd name="connsiteY4" fmla="*/ 3467100 h 3502881"/>
              <a:gd name="connsiteX5" fmla="*/ 2074459 w 4401024"/>
              <a:gd name="connsiteY5" fmla="*/ 2334336 h 3502881"/>
              <a:gd name="connsiteX0" fmla="*/ 0 w 4401024"/>
              <a:gd name="connsiteY0" fmla="*/ 1078742 h 3502881"/>
              <a:gd name="connsiteX1" fmla="*/ 1238534 w 4401024"/>
              <a:gd name="connsiteY1" fmla="*/ 96103 h 3502881"/>
              <a:gd name="connsiteX2" fmla="*/ 3448333 w 4401024"/>
              <a:gd name="connsiteY2" fmla="*/ 629502 h 3502881"/>
              <a:gd name="connsiteX3" fmla="*/ 4285397 w 4401024"/>
              <a:gd name="connsiteY3" fmla="*/ 2334336 h 3502881"/>
              <a:gd name="connsiteX4" fmla="*/ 3029803 w 4401024"/>
              <a:gd name="connsiteY4" fmla="*/ 3467100 h 3502881"/>
              <a:gd name="connsiteX5" fmla="*/ 2074459 w 4401024"/>
              <a:gd name="connsiteY5" fmla="*/ 2334336 h 3502881"/>
              <a:gd name="connsiteX0" fmla="*/ 0 w 4401024"/>
              <a:gd name="connsiteY0" fmla="*/ 1078742 h 3502881"/>
              <a:gd name="connsiteX1" fmla="*/ 1238534 w 4401024"/>
              <a:gd name="connsiteY1" fmla="*/ 96103 h 3502881"/>
              <a:gd name="connsiteX2" fmla="*/ 3448333 w 4401024"/>
              <a:gd name="connsiteY2" fmla="*/ 629502 h 3502881"/>
              <a:gd name="connsiteX3" fmla="*/ 4285397 w 4401024"/>
              <a:gd name="connsiteY3" fmla="*/ 2334336 h 3502881"/>
              <a:gd name="connsiteX4" fmla="*/ 3029803 w 4401024"/>
              <a:gd name="connsiteY4" fmla="*/ 3467100 h 3502881"/>
              <a:gd name="connsiteX5" fmla="*/ 2074459 w 4401024"/>
              <a:gd name="connsiteY5" fmla="*/ 2334336 h 3502881"/>
              <a:gd name="connsiteX0" fmla="*/ 0 w 4401024"/>
              <a:gd name="connsiteY0" fmla="*/ 1097539 h 3521678"/>
              <a:gd name="connsiteX1" fmla="*/ 1238534 w 4401024"/>
              <a:gd name="connsiteY1" fmla="*/ 114900 h 3521678"/>
              <a:gd name="connsiteX2" fmla="*/ 3448333 w 4401024"/>
              <a:gd name="connsiteY2" fmla="*/ 648299 h 3521678"/>
              <a:gd name="connsiteX3" fmla="*/ 4285397 w 4401024"/>
              <a:gd name="connsiteY3" fmla="*/ 2353133 h 3521678"/>
              <a:gd name="connsiteX4" fmla="*/ 3029803 w 4401024"/>
              <a:gd name="connsiteY4" fmla="*/ 3485897 h 3521678"/>
              <a:gd name="connsiteX5" fmla="*/ 2074459 w 4401024"/>
              <a:gd name="connsiteY5" fmla="*/ 2353133 h 3521678"/>
              <a:gd name="connsiteX0" fmla="*/ 0 w 4436432"/>
              <a:gd name="connsiteY0" fmla="*/ 1009038 h 4460310"/>
              <a:gd name="connsiteX1" fmla="*/ 1238534 w 4436432"/>
              <a:gd name="connsiteY1" fmla="*/ 26399 h 4460310"/>
              <a:gd name="connsiteX2" fmla="*/ 3448333 w 4436432"/>
              <a:gd name="connsiteY2" fmla="*/ 559798 h 4460310"/>
              <a:gd name="connsiteX3" fmla="*/ 4285397 w 4436432"/>
              <a:gd name="connsiteY3" fmla="*/ 2264632 h 4460310"/>
              <a:gd name="connsiteX4" fmla="*/ 501756 w 4436432"/>
              <a:gd name="connsiteY4" fmla="*/ 4459713 h 4460310"/>
              <a:gd name="connsiteX5" fmla="*/ 2074459 w 4436432"/>
              <a:gd name="connsiteY5" fmla="*/ 2264632 h 4460310"/>
              <a:gd name="connsiteX0" fmla="*/ 0 w 4436432"/>
              <a:gd name="connsiteY0" fmla="*/ 1009038 h 4755747"/>
              <a:gd name="connsiteX1" fmla="*/ 1238534 w 4436432"/>
              <a:gd name="connsiteY1" fmla="*/ 26399 h 4755747"/>
              <a:gd name="connsiteX2" fmla="*/ 3448333 w 4436432"/>
              <a:gd name="connsiteY2" fmla="*/ 559798 h 4755747"/>
              <a:gd name="connsiteX3" fmla="*/ 4285397 w 4436432"/>
              <a:gd name="connsiteY3" fmla="*/ 2264632 h 4755747"/>
              <a:gd name="connsiteX4" fmla="*/ 501756 w 4436432"/>
              <a:gd name="connsiteY4" fmla="*/ 4459713 h 4755747"/>
              <a:gd name="connsiteX5" fmla="*/ 2099145 w 4436432"/>
              <a:gd name="connsiteY5" fmla="*/ 4584950 h 4755747"/>
              <a:gd name="connsiteX6" fmla="*/ 2074459 w 4436432"/>
              <a:gd name="connsiteY6" fmla="*/ 2264632 h 4755747"/>
              <a:gd name="connsiteX0" fmla="*/ 0 w 4440009"/>
              <a:gd name="connsiteY0" fmla="*/ 1009038 h 4656753"/>
              <a:gd name="connsiteX1" fmla="*/ 1238534 w 4440009"/>
              <a:gd name="connsiteY1" fmla="*/ 26399 h 4656753"/>
              <a:gd name="connsiteX2" fmla="*/ 3448333 w 4440009"/>
              <a:gd name="connsiteY2" fmla="*/ 559798 h 4656753"/>
              <a:gd name="connsiteX3" fmla="*/ 4285397 w 4440009"/>
              <a:gd name="connsiteY3" fmla="*/ 2264632 h 4656753"/>
              <a:gd name="connsiteX4" fmla="*/ 447968 w 4440009"/>
              <a:gd name="connsiteY4" fmla="*/ 3625996 h 4656753"/>
              <a:gd name="connsiteX5" fmla="*/ 2099145 w 4440009"/>
              <a:gd name="connsiteY5" fmla="*/ 4584950 h 4656753"/>
              <a:gd name="connsiteX6" fmla="*/ 2074459 w 4440009"/>
              <a:gd name="connsiteY6" fmla="*/ 2264632 h 4656753"/>
              <a:gd name="connsiteX0" fmla="*/ 0 w 4440009"/>
              <a:gd name="connsiteY0" fmla="*/ 1009038 h 4699281"/>
              <a:gd name="connsiteX1" fmla="*/ 1238534 w 4440009"/>
              <a:gd name="connsiteY1" fmla="*/ 26399 h 4699281"/>
              <a:gd name="connsiteX2" fmla="*/ 3448333 w 4440009"/>
              <a:gd name="connsiteY2" fmla="*/ 559798 h 4699281"/>
              <a:gd name="connsiteX3" fmla="*/ 4285397 w 4440009"/>
              <a:gd name="connsiteY3" fmla="*/ 2264632 h 4699281"/>
              <a:gd name="connsiteX4" fmla="*/ 447968 w 4440009"/>
              <a:gd name="connsiteY4" fmla="*/ 3625996 h 4699281"/>
              <a:gd name="connsiteX5" fmla="*/ 2099145 w 4440009"/>
              <a:gd name="connsiteY5" fmla="*/ 4584950 h 4699281"/>
              <a:gd name="connsiteX6" fmla="*/ 2074459 w 4440009"/>
              <a:gd name="connsiteY6" fmla="*/ 2264632 h 4699281"/>
              <a:gd name="connsiteX0" fmla="*/ 0 w 4440009"/>
              <a:gd name="connsiteY0" fmla="*/ 1009038 h 4699281"/>
              <a:gd name="connsiteX1" fmla="*/ 1238534 w 4440009"/>
              <a:gd name="connsiteY1" fmla="*/ 26399 h 4699281"/>
              <a:gd name="connsiteX2" fmla="*/ 3448333 w 4440009"/>
              <a:gd name="connsiteY2" fmla="*/ 559798 h 4699281"/>
              <a:gd name="connsiteX3" fmla="*/ 4285397 w 4440009"/>
              <a:gd name="connsiteY3" fmla="*/ 2264632 h 4699281"/>
              <a:gd name="connsiteX4" fmla="*/ 447968 w 4440009"/>
              <a:gd name="connsiteY4" fmla="*/ 3625996 h 4699281"/>
              <a:gd name="connsiteX5" fmla="*/ 2099145 w 4440009"/>
              <a:gd name="connsiteY5" fmla="*/ 4584950 h 4699281"/>
              <a:gd name="connsiteX6" fmla="*/ 2074459 w 4440009"/>
              <a:gd name="connsiteY6" fmla="*/ 2264632 h 4699281"/>
              <a:gd name="connsiteX0" fmla="*/ 0 w 4537243"/>
              <a:gd name="connsiteY0" fmla="*/ 1012590 h 4668436"/>
              <a:gd name="connsiteX1" fmla="*/ 1238534 w 4537243"/>
              <a:gd name="connsiteY1" fmla="*/ 29951 h 4668436"/>
              <a:gd name="connsiteX2" fmla="*/ 3448333 w 4537243"/>
              <a:gd name="connsiteY2" fmla="*/ 563350 h 4668436"/>
              <a:gd name="connsiteX3" fmla="*/ 4392974 w 4537243"/>
              <a:gd name="connsiteY3" fmla="*/ 2577466 h 4668436"/>
              <a:gd name="connsiteX4" fmla="*/ 447968 w 4537243"/>
              <a:gd name="connsiteY4" fmla="*/ 3629548 h 4668436"/>
              <a:gd name="connsiteX5" fmla="*/ 2099145 w 4537243"/>
              <a:gd name="connsiteY5" fmla="*/ 4588502 h 4668436"/>
              <a:gd name="connsiteX6" fmla="*/ 2074459 w 4537243"/>
              <a:gd name="connsiteY6" fmla="*/ 2268184 h 4668436"/>
              <a:gd name="connsiteX0" fmla="*/ 0 w 4415448"/>
              <a:gd name="connsiteY0" fmla="*/ 1012590 h 4668436"/>
              <a:gd name="connsiteX1" fmla="*/ 1238534 w 4415448"/>
              <a:gd name="connsiteY1" fmla="*/ 29951 h 4668436"/>
              <a:gd name="connsiteX2" fmla="*/ 3448333 w 4415448"/>
              <a:gd name="connsiteY2" fmla="*/ 563350 h 4668436"/>
              <a:gd name="connsiteX3" fmla="*/ 4392974 w 4415448"/>
              <a:gd name="connsiteY3" fmla="*/ 2577466 h 4668436"/>
              <a:gd name="connsiteX4" fmla="*/ 447968 w 4415448"/>
              <a:gd name="connsiteY4" fmla="*/ 3629548 h 4668436"/>
              <a:gd name="connsiteX5" fmla="*/ 2099145 w 4415448"/>
              <a:gd name="connsiteY5" fmla="*/ 4588502 h 4668436"/>
              <a:gd name="connsiteX6" fmla="*/ 2074459 w 4415448"/>
              <a:gd name="connsiteY6" fmla="*/ 2268184 h 4668436"/>
              <a:gd name="connsiteX0" fmla="*/ 0 w 4415448"/>
              <a:gd name="connsiteY0" fmla="*/ 1012590 h 4684257"/>
              <a:gd name="connsiteX1" fmla="*/ 1238534 w 4415448"/>
              <a:gd name="connsiteY1" fmla="*/ 29951 h 4684257"/>
              <a:gd name="connsiteX2" fmla="*/ 3448333 w 4415448"/>
              <a:gd name="connsiteY2" fmla="*/ 563350 h 4684257"/>
              <a:gd name="connsiteX3" fmla="*/ 4392974 w 4415448"/>
              <a:gd name="connsiteY3" fmla="*/ 2577466 h 4684257"/>
              <a:gd name="connsiteX4" fmla="*/ 447968 w 4415448"/>
              <a:gd name="connsiteY4" fmla="*/ 3629548 h 4684257"/>
              <a:gd name="connsiteX5" fmla="*/ 2099145 w 4415448"/>
              <a:gd name="connsiteY5" fmla="*/ 4588502 h 4684257"/>
              <a:gd name="connsiteX6" fmla="*/ 2074459 w 4415448"/>
              <a:gd name="connsiteY6" fmla="*/ 2268184 h 4684257"/>
              <a:gd name="connsiteX0" fmla="*/ 0 w 4415448"/>
              <a:gd name="connsiteY0" fmla="*/ 1012590 h 4684257"/>
              <a:gd name="connsiteX1" fmla="*/ 1238534 w 4415448"/>
              <a:gd name="connsiteY1" fmla="*/ 29951 h 4684257"/>
              <a:gd name="connsiteX2" fmla="*/ 3448333 w 4415448"/>
              <a:gd name="connsiteY2" fmla="*/ 563350 h 4684257"/>
              <a:gd name="connsiteX3" fmla="*/ 4392974 w 4415448"/>
              <a:gd name="connsiteY3" fmla="*/ 2577466 h 4684257"/>
              <a:gd name="connsiteX4" fmla="*/ 447968 w 4415448"/>
              <a:gd name="connsiteY4" fmla="*/ 3629548 h 4684257"/>
              <a:gd name="connsiteX5" fmla="*/ 2099145 w 4415448"/>
              <a:gd name="connsiteY5" fmla="*/ 4588502 h 4684257"/>
              <a:gd name="connsiteX6" fmla="*/ 2074459 w 4415448"/>
              <a:gd name="connsiteY6" fmla="*/ 2268184 h 4684257"/>
              <a:gd name="connsiteX0" fmla="*/ 0 w 4415448"/>
              <a:gd name="connsiteY0" fmla="*/ 1012590 h 4598000"/>
              <a:gd name="connsiteX1" fmla="*/ 1238534 w 4415448"/>
              <a:gd name="connsiteY1" fmla="*/ 29951 h 4598000"/>
              <a:gd name="connsiteX2" fmla="*/ 3448333 w 4415448"/>
              <a:gd name="connsiteY2" fmla="*/ 563350 h 4598000"/>
              <a:gd name="connsiteX3" fmla="*/ 4392974 w 4415448"/>
              <a:gd name="connsiteY3" fmla="*/ 2577466 h 4598000"/>
              <a:gd name="connsiteX4" fmla="*/ 447968 w 4415448"/>
              <a:gd name="connsiteY4" fmla="*/ 3629548 h 4598000"/>
              <a:gd name="connsiteX5" fmla="*/ 2099145 w 4415448"/>
              <a:gd name="connsiteY5" fmla="*/ 4588502 h 4598000"/>
              <a:gd name="connsiteX6" fmla="*/ 2074459 w 4415448"/>
              <a:gd name="connsiteY6" fmla="*/ 2268184 h 4598000"/>
              <a:gd name="connsiteX0" fmla="*/ 0 w 4415448"/>
              <a:gd name="connsiteY0" fmla="*/ 1012590 h 4699163"/>
              <a:gd name="connsiteX1" fmla="*/ 1238534 w 4415448"/>
              <a:gd name="connsiteY1" fmla="*/ 29951 h 4699163"/>
              <a:gd name="connsiteX2" fmla="*/ 3448333 w 4415448"/>
              <a:gd name="connsiteY2" fmla="*/ 563350 h 4699163"/>
              <a:gd name="connsiteX3" fmla="*/ 4392974 w 4415448"/>
              <a:gd name="connsiteY3" fmla="*/ 2577466 h 4699163"/>
              <a:gd name="connsiteX4" fmla="*/ 447968 w 4415448"/>
              <a:gd name="connsiteY4" fmla="*/ 3629548 h 4699163"/>
              <a:gd name="connsiteX5" fmla="*/ 2099145 w 4415448"/>
              <a:gd name="connsiteY5" fmla="*/ 4588502 h 4699163"/>
              <a:gd name="connsiteX6" fmla="*/ 2074459 w 4415448"/>
              <a:gd name="connsiteY6" fmla="*/ 2268184 h 4699163"/>
              <a:gd name="connsiteX0" fmla="*/ 0 w 4415448"/>
              <a:gd name="connsiteY0" fmla="*/ 1012590 h 4713509"/>
              <a:gd name="connsiteX1" fmla="*/ 1238534 w 4415448"/>
              <a:gd name="connsiteY1" fmla="*/ 29951 h 4713509"/>
              <a:gd name="connsiteX2" fmla="*/ 3448333 w 4415448"/>
              <a:gd name="connsiteY2" fmla="*/ 563350 h 4713509"/>
              <a:gd name="connsiteX3" fmla="*/ 4392974 w 4415448"/>
              <a:gd name="connsiteY3" fmla="*/ 2577466 h 4713509"/>
              <a:gd name="connsiteX4" fmla="*/ 447968 w 4415448"/>
              <a:gd name="connsiteY4" fmla="*/ 3629548 h 4713509"/>
              <a:gd name="connsiteX5" fmla="*/ 2099145 w 4415448"/>
              <a:gd name="connsiteY5" fmla="*/ 4588502 h 4713509"/>
              <a:gd name="connsiteX6" fmla="*/ 2074459 w 4415448"/>
              <a:gd name="connsiteY6" fmla="*/ 2268184 h 4713509"/>
              <a:gd name="connsiteX0" fmla="*/ 0 w 4415448"/>
              <a:gd name="connsiteY0" fmla="*/ 1012590 h 4649700"/>
              <a:gd name="connsiteX1" fmla="*/ 1238534 w 4415448"/>
              <a:gd name="connsiteY1" fmla="*/ 29951 h 4649700"/>
              <a:gd name="connsiteX2" fmla="*/ 3448333 w 4415448"/>
              <a:gd name="connsiteY2" fmla="*/ 563350 h 4649700"/>
              <a:gd name="connsiteX3" fmla="*/ 4392974 w 4415448"/>
              <a:gd name="connsiteY3" fmla="*/ 2577466 h 4649700"/>
              <a:gd name="connsiteX4" fmla="*/ 447968 w 4415448"/>
              <a:gd name="connsiteY4" fmla="*/ 3629548 h 4649700"/>
              <a:gd name="connsiteX5" fmla="*/ 2099145 w 4415448"/>
              <a:gd name="connsiteY5" fmla="*/ 4588502 h 4649700"/>
              <a:gd name="connsiteX6" fmla="*/ 2020670 w 4415448"/>
              <a:gd name="connsiteY6" fmla="*/ 2200949 h 4649700"/>
              <a:gd name="connsiteX0" fmla="*/ 0 w 4415448"/>
              <a:gd name="connsiteY0" fmla="*/ 1012590 h 4649700"/>
              <a:gd name="connsiteX1" fmla="*/ 1238534 w 4415448"/>
              <a:gd name="connsiteY1" fmla="*/ 29951 h 4649700"/>
              <a:gd name="connsiteX2" fmla="*/ 3448333 w 4415448"/>
              <a:gd name="connsiteY2" fmla="*/ 563350 h 4649700"/>
              <a:gd name="connsiteX3" fmla="*/ 4392974 w 4415448"/>
              <a:gd name="connsiteY3" fmla="*/ 2577466 h 4649700"/>
              <a:gd name="connsiteX4" fmla="*/ 447968 w 4415448"/>
              <a:gd name="connsiteY4" fmla="*/ 3629548 h 4649700"/>
              <a:gd name="connsiteX5" fmla="*/ 2099145 w 4415448"/>
              <a:gd name="connsiteY5" fmla="*/ 4588502 h 4649700"/>
              <a:gd name="connsiteX6" fmla="*/ 2020670 w 4415448"/>
              <a:gd name="connsiteY6" fmla="*/ 2200949 h 4649700"/>
              <a:gd name="connsiteX0" fmla="*/ 0 w 4415448"/>
              <a:gd name="connsiteY0" fmla="*/ 1012590 h 4759552"/>
              <a:gd name="connsiteX1" fmla="*/ 1238534 w 4415448"/>
              <a:gd name="connsiteY1" fmla="*/ 29951 h 4759552"/>
              <a:gd name="connsiteX2" fmla="*/ 3448333 w 4415448"/>
              <a:gd name="connsiteY2" fmla="*/ 563350 h 4759552"/>
              <a:gd name="connsiteX3" fmla="*/ 4392974 w 4415448"/>
              <a:gd name="connsiteY3" fmla="*/ 2577466 h 4759552"/>
              <a:gd name="connsiteX4" fmla="*/ 447968 w 4415448"/>
              <a:gd name="connsiteY4" fmla="*/ 3629548 h 4759552"/>
              <a:gd name="connsiteX5" fmla="*/ 2099145 w 4415448"/>
              <a:gd name="connsiteY5" fmla="*/ 4588502 h 4759552"/>
              <a:gd name="connsiteX6" fmla="*/ 2020670 w 4415448"/>
              <a:gd name="connsiteY6" fmla="*/ 2200949 h 4759552"/>
              <a:gd name="connsiteX0" fmla="*/ 0 w 4434620"/>
              <a:gd name="connsiteY0" fmla="*/ 1012590 h 4759552"/>
              <a:gd name="connsiteX1" fmla="*/ 1238534 w 4434620"/>
              <a:gd name="connsiteY1" fmla="*/ 29951 h 4759552"/>
              <a:gd name="connsiteX2" fmla="*/ 3448333 w 4434620"/>
              <a:gd name="connsiteY2" fmla="*/ 563350 h 4759552"/>
              <a:gd name="connsiteX3" fmla="*/ 4392974 w 4434620"/>
              <a:gd name="connsiteY3" fmla="*/ 2577466 h 4759552"/>
              <a:gd name="connsiteX4" fmla="*/ 447968 w 4434620"/>
              <a:gd name="connsiteY4" fmla="*/ 3629548 h 4759552"/>
              <a:gd name="connsiteX5" fmla="*/ 2099145 w 4434620"/>
              <a:gd name="connsiteY5" fmla="*/ 4588502 h 4759552"/>
              <a:gd name="connsiteX6" fmla="*/ 2020670 w 4434620"/>
              <a:gd name="connsiteY6" fmla="*/ 2200949 h 4759552"/>
              <a:gd name="connsiteX0" fmla="*/ 0 w 4246362"/>
              <a:gd name="connsiteY0" fmla="*/ 1440282 h 4770385"/>
              <a:gd name="connsiteX1" fmla="*/ 1050276 w 4246362"/>
              <a:gd name="connsiteY1" fmla="*/ 40784 h 4770385"/>
              <a:gd name="connsiteX2" fmla="*/ 3260075 w 4246362"/>
              <a:gd name="connsiteY2" fmla="*/ 574183 h 4770385"/>
              <a:gd name="connsiteX3" fmla="*/ 4204716 w 4246362"/>
              <a:gd name="connsiteY3" fmla="*/ 2588299 h 4770385"/>
              <a:gd name="connsiteX4" fmla="*/ 259710 w 4246362"/>
              <a:gd name="connsiteY4" fmla="*/ 3640381 h 4770385"/>
              <a:gd name="connsiteX5" fmla="*/ 1910887 w 4246362"/>
              <a:gd name="connsiteY5" fmla="*/ 4599335 h 4770385"/>
              <a:gd name="connsiteX6" fmla="*/ 1832412 w 4246362"/>
              <a:gd name="connsiteY6" fmla="*/ 2211782 h 4770385"/>
              <a:gd name="connsiteX0" fmla="*/ 51899 w 4298261"/>
              <a:gd name="connsiteY0" fmla="*/ 1440282 h 4770385"/>
              <a:gd name="connsiteX1" fmla="*/ 1102175 w 4298261"/>
              <a:gd name="connsiteY1" fmla="*/ 40784 h 4770385"/>
              <a:gd name="connsiteX2" fmla="*/ 3311974 w 4298261"/>
              <a:gd name="connsiteY2" fmla="*/ 574183 h 4770385"/>
              <a:gd name="connsiteX3" fmla="*/ 4256615 w 4298261"/>
              <a:gd name="connsiteY3" fmla="*/ 2588299 h 4770385"/>
              <a:gd name="connsiteX4" fmla="*/ 311609 w 4298261"/>
              <a:gd name="connsiteY4" fmla="*/ 3640381 h 4770385"/>
              <a:gd name="connsiteX5" fmla="*/ 1962786 w 4298261"/>
              <a:gd name="connsiteY5" fmla="*/ 4599335 h 4770385"/>
              <a:gd name="connsiteX6" fmla="*/ 1884311 w 4298261"/>
              <a:gd name="connsiteY6" fmla="*/ 2211782 h 4770385"/>
              <a:gd name="connsiteX0" fmla="*/ 51899 w 4298261"/>
              <a:gd name="connsiteY0" fmla="*/ 1440282 h 4770385"/>
              <a:gd name="connsiteX1" fmla="*/ 1102175 w 4298261"/>
              <a:gd name="connsiteY1" fmla="*/ 40784 h 4770385"/>
              <a:gd name="connsiteX2" fmla="*/ 3311974 w 4298261"/>
              <a:gd name="connsiteY2" fmla="*/ 574183 h 4770385"/>
              <a:gd name="connsiteX3" fmla="*/ 4256615 w 4298261"/>
              <a:gd name="connsiteY3" fmla="*/ 2588299 h 4770385"/>
              <a:gd name="connsiteX4" fmla="*/ 311609 w 4298261"/>
              <a:gd name="connsiteY4" fmla="*/ 3640381 h 4770385"/>
              <a:gd name="connsiteX5" fmla="*/ 1962786 w 4298261"/>
              <a:gd name="connsiteY5" fmla="*/ 4599335 h 4770385"/>
              <a:gd name="connsiteX6" fmla="*/ 1884311 w 4298261"/>
              <a:gd name="connsiteY6" fmla="*/ 2211782 h 4770385"/>
              <a:gd name="connsiteX0" fmla="*/ 63822 w 4310184"/>
              <a:gd name="connsiteY0" fmla="*/ 1471860 h 4801963"/>
              <a:gd name="connsiteX1" fmla="*/ 1114098 w 4310184"/>
              <a:gd name="connsiteY1" fmla="*/ 72362 h 4801963"/>
              <a:gd name="connsiteX2" fmla="*/ 3323897 w 4310184"/>
              <a:gd name="connsiteY2" fmla="*/ 605761 h 4801963"/>
              <a:gd name="connsiteX3" fmla="*/ 4268538 w 4310184"/>
              <a:gd name="connsiteY3" fmla="*/ 2619877 h 4801963"/>
              <a:gd name="connsiteX4" fmla="*/ 323532 w 4310184"/>
              <a:gd name="connsiteY4" fmla="*/ 3671959 h 4801963"/>
              <a:gd name="connsiteX5" fmla="*/ 1974709 w 4310184"/>
              <a:gd name="connsiteY5" fmla="*/ 4630913 h 4801963"/>
              <a:gd name="connsiteX6" fmla="*/ 1896234 w 4310184"/>
              <a:gd name="connsiteY6" fmla="*/ 2243360 h 4801963"/>
              <a:gd name="connsiteX0" fmla="*/ 63822 w 4310184"/>
              <a:gd name="connsiteY0" fmla="*/ 1471860 h 4801963"/>
              <a:gd name="connsiteX1" fmla="*/ 1114098 w 4310184"/>
              <a:gd name="connsiteY1" fmla="*/ 72362 h 4801963"/>
              <a:gd name="connsiteX2" fmla="*/ 3323897 w 4310184"/>
              <a:gd name="connsiteY2" fmla="*/ 605761 h 4801963"/>
              <a:gd name="connsiteX3" fmla="*/ 4268538 w 4310184"/>
              <a:gd name="connsiteY3" fmla="*/ 2619877 h 4801963"/>
              <a:gd name="connsiteX4" fmla="*/ 323532 w 4310184"/>
              <a:gd name="connsiteY4" fmla="*/ 3671959 h 4801963"/>
              <a:gd name="connsiteX5" fmla="*/ 1974709 w 4310184"/>
              <a:gd name="connsiteY5" fmla="*/ 4630913 h 4801963"/>
              <a:gd name="connsiteX6" fmla="*/ 1896234 w 4310184"/>
              <a:gd name="connsiteY6" fmla="*/ 2128626 h 480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0184" h="4801963">
                <a:moveTo>
                  <a:pt x="63822" y="1471860"/>
                </a:moveTo>
                <a:cubicBezTo>
                  <a:pt x="-195018" y="796697"/>
                  <a:pt x="369046" y="297394"/>
                  <a:pt x="1114098" y="72362"/>
                </a:cubicBezTo>
                <a:cubicBezTo>
                  <a:pt x="1859150" y="-152670"/>
                  <a:pt x="2798157" y="181175"/>
                  <a:pt x="3323897" y="605761"/>
                </a:cubicBezTo>
                <a:cubicBezTo>
                  <a:pt x="3849637" y="1030347"/>
                  <a:pt x="4479015" y="1936565"/>
                  <a:pt x="4268538" y="2619877"/>
                </a:cubicBezTo>
                <a:cubicBezTo>
                  <a:pt x="3862606" y="3937734"/>
                  <a:pt x="840308" y="2960268"/>
                  <a:pt x="323532" y="3671959"/>
                </a:cubicBezTo>
                <a:cubicBezTo>
                  <a:pt x="-193244" y="4383650"/>
                  <a:pt x="1376415" y="5151401"/>
                  <a:pt x="1974709" y="4630913"/>
                </a:cubicBezTo>
                <a:cubicBezTo>
                  <a:pt x="2573003" y="4110425"/>
                  <a:pt x="1389360" y="2566894"/>
                  <a:pt x="1896234" y="2128626"/>
                </a:cubicBezTo>
              </a:path>
            </a:pathLst>
          </a:custGeom>
          <a:ln w="5715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4800" y="3771445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bg-BG" b="1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1000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9674076">
            <a:off x="-1809161" y="1946706"/>
            <a:ext cx="10601425" cy="18466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r>
              <a:rPr lang="en-US" sz="1200" b="1" dirty="0" err="1"/>
              <a:t>XOR</a:t>
            </a:r>
            <a:r>
              <a:rPr lang="en-US" sz="1200" b="1" dirty="0"/>
              <a:t> 00010 </a:t>
            </a:r>
            <a:endParaRPr lang="bg-BG" sz="1200" b="1" dirty="0"/>
          </a:p>
        </p:txBody>
      </p:sp>
      <p:sp>
        <p:nvSpPr>
          <p:cNvPr id="52" name="TextBox 51"/>
          <p:cNvSpPr txBox="1"/>
          <p:nvPr/>
        </p:nvSpPr>
        <p:spPr>
          <a:xfrm rot="3801848">
            <a:off x="-1581470" y="2099525"/>
            <a:ext cx="9620795" cy="18288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r>
              <a:rPr lang="en-US" sz="1200" b="1" dirty="0" err="1"/>
              <a:t>XOR</a:t>
            </a:r>
            <a:r>
              <a:rPr lang="en-US" sz="1200" b="1" dirty="0"/>
              <a:t> 00100 </a:t>
            </a:r>
            <a:endParaRPr lang="bg-BG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40674" y="4502522"/>
            <a:ext cx="990600" cy="369332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  <a:latin typeface="Cambria Math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1000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385800" y="3584865"/>
            <a:ext cx="1187727" cy="1102324"/>
          </a:xfrm>
          <a:custGeom>
            <a:avLst/>
            <a:gdLst>
              <a:gd name="connsiteX0" fmla="*/ 56866 w 1790132"/>
              <a:gd name="connsiteY0" fmla="*/ 295701 h 295701"/>
              <a:gd name="connsiteX1" fmla="*/ 288878 w 1790132"/>
              <a:gd name="connsiteY1" fmla="*/ 9098 h 295701"/>
              <a:gd name="connsiteX2" fmla="*/ 1790132 w 1790132"/>
              <a:gd name="connsiteY2" fmla="*/ 241110 h 295701"/>
              <a:gd name="connsiteX3" fmla="*/ 1790132 w 1790132"/>
              <a:gd name="connsiteY3" fmla="*/ 241110 h 295701"/>
              <a:gd name="connsiteX0" fmla="*/ 56866 w 2720454"/>
              <a:gd name="connsiteY0" fmla="*/ 295701 h 295701"/>
              <a:gd name="connsiteX1" fmla="*/ 288878 w 2720454"/>
              <a:gd name="connsiteY1" fmla="*/ 9098 h 295701"/>
              <a:gd name="connsiteX2" fmla="*/ 1790132 w 2720454"/>
              <a:gd name="connsiteY2" fmla="*/ 241110 h 295701"/>
              <a:gd name="connsiteX3" fmla="*/ 2720454 w 2720454"/>
              <a:gd name="connsiteY3" fmla="*/ 35256 h 295701"/>
              <a:gd name="connsiteX0" fmla="*/ 56866 w 2722872"/>
              <a:gd name="connsiteY0" fmla="*/ 467833 h 467833"/>
              <a:gd name="connsiteX1" fmla="*/ 288878 w 2722872"/>
              <a:gd name="connsiteY1" fmla="*/ 181230 h 467833"/>
              <a:gd name="connsiteX2" fmla="*/ 1790132 w 2722872"/>
              <a:gd name="connsiteY2" fmla="*/ 413242 h 467833"/>
              <a:gd name="connsiteX3" fmla="*/ 2720454 w 2722872"/>
              <a:gd name="connsiteY3" fmla="*/ 207388 h 467833"/>
              <a:gd name="connsiteX0" fmla="*/ 28433 w 3383651"/>
              <a:gd name="connsiteY0" fmla="*/ 588388 h 588388"/>
              <a:gd name="connsiteX1" fmla="*/ 949657 w 3383651"/>
              <a:gd name="connsiteY1" fmla="*/ 181230 h 588388"/>
              <a:gd name="connsiteX2" fmla="*/ 2450911 w 3383651"/>
              <a:gd name="connsiteY2" fmla="*/ 413242 h 588388"/>
              <a:gd name="connsiteX3" fmla="*/ 3381233 w 3383651"/>
              <a:gd name="connsiteY3" fmla="*/ 207388 h 588388"/>
              <a:gd name="connsiteX0" fmla="*/ 0 w 3355218"/>
              <a:gd name="connsiteY0" fmla="*/ 588388 h 588388"/>
              <a:gd name="connsiteX1" fmla="*/ 921224 w 3355218"/>
              <a:gd name="connsiteY1" fmla="*/ 181230 h 588388"/>
              <a:gd name="connsiteX2" fmla="*/ 2422478 w 3355218"/>
              <a:gd name="connsiteY2" fmla="*/ 413242 h 588388"/>
              <a:gd name="connsiteX3" fmla="*/ 3352800 w 3355218"/>
              <a:gd name="connsiteY3" fmla="*/ 207388 h 588388"/>
              <a:gd name="connsiteX0" fmla="*/ 0 w 3352800"/>
              <a:gd name="connsiteY0" fmla="*/ 470658 h 470658"/>
              <a:gd name="connsiteX1" fmla="*/ 921224 w 3352800"/>
              <a:gd name="connsiteY1" fmla="*/ 63500 h 470658"/>
              <a:gd name="connsiteX2" fmla="*/ 3352800 w 3352800"/>
              <a:gd name="connsiteY2" fmla="*/ 89658 h 470658"/>
              <a:gd name="connsiteX0" fmla="*/ 0 w 3352800"/>
              <a:gd name="connsiteY0" fmla="*/ 520701 h 520701"/>
              <a:gd name="connsiteX1" fmla="*/ 1600200 w 3352800"/>
              <a:gd name="connsiteY1" fmla="*/ 63500 h 520701"/>
              <a:gd name="connsiteX2" fmla="*/ 3352800 w 3352800"/>
              <a:gd name="connsiteY2" fmla="*/ 139701 h 520701"/>
              <a:gd name="connsiteX0" fmla="*/ 0 w 3352800"/>
              <a:gd name="connsiteY0" fmla="*/ 483830 h 483830"/>
              <a:gd name="connsiteX1" fmla="*/ 1600200 w 3352800"/>
              <a:gd name="connsiteY1" fmla="*/ 26629 h 483830"/>
              <a:gd name="connsiteX2" fmla="*/ 3352800 w 3352800"/>
              <a:gd name="connsiteY2" fmla="*/ 102830 h 483830"/>
              <a:gd name="connsiteX0" fmla="*/ 0 w 3352800"/>
              <a:gd name="connsiteY0" fmla="*/ 628394 h 628394"/>
              <a:gd name="connsiteX1" fmla="*/ 1600200 w 3352800"/>
              <a:gd name="connsiteY1" fmla="*/ 171193 h 628394"/>
              <a:gd name="connsiteX2" fmla="*/ 3352800 w 3352800"/>
              <a:gd name="connsiteY2" fmla="*/ 247394 h 628394"/>
              <a:gd name="connsiteX0" fmla="*/ 0 w 3352800"/>
              <a:gd name="connsiteY0" fmla="*/ 381000 h 381000"/>
              <a:gd name="connsiteX1" fmla="*/ 3352800 w 3352800"/>
              <a:gd name="connsiteY1" fmla="*/ 0 h 381000"/>
              <a:gd name="connsiteX0" fmla="*/ 0 w 3352800"/>
              <a:gd name="connsiteY0" fmla="*/ 509053 h 509053"/>
              <a:gd name="connsiteX1" fmla="*/ 3352800 w 3352800"/>
              <a:gd name="connsiteY1" fmla="*/ 128053 h 509053"/>
              <a:gd name="connsiteX0" fmla="*/ 0 w 3276600"/>
              <a:gd name="connsiteY0" fmla="*/ 509053 h 509053"/>
              <a:gd name="connsiteX1" fmla="*/ 3276600 w 3276600"/>
              <a:gd name="connsiteY1" fmla="*/ 128053 h 509053"/>
              <a:gd name="connsiteX0" fmla="*/ 0 w 3276600"/>
              <a:gd name="connsiteY0" fmla="*/ 639916 h 639916"/>
              <a:gd name="connsiteX1" fmla="*/ 3276600 w 3276600"/>
              <a:gd name="connsiteY1" fmla="*/ 258916 h 639916"/>
              <a:gd name="connsiteX0" fmla="*/ 0 w 3200400"/>
              <a:gd name="connsiteY0" fmla="*/ 639916 h 639916"/>
              <a:gd name="connsiteX1" fmla="*/ 3200400 w 3200400"/>
              <a:gd name="connsiteY1" fmla="*/ 258916 h 639916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3200400"/>
              <a:gd name="connsiteY0" fmla="*/ 750178 h 750178"/>
              <a:gd name="connsiteX1" fmla="*/ 3200400 w 3200400"/>
              <a:gd name="connsiteY1" fmla="*/ 369178 h 750178"/>
              <a:gd name="connsiteX0" fmla="*/ 0 w 3217657"/>
              <a:gd name="connsiteY0" fmla="*/ 440884 h 440884"/>
              <a:gd name="connsiteX1" fmla="*/ 3217657 w 3217657"/>
              <a:gd name="connsiteY1" fmla="*/ 226139 h 440884"/>
              <a:gd name="connsiteX0" fmla="*/ 0 w 3217657"/>
              <a:gd name="connsiteY0" fmla="*/ 585255 h 585255"/>
              <a:gd name="connsiteX1" fmla="*/ 3217657 w 3217657"/>
              <a:gd name="connsiteY1" fmla="*/ 370510 h 585255"/>
              <a:gd name="connsiteX0" fmla="*/ 0 w 3217657"/>
              <a:gd name="connsiteY0" fmla="*/ 681268 h 681268"/>
              <a:gd name="connsiteX1" fmla="*/ 3217657 w 3217657"/>
              <a:gd name="connsiteY1" fmla="*/ 466523 h 681268"/>
              <a:gd name="connsiteX0" fmla="*/ 0 w 1949260"/>
              <a:gd name="connsiteY0" fmla="*/ 280056 h 1312220"/>
              <a:gd name="connsiteX1" fmla="*/ 1949260 w 1949260"/>
              <a:gd name="connsiteY1" fmla="*/ 1312220 h 1312220"/>
              <a:gd name="connsiteX0" fmla="*/ 0 w 2130115"/>
              <a:gd name="connsiteY0" fmla="*/ 208355 h 1240519"/>
              <a:gd name="connsiteX1" fmla="*/ 1949260 w 2130115"/>
              <a:gd name="connsiteY1" fmla="*/ 1240519 h 1240519"/>
              <a:gd name="connsiteX0" fmla="*/ 846392 w 1081658"/>
              <a:gd name="connsiteY0" fmla="*/ 189616 h 1457308"/>
              <a:gd name="connsiteX1" fmla="*/ 0 w 1081658"/>
              <a:gd name="connsiteY1" fmla="*/ 1457308 h 1457308"/>
              <a:gd name="connsiteX0" fmla="*/ 846392 w 873295"/>
              <a:gd name="connsiteY0" fmla="*/ 0 h 1267692"/>
              <a:gd name="connsiteX1" fmla="*/ 0 w 873295"/>
              <a:gd name="connsiteY1" fmla="*/ 1267692 h 1267692"/>
              <a:gd name="connsiteX0" fmla="*/ 967192 w 986282"/>
              <a:gd name="connsiteY0" fmla="*/ 0 h 1267692"/>
              <a:gd name="connsiteX1" fmla="*/ 0 w 986282"/>
              <a:gd name="connsiteY1" fmla="*/ 1267692 h 12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6282" h="1267692">
                <a:moveTo>
                  <a:pt x="967192" y="0"/>
                </a:moveTo>
                <a:cubicBezTo>
                  <a:pt x="1061778" y="712093"/>
                  <a:pt x="814979" y="1244879"/>
                  <a:pt x="0" y="1267692"/>
                </a:cubicBezTo>
              </a:path>
            </a:pathLst>
          </a:custGeom>
          <a:ln w="12700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900000">
            <a:off x="6895431" y="4270009"/>
            <a:ext cx="128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rgbClr val="0070C0"/>
                </a:solidFill>
              </a:rPr>
              <a:t>Еднакви</a:t>
            </a:r>
            <a:br>
              <a:rPr lang="bg-BG" sz="1200" dirty="0">
                <a:solidFill>
                  <a:srgbClr val="0070C0"/>
                </a:solidFill>
              </a:rPr>
            </a:br>
            <a:r>
              <a:rPr lang="bg-BG" sz="1200" dirty="0">
                <a:solidFill>
                  <a:srgbClr val="0070C0"/>
                </a:solidFill>
              </a:rPr>
              <a:t>кодове</a:t>
            </a:r>
          </a:p>
        </p:txBody>
      </p:sp>
    </p:spTree>
    <p:extLst>
      <p:ext uri="{BB962C8B-B14F-4D97-AF65-F5344CB8AC3E}">
        <p14:creationId xmlns:p14="http://schemas.microsoft.com/office/powerpoint/2010/main" val="42812181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 err="1"/>
              <a:t>лгоритъм</a:t>
            </a:r>
            <a:r>
              <a:rPr lang="bg-BG" dirty="0"/>
              <a:t> на </a:t>
            </a:r>
            <a:r>
              <a:rPr lang="bg-BG" dirty="0" err="1"/>
              <a:t>Коен-Съдърленд</a:t>
            </a:r>
            <a:r>
              <a:rPr lang="bg-BG" dirty="0"/>
              <a:t> за </a:t>
            </a:r>
            <a:r>
              <a:rPr lang="bg-BG" dirty="0" err="1"/>
              <a:t>многостени</a:t>
            </a:r>
            <a:endParaRPr lang="bg-BG" dirty="0"/>
          </a:p>
          <a:p>
            <a:pPr lvl="1"/>
            <a:r>
              <a:rPr lang="bg-BG" dirty="0"/>
              <a:t>Изрязване на отсечка от многостен</a:t>
            </a:r>
          </a:p>
          <a:p>
            <a:pPr lvl="1"/>
            <a:r>
              <a:rPr lang="bg-BG" dirty="0"/>
              <a:t>Всеки бит определя равнина, а не права</a:t>
            </a:r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За изрязване спрямо куб ще трябват 6-битови маски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3</a:t>
            </a:r>
            <a:r>
              <a:rPr lang="en-US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Екранно отсичане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1:00</a:t>
            </a:r>
          </a:p>
        </p:txBody>
      </p:sp>
    </p:spTree>
    <p:extLst>
      <p:ext uri="{BB962C8B-B14F-4D97-AF65-F5344CB8AC3E}">
        <p14:creationId xmlns:p14="http://schemas.microsoft.com/office/powerpoint/2010/main" val="362368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Отсичане на многоъгълник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1:25</a:t>
            </a:r>
          </a:p>
        </p:txBody>
      </p:sp>
    </p:spTree>
    <p:extLst>
      <p:ext uri="{BB962C8B-B14F-4D97-AF65-F5344CB8AC3E}">
        <p14:creationId xmlns:p14="http://schemas.microsoft.com/office/powerpoint/2010/main" val="3330694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Отсичане на многоъгълник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разлика</a:t>
            </a:r>
          </a:p>
          <a:p>
            <a:pPr lvl="1"/>
            <a:r>
              <a:rPr lang="bg-BG" dirty="0"/>
              <a:t>Отсичането може да доведе до включването на отсечки, които не са по контура на многоъгълника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028950"/>
            <a:ext cx="3276600" cy="142875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810000" y="2571750"/>
            <a:ext cx="2895600" cy="2027546"/>
          </a:xfrm>
          <a:custGeom>
            <a:avLst/>
            <a:gdLst>
              <a:gd name="connsiteX0" fmla="*/ 0 w 3084394"/>
              <a:gd name="connsiteY0" fmla="*/ 1064526 h 3084394"/>
              <a:gd name="connsiteX1" fmla="*/ 1269242 w 3084394"/>
              <a:gd name="connsiteY1" fmla="*/ 0 h 3084394"/>
              <a:gd name="connsiteX2" fmla="*/ 3084394 w 3084394"/>
              <a:gd name="connsiteY2" fmla="*/ 750627 h 3084394"/>
              <a:gd name="connsiteX3" fmla="*/ 2524836 w 3084394"/>
              <a:gd name="connsiteY3" fmla="*/ 2634018 h 3084394"/>
              <a:gd name="connsiteX4" fmla="*/ 750627 w 3084394"/>
              <a:gd name="connsiteY4" fmla="*/ 3084394 h 3084394"/>
              <a:gd name="connsiteX5" fmla="*/ 0 w 3084394"/>
              <a:gd name="connsiteY5" fmla="*/ 1064526 h 3084394"/>
              <a:gd name="connsiteX0" fmla="*/ 0 w 2895600"/>
              <a:gd name="connsiteY0" fmla="*/ 1064526 h 3084394"/>
              <a:gd name="connsiteX1" fmla="*/ 1269242 w 2895600"/>
              <a:gd name="connsiteY1" fmla="*/ 0 h 3084394"/>
              <a:gd name="connsiteX2" fmla="*/ 2895600 w 2895600"/>
              <a:gd name="connsiteY2" fmla="*/ 1066800 h 3084394"/>
              <a:gd name="connsiteX3" fmla="*/ 2524836 w 2895600"/>
              <a:gd name="connsiteY3" fmla="*/ 2634018 h 3084394"/>
              <a:gd name="connsiteX4" fmla="*/ 750627 w 2895600"/>
              <a:gd name="connsiteY4" fmla="*/ 3084394 h 3084394"/>
              <a:gd name="connsiteX5" fmla="*/ 0 w 2895600"/>
              <a:gd name="connsiteY5" fmla="*/ 1064526 h 3084394"/>
              <a:gd name="connsiteX0" fmla="*/ 0 w 2895600"/>
              <a:gd name="connsiteY0" fmla="*/ 1064526 h 3084394"/>
              <a:gd name="connsiteX1" fmla="*/ 1269242 w 2895600"/>
              <a:gd name="connsiteY1" fmla="*/ 0 h 3084394"/>
              <a:gd name="connsiteX2" fmla="*/ 2895600 w 2895600"/>
              <a:gd name="connsiteY2" fmla="*/ 1066800 h 3084394"/>
              <a:gd name="connsiteX3" fmla="*/ 2743200 w 2895600"/>
              <a:gd name="connsiteY3" fmla="*/ 3042871 h 3084394"/>
              <a:gd name="connsiteX4" fmla="*/ 750627 w 2895600"/>
              <a:gd name="connsiteY4" fmla="*/ 3084394 h 3084394"/>
              <a:gd name="connsiteX5" fmla="*/ 0 w 2895600"/>
              <a:gd name="connsiteY5" fmla="*/ 1064526 h 30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5600" h="3084394">
                <a:moveTo>
                  <a:pt x="0" y="1064526"/>
                </a:moveTo>
                <a:lnTo>
                  <a:pt x="1269242" y="0"/>
                </a:lnTo>
                <a:lnTo>
                  <a:pt x="2895600" y="1066800"/>
                </a:lnTo>
                <a:lnTo>
                  <a:pt x="2743200" y="3042871"/>
                </a:lnTo>
                <a:lnTo>
                  <a:pt x="750627" y="3084394"/>
                </a:lnTo>
                <a:lnTo>
                  <a:pt x="0" y="1064526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50000"/>
                  <a:lumOff val="50000"/>
                  <a:alpha val="34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822279" y="3030175"/>
            <a:ext cx="2657924" cy="1427525"/>
          </a:xfrm>
          <a:custGeom>
            <a:avLst/>
            <a:gdLst>
              <a:gd name="connsiteX0" fmla="*/ 62446 w 1275699"/>
              <a:gd name="connsiteY0" fmla="*/ 321155 h 1199872"/>
              <a:gd name="connsiteX1" fmla="*/ 633389 w 1275699"/>
              <a:gd name="connsiteY1" fmla="*/ 0 h 1199872"/>
              <a:gd name="connsiteX2" fmla="*/ 1275699 w 1275699"/>
              <a:gd name="connsiteY2" fmla="*/ 205183 h 1199872"/>
              <a:gd name="connsiteX3" fmla="*/ 1253397 w 1275699"/>
              <a:gd name="connsiteY3" fmla="*/ 700297 h 1199872"/>
              <a:gd name="connsiteX4" fmla="*/ 1124042 w 1275699"/>
              <a:gd name="connsiteY4" fmla="*/ 1003610 h 1199872"/>
              <a:gd name="connsiteX5" fmla="*/ 704757 w 1275699"/>
              <a:gd name="connsiteY5" fmla="*/ 1146346 h 1199872"/>
              <a:gd name="connsiteX6" fmla="*/ 191800 w 1275699"/>
              <a:gd name="connsiteY6" fmla="*/ 1199872 h 1199872"/>
              <a:gd name="connsiteX7" fmla="*/ 0 w 1275699"/>
              <a:gd name="connsiteY7" fmla="*/ 896558 h 1199872"/>
              <a:gd name="connsiteX8" fmla="*/ 138275 w 1275699"/>
              <a:gd name="connsiteY8" fmla="*/ 499575 h 1199872"/>
              <a:gd name="connsiteX9" fmla="*/ 62446 w 1275699"/>
              <a:gd name="connsiteY9" fmla="*/ 321155 h 1199872"/>
              <a:gd name="connsiteX0" fmla="*/ 0 w 1998671"/>
              <a:gd name="connsiteY0" fmla="*/ 123035 h 1199872"/>
              <a:gd name="connsiteX1" fmla="*/ 1356361 w 1998671"/>
              <a:gd name="connsiteY1" fmla="*/ 0 h 1199872"/>
              <a:gd name="connsiteX2" fmla="*/ 1998671 w 1998671"/>
              <a:gd name="connsiteY2" fmla="*/ 205183 h 1199872"/>
              <a:gd name="connsiteX3" fmla="*/ 1976369 w 1998671"/>
              <a:gd name="connsiteY3" fmla="*/ 700297 h 1199872"/>
              <a:gd name="connsiteX4" fmla="*/ 1847014 w 1998671"/>
              <a:gd name="connsiteY4" fmla="*/ 1003610 h 1199872"/>
              <a:gd name="connsiteX5" fmla="*/ 1427729 w 1998671"/>
              <a:gd name="connsiteY5" fmla="*/ 1146346 h 1199872"/>
              <a:gd name="connsiteX6" fmla="*/ 914772 w 1998671"/>
              <a:gd name="connsiteY6" fmla="*/ 1199872 h 1199872"/>
              <a:gd name="connsiteX7" fmla="*/ 722972 w 1998671"/>
              <a:gd name="connsiteY7" fmla="*/ 896558 h 1199872"/>
              <a:gd name="connsiteX8" fmla="*/ 861247 w 1998671"/>
              <a:gd name="connsiteY8" fmla="*/ 499575 h 1199872"/>
              <a:gd name="connsiteX9" fmla="*/ 0 w 1998671"/>
              <a:gd name="connsiteY9" fmla="*/ 123035 h 1199872"/>
              <a:gd name="connsiteX0" fmla="*/ 0 w 1998671"/>
              <a:gd name="connsiteY0" fmla="*/ 310375 h 1387212"/>
              <a:gd name="connsiteX1" fmla="*/ 428579 w 1998671"/>
              <a:gd name="connsiteY1" fmla="*/ 0 h 1387212"/>
              <a:gd name="connsiteX2" fmla="*/ 1998671 w 1998671"/>
              <a:gd name="connsiteY2" fmla="*/ 392523 h 1387212"/>
              <a:gd name="connsiteX3" fmla="*/ 1976369 w 1998671"/>
              <a:gd name="connsiteY3" fmla="*/ 887637 h 1387212"/>
              <a:gd name="connsiteX4" fmla="*/ 1847014 w 1998671"/>
              <a:gd name="connsiteY4" fmla="*/ 1190950 h 1387212"/>
              <a:gd name="connsiteX5" fmla="*/ 1427729 w 1998671"/>
              <a:gd name="connsiteY5" fmla="*/ 1333686 h 1387212"/>
              <a:gd name="connsiteX6" fmla="*/ 914772 w 1998671"/>
              <a:gd name="connsiteY6" fmla="*/ 1387212 h 1387212"/>
              <a:gd name="connsiteX7" fmla="*/ 722972 w 1998671"/>
              <a:gd name="connsiteY7" fmla="*/ 1083898 h 1387212"/>
              <a:gd name="connsiteX8" fmla="*/ 861247 w 1998671"/>
              <a:gd name="connsiteY8" fmla="*/ 686915 h 1387212"/>
              <a:gd name="connsiteX9" fmla="*/ 0 w 1998671"/>
              <a:gd name="connsiteY9" fmla="*/ 310375 h 1387212"/>
              <a:gd name="connsiteX0" fmla="*/ 0 w 2288602"/>
              <a:gd name="connsiteY0" fmla="*/ 310375 h 1387212"/>
              <a:gd name="connsiteX1" fmla="*/ 428579 w 2288602"/>
              <a:gd name="connsiteY1" fmla="*/ 0 h 1387212"/>
              <a:gd name="connsiteX2" fmla="*/ 2288602 w 2288602"/>
              <a:gd name="connsiteY2" fmla="*/ 0 h 1387212"/>
              <a:gd name="connsiteX3" fmla="*/ 1976369 w 2288602"/>
              <a:gd name="connsiteY3" fmla="*/ 887637 h 1387212"/>
              <a:gd name="connsiteX4" fmla="*/ 1847014 w 2288602"/>
              <a:gd name="connsiteY4" fmla="*/ 1190950 h 1387212"/>
              <a:gd name="connsiteX5" fmla="*/ 1427729 w 2288602"/>
              <a:gd name="connsiteY5" fmla="*/ 1333686 h 1387212"/>
              <a:gd name="connsiteX6" fmla="*/ 914772 w 2288602"/>
              <a:gd name="connsiteY6" fmla="*/ 1387212 h 1387212"/>
              <a:gd name="connsiteX7" fmla="*/ 722972 w 2288602"/>
              <a:gd name="connsiteY7" fmla="*/ 1083898 h 1387212"/>
              <a:gd name="connsiteX8" fmla="*/ 861247 w 2288602"/>
              <a:gd name="connsiteY8" fmla="*/ 686915 h 1387212"/>
              <a:gd name="connsiteX9" fmla="*/ 0 w 2288602"/>
              <a:gd name="connsiteY9" fmla="*/ 310375 h 1387212"/>
              <a:gd name="connsiteX0" fmla="*/ 0 w 2605298"/>
              <a:gd name="connsiteY0" fmla="*/ 310375 h 1387212"/>
              <a:gd name="connsiteX1" fmla="*/ 428579 w 2605298"/>
              <a:gd name="connsiteY1" fmla="*/ 0 h 1387212"/>
              <a:gd name="connsiteX2" fmla="*/ 2288602 w 2605298"/>
              <a:gd name="connsiteY2" fmla="*/ 0 h 1387212"/>
              <a:gd name="connsiteX3" fmla="*/ 2605298 w 2605298"/>
              <a:gd name="connsiteY3" fmla="*/ 187340 h 1387212"/>
              <a:gd name="connsiteX4" fmla="*/ 1847014 w 2605298"/>
              <a:gd name="connsiteY4" fmla="*/ 1190950 h 1387212"/>
              <a:gd name="connsiteX5" fmla="*/ 1427729 w 2605298"/>
              <a:gd name="connsiteY5" fmla="*/ 1333686 h 1387212"/>
              <a:gd name="connsiteX6" fmla="*/ 914772 w 2605298"/>
              <a:gd name="connsiteY6" fmla="*/ 1387212 h 1387212"/>
              <a:gd name="connsiteX7" fmla="*/ 722972 w 2605298"/>
              <a:gd name="connsiteY7" fmla="*/ 1083898 h 1387212"/>
              <a:gd name="connsiteX8" fmla="*/ 861247 w 2605298"/>
              <a:gd name="connsiteY8" fmla="*/ 686915 h 1387212"/>
              <a:gd name="connsiteX9" fmla="*/ 0 w 2605298"/>
              <a:gd name="connsiteY9" fmla="*/ 310375 h 1387212"/>
              <a:gd name="connsiteX0" fmla="*/ 0 w 2605298"/>
              <a:gd name="connsiteY0" fmla="*/ 310375 h 1387212"/>
              <a:gd name="connsiteX1" fmla="*/ 428579 w 2605298"/>
              <a:gd name="connsiteY1" fmla="*/ 0 h 1387212"/>
              <a:gd name="connsiteX2" fmla="*/ 2288602 w 2605298"/>
              <a:gd name="connsiteY2" fmla="*/ 0 h 1387212"/>
              <a:gd name="connsiteX3" fmla="*/ 2605298 w 2605298"/>
              <a:gd name="connsiteY3" fmla="*/ 187340 h 1387212"/>
              <a:gd name="connsiteX4" fmla="*/ 2605297 w 2605298"/>
              <a:gd name="connsiteY4" fmla="*/ 1141884 h 1387212"/>
              <a:gd name="connsiteX5" fmla="*/ 1427729 w 2605298"/>
              <a:gd name="connsiteY5" fmla="*/ 1333686 h 1387212"/>
              <a:gd name="connsiteX6" fmla="*/ 914772 w 2605298"/>
              <a:gd name="connsiteY6" fmla="*/ 1387212 h 1387212"/>
              <a:gd name="connsiteX7" fmla="*/ 722972 w 2605298"/>
              <a:gd name="connsiteY7" fmla="*/ 1083898 h 1387212"/>
              <a:gd name="connsiteX8" fmla="*/ 861247 w 2605298"/>
              <a:gd name="connsiteY8" fmla="*/ 686915 h 1387212"/>
              <a:gd name="connsiteX9" fmla="*/ 0 w 2605298"/>
              <a:gd name="connsiteY9" fmla="*/ 310375 h 1387212"/>
              <a:gd name="connsiteX0" fmla="*/ 0 w 2605298"/>
              <a:gd name="connsiteY0" fmla="*/ 310375 h 1641459"/>
              <a:gd name="connsiteX1" fmla="*/ 428579 w 2605298"/>
              <a:gd name="connsiteY1" fmla="*/ 0 h 1641459"/>
              <a:gd name="connsiteX2" fmla="*/ 2288602 w 2605298"/>
              <a:gd name="connsiteY2" fmla="*/ 0 h 1641459"/>
              <a:gd name="connsiteX3" fmla="*/ 2605298 w 2605298"/>
              <a:gd name="connsiteY3" fmla="*/ 187340 h 1641459"/>
              <a:gd name="connsiteX4" fmla="*/ 2605297 w 2605298"/>
              <a:gd name="connsiteY4" fmla="*/ 1141884 h 1641459"/>
              <a:gd name="connsiteX5" fmla="*/ 2462562 w 2605298"/>
              <a:gd name="connsiteY5" fmla="*/ 1641459 h 1641459"/>
              <a:gd name="connsiteX6" fmla="*/ 914772 w 2605298"/>
              <a:gd name="connsiteY6" fmla="*/ 1387212 h 1641459"/>
              <a:gd name="connsiteX7" fmla="*/ 722972 w 2605298"/>
              <a:gd name="connsiteY7" fmla="*/ 1083898 h 1641459"/>
              <a:gd name="connsiteX8" fmla="*/ 861247 w 2605298"/>
              <a:gd name="connsiteY8" fmla="*/ 686915 h 1641459"/>
              <a:gd name="connsiteX9" fmla="*/ 0 w 2605298"/>
              <a:gd name="connsiteY9" fmla="*/ 310375 h 1641459"/>
              <a:gd name="connsiteX0" fmla="*/ 0 w 2605298"/>
              <a:gd name="connsiteY0" fmla="*/ 310375 h 1837721"/>
              <a:gd name="connsiteX1" fmla="*/ 428579 w 2605298"/>
              <a:gd name="connsiteY1" fmla="*/ 0 h 1837721"/>
              <a:gd name="connsiteX2" fmla="*/ 2288602 w 2605298"/>
              <a:gd name="connsiteY2" fmla="*/ 0 h 1837721"/>
              <a:gd name="connsiteX3" fmla="*/ 2605298 w 2605298"/>
              <a:gd name="connsiteY3" fmla="*/ 187340 h 1837721"/>
              <a:gd name="connsiteX4" fmla="*/ 2605297 w 2605298"/>
              <a:gd name="connsiteY4" fmla="*/ 1141884 h 1837721"/>
              <a:gd name="connsiteX5" fmla="*/ 2462562 w 2605298"/>
              <a:gd name="connsiteY5" fmla="*/ 1641459 h 1837721"/>
              <a:gd name="connsiteX6" fmla="*/ 1588306 w 2605298"/>
              <a:gd name="connsiteY6" fmla="*/ 1837721 h 1837721"/>
              <a:gd name="connsiteX7" fmla="*/ 722972 w 2605298"/>
              <a:gd name="connsiteY7" fmla="*/ 1083898 h 1837721"/>
              <a:gd name="connsiteX8" fmla="*/ 861247 w 2605298"/>
              <a:gd name="connsiteY8" fmla="*/ 686915 h 1837721"/>
              <a:gd name="connsiteX9" fmla="*/ 0 w 2605298"/>
              <a:gd name="connsiteY9" fmla="*/ 310375 h 1837721"/>
              <a:gd name="connsiteX0" fmla="*/ 0 w 2605298"/>
              <a:gd name="connsiteY0" fmla="*/ 310375 h 1842181"/>
              <a:gd name="connsiteX1" fmla="*/ 428579 w 2605298"/>
              <a:gd name="connsiteY1" fmla="*/ 0 h 1842181"/>
              <a:gd name="connsiteX2" fmla="*/ 2288602 w 2605298"/>
              <a:gd name="connsiteY2" fmla="*/ 0 h 1842181"/>
              <a:gd name="connsiteX3" fmla="*/ 2605298 w 2605298"/>
              <a:gd name="connsiteY3" fmla="*/ 187340 h 1842181"/>
              <a:gd name="connsiteX4" fmla="*/ 2605297 w 2605298"/>
              <a:gd name="connsiteY4" fmla="*/ 1141884 h 1842181"/>
              <a:gd name="connsiteX5" fmla="*/ 2462562 w 2605298"/>
              <a:gd name="connsiteY5" fmla="*/ 1641459 h 1842181"/>
              <a:gd name="connsiteX6" fmla="*/ 1588306 w 2605298"/>
              <a:gd name="connsiteY6" fmla="*/ 1837721 h 1842181"/>
              <a:gd name="connsiteX7" fmla="*/ 656064 w 2605298"/>
              <a:gd name="connsiteY7" fmla="*/ 1842181 h 1842181"/>
              <a:gd name="connsiteX8" fmla="*/ 861247 w 2605298"/>
              <a:gd name="connsiteY8" fmla="*/ 686915 h 1842181"/>
              <a:gd name="connsiteX9" fmla="*/ 0 w 2605298"/>
              <a:gd name="connsiteY9" fmla="*/ 310375 h 1842181"/>
              <a:gd name="connsiteX0" fmla="*/ 0 w 2605298"/>
              <a:gd name="connsiteY0" fmla="*/ 310375 h 1842181"/>
              <a:gd name="connsiteX1" fmla="*/ 428579 w 2605298"/>
              <a:gd name="connsiteY1" fmla="*/ 0 h 1842181"/>
              <a:gd name="connsiteX2" fmla="*/ 2288602 w 2605298"/>
              <a:gd name="connsiteY2" fmla="*/ 0 h 1842181"/>
              <a:gd name="connsiteX3" fmla="*/ 2605298 w 2605298"/>
              <a:gd name="connsiteY3" fmla="*/ 187340 h 1842181"/>
              <a:gd name="connsiteX4" fmla="*/ 2605297 w 2605298"/>
              <a:gd name="connsiteY4" fmla="*/ 1141884 h 1842181"/>
              <a:gd name="connsiteX5" fmla="*/ 2462562 w 2605298"/>
              <a:gd name="connsiteY5" fmla="*/ 1641459 h 1842181"/>
              <a:gd name="connsiteX6" fmla="*/ 1570464 w 2605298"/>
              <a:gd name="connsiteY6" fmla="*/ 1842181 h 1842181"/>
              <a:gd name="connsiteX7" fmla="*/ 656064 w 2605298"/>
              <a:gd name="connsiteY7" fmla="*/ 1842181 h 1842181"/>
              <a:gd name="connsiteX8" fmla="*/ 861247 w 2605298"/>
              <a:gd name="connsiteY8" fmla="*/ 686915 h 1842181"/>
              <a:gd name="connsiteX9" fmla="*/ 0 w 2605298"/>
              <a:gd name="connsiteY9" fmla="*/ 310375 h 1842181"/>
              <a:gd name="connsiteX0" fmla="*/ 0 w 2605298"/>
              <a:gd name="connsiteY0" fmla="*/ 310375 h 1842181"/>
              <a:gd name="connsiteX1" fmla="*/ 428579 w 2605298"/>
              <a:gd name="connsiteY1" fmla="*/ 0 h 1842181"/>
              <a:gd name="connsiteX2" fmla="*/ 2288602 w 2605298"/>
              <a:gd name="connsiteY2" fmla="*/ 0 h 1842181"/>
              <a:gd name="connsiteX3" fmla="*/ 2605298 w 2605298"/>
              <a:gd name="connsiteY3" fmla="*/ 187340 h 1842181"/>
              <a:gd name="connsiteX4" fmla="*/ 2605297 w 2605298"/>
              <a:gd name="connsiteY4" fmla="*/ 1141884 h 1842181"/>
              <a:gd name="connsiteX5" fmla="*/ 2462562 w 2605298"/>
              <a:gd name="connsiteY5" fmla="*/ 1641459 h 1842181"/>
              <a:gd name="connsiteX6" fmla="*/ 1570464 w 2605298"/>
              <a:gd name="connsiteY6" fmla="*/ 1842181 h 1842181"/>
              <a:gd name="connsiteX7" fmla="*/ 656064 w 2605298"/>
              <a:gd name="connsiteY7" fmla="*/ 1842181 h 1842181"/>
              <a:gd name="connsiteX8" fmla="*/ 0 w 2605298"/>
              <a:gd name="connsiteY8" fmla="*/ 310375 h 1842181"/>
              <a:gd name="connsiteX0" fmla="*/ 0 w 2591214"/>
              <a:gd name="connsiteY0" fmla="*/ 307125 h 1842181"/>
              <a:gd name="connsiteX1" fmla="*/ 414495 w 2591214"/>
              <a:gd name="connsiteY1" fmla="*/ 0 h 1842181"/>
              <a:gd name="connsiteX2" fmla="*/ 2274518 w 2591214"/>
              <a:gd name="connsiteY2" fmla="*/ 0 h 1842181"/>
              <a:gd name="connsiteX3" fmla="*/ 2591214 w 2591214"/>
              <a:gd name="connsiteY3" fmla="*/ 187340 h 1842181"/>
              <a:gd name="connsiteX4" fmla="*/ 2591213 w 2591214"/>
              <a:gd name="connsiteY4" fmla="*/ 1141884 h 1842181"/>
              <a:gd name="connsiteX5" fmla="*/ 2448478 w 2591214"/>
              <a:gd name="connsiteY5" fmla="*/ 1641459 h 1842181"/>
              <a:gd name="connsiteX6" fmla="*/ 1556380 w 2591214"/>
              <a:gd name="connsiteY6" fmla="*/ 1842181 h 1842181"/>
              <a:gd name="connsiteX7" fmla="*/ 641980 w 2591214"/>
              <a:gd name="connsiteY7" fmla="*/ 1842181 h 1842181"/>
              <a:gd name="connsiteX8" fmla="*/ 0 w 2591214"/>
              <a:gd name="connsiteY8" fmla="*/ 307125 h 1842181"/>
              <a:gd name="connsiteX0" fmla="*/ 0 w 2639867"/>
              <a:gd name="connsiteY0" fmla="*/ 349033 h 1842181"/>
              <a:gd name="connsiteX1" fmla="*/ 463148 w 2639867"/>
              <a:gd name="connsiteY1" fmla="*/ 0 h 1842181"/>
              <a:gd name="connsiteX2" fmla="*/ 2323171 w 2639867"/>
              <a:gd name="connsiteY2" fmla="*/ 0 h 1842181"/>
              <a:gd name="connsiteX3" fmla="*/ 2639867 w 2639867"/>
              <a:gd name="connsiteY3" fmla="*/ 187340 h 1842181"/>
              <a:gd name="connsiteX4" fmla="*/ 2639866 w 2639867"/>
              <a:gd name="connsiteY4" fmla="*/ 1141884 h 1842181"/>
              <a:gd name="connsiteX5" fmla="*/ 2497131 w 2639867"/>
              <a:gd name="connsiteY5" fmla="*/ 1641459 h 1842181"/>
              <a:gd name="connsiteX6" fmla="*/ 1605033 w 2639867"/>
              <a:gd name="connsiteY6" fmla="*/ 1842181 h 1842181"/>
              <a:gd name="connsiteX7" fmla="*/ 690633 w 2639867"/>
              <a:gd name="connsiteY7" fmla="*/ 1842181 h 1842181"/>
              <a:gd name="connsiteX8" fmla="*/ 0 w 2639867"/>
              <a:gd name="connsiteY8" fmla="*/ 349033 h 1842181"/>
              <a:gd name="connsiteX0" fmla="*/ 0 w 2627588"/>
              <a:gd name="connsiteY0" fmla="*/ 285112 h 1842181"/>
              <a:gd name="connsiteX1" fmla="*/ 450869 w 2627588"/>
              <a:gd name="connsiteY1" fmla="*/ 0 h 1842181"/>
              <a:gd name="connsiteX2" fmla="*/ 2310892 w 2627588"/>
              <a:gd name="connsiteY2" fmla="*/ 0 h 1842181"/>
              <a:gd name="connsiteX3" fmla="*/ 2627588 w 2627588"/>
              <a:gd name="connsiteY3" fmla="*/ 187340 h 1842181"/>
              <a:gd name="connsiteX4" fmla="*/ 2627587 w 2627588"/>
              <a:gd name="connsiteY4" fmla="*/ 1141884 h 1842181"/>
              <a:gd name="connsiteX5" fmla="*/ 2484852 w 2627588"/>
              <a:gd name="connsiteY5" fmla="*/ 1641459 h 1842181"/>
              <a:gd name="connsiteX6" fmla="*/ 1592754 w 2627588"/>
              <a:gd name="connsiteY6" fmla="*/ 1842181 h 1842181"/>
              <a:gd name="connsiteX7" fmla="*/ 678354 w 2627588"/>
              <a:gd name="connsiteY7" fmla="*/ 1842181 h 1842181"/>
              <a:gd name="connsiteX8" fmla="*/ 0 w 2627588"/>
              <a:gd name="connsiteY8" fmla="*/ 285112 h 1842181"/>
              <a:gd name="connsiteX0" fmla="*/ 0 w 2627588"/>
              <a:gd name="connsiteY0" fmla="*/ 298113 h 1855182"/>
              <a:gd name="connsiteX1" fmla="*/ 416199 w 2627588"/>
              <a:gd name="connsiteY1" fmla="*/ 0 h 1855182"/>
              <a:gd name="connsiteX2" fmla="*/ 2310892 w 2627588"/>
              <a:gd name="connsiteY2" fmla="*/ 13001 h 1855182"/>
              <a:gd name="connsiteX3" fmla="*/ 2627588 w 2627588"/>
              <a:gd name="connsiteY3" fmla="*/ 200341 h 1855182"/>
              <a:gd name="connsiteX4" fmla="*/ 2627587 w 2627588"/>
              <a:gd name="connsiteY4" fmla="*/ 1154885 h 1855182"/>
              <a:gd name="connsiteX5" fmla="*/ 2484852 w 2627588"/>
              <a:gd name="connsiteY5" fmla="*/ 1654460 h 1855182"/>
              <a:gd name="connsiteX6" fmla="*/ 1592754 w 2627588"/>
              <a:gd name="connsiteY6" fmla="*/ 1855182 h 1855182"/>
              <a:gd name="connsiteX7" fmla="*/ 678354 w 2627588"/>
              <a:gd name="connsiteY7" fmla="*/ 1855182 h 1855182"/>
              <a:gd name="connsiteX8" fmla="*/ 0 w 2627588"/>
              <a:gd name="connsiteY8" fmla="*/ 298113 h 1855182"/>
              <a:gd name="connsiteX0" fmla="*/ 0 w 2627588"/>
              <a:gd name="connsiteY0" fmla="*/ 315447 h 1872516"/>
              <a:gd name="connsiteX1" fmla="*/ 416199 w 2627588"/>
              <a:gd name="connsiteY1" fmla="*/ 17334 h 1872516"/>
              <a:gd name="connsiteX2" fmla="*/ 2328227 w 2627588"/>
              <a:gd name="connsiteY2" fmla="*/ 0 h 1872516"/>
              <a:gd name="connsiteX3" fmla="*/ 2627588 w 2627588"/>
              <a:gd name="connsiteY3" fmla="*/ 217675 h 1872516"/>
              <a:gd name="connsiteX4" fmla="*/ 2627587 w 2627588"/>
              <a:gd name="connsiteY4" fmla="*/ 1172219 h 1872516"/>
              <a:gd name="connsiteX5" fmla="*/ 2484852 w 2627588"/>
              <a:gd name="connsiteY5" fmla="*/ 1671794 h 1872516"/>
              <a:gd name="connsiteX6" fmla="*/ 1592754 w 2627588"/>
              <a:gd name="connsiteY6" fmla="*/ 1872516 h 1872516"/>
              <a:gd name="connsiteX7" fmla="*/ 678354 w 2627588"/>
              <a:gd name="connsiteY7" fmla="*/ 1872516 h 1872516"/>
              <a:gd name="connsiteX8" fmla="*/ 0 w 2627588"/>
              <a:gd name="connsiteY8" fmla="*/ 315447 h 1872516"/>
              <a:gd name="connsiteX0" fmla="*/ 0 w 2657924"/>
              <a:gd name="connsiteY0" fmla="*/ 315447 h 1872516"/>
              <a:gd name="connsiteX1" fmla="*/ 416199 w 2657924"/>
              <a:gd name="connsiteY1" fmla="*/ 17334 h 1872516"/>
              <a:gd name="connsiteX2" fmla="*/ 2328227 w 2657924"/>
              <a:gd name="connsiteY2" fmla="*/ 0 h 1872516"/>
              <a:gd name="connsiteX3" fmla="*/ 2657924 w 2657924"/>
              <a:gd name="connsiteY3" fmla="*/ 187339 h 1872516"/>
              <a:gd name="connsiteX4" fmla="*/ 2627587 w 2657924"/>
              <a:gd name="connsiteY4" fmla="*/ 1172219 h 1872516"/>
              <a:gd name="connsiteX5" fmla="*/ 2484852 w 2657924"/>
              <a:gd name="connsiteY5" fmla="*/ 1671794 h 1872516"/>
              <a:gd name="connsiteX6" fmla="*/ 1592754 w 2657924"/>
              <a:gd name="connsiteY6" fmla="*/ 1872516 h 1872516"/>
              <a:gd name="connsiteX7" fmla="*/ 678354 w 2657924"/>
              <a:gd name="connsiteY7" fmla="*/ 1872516 h 1872516"/>
              <a:gd name="connsiteX8" fmla="*/ 0 w 2657924"/>
              <a:gd name="connsiteY8" fmla="*/ 315447 h 1872516"/>
              <a:gd name="connsiteX0" fmla="*/ 0 w 2657924"/>
              <a:gd name="connsiteY0" fmla="*/ 315447 h 1872516"/>
              <a:gd name="connsiteX1" fmla="*/ 416199 w 2657924"/>
              <a:gd name="connsiteY1" fmla="*/ 17334 h 1872516"/>
              <a:gd name="connsiteX2" fmla="*/ 2328227 w 2657924"/>
              <a:gd name="connsiteY2" fmla="*/ 0 h 1872516"/>
              <a:gd name="connsiteX3" fmla="*/ 2657924 w 2657924"/>
              <a:gd name="connsiteY3" fmla="*/ 187339 h 1872516"/>
              <a:gd name="connsiteX4" fmla="*/ 2653589 w 2657924"/>
              <a:gd name="connsiteY4" fmla="*/ 1185220 h 1872516"/>
              <a:gd name="connsiteX5" fmla="*/ 2484852 w 2657924"/>
              <a:gd name="connsiteY5" fmla="*/ 1671794 h 1872516"/>
              <a:gd name="connsiteX6" fmla="*/ 1592754 w 2657924"/>
              <a:gd name="connsiteY6" fmla="*/ 1872516 h 1872516"/>
              <a:gd name="connsiteX7" fmla="*/ 678354 w 2657924"/>
              <a:gd name="connsiteY7" fmla="*/ 1872516 h 1872516"/>
              <a:gd name="connsiteX8" fmla="*/ 0 w 2657924"/>
              <a:gd name="connsiteY8" fmla="*/ 315447 h 1872516"/>
              <a:gd name="connsiteX0" fmla="*/ 0 w 2657924"/>
              <a:gd name="connsiteY0" fmla="*/ 315447 h 1872516"/>
              <a:gd name="connsiteX1" fmla="*/ 416199 w 2657924"/>
              <a:gd name="connsiteY1" fmla="*/ 17334 h 1872516"/>
              <a:gd name="connsiteX2" fmla="*/ 2328227 w 2657924"/>
              <a:gd name="connsiteY2" fmla="*/ 0 h 1872516"/>
              <a:gd name="connsiteX3" fmla="*/ 2657924 w 2657924"/>
              <a:gd name="connsiteY3" fmla="*/ 187339 h 1872516"/>
              <a:gd name="connsiteX4" fmla="*/ 2653589 w 2657924"/>
              <a:gd name="connsiteY4" fmla="*/ 1185220 h 1872516"/>
              <a:gd name="connsiteX5" fmla="*/ 2515187 w 2657924"/>
              <a:gd name="connsiteY5" fmla="*/ 1693462 h 1872516"/>
              <a:gd name="connsiteX6" fmla="*/ 1592754 w 2657924"/>
              <a:gd name="connsiteY6" fmla="*/ 1872516 h 1872516"/>
              <a:gd name="connsiteX7" fmla="*/ 678354 w 2657924"/>
              <a:gd name="connsiteY7" fmla="*/ 1872516 h 1872516"/>
              <a:gd name="connsiteX8" fmla="*/ 0 w 2657924"/>
              <a:gd name="connsiteY8" fmla="*/ 315447 h 1872516"/>
              <a:gd name="connsiteX0" fmla="*/ 0 w 2657924"/>
              <a:gd name="connsiteY0" fmla="*/ 315447 h 1894185"/>
              <a:gd name="connsiteX1" fmla="*/ 416199 w 2657924"/>
              <a:gd name="connsiteY1" fmla="*/ 17334 h 1894185"/>
              <a:gd name="connsiteX2" fmla="*/ 2328227 w 2657924"/>
              <a:gd name="connsiteY2" fmla="*/ 0 h 1894185"/>
              <a:gd name="connsiteX3" fmla="*/ 2657924 w 2657924"/>
              <a:gd name="connsiteY3" fmla="*/ 187339 h 1894185"/>
              <a:gd name="connsiteX4" fmla="*/ 2653589 w 2657924"/>
              <a:gd name="connsiteY4" fmla="*/ 1185220 h 1894185"/>
              <a:gd name="connsiteX5" fmla="*/ 2515187 w 2657924"/>
              <a:gd name="connsiteY5" fmla="*/ 1693462 h 1894185"/>
              <a:gd name="connsiteX6" fmla="*/ 1592754 w 2657924"/>
              <a:gd name="connsiteY6" fmla="*/ 1894185 h 1894185"/>
              <a:gd name="connsiteX7" fmla="*/ 678354 w 2657924"/>
              <a:gd name="connsiteY7" fmla="*/ 1872516 h 1894185"/>
              <a:gd name="connsiteX8" fmla="*/ 0 w 2657924"/>
              <a:gd name="connsiteY8" fmla="*/ 315447 h 1894185"/>
              <a:gd name="connsiteX0" fmla="*/ 0 w 2657924"/>
              <a:gd name="connsiteY0" fmla="*/ 315447 h 1898518"/>
              <a:gd name="connsiteX1" fmla="*/ 416199 w 2657924"/>
              <a:gd name="connsiteY1" fmla="*/ 17334 h 1898518"/>
              <a:gd name="connsiteX2" fmla="*/ 2328227 w 2657924"/>
              <a:gd name="connsiteY2" fmla="*/ 0 h 1898518"/>
              <a:gd name="connsiteX3" fmla="*/ 2657924 w 2657924"/>
              <a:gd name="connsiteY3" fmla="*/ 187339 h 1898518"/>
              <a:gd name="connsiteX4" fmla="*/ 2653589 w 2657924"/>
              <a:gd name="connsiteY4" fmla="*/ 1185220 h 1898518"/>
              <a:gd name="connsiteX5" fmla="*/ 2515187 w 2657924"/>
              <a:gd name="connsiteY5" fmla="*/ 1693462 h 1898518"/>
              <a:gd name="connsiteX6" fmla="*/ 1592754 w 2657924"/>
              <a:gd name="connsiteY6" fmla="*/ 1894185 h 1898518"/>
              <a:gd name="connsiteX7" fmla="*/ 652352 w 2657924"/>
              <a:gd name="connsiteY7" fmla="*/ 1898518 h 1898518"/>
              <a:gd name="connsiteX8" fmla="*/ 0 w 2657924"/>
              <a:gd name="connsiteY8" fmla="*/ 315447 h 1898518"/>
              <a:gd name="connsiteX0" fmla="*/ 0 w 2883321"/>
              <a:gd name="connsiteY0" fmla="*/ 315447 h 2208167"/>
              <a:gd name="connsiteX1" fmla="*/ 416199 w 2883321"/>
              <a:gd name="connsiteY1" fmla="*/ 17334 h 2208167"/>
              <a:gd name="connsiteX2" fmla="*/ 2328227 w 2883321"/>
              <a:gd name="connsiteY2" fmla="*/ 0 h 2208167"/>
              <a:gd name="connsiteX3" fmla="*/ 2657924 w 2883321"/>
              <a:gd name="connsiteY3" fmla="*/ 187339 h 2208167"/>
              <a:gd name="connsiteX4" fmla="*/ 2653589 w 2883321"/>
              <a:gd name="connsiteY4" fmla="*/ 1185220 h 2208167"/>
              <a:gd name="connsiteX5" fmla="*/ 2883321 w 2883321"/>
              <a:gd name="connsiteY5" fmla="*/ 2208167 h 2208167"/>
              <a:gd name="connsiteX6" fmla="*/ 1592754 w 2883321"/>
              <a:gd name="connsiteY6" fmla="*/ 1894185 h 2208167"/>
              <a:gd name="connsiteX7" fmla="*/ 652352 w 2883321"/>
              <a:gd name="connsiteY7" fmla="*/ 1898518 h 2208167"/>
              <a:gd name="connsiteX8" fmla="*/ 0 w 2883321"/>
              <a:gd name="connsiteY8" fmla="*/ 315447 h 2208167"/>
              <a:gd name="connsiteX0" fmla="*/ 0 w 2883321"/>
              <a:gd name="connsiteY0" fmla="*/ 315447 h 2208167"/>
              <a:gd name="connsiteX1" fmla="*/ 416199 w 2883321"/>
              <a:gd name="connsiteY1" fmla="*/ 17334 h 2208167"/>
              <a:gd name="connsiteX2" fmla="*/ 2328227 w 2883321"/>
              <a:gd name="connsiteY2" fmla="*/ 0 h 2208167"/>
              <a:gd name="connsiteX3" fmla="*/ 2657924 w 2883321"/>
              <a:gd name="connsiteY3" fmla="*/ 187339 h 2208167"/>
              <a:gd name="connsiteX4" fmla="*/ 2653589 w 2883321"/>
              <a:gd name="connsiteY4" fmla="*/ 1185220 h 2208167"/>
              <a:gd name="connsiteX5" fmla="*/ 2883321 w 2883321"/>
              <a:gd name="connsiteY5" fmla="*/ 2208167 h 2208167"/>
              <a:gd name="connsiteX6" fmla="*/ 652352 w 2883321"/>
              <a:gd name="connsiteY6" fmla="*/ 1898518 h 2208167"/>
              <a:gd name="connsiteX7" fmla="*/ 0 w 2883321"/>
              <a:gd name="connsiteY7" fmla="*/ 315447 h 2208167"/>
              <a:gd name="connsiteX0" fmla="*/ 0 w 2883321"/>
              <a:gd name="connsiteY0" fmla="*/ 315447 h 2208167"/>
              <a:gd name="connsiteX1" fmla="*/ 416199 w 2883321"/>
              <a:gd name="connsiteY1" fmla="*/ 17334 h 2208167"/>
              <a:gd name="connsiteX2" fmla="*/ 2328227 w 2883321"/>
              <a:gd name="connsiteY2" fmla="*/ 0 h 2208167"/>
              <a:gd name="connsiteX3" fmla="*/ 2657924 w 2883321"/>
              <a:gd name="connsiteY3" fmla="*/ 187339 h 2208167"/>
              <a:gd name="connsiteX4" fmla="*/ 2653589 w 2883321"/>
              <a:gd name="connsiteY4" fmla="*/ 1185220 h 2208167"/>
              <a:gd name="connsiteX5" fmla="*/ 2883321 w 2883321"/>
              <a:gd name="connsiteY5" fmla="*/ 2208167 h 2208167"/>
              <a:gd name="connsiteX6" fmla="*/ 673521 w 2883321"/>
              <a:gd name="connsiteY6" fmla="*/ 1903367 h 2208167"/>
              <a:gd name="connsiteX7" fmla="*/ 0 w 2883321"/>
              <a:gd name="connsiteY7" fmla="*/ 315447 h 2208167"/>
              <a:gd name="connsiteX0" fmla="*/ 0 w 2657924"/>
              <a:gd name="connsiteY0" fmla="*/ 315447 h 1903367"/>
              <a:gd name="connsiteX1" fmla="*/ 416199 w 2657924"/>
              <a:gd name="connsiteY1" fmla="*/ 17334 h 1903367"/>
              <a:gd name="connsiteX2" fmla="*/ 2328227 w 2657924"/>
              <a:gd name="connsiteY2" fmla="*/ 0 h 1903367"/>
              <a:gd name="connsiteX3" fmla="*/ 2657924 w 2657924"/>
              <a:gd name="connsiteY3" fmla="*/ 187339 h 1903367"/>
              <a:gd name="connsiteX4" fmla="*/ 2653589 w 2657924"/>
              <a:gd name="connsiteY4" fmla="*/ 1185220 h 1903367"/>
              <a:gd name="connsiteX5" fmla="*/ 2654721 w 2657924"/>
              <a:gd name="connsiteY5" fmla="*/ 1903367 h 1903367"/>
              <a:gd name="connsiteX6" fmla="*/ 673521 w 2657924"/>
              <a:gd name="connsiteY6" fmla="*/ 1903367 h 1903367"/>
              <a:gd name="connsiteX7" fmla="*/ 0 w 2657924"/>
              <a:gd name="connsiteY7" fmla="*/ 315447 h 190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7924" h="1903367">
                <a:moveTo>
                  <a:pt x="0" y="315447"/>
                </a:moveTo>
                <a:lnTo>
                  <a:pt x="416199" y="17334"/>
                </a:lnTo>
                <a:lnTo>
                  <a:pt x="2328227" y="0"/>
                </a:lnTo>
                <a:lnTo>
                  <a:pt x="2657924" y="187339"/>
                </a:lnTo>
                <a:cubicBezTo>
                  <a:pt x="2657924" y="505520"/>
                  <a:pt x="2653589" y="867039"/>
                  <a:pt x="2653589" y="1185220"/>
                </a:cubicBezTo>
                <a:cubicBezTo>
                  <a:pt x="2653966" y="1424602"/>
                  <a:pt x="2654344" y="1663985"/>
                  <a:pt x="2654721" y="1903367"/>
                </a:cubicBezTo>
                <a:lnTo>
                  <a:pt x="673521" y="1903367"/>
                </a:lnTo>
                <a:lnTo>
                  <a:pt x="0" y="315447"/>
                </a:lnTo>
                <a:close/>
              </a:path>
            </a:pathLst>
          </a:cu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51310" y="3026240"/>
            <a:ext cx="1872136" cy="3251"/>
          </a:xfrm>
          <a:prstGeom prst="line">
            <a:avLst/>
          </a:prstGeom>
          <a:ln w="38100" cap="rnd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7" idx="3"/>
          </p:cNvCxnSpPr>
          <p:nvPr/>
        </p:nvCxnSpPr>
        <p:spPr>
          <a:xfrm flipV="1">
            <a:off x="6476999" y="3170679"/>
            <a:ext cx="3204" cy="1287021"/>
          </a:xfrm>
          <a:prstGeom prst="line">
            <a:avLst/>
          </a:prstGeom>
          <a:ln w="38100" cap="rnd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6"/>
          </p:cNvCxnSpPr>
          <p:nvPr/>
        </p:nvCxnSpPr>
        <p:spPr>
          <a:xfrm flipH="1">
            <a:off x="4495800" y="4457700"/>
            <a:ext cx="1981200" cy="0"/>
          </a:xfrm>
          <a:prstGeom prst="line">
            <a:avLst/>
          </a:prstGeom>
          <a:ln w="38100" cap="rnd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6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Много алгоритми за отсичане на многоъгълник</a:t>
            </a:r>
          </a:p>
          <a:p>
            <a:pPr lvl="1"/>
            <a:r>
              <a:rPr lang="bg-BG"/>
              <a:t>На Съдърленд-Ходжман (</a:t>
            </a:r>
            <a:r>
              <a:rPr lang="en-US"/>
              <a:t>Sutherland-Hodgman</a:t>
            </a:r>
            <a:r>
              <a:rPr lang="bg-BG"/>
              <a:t>)</a:t>
            </a:r>
          </a:p>
          <a:p>
            <a:pPr lvl="1"/>
            <a:r>
              <a:rPr lang="bg-BG"/>
              <a:t>На Вайлер (</a:t>
            </a:r>
            <a:r>
              <a:rPr lang="en-US"/>
              <a:t>Weiler</a:t>
            </a:r>
            <a:r>
              <a:rPr lang="bg-BG"/>
              <a:t>)</a:t>
            </a:r>
            <a:endParaRPr lang="en-US"/>
          </a:p>
          <a:p>
            <a:pPr lvl="1"/>
            <a:r>
              <a:rPr lang="bg-BG"/>
              <a:t>На Лиан(г)-Барски (</a:t>
            </a:r>
            <a:r>
              <a:rPr lang="en-US"/>
              <a:t>Liang-Barsky</a:t>
            </a:r>
            <a:r>
              <a:rPr lang="bg-BG"/>
              <a:t>)</a:t>
            </a:r>
            <a:endParaRPr lang="en-US"/>
          </a:p>
          <a:p>
            <a:pPr lvl="1"/>
            <a:r>
              <a:rPr lang="bg-BG"/>
              <a:t>На Мейлот (</a:t>
            </a:r>
            <a:r>
              <a:rPr lang="en-US"/>
              <a:t>Maillot</a:t>
            </a:r>
            <a:r>
              <a:rPr lang="bg-BG"/>
              <a:t>)</a:t>
            </a:r>
            <a:endParaRPr lang="en-US"/>
          </a:p>
          <a:p>
            <a:pPr lvl="1"/>
            <a:r>
              <a:rPr lang="bg-BG"/>
              <a:t>На Вати (</a:t>
            </a:r>
            <a:r>
              <a:rPr lang="it-IT"/>
              <a:t>Vatti</a:t>
            </a:r>
            <a:r>
              <a:rPr lang="bg-BG"/>
              <a:t>)</a:t>
            </a:r>
            <a:endParaRPr lang="it-IT"/>
          </a:p>
          <a:p>
            <a:pPr lvl="1"/>
            <a:r>
              <a:rPr lang="bg-BG"/>
              <a:t>На Грайнер-Хорман (</a:t>
            </a:r>
            <a:r>
              <a:rPr lang="en-US"/>
              <a:t>Greiner-Hormann</a:t>
            </a:r>
            <a:r>
              <a:rPr lang="bg-BG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7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чрез</a:t>
            </a:r>
            <a:br>
              <a:rPr lang="bg-BG" dirty="0"/>
            </a:br>
            <a:r>
              <a:rPr lang="bg-BG" dirty="0"/>
              <a:t>отсичане на отсечка</a:t>
            </a:r>
            <a:br>
              <a:rPr lang="bg-BG" dirty="0"/>
            </a:br>
            <a:r>
              <a:rPr lang="bg-BG" dirty="0"/>
              <a:t>по </a:t>
            </a:r>
            <a:r>
              <a:rPr lang="bg-BG" dirty="0" err="1"/>
              <a:t>Коен-Съдърленд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1:27</a:t>
            </a:r>
          </a:p>
        </p:txBody>
      </p:sp>
    </p:spTree>
    <p:extLst>
      <p:ext uri="{BB962C8B-B14F-4D97-AF65-F5344CB8AC3E}">
        <p14:creationId xmlns:p14="http://schemas.microsoft.com/office/powerpoint/2010/main" val="281002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Вариант на алгоритъм</a:t>
            </a:r>
          </a:p>
          <a:p>
            <a:pPr lvl="1"/>
            <a:r>
              <a:rPr lang="bg-BG" dirty="0"/>
              <a:t>Чрез отсичане на отсечка по </a:t>
            </a:r>
            <a:r>
              <a:rPr lang="bg-BG" dirty="0" err="1"/>
              <a:t>Коен-Съдърленд</a:t>
            </a:r>
            <a:endParaRPr lang="bg-BG" dirty="0"/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Лесен за реализация</a:t>
            </a:r>
          </a:p>
          <a:p>
            <a:pPr lvl="1"/>
            <a:r>
              <a:rPr lang="bg-BG" dirty="0"/>
              <a:t>Може да доведе до дублирани върхове</a:t>
            </a:r>
          </a:p>
          <a:p>
            <a:pPr lvl="1"/>
            <a:r>
              <a:rPr lang="bg-BG" dirty="0"/>
              <a:t>Може да доведе до </a:t>
            </a:r>
            <a:r>
              <a:rPr lang="bg-BG" dirty="0" err="1"/>
              <a:t>контурни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Може да доведе до фалшиви страни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Първичен алгоритъм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Основна идея на алгоритъма</a:t>
            </a:r>
          </a:p>
          <a:p>
            <a:pPr lvl="1"/>
            <a:r>
              <a:rPr lang="bg-BG"/>
              <a:t>Страните на многоъгълника се обхождат последователно</a:t>
            </a:r>
          </a:p>
          <a:p>
            <a:pPr lvl="1"/>
            <a:r>
              <a:rPr lang="bg-BG"/>
              <a:t>Всяка се отсича чрез алгоритъма на Коен-Съдърленд</a:t>
            </a:r>
          </a:p>
          <a:p>
            <a:pPr lvl="1"/>
            <a:r>
              <a:rPr lang="bg-BG"/>
              <a:t>Отсечените части не се изтриват, а се долепят до съответната отсичаща права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2936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Обработване на отсечките</a:t>
            </a:r>
          </a:p>
          <a:p>
            <a:pPr lvl="1"/>
            <a:r>
              <a:rPr lang="en-US" dirty="0"/>
              <a:t>AM</a:t>
            </a:r>
            <a:r>
              <a:rPr lang="bg-BG" dirty="0"/>
              <a:t> се запазва, а </a:t>
            </a:r>
            <a:r>
              <a:rPr lang="en-US" dirty="0"/>
              <a:t>MB</a:t>
            </a:r>
            <a:r>
              <a:rPr lang="bg-BG" dirty="0"/>
              <a:t> се свлича до </a:t>
            </a:r>
            <a:r>
              <a:rPr lang="en-US" dirty="0"/>
              <a:t>MB'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19400" y="2419350"/>
            <a:ext cx="4267200" cy="2286000"/>
            <a:chOff x="2819400" y="3276600"/>
            <a:chExt cx="2971800" cy="275771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19400" y="3276600"/>
              <a:ext cx="0" cy="27577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791200" y="3352800"/>
              <a:ext cx="0" cy="26815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1"/>
          <p:cNvGrpSpPr/>
          <p:nvPr/>
        </p:nvGrpSpPr>
        <p:grpSpPr>
          <a:xfrm>
            <a:off x="2133600" y="3048000"/>
            <a:ext cx="5715000" cy="1371600"/>
            <a:chOff x="1752600" y="2057400"/>
            <a:chExt cx="5943600" cy="12954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819400" y="3048000"/>
            <a:ext cx="4267200" cy="13716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35104" y="2501237"/>
            <a:ext cx="2492992" cy="123079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62952" y="332351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bg-BG" sz="20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8400" y="21907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bg-BG" sz="20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7104" y="259677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endParaRPr lang="bg-BG" sz="20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9344" y="26479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B'</a:t>
            </a:r>
            <a:endParaRPr lang="bg-BG" sz="2000" b="1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298831" y="3043736"/>
            <a:ext cx="1129265" cy="84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22408" y="2560673"/>
            <a:ext cx="1780" cy="43620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2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Получаване на </a:t>
            </a:r>
            <a:r>
              <a:rPr lang="bg-BG" dirty="0" err="1"/>
              <a:t>контурни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Могат да се елиминират в допълнителен пас</a:t>
            </a:r>
          </a:p>
          <a:p>
            <a:pPr lvl="2"/>
            <a:r>
              <a:rPr lang="bg-BG" dirty="0"/>
              <a:t>(ако е необходимо)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1988216"/>
            <a:ext cx="3429000" cy="2228850"/>
            <a:chOff x="2819400" y="3345543"/>
            <a:chExt cx="2971800" cy="268877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3345543"/>
              <a:ext cx="0" cy="268877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791200" y="3352800"/>
              <a:ext cx="0" cy="26815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1"/>
          <p:cNvGrpSpPr/>
          <p:nvPr/>
        </p:nvGrpSpPr>
        <p:grpSpPr>
          <a:xfrm>
            <a:off x="2133600" y="2559716"/>
            <a:ext cx="4648200" cy="1371600"/>
            <a:chOff x="1752600" y="2057400"/>
            <a:chExt cx="5943600" cy="12954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724400" y="-9144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19400" y="2559716"/>
            <a:ext cx="3429000" cy="13716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34521" y="1982246"/>
            <a:ext cx="1514901" cy="122829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 flipH="1">
            <a:off x="4749422" y="2043614"/>
            <a:ext cx="1376" cy="44920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751696" y="1982246"/>
            <a:ext cx="1239672" cy="107476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34870" y="2552256"/>
            <a:ext cx="1381192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89986" y="249282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4526931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313631" y="3326708"/>
            <a:ext cx="354017" cy="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Получаване на дублирани върхове</a:t>
            </a:r>
          </a:p>
          <a:p>
            <a:pPr lvl="1"/>
            <a:r>
              <a:rPr lang="bg-BG" dirty="0"/>
              <a:t>Могат да се елиминират в допълнителен пас</a:t>
            </a:r>
          </a:p>
          <a:p>
            <a:pPr lvl="2"/>
            <a:r>
              <a:rPr lang="bg-BG" dirty="0"/>
              <a:t>(ако е необходимо)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1990202"/>
            <a:ext cx="3429000" cy="2228850"/>
            <a:chOff x="2819400" y="3345543"/>
            <a:chExt cx="2971800" cy="268877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3345543"/>
              <a:ext cx="0" cy="268877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791200" y="4172857"/>
              <a:ext cx="0" cy="18614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19400" y="2561702"/>
            <a:ext cx="3429000" cy="13716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34522" y="1962510"/>
            <a:ext cx="3580347" cy="126006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94062" y="1978235"/>
            <a:ext cx="512347" cy="5408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660532" y="1956040"/>
            <a:ext cx="154337" cy="137778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30602" y="2555233"/>
            <a:ext cx="1117798" cy="2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7807" y="2565894"/>
            <a:ext cx="593" cy="76081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54923" y="2159692"/>
            <a:ext cx="3558" cy="35579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308293" y="2568860"/>
            <a:ext cx="437631" cy="355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51"/>
          <p:cNvGrpSpPr/>
          <p:nvPr/>
        </p:nvGrpSpPr>
        <p:grpSpPr>
          <a:xfrm>
            <a:off x="2133600" y="2559238"/>
            <a:ext cx="4648200" cy="1372079"/>
            <a:chOff x="1752600" y="2056948"/>
            <a:chExt cx="5943600" cy="129585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752600" y="2056948"/>
              <a:ext cx="876348" cy="4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6693127" y="2514168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6193521" y="2096156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4583357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Получаване на фалшиви страни</a:t>
            </a:r>
          </a:p>
          <a:p>
            <a:pPr lvl="1"/>
            <a:r>
              <a:rPr lang="bg-BG" dirty="0"/>
              <a:t>Могат да се елиминират в допълнителен пас</a:t>
            </a:r>
            <a:endParaRPr lang="en-US" dirty="0"/>
          </a:p>
          <a:p>
            <a:pPr lvl="2"/>
            <a:r>
              <a:rPr lang="bg-BG" dirty="0"/>
              <a:t>(ако е необходимо)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104502"/>
            <a:ext cx="3429000" cy="2114551"/>
            <a:chOff x="2819400" y="3483428"/>
            <a:chExt cx="2971800" cy="25508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3483429"/>
              <a:ext cx="0" cy="255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791200" y="3483428"/>
              <a:ext cx="0" cy="255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1"/>
          <p:cNvGrpSpPr/>
          <p:nvPr/>
        </p:nvGrpSpPr>
        <p:grpSpPr>
          <a:xfrm>
            <a:off x="2133600" y="2561702"/>
            <a:ext cx="4648200" cy="1371600"/>
            <a:chOff x="1752600" y="2057400"/>
            <a:chExt cx="5943600" cy="12954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752601" y="2057400"/>
              <a:ext cx="58461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819400" y="2561702"/>
            <a:ext cx="3429000" cy="13716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34522" y="1963760"/>
            <a:ext cx="2538481" cy="124877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56183" y="2555234"/>
            <a:ext cx="1217248" cy="344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773431" y="1981036"/>
            <a:ext cx="3339" cy="52433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40181" y="2875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Фалшива страна</a:t>
            </a:r>
          </a:p>
        </p:txBody>
      </p:sp>
      <p:sp>
        <p:nvSpPr>
          <p:cNvPr id="51" name="Arc 50"/>
          <p:cNvSpPr/>
          <p:nvPr/>
        </p:nvSpPr>
        <p:spPr>
          <a:xfrm rot="10800000">
            <a:off x="5486400" y="2203051"/>
            <a:ext cx="1943100" cy="869550"/>
          </a:xfrm>
          <a:prstGeom prst="arc">
            <a:avLst>
              <a:gd name="adj1" fmla="val 16200000"/>
              <a:gd name="adj2" fmla="val 173233"/>
            </a:avLst>
          </a:prstGeom>
          <a:noFill/>
          <a:ln w="6350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17409" y="1963760"/>
            <a:ext cx="1255594" cy="1361365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73400" y="2500378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635572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 за решаване</a:t>
            </a:r>
          </a:p>
          <a:p>
            <a:pPr lvl="1"/>
            <a:r>
              <a:rPr lang="bg-BG" dirty="0" err="1"/>
              <a:t>Растеризирането</a:t>
            </a:r>
            <a:r>
              <a:rPr lang="bg-BG" dirty="0"/>
              <a:t> на примитиви е в рамките на правоъгълна зона</a:t>
            </a:r>
          </a:p>
          <a:p>
            <a:pPr lvl="1"/>
            <a:r>
              <a:rPr lang="bg-BG" dirty="0"/>
              <a:t>Цял екран, прозорец или част от прозорец</a:t>
            </a:r>
          </a:p>
          <a:p>
            <a:pPr lvl="1"/>
            <a:r>
              <a:rPr lang="bg-BG" dirty="0"/>
              <a:t>Няма нужда да се </a:t>
            </a:r>
            <a:r>
              <a:rPr lang="bg-BG" dirty="0" err="1"/>
              <a:t>растеризира</a:t>
            </a:r>
            <a:r>
              <a:rPr lang="bg-BG" dirty="0"/>
              <a:t> извън тази зона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80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Гъдел при външни многоъгълници</a:t>
            </a:r>
          </a:p>
          <a:p>
            <a:pPr lvl="1"/>
            <a:r>
              <a:rPr lang="bg-BG"/>
              <a:t>Само контурни и дублирани точки</a:t>
            </a:r>
          </a:p>
          <a:p>
            <a:pPr lvl="1"/>
            <a:r>
              <a:rPr lang="bg-BG"/>
              <a:t>И фалшиви страни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52601" y="2686051"/>
            <a:ext cx="3430767" cy="2114550"/>
            <a:chOff x="2819400" y="3483429"/>
            <a:chExt cx="2973332" cy="255088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3483429"/>
              <a:ext cx="0" cy="255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791202" y="5689597"/>
              <a:ext cx="1530" cy="3447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1"/>
          <p:cNvGrpSpPr/>
          <p:nvPr/>
        </p:nvGrpSpPr>
        <p:grpSpPr>
          <a:xfrm>
            <a:off x="1066800" y="3133201"/>
            <a:ext cx="4648200" cy="1381648"/>
            <a:chOff x="1752600" y="2047910"/>
            <a:chExt cx="5943600" cy="130489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4724400" y="381000"/>
              <a:ext cx="0" cy="594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1752603" y="2047910"/>
              <a:ext cx="5267362" cy="886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752600" y="3143250"/>
            <a:ext cx="3429000" cy="13716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67284" y="1352550"/>
            <a:ext cx="2893326" cy="38100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3696" y="3143062"/>
            <a:ext cx="807904" cy="225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8036" y="1772293"/>
            <a:ext cx="152" cy="130416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233012" y="1349566"/>
            <a:ext cx="2029858" cy="175443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46783" y="2712904"/>
            <a:ext cx="2605489" cy="41313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46783" y="3971498"/>
            <a:ext cx="1458817" cy="8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188945" y="3143250"/>
            <a:ext cx="2703" cy="833839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67284" y="1733550"/>
            <a:ext cx="2361062" cy="223794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728346" y="2712492"/>
            <a:ext cx="1132764" cy="125730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260610" y="1352550"/>
            <a:ext cx="600500" cy="135759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90615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 на Съдърленд-Ходжман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1:35</a:t>
            </a:r>
          </a:p>
        </p:txBody>
      </p:sp>
    </p:spTree>
    <p:extLst>
      <p:ext uri="{BB962C8B-B14F-4D97-AF65-F5344CB8AC3E}">
        <p14:creationId xmlns:p14="http://schemas.microsoft.com/office/powerpoint/2010/main" val="901181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 на алгоритъма</a:t>
            </a:r>
          </a:p>
          <a:p>
            <a:pPr lvl="1"/>
            <a:r>
              <a:rPr lang="bg-BG" dirty="0"/>
              <a:t>Отсичаме многоъгълника по едната страна на видимата зона</a:t>
            </a:r>
          </a:p>
          <a:p>
            <a:pPr lvl="1"/>
            <a:r>
              <a:rPr lang="bg-BG" dirty="0"/>
              <a:t>После по другата и т.н.</a:t>
            </a:r>
          </a:p>
          <a:p>
            <a:pPr lvl="1"/>
            <a:r>
              <a:rPr lang="bg-BG" dirty="0"/>
              <a:t>За отсичането ни е нужно да различаваме вътрешност-външност на двойка точки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Основна 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49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Отсичане отляво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Отсичане по страни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2114550"/>
            <a:ext cx="6229350" cy="2027546"/>
            <a:chOff x="609600" y="2114550"/>
            <a:chExt cx="8305800" cy="2027546"/>
          </a:xfrm>
        </p:grpSpPr>
        <p:sp>
          <p:nvSpPr>
            <p:cNvPr id="4" name="Rectangle 3"/>
            <p:cNvSpPr/>
            <p:nvPr/>
          </p:nvSpPr>
          <p:spPr>
            <a:xfrm>
              <a:off x="914400" y="2571750"/>
              <a:ext cx="2514600" cy="1200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09600" y="2114550"/>
              <a:ext cx="381000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0" h="3084394">
                  <a:moveTo>
                    <a:pt x="0" y="1304088"/>
                  </a:moveTo>
                  <a:lnTo>
                    <a:pt x="0" y="173878"/>
                  </a:lnTo>
                  <a:lnTo>
                    <a:pt x="1447800" y="1217148"/>
                  </a:lnTo>
                  <a:lnTo>
                    <a:pt x="2183642" y="0"/>
                  </a:lnTo>
                  <a:lnTo>
                    <a:pt x="3810000" y="1066800"/>
                  </a:lnTo>
                  <a:lnTo>
                    <a:pt x="2286000" y="1651844"/>
                  </a:lnTo>
                  <a:lnTo>
                    <a:pt x="3352800" y="1825723"/>
                  </a:lnTo>
                  <a:lnTo>
                    <a:pt x="1665027" y="3084394"/>
                  </a:lnTo>
                  <a:lnTo>
                    <a:pt x="0" y="130408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0200" y="2571750"/>
              <a:ext cx="2514600" cy="1200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05400" y="2114550"/>
              <a:ext cx="381000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0" h="3084394">
                  <a:moveTo>
                    <a:pt x="0" y="1304088"/>
                  </a:moveTo>
                  <a:lnTo>
                    <a:pt x="0" y="173878"/>
                  </a:lnTo>
                  <a:lnTo>
                    <a:pt x="1447800" y="1217148"/>
                  </a:lnTo>
                  <a:lnTo>
                    <a:pt x="2183642" y="0"/>
                  </a:lnTo>
                  <a:lnTo>
                    <a:pt x="3810000" y="1066800"/>
                  </a:lnTo>
                  <a:lnTo>
                    <a:pt x="2286000" y="1651844"/>
                  </a:lnTo>
                  <a:lnTo>
                    <a:pt x="3352800" y="1825723"/>
                  </a:lnTo>
                  <a:lnTo>
                    <a:pt x="1665027" y="3084394"/>
                  </a:lnTo>
                  <a:lnTo>
                    <a:pt x="0" y="130408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06390" y="2114550"/>
              <a:ext cx="350901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0 w 3810000"/>
                <a:gd name="connsiteY0" fmla="*/ 1304088 h 3084394"/>
                <a:gd name="connsiteX1" fmla="*/ 304800 w 3810000"/>
                <a:gd name="connsiteY1" fmla="*/ 695513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3048 w 3505200"/>
                <a:gd name="connsiteY9" fmla="*/ 1629589 h 3084394"/>
                <a:gd name="connsiteX0" fmla="*/ 6858 w 3509010"/>
                <a:gd name="connsiteY0" fmla="*/ 1629589 h 3084394"/>
                <a:gd name="connsiteX1" fmla="*/ 0 w 3509010"/>
                <a:gd name="connsiteY1" fmla="*/ 391226 h 3084394"/>
                <a:gd name="connsiteX2" fmla="*/ 426263 w 3509010"/>
                <a:gd name="connsiteY2" fmla="*/ 702468 h 3084394"/>
                <a:gd name="connsiteX3" fmla="*/ 1146810 w 3509010"/>
                <a:gd name="connsiteY3" fmla="*/ 1217148 h 3084394"/>
                <a:gd name="connsiteX4" fmla="*/ 1882652 w 3509010"/>
                <a:gd name="connsiteY4" fmla="*/ 0 h 3084394"/>
                <a:gd name="connsiteX5" fmla="*/ 3509010 w 3509010"/>
                <a:gd name="connsiteY5" fmla="*/ 1066800 h 3084394"/>
                <a:gd name="connsiteX6" fmla="*/ 1985010 w 3509010"/>
                <a:gd name="connsiteY6" fmla="*/ 1651844 h 3084394"/>
                <a:gd name="connsiteX7" fmla="*/ 3051810 w 3509010"/>
                <a:gd name="connsiteY7" fmla="*/ 1825723 h 3084394"/>
                <a:gd name="connsiteX8" fmla="*/ 1364037 w 3509010"/>
                <a:gd name="connsiteY8" fmla="*/ 3084394 h 3084394"/>
                <a:gd name="connsiteX9" fmla="*/ 6858 w 3509010"/>
                <a:gd name="connsiteY9" fmla="*/ 1629589 h 3084394"/>
                <a:gd name="connsiteX0" fmla="*/ 6858 w 3509010"/>
                <a:gd name="connsiteY0" fmla="*/ 1629589 h 3084394"/>
                <a:gd name="connsiteX1" fmla="*/ 0 w 3509010"/>
                <a:gd name="connsiteY1" fmla="*/ 391226 h 3084394"/>
                <a:gd name="connsiteX2" fmla="*/ 1146810 w 3509010"/>
                <a:gd name="connsiteY2" fmla="*/ 1217148 h 3084394"/>
                <a:gd name="connsiteX3" fmla="*/ 1882652 w 3509010"/>
                <a:gd name="connsiteY3" fmla="*/ 0 h 3084394"/>
                <a:gd name="connsiteX4" fmla="*/ 3509010 w 3509010"/>
                <a:gd name="connsiteY4" fmla="*/ 1066800 h 3084394"/>
                <a:gd name="connsiteX5" fmla="*/ 1985010 w 3509010"/>
                <a:gd name="connsiteY5" fmla="*/ 1651844 h 3084394"/>
                <a:gd name="connsiteX6" fmla="*/ 3051810 w 3509010"/>
                <a:gd name="connsiteY6" fmla="*/ 1825723 h 3084394"/>
                <a:gd name="connsiteX7" fmla="*/ 1364037 w 3509010"/>
                <a:gd name="connsiteY7" fmla="*/ 3084394 h 3084394"/>
                <a:gd name="connsiteX8" fmla="*/ 6858 w 3509010"/>
                <a:gd name="connsiteY8" fmla="*/ 1629589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9010" h="3084394">
                  <a:moveTo>
                    <a:pt x="6858" y="1629589"/>
                  </a:moveTo>
                  <a:lnTo>
                    <a:pt x="0" y="391226"/>
                  </a:lnTo>
                  <a:lnTo>
                    <a:pt x="1146810" y="1217148"/>
                  </a:lnTo>
                  <a:lnTo>
                    <a:pt x="1882652" y="0"/>
                  </a:lnTo>
                  <a:lnTo>
                    <a:pt x="3509010" y="1066800"/>
                  </a:lnTo>
                  <a:lnTo>
                    <a:pt x="1985010" y="1651844"/>
                  </a:lnTo>
                  <a:lnTo>
                    <a:pt x="3051810" y="1825723"/>
                  </a:lnTo>
                  <a:lnTo>
                    <a:pt x="1364037" y="3084394"/>
                  </a:lnTo>
                  <a:lnTo>
                    <a:pt x="6858" y="16295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286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Отсичане по другите страни</a:t>
            </a:r>
          </a:p>
          <a:p>
            <a:pPr lvl="1"/>
            <a:r>
              <a:rPr lang="bg-BG" dirty="0"/>
              <a:t>Долу, дясно, горе</a:t>
            </a:r>
          </a:p>
          <a:p>
            <a:pPr lvl="1"/>
            <a:r>
              <a:rPr lang="bg-BG" dirty="0"/>
              <a:t>В произволен ред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114550"/>
            <a:ext cx="8858250" cy="2027546"/>
            <a:chOff x="609600" y="2114550"/>
            <a:chExt cx="11811000" cy="2027546"/>
          </a:xfrm>
        </p:grpSpPr>
        <p:sp>
          <p:nvSpPr>
            <p:cNvPr id="13" name="Rectangle 12"/>
            <p:cNvSpPr/>
            <p:nvPr/>
          </p:nvSpPr>
          <p:spPr>
            <a:xfrm>
              <a:off x="914400" y="2571750"/>
              <a:ext cx="2514600" cy="1200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9600" y="2114550"/>
              <a:ext cx="381000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0" h="3084394">
                  <a:moveTo>
                    <a:pt x="0" y="1304088"/>
                  </a:moveTo>
                  <a:lnTo>
                    <a:pt x="0" y="173878"/>
                  </a:lnTo>
                  <a:lnTo>
                    <a:pt x="1447800" y="1217148"/>
                  </a:lnTo>
                  <a:lnTo>
                    <a:pt x="2183642" y="0"/>
                  </a:lnTo>
                  <a:lnTo>
                    <a:pt x="3810000" y="1066800"/>
                  </a:lnTo>
                  <a:lnTo>
                    <a:pt x="2286000" y="1651844"/>
                  </a:lnTo>
                  <a:lnTo>
                    <a:pt x="3352800" y="1825723"/>
                  </a:lnTo>
                  <a:lnTo>
                    <a:pt x="1665027" y="3084394"/>
                  </a:lnTo>
                  <a:lnTo>
                    <a:pt x="0" y="130408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12314" y="2114550"/>
              <a:ext cx="3507286" cy="1657350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0 w 3810000"/>
                <a:gd name="connsiteY0" fmla="*/ 1304088 h 3084394"/>
                <a:gd name="connsiteX1" fmla="*/ 304800 w 3810000"/>
                <a:gd name="connsiteY1" fmla="*/ 695513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3048 w 3505200"/>
                <a:gd name="connsiteY9" fmla="*/ 1629589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793750 w 3505200"/>
                <a:gd name="connsiteY9" fmla="*/ 2485011 h 3084394"/>
                <a:gd name="connsiteX10" fmla="*/ 3048 w 3505200"/>
                <a:gd name="connsiteY10" fmla="*/ 1629589 h 3084394"/>
                <a:gd name="connsiteX0" fmla="*/ 3048 w 3505200"/>
                <a:gd name="connsiteY0" fmla="*/ 1629589 h 2519289"/>
                <a:gd name="connsiteX1" fmla="*/ 0 w 3505200"/>
                <a:gd name="connsiteY1" fmla="*/ 695513 h 2519289"/>
                <a:gd name="connsiteX2" fmla="*/ 422453 w 3505200"/>
                <a:gd name="connsiteY2" fmla="*/ 702468 h 2519289"/>
                <a:gd name="connsiteX3" fmla="*/ 1143000 w 3505200"/>
                <a:gd name="connsiteY3" fmla="*/ 1217148 h 2519289"/>
                <a:gd name="connsiteX4" fmla="*/ 1878842 w 3505200"/>
                <a:gd name="connsiteY4" fmla="*/ 0 h 2519289"/>
                <a:gd name="connsiteX5" fmla="*/ 3505200 w 3505200"/>
                <a:gd name="connsiteY5" fmla="*/ 1066800 h 2519289"/>
                <a:gd name="connsiteX6" fmla="*/ 1981200 w 3505200"/>
                <a:gd name="connsiteY6" fmla="*/ 1651844 h 2519289"/>
                <a:gd name="connsiteX7" fmla="*/ 3048000 w 3505200"/>
                <a:gd name="connsiteY7" fmla="*/ 1825723 h 2519289"/>
                <a:gd name="connsiteX8" fmla="*/ 2134927 w 3505200"/>
                <a:gd name="connsiteY8" fmla="*/ 2519289 h 2519289"/>
                <a:gd name="connsiteX9" fmla="*/ 793750 w 3505200"/>
                <a:gd name="connsiteY9" fmla="*/ 2485011 h 2519289"/>
                <a:gd name="connsiteX10" fmla="*/ 3048 w 3505200"/>
                <a:gd name="connsiteY10" fmla="*/ 1629589 h 2519289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3048000 w 3505200"/>
                <a:gd name="connsiteY7" fmla="*/ 1825723 h 2521235"/>
                <a:gd name="connsiteX8" fmla="*/ 2134927 w 3505200"/>
                <a:gd name="connsiteY8" fmla="*/ 2519289 h 2521235"/>
                <a:gd name="connsiteX9" fmla="*/ 838200 w 3505200"/>
                <a:gd name="connsiteY9" fmla="*/ 2521235 h 2521235"/>
                <a:gd name="connsiteX10" fmla="*/ 3048 w 3505200"/>
                <a:gd name="connsiteY10" fmla="*/ 1629589 h 2521235"/>
                <a:gd name="connsiteX0" fmla="*/ 1324 w 3503476"/>
                <a:gd name="connsiteY0" fmla="*/ 1629589 h 2521235"/>
                <a:gd name="connsiteX1" fmla="*/ 0 w 3503476"/>
                <a:gd name="connsiteY1" fmla="*/ 394964 h 2521235"/>
                <a:gd name="connsiteX2" fmla="*/ 420729 w 3503476"/>
                <a:gd name="connsiteY2" fmla="*/ 702468 h 2521235"/>
                <a:gd name="connsiteX3" fmla="*/ 1141276 w 3503476"/>
                <a:gd name="connsiteY3" fmla="*/ 1217148 h 2521235"/>
                <a:gd name="connsiteX4" fmla="*/ 1877118 w 3503476"/>
                <a:gd name="connsiteY4" fmla="*/ 0 h 2521235"/>
                <a:gd name="connsiteX5" fmla="*/ 3503476 w 3503476"/>
                <a:gd name="connsiteY5" fmla="*/ 1066800 h 2521235"/>
                <a:gd name="connsiteX6" fmla="*/ 1979476 w 3503476"/>
                <a:gd name="connsiteY6" fmla="*/ 1651844 h 2521235"/>
                <a:gd name="connsiteX7" fmla="*/ 3046276 w 3503476"/>
                <a:gd name="connsiteY7" fmla="*/ 1825723 h 2521235"/>
                <a:gd name="connsiteX8" fmla="*/ 2133203 w 3503476"/>
                <a:gd name="connsiteY8" fmla="*/ 2519289 h 2521235"/>
                <a:gd name="connsiteX9" fmla="*/ 836476 w 3503476"/>
                <a:gd name="connsiteY9" fmla="*/ 2521235 h 2521235"/>
                <a:gd name="connsiteX10" fmla="*/ 1324 w 3503476"/>
                <a:gd name="connsiteY10" fmla="*/ 1629589 h 2521235"/>
                <a:gd name="connsiteX0" fmla="*/ 1324 w 3503476"/>
                <a:gd name="connsiteY0" fmla="*/ 1629589 h 2521235"/>
                <a:gd name="connsiteX1" fmla="*/ 0 w 3503476"/>
                <a:gd name="connsiteY1" fmla="*/ 394964 h 2521235"/>
                <a:gd name="connsiteX2" fmla="*/ 1141276 w 3503476"/>
                <a:gd name="connsiteY2" fmla="*/ 1217148 h 2521235"/>
                <a:gd name="connsiteX3" fmla="*/ 1877118 w 3503476"/>
                <a:gd name="connsiteY3" fmla="*/ 0 h 2521235"/>
                <a:gd name="connsiteX4" fmla="*/ 3503476 w 3503476"/>
                <a:gd name="connsiteY4" fmla="*/ 1066800 h 2521235"/>
                <a:gd name="connsiteX5" fmla="*/ 1979476 w 3503476"/>
                <a:gd name="connsiteY5" fmla="*/ 1651844 h 2521235"/>
                <a:gd name="connsiteX6" fmla="*/ 3046276 w 3503476"/>
                <a:gd name="connsiteY6" fmla="*/ 1825723 h 2521235"/>
                <a:gd name="connsiteX7" fmla="*/ 2133203 w 3503476"/>
                <a:gd name="connsiteY7" fmla="*/ 2519289 h 2521235"/>
                <a:gd name="connsiteX8" fmla="*/ 836476 w 3503476"/>
                <a:gd name="connsiteY8" fmla="*/ 2521235 h 2521235"/>
                <a:gd name="connsiteX9" fmla="*/ 1324 w 3503476"/>
                <a:gd name="connsiteY9" fmla="*/ 1629589 h 2521235"/>
                <a:gd name="connsiteX0" fmla="*/ 5134 w 3507286"/>
                <a:gd name="connsiteY0" fmla="*/ 1629589 h 2521235"/>
                <a:gd name="connsiteX1" fmla="*/ 0 w 3507286"/>
                <a:gd name="connsiteY1" fmla="*/ 386270 h 2521235"/>
                <a:gd name="connsiteX2" fmla="*/ 1145086 w 3507286"/>
                <a:gd name="connsiteY2" fmla="*/ 1217148 h 2521235"/>
                <a:gd name="connsiteX3" fmla="*/ 1880928 w 3507286"/>
                <a:gd name="connsiteY3" fmla="*/ 0 h 2521235"/>
                <a:gd name="connsiteX4" fmla="*/ 3507286 w 3507286"/>
                <a:gd name="connsiteY4" fmla="*/ 1066800 h 2521235"/>
                <a:gd name="connsiteX5" fmla="*/ 1983286 w 3507286"/>
                <a:gd name="connsiteY5" fmla="*/ 1651844 h 2521235"/>
                <a:gd name="connsiteX6" fmla="*/ 3050086 w 3507286"/>
                <a:gd name="connsiteY6" fmla="*/ 1825723 h 2521235"/>
                <a:gd name="connsiteX7" fmla="*/ 2137013 w 3507286"/>
                <a:gd name="connsiteY7" fmla="*/ 2519289 h 2521235"/>
                <a:gd name="connsiteX8" fmla="*/ 840286 w 3507286"/>
                <a:gd name="connsiteY8" fmla="*/ 2521235 h 2521235"/>
                <a:gd name="connsiteX9" fmla="*/ 5134 w 3507286"/>
                <a:gd name="connsiteY9" fmla="*/ 1629589 h 252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7286" h="2521235">
                  <a:moveTo>
                    <a:pt x="5134" y="1629589"/>
                  </a:moveTo>
                  <a:cubicBezTo>
                    <a:pt x="4693" y="1218047"/>
                    <a:pt x="441" y="797812"/>
                    <a:pt x="0" y="386270"/>
                  </a:cubicBezTo>
                  <a:lnTo>
                    <a:pt x="1145086" y="1217148"/>
                  </a:lnTo>
                  <a:lnTo>
                    <a:pt x="1880928" y="0"/>
                  </a:lnTo>
                  <a:lnTo>
                    <a:pt x="3507286" y="1066800"/>
                  </a:lnTo>
                  <a:lnTo>
                    <a:pt x="1983286" y="1651844"/>
                  </a:lnTo>
                  <a:lnTo>
                    <a:pt x="3050086" y="1825723"/>
                  </a:lnTo>
                  <a:lnTo>
                    <a:pt x="2137013" y="2519289"/>
                  </a:lnTo>
                  <a:lnTo>
                    <a:pt x="840286" y="2521235"/>
                  </a:lnTo>
                  <a:lnTo>
                    <a:pt x="5134" y="16295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2571750"/>
              <a:ext cx="2514600" cy="1200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572000" y="2114550"/>
              <a:ext cx="381000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0" h="3084394">
                  <a:moveTo>
                    <a:pt x="0" y="1304088"/>
                  </a:moveTo>
                  <a:lnTo>
                    <a:pt x="0" y="173878"/>
                  </a:lnTo>
                  <a:lnTo>
                    <a:pt x="1447800" y="1217148"/>
                  </a:lnTo>
                  <a:lnTo>
                    <a:pt x="2183642" y="0"/>
                  </a:lnTo>
                  <a:lnTo>
                    <a:pt x="3810000" y="1066800"/>
                  </a:lnTo>
                  <a:lnTo>
                    <a:pt x="2286000" y="1651844"/>
                  </a:lnTo>
                  <a:lnTo>
                    <a:pt x="3352800" y="1825723"/>
                  </a:lnTo>
                  <a:lnTo>
                    <a:pt x="1665027" y="3084394"/>
                  </a:lnTo>
                  <a:lnTo>
                    <a:pt x="0" y="130408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72990" y="2114550"/>
              <a:ext cx="2518410" cy="1657350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0 w 3810000"/>
                <a:gd name="connsiteY0" fmla="*/ 1304088 h 3084394"/>
                <a:gd name="connsiteX1" fmla="*/ 304800 w 3810000"/>
                <a:gd name="connsiteY1" fmla="*/ 695513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3048 w 3505200"/>
                <a:gd name="connsiteY9" fmla="*/ 1629589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793750 w 3505200"/>
                <a:gd name="connsiteY9" fmla="*/ 2485011 h 3084394"/>
                <a:gd name="connsiteX10" fmla="*/ 3048 w 3505200"/>
                <a:gd name="connsiteY10" fmla="*/ 1629589 h 3084394"/>
                <a:gd name="connsiteX0" fmla="*/ 3048 w 3505200"/>
                <a:gd name="connsiteY0" fmla="*/ 1629589 h 2519289"/>
                <a:gd name="connsiteX1" fmla="*/ 0 w 3505200"/>
                <a:gd name="connsiteY1" fmla="*/ 695513 h 2519289"/>
                <a:gd name="connsiteX2" fmla="*/ 422453 w 3505200"/>
                <a:gd name="connsiteY2" fmla="*/ 702468 h 2519289"/>
                <a:gd name="connsiteX3" fmla="*/ 1143000 w 3505200"/>
                <a:gd name="connsiteY3" fmla="*/ 1217148 h 2519289"/>
                <a:gd name="connsiteX4" fmla="*/ 1878842 w 3505200"/>
                <a:gd name="connsiteY4" fmla="*/ 0 h 2519289"/>
                <a:gd name="connsiteX5" fmla="*/ 3505200 w 3505200"/>
                <a:gd name="connsiteY5" fmla="*/ 1066800 h 2519289"/>
                <a:gd name="connsiteX6" fmla="*/ 1981200 w 3505200"/>
                <a:gd name="connsiteY6" fmla="*/ 1651844 h 2519289"/>
                <a:gd name="connsiteX7" fmla="*/ 3048000 w 3505200"/>
                <a:gd name="connsiteY7" fmla="*/ 1825723 h 2519289"/>
                <a:gd name="connsiteX8" fmla="*/ 2134927 w 3505200"/>
                <a:gd name="connsiteY8" fmla="*/ 2519289 h 2519289"/>
                <a:gd name="connsiteX9" fmla="*/ 793750 w 3505200"/>
                <a:gd name="connsiteY9" fmla="*/ 2485011 h 2519289"/>
                <a:gd name="connsiteX10" fmla="*/ 3048 w 3505200"/>
                <a:gd name="connsiteY10" fmla="*/ 1629589 h 2519289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3048000 w 3505200"/>
                <a:gd name="connsiteY7" fmla="*/ 1825723 h 2521235"/>
                <a:gd name="connsiteX8" fmla="*/ 2134927 w 3505200"/>
                <a:gd name="connsiteY8" fmla="*/ 2519289 h 2521235"/>
                <a:gd name="connsiteX9" fmla="*/ 838200 w 3505200"/>
                <a:gd name="connsiteY9" fmla="*/ 2521235 h 2521235"/>
                <a:gd name="connsiteX10" fmla="*/ 3048 w 3505200"/>
                <a:gd name="connsiteY10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2506980 w 3505200"/>
                <a:gd name="connsiteY7" fmla="*/ 1738783 h 2521235"/>
                <a:gd name="connsiteX8" fmla="*/ 3048000 w 3505200"/>
                <a:gd name="connsiteY8" fmla="*/ 1825723 h 2521235"/>
                <a:gd name="connsiteX9" fmla="*/ 2134927 w 3505200"/>
                <a:gd name="connsiteY9" fmla="*/ 2519289 h 2521235"/>
                <a:gd name="connsiteX10" fmla="*/ 838200 w 3505200"/>
                <a:gd name="connsiteY10" fmla="*/ 2521235 h 2521235"/>
                <a:gd name="connsiteX11" fmla="*/ 3048 w 3505200"/>
                <a:gd name="connsiteY11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2506980 w 3505200"/>
                <a:gd name="connsiteY7" fmla="*/ 1738783 h 2521235"/>
                <a:gd name="connsiteX8" fmla="*/ 2514600 w 3505200"/>
                <a:gd name="connsiteY8" fmla="*/ 2229990 h 2521235"/>
                <a:gd name="connsiteX9" fmla="*/ 2134927 w 3505200"/>
                <a:gd name="connsiteY9" fmla="*/ 2519289 h 2521235"/>
                <a:gd name="connsiteX10" fmla="*/ 838200 w 3505200"/>
                <a:gd name="connsiteY10" fmla="*/ 2521235 h 2521235"/>
                <a:gd name="connsiteX11" fmla="*/ 3048 w 3505200"/>
                <a:gd name="connsiteY11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2485445 w 3505200"/>
                <a:gd name="connsiteY6" fmla="*/ 1455286 h 2521235"/>
                <a:gd name="connsiteX7" fmla="*/ 1981200 w 3505200"/>
                <a:gd name="connsiteY7" fmla="*/ 1651844 h 2521235"/>
                <a:gd name="connsiteX8" fmla="*/ 2506980 w 3505200"/>
                <a:gd name="connsiteY8" fmla="*/ 1738783 h 2521235"/>
                <a:gd name="connsiteX9" fmla="*/ 2514600 w 3505200"/>
                <a:gd name="connsiteY9" fmla="*/ 2229990 h 2521235"/>
                <a:gd name="connsiteX10" fmla="*/ 2134927 w 3505200"/>
                <a:gd name="connsiteY10" fmla="*/ 2519289 h 2521235"/>
                <a:gd name="connsiteX11" fmla="*/ 838200 w 3505200"/>
                <a:gd name="connsiteY11" fmla="*/ 2521235 h 2521235"/>
                <a:gd name="connsiteX12" fmla="*/ 3048 w 35052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09299 w 2514600"/>
                <a:gd name="connsiteY5" fmla="*/ 412111 h 2521235"/>
                <a:gd name="connsiteX6" fmla="*/ 2485445 w 2514600"/>
                <a:gd name="connsiteY6" fmla="*/ 1455286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09299 w 2514600"/>
                <a:gd name="connsiteY5" fmla="*/ 412111 h 2521235"/>
                <a:gd name="connsiteX6" fmla="*/ 2511949 w 2514600"/>
                <a:gd name="connsiteY6" fmla="*/ 1440922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13274 w 2514600"/>
                <a:gd name="connsiteY5" fmla="*/ 416647 h 2521235"/>
                <a:gd name="connsiteX6" fmla="*/ 2511949 w 2514600"/>
                <a:gd name="connsiteY6" fmla="*/ 1440922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6858 w 2518410"/>
                <a:gd name="connsiteY0" fmla="*/ 1629589 h 2521235"/>
                <a:gd name="connsiteX1" fmla="*/ 0 w 2518410"/>
                <a:gd name="connsiteY1" fmla="*/ 391226 h 2521235"/>
                <a:gd name="connsiteX2" fmla="*/ 426263 w 2518410"/>
                <a:gd name="connsiteY2" fmla="*/ 702468 h 2521235"/>
                <a:gd name="connsiteX3" fmla="*/ 1146810 w 2518410"/>
                <a:gd name="connsiteY3" fmla="*/ 1217148 h 2521235"/>
                <a:gd name="connsiteX4" fmla="*/ 1882652 w 2518410"/>
                <a:gd name="connsiteY4" fmla="*/ 0 h 2521235"/>
                <a:gd name="connsiteX5" fmla="*/ 2517084 w 2518410"/>
                <a:gd name="connsiteY5" fmla="*/ 416647 h 2521235"/>
                <a:gd name="connsiteX6" fmla="*/ 2515759 w 2518410"/>
                <a:gd name="connsiteY6" fmla="*/ 1440922 h 2521235"/>
                <a:gd name="connsiteX7" fmla="*/ 1985010 w 2518410"/>
                <a:gd name="connsiteY7" fmla="*/ 1651844 h 2521235"/>
                <a:gd name="connsiteX8" fmla="*/ 2510790 w 2518410"/>
                <a:gd name="connsiteY8" fmla="*/ 1738783 h 2521235"/>
                <a:gd name="connsiteX9" fmla="*/ 2518410 w 2518410"/>
                <a:gd name="connsiteY9" fmla="*/ 2229990 h 2521235"/>
                <a:gd name="connsiteX10" fmla="*/ 2138737 w 2518410"/>
                <a:gd name="connsiteY10" fmla="*/ 2519289 h 2521235"/>
                <a:gd name="connsiteX11" fmla="*/ 842010 w 2518410"/>
                <a:gd name="connsiteY11" fmla="*/ 2521235 h 2521235"/>
                <a:gd name="connsiteX12" fmla="*/ 6858 w 2518410"/>
                <a:gd name="connsiteY12" fmla="*/ 1629589 h 2521235"/>
                <a:gd name="connsiteX0" fmla="*/ 6858 w 2518410"/>
                <a:gd name="connsiteY0" fmla="*/ 1629589 h 2521235"/>
                <a:gd name="connsiteX1" fmla="*/ 0 w 2518410"/>
                <a:gd name="connsiteY1" fmla="*/ 391226 h 2521235"/>
                <a:gd name="connsiteX2" fmla="*/ 1146810 w 2518410"/>
                <a:gd name="connsiteY2" fmla="*/ 1217148 h 2521235"/>
                <a:gd name="connsiteX3" fmla="*/ 1882652 w 2518410"/>
                <a:gd name="connsiteY3" fmla="*/ 0 h 2521235"/>
                <a:gd name="connsiteX4" fmla="*/ 2517084 w 2518410"/>
                <a:gd name="connsiteY4" fmla="*/ 416647 h 2521235"/>
                <a:gd name="connsiteX5" fmla="*/ 2515759 w 2518410"/>
                <a:gd name="connsiteY5" fmla="*/ 1440922 h 2521235"/>
                <a:gd name="connsiteX6" fmla="*/ 1985010 w 2518410"/>
                <a:gd name="connsiteY6" fmla="*/ 1651844 h 2521235"/>
                <a:gd name="connsiteX7" fmla="*/ 2510790 w 2518410"/>
                <a:gd name="connsiteY7" fmla="*/ 1738783 h 2521235"/>
                <a:gd name="connsiteX8" fmla="*/ 2518410 w 2518410"/>
                <a:gd name="connsiteY8" fmla="*/ 2229990 h 2521235"/>
                <a:gd name="connsiteX9" fmla="*/ 2138737 w 2518410"/>
                <a:gd name="connsiteY9" fmla="*/ 2519289 h 2521235"/>
                <a:gd name="connsiteX10" fmla="*/ 842010 w 2518410"/>
                <a:gd name="connsiteY10" fmla="*/ 2521235 h 2521235"/>
                <a:gd name="connsiteX11" fmla="*/ 6858 w 2518410"/>
                <a:gd name="connsiteY11" fmla="*/ 1629589 h 252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8410" h="2521235">
                  <a:moveTo>
                    <a:pt x="6858" y="1629589"/>
                  </a:moveTo>
                  <a:lnTo>
                    <a:pt x="0" y="391226"/>
                  </a:lnTo>
                  <a:lnTo>
                    <a:pt x="1146810" y="1217148"/>
                  </a:lnTo>
                  <a:lnTo>
                    <a:pt x="1882652" y="0"/>
                  </a:lnTo>
                  <a:lnTo>
                    <a:pt x="2517084" y="416647"/>
                  </a:lnTo>
                  <a:cubicBezTo>
                    <a:pt x="2517967" y="759584"/>
                    <a:pt x="2514876" y="1097985"/>
                    <a:pt x="2515759" y="1440922"/>
                  </a:cubicBezTo>
                  <a:lnTo>
                    <a:pt x="1985010" y="1651844"/>
                  </a:lnTo>
                  <a:lnTo>
                    <a:pt x="2510790" y="1738783"/>
                  </a:lnTo>
                  <a:lnTo>
                    <a:pt x="2518410" y="2229990"/>
                  </a:lnTo>
                  <a:lnTo>
                    <a:pt x="2138737" y="2519289"/>
                  </a:lnTo>
                  <a:lnTo>
                    <a:pt x="842010" y="2521235"/>
                  </a:lnTo>
                  <a:lnTo>
                    <a:pt x="6858" y="16295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15400" y="2571750"/>
              <a:ext cx="2514600" cy="1200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10600" y="2114550"/>
              <a:ext cx="3810000" cy="2027546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0" h="3084394">
                  <a:moveTo>
                    <a:pt x="0" y="1304088"/>
                  </a:moveTo>
                  <a:lnTo>
                    <a:pt x="0" y="173878"/>
                  </a:lnTo>
                  <a:lnTo>
                    <a:pt x="1447800" y="1217148"/>
                  </a:lnTo>
                  <a:lnTo>
                    <a:pt x="2183642" y="0"/>
                  </a:lnTo>
                  <a:lnTo>
                    <a:pt x="3810000" y="1066800"/>
                  </a:lnTo>
                  <a:lnTo>
                    <a:pt x="2286000" y="1651844"/>
                  </a:lnTo>
                  <a:lnTo>
                    <a:pt x="3352800" y="1825723"/>
                  </a:lnTo>
                  <a:lnTo>
                    <a:pt x="1665027" y="3084394"/>
                  </a:lnTo>
                  <a:lnTo>
                    <a:pt x="0" y="1304088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915400" y="2571750"/>
              <a:ext cx="2514600" cy="1200151"/>
            </a:xfrm>
            <a:custGeom>
              <a:avLst/>
              <a:gdLst>
                <a:gd name="connsiteX0" fmla="*/ 0 w 3084394"/>
                <a:gd name="connsiteY0" fmla="*/ 1064526 h 3084394"/>
                <a:gd name="connsiteX1" fmla="*/ 1269242 w 3084394"/>
                <a:gd name="connsiteY1" fmla="*/ 0 h 3084394"/>
                <a:gd name="connsiteX2" fmla="*/ 3084394 w 3084394"/>
                <a:gd name="connsiteY2" fmla="*/ 750627 h 3084394"/>
                <a:gd name="connsiteX3" fmla="*/ 2524836 w 3084394"/>
                <a:gd name="connsiteY3" fmla="*/ 2634018 h 3084394"/>
                <a:gd name="connsiteX4" fmla="*/ 750627 w 3084394"/>
                <a:gd name="connsiteY4" fmla="*/ 3084394 h 3084394"/>
                <a:gd name="connsiteX5" fmla="*/ 0 w 3084394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524836 w 2895600"/>
                <a:gd name="connsiteY3" fmla="*/ 2634018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2743200 w 2895600"/>
                <a:gd name="connsiteY3" fmla="*/ 3042871 h 3084394"/>
                <a:gd name="connsiteX4" fmla="*/ 750627 w 2895600"/>
                <a:gd name="connsiteY4" fmla="*/ 3084394 h 3084394"/>
                <a:gd name="connsiteX5" fmla="*/ 0 w 2895600"/>
                <a:gd name="connsiteY5" fmla="*/ 1064526 h 3084394"/>
                <a:gd name="connsiteX0" fmla="*/ 0 w 2895600"/>
                <a:gd name="connsiteY0" fmla="*/ 1064526 h 3084394"/>
                <a:gd name="connsiteX1" fmla="*/ 1269242 w 2895600"/>
                <a:gd name="connsiteY1" fmla="*/ 0 h 3084394"/>
                <a:gd name="connsiteX2" fmla="*/ 2895600 w 2895600"/>
                <a:gd name="connsiteY2" fmla="*/ 1066800 h 3084394"/>
                <a:gd name="connsiteX3" fmla="*/ 750627 w 2895600"/>
                <a:gd name="connsiteY3" fmla="*/ 3084394 h 3084394"/>
                <a:gd name="connsiteX4" fmla="*/ 0 w 2895600"/>
                <a:gd name="connsiteY4" fmla="*/ 1064526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1665027 w 3810000"/>
                <a:gd name="connsiteY3" fmla="*/ 3084394 h 3084394"/>
                <a:gd name="connsiteX4" fmla="*/ 0 w 3810000"/>
                <a:gd name="connsiteY4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1665027 w 3810000"/>
                <a:gd name="connsiteY4" fmla="*/ 3084394 h 3084394"/>
                <a:gd name="connsiteX5" fmla="*/ 0 w 3810000"/>
                <a:gd name="connsiteY5" fmla="*/ 1304088 h 3084394"/>
                <a:gd name="connsiteX0" fmla="*/ 0 w 3810000"/>
                <a:gd name="connsiteY0" fmla="*/ 1304088 h 3084394"/>
                <a:gd name="connsiteX1" fmla="*/ 2183642 w 3810000"/>
                <a:gd name="connsiteY1" fmla="*/ 0 h 3084394"/>
                <a:gd name="connsiteX2" fmla="*/ 3810000 w 3810000"/>
                <a:gd name="connsiteY2" fmla="*/ 1066800 h 3084394"/>
                <a:gd name="connsiteX3" fmla="*/ 2286000 w 3810000"/>
                <a:gd name="connsiteY3" fmla="*/ 1651844 h 3084394"/>
                <a:gd name="connsiteX4" fmla="*/ 3352800 w 3810000"/>
                <a:gd name="connsiteY4" fmla="*/ 1825723 h 3084394"/>
                <a:gd name="connsiteX5" fmla="*/ 1665027 w 3810000"/>
                <a:gd name="connsiteY5" fmla="*/ 3084394 h 3084394"/>
                <a:gd name="connsiteX6" fmla="*/ 0 w 3810000"/>
                <a:gd name="connsiteY6" fmla="*/ 1304088 h 3084394"/>
                <a:gd name="connsiteX0" fmla="*/ 0 w 3810000"/>
                <a:gd name="connsiteY0" fmla="*/ 1304088 h 3084394"/>
                <a:gd name="connsiteX1" fmla="*/ 1447800 w 3810000"/>
                <a:gd name="connsiteY1" fmla="*/ 1217148 h 3084394"/>
                <a:gd name="connsiteX2" fmla="*/ 2183642 w 3810000"/>
                <a:gd name="connsiteY2" fmla="*/ 0 h 3084394"/>
                <a:gd name="connsiteX3" fmla="*/ 3810000 w 3810000"/>
                <a:gd name="connsiteY3" fmla="*/ 1066800 h 3084394"/>
                <a:gd name="connsiteX4" fmla="*/ 2286000 w 3810000"/>
                <a:gd name="connsiteY4" fmla="*/ 1651844 h 3084394"/>
                <a:gd name="connsiteX5" fmla="*/ 3352800 w 3810000"/>
                <a:gd name="connsiteY5" fmla="*/ 1825723 h 3084394"/>
                <a:gd name="connsiteX6" fmla="*/ 1665027 w 3810000"/>
                <a:gd name="connsiteY6" fmla="*/ 3084394 h 3084394"/>
                <a:gd name="connsiteX7" fmla="*/ 0 w 3810000"/>
                <a:gd name="connsiteY7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1447800 w 3810000"/>
                <a:gd name="connsiteY2" fmla="*/ 1217148 h 3084394"/>
                <a:gd name="connsiteX3" fmla="*/ 2183642 w 3810000"/>
                <a:gd name="connsiteY3" fmla="*/ 0 h 3084394"/>
                <a:gd name="connsiteX4" fmla="*/ 3810000 w 3810000"/>
                <a:gd name="connsiteY4" fmla="*/ 1066800 h 3084394"/>
                <a:gd name="connsiteX5" fmla="*/ 2286000 w 3810000"/>
                <a:gd name="connsiteY5" fmla="*/ 1651844 h 3084394"/>
                <a:gd name="connsiteX6" fmla="*/ 3352800 w 3810000"/>
                <a:gd name="connsiteY6" fmla="*/ 1825723 h 3084394"/>
                <a:gd name="connsiteX7" fmla="*/ 1665027 w 3810000"/>
                <a:gd name="connsiteY7" fmla="*/ 3084394 h 3084394"/>
                <a:gd name="connsiteX8" fmla="*/ 0 w 3810000"/>
                <a:gd name="connsiteY8" fmla="*/ 1304088 h 3084394"/>
                <a:gd name="connsiteX0" fmla="*/ 0 w 3810000"/>
                <a:gd name="connsiteY0" fmla="*/ 1304088 h 3084394"/>
                <a:gd name="connsiteX1" fmla="*/ 0 w 3810000"/>
                <a:gd name="connsiteY1" fmla="*/ 173878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0 w 3810000"/>
                <a:gd name="connsiteY0" fmla="*/ 1304088 h 3084394"/>
                <a:gd name="connsiteX1" fmla="*/ 304800 w 3810000"/>
                <a:gd name="connsiteY1" fmla="*/ 695513 h 3084394"/>
                <a:gd name="connsiteX2" fmla="*/ 727253 w 3810000"/>
                <a:gd name="connsiteY2" fmla="*/ 702468 h 3084394"/>
                <a:gd name="connsiteX3" fmla="*/ 1447800 w 3810000"/>
                <a:gd name="connsiteY3" fmla="*/ 1217148 h 3084394"/>
                <a:gd name="connsiteX4" fmla="*/ 2183642 w 3810000"/>
                <a:gd name="connsiteY4" fmla="*/ 0 h 3084394"/>
                <a:gd name="connsiteX5" fmla="*/ 3810000 w 3810000"/>
                <a:gd name="connsiteY5" fmla="*/ 1066800 h 3084394"/>
                <a:gd name="connsiteX6" fmla="*/ 2286000 w 3810000"/>
                <a:gd name="connsiteY6" fmla="*/ 1651844 h 3084394"/>
                <a:gd name="connsiteX7" fmla="*/ 3352800 w 3810000"/>
                <a:gd name="connsiteY7" fmla="*/ 1825723 h 3084394"/>
                <a:gd name="connsiteX8" fmla="*/ 1665027 w 3810000"/>
                <a:gd name="connsiteY8" fmla="*/ 3084394 h 3084394"/>
                <a:gd name="connsiteX9" fmla="*/ 0 w 3810000"/>
                <a:gd name="connsiteY9" fmla="*/ 1304088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3048 w 3505200"/>
                <a:gd name="connsiteY9" fmla="*/ 1629589 h 3084394"/>
                <a:gd name="connsiteX0" fmla="*/ 3048 w 3505200"/>
                <a:gd name="connsiteY0" fmla="*/ 1629589 h 3084394"/>
                <a:gd name="connsiteX1" fmla="*/ 0 w 3505200"/>
                <a:gd name="connsiteY1" fmla="*/ 695513 h 3084394"/>
                <a:gd name="connsiteX2" fmla="*/ 422453 w 3505200"/>
                <a:gd name="connsiteY2" fmla="*/ 702468 h 3084394"/>
                <a:gd name="connsiteX3" fmla="*/ 1143000 w 3505200"/>
                <a:gd name="connsiteY3" fmla="*/ 1217148 h 3084394"/>
                <a:gd name="connsiteX4" fmla="*/ 1878842 w 3505200"/>
                <a:gd name="connsiteY4" fmla="*/ 0 h 3084394"/>
                <a:gd name="connsiteX5" fmla="*/ 3505200 w 3505200"/>
                <a:gd name="connsiteY5" fmla="*/ 1066800 h 3084394"/>
                <a:gd name="connsiteX6" fmla="*/ 1981200 w 3505200"/>
                <a:gd name="connsiteY6" fmla="*/ 1651844 h 3084394"/>
                <a:gd name="connsiteX7" fmla="*/ 3048000 w 3505200"/>
                <a:gd name="connsiteY7" fmla="*/ 1825723 h 3084394"/>
                <a:gd name="connsiteX8" fmla="*/ 1360227 w 3505200"/>
                <a:gd name="connsiteY8" fmla="*/ 3084394 h 3084394"/>
                <a:gd name="connsiteX9" fmla="*/ 793750 w 3505200"/>
                <a:gd name="connsiteY9" fmla="*/ 2485011 h 3084394"/>
                <a:gd name="connsiteX10" fmla="*/ 3048 w 3505200"/>
                <a:gd name="connsiteY10" fmla="*/ 1629589 h 3084394"/>
                <a:gd name="connsiteX0" fmla="*/ 3048 w 3505200"/>
                <a:gd name="connsiteY0" fmla="*/ 1629589 h 2519289"/>
                <a:gd name="connsiteX1" fmla="*/ 0 w 3505200"/>
                <a:gd name="connsiteY1" fmla="*/ 695513 h 2519289"/>
                <a:gd name="connsiteX2" fmla="*/ 422453 w 3505200"/>
                <a:gd name="connsiteY2" fmla="*/ 702468 h 2519289"/>
                <a:gd name="connsiteX3" fmla="*/ 1143000 w 3505200"/>
                <a:gd name="connsiteY3" fmla="*/ 1217148 h 2519289"/>
                <a:gd name="connsiteX4" fmla="*/ 1878842 w 3505200"/>
                <a:gd name="connsiteY4" fmla="*/ 0 h 2519289"/>
                <a:gd name="connsiteX5" fmla="*/ 3505200 w 3505200"/>
                <a:gd name="connsiteY5" fmla="*/ 1066800 h 2519289"/>
                <a:gd name="connsiteX6" fmla="*/ 1981200 w 3505200"/>
                <a:gd name="connsiteY6" fmla="*/ 1651844 h 2519289"/>
                <a:gd name="connsiteX7" fmla="*/ 3048000 w 3505200"/>
                <a:gd name="connsiteY7" fmla="*/ 1825723 h 2519289"/>
                <a:gd name="connsiteX8" fmla="*/ 2134927 w 3505200"/>
                <a:gd name="connsiteY8" fmla="*/ 2519289 h 2519289"/>
                <a:gd name="connsiteX9" fmla="*/ 793750 w 3505200"/>
                <a:gd name="connsiteY9" fmla="*/ 2485011 h 2519289"/>
                <a:gd name="connsiteX10" fmla="*/ 3048 w 3505200"/>
                <a:gd name="connsiteY10" fmla="*/ 1629589 h 2519289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3048000 w 3505200"/>
                <a:gd name="connsiteY7" fmla="*/ 1825723 h 2521235"/>
                <a:gd name="connsiteX8" fmla="*/ 2134927 w 3505200"/>
                <a:gd name="connsiteY8" fmla="*/ 2519289 h 2521235"/>
                <a:gd name="connsiteX9" fmla="*/ 838200 w 3505200"/>
                <a:gd name="connsiteY9" fmla="*/ 2521235 h 2521235"/>
                <a:gd name="connsiteX10" fmla="*/ 3048 w 3505200"/>
                <a:gd name="connsiteY10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2506980 w 3505200"/>
                <a:gd name="connsiteY7" fmla="*/ 1738783 h 2521235"/>
                <a:gd name="connsiteX8" fmla="*/ 3048000 w 3505200"/>
                <a:gd name="connsiteY8" fmla="*/ 1825723 h 2521235"/>
                <a:gd name="connsiteX9" fmla="*/ 2134927 w 3505200"/>
                <a:gd name="connsiteY9" fmla="*/ 2519289 h 2521235"/>
                <a:gd name="connsiteX10" fmla="*/ 838200 w 3505200"/>
                <a:gd name="connsiteY10" fmla="*/ 2521235 h 2521235"/>
                <a:gd name="connsiteX11" fmla="*/ 3048 w 3505200"/>
                <a:gd name="connsiteY11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1981200 w 3505200"/>
                <a:gd name="connsiteY6" fmla="*/ 1651844 h 2521235"/>
                <a:gd name="connsiteX7" fmla="*/ 2506980 w 3505200"/>
                <a:gd name="connsiteY7" fmla="*/ 1738783 h 2521235"/>
                <a:gd name="connsiteX8" fmla="*/ 2514600 w 3505200"/>
                <a:gd name="connsiteY8" fmla="*/ 2229990 h 2521235"/>
                <a:gd name="connsiteX9" fmla="*/ 2134927 w 3505200"/>
                <a:gd name="connsiteY9" fmla="*/ 2519289 h 2521235"/>
                <a:gd name="connsiteX10" fmla="*/ 838200 w 3505200"/>
                <a:gd name="connsiteY10" fmla="*/ 2521235 h 2521235"/>
                <a:gd name="connsiteX11" fmla="*/ 3048 w 3505200"/>
                <a:gd name="connsiteY11" fmla="*/ 1629589 h 2521235"/>
                <a:gd name="connsiteX0" fmla="*/ 3048 w 3505200"/>
                <a:gd name="connsiteY0" fmla="*/ 1629589 h 2521235"/>
                <a:gd name="connsiteX1" fmla="*/ 0 w 3505200"/>
                <a:gd name="connsiteY1" fmla="*/ 695513 h 2521235"/>
                <a:gd name="connsiteX2" fmla="*/ 422453 w 3505200"/>
                <a:gd name="connsiteY2" fmla="*/ 702468 h 2521235"/>
                <a:gd name="connsiteX3" fmla="*/ 1143000 w 3505200"/>
                <a:gd name="connsiteY3" fmla="*/ 1217148 h 2521235"/>
                <a:gd name="connsiteX4" fmla="*/ 1878842 w 3505200"/>
                <a:gd name="connsiteY4" fmla="*/ 0 h 2521235"/>
                <a:gd name="connsiteX5" fmla="*/ 3505200 w 3505200"/>
                <a:gd name="connsiteY5" fmla="*/ 1066800 h 2521235"/>
                <a:gd name="connsiteX6" fmla="*/ 2485445 w 3505200"/>
                <a:gd name="connsiteY6" fmla="*/ 1455286 h 2521235"/>
                <a:gd name="connsiteX7" fmla="*/ 1981200 w 3505200"/>
                <a:gd name="connsiteY7" fmla="*/ 1651844 h 2521235"/>
                <a:gd name="connsiteX8" fmla="*/ 2506980 w 3505200"/>
                <a:gd name="connsiteY8" fmla="*/ 1738783 h 2521235"/>
                <a:gd name="connsiteX9" fmla="*/ 2514600 w 3505200"/>
                <a:gd name="connsiteY9" fmla="*/ 2229990 h 2521235"/>
                <a:gd name="connsiteX10" fmla="*/ 2134927 w 3505200"/>
                <a:gd name="connsiteY10" fmla="*/ 2519289 h 2521235"/>
                <a:gd name="connsiteX11" fmla="*/ 838200 w 3505200"/>
                <a:gd name="connsiteY11" fmla="*/ 2521235 h 2521235"/>
                <a:gd name="connsiteX12" fmla="*/ 3048 w 35052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09299 w 2514600"/>
                <a:gd name="connsiteY5" fmla="*/ 412111 h 2521235"/>
                <a:gd name="connsiteX6" fmla="*/ 2485445 w 2514600"/>
                <a:gd name="connsiteY6" fmla="*/ 1455286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09299 w 2514600"/>
                <a:gd name="connsiteY5" fmla="*/ 412111 h 2521235"/>
                <a:gd name="connsiteX6" fmla="*/ 2511949 w 2514600"/>
                <a:gd name="connsiteY6" fmla="*/ 1440922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3048 w 2514600"/>
                <a:gd name="connsiteY0" fmla="*/ 1629589 h 2521235"/>
                <a:gd name="connsiteX1" fmla="*/ 0 w 2514600"/>
                <a:gd name="connsiteY1" fmla="*/ 695513 h 2521235"/>
                <a:gd name="connsiteX2" fmla="*/ 422453 w 2514600"/>
                <a:gd name="connsiteY2" fmla="*/ 702468 h 2521235"/>
                <a:gd name="connsiteX3" fmla="*/ 1143000 w 2514600"/>
                <a:gd name="connsiteY3" fmla="*/ 1217148 h 2521235"/>
                <a:gd name="connsiteX4" fmla="*/ 1878842 w 2514600"/>
                <a:gd name="connsiteY4" fmla="*/ 0 h 2521235"/>
                <a:gd name="connsiteX5" fmla="*/ 2513274 w 2514600"/>
                <a:gd name="connsiteY5" fmla="*/ 416647 h 2521235"/>
                <a:gd name="connsiteX6" fmla="*/ 2511949 w 2514600"/>
                <a:gd name="connsiteY6" fmla="*/ 1440922 h 2521235"/>
                <a:gd name="connsiteX7" fmla="*/ 1981200 w 2514600"/>
                <a:gd name="connsiteY7" fmla="*/ 1651844 h 2521235"/>
                <a:gd name="connsiteX8" fmla="*/ 2506980 w 2514600"/>
                <a:gd name="connsiteY8" fmla="*/ 1738783 h 2521235"/>
                <a:gd name="connsiteX9" fmla="*/ 2514600 w 2514600"/>
                <a:gd name="connsiteY9" fmla="*/ 2229990 h 2521235"/>
                <a:gd name="connsiteX10" fmla="*/ 2134927 w 2514600"/>
                <a:gd name="connsiteY10" fmla="*/ 2519289 h 2521235"/>
                <a:gd name="connsiteX11" fmla="*/ 838200 w 2514600"/>
                <a:gd name="connsiteY11" fmla="*/ 2521235 h 2521235"/>
                <a:gd name="connsiteX12" fmla="*/ 3048 w 2514600"/>
                <a:gd name="connsiteY12" fmla="*/ 1629589 h 2521235"/>
                <a:gd name="connsiteX0" fmla="*/ 3048 w 2514600"/>
                <a:gd name="connsiteY0" fmla="*/ 1212942 h 2104588"/>
                <a:gd name="connsiteX1" fmla="*/ 0 w 2514600"/>
                <a:gd name="connsiteY1" fmla="*/ 278866 h 2104588"/>
                <a:gd name="connsiteX2" fmla="*/ 422453 w 2514600"/>
                <a:gd name="connsiteY2" fmla="*/ 285821 h 2104588"/>
                <a:gd name="connsiteX3" fmla="*/ 1143000 w 2514600"/>
                <a:gd name="connsiteY3" fmla="*/ 800501 h 2104588"/>
                <a:gd name="connsiteX4" fmla="*/ 1459742 w 2514600"/>
                <a:gd name="connsiteY4" fmla="*/ 278866 h 2104588"/>
                <a:gd name="connsiteX5" fmla="*/ 2513274 w 2514600"/>
                <a:gd name="connsiteY5" fmla="*/ 0 h 2104588"/>
                <a:gd name="connsiteX6" fmla="*/ 2511949 w 2514600"/>
                <a:gd name="connsiteY6" fmla="*/ 1024275 h 2104588"/>
                <a:gd name="connsiteX7" fmla="*/ 1981200 w 2514600"/>
                <a:gd name="connsiteY7" fmla="*/ 1235197 h 2104588"/>
                <a:gd name="connsiteX8" fmla="*/ 2506980 w 2514600"/>
                <a:gd name="connsiteY8" fmla="*/ 1322136 h 2104588"/>
                <a:gd name="connsiteX9" fmla="*/ 2514600 w 2514600"/>
                <a:gd name="connsiteY9" fmla="*/ 1813343 h 2104588"/>
                <a:gd name="connsiteX10" fmla="*/ 2134927 w 2514600"/>
                <a:gd name="connsiteY10" fmla="*/ 2102642 h 2104588"/>
                <a:gd name="connsiteX11" fmla="*/ 838200 w 2514600"/>
                <a:gd name="connsiteY11" fmla="*/ 2104588 h 2104588"/>
                <a:gd name="connsiteX12" fmla="*/ 3048 w 2514600"/>
                <a:gd name="connsiteY12" fmla="*/ 1212942 h 2104588"/>
                <a:gd name="connsiteX0" fmla="*/ 3048 w 2514600"/>
                <a:gd name="connsiteY0" fmla="*/ 934076 h 1825722"/>
                <a:gd name="connsiteX1" fmla="*/ 0 w 2514600"/>
                <a:gd name="connsiteY1" fmla="*/ 0 h 1825722"/>
                <a:gd name="connsiteX2" fmla="*/ 422453 w 2514600"/>
                <a:gd name="connsiteY2" fmla="*/ 6955 h 1825722"/>
                <a:gd name="connsiteX3" fmla="*/ 1143000 w 2514600"/>
                <a:gd name="connsiteY3" fmla="*/ 521635 h 1825722"/>
                <a:gd name="connsiteX4" fmla="*/ 1459742 w 2514600"/>
                <a:gd name="connsiteY4" fmla="*/ 0 h 1825722"/>
                <a:gd name="connsiteX5" fmla="*/ 2513274 w 2514600"/>
                <a:gd name="connsiteY5" fmla="*/ 3686 h 1825722"/>
                <a:gd name="connsiteX6" fmla="*/ 2511949 w 2514600"/>
                <a:gd name="connsiteY6" fmla="*/ 745409 h 1825722"/>
                <a:gd name="connsiteX7" fmla="*/ 1981200 w 2514600"/>
                <a:gd name="connsiteY7" fmla="*/ 956331 h 1825722"/>
                <a:gd name="connsiteX8" fmla="*/ 2506980 w 2514600"/>
                <a:gd name="connsiteY8" fmla="*/ 1043270 h 1825722"/>
                <a:gd name="connsiteX9" fmla="*/ 2514600 w 2514600"/>
                <a:gd name="connsiteY9" fmla="*/ 1534477 h 1825722"/>
                <a:gd name="connsiteX10" fmla="*/ 2134927 w 2514600"/>
                <a:gd name="connsiteY10" fmla="*/ 1823776 h 1825722"/>
                <a:gd name="connsiteX11" fmla="*/ 838200 w 2514600"/>
                <a:gd name="connsiteY11" fmla="*/ 1825722 h 1825722"/>
                <a:gd name="connsiteX12" fmla="*/ 3048 w 2514600"/>
                <a:gd name="connsiteY12" fmla="*/ 934076 h 1825722"/>
                <a:gd name="connsiteX0" fmla="*/ 3048 w 2514600"/>
                <a:gd name="connsiteY0" fmla="*/ 934076 h 1825722"/>
                <a:gd name="connsiteX1" fmla="*/ 0 w 2514600"/>
                <a:gd name="connsiteY1" fmla="*/ 0 h 1825722"/>
                <a:gd name="connsiteX2" fmla="*/ 422453 w 2514600"/>
                <a:gd name="connsiteY2" fmla="*/ 6955 h 1825722"/>
                <a:gd name="connsiteX3" fmla="*/ 1143000 w 2514600"/>
                <a:gd name="connsiteY3" fmla="*/ 521635 h 1825722"/>
                <a:gd name="connsiteX4" fmla="*/ 1459742 w 2514600"/>
                <a:gd name="connsiteY4" fmla="*/ 0 h 1825722"/>
                <a:gd name="connsiteX5" fmla="*/ 2513274 w 2514600"/>
                <a:gd name="connsiteY5" fmla="*/ 3686 h 1825722"/>
                <a:gd name="connsiteX6" fmla="*/ 2511949 w 2514600"/>
                <a:gd name="connsiteY6" fmla="*/ 745409 h 1825722"/>
                <a:gd name="connsiteX7" fmla="*/ 1981200 w 2514600"/>
                <a:gd name="connsiteY7" fmla="*/ 956331 h 1825722"/>
                <a:gd name="connsiteX8" fmla="*/ 2506980 w 2514600"/>
                <a:gd name="connsiteY8" fmla="*/ 1043270 h 1825722"/>
                <a:gd name="connsiteX9" fmla="*/ 2514600 w 2514600"/>
                <a:gd name="connsiteY9" fmla="*/ 1534477 h 1825722"/>
                <a:gd name="connsiteX10" fmla="*/ 2134927 w 2514600"/>
                <a:gd name="connsiteY10" fmla="*/ 1823776 h 1825722"/>
                <a:gd name="connsiteX11" fmla="*/ 838200 w 2514600"/>
                <a:gd name="connsiteY11" fmla="*/ 1825722 h 1825722"/>
                <a:gd name="connsiteX12" fmla="*/ 3048 w 2514600"/>
                <a:gd name="connsiteY12" fmla="*/ 934076 h 1825722"/>
                <a:gd name="connsiteX0" fmla="*/ 3048 w 2514600"/>
                <a:gd name="connsiteY0" fmla="*/ 934077 h 1825723"/>
                <a:gd name="connsiteX1" fmla="*/ 0 w 2514600"/>
                <a:gd name="connsiteY1" fmla="*/ 1 h 1825723"/>
                <a:gd name="connsiteX2" fmla="*/ 392430 w 2514600"/>
                <a:gd name="connsiteY2" fmla="*/ 0 h 1825723"/>
                <a:gd name="connsiteX3" fmla="*/ 422453 w 2514600"/>
                <a:gd name="connsiteY3" fmla="*/ 6956 h 1825723"/>
                <a:gd name="connsiteX4" fmla="*/ 1143000 w 2514600"/>
                <a:gd name="connsiteY4" fmla="*/ 521636 h 1825723"/>
                <a:gd name="connsiteX5" fmla="*/ 1459742 w 2514600"/>
                <a:gd name="connsiteY5" fmla="*/ 1 h 1825723"/>
                <a:gd name="connsiteX6" fmla="*/ 2513274 w 2514600"/>
                <a:gd name="connsiteY6" fmla="*/ 3687 h 1825723"/>
                <a:gd name="connsiteX7" fmla="*/ 2511949 w 2514600"/>
                <a:gd name="connsiteY7" fmla="*/ 745410 h 1825723"/>
                <a:gd name="connsiteX8" fmla="*/ 1981200 w 2514600"/>
                <a:gd name="connsiteY8" fmla="*/ 956332 h 1825723"/>
                <a:gd name="connsiteX9" fmla="*/ 2506980 w 2514600"/>
                <a:gd name="connsiteY9" fmla="*/ 1043271 h 1825723"/>
                <a:gd name="connsiteX10" fmla="*/ 2514600 w 2514600"/>
                <a:gd name="connsiteY10" fmla="*/ 1534478 h 1825723"/>
                <a:gd name="connsiteX11" fmla="*/ 2134927 w 2514600"/>
                <a:gd name="connsiteY11" fmla="*/ 1823777 h 1825723"/>
                <a:gd name="connsiteX12" fmla="*/ 838200 w 2514600"/>
                <a:gd name="connsiteY12" fmla="*/ 1825723 h 1825723"/>
                <a:gd name="connsiteX13" fmla="*/ 3048 w 2514600"/>
                <a:gd name="connsiteY13" fmla="*/ 934077 h 182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14600" h="1825723">
                  <a:moveTo>
                    <a:pt x="3048" y="934077"/>
                  </a:moveTo>
                  <a:lnTo>
                    <a:pt x="0" y="1"/>
                  </a:lnTo>
                  <a:lnTo>
                    <a:pt x="392430" y="0"/>
                  </a:lnTo>
                  <a:lnTo>
                    <a:pt x="422453" y="6956"/>
                  </a:lnTo>
                  <a:lnTo>
                    <a:pt x="1143000" y="521636"/>
                  </a:lnTo>
                  <a:lnTo>
                    <a:pt x="1459742" y="1"/>
                  </a:lnTo>
                  <a:lnTo>
                    <a:pt x="2513274" y="3687"/>
                  </a:lnTo>
                  <a:cubicBezTo>
                    <a:pt x="2514157" y="346624"/>
                    <a:pt x="2511066" y="402473"/>
                    <a:pt x="2511949" y="745410"/>
                  </a:cubicBezTo>
                  <a:lnTo>
                    <a:pt x="1981200" y="956332"/>
                  </a:lnTo>
                  <a:lnTo>
                    <a:pt x="2506980" y="1043271"/>
                  </a:lnTo>
                  <a:lnTo>
                    <a:pt x="2514600" y="1534478"/>
                  </a:lnTo>
                  <a:lnTo>
                    <a:pt x="2134927" y="1823777"/>
                  </a:lnTo>
                  <a:lnTo>
                    <a:pt x="838200" y="1825723"/>
                  </a:lnTo>
                  <a:lnTo>
                    <a:pt x="3048" y="93407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434156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Алгоритъм</a:t>
            </a:r>
          </a:p>
          <a:p>
            <a:pPr lvl="1"/>
            <a:r>
              <a:rPr lang="bg-BG"/>
              <a:t>Обхождаме последователно страните на многоъгълника</a:t>
            </a:r>
          </a:p>
          <a:p>
            <a:pPr lvl="1"/>
            <a:r>
              <a:rPr lang="bg-BG"/>
              <a:t>За всяка страна гледаме дали влиза или излиза от видимата зона</a:t>
            </a:r>
          </a:p>
          <a:p>
            <a:pPr lvl="1"/>
            <a:r>
              <a:rPr lang="bg-BG"/>
              <a:t>По време на обхождането генерираме върховете на отсечения многоъгълник</a:t>
            </a:r>
          </a:p>
          <a:p>
            <a:pPr lvl="1"/>
            <a:r>
              <a:rPr lang="bg-BG"/>
              <a:t>Четири прости правила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се отсича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Двете точки са вътре</a:t>
            </a:r>
          </a:p>
          <a:p>
            <a:pPr lvl="1"/>
            <a:r>
              <a:rPr lang="bg-BG"/>
              <a:t>И двете участват в резултата</a:t>
            </a:r>
          </a:p>
          <a:p>
            <a:pPr lvl="1"/>
            <a:endParaRPr lang="bg-BG"/>
          </a:p>
          <a:p>
            <a:pPr lvl="1"/>
            <a:endParaRPr lang="bg-BG"/>
          </a:p>
          <a:p>
            <a:pPr lvl="1"/>
            <a:endParaRPr lang="bg-BG"/>
          </a:p>
          <a:p>
            <a:r>
              <a:rPr lang="bg-BG"/>
              <a:t>Двете точки са вън</a:t>
            </a:r>
          </a:p>
          <a:p>
            <a:pPr lvl="1"/>
            <a:r>
              <a:rPr lang="bg-BG"/>
              <a:t>Нито една не участва в резултата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3457575" y="-180974"/>
            <a:ext cx="1085850" cy="37338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3600450" y="-209549"/>
            <a:ext cx="800100" cy="4191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963064" y="1236830"/>
            <a:ext cx="666638" cy="338928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4201" y="1317863"/>
            <a:ext cx="544901" cy="29815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12195" y="1612998"/>
            <a:ext cx="1204413" cy="341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3457575" y="2562225"/>
            <a:ext cx="1085850" cy="37338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3600450" y="2533650"/>
            <a:ext cx="800100" cy="4191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51562" y="3444815"/>
            <a:ext cx="678140" cy="34755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76600" y="3410310"/>
            <a:ext cx="381000" cy="30103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2195" y="3412794"/>
            <a:ext cx="1204413" cy="341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02438" y="155044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4857172" y="3356768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455883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Влизаме във видимата зона</a:t>
            </a:r>
          </a:p>
          <a:p>
            <a:pPr lvl="1"/>
            <a:r>
              <a:rPr lang="bg-BG" dirty="0"/>
              <a:t>Участват вътрешната и пресечната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bg-BG" dirty="0"/>
          </a:p>
          <a:p>
            <a:r>
              <a:rPr lang="bg-BG" dirty="0"/>
              <a:t>Излизаме от видимата зона</a:t>
            </a:r>
          </a:p>
          <a:p>
            <a:pPr lvl="1"/>
            <a:r>
              <a:rPr lang="bg-BG" dirty="0"/>
              <a:t>Включваме само пресечната точка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3457575" y="181636"/>
            <a:ext cx="1085850" cy="37338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3533445" y="65299"/>
            <a:ext cx="934110" cy="4191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1099211"/>
            <a:ext cx="775651" cy="4303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95601" y="1912011"/>
            <a:ext cx="765628" cy="8747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98543" y="1099211"/>
            <a:ext cx="1196400" cy="781713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3514725" y="2390775"/>
            <a:ext cx="971550" cy="3733800"/>
          </a:xfrm>
          <a:prstGeom prst="rect">
            <a:avLst/>
          </a:pr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3629025" y="2390775"/>
            <a:ext cx="742950" cy="4191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971650" y="4098594"/>
            <a:ext cx="757001" cy="9813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90808" y="3480555"/>
            <a:ext cx="610666" cy="16305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669" y="3491268"/>
            <a:ext cx="1067938" cy="713951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0026" y="3643989"/>
            <a:ext cx="1967552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bg-BG" sz="1600" dirty="0"/>
              <a:t>Вече включена от предната стъпка</a:t>
            </a:r>
          </a:p>
        </p:txBody>
      </p:sp>
      <p:sp>
        <p:nvSpPr>
          <p:cNvPr id="22" name="Oval 21"/>
          <p:cNvSpPr/>
          <p:nvPr/>
        </p:nvSpPr>
        <p:spPr>
          <a:xfrm>
            <a:off x="3595181" y="1854998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834127" y="1043566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4204432" y="1448846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4211096" y="371122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4857171" y="4145783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/>
        </p:nvSpPr>
        <p:spPr>
          <a:xfrm>
            <a:off x="4902518" y="3892623"/>
            <a:ext cx="1120218" cy="223813"/>
          </a:xfrm>
          <a:custGeom>
            <a:avLst/>
            <a:gdLst>
              <a:gd name="connsiteX0" fmla="*/ 0 w 391886"/>
              <a:gd name="connsiteY0" fmla="*/ 0 h 743579"/>
              <a:gd name="connsiteX1" fmla="*/ 391886 w 391886"/>
              <a:gd name="connsiteY1" fmla="*/ 743579 h 743579"/>
              <a:gd name="connsiteX0" fmla="*/ 0 w 360663"/>
              <a:gd name="connsiteY0" fmla="*/ 0 h 761420"/>
              <a:gd name="connsiteX1" fmla="*/ 360663 w 360663"/>
              <a:gd name="connsiteY1" fmla="*/ 761420 h 761420"/>
              <a:gd name="connsiteX0" fmla="*/ 1472597 w 1472597"/>
              <a:gd name="connsiteY0" fmla="*/ 0 h 293069"/>
              <a:gd name="connsiteX1" fmla="*/ 0 w 1472597"/>
              <a:gd name="connsiteY1" fmla="*/ 293069 h 293069"/>
              <a:gd name="connsiteX0" fmla="*/ 1472597 w 1472597"/>
              <a:gd name="connsiteY0" fmla="*/ 257900 h 550969"/>
              <a:gd name="connsiteX1" fmla="*/ 0 w 1472597"/>
              <a:gd name="connsiteY1" fmla="*/ 550969 h 550969"/>
              <a:gd name="connsiteX0" fmla="*/ 1472597 w 1472597"/>
              <a:gd name="connsiteY0" fmla="*/ 349756 h 642825"/>
              <a:gd name="connsiteX1" fmla="*/ 0 w 1472597"/>
              <a:gd name="connsiteY1" fmla="*/ 642825 h 642825"/>
              <a:gd name="connsiteX0" fmla="*/ 1472597 w 1472597"/>
              <a:gd name="connsiteY0" fmla="*/ 0 h 293069"/>
              <a:gd name="connsiteX1" fmla="*/ 0 w 1472597"/>
              <a:gd name="connsiteY1" fmla="*/ 293069 h 293069"/>
              <a:gd name="connsiteX0" fmla="*/ 1120218 w 1120218"/>
              <a:gd name="connsiteY0" fmla="*/ 0 h 212780"/>
              <a:gd name="connsiteX1" fmla="*/ 0 w 1120218"/>
              <a:gd name="connsiteY1" fmla="*/ 212780 h 212780"/>
              <a:gd name="connsiteX0" fmla="*/ 1120218 w 1120218"/>
              <a:gd name="connsiteY0" fmla="*/ 11033 h 223813"/>
              <a:gd name="connsiteX1" fmla="*/ 0 w 1120218"/>
              <a:gd name="connsiteY1" fmla="*/ 223813 h 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0218" h="223813">
                <a:moveTo>
                  <a:pt x="1120218" y="11033"/>
                </a:moveTo>
                <a:cubicBezTo>
                  <a:pt x="745325" y="331748"/>
                  <a:pt x="26975" y="-315466"/>
                  <a:pt x="0" y="223813"/>
                </a:cubicBezTo>
              </a:path>
            </a:pathLst>
          </a:custGeom>
          <a:ln w="6350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" y="3770660"/>
            <a:ext cx="1967552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bg-BG" sz="1600" dirty="0"/>
              <a:t>Ще бъде включена в следващата стъпка</a:t>
            </a:r>
          </a:p>
        </p:txBody>
      </p:sp>
      <p:sp>
        <p:nvSpPr>
          <p:cNvPr id="35" name="Freeform 34"/>
          <p:cNvSpPr/>
          <p:nvPr/>
        </p:nvSpPr>
        <p:spPr>
          <a:xfrm>
            <a:off x="1979172" y="3566546"/>
            <a:ext cx="1801400" cy="470923"/>
          </a:xfrm>
          <a:custGeom>
            <a:avLst/>
            <a:gdLst>
              <a:gd name="connsiteX0" fmla="*/ 0 w 391886"/>
              <a:gd name="connsiteY0" fmla="*/ 0 h 743579"/>
              <a:gd name="connsiteX1" fmla="*/ 391886 w 391886"/>
              <a:gd name="connsiteY1" fmla="*/ 743579 h 743579"/>
              <a:gd name="connsiteX0" fmla="*/ 0 w 1680967"/>
              <a:gd name="connsiteY0" fmla="*/ 465213 h 465213"/>
              <a:gd name="connsiteX1" fmla="*/ 1680967 w 1680967"/>
              <a:gd name="connsiteY1" fmla="*/ 0 h 465213"/>
              <a:gd name="connsiteX0" fmla="*/ 0 w 1680967"/>
              <a:gd name="connsiteY0" fmla="*/ 465213 h 482104"/>
              <a:gd name="connsiteX1" fmla="*/ 1680967 w 1680967"/>
              <a:gd name="connsiteY1" fmla="*/ 0 h 482104"/>
              <a:gd name="connsiteX0" fmla="*/ 0 w 1707730"/>
              <a:gd name="connsiteY0" fmla="*/ 460752 h 479991"/>
              <a:gd name="connsiteX1" fmla="*/ 1707730 w 1707730"/>
              <a:gd name="connsiteY1" fmla="*/ 0 h 479991"/>
              <a:gd name="connsiteX0" fmla="*/ 0 w 1707730"/>
              <a:gd name="connsiteY0" fmla="*/ 460752 h 473609"/>
              <a:gd name="connsiteX1" fmla="*/ 1707730 w 1707730"/>
              <a:gd name="connsiteY1" fmla="*/ 0 h 473609"/>
              <a:gd name="connsiteX0" fmla="*/ 0 w 1801400"/>
              <a:gd name="connsiteY0" fmla="*/ 465212 h 475679"/>
              <a:gd name="connsiteX1" fmla="*/ 1801400 w 1801400"/>
              <a:gd name="connsiteY1" fmla="*/ 0 h 475679"/>
              <a:gd name="connsiteX0" fmla="*/ 0 w 1801400"/>
              <a:gd name="connsiteY0" fmla="*/ 465212 h 470923"/>
              <a:gd name="connsiteX1" fmla="*/ 1801400 w 1801400"/>
              <a:gd name="connsiteY1" fmla="*/ 0 h 47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1400" h="470923">
                <a:moveTo>
                  <a:pt x="0" y="465212"/>
                </a:moveTo>
                <a:cubicBezTo>
                  <a:pt x="729821" y="278918"/>
                  <a:pt x="1611299" y="819684"/>
                  <a:pt x="1801400" y="0"/>
                </a:cubicBezTo>
              </a:path>
            </a:pathLst>
          </a:custGeom>
          <a:ln w="6350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26069"/>
      </p:ext>
    </p:extLst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1:45</a:t>
            </a:r>
          </a:p>
        </p:txBody>
      </p:sp>
    </p:spTree>
    <p:extLst>
      <p:ext uri="{BB962C8B-B14F-4D97-AF65-F5344CB8AC3E}">
        <p14:creationId xmlns:p14="http://schemas.microsoft.com/office/powerpoint/2010/main" val="2360905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LUKI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86-109	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69-109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ALZH</a:t>
            </a:r>
            <a:r>
              <a:rPr lang="en-US" b="0" dirty="0"/>
              <a:t>]	</a:t>
            </a:r>
            <a:r>
              <a:rPr lang="bg-BG" b="0" dirty="0"/>
              <a:t>гл. 4.4-4.5</a:t>
            </a:r>
            <a:endParaRPr lang="en-US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59-65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LASZ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122-128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296-299</a:t>
            </a:r>
          </a:p>
          <a:p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Polygon Clipping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http://www.codeguru.com/cpp/misc/misc/graphics/article.php/c8965/Polygon-Clipping.htm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4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на отсичане </a:t>
            </a:r>
            <a:r>
              <a:rPr lang="bg-BG" b="0" dirty="0"/>
              <a:t>(на </a:t>
            </a:r>
            <a:r>
              <a:rPr lang="bg-BG" b="0" dirty="0" err="1"/>
              <a:t>англ</a:t>
            </a:r>
            <a:r>
              <a:rPr lang="bg-BG" b="0" dirty="0"/>
              <a:t>. </a:t>
            </a:r>
            <a:r>
              <a:rPr lang="en-US" b="0" i="1" dirty="0"/>
              <a:t>clipping</a:t>
            </a:r>
            <a:r>
              <a:rPr lang="en-US" b="0" dirty="0"/>
              <a:t>)</a:t>
            </a:r>
            <a:endParaRPr lang="bg-BG" b="0" dirty="0"/>
          </a:p>
          <a:p>
            <a:pPr lvl="1"/>
            <a:r>
              <a:rPr lang="bg-BG" dirty="0"/>
              <a:t>Да няма </a:t>
            </a:r>
            <a:r>
              <a:rPr lang="bg-BG" dirty="0" err="1"/>
              <a:t>растеризиране</a:t>
            </a:r>
            <a:r>
              <a:rPr lang="bg-BG" dirty="0"/>
              <a:t> извън видимата зона</a:t>
            </a:r>
          </a:p>
          <a:p>
            <a:pPr lvl="1"/>
            <a:r>
              <a:rPr lang="bg-BG" dirty="0"/>
              <a:t>Да ускори </a:t>
            </a:r>
            <a:r>
              <a:rPr lang="bg-BG" dirty="0" err="1"/>
              <a:t>растеризирането</a:t>
            </a:r>
            <a:endParaRPr lang="bg-BG" dirty="0"/>
          </a:p>
          <a:p>
            <a:r>
              <a:rPr lang="bg-BG" dirty="0"/>
              <a:t>Ускорение</a:t>
            </a:r>
          </a:p>
          <a:p>
            <a:pPr lvl="1"/>
            <a:r>
              <a:rPr lang="bg-BG" dirty="0"/>
              <a:t>Не се </a:t>
            </a:r>
            <a:r>
              <a:rPr lang="bg-BG" dirty="0" err="1"/>
              <a:t>растеризират</a:t>
            </a:r>
            <a:r>
              <a:rPr lang="bg-BG" dirty="0"/>
              <a:t> целите примитиви, а само видимата им част</a:t>
            </a:r>
          </a:p>
          <a:p>
            <a:pPr lvl="1"/>
            <a:r>
              <a:rPr lang="bg-BG" dirty="0"/>
              <a:t>Някои примитиви дори и не се рисуват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 на отсичането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02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4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Отсичащи прави</a:t>
                </a:r>
              </a:p>
              <a:p>
                <a:pPr lvl="1"/>
                <a:r>
                  <a:rPr lang="bg-BG" dirty="0"/>
                  <a:t>Почти винаги те са хоризонтални и вертикални: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𝑐𝑜𝑛𝑠𝑡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Отсичането е в правоъгълник</a:t>
                </a:r>
              </a:p>
              <a:p>
                <a:r>
                  <a:rPr lang="bg-BG" dirty="0"/>
                  <a:t>Координати</a:t>
                </a:r>
              </a:p>
              <a:p>
                <a:pPr lvl="1"/>
                <a:r>
                  <a:rPr lang="bg-BG" dirty="0"/>
                  <a:t>Почти винаги те са цели числа</a:t>
                </a:r>
              </a:p>
              <a:p>
                <a:pPr lvl="2"/>
                <a:r>
                  <a:rPr lang="bg-BG" dirty="0"/>
                  <a:t>(измерват разстояние в пиксели)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Особености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Ще се ограничим</a:t>
                </a:r>
              </a:p>
              <a:p>
                <a:pPr lvl="1"/>
                <a:r>
                  <a:rPr lang="bg-BG" dirty="0"/>
                  <a:t>Правоъгълна зона на отсичане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bg-BG" dirty="0" err="1"/>
                  <a:t>граничена</a:t>
                </a:r>
                <a:r>
                  <a:rPr lang="bg-BG" dirty="0"/>
                  <a:t> от прави, успоредни на координатната система:</a:t>
                </a:r>
                <a:br>
                  <a:rPr lang="bg-BG" dirty="0"/>
                </a:br>
                <a:r>
                  <a:rPr lang="bg-BG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≤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𝑎𝑥</m:t>
                        </m:r>
                      </m:sub>
                    </m:sSub>
                  </m:oMath>
                </a14:m>
                <a:br>
                  <a:rPr lang="bg-BG" dirty="0"/>
                </a:br>
                <a:r>
                  <a:rPr lang="bg-BG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≤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Отсичане</a:t>
                </a:r>
                <a:r>
                  <a:rPr lang="en-US" dirty="0"/>
                  <a:t>, </a:t>
                </a:r>
                <a:r>
                  <a:rPr lang="bg-BG" dirty="0"/>
                  <a:t>приложимо и за векторна графика </a:t>
                </a:r>
              </a:p>
              <a:p>
                <a:pPr lvl="1"/>
                <a:r>
                  <a:rPr lang="bg-BG" dirty="0"/>
                  <a:t>Отсичане на отсечки и многоъгълници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Отсичане на отсечка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1:05</a:t>
            </a:r>
          </a:p>
        </p:txBody>
      </p:sp>
    </p:spTree>
    <p:extLst>
      <p:ext uri="{BB962C8B-B14F-4D97-AF65-F5344CB8AC3E}">
        <p14:creationId xmlns:p14="http://schemas.microsoft.com/office/powerpoint/2010/main" val="217663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алгоритми за отсичане на отсечки:</a:t>
            </a:r>
          </a:p>
          <a:p>
            <a:pPr lvl="1"/>
            <a:r>
              <a:rPr lang="bg-BG" dirty="0"/>
              <a:t>Наивен алгоритъм (даже са два броя)</a:t>
            </a:r>
          </a:p>
          <a:p>
            <a:pPr lvl="1"/>
            <a:r>
              <a:rPr lang="bg-BG" dirty="0"/>
              <a:t>На </a:t>
            </a:r>
            <a:r>
              <a:rPr lang="bg-BG" dirty="0" err="1"/>
              <a:t>Коен-Съдърленд</a:t>
            </a:r>
            <a:r>
              <a:rPr lang="bg-BG" dirty="0"/>
              <a:t> (</a:t>
            </a:r>
            <a:r>
              <a:rPr lang="en-US" dirty="0"/>
              <a:t>Cohen-Sutherland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На </a:t>
            </a:r>
            <a:r>
              <a:rPr lang="bg-BG" dirty="0" err="1"/>
              <a:t>Лианг-Барски</a:t>
            </a:r>
            <a:r>
              <a:rPr lang="bg-BG" dirty="0"/>
              <a:t> (</a:t>
            </a:r>
            <a:r>
              <a:rPr lang="en-US" dirty="0"/>
              <a:t>Liang-</a:t>
            </a:r>
            <a:r>
              <a:rPr lang="en-US" dirty="0" err="1"/>
              <a:t>Barsky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На </a:t>
            </a:r>
            <a:r>
              <a:rPr lang="bg-BG" dirty="0" err="1"/>
              <a:t>Никол-Лий-Никол</a:t>
            </a:r>
            <a:r>
              <a:rPr lang="bg-BG" dirty="0"/>
              <a:t> (</a:t>
            </a:r>
            <a:r>
              <a:rPr lang="en-US" dirty="0"/>
              <a:t>Nicholl-Lee-Nicholl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На </a:t>
            </a:r>
            <a:r>
              <a:rPr lang="bg-BG" dirty="0" err="1"/>
              <a:t>Сайръс-Бек</a:t>
            </a:r>
            <a:r>
              <a:rPr lang="bg-BG" dirty="0"/>
              <a:t> (</a:t>
            </a:r>
            <a:r>
              <a:rPr lang="en-US" dirty="0"/>
              <a:t>Cyrus-Beck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Алгоритми за отсичане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7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Microsoft Office PowerPoint</Application>
  <PresentationFormat>On-screen Show (16:9)</PresentationFormat>
  <Paragraphs>347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Екранно отсичане</vt:lpstr>
      <vt:lpstr>Проблем</vt:lpstr>
      <vt:lpstr>Цел на отсичането</vt:lpstr>
      <vt:lpstr>Особености</vt:lpstr>
      <vt:lpstr>В тази лекция</vt:lpstr>
      <vt:lpstr>Отсичане на отсечка</vt:lpstr>
      <vt:lpstr>Алгоритми за отсичане</vt:lpstr>
      <vt:lpstr>Наивни алгоритми</vt:lpstr>
      <vt:lpstr>PowerPoint Presentation</vt:lpstr>
      <vt:lpstr>PowerPoint Presentation</vt:lpstr>
      <vt:lpstr>Алгоритъм на Коен-Съдърленд</vt:lpstr>
      <vt:lpstr>Обща идея</vt:lpstr>
      <vt:lpstr>PowerPoint Presentation</vt:lpstr>
      <vt:lpstr>Свойства на кода</vt:lpstr>
      <vt:lpstr>PowerPoint Presentation</vt:lpstr>
      <vt:lpstr>PowerPoint Presentation</vt:lpstr>
      <vt:lpstr>После какво?</vt:lpstr>
      <vt:lpstr>PowerPoint Presentation</vt:lpstr>
      <vt:lpstr>Изрязване спрямо бит</vt:lpstr>
      <vt:lpstr>PowerPoint Presentation</vt:lpstr>
      <vt:lpstr>PowerPoint Presentation</vt:lpstr>
      <vt:lpstr>PowerPoint Presentation</vt:lpstr>
      <vt:lpstr>Многоъгълно изрязване</vt:lpstr>
      <vt:lpstr>PowerPoint Presentation</vt:lpstr>
      <vt:lpstr>Свързаност на зоните</vt:lpstr>
      <vt:lpstr>PowerPoint Presentation</vt:lpstr>
      <vt:lpstr>В 3D</vt:lpstr>
      <vt:lpstr>Отсичане на многоъгълник</vt:lpstr>
      <vt:lpstr>Отсичане на многоъгълник</vt:lpstr>
      <vt:lpstr>Алгоритми</vt:lpstr>
      <vt:lpstr>Алгоритъм чрез отсичане на отсечка по Коен-Съдърленд</vt:lpstr>
      <vt:lpstr>Първичен алгоритъм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Алгоритъм на Съдърленд-Ходжман</vt:lpstr>
      <vt:lpstr>Основна идея</vt:lpstr>
      <vt:lpstr>Отсичане по страни</vt:lpstr>
      <vt:lpstr>PowerPoint Presentation</vt:lpstr>
      <vt:lpstr>Как се отсича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2021-10-07T08:01:36Z</dcterms:modified>
</cp:coreProperties>
</file>