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7C80"/>
    <a:srgbClr val="FF9900"/>
    <a:srgbClr val="0000CC"/>
    <a:srgbClr val="00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10-Oct-21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17\Lectures%202019\18.%20Ray%20tracing\AniLogo\AniLogo.wmv" TargetMode="External"/><Relationship Id="rId1" Type="http://schemas.microsoft.com/office/2007/relationships/media" Target="file:///D:\Pavel\Courses\Materials\Course.OKG%202017\Lectures%202019\18.%20Ray%20tracing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8.%20Ray%20tracing\AniLogo\AniLogo.wmv" TargetMode="External"/><Relationship Id="rId1" Type="http://schemas.microsoft.com/office/2007/relationships/media" Target="file:///D:\Pavel\Courses\Materials\Course.OKG%202021\Lectures%202021\18.%20Ray%20tracing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 w="7620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4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5" name="Rectangle 4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ln w="38100"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Demos/m1819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Demos/m18192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Demos/m18211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emos/m18271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emos/m1828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hyperlink" Target="Demos/m18282.html" TargetMode="Externa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Demos/m1834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Demos/m18371.html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jeXIA0JICLk" TargetMode="External"/><Relationship Id="rId7" Type="http://schemas.openxmlformats.org/officeDocument/2006/relationships/image" Target="../media/image44.png"/><Relationship Id="rId2" Type="http://schemas.openxmlformats.org/officeDocument/2006/relationships/hyperlink" Target="http://youtu.be/Zit6HTFWmRc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../../Media/Videos/Spectrum.avi" TargetMode="External"/><Relationship Id="rId5" Type="http://schemas.openxmlformats.org/officeDocument/2006/relationships/image" Target="../media/image43.png"/><Relationship Id="rId4" Type="http://schemas.openxmlformats.org/officeDocument/2006/relationships/hyperlink" Target="../../Media/Videos/Optical%20Lens.avi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nc.edu/~rademach/xroads-RT/RTarticl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rmind.com/articles/Raytracer-in-C++-Introduction-What-is-ray-tracing.html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18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Трасиране на лъчи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1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Изчисляване на пресичане</a:t>
            </a:r>
          </a:p>
          <a:p>
            <a:pPr lvl="1"/>
            <a:r>
              <a:rPr lang="bg-BG" dirty="0"/>
              <a:t>Пресичането на лъч със сложен обект е трудоемко</a:t>
            </a:r>
          </a:p>
          <a:p>
            <a:r>
              <a:rPr lang="bg-BG" dirty="0"/>
              <a:t>Отражения и пречупвания</a:t>
            </a:r>
          </a:p>
          <a:p>
            <a:pPr lvl="1"/>
            <a:r>
              <a:rPr lang="bg-BG" dirty="0"/>
              <a:t>Наслагване на множество отражения и пречупвания</a:t>
            </a:r>
          </a:p>
          <a:p>
            <a:r>
              <a:rPr lang="bg-BG" dirty="0"/>
              <a:t>Различни материи</a:t>
            </a:r>
          </a:p>
          <a:p>
            <a:pPr lvl="1"/>
            <a:r>
              <a:rPr lang="bg-BG" dirty="0"/>
              <a:t>Гладки, матови, прозрачни, фосфоресциращи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Основни трудности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5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Пресичане на лъчи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1:0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32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Основна задача</a:t>
                </a:r>
              </a:p>
              <a:p>
                <a:pPr lvl="1"/>
                <a:r>
                  <a:rPr lang="bg-BG" dirty="0"/>
                  <a:t>Намиране сечението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на лъч и обект</a:t>
                </a:r>
              </a:p>
              <a:p>
                <a:pPr lvl="1"/>
                <a:r>
                  <a:rPr lang="bg-BG" dirty="0"/>
                  <a:t>Задаване на лъч чрез параметър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bg-BG" dirty="0"/>
              </a:p>
              <a:p>
                <a:endParaRPr lang="bg-BG" dirty="0"/>
              </a:p>
              <a:p>
                <a:endParaRPr lang="en-US" dirty="0"/>
              </a:p>
              <a:p>
                <a:endParaRPr lang="bg-BG" dirty="0"/>
              </a:p>
              <a:p>
                <a:pPr lvl="1"/>
                <a:r>
                  <a:rPr lang="bg-BG" dirty="0"/>
                  <a:t>Сечението може да намери аналитично и числено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Пресичане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5474443" y="2647950"/>
            <a:ext cx="1126675" cy="1275397"/>
          </a:xfrm>
          <a:custGeom>
            <a:avLst/>
            <a:gdLst>
              <a:gd name="connsiteX0" fmla="*/ 649817 w 1587500"/>
              <a:gd name="connsiteY0" fmla="*/ 33867 h 1797050"/>
              <a:gd name="connsiteX1" fmla="*/ 116417 w 1587500"/>
              <a:gd name="connsiteY1" fmla="*/ 719667 h 1797050"/>
              <a:gd name="connsiteX2" fmla="*/ 129117 w 1587500"/>
              <a:gd name="connsiteY2" fmla="*/ 1519767 h 1797050"/>
              <a:gd name="connsiteX3" fmla="*/ 891117 w 1587500"/>
              <a:gd name="connsiteY3" fmla="*/ 1773767 h 1797050"/>
              <a:gd name="connsiteX4" fmla="*/ 1500717 w 1587500"/>
              <a:gd name="connsiteY4" fmla="*/ 1380067 h 1797050"/>
              <a:gd name="connsiteX5" fmla="*/ 1411817 w 1587500"/>
              <a:gd name="connsiteY5" fmla="*/ 516467 h 1797050"/>
              <a:gd name="connsiteX6" fmla="*/ 649817 w 1587500"/>
              <a:gd name="connsiteY6" fmla="*/ 33867 h 17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7500" h="1797050">
                <a:moveTo>
                  <a:pt x="649817" y="33867"/>
                </a:moveTo>
                <a:cubicBezTo>
                  <a:pt x="433917" y="67734"/>
                  <a:pt x="203200" y="472017"/>
                  <a:pt x="116417" y="719667"/>
                </a:cubicBezTo>
                <a:cubicBezTo>
                  <a:pt x="29634" y="967317"/>
                  <a:pt x="0" y="1344084"/>
                  <a:pt x="129117" y="1519767"/>
                </a:cubicBezTo>
                <a:cubicBezTo>
                  <a:pt x="258234" y="1695450"/>
                  <a:pt x="662517" y="1797050"/>
                  <a:pt x="891117" y="1773767"/>
                </a:cubicBezTo>
                <a:cubicBezTo>
                  <a:pt x="1119717" y="1750484"/>
                  <a:pt x="1413934" y="1589617"/>
                  <a:pt x="1500717" y="1380067"/>
                </a:cubicBezTo>
                <a:cubicBezTo>
                  <a:pt x="1587500" y="1170517"/>
                  <a:pt x="1559984" y="742950"/>
                  <a:pt x="1411817" y="516467"/>
                </a:cubicBezTo>
                <a:cubicBezTo>
                  <a:pt x="1263650" y="289984"/>
                  <a:pt x="865717" y="0"/>
                  <a:pt x="649817" y="3386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rgbClr val="0070C0"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07979" y="3447138"/>
            <a:ext cx="319074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07979" y="3447138"/>
            <a:ext cx="648965" cy="0"/>
          </a:xfrm>
          <a:prstGeom prst="straightConnector1">
            <a:avLst/>
          </a:prstGeom>
          <a:ln w="38100">
            <a:solidFill>
              <a:srgbClr val="0070C0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54303" y="3221803"/>
            <a:ext cx="24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Calibri"/>
              </a:rPr>
              <a:t>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76679" y="3021748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Calibri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049183" y="3021748"/>
                <a:ext cx="708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183" y="3021748"/>
                <a:ext cx="708334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18462" b="-769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5455199" y="3397424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48630" y="3083562"/>
                <a:ext cx="3881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bg-BG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30" y="3083562"/>
                <a:ext cx="388183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18462" r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08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Аналитичен метод за сечение</a:t>
            </a:r>
          </a:p>
          <a:p>
            <a:pPr lvl="1"/>
            <a:r>
              <a:rPr lang="bg-BG" dirty="0"/>
              <a:t>Приложим при обекти, зададени чрез полиноми от ниска степен</a:t>
            </a:r>
          </a:p>
          <a:p>
            <a:pPr lvl="1"/>
            <a:r>
              <a:rPr lang="bg-BG" dirty="0"/>
              <a:t>Много графични обекти могат да се представят така</a:t>
            </a:r>
          </a:p>
          <a:p>
            <a:r>
              <a:rPr lang="bg-BG" dirty="0"/>
              <a:t>Ще разгледаме</a:t>
            </a:r>
          </a:p>
          <a:p>
            <a:pPr lvl="1"/>
            <a:r>
              <a:rPr lang="bg-BG" dirty="0"/>
              <a:t>Сечение с равнина</a:t>
            </a:r>
          </a:p>
          <a:p>
            <a:pPr lvl="1"/>
            <a:r>
              <a:rPr lang="bg-BG" dirty="0"/>
              <a:t>Сечение с квадратични повърхности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Аналитичен метод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06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 flipV="1">
            <a:off x="7225589" y="3241317"/>
            <a:ext cx="105026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Сечение на лъч с равнина</a:t>
                </a:r>
                <a:endParaRPr lang="en-US" dirty="0"/>
              </a:p>
              <a:p>
                <a:pPr lvl="1"/>
                <a:r>
                  <a:rPr lang="bg-BG" dirty="0"/>
                  <a:t>Точка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bg-BG" dirty="0"/>
                  <a:t> е на лъча и на равнината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𝑐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𝑑</m:t>
                      </m:r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𝑡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𝑡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+</m:t>
                      </m:r>
                      <m:r>
                        <a:rPr lang="en-US" sz="2000" i="1">
                          <a:latin typeface="Cambria Math"/>
                        </a:rPr>
                        <m:t>𝑡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Сечение с равнина</a:t>
            </a:r>
            <a:endParaRPr lang="en-US" dirty="0"/>
          </a:p>
        </p:txBody>
      </p:sp>
      <p:sp>
        <p:nvSpPr>
          <p:cNvPr id="13" name="Parallelogram 12"/>
          <p:cNvSpPr/>
          <p:nvPr/>
        </p:nvSpPr>
        <p:spPr>
          <a:xfrm rot="17736551">
            <a:off x="6213991" y="2838450"/>
            <a:ext cx="2000250" cy="857250"/>
          </a:xfrm>
          <a:prstGeom prst="parallelogram">
            <a:avLst>
              <a:gd name="adj" fmla="val 45238"/>
            </a:avLst>
          </a:pr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rgbClr val="0070C0"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419857" y="3239772"/>
            <a:ext cx="1809952" cy="154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19857" y="3239772"/>
            <a:ext cx="648965" cy="0"/>
          </a:xfrm>
          <a:prstGeom prst="straightConnector1">
            <a:avLst/>
          </a:prstGeom>
          <a:ln w="38100">
            <a:solidFill>
              <a:srgbClr val="0070C0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66181" y="3014437"/>
            <a:ext cx="24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Calibri"/>
              </a:rPr>
              <a:t>P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010400" y="2814382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Calibri"/>
              </a:rPr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96000" y="2814382"/>
                <a:ext cx="708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14382"/>
                <a:ext cx="708334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18462" b="-769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460508" y="2876196"/>
                <a:ext cx="3881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bg-BG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effectLst>
                    <a:outerShdw blurRad="63500" algn="ctr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508" y="2876196"/>
                <a:ext cx="388183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18462" r="-2857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7207799" y="319005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Получаваме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  <a:p>
                <a:r>
                  <a:rPr lang="bg-BG" dirty="0"/>
                  <a:t>Решаваме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bg-BG" dirty="0"/>
              </a:p>
              <a:p>
                <a:r>
                  <a:rPr lang="bg-BG" dirty="0"/>
                  <a:t>Математическо отклонение</a:t>
                </a:r>
              </a:p>
              <a:p>
                <a:pPr lvl="1"/>
                <a:r>
                  <a:rPr lang="bg-BG" dirty="0"/>
                  <a:t>В хомогенни координати имаме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bg-BG" dirty="0"/>
                  <a:t>Тогава имаме красивото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·</m:t>
                        </m:r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  <m:r>
                          <a:rPr lang="en-US" b="0" i="1" smtClean="0">
                            <a:latin typeface="Cambria Math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den>
                    </m:f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973571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Получили сме резултат</a:t>
                </a:r>
                <a:r>
                  <a:rPr lang="en-US" dirty="0"/>
                  <a:t> t</a:t>
                </a:r>
                <a:endParaRPr lang="bg-BG" dirty="0"/>
              </a:p>
              <a:p>
                <a:pPr lvl="1"/>
                <a:r>
                  <a:rPr lang="bg-BG" dirty="0"/>
                  <a:t>Отнася се за сечение линия-равнина</a:t>
                </a:r>
              </a:p>
              <a:p>
                <a:pPr lvl="1"/>
                <a:r>
                  <a:rPr lang="bg-BG" dirty="0"/>
                  <a:t>За лъч – интересуваме се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0≤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&lt;∞</m:t>
                    </m:r>
                  </m:oMath>
                </a14:m>
                <a:endParaRPr lang="en-US" dirty="0"/>
              </a:p>
              <a:p>
                <a:pPr lvl="2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bg-BG" i="1" dirty="0" smtClean="0">
                        <a:latin typeface="Cambria Math"/>
                      </a:rPr>
                      <m:t>&lt;0</m:t>
                    </m:r>
                  </m:oMath>
                </a14:m>
                <a:r>
                  <a:rPr lang="en-US" dirty="0">
                    <a:sym typeface="Symbol"/>
                  </a:rPr>
                  <a:t>, </a:t>
                </a:r>
                <a:r>
                  <a:rPr lang="bg-BG" dirty="0">
                    <a:sym typeface="Symbol"/>
                  </a:rPr>
                  <a:t>лъчът сочи в обратна посока</a:t>
                </a:r>
                <a:endParaRPr lang="en-US" dirty="0"/>
              </a:p>
              <a:p>
                <a:pPr lvl="2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=∞</m:t>
                    </m:r>
                  </m:oMath>
                </a14:m>
                <a:r>
                  <a:rPr lang="en-US" dirty="0">
                    <a:sym typeface="Symbol"/>
                  </a:rPr>
                  <a:t>, </a:t>
                </a:r>
                <a:r>
                  <a:rPr lang="bg-BG" dirty="0">
                    <a:sym typeface="Symbol"/>
                  </a:rPr>
                  <a:t>лъчът е успореден</a:t>
                </a:r>
              </a:p>
              <a:p>
                <a:r>
                  <a:rPr lang="bg-BG" dirty="0">
                    <a:sym typeface="Symbol"/>
                  </a:rPr>
                  <a:t>После какво?</a:t>
                </a:r>
              </a:p>
              <a:p>
                <a:pPr lvl="1"/>
                <a:r>
                  <a:rPr lang="bg-BG" dirty="0"/>
                  <a:t>В реалност сечението е със стена, а не с равнина</a:t>
                </a:r>
              </a:p>
              <a:p>
                <a:pPr lvl="1"/>
                <a:r>
                  <a:rPr lang="bg-BG" dirty="0"/>
                  <a:t>Стената е многоъгълник, т.е. задачата се свежда до проверка дали точка е вътрешна за многоъгълник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907337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Сечение на лъч и триъгълник</a:t>
                </a:r>
              </a:p>
              <a:p>
                <a:pPr lvl="1"/>
                <a:r>
                  <a:rPr lang="bg-BG" dirty="0"/>
                  <a:t>Обект дефиниран с триъгълна мрежа</a:t>
                </a:r>
              </a:p>
              <a:p>
                <a:pPr lvl="1"/>
                <a:r>
                  <a:rPr lang="bg-BG" dirty="0"/>
                  <a:t>Всяка стена дефинира равнина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 :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0,1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;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en-US" sz="2000" dirty="0"/>
              </a:p>
              <a:p>
                <a:pPr marL="320992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320992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20992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Лъч и триъгълник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695450" y="3100685"/>
            <a:ext cx="2638425" cy="1457325"/>
          </a:xfrm>
          <a:custGeom>
            <a:avLst/>
            <a:gdLst>
              <a:gd name="connsiteX0" fmla="*/ 0 w 3517900"/>
              <a:gd name="connsiteY0" fmla="*/ 1943100 h 1943100"/>
              <a:gd name="connsiteX1" fmla="*/ 1409700 w 3517900"/>
              <a:gd name="connsiteY1" fmla="*/ 0 h 1943100"/>
              <a:gd name="connsiteX2" fmla="*/ 3517900 w 3517900"/>
              <a:gd name="connsiteY2" fmla="*/ 1562100 h 1943100"/>
              <a:gd name="connsiteX3" fmla="*/ 0 w 3517900"/>
              <a:gd name="connsiteY3" fmla="*/ 194310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7900" h="1943100">
                <a:moveTo>
                  <a:pt x="0" y="1943100"/>
                </a:moveTo>
                <a:lnTo>
                  <a:pt x="1409700" y="0"/>
                </a:lnTo>
                <a:lnTo>
                  <a:pt x="3517900" y="1562100"/>
                </a:lnTo>
                <a:lnTo>
                  <a:pt x="0" y="194310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rgbClr val="0070C0"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69658" y="3934288"/>
                <a:ext cx="4230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70C0"/>
                          </a:solidFill>
                          <a:effectLst/>
                          <a:latin typeface="Cambria Math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58" y="3934288"/>
                <a:ext cx="42300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95400" y="4472285"/>
                <a:ext cx="467949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dirty="0" smtClean="0"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effectLst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4472285"/>
                <a:ext cx="467949" cy="392993"/>
              </a:xfrm>
              <a:prstGeom prst="rect">
                <a:avLst/>
              </a:prstGeom>
              <a:blipFill rotWithShape="1"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857375" y="3551906"/>
                <a:ext cx="34290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effectLst>
                    <a:outerShdw blurRad="63500" algn="ctr" rotWithShape="0">
                      <a:srgbClr val="0070C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5" y="3551906"/>
                <a:ext cx="342900" cy="362984"/>
              </a:xfrm>
              <a:prstGeom prst="rect">
                <a:avLst/>
              </a:prstGeom>
              <a:blipFill rotWithShape="1">
                <a:blip r:embed="rId5"/>
                <a:stretch>
                  <a:fillRect t="-22034" r="-23214" b="-1016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4" idx="0"/>
          </p:cNvCxnSpPr>
          <p:nvPr/>
        </p:nvCxnSpPr>
        <p:spPr>
          <a:xfrm flipV="1">
            <a:off x="1695450" y="4177011"/>
            <a:ext cx="866775" cy="380999"/>
          </a:xfrm>
          <a:prstGeom prst="straightConnector1">
            <a:avLst/>
          </a:prstGeom>
          <a:ln w="38100">
            <a:solidFill>
              <a:srgbClr val="0070C0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057400" y="3976468"/>
                <a:ext cx="34290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en-US" baseline="-25000" dirty="0">
                  <a:solidFill>
                    <a:srgbClr val="0070C0"/>
                  </a:solidFill>
                  <a:effectLst>
                    <a:outerShdw blurRad="63500" algn="ctr" rotWithShape="0">
                      <a:srgbClr val="0070C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976468"/>
                <a:ext cx="342900" cy="362984"/>
              </a:xfrm>
              <a:prstGeom prst="rect">
                <a:avLst/>
              </a:prstGeom>
              <a:blipFill rotWithShape="1">
                <a:blip r:embed="rId6"/>
                <a:stretch>
                  <a:fillRect t="-21667" r="-23214" b="-8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49311" y="4393849"/>
                <a:ext cx="342900" cy="362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solidFill>
                    <a:schemeClr val="tx1"/>
                  </a:solidFill>
                  <a:effectLst>
                    <a:outerShdw blurRad="63500" algn="ctr" rotWithShape="0">
                      <a:srgbClr val="0070C0">
                        <a:alpha val="40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11" y="4393849"/>
                <a:ext cx="342900" cy="362984"/>
              </a:xfrm>
              <a:prstGeom prst="rect">
                <a:avLst/>
              </a:prstGeom>
              <a:blipFill rotWithShape="1">
                <a:blip r:embed="rId7"/>
                <a:stretch>
                  <a:fillRect t="-22034" r="-23214" b="-1016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/>
          <p:cNvSpPr/>
          <p:nvPr/>
        </p:nvSpPr>
        <p:spPr>
          <a:xfrm>
            <a:off x="2700515" y="3045821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76643" y="4221193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552368" y="4103096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50069" y="4367510"/>
                <a:ext cx="473912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dirty="0" smtClean="0"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effectLst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069" y="4367510"/>
                <a:ext cx="473912" cy="392993"/>
              </a:xfrm>
              <a:prstGeom prst="rect">
                <a:avLst/>
              </a:prstGeom>
              <a:blipFill rotWithShape="1"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200275" y="2959052"/>
                <a:ext cx="473912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effectLst/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dirty="0" smtClean="0"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effectLst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75" y="2959052"/>
                <a:ext cx="473912" cy="392993"/>
              </a:xfrm>
              <a:prstGeom prst="rect">
                <a:avLst/>
              </a:prstGeom>
              <a:blipFill rotWithShape="1">
                <a:blip r:embed="rId9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4" idx="0"/>
          </p:cNvCxnSpPr>
          <p:nvPr/>
        </p:nvCxnSpPr>
        <p:spPr>
          <a:xfrm flipV="1">
            <a:off x="1695450" y="3149208"/>
            <a:ext cx="1023036" cy="140880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0"/>
          </p:cNvCxnSpPr>
          <p:nvPr/>
        </p:nvCxnSpPr>
        <p:spPr>
          <a:xfrm flipV="1">
            <a:off x="1695450" y="4281786"/>
            <a:ext cx="2581275" cy="276224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49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Умножаваме скаларно 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bg-BG" dirty="0"/>
                  <a:t>Получаваме система от две линейни уравнения с две неизвестни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bg-BG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i="1" smtClean="0">
                                  <a:latin typeface="Cambria Math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·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Решаването ѝ дава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0≤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bg-BG" i="1" dirty="0" smtClean="0">
                        <a:latin typeface="Cambria Math"/>
                      </a:rPr>
                      <m:t>≤1</m:t>
                    </m:r>
                  </m:oMath>
                </a14:m>
                <a:r>
                  <a:rPr lang="bg-BG" dirty="0"/>
                  <a:t>, 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bg-BG" dirty="0"/>
                  <a:t> е вътрешна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834488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Примерни сечения</a:t>
            </a:r>
          </a:p>
          <a:p>
            <a:pPr lvl="1"/>
            <a:r>
              <a:rPr lang="bg-BG"/>
              <a:t>Сечение на спагети с равнина</a:t>
            </a:r>
          </a:p>
          <a:p>
            <a:pPr lvl="1"/>
            <a:r>
              <a:rPr lang="bg-BG"/>
              <a:t>Сечение на спагети с триъгълник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Примери</a:t>
            </a:r>
            <a:endParaRPr lang="en-US" dirty="0"/>
          </a:p>
        </p:txBody>
      </p:sp>
      <p:pic>
        <p:nvPicPr>
          <p:cNvPr id="6963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9" t="24715" r="6105" b="11604"/>
          <a:stretch/>
        </p:blipFill>
        <p:spPr bwMode="auto">
          <a:xfrm>
            <a:off x="1669051" y="2743200"/>
            <a:ext cx="2750549" cy="171905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9635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1" y="2743200"/>
            <a:ext cx="2751668" cy="172044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6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</a:t>
            </a:r>
            <a:r>
              <a:rPr lang="en-US"/>
              <a:t>18</a:t>
            </a:r>
            <a:r>
              <a:rPr lang="bg-BG"/>
              <a:t>: Трасиране на лъчи</a:t>
            </a:r>
            <a:endParaRPr lang="en-US"/>
          </a:p>
          <a:p>
            <a:pPr lvl="1"/>
            <a:r>
              <a:rPr lang="bg-BG"/>
              <a:t>Основни идеи</a:t>
            </a:r>
          </a:p>
          <a:p>
            <a:pPr lvl="1"/>
            <a:r>
              <a:rPr lang="bg-BG"/>
              <a:t>Пресичане на лъчи</a:t>
            </a:r>
          </a:p>
          <a:p>
            <a:pPr lvl="1"/>
            <a:r>
              <a:rPr lang="bg-BG"/>
              <a:t>Отражение и пречупване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2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Сечение на лъч с квадратични обекти</a:t>
                </a:r>
                <a:endParaRPr lang="en-US" dirty="0"/>
              </a:p>
              <a:p>
                <a:pPr lvl="1"/>
                <a:r>
                  <a:rPr lang="bg-BG" dirty="0"/>
                  <a:t>Такива обекти са сферата, цилиндъра,…</a:t>
                </a:r>
              </a:p>
              <a:p>
                <a:pPr lvl="1"/>
                <a:r>
                  <a:rPr lang="bg-BG" dirty="0"/>
                  <a:t>Свеждат се до решаване на квадратни уравнения спрямо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А тук всеки знае да решава квадратни уравнения, дори щорите и дограмата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Квадратични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4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със сфера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Сечение на </a:t>
            </a:r>
            <a:r>
              <a:rPr lang="bg-BG" dirty="0" err="1"/>
              <a:t>спаге</a:t>
            </a:r>
            <a:r>
              <a:rPr lang="bg-BG" dirty="0"/>
              <a:t>… лъчи със сфера</a:t>
            </a:r>
          </a:p>
          <a:p>
            <a:pPr lvl="1"/>
            <a:r>
              <a:rPr lang="bg-BG" dirty="0"/>
              <a:t>Подвижна сфера</a:t>
            </a:r>
            <a:endParaRPr lang="en-US" dirty="0"/>
          </a:p>
        </p:txBody>
      </p:sp>
      <p:pic>
        <p:nvPicPr>
          <p:cNvPr id="7065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42" t="30697" r="15542" b="16659"/>
          <a:stretch/>
        </p:blipFill>
        <p:spPr bwMode="auto">
          <a:xfrm>
            <a:off x="3186024" y="2286000"/>
            <a:ext cx="2757576" cy="172347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41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Числен метод за сечение</a:t>
            </a:r>
          </a:p>
          <a:p>
            <a:pPr lvl="1"/>
            <a:r>
              <a:rPr lang="bg-BG" dirty="0"/>
              <a:t>Получава сечението с приближение</a:t>
            </a:r>
          </a:p>
          <a:p>
            <a:pPr lvl="1"/>
            <a:r>
              <a:rPr lang="bg-BG" dirty="0"/>
              <a:t>Да се внимава при подбора на първоначална апроксимация</a:t>
            </a:r>
          </a:p>
          <a:p>
            <a:r>
              <a:rPr lang="bg-BG" dirty="0"/>
              <a:t>Методи</a:t>
            </a:r>
          </a:p>
          <a:p>
            <a:pPr lvl="1"/>
            <a:r>
              <a:rPr lang="bg-BG" dirty="0"/>
              <a:t>Метод на Нютон чрез допирателна</a:t>
            </a:r>
          </a:p>
          <a:p>
            <a:pPr lvl="1"/>
            <a:r>
              <a:rPr lang="bg-BG" dirty="0"/>
              <a:t>Метод на двоичното търсене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Числен метод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2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Основна идея</a:t>
                </a:r>
              </a:p>
              <a:p>
                <a:pPr lvl="1"/>
                <a:r>
                  <a:rPr lang="bg-BG" dirty="0"/>
                  <a:t>С магия намираме външна точка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и вътрешна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Намираме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i="1" dirty="0" err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i="1" dirty="0" err="1" smtClean="0">
                                <a:latin typeface="Cambria Math"/>
                              </a:rPr>
                              <m:t>𝑄</m:t>
                            </m:r>
                          </m:e>
                        </m:d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bg-BG" dirty="0"/>
                  <a:t>Ако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bg-BG" dirty="0"/>
                  <a:t> е външна, продължаваме</a:t>
                </a:r>
                <a:br>
                  <a:rPr lang="bg-BG" dirty="0"/>
                </a:br>
                <a:r>
                  <a:rPr lang="bg-BG" dirty="0"/>
                  <a:t>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, </a:t>
                </a:r>
                <a:r>
                  <a:rPr lang="bg-BG" dirty="0"/>
                  <a:t>иначе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Повтаряме до достигане</a:t>
                </a:r>
                <a:br>
                  <a:rPr lang="en-US" dirty="0"/>
                </a:br>
                <a:r>
                  <a:rPr lang="bg-BG" dirty="0"/>
                  <a:t>на желаната</a:t>
                </a:r>
                <a:r>
                  <a:rPr lang="en-US" dirty="0"/>
                  <a:t> </a:t>
                </a:r>
                <a:r>
                  <a:rPr lang="bg-BG" dirty="0"/>
                  <a:t>точност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7746979" y="2190750"/>
            <a:ext cx="1141760" cy="2026141"/>
          </a:xfrm>
          <a:custGeom>
            <a:avLst/>
            <a:gdLst>
              <a:gd name="connsiteX0" fmla="*/ 4333 w 996739"/>
              <a:gd name="connsiteY0" fmla="*/ 520037 h 1139749"/>
              <a:gd name="connsiteX1" fmla="*/ 671715 w 996739"/>
              <a:gd name="connsiteY1" fmla="*/ 0 h 1139749"/>
              <a:gd name="connsiteX2" fmla="*/ 996739 w 996739"/>
              <a:gd name="connsiteY2" fmla="*/ 468034 h 1139749"/>
              <a:gd name="connsiteX3" fmla="*/ 563374 w 996739"/>
              <a:gd name="connsiteY3" fmla="*/ 1139749 h 1139749"/>
              <a:gd name="connsiteX4" fmla="*/ 0 w 996739"/>
              <a:gd name="connsiteY4" fmla="*/ 1100746 h 1139749"/>
              <a:gd name="connsiteX5" fmla="*/ 4333 w 996739"/>
              <a:gd name="connsiteY5" fmla="*/ 520037 h 1139749"/>
              <a:gd name="connsiteX0" fmla="*/ 4333 w 996739"/>
              <a:gd name="connsiteY0" fmla="*/ 520037 h 1201339"/>
              <a:gd name="connsiteX1" fmla="*/ 671715 w 996739"/>
              <a:gd name="connsiteY1" fmla="*/ 0 h 1201339"/>
              <a:gd name="connsiteX2" fmla="*/ 996739 w 996739"/>
              <a:gd name="connsiteY2" fmla="*/ 468034 h 1201339"/>
              <a:gd name="connsiteX3" fmla="*/ 563374 w 996739"/>
              <a:gd name="connsiteY3" fmla="*/ 1139749 h 1201339"/>
              <a:gd name="connsiteX4" fmla="*/ 0 w 996739"/>
              <a:gd name="connsiteY4" fmla="*/ 1100746 h 1201339"/>
              <a:gd name="connsiteX5" fmla="*/ 4333 w 996739"/>
              <a:gd name="connsiteY5" fmla="*/ 520037 h 1201339"/>
              <a:gd name="connsiteX0" fmla="*/ 4333 w 998009"/>
              <a:gd name="connsiteY0" fmla="*/ 520228 h 1201530"/>
              <a:gd name="connsiteX1" fmla="*/ 671715 w 998009"/>
              <a:gd name="connsiteY1" fmla="*/ 191 h 1201530"/>
              <a:gd name="connsiteX2" fmla="*/ 996739 w 998009"/>
              <a:gd name="connsiteY2" fmla="*/ 468225 h 1201530"/>
              <a:gd name="connsiteX3" fmla="*/ 563374 w 998009"/>
              <a:gd name="connsiteY3" fmla="*/ 1139940 h 1201530"/>
              <a:gd name="connsiteX4" fmla="*/ 0 w 998009"/>
              <a:gd name="connsiteY4" fmla="*/ 1100937 h 1201530"/>
              <a:gd name="connsiteX5" fmla="*/ 4333 w 998009"/>
              <a:gd name="connsiteY5" fmla="*/ 520228 h 1201530"/>
              <a:gd name="connsiteX0" fmla="*/ 4333 w 998512"/>
              <a:gd name="connsiteY0" fmla="*/ 558914 h 1240216"/>
              <a:gd name="connsiteX1" fmla="*/ 671715 w 998512"/>
              <a:gd name="connsiteY1" fmla="*/ 38877 h 1240216"/>
              <a:gd name="connsiteX2" fmla="*/ 996739 w 998512"/>
              <a:gd name="connsiteY2" fmla="*/ 506911 h 1240216"/>
              <a:gd name="connsiteX3" fmla="*/ 563374 w 998512"/>
              <a:gd name="connsiteY3" fmla="*/ 1178626 h 1240216"/>
              <a:gd name="connsiteX4" fmla="*/ 0 w 998512"/>
              <a:gd name="connsiteY4" fmla="*/ 1139623 h 1240216"/>
              <a:gd name="connsiteX5" fmla="*/ 4333 w 998512"/>
              <a:gd name="connsiteY5" fmla="*/ 558914 h 1240216"/>
              <a:gd name="connsiteX0" fmla="*/ 99681 w 1093860"/>
              <a:gd name="connsiteY0" fmla="*/ 558914 h 1240216"/>
              <a:gd name="connsiteX1" fmla="*/ 767063 w 1093860"/>
              <a:gd name="connsiteY1" fmla="*/ 38877 h 1240216"/>
              <a:gd name="connsiteX2" fmla="*/ 1092087 w 1093860"/>
              <a:gd name="connsiteY2" fmla="*/ 506911 h 1240216"/>
              <a:gd name="connsiteX3" fmla="*/ 658722 w 1093860"/>
              <a:gd name="connsiteY3" fmla="*/ 1178626 h 1240216"/>
              <a:gd name="connsiteX4" fmla="*/ 95348 w 1093860"/>
              <a:gd name="connsiteY4" fmla="*/ 1139623 h 1240216"/>
              <a:gd name="connsiteX5" fmla="*/ 99681 w 1093860"/>
              <a:gd name="connsiteY5" fmla="*/ 558914 h 1240216"/>
              <a:gd name="connsiteX0" fmla="*/ 99681 w 1093860"/>
              <a:gd name="connsiteY0" fmla="*/ 558914 h 1272393"/>
              <a:gd name="connsiteX1" fmla="*/ 767063 w 1093860"/>
              <a:gd name="connsiteY1" fmla="*/ 38877 h 1272393"/>
              <a:gd name="connsiteX2" fmla="*/ 1092087 w 1093860"/>
              <a:gd name="connsiteY2" fmla="*/ 506911 h 1272393"/>
              <a:gd name="connsiteX3" fmla="*/ 658722 w 1093860"/>
              <a:gd name="connsiteY3" fmla="*/ 1178626 h 1272393"/>
              <a:gd name="connsiteX4" fmla="*/ 95348 w 1093860"/>
              <a:gd name="connsiteY4" fmla="*/ 1139623 h 1272393"/>
              <a:gd name="connsiteX5" fmla="*/ 99681 w 1093860"/>
              <a:gd name="connsiteY5" fmla="*/ 558914 h 1272393"/>
              <a:gd name="connsiteX0" fmla="*/ 97749 w 1195554"/>
              <a:gd name="connsiteY0" fmla="*/ 301417 h 1215452"/>
              <a:gd name="connsiteX1" fmla="*/ 869139 w 1195554"/>
              <a:gd name="connsiteY1" fmla="*/ 2396 h 1215452"/>
              <a:gd name="connsiteX2" fmla="*/ 1194163 w 1195554"/>
              <a:gd name="connsiteY2" fmla="*/ 470430 h 1215452"/>
              <a:gd name="connsiteX3" fmla="*/ 760798 w 1195554"/>
              <a:gd name="connsiteY3" fmla="*/ 1142145 h 1215452"/>
              <a:gd name="connsiteX4" fmla="*/ 197424 w 1195554"/>
              <a:gd name="connsiteY4" fmla="*/ 1103142 h 1215452"/>
              <a:gd name="connsiteX5" fmla="*/ 97749 w 1195554"/>
              <a:gd name="connsiteY5" fmla="*/ 301417 h 1215452"/>
              <a:gd name="connsiteX0" fmla="*/ 44923 w 1141649"/>
              <a:gd name="connsiteY0" fmla="*/ 166081 h 1080116"/>
              <a:gd name="connsiteX1" fmla="*/ 764309 w 1141649"/>
              <a:gd name="connsiteY1" fmla="*/ 10070 h 1080116"/>
              <a:gd name="connsiteX2" fmla="*/ 1141337 w 1141649"/>
              <a:gd name="connsiteY2" fmla="*/ 335094 h 1080116"/>
              <a:gd name="connsiteX3" fmla="*/ 707972 w 1141649"/>
              <a:gd name="connsiteY3" fmla="*/ 1006809 h 1080116"/>
              <a:gd name="connsiteX4" fmla="*/ 144598 w 1141649"/>
              <a:gd name="connsiteY4" fmla="*/ 967806 h 1080116"/>
              <a:gd name="connsiteX5" fmla="*/ 44923 w 1141649"/>
              <a:gd name="connsiteY5" fmla="*/ 166081 h 1080116"/>
              <a:gd name="connsiteX0" fmla="*/ 44923 w 1141760"/>
              <a:gd name="connsiteY0" fmla="*/ 173277 h 1087312"/>
              <a:gd name="connsiteX1" fmla="*/ 764309 w 1141760"/>
              <a:gd name="connsiteY1" fmla="*/ 17266 h 1087312"/>
              <a:gd name="connsiteX2" fmla="*/ 1141337 w 1141760"/>
              <a:gd name="connsiteY2" fmla="*/ 342290 h 1087312"/>
              <a:gd name="connsiteX3" fmla="*/ 707972 w 1141760"/>
              <a:gd name="connsiteY3" fmla="*/ 1014005 h 1087312"/>
              <a:gd name="connsiteX4" fmla="*/ 144598 w 1141760"/>
              <a:gd name="connsiteY4" fmla="*/ 975002 h 1087312"/>
              <a:gd name="connsiteX5" fmla="*/ 44923 w 1141760"/>
              <a:gd name="connsiteY5" fmla="*/ 173277 h 108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1760" h="1087312">
                <a:moveTo>
                  <a:pt x="44923" y="173277"/>
                </a:moveTo>
                <a:cubicBezTo>
                  <a:pt x="148208" y="13654"/>
                  <a:pt x="525236" y="-28237"/>
                  <a:pt x="764309" y="17266"/>
                </a:cubicBezTo>
                <a:cubicBezTo>
                  <a:pt x="1003382" y="62769"/>
                  <a:pt x="1150726" y="176167"/>
                  <a:pt x="1141337" y="342290"/>
                </a:cubicBezTo>
                <a:cubicBezTo>
                  <a:pt x="1131948" y="508413"/>
                  <a:pt x="874095" y="908553"/>
                  <a:pt x="707972" y="1014005"/>
                </a:cubicBezTo>
                <a:cubicBezTo>
                  <a:pt x="541849" y="1119457"/>
                  <a:pt x="255106" y="1115123"/>
                  <a:pt x="144598" y="975002"/>
                </a:cubicBezTo>
                <a:cubicBezTo>
                  <a:pt x="34090" y="834881"/>
                  <a:pt x="-58362" y="332900"/>
                  <a:pt x="44923" y="17327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rgbClr val="0070C0"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Двоично търсене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244936" y="3013365"/>
            <a:ext cx="2088573" cy="89361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16782" y="3897321"/>
            <a:ext cx="24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latin typeface="Calibri"/>
              </a:rPr>
              <a:t>P</a:t>
            </a:r>
          </a:p>
        </p:txBody>
      </p:sp>
      <p:sp>
        <p:nvSpPr>
          <p:cNvPr id="26" name="Oval 25"/>
          <p:cNvSpPr/>
          <p:nvPr/>
        </p:nvSpPr>
        <p:spPr>
          <a:xfrm>
            <a:off x="8326582" y="2935207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290709" y="2971932"/>
            <a:ext cx="243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latin typeface="Calibri"/>
              </a:rPr>
              <a:t>Q</a:t>
            </a:r>
          </a:p>
        </p:txBody>
      </p:sp>
      <p:sp>
        <p:nvSpPr>
          <p:cNvPr id="29" name="Oval 28"/>
          <p:cNvSpPr/>
          <p:nvPr/>
        </p:nvSpPr>
        <p:spPr>
          <a:xfrm>
            <a:off x="7235521" y="3409950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44633" y="3011697"/>
            <a:ext cx="29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400" dirty="0">
                <a:solidFill>
                  <a:srgbClr val="0070C0"/>
                </a:solidFill>
                <a:latin typeface="Calibri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908279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Чрез трасиране на лъчи</a:t>
                </a:r>
              </a:p>
              <a:p>
                <a:pPr lvl="1"/>
                <a:r>
                  <a:rPr lang="bg-BG" dirty="0"/>
                  <a:t>Да генерираме обекта с повърхност</a:t>
                </a:r>
              </a:p>
              <a:p>
                <a:pPr marL="747713" lvl="1" indent="-290513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Виждаме, че точка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 е вътрешна, 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(1,0,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 е външна (или обратното (няма значение кое </a:t>
                </a:r>
                <a:r>
                  <a:rPr lang="bg-BG" dirty="0" err="1"/>
                  <a:t>кое</a:t>
                </a:r>
                <a:r>
                  <a:rPr lang="bg-BG" dirty="0"/>
                  <a:t> е))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0,0,0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=−1&lt;0</m:t>
                      </m:r>
                    </m:oMath>
                  </m:oMathPara>
                </a14:m>
                <a:endParaRPr lang="en-US" b="0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1,0,0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=+1&gt;0</m:t>
                      </m:r>
                    </m:oMath>
                  </m:oMathPara>
                </a14:m>
                <a:endParaRPr lang="pl-PL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3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Това ни дава следната идея</a:t>
                </a:r>
              </a:p>
              <a:p>
                <a:pPr lvl="1"/>
                <a:r>
                  <a:rPr lang="bg-BG" dirty="0"/>
                  <a:t>Ако тръгнем от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 в някаква посока, след време ще пресечем обекта</a:t>
                </a:r>
              </a:p>
              <a:p>
                <a:pPr lvl="1"/>
                <a:r>
                  <a:rPr lang="bg-BG" dirty="0"/>
                  <a:t>После с двоично търсене можем да намерим приближено границата</a:t>
                </a:r>
              </a:p>
              <a:p>
                <a:r>
                  <a:rPr lang="bg-BG" dirty="0"/>
                  <a:t>Внимание</a:t>
                </a:r>
              </a:p>
              <a:p>
                <a:pPr lvl="1"/>
                <a:r>
                  <a:rPr lang="bg-BG" dirty="0"/>
                  <a:t>С тази идея се надяваме обектът да е затворена повърхност и точка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/>
                  <a:t>e</a:t>
                </a:r>
                <a:r>
                  <a:rPr lang="bg-BG" dirty="0"/>
                  <a:t> вътрешна</a:t>
                </a:r>
              </a:p>
              <a:p>
                <a:pPr lvl="1"/>
                <a:r>
                  <a:rPr lang="bg-BG" dirty="0"/>
                  <a:t>Едва като построим обекта ще се убедим, че това е било така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 r="-46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49214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Тука следва упорито писане на код</a:t>
            </a:r>
            <a:r>
              <a:rPr lang="en-US" dirty="0"/>
              <a:t> </a:t>
            </a:r>
            <a:r>
              <a:rPr lang="bg-BG" dirty="0"/>
              <a:t>със следната фонова мисъл:</a:t>
            </a:r>
          </a:p>
          <a:p>
            <a:pPr lvl="1"/>
            <a:r>
              <a:rPr lang="bg-BG" dirty="0"/>
              <a:t>Ако се пусне двоичното търсене паралелно по всички направления, би изглеждало като балон, който се раздува, докато не заеме дадена форма …</a:t>
            </a:r>
          </a:p>
          <a:p>
            <a:pPr lvl="1"/>
            <a:r>
              <a:rPr lang="bg-BG" dirty="0"/>
              <a:t>Като балон от дъвка, който се пука и приема лицевия релеф на дъвчещия</a:t>
            </a:r>
            <a:endParaRPr lang="en-US" dirty="0"/>
          </a:p>
          <a:p>
            <a:pPr lvl="1"/>
            <a:r>
              <a:rPr lang="en-US" dirty="0"/>
              <a:t>…</a:t>
            </a:r>
            <a:r>
              <a:rPr lang="bg-BG" dirty="0"/>
              <a:t> или този срещу него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733388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Повърхности</a:t>
                </a:r>
              </a:p>
              <a:p>
                <a:pPr lvl="1"/>
                <a:r>
                  <a:rPr lang="bg-BG" dirty="0"/>
                  <a:t>Само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>
                            <a:latin typeface="Cambria Math"/>
                          </a:rPr>
                          <m:t>10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Ето резултата</a:t>
            </a:r>
            <a:endParaRPr lang="en-US" dirty="0"/>
          </a:p>
        </p:txBody>
      </p:sp>
      <p:pic>
        <p:nvPicPr>
          <p:cNvPr id="48143" name="Picture 15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34" t="23186" r="7934" b="12549"/>
          <a:stretch/>
        </p:blipFill>
        <p:spPr bwMode="auto">
          <a:xfrm>
            <a:off x="3206743" y="2495550"/>
            <a:ext cx="2716761" cy="169791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32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Две други повърхности</a:t>
                </a:r>
              </a:p>
              <a:p>
                <a:pPr lvl="1"/>
                <a:r>
                  <a:rPr lang="bg-BG" dirty="0"/>
                  <a:t>Заоблен куб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Настръхнал </a:t>
                </a:r>
                <a:r>
                  <a:rPr lang="bg-BG" dirty="0" err="1"/>
                  <a:t>октаедър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624" name="Picture 16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8113" y="1843373"/>
            <a:ext cx="2741487" cy="171141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8627" name="Picture 19">
            <a:hlinkClick r:id="rId5" action="ppaction://hlinkfile"/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1" y="1843373"/>
            <a:ext cx="2747583" cy="17189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03594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Отражение и пречупване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20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8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Основни идеи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1:00</a:t>
            </a:r>
          </a:p>
        </p:txBody>
      </p:sp>
    </p:spTree>
    <p:extLst>
      <p:ext uri="{BB962C8B-B14F-4D97-AF65-F5344CB8AC3E}">
        <p14:creationId xmlns:p14="http://schemas.microsoft.com/office/powerpoint/2010/main" val="2152659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Отражение</a:t>
            </a:r>
          </a:p>
          <a:p>
            <a:pPr lvl="1"/>
            <a:r>
              <a:rPr lang="bg-BG" dirty="0"/>
              <a:t>Лъч достига до повърхност и се отразява от нея</a:t>
            </a:r>
            <a:endParaRPr lang="en-US" dirty="0"/>
          </a:p>
          <a:p>
            <a:pPr lvl="1"/>
            <a:r>
              <a:rPr lang="bg-BG" dirty="0"/>
              <a:t>На английски </a:t>
            </a:r>
            <a:r>
              <a:rPr lang="en-US" i="1" dirty="0"/>
              <a:t>reflection</a:t>
            </a:r>
            <a:endParaRPr lang="bg-BG" i="1" dirty="0"/>
          </a:p>
          <a:p>
            <a:r>
              <a:rPr lang="bg-BG" dirty="0"/>
              <a:t>Пречупване</a:t>
            </a:r>
            <a:endParaRPr lang="en-US" dirty="0"/>
          </a:p>
          <a:p>
            <a:pPr lvl="1"/>
            <a:r>
              <a:rPr lang="bg-BG" dirty="0"/>
              <a:t>Лъч достига до повърхност и навлиза в нея, променяйки посоката си</a:t>
            </a:r>
          </a:p>
          <a:p>
            <a:pPr lvl="1"/>
            <a:r>
              <a:rPr lang="bg-BG" dirty="0"/>
              <a:t>На английски </a:t>
            </a:r>
            <a:r>
              <a:rPr lang="en-US" i="1" dirty="0"/>
              <a:t>refraction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това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6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Общото</a:t>
            </a:r>
          </a:p>
          <a:p>
            <a:pPr lvl="1"/>
            <a:r>
              <a:rPr lang="bg-BG" dirty="0"/>
              <a:t>Изискват трасиране на лъчи</a:t>
            </a:r>
          </a:p>
          <a:p>
            <a:pPr lvl="1"/>
            <a:r>
              <a:rPr lang="bg-BG" dirty="0"/>
              <a:t>Случват се едновременно</a:t>
            </a:r>
          </a:p>
          <a:p>
            <a:pPr lvl="1"/>
            <a:r>
              <a:rPr lang="bg-BG" dirty="0"/>
              <a:t>Светлинният лъч променя посоката си</a:t>
            </a:r>
          </a:p>
          <a:p>
            <a:r>
              <a:rPr lang="bg-BG" dirty="0"/>
              <a:t>Различното</a:t>
            </a:r>
          </a:p>
          <a:p>
            <a:pPr lvl="1"/>
            <a:r>
              <a:rPr lang="bg-BG" dirty="0"/>
              <a:t>Дали преминава или не отвъд границата на обекта</a:t>
            </a:r>
          </a:p>
          <a:p>
            <a:endParaRPr lang="bg-BG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Общо и различно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65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Основна употреба</a:t>
            </a:r>
          </a:p>
          <a:p>
            <a:pPr lvl="1"/>
            <a:r>
              <a:rPr lang="bg-BG" dirty="0"/>
              <a:t>Постигане на по-голяма реалистичност</a:t>
            </a:r>
          </a:p>
          <a:p>
            <a:pPr lvl="1"/>
            <a:r>
              <a:rPr lang="bg-BG" dirty="0"/>
              <a:t>Огледални и гладки повърхности</a:t>
            </a:r>
          </a:p>
          <a:p>
            <a:pPr lvl="1"/>
            <a:r>
              <a:rPr lang="bg-BG" dirty="0"/>
              <a:t>Дори и матовите могат да отразяват</a:t>
            </a:r>
          </a:p>
          <a:p>
            <a:r>
              <a:rPr lang="bg-BG" dirty="0"/>
              <a:t>Основен закон</a:t>
            </a:r>
          </a:p>
          <a:p>
            <a:pPr lvl="1"/>
            <a:r>
              <a:rPr lang="bg-BG" dirty="0"/>
              <a:t>Лъч се отразява под същия ъгъл, под който пада към повърхността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Отражение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9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Падащ лъч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bg-BG" dirty="0"/>
                  <a:t>, отразен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</m:acc>
                  </m:oMath>
                </a14:m>
                <a:r>
                  <a:rPr lang="bg-BG" dirty="0"/>
                  <a:t>, </a:t>
                </a:r>
                <a:r>
                  <a:rPr lang="bg-BG" dirty="0" err="1"/>
                  <a:t>нормала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И трите вектора са нормирани</a:t>
                </a:r>
                <a:r>
                  <a:rPr lang="en-US" dirty="0"/>
                  <a:t>, </a:t>
                </a:r>
                <a:r>
                  <a:rPr lang="bg-BG" dirty="0"/>
                  <a:t>т.е.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…</m:t>
                        </m:r>
                      </m:e>
                    </m:d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bg-BG" dirty="0"/>
              </a:p>
              <a:p>
                <a:pPr marL="29718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+2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𝑤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+2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/>
                  </a:rPr>
                </a:br>
                <a:r>
                  <a:rPr lang="en-US" b="0" i="1" dirty="0">
                    <a:latin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=2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/>
                  </a:rPr>
                </a:br>
                <a:r>
                  <a:rPr lang="en-US" b="0" i="1" dirty="0">
                    <a:latin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/>
                  </a:rPr>
                </a:br>
                <a:r>
                  <a:rPr lang="en-US" b="0" i="1" dirty="0">
                    <a:latin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/>
                  </a:rPr>
                </a:br>
                <a:r>
                  <a:rPr lang="en-US" b="0" i="1" dirty="0">
                    <a:latin typeface="Cambria Math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acc>
                        <m:r>
                          <a:rPr lang="bg-BG" b="0" i="1" dirty="0" smtClean="0">
                            <a:latin typeface="Cambria Math"/>
                          </a:rPr>
                          <m:t>·</m:t>
                        </m:r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Изчисляване</a:t>
            </a:r>
            <a:r>
              <a:rPr lang="en-US"/>
              <a:t> </a:t>
            </a:r>
            <a:r>
              <a:rPr lang="bg-BG"/>
              <a:t>без ъгъл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8370901">
            <a:off x="2022540" y="2834626"/>
            <a:ext cx="914400" cy="257175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 rot="2970901">
            <a:off x="1879665" y="3520426"/>
            <a:ext cx="1200150" cy="1200150"/>
          </a:xfrm>
          <a:prstGeom prst="arc">
            <a:avLst>
              <a:gd name="adj1" fmla="val 12358388"/>
              <a:gd name="adj2" fmla="val 17733598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 rot="2970901">
            <a:off x="-515859" y="3267691"/>
            <a:ext cx="3492676" cy="2783491"/>
          </a:xfrm>
          <a:custGeom>
            <a:avLst/>
            <a:gdLst>
              <a:gd name="connsiteX0" fmla="*/ 1155700 w 9262533"/>
              <a:gd name="connsiteY0" fmla="*/ 1621367 h 2032000"/>
              <a:gd name="connsiteX1" fmla="*/ 3670300 w 9262533"/>
              <a:gd name="connsiteY1" fmla="*/ 211667 h 2032000"/>
              <a:gd name="connsiteX2" fmla="*/ 6883400 w 9262533"/>
              <a:gd name="connsiteY2" fmla="*/ 351367 h 2032000"/>
              <a:gd name="connsiteX3" fmla="*/ 8115300 w 9262533"/>
              <a:gd name="connsiteY3" fmla="*/ 351367 h 2032000"/>
              <a:gd name="connsiteX4" fmla="*/ 8102600 w 9262533"/>
              <a:gd name="connsiteY4" fmla="*/ 1773767 h 2032000"/>
              <a:gd name="connsiteX5" fmla="*/ 1155700 w 9262533"/>
              <a:gd name="connsiteY5" fmla="*/ 1900767 h 2032000"/>
              <a:gd name="connsiteX6" fmla="*/ 1155700 w 9262533"/>
              <a:gd name="connsiteY6" fmla="*/ 1621367 h 2032000"/>
              <a:gd name="connsiteX0" fmla="*/ 1155700 w 8115300"/>
              <a:gd name="connsiteY0" fmla="*/ 1621367 h 2032000"/>
              <a:gd name="connsiteX1" fmla="*/ 3670300 w 8115300"/>
              <a:gd name="connsiteY1" fmla="*/ 211667 h 2032000"/>
              <a:gd name="connsiteX2" fmla="*/ 6883400 w 8115300"/>
              <a:gd name="connsiteY2" fmla="*/ 351367 h 2032000"/>
              <a:gd name="connsiteX3" fmla="*/ 8115300 w 8115300"/>
              <a:gd name="connsiteY3" fmla="*/ 351367 h 2032000"/>
              <a:gd name="connsiteX4" fmla="*/ 8102600 w 8115300"/>
              <a:gd name="connsiteY4" fmla="*/ 1773767 h 2032000"/>
              <a:gd name="connsiteX5" fmla="*/ 1155700 w 8115300"/>
              <a:gd name="connsiteY5" fmla="*/ 1900767 h 2032000"/>
              <a:gd name="connsiteX6" fmla="*/ 1155700 w 8115300"/>
              <a:gd name="connsiteY6" fmla="*/ 1621367 h 2032000"/>
              <a:gd name="connsiteX0" fmla="*/ 1155700 w 8115300"/>
              <a:gd name="connsiteY0" fmla="*/ 1621367 h 1902884"/>
              <a:gd name="connsiteX1" fmla="*/ 3670300 w 8115300"/>
              <a:gd name="connsiteY1" fmla="*/ 211667 h 1902884"/>
              <a:gd name="connsiteX2" fmla="*/ 6883400 w 8115300"/>
              <a:gd name="connsiteY2" fmla="*/ 351367 h 1902884"/>
              <a:gd name="connsiteX3" fmla="*/ 8115300 w 8115300"/>
              <a:gd name="connsiteY3" fmla="*/ 351367 h 1902884"/>
              <a:gd name="connsiteX4" fmla="*/ 8102600 w 8115300"/>
              <a:gd name="connsiteY4" fmla="*/ 1773767 h 1902884"/>
              <a:gd name="connsiteX5" fmla="*/ 1155700 w 8115300"/>
              <a:gd name="connsiteY5" fmla="*/ 1900767 h 1902884"/>
              <a:gd name="connsiteX6" fmla="*/ 1155700 w 8115300"/>
              <a:gd name="connsiteY6" fmla="*/ 1621367 h 1902884"/>
              <a:gd name="connsiteX0" fmla="*/ 0 w 6959600"/>
              <a:gd name="connsiteY0" fmla="*/ 1621367 h 1900767"/>
              <a:gd name="connsiteX1" fmla="*/ 2514600 w 6959600"/>
              <a:gd name="connsiteY1" fmla="*/ 211667 h 1900767"/>
              <a:gd name="connsiteX2" fmla="*/ 5727700 w 6959600"/>
              <a:gd name="connsiteY2" fmla="*/ 351367 h 1900767"/>
              <a:gd name="connsiteX3" fmla="*/ 6959600 w 6959600"/>
              <a:gd name="connsiteY3" fmla="*/ 351367 h 1900767"/>
              <a:gd name="connsiteX4" fmla="*/ 6946900 w 6959600"/>
              <a:gd name="connsiteY4" fmla="*/ 1773767 h 1900767"/>
              <a:gd name="connsiteX5" fmla="*/ 0 w 6959600"/>
              <a:gd name="connsiteY5" fmla="*/ 1900767 h 1900767"/>
              <a:gd name="connsiteX6" fmla="*/ 0 w 6959600"/>
              <a:gd name="connsiteY6" fmla="*/ 1621367 h 1900767"/>
              <a:gd name="connsiteX0" fmla="*/ 0 w 6997700"/>
              <a:gd name="connsiteY0" fmla="*/ 1621367 h 1900767"/>
              <a:gd name="connsiteX1" fmla="*/ 2514600 w 6997700"/>
              <a:gd name="connsiteY1" fmla="*/ 211667 h 1900767"/>
              <a:gd name="connsiteX2" fmla="*/ 5727700 w 6997700"/>
              <a:gd name="connsiteY2" fmla="*/ 351367 h 1900767"/>
              <a:gd name="connsiteX3" fmla="*/ 6959600 w 6997700"/>
              <a:gd name="connsiteY3" fmla="*/ 351367 h 1900767"/>
              <a:gd name="connsiteX4" fmla="*/ 6997700 w 6997700"/>
              <a:gd name="connsiteY4" fmla="*/ 1341968 h 1900767"/>
              <a:gd name="connsiteX5" fmla="*/ 0 w 6997700"/>
              <a:gd name="connsiteY5" fmla="*/ 1900767 h 1900767"/>
              <a:gd name="connsiteX6" fmla="*/ 0 w 6997700"/>
              <a:gd name="connsiteY6" fmla="*/ 1621367 h 1900767"/>
              <a:gd name="connsiteX0" fmla="*/ 825500 w 6997700"/>
              <a:gd name="connsiteY0" fmla="*/ 939801 h 1803400"/>
              <a:gd name="connsiteX1" fmla="*/ 2514600 w 6997700"/>
              <a:gd name="connsiteY1" fmla="*/ 114300 h 1803400"/>
              <a:gd name="connsiteX2" fmla="*/ 5727700 w 6997700"/>
              <a:gd name="connsiteY2" fmla="*/ 254000 h 1803400"/>
              <a:gd name="connsiteX3" fmla="*/ 6959600 w 6997700"/>
              <a:gd name="connsiteY3" fmla="*/ 254000 h 1803400"/>
              <a:gd name="connsiteX4" fmla="*/ 6997700 w 6997700"/>
              <a:gd name="connsiteY4" fmla="*/ 1244601 h 1803400"/>
              <a:gd name="connsiteX5" fmla="*/ 0 w 6997700"/>
              <a:gd name="connsiteY5" fmla="*/ 1803400 h 1803400"/>
              <a:gd name="connsiteX6" fmla="*/ 825500 w 6997700"/>
              <a:gd name="connsiteY6" fmla="*/ 939801 h 1803400"/>
              <a:gd name="connsiteX0" fmla="*/ 0 w 6172200"/>
              <a:gd name="connsiteY0" fmla="*/ 939801 h 1244601"/>
              <a:gd name="connsiteX1" fmla="*/ 1689100 w 6172200"/>
              <a:gd name="connsiteY1" fmla="*/ 114300 h 1244601"/>
              <a:gd name="connsiteX2" fmla="*/ 4902200 w 6172200"/>
              <a:gd name="connsiteY2" fmla="*/ 254000 h 1244601"/>
              <a:gd name="connsiteX3" fmla="*/ 6134100 w 6172200"/>
              <a:gd name="connsiteY3" fmla="*/ 254000 h 1244601"/>
              <a:gd name="connsiteX4" fmla="*/ 6172200 w 6172200"/>
              <a:gd name="connsiteY4" fmla="*/ 1244601 h 1244601"/>
              <a:gd name="connsiteX5" fmla="*/ 0 w 6172200"/>
              <a:gd name="connsiteY5" fmla="*/ 1244600 h 1244601"/>
              <a:gd name="connsiteX6" fmla="*/ 0 w 6172200"/>
              <a:gd name="connsiteY6" fmla="*/ 939801 h 1244601"/>
              <a:gd name="connsiteX0" fmla="*/ 0 w 6172200"/>
              <a:gd name="connsiteY0" fmla="*/ 965201 h 1270001"/>
              <a:gd name="connsiteX1" fmla="*/ 1689100 w 6172200"/>
              <a:gd name="connsiteY1" fmla="*/ 139700 h 1270001"/>
              <a:gd name="connsiteX2" fmla="*/ 2667000 w 6172200"/>
              <a:gd name="connsiteY2" fmla="*/ 127001 h 1270001"/>
              <a:gd name="connsiteX3" fmla="*/ 6134100 w 6172200"/>
              <a:gd name="connsiteY3" fmla="*/ 279400 h 1270001"/>
              <a:gd name="connsiteX4" fmla="*/ 6172200 w 6172200"/>
              <a:gd name="connsiteY4" fmla="*/ 1270001 h 1270001"/>
              <a:gd name="connsiteX5" fmla="*/ 0 w 6172200"/>
              <a:gd name="connsiteY5" fmla="*/ 1270000 h 1270001"/>
              <a:gd name="connsiteX6" fmla="*/ 0 w 6172200"/>
              <a:gd name="connsiteY6" fmla="*/ 965201 h 1270001"/>
              <a:gd name="connsiteX0" fmla="*/ 0 w 6172200"/>
              <a:gd name="connsiteY0" fmla="*/ 965201 h 1270001"/>
              <a:gd name="connsiteX1" fmla="*/ 1689100 w 6172200"/>
              <a:gd name="connsiteY1" fmla="*/ 139700 h 1270001"/>
              <a:gd name="connsiteX2" fmla="*/ 2667000 w 6172200"/>
              <a:gd name="connsiteY2" fmla="*/ 127001 h 1270001"/>
              <a:gd name="connsiteX3" fmla="*/ 6134100 w 6172200"/>
              <a:gd name="connsiteY3" fmla="*/ 279400 h 1270001"/>
              <a:gd name="connsiteX4" fmla="*/ 6172200 w 6172200"/>
              <a:gd name="connsiteY4" fmla="*/ 1270001 h 1270001"/>
              <a:gd name="connsiteX5" fmla="*/ 0 w 6172200"/>
              <a:gd name="connsiteY5" fmla="*/ 1270000 h 1270001"/>
              <a:gd name="connsiteX6" fmla="*/ 0 w 6172200"/>
              <a:gd name="connsiteY6" fmla="*/ 965201 h 1270001"/>
              <a:gd name="connsiteX0" fmla="*/ 0 w 6616700"/>
              <a:gd name="connsiteY0" fmla="*/ 965201 h 1270001"/>
              <a:gd name="connsiteX1" fmla="*/ 1689100 w 6616700"/>
              <a:gd name="connsiteY1" fmla="*/ 139700 h 1270001"/>
              <a:gd name="connsiteX2" fmla="*/ 2667000 w 6616700"/>
              <a:gd name="connsiteY2" fmla="*/ 127001 h 1270001"/>
              <a:gd name="connsiteX3" fmla="*/ 6172200 w 6616700"/>
              <a:gd name="connsiteY3" fmla="*/ 1270001 h 1270001"/>
              <a:gd name="connsiteX4" fmla="*/ 0 w 6616700"/>
              <a:gd name="connsiteY4" fmla="*/ 1270000 h 1270001"/>
              <a:gd name="connsiteX5" fmla="*/ 0 w 6616700"/>
              <a:gd name="connsiteY5" fmla="*/ 965201 h 1270001"/>
              <a:gd name="connsiteX0" fmla="*/ 0 w 3414183"/>
              <a:gd name="connsiteY0" fmla="*/ 965201 h 1270000"/>
              <a:gd name="connsiteX1" fmla="*/ 1689100 w 3414183"/>
              <a:gd name="connsiteY1" fmla="*/ 139700 h 1270000"/>
              <a:gd name="connsiteX2" fmla="*/ 2667000 w 3414183"/>
              <a:gd name="connsiteY2" fmla="*/ 127001 h 1270000"/>
              <a:gd name="connsiteX3" fmla="*/ 2743200 w 3414183"/>
              <a:gd name="connsiteY3" fmla="*/ 1193801 h 1270000"/>
              <a:gd name="connsiteX4" fmla="*/ 0 w 3414183"/>
              <a:gd name="connsiteY4" fmla="*/ 1270000 h 1270000"/>
              <a:gd name="connsiteX5" fmla="*/ 0 w 3414183"/>
              <a:gd name="connsiteY5" fmla="*/ 965201 h 1270000"/>
              <a:gd name="connsiteX0" fmla="*/ 0 w 2743200"/>
              <a:gd name="connsiteY0" fmla="*/ 965201 h 1270000"/>
              <a:gd name="connsiteX1" fmla="*/ 1689100 w 2743200"/>
              <a:gd name="connsiteY1" fmla="*/ 139700 h 1270000"/>
              <a:gd name="connsiteX2" fmla="*/ 2667000 w 2743200"/>
              <a:gd name="connsiteY2" fmla="*/ 127001 h 1270000"/>
              <a:gd name="connsiteX3" fmla="*/ 2743200 w 2743200"/>
              <a:gd name="connsiteY3" fmla="*/ 1193801 h 1270000"/>
              <a:gd name="connsiteX4" fmla="*/ 0 w 2743200"/>
              <a:gd name="connsiteY4" fmla="*/ 1270000 h 1270000"/>
              <a:gd name="connsiteX5" fmla="*/ 0 w 2743200"/>
              <a:gd name="connsiteY5" fmla="*/ 965201 h 1270000"/>
              <a:gd name="connsiteX0" fmla="*/ 0 w 2743201"/>
              <a:gd name="connsiteY0" fmla="*/ 965201 h 1270000"/>
              <a:gd name="connsiteX1" fmla="*/ 1689100 w 2743201"/>
              <a:gd name="connsiteY1" fmla="*/ 139700 h 1270000"/>
              <a:gd name="connsiteX2" fmla="*/ 2743201 w 2743201"/>
              <a:gd name="connsiteY2" fmla="*/ 127001 h 1270000"/>
              <a:gd name="connsiteX3" fmla="*/ 2743200 w 2743201"/>
              <a:gd name="connsiteY3" fmla="*/ 1193801 h 1270000"/>
              <a:gd name="connsiteX4" fmla="*/ 0 w 2743201"/>
              <a:gd name="connsiteY4" fmla="*/ 1270000 h 1270000"/>
              <a:gd name="connsiteX5" fmla="*/ 0 w 2743201"/>
              <a:gd name="connsiteY5" fmla="*/ 965201 h 1270000"/>
              <a:gd name="connsiteX0" fmla="*/ 0 w 2764134"/>
              <a:gd name="connsiteY0" fmla="*/ 965201 h 1270000"/>
              <a:gd name="connsiteX1" fmla="*/ 1689100 w 2764134"/>
              <a:gd name="connsiteY1" fmla="*/ 139700 h 1270000"/>
              <a:gd name="connsiteX2" fmla="*/ 2743201 w 2764134"/>
              <a:gd name="connsiteY2" fmla="*/ 127001 h 1270000"/>
              <a:gd name="connsiteX3" fmla="*/ 2764134 w 2764134"/>
              <a:gd name="connsiteY3" fmla="*/ 1225621 h 1270000"/>
              <a:gd name="connsiteX4" fmla="*/ 0 w 2764134"/>
              <a:gd name="connsiteY4" fmla="*/ 1270000 h 1270000"/>
              <a:gd name="connsiteX5" fmla="*/ 0 w 2764134"/>
              <a:gd name="connsiteY5" fmla="*/ 965201 h 1270000"/>
              <a:gd name="connsiteX0" fmla="*/ 47067 w 2764134"/>
              <a:gd name="connsiteY0" fmla="*/ 915549 h 1262907"/>
              <a:gd name="connsiteX1" fmla="*/ 1689100 w 2764134"/>
              <a:gd name="connsiteY1" fmla="*/ 132607 h 1262907"/>
              <a:gd name="connsiteX2" fmla="*/ 2743201 w 2764134"/>
              <a:gd name="connsiteY2" fmla="*/ 119908 h 1262907"/>
              <a:gd name="connsiteX3" fmla="*/ 2764134 w 2764134"/>
              <a:gd name="connsiteY3" fmla="*/ 1218528 h 1262907"/>
              <a:gd name="connsiteX4" fmla="*/ 0 w 2764134"/>
              <a:gd name="connsiteY4" fmla="*/ 1262907 h 1262907"/>
              <a:gd name="connsiteX5" fmla="*/ 47067 w 2764134"/>
              <a:gd name="connsiteY5" fmla="*/ 915549 h 1262907"/>
              <a:gd name="connsiteX0" fmla="*/ 0 w 2717067"/>
              <a:gd name="connsiteY0" fmla="*/ 915549 h 2152368"/>
              <a:gd name="connsiteX1" fmla="*/ 1642033 w 2717067"/>
              <a:gd name="connsiteY1" fmla="*/ 132607 h 2152368"/>
              <a:gd name="connsiteX2" fmla="*/ 2696134 w 2717067"/>
              <a:gd name="connsiteY2" fmla="*/ 119908 h 2152368"/>
              <a:gd name="connsiteX3" fmla="*/ 2717067 w 2717067"/>
              <a:gd name="connsiteY3" fmla="*/ 1218528 h 2152368"/>
              <a:gd name="connsiteX4" fmla="*/ 1448897 w 2717067"/>
              <a:gd name="connsiteY4" fmla="*/ 2152368 h 2152368"/>
              <a:gd name="connsiteX5" fmla="*/ 0 w 2717067"/>
              <a:gd name="connsiteY5" fmla="*/ 915549 h 2152368"/>
              <a:gd name="connsiteX0" fmla="*/ 0 w 2696134"/>
              <a:gd name="connsiteY0" fmla="*/ 915549 h 2152368"/>
              <a:gd name="connsiteX1" fmla="*/ 1642033 w 2696134"/>
              <a:gd name="connsiteY1" fmla="*/ 132607 h 2152368"/>
              <a:gd name="connsiteX2" fmla="*/ 2696134 w 2696134"/>
              <a:gd name="connsiteY2" fmla="*/ 119908 h 2152368"/>
              <a:gd name="connsiteX3" fmla="*/ 1448897 w 2696134"/>
              <a:gd name="connsiteY3" fmla="*/ 2152368 h 2152368"/>
              <a:gd name="connsiteX4" fmla="*/ 0 w 2696134"/>
              <a:gd name="connsiteY4" fmla="*/ 915549 h 2152368"/>
              <a:gd name="connsiteX0" fmla="*/ 0 w 2696134"/>
              <a:gd name="connsiteY0" fmla="*/ 915549 h 2152368"/>
              <a:gd name="connsiteX1" fmla="*/ 1642033 w 2696134"/>
              <a:gd name="connsiteY1" fmla="*/ 132607 h 2152368"/>
              <a:gd name="connsiteX2" fmla="*/ 2696134 w 2696134"/>
              <a:gd name="connsiteY2" fmla="*/ 119908 h 2152368"/>
              <a:gd name="connsiteX3" fmla="*/ 1448897 w 2696134"/>
              <a:gd name="connsiteY3" fmla="*/ 2152368 h 2152368"/>
              <a:gd name="connsiteX4" fmla="*/ 0 w 2696134"/>
              <a:gd name="connsiteY4" fmla="*/ 915549 h 2152368"/>
              <a:gd name="connsiteX0" fmla="*/ 0 w 2982552"/>
              <a:gd name="connsiteY0" fmla="*/ 876244 h 2113063"/>
              <a:gd name="connsiteX1" fmla="*/ 1642033 w 2982552"/>
              <a:gd name="connsiteY1" fmla="*/ 93302 h 2113063"/>
              <a:gd name="connsiteX2" fmla="*/ 2982552 w 2982552"/>
              <a:gd name="connsiteY2" fmla="*/ 316431 h 2113063"/>
              <a:gd name="connsiteX3" fmla="*/ 1448897 w 2982552"/>
              <a:gd name="connsiteY3" fmla="*/ 2113063 h 2113063"/>
              <a:gd name="connsiteX4" fmla="*/ 0 w 2982552"/>
              <a:gd name="connsiteY4" fmla="*/ 876244 h 2113063"/>
              <a:gd name="connsiteX0" fmla="*/ 0 w 2982552"/>
              <a:gd name="connsiteY0" fmla="*/ 876244 h 2113063"/>
              <a:gd name="connsiteX1" fmla="*/ 1642033 w 2982552"/>
              <a:gd name="connsiteY1" fmla="*/ 93302 h 2113063"/>
              <a:gd name="connsiteX2" fmla="*/ 2982552 w 2982552"/>
              <a:gd name="connsiteY2" fmla="*/ 316431 h 2113063"/>
              <a:gd name="connsiteX3" fmla="*/ 1448897 w 2982552"/>
              <a:gd name="connsiteY3" fmla="*/ 2113063 h 2113063"/>
              <a:gd name="connsiteX4" fmla="*/ 0 w 2982552"/>
              <a:gd name="connsiteY4" fmla="*/ 876244 h 2113063"/>
              <a:gd name="connsiteX0" fmla="*/ 0 w 2982552"/>
              <a:gd name="connsiteY0" fmla="*/ 856636 h 2093455"/>
              <a:gd name="connsiteX1" fmla="*/ 1453102 w 2982552"/>
              <a:gd name="connsiteY1" fmla="*/ 93302 h 2093455"/>
              <a:gd name="connsiteX2" fmla="*/ 2982552 w 2982552"/>
              <a:gd name="connsiteY2" fmla="*/ 296823 h 2093455"/>
              <a:gd name="connsiteX3" fmla="*/ 1448897 w 2982552"/>
              <a:gd name="connsiteY3" fmla="*/ 2093455 h 2093455"/>
              <a:gd name="connsiteX4" fmla="*/ 0 w 2982552"/>
              <a:gd name="connsiteY4" fmla="*/ 856636 h 2093455"/>
              <a:gd name="connsiteX0" fmla="*/ 0 w 2982552"/>
              <a:gd name="connsiteY0" fmla="*/ 958628 h 2195447"/>
              <a:gd name="connsiteX1" fmla="*/ 1453102 w 2982552"/>
              <a:gd name="connsiteY1" fmla="*/ 195294 h 2195447"/>
              <a:gd name="connsiteX2" fmla="*/ 2982552 w 2982552"/>
              <a:gd name="connsiteY2" fmla="*/ 398815 h 2195447"/>
              <a:gd name="connsiteX3" fmla="*/ 1448897 w 2982552"/>
              <a:gd name="connsiteY3" fmla="*/ 2195447 h 2195447"/>
              <a:gd name="connsiteX4" fmla="*/ 0 w 2982552"/>
              <a:gd name="connsiteY4" fmla="*/ 958628 h 2195447"/>
              <a:gd name="connsiteX0" fmla="*/ 0 w 2982552"/>
              <a:gd name="connsiteY0" fmla="*/ 879068 h 2115887"/>
              <a:gd name="connsiteX1" fmla="*/ 1305552 w 2982552"/>
              <a:gd name="connsiteY1" fmla="*/ 195294 h 2115887"/>
              <a:gd name="connsiteX2" fmla="*/ 2982552 w 2982552"/>
              <a:gd name="connsiteY2" fmla="*/ 319255 h 2115887"/>
              <a:gd name="connsiteX3" fmla="*/ 1448897 w 2982552"/>
              <a:gd name="connsiteY3" fmla="*/ 2115887 h 2115887"/>
              <a:gd name="connsiteX4" fmla="*/ 0 w 2982552"/>
              <a:gd name="connsiteY4" fmla="*/ 879068 h 2115887"/>
              <a:gd name="connsiteX0" fmla="*/ 0 w 3079979"/>
              <a:gd name="connsiteY0" fmla="*/ 709729 h 1946548"/>
              <a:gd name="connsiteX1" fmla="*/ 1305552 w 3079979"/>
              <a:gd name="connsiteY1" fmla="*/ 25955 h 1946548"/>
              <a:gd name="connsiteX2" fmla="*/ 3079979 w 3079979"/>
              <a:gd name="connsiteY2" fmla="*/ 180235 h 1946548"/>
              <a:gd name="connsiteX3" fmla="*/ 1448897 w 3079979"/>
              <a:gd name="connsiteY3" fmla="*/ 1946548 h 1946548"/>
              <a:gd name="connsiteX4" fmla="*/ 0 w 3079979"/>
              <a:gd name="connsiteY4" fmla="*/ 709729 h 1946548"/>
              <a:gd name="connsiteX0" fmla="*/ 0 w 3079979"/>
              <a:gd name="connsiteY0" fmla="*/ 709729 h 3617464"/>
              <a:gd name="connsiteX1" fmla="*/ 1305552 w 3079979"/>
              <a:gd name="connsiteY1" fmla="*/ 25955 h 3617464"/>
              <a:gd name="connsiteX2" fmla="*/ 3079979 w 3079979"/>
              <a:gd name="connsiteY2" fmla="*/ 180235 h 3617464"/>
              <a:gd name="connsiteX3" fmla="*/ 145865 w 3079979"/>
              <a:gd name="connsiteY3" fmla="*/ 3617464 h 3617464"/>
              <a:gd name="connsiteX4" fmla="*/ 0 w 3079979"/>
              <a:gd name="connsiteY4" fmla="*/ 709729 h 3617464"/>
              <a:gd name="connsiteX0" fmla="*/ 0 w 4656902"/>
              <a:gd name="connsiteY0" fmla="*/ 2135012 h 3711321"/>
              <a:gd name="connsiteX1" fmla="*/ 2882475 w 4656902"/>
              <a:gd name="connsiteY1" fmla="*/ 119812 h 3711321"/>
              <a:gd name="connsiteX2" fmla="*/ 4656902 w 4656902"/>
              <a:gd name="connsiteY2" fmla="*/ 274092 h 3711321"/>
              <a:gd name="connsiteX3" fmla="*/ 1722788 w 4656902"/>
              <a:gd name="connsiteY3" fmla="*/ 3711321 h 3711321"/>
              <a:gd name="connsiteX4" fmla="*/ 0 w 4656902"/>
              <a:gd name="connsiteY4" fmla="*/ 2135012 h 3711321"/>
              <a:gd name="connsiteX0" fmla="*/ 0 w 4656902"/>
              <a:gd name="connsiteY0" fmla="*/ 2135012 h 3711321"/>
              <a:gd name="connsiteX1" fmla="*/ 2882475 w 4656902"/>
              <a:gd name="connsiteY1" fmla="*/ 119812 h 3711321"/>
              <a:gd name="connsiteX2" fmla="*/ 4656902 w 4656902"/>
              <a:gd name="connsiteY2" fmla="*/ 274092 h 3711321"/>
              <a:gd name="connsiteX3" fmla="*/ 1722788 w 4656902"/>
              <a:gd name="connsiteY3" fmla="*/ 3711321 h 3711321"/>
              <a:gd name="connsiteX4" fmla="*/ 0 w 4656902"/>
              <a:gd name="connsiteY4" fmla="*/ 2135012 h 371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6902" h="3711321">
                <a:moveTo>
                  <a:pt x="0" y="2135012"/>
                </a:moveTo>
                <a:cubicBezTo>
                  <a:pt x="2697456" y="1203771"/>
                  <a:pt x="2106325" y="429965"/>
                  <a:pt x="2882475" y="119812"/>
                </a:cubicBezTo>
                <a:cubicBezTo>
                  <a:pt x="3658625" y="-190341"/>
                  <a:pt x="4464709" y="189849"/>
                  <a:pt x="4656902" y="274092"/>
                </a:cubicBezTo>
                <a:lnTo>
                  <a:pt x="1722788" y="3711321"/>
                </a:lnTo>
                <a:lnTo>
                  <a:pt x="0" y="2135012"/>
                </a:lnTo>
                <a:close/>
              </a:path>
            </a:pathLst>
          </a:custGeom>
          <a:pattFill prst="dash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479853" y="3766075"/>
            <a:ext cx="1384369" cy="345067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112852" y="2713823"/>
            <a:ext cx="357249" cy="137650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2110656" y="2719855"/>
            <a:ext cx="862366" cy="516083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1579268">
                <a:off x="3163891" y="2451635"/>
                <a:ext cx="3429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 smtClean="0">
                              <a:solidFill>
                                <a:sysClr val="windowText" lastClr="000000"/>
                              </a:solidFill>
                              <a:effectLst/>
                              <a:latin typeface="Cambria Math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US" sz="2000" baseline="-25000" dirty="0">
                  <a:solidFill>
                    <a:sysClr val="windowText" lastClr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79268">
                <a:off x="3163891" y="2451635"/>
                <a:ext cx="342900" cy="39299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21579268">
                <a:off x="2370389" y="3533060"/>
                <a:ext cx="342900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i="1" dirty="0" smtClean="0">
                          <a:solidFill>
                            <a:sysClr val="windowText" lastClr="000000"/>
                          </a:solidFill>
                          <a:effectLst/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sz="1600" baseline="-25000" dirty="0">
                  <a:solidFill>
                    <a:sysClr val="windowText" lastClr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79268">
                <a:off x="2370389" y="3533060"/>
                <a:ext cx="342900" cy="3329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 rot="21579268">
                <a:off x="2245390" y="4156269"/>
                <a:ext cx="451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effectLst/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79268">
                <a:off x="2245390" y="4156269"/>
                <a:ext cx="451855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3040743" y="3280229"/>
            <a:ext cx="812389" cy="4843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6034123" y="2074356"/>
            <a:ext cx="1660875" cy="1650933"/>
          </a:xfrm>
          <a:custGeom>
            <a:avLst/>
            <a:gdLst>
              <a:gd name="connsiteX0" fmla="*/ 939800 w 1149350"/>
              <a:gd name="connsiteY0" fmla="*/ 0 h 2336800"/>
              <a:gd name="connsiteX1" fmla="*/ 1028700 w 1149350"/>
              <a:gd name="connsiteY1" fmla="*/ 1600200 h 2336800"/>
              <a:gd name="connsiteX2" fmla="*/ 215900 w 1149350"/>
              <a:gd name="connsiteY2" fmla="*/ 1879600 h 2336800"/>
              <a:gd name="connsiteX3" fmla="*/ 0 w 1149350"/>
              <a:gd name="connsiteY3" fmla="*/ 2336800 h 2336800"/>
              <a:gd name="connsiteX0" fmla="*/ 2159000 w 2368550"/>
              <a:gd name="connsiteY0" fmla="*/ 0 h 2508308"/>
              <a:gd name="connsiteX1" fmla="*/ 2247900 w 2368550"/>
              <a:gd name="connsiteY1" fmla="*/ 1600200 h 2508308"/>
              <a:gd name="connsiteX2" fmla="*/ 1435100 w 2368550"/>
              <a:gd name="connsiteY2" fmla="*/ 1879600 h 2508308"/>
              <a:gd name="connsiteX3" fmla="*/ 0 w 2368550"/>
              <a:gd name="connsiteY3" fmla="*/ 2508308 h 2508308"/>
              <a:gd name="connsiteX0" fmla="*/ 2159000 w 2368550"/>
              <a:gd name="connsiteY0" fmla="*/ 0 h 2508308"/>
              <a:gd name="connsiteX1" fmla="*/ 2247900 w 2368550"/>
              <a:gd name="connsiteY1" fmla="*/ 1600200 h 2508308"/>
              <a:gd name="connsiteX2" fmla="*/ 1435100 w 2368550"/>
              <a:gd name="connsiteY2" fmla="*/ 1879600 h 2508308"/>
              <a:gd name="connsiteX3" fmla="*/ 0 w 2368550"/>
              <a:gd name="connsiteY3" fmla="*/ 2508308 h 2508308"/>
              <a:gd name="connsiteX0" fmla="*/ 2159000 w 2366433"/>
              <a:gd name="connsiteY0" fmla="*/ 0 h 2508308"/>
              <a:gd name="connsiteX1" fmla="*/ 2247900 w 2366433"/>
              <a:gd name="connsiteY1" fmla="*/ 1600200 h 2508308"/>
              <a:gd name="connsiteX2" fmla="*/ 1447800 w 2366433"/>
              <a:gd name="connsiteY2" fmla="*/ 2251046 h 2508308"/>
              <a:gd name="connsiteX3" fmla="*/ 0 w 2366433"/>
              <a:gd name="connsiteY3" fmla="*/ 2508308 h 2508308"/>
              <a:gd name="connsiteX0" fmla="*/ 2159000 w 2328334"/>
              <a:gd name="connsiteY0" fmla="*/ 0 h 2508308"/>
              <a:gd name="connsiteX1" fmla="*/ 2209801 w 2328334"/>
              <a:gd name="connsiteY1" fmla="*/ 1350627 h 2508308"/>
              <a:gd name="connsiteX2" fmla="*/ 1447800 w 2328334"/>
              <a:gd name="connsiteY2" fmla="*/ 2251046 h 2508308"/>
              <a:gd name="connsiteX3" fmla="*/ 0 w 2328334"/>
              <a:gd name="connsiteY3" fmla="*/ 2508308 h 2508308"/>
              <a:gd name="connsiteX0" fmla="*/ 2159000 w 2328334"/>
              <a:gd name="connsiteY0" fmla="*/ 0 h 2508308"/>
              <a:gd name="connsiteX1" fmla="*/ 2209801 w 2328334"/>
              <a:gd name="connsiteY1" fmla="*/ 1350627 h 2508308"/>
              <a:gd name="connsiteX2" fmla="*/ 1447800 w 2328334"/>
              <a:gd name="connsiteY2" fmla="*/ 2251046 h 2508308"/>
              <a:gd name="connsiteX3" fmla="*/ 0 w 2328334"/>
              <a:gd name="connsiteY3" fmla="*/ 2508308 h 2508308"/>
              <a:gd name="connsiteX0" fmla="*/ 2159000 w 2159000"/>
              <a:gd name="connsiteY0" fmla="*/ 0 h 2508308"/>
              <a:gd name="connsiteX1" fmla="*/ 1447800 w 2159000"/>
              <a:gd name="connsiteY1" fmla="*/ 2251046 h 2508308"/>
              <a:gd name="connsiteX2" fmla="*/ 0 w 2159000"/>
              <a:gd name="connsiteY2" fmla="*/ 2508308 h 2508308"/>
              <a:gd name="connsiteX0" fmla="*/ 2159000 w 2159000"/>
              <a:gd name="connsiteY0" fmla="*/ 0 h 2508308"/>
              <a:gd name="connsiteX1" fmla="*/ 1447800 w 2159000"/>
              <a:gd name="connsiteY1" fmla="*/ 2251046 h 2508308"/>
              <a:gd name="connsiteX2" fmla="*/ 0 w 2159000"/>
              <a:gd name="connsiteY2" fmla="*/ 2508308 h 2508308"/>
              <a:gd name="connsiteX0" fmla="*/ 2159000 w 2239433"/>
              <a:gd name="connsiteY0" fmla="*/ 0 h 2508308"/>
              <a:gd name="connsiteX1" fmla="*/ 1447800 w 2239433"/>
              <a:gd name="connsiteY1" fmla="*/ 2251046 h 2508308"/>
              <a:gd name="connsiteX2" fmla="*/ 0 w 2239433"/>
              <a:gd name="connsiteY2" fmla="*/ 2508308 h 2508308"/>
              <a:gd name="connsiteX0" fmla="*/ 2387599 w 2468032"/>
              <a:gd name="connsiteY0" fmla="*/ 0 h 2443992"/>
              <a:gd name="connsiteX1" fmla="*/ 1676399 w 2468032"/>
              <a:gd name="connsiteY1" fmla="*/ 2251046 h 2443992"/>
              <a:gd name="connsiteX2" fmla="*/ 0 w 2468032"/>
              <a:gd name="connsiteY2" fmla="*/ 2443992 h 2443992"/>
              <a:gd name="connsiteX0" fmla="*/ 2387599 w 2468032"/>
              <a:gd name="connsiteY0" fmla="*/ 0 h 2443992"/>
              <a:gd name="connsiteX1" fmla="*/ 1676399 w 2468032"/>
              <a:gd name="connsiteY1" fmla="*/ 2251046 h 2443992"/>
              <a:gd name="connsiteX2" fmla="*/ 0 w 2468032"/>
              <a:gd name="connsiteY2" fmla="*/ 2443992 h 2443992"/>
              <a:gd name="connsiteX0" fmla="*/ 2387599 w 2468032"/>
              <a:gd name="connsiteY0" fmla="*/ 0 h 2443992"/>
              <a:gd name="connsiteX1" fmla="*/ 1600200 w 2468032"/>
              <a:gd name="connsiteY1" fmla="*/ 2315361 h 2443992"/>
              <a:gd name="connsiteX2" fmla="*/ 0 w 2468032"/>
              <a:gd name="connsiteY2" fmla="*/ 2443992 h 2443992"/>
              <a:gd name="connsiteX0" fmla="*/ 2748042 w 2828475"/>
              <a:gd name="connsiteY0" fmla="*/ 0 h 2343749"/>
              <a:gd name="connsiteX1" fmla="*/ 1960643 w 2828475"/>
              <a:gd name="connsiteY1" fmla="*/ 2315361 h 2343749"/>
              <a:gd name="connsiteX2" fmla="*/ 0 w 2828475"/>
              <a:gd name="connsiteY2" fmla="*/ 2315361 h 2343749"/>
              <a:gd name="connsiteX0" fmla="*/ 2748042 w 2828475"/>
              <a:gd name="connsiteY0" fmla="*/ 0 h 2417253"/>
              <a:gd name="connsiteX1" fmla="*/ 1960643 w 2828475"/>
              <a:gd name="connsiteY1" fmla="*/ 2315361 h 2417253"/>
              <a:gd name="connsiteX2" fmla="*/ 0 w 2828475"/>
              <a:gd name="connsiteY2" fmla="*/ 2315361 h 2417253"/>
              <a:gd name="connsiteX0" fmla="*/ 2782370 w 2862803"/>
              <a:gd name="connsiteY0" fmla="*/ 0 h 2417253"/>
              <a:gd name="connsiteX1" fmla="*/ 1994971 w 2862803"/>
              <a:gd name="connsiteY1" fmla="*/ 2315361 h 2417253"/>
              <a:gd name="connsiteX2" fmla="*/ 0 w 2862803"/>
              <a:gd name="connsiteY2" fmla="*/ 2349050 h 2417253"/>
              <a:gd name="connsiteX0" fmla="*/ 2782370 w 2862803"/>
              <a:gd name="connsiteY0" fmla="*/ 0 h 2481568"/>
              <a:gd name="connsiteX1" fmla="*/ 1836544 w 2862803"/>
              <a:gd name="connsiteY1" fmla="*/ 2379676 h 2481568"/>
              <a:gd name="connsiteX2" fmla="*/ 0 w 2862803"/>
              <a:gd name="connsiteY2" fmla="*/ 2349050 h 2481568"/>
              <a:gd name="connsiteX0" fmla="*/ 2782370 w 2862803"/>
              <a:gd name="connsiteY0" fmla="*/ 0 h 2444816"/>
              <a:gd name="connsiteX1" fmla="*/ 1836544 w 2862803"/>
              <a:gd name="connsiteY1" fmla="*/ 2379676 h 2444816"/>
              <a:gd name="connsiteX2" fmla="*/ 0 w 2862803"/>
              <a:gd name="connsiteY2" fmla="*/ 2349050 h 2444816"/>
              <a:gd name="connsiteX0" fmla="*/ 2782370 w 2931246"/>
              <a:gd name="connsiteY0" fmla="*/ 0 h 2433019"/>
              <a:gd name="connsiteX1" fmla="*/ 1836544 w 2931246"/>
              <a:gd name="connsiteY1" fmla="*/ 2379676 h 2433019"/>
              <a:gd name="connsiteX2" fmla="*/ 0 w 2931246"/>
              <a:gd name="connsiteY2" fmla="*/ 2349050 h 2433019"/>
              <a:gd name="connsiteX0" fmla="*/ 2602148 w 2751024"/>
              <a:gd name="connsiteY0" fmla="*/ 0 h 2433019"/>
              <a:gd name="connsiteX1" fmla="*/ 1656322 w 2751024"/>
              <a:gd name="connsiteY1" fmla="*/ 2379676 h 2433019"/>
              <a:gd name="connsiteX2" fmla="*/ 0 w 2751024"/>
              <a:gd name="connsiteY2" fmla="*/ 2368345 h 2433019"/>
              <a:gd name="connsiteX0" fmla="*/ 902917 w 2012907"/>
              <a:gd name="connsiteY0" fmla="*/ 0 h 2433791"/>
              <a:gd name="connsiteX1" fmla="*/ 1656322 w 2012907"/>
              <a:gd name="connsiteY1" fmla="*/ 2424908 h 2433791"/>
              <a:gd name="connsiteX2" fmla="*/ 0 w 2012907"/>
              <a:gd name="connsiteY2" fmla="*/ 2413577 h 2433791"/>
              <a:gd name="connsiteX0" fmla="*/ 902917 w 2163515"/>
              <a:gd name="connsiteY0" fmla="*/ 0 h 2433791"/>
              <a:gd name="connsiteX1" fmla="*/ 1656322 w 2163515"/>
              <a:gd name="connsiteY1" fmla="*/ 2424908 h 2433791"/>
              <a:gd name="connsiteX2" fmla="*/ 0 w 2163515"/>
              <a:gd name="connsiteY2" fmla="*/ 2413577 h 2433791"/>
              <a:gd name="connsiteX0" fmla="*/ 724676 w 1985274"/>
              <a:gd name="connsiteY0" fmla="*/ 0 h 2427741"/>
              <a:gd name="connsiteX1" fmla="*/ 1478081 w 1985274"/>
              <a:gd name="connsiteY1" fmla="*/ 2424908 h 2427741"/>
              <a:gd name="connsiteX2" fmla="*/ 0 w 1985274"/>
              <a:gd name="connsiteY2" fmla="*/ 1904706 h 2427741"/>
              <a:gd name="connsiteX0" fmla="*/ 724676 w 2112234"/>
              <a:gd name="connsiteY0" fmla="*/ 0 h 1904706"/>
              <a:gd name="connsiteX1" fmla="*/ 1644439 w 2112234"/>
              <a:gd name="connsiteY1" fmla="*/ 1769031 h 1904706"/>
              <a:gd name="connsiteX2" fmla="*/ 0 w 2112234"/>
              <a:gd name="connsiteY2" fmla="*/ 1904706 h 1904706"/>
              <a:gd name="connsiteX0" fmla="*/ 724676 w 1975175"/>
              <a:gd name="connsiteY0" fmla="*/ 0 h 1904706"/>
              <a:gd name="connsiteX1" fmla="*/ 1644439 w 1975175"/>
              <a:gd name="connsiteY1" fmla="*/ 1769031 h 1904706"/>
              <a:gd name="connsiteX2" fmla="*/ 0 w 1975175"/>
              <a:gd name="connsiteY2" fmla="*/ 1904706 h 1904706"/>
              <a:gd name="connsiteX0" fmla="*/ 724676 w 3014694"/>
              <a:gd name="connsiteY0" fmla="*/ 0 h 1904706"/>
              <a:gd name="connsiteX1" fmla="*/ 3002041 w 3014694"/>
              <a:gd name="connsiteY1" fmla="*/ 1284193 h 1904706"/>
              <a:gd name="connsiteX2" fmla="*/ 1644439 w 3014694"/>
              <a:gd name="connsiteY2" fmla="*/ 1769031 h 1904706"/>
              <a:gd name="connsiteX3" fmla="*/ 0 w 3014694"/>
              <a:gd name="connsiteY3" fmla="*/ 1904706 h 1904706"/>
              <a:gd name="connsiteX0" fmla="*/ 724676 w 3035186"/>
              <a:gd name="connsiteY0" fmla="*/ 0 h 1904706"/>
              <a:gd name="connsiteX1" fmla="*/ 3002041 w 3035186"/>
              <a:gd name="connsiteY1" fmla="*/ 1284193 h 1904706"/>
              <a:gd name="connsiteX2" fmla="*/ 1644439 w 3035186"/>
              <a:gd name="connsiteY2" fmla="*/ 1769031 h 1904706"/>
              <a:gd name="connsiteX3" fmla="*/ 0 w 3035186"/>
              <a:gd name="connsiteY3" fmla="*/ 1904706 h 1904706"/>
              <a:gd name="connsiteX0" fmla="*/ 724676 w 3035187"/>
              <a:gd name="connsiteY0" fmla="*/ 0 h 1904706"/>
              <a:gd name="connsiteX1" fmla="*/ 3002041 w 3035187"/>
              <a:gd name="connsiteY1" fmla="*/ 1284193 h 1904706"/>
              <a:gd name="connsiteX2" fmla="*/ 1644439 w 3035187"/>
              <a:gd name="connsiteY2" fmla="*/ 1769031 h 1904706"/>
              <a:gd name="connsiteX3" fmla="*/ 0 w 3035187"/>
              <a:gd name="connsiteY3" fmla="*/ 1904706 h 1904706"/>
              <a:gd name="connsiteX0" fmla="*/ 724676 w 3035187"/>
              <a:gd name="connsiteY0" fmla="*/ 0 h 1904706"/>
              <a:gd name="connsiteX1" fmla="*/ 3002041 w 3035187"/>
              <a:gd name="connsiteY1" fmla="*/ 1284193 h 1904706"/>
              <a:gd name="connsiteX2" fmla="*/ 1644439 w 3035187"/>
              <a:gd name="connsiteY2" fmla="*/ 1769031 h 1904706"/>
              <a:gd name="connsiteX3" fmla="*/ 0 w 3035187"/>
              <a:gd name="connsiteY3" fmla="*/ 1904706 h 1904706"/>
              <a:gd name="connsiteX0" fmla="*/ 724676 w 2830117"/>
              <a:gd name="connsiteY0" fmla="*/ 0 h 1904706"/>
              <a:gd name="connsiteX1" fmla="*/ 2811918 w 2830117"/>
              <a:gd name="connsiteY1" fmla="*/ 854479 h 1904706"/>
              <a:gd name="connsiteX2" fmla="*/ 1644439 w 2830117"/>
              <a:gd name="connsiteY2" fmla="*/ 1769031 h 1904706"/>
              <a:gd name="connsiteX3" fmla="*/ 0 w 2830117"/>
              <a:gd name="connsiteY3" fmla="*/ 1904706 h 1904706"/>
              <a:gd name="connsiteX0" fmla="*/ 724676 w 2812148"/>
              <a:gd name="connsiteY0" fmla="*/ 0 h 1904706"/>
              <a:gd name="connsiteX1" fmla="*/ 2811918 w 2812148"/>
              <a:gd name="connsiteY1" fmla="*/ 854479 h 1904706"/>
              <a:gd name="connsiteX2" fmla="*/ 1644439 w 2812148"/>
              <a:gd name="connsiteY2" fmla="*/ 1769031 h 1904706"/>
              <a:gd name="connsiteX3" fmla="*/ 0 w 2812148"/>
              <a:gd name="connsiteY3" fmla="*/ 1904706 h 1904706"/>
              <a:gd name="connsiteX0" fmla="*/ 724676 w 2816924"/>
              <a:gd name="connsiteY0" fmla="*/ 0 h 1904706"/>
              <a:gd name="connsiteX1" fmla="*/ 2811918 w 2816924"/>
              <a:gd name="connsiteY1" fmla="*/ 854479 h 1904706"/>
              <a:gd name="connsiteX2" fmla="*/ 0 w 2816924"/>
              <a:gd name="connsiteY2" fmla="*/ 1904706 h 1904706"/>
              <a:gd name="connsiteX0" fmla="*/ 724676 w 2811919"/>
              <a:gd name="connsiteY0" fmla="*/ 0 h 1904706"/>
              <a:gd name="connsiteX1" fmla="*/ 2811918 w 2811919"/>
              <a:gd name="connsiteY1" fmla="*/ 854479 h 1904706"/>
              <a:gd name="connsiteX2" fmla="*/ 0 w 2811919"/>
              <a:gd name="connsiteY2" fmla="*/ 1904706 h 1904706"/>
              <a:gd name="connsiteX0" fmla="*/ 724676 w 2811919"/>
              <a:gd name="connsiteY0" fmla="*/ 0 h 1904706"/>
              <a:gd name="connsiteX1" fmla="*/ 2811918 w 2811919"/>
              <a:gd name="connsiteY1" fmla="*/ 854479 h 1904706"/>
              <a:gd name="connsiteX2" fmla="*/ 0 w 2811919"/>
              <a:gd name="connsiteY2" fmla="*/ 1904706 h 1904706"/>
              <a:gd name="connsiteX0" fmla="*/ 784088 w 2817497"/>
              <a:gd name="connsiteY0" fmla="*/ 0 h 1904706"/>
              <a:gd name="connsiteX1" fmla="*/ 2811918 w 2817497"/>
              <a:gd name="connsiteY1" fmla="*/ 854479 h 1904706"/>
              <a:gd name="connsiteX2" fmla="*/ 0 w 2817497"/>
              <a:gd name="connsiteY2" fmla="*/ 1904706 h 1904706"/>
              <a:gd name="connsiteX0" fmla="*/ 784088 w 2813653"/>
              <a:gd name="connsiteY0" fmla="*/ 0 h 1904706"/>
              <a:gd name="connsiteX1" fmla="*/ 2811918 w 2813653"/>
              <a:gd name="connsiteY1" fmla="*/ 854479 h 1904706"/>
              <a:gd name="connsiteX2" fmla="*/ 0 w 2813653"/>
              <a:gd name="connsiteY2" fmla="*/ 1904706 h 1904706"/>
              <a:gd name="connsiteX0" fmla="*/ 784088 w 2813652"/>
              <a:gd name="connsiteY0" fmla="*/ 0 h 1904706"/>
              <a:gd name="connsiteX1" fmla="*/ 2811918 w 2813652"/>
              <a:gd name="connsiteY1" fmla="*/ 1125877 h 1904706"/>
              <a:gd name="connsiteX2" fmla="*/ 0 w 2813652"/>
              <a:gd name="connsiteY2" fmla="*/ 1904706 h 1904706"/>
              <a:gd name="connsiteX0" fmla="*/ 784088 w 2814946"/>
              <a:gd name="connsiteY0" fmla="*/ 0 h 1904706"/>
              <a:gd name="connsiteX1" fmla="*/ 2811918 w 2814946"/>
              <a:gd name="connsiteY1" fmla="*/ 1125877 h 1904706"/>
              <a:gd name="connsiteX2" fmla="*/ 0 w 2814946"/>
              <a:gd name="connsiteY2" fmla="*/ 1904706 h 1904706"/>
              <a:gd name="connsiteX0" fmla="*/ 784088 w 2826813"/>
              <a:gd name="connsiteY0" fmla="*/ 0 h 1904706"/>
              <a:gd name="connsiteX1" fmla="*/ 2823801 w 2826813"/>
              <a:gd name="connsiteY1" fmla="*/ 978871 h 1904706"/>
              <a:gd name="connsiteX2" fmla="*/ 0 w 2826813"/>
              <a:gd name="connsiteY2" fmla="*/ 1904706 h 1904706"/>
              <a:gd name="connsiteX0" fmla="*/ 784088 w 2904002"/>
              <a:gd name="connsiteY0" fmla="*/ 0 h 1904706"/>
              <a:gd name="connsiteX1" fmla="*/ 2823801 w 2904002"/>
              <a:gd name="connsiteY1" fmla="*/ 978871 h 1904706"/>
              <a:gd name="connsiteX2" fmla="*/ 0 w 2904002"/>
              <a:gd name="connsiteY2" fmla="*/ 1904706 h 1904706"/>
              <a:gd name="connsiteX0" fmla="*/ 784088 w 2834630"/>
              <a:gd name="connsiteY0" fmla="*/ 0 h 1904706"/>
              <a:gd name="connsiteX1" fmla="*/ 2752505 w 2834630"/>
              <a:gd name="connsiteY1" fmla="*/ 1080645 h 1904706"/>
              <a:gd name="connsiteX2" fmla="*/ 0 w 2834630"/>
              <a:gd name="connsiteY2" fmla="*/ 1904706 h 1904706"/>
              <a:gd name="connsiteX0" fmla="*/ 784088 w 2834630"/>
              <a:gd name="connsiteY0" fmla="*/ 0 h 1904706"/>
              <a:gd name="connsiteX1" fmla="*/ 2752505 w 2834630"/>
              <a:gd name="connsiteY1" fmla="*/ 1080645 h 1904706"/>
              <a:gd name="connsiteX2" fmla="*/ 0 w 2834630"/>
              <a:gd name="connsiteY2" fmla="*/ 1904706 h 1904706"/>
              <a:gd name="connsiteX0" fmla="*/ 784088 w 2869304"/>
              <a:gd name="connsiteY0" fmla="*/ 0 h 1904706"/>
              <a:gd name="connsiteX1" fmla="*/ 2788153 w 2869304"/>
              <a:gd name="connsiteY1" fmla="*/ 1216343 h 1904706"/>
              <a:gd name="connsiteX2" fmla="*/ 0 w 2869304"/>
              <a:gd name="connsiteY2" fmla="*/ 1904706 h 1904706"/>
              <a:gd name="connsiteX0" fmla="*/ 784088 w 2833021"/>
              <a:gd name="connsiteY0" fmla="*/ 0 h 1904706"/>
              <a:gd name="connsiteX1" fmla="*/ 2788153 w 2833021"/>
              <a:gd name="connsiteY1" fmla="*/ 1216343 h 1904706"/>
              <a:gd name="connsiteX2" fmla="*/ 0 w 2833021"/>
              <a:gd name="connsiteY2" fmla="*/ 1904706 h 1904706"/>
              <a:gd name="connsiteX0" fmla="*/ 784088 w 2844711"/>
              <a:gd name="connsiteY0" fmla="*/ 0 h 1904706"/>
              <a:gd name="connsiteX1" fmla="*/ 2800037 w 2844711"/>
              <a:gd name="connsiteY1" fmla="*/ 1125877 h 1904706"/>
              <a:gd name="connsiteX2" fmla="*/ 0 w 2844711"/>
              <a:gd name="connsiteY2" fmla="*/ 1904706 h 1904706"/>
              <a:gd name="connsiteX0" fmla="*/ 1091284 w 3117705"/>
              <a:gd name="connsiteY0" fmla="*/ 0 h 1857931"/>
              <a:gd name="connsiteX1" fmla="*/ 3107233 w 3117705"/>
              <a:gd name="connsiteY1" fmla="*/ 1125877 h 1857931"/>
              <a:gd name="connsiteX2" fmla="*/ 0 w 3117705"/>
              <a:gd name="connsiteY2" fmla="*/ 1857931 h 1857931"/>
              <a:gd name="connsiteX0" fmla="*/ 1091284 w 3201254"/>
              <a:gd name="connsiteY0" fmla="*/ 0 h 1857931"/>
              <a:gd name="connsiteX1" fmla="*/ 3107233 w 3201254"/>
              <a:gd name="connsiteY1" fmla="*/ 1125877 h 1857931"/>
              <a:gd name="connsiteX2" fmla="*/ 0 w 3201254"/>
              <a:gd name="connsiteY2" fmla="*/ 1857931 h 1857931"/>
              <a:gd name="connsiteX0" fmla="*/ 1091284 w 3201254"/>
              <a:gd name="connsiteY0" fmla="*/ 0 h 1857931"/>
              <a:gd name="connsiteX1" fmla="*/ 3107233 w 3201254"/>
              <a:gd name="connsiteY1" fmla="*/ 1125877 h 1857931"/>
              <a:gd name="connsiteX2" fmla="*/ 0 w 3201254"/>
              <a:gd name="connsiteY2" fmla="*/ 1857931 h 1857931"/>
              <a:gd name="connsiteX0" fmla="*/ 1091284 w 2868888"/>
              <a:gd name="connsiteY0" fmla="*/ 0 h 1857931"/>
              <a:gd name="connsiteX1" fmla="*/ 2763174 w 2868888"/>
              <a:gd name="connsiteY1" fmla="*/ 1090795 h 1857931"/>
              <a:gd name="connsiteX2" fmla="*/ 0 w 2868888"/>
              <a:gd name="connsiteY2" fmla="*/ 1857931 h 1857931"/>
              <a:gd name="connsiteX0" fmla="*/ 1091284 w 2875700"/>
              <a:gd name="connsiteY0" fmla="*/ 0 h 1857931"/>
              <a:gd name="connsiteX1" fmla="*/ 2763174 w 2875700"/>
              <a:gd name="connsiteY1" fmla="*/ 1090795 h 1857931"/>
              <a:gd name="connsiteX2" fmla="*/ 0 w 2875700"/>
              <a:gd name="connsiteY2" fmla="*/ 1857931 h 1857931"/>
              <a:gd name="connsiteX0" fmla="*/ 1091284 w 2875700"/>
              <a:gd name="connsiteY0" fmla="*/ 0 h 1857931"/>
              <a:gd name="connsiteX1" fmla="*/ 2763174 w 2875700"/>
              <a:gd name="connsiteY1" fmla="*/ 1090795 h 1857931"/>
              <a:gd name="connsiteX2" fmla="*/ 0 w 2875700"/>
              <a:gd name="connsiteY2" fmla="*/ 1857931 h 1857931"/>
              <a:gd name="connsiteX0" fmla="*/ 1091284 w 2833852"/>
              <a:gd name="connsiteY0" fmla="*/ 0 h 1857931"/>
              <a:gd name="connsiteX1" fmla="*/ 2763174 w 2833852"/>
              <a:gd name="connsiteY1" fmla="*/ 1090795 h 1857931"/>
              <a:gd name="connsiteX2" fmla="*/ 0 w 2833852"/>
              <a:gd name="connsiteY2" fmla="*/ 1857931 h 1857931"/>
              <a:gd name="connsiteX0" fmla="*/ 1091284 w 2830346"/>
              <a:gd name="connsiteY0" fmla="*/ 0 h 1857931"/>
              <a:gd name="connsiteX1" fmla="*/ 2763174 w 2830346"/>
              <a:gd name="connsiteY1" fmla="*/ 1090795 h 1857931"/>
              <a:gd name="connsiteX2" fmla="*/ 0 w 2830346"/>
              <a:gd name="connsiteY2" fmla="*/ 1857931 h 1857931"/>
              <a:gd name="connsiteX0" fmla="*/ 1091284 w 2842392"/>
              <a:gd name="connsiteY0" fmla="*/ 0 h 1857931"/>
              <a:gd name="connsiteX1" fmla="*/ 2763174 w 2842392"/>
              <a:gd name="connsiteY1" fmla="*/ 1090795 h 1857931"/>
              <a:gd name="connsiteX2" fmla="*/ 0 w 2842392"/>
              <a:gd name="connsiteY2" fmla="*/ 1857931 h 1857931"/>
              <a:gd name="connsiteX0" fmla="*/ 1091284 w 2883614"/>
              <a:gd name="connsiteY0" fmla="*/ 0 h 1857931"/>
              <a:gd name="connsiteX1" fmla="*/ 2763174 w 2883614"/>
              <a:gd name="connsiteY1" fmla="*/ 1090795 h 1857931"/>
              <a:gd name="connsiteX2" fmla="*/ 0 w 2883614"/>
              <a:gd name="connsiteY2" fmla="*/ 1857931 h 1857931"/>
              <a:gd name="connsiteX0" fmla="*/ 1091284 w 2874632"/>
              <a:gd name="connsiteY0" fmla="*/ 0 h 1857931"/>
              <a:gd name="connsiteX1" fmla="*/ 2763174 w 2874632"/>
              <a:gd name="connsiteY1" fmla="*/ 1090795 h 1857931"/>
              <a:gd name="connsiteX2" fmla="*/ 0 w 2874632"/>
              <a:gd name="connsiteY2" fmla="*/ 1857931 h 1857931"/>
              <a:gd name="connsiteX0" fmla="*/ 1100477 w 1123174"/>
              <a:gd name="connsiteY0" fmla="*/ 0 h 2072796"/>
              <a:gd name="connsiteX1" fmla="*/ 695236 w 1123174"/>
              <a:gd name="connsiteY1" fmla="*/ 1550088 h 2072796"/>
              <a:gd name="connsiteX2" fmla="*/ 9193 w 1123174"/>
              <a:gd name="connsiteY2" fmla="*/ 1857931 h 2072796"/>
              <a:gd name="connsiteX0" fmla="*/ 1174160 w 1174160"/>
              <a:gd name="connsiteY0" fmla="*/ 0 h 1973258"/>
              <a:gd name="connsiteX1" fmla="*/ 768919 w 1174160"/>
              <a:gd name="connsiteY1" fmla="*/ 1550088 h 1973258"/>
              <a:gd name="connsiteX2" fmla="*/ 82876 w 1174160"/>
              <a:gd name="connsiteY2" fmla="*/ 1857931 h 1973258"/>
              <a:gd name="connsiteX0" fmla="*/ 1091284 w 1091284"/>
              <a:gd name="connsiteY0" fmla="*/ 0 h 1857931"/>
              <a:gd name="connsiteX1" fmla="*/ 686043 w 1091284"/>
              <a:gd name="connsiteY1" fmla="*/ 1550088 h 1857931"/>
              <a:gd name="connsiteX2" fmla="*/ 0 w 1091284"/>
              <a:gd name="connsiteY2" fmla="*/ 1857931 h 1857931"/>
              <a:gd name="connsiteX0" fmla="*/ 1091284 w 1091284"/>
              <a:gd name="connsiteY0" fmla="*/ 0 h 1864537"/>
              <a:gd name="connsiteX1" fmla="*/ 686043 w 1091284"/>
              <a:gd name="connsiteY1" fmla="*/ 1550088 h 1864537"/>
              <a:gd name="connsiteX2" fmla="*/ 0 w 1091284"/>
              <a:gd name="connsiteY2" fmla="*/ 1857931 h 1864537"/>
              <a:gd name="connsiteX0" fmla="*/ 1091284 w 1091284"/>
              <a:gd name="connsiteY0" fmla="*/ 0 h 1857931"/>
              <a:gd name="connsiteX1" fmla="*/ 686043 w 1091284"/>
              <a:gd name="connsiteY1" fmla="*/ 1550088 h 1857931"/>
              <a:gd name="connsiteX2" fmla="*/ 0 w 1091284"/>
              <a:gd name="connsiteY2" fmla="*/ 1857931 h 1857931"/>
              <a:gd name="connsiteX0" fmla="*/ 1091284 w 1091284"/>
              <a:gd name="connsiteY0" fmla="*/ 0 h 1857931"/>
              <a:gd name="connsiteX1" fmla="*/ 940680 w 1091284"/>
              <a:gd name="connsiteY1" fmla="*/ 892237 h 1857931"/>
              <a:gd name="connsiteX2" fmla="*/ 686043 w 1091284"/>
              <a:gd name="connsiteY2" fmla="*/ 1550088 h 1857931"/>
              <a:gd name="connsiteX3" fmla="*/ 0 w 1091284"/>
              <a:gd name="connsiteY3" fmla="*/ 1857931 h 1857931"/>
              <a:gd name="connsiteX0" fmla="*/ 1091284 w 1091284"/>
              <a:gd name="connsiteY0" fmla="*/ 0 h 1857931"/>
              <a:gd name="connsiteX1" fmla="*/ 207575 w 1091284"/>
              <a:gd name="connsiteY1" fmla="*/ 1159673 h 1857931"/>
              <a:gd name="connsiteX2" fmla="*/ 686043 w 1091284"/>
              <a:gd name="connsiteY2" fmla="*/ 1550088 h 1857931"/>
              <a:gd name="connsiteX3" fmla="*/ 0 w 1091284"/>
              <a:gd name="connsiteY3" fmla="*/ 1857931 h 1857931"/>
              <a:gd name="connsiteX0" fmla="*/ 1091284 w 1091284"/>
              <a:gd name="connsiteY0" fmla="*/ 0 h 1857931"/>
              <a:gd name="connsiteX1" fmla="*/ 610783 w 1091284"/>
              <a:gd name="connsiteY1" fmla="*/ 607359 h 1857931"/>
              <a:gd name="connsiteX2" fmla="*/ 207575 w 1091284"/>
              <a:gd name="connsiteY2" fmla="*/ 1159673 h 1857931"/>
              <a:gd name="connsiteX3" fmla="*/ 686043 w 1091284"/>
              <a:gd name="connsiteY3" fmla="*/ 1550088 h 1857931"/>
              <a:gd name="connsiteX4" fmla="*/ 0 w 1091284"/>
              <a:gd name="connsiteY4" fmla="*/ 1857931 h 1857931"/>
              <a:gd name="connsiteX0" fmla="*/ 1091284 w 1956429"/>
              <a:gd name="connsiteY0" fmla="*/ 0 h 1857931"/>
              <a:gd name="connsiteX1" fmla="*/ 1942590 w 1956429"/>
              <a:gd name="connsiteY1" fmla="*/ 816657 h 1857931"/>
              <a:gd name="connsiteX2" fmla="*/ 207575 w 1956429"/>
              <a:gd name="connsiteY2" fmla="*/ 1159673 h 1857931"/>
              <a:gd name="connsiteX3" fmla="*/ 686043 w 1956429"/>
              <a:gd name="connsiteY3" fmla="*/ 1550088 h 1857931"/>
              <a:gd name="connsiteX4" fmla="*/ 0 w 1956429"/>
              <a:gd name="connsiteY4" fmla="*/ 1857931 h 1857931"/>
              <a:gd name="connsiteX0" fmla="*/ 1091284 w 1985089"/>
              <a:gd name="connsiteY0" fmla="*/ 0 h 1857931"/>
              <a:gd name="connsiteX1" fmla="*/ 1423307 w 1985089"/>
              <a:gd name="connsiteY1" fmla="*/ 299226 h 1857931"/>
              <a:gd name="connsiteX2" fmla="*/ 1942590 w 1985089"/>
              <a:gd name="connsiteY2" fmla="*/ 816657 h 1857931"/>
              <a:gd name="connsiteX3" fmla="*/ 207575 w 1985089"/>
              <a:gd name="connsiteY3" fmla="*/ 1159673 h 1857931"/>
              <a:gd name="connsiteX4" fmla="*/ 686043 w 1985089"/>
              <a:gd name="connsiteY4" fmla="*/ 1550088 h 1857931"/>
              <a:gd name="connsiteX5" fmla="*/ 0 w 1985089"/>
              <a:gd name="connsiteY5" fmla="*/ 1857931 h 1857931"/>
              <a:gd name="connsiteX0" fmla="*/ 1091284 w 1962533"/>
              <a:gd name="connsiteY0" fmla="*/ 0 h 1857931"/>
              <a:gd name="connsiteX1" fmla="*/ 598566 w 1962533"/>
              <a:gd name="connsiteY1" fmla="*/ 886423 h 1857931"/>
              <a:gd name="connsiteX2" fmla="*/ 1942590 w 1962533"/>
              <a:gd name="connsiteY2" fmla="*/ 816657 h 1857931"/>
              <a:gd name="connsiteX3" fmla="*/ 207575 w 1962533"/>
              <a:gd name="connsiteY3" fmla="*/ 1159673 h 1857931"/>
              <a:gd name="connsiteX4" fmla="*/ 686043 w 1962533"/>
              <a:gd name="connsiteY4" fmla="*/ 1550088 h 1857931"/>
              <a:gd name="connsiteX5" fmla="*/ 0 w 1962533"/>
              <a:gd name="connsiteY5" fmla="*/ 1857931 h 1857931"/>
              <a:gd name="connsiteX0" fmla="*/ 1091284 w 1968823"/>
              <a:gd name="connsiteY0" fmla="*/ 0 h 1857931"/>
              <a:gd name="connsiteX1" fmla="*/ 598566 w 1968823"/>
              <a:gd name="connsiteY1" fmla="*/ 886423 h 1857931"/>
              <a:gd name="connsiteX2" fmla="*/ 1209485 w 1968823"/>
              <a:gd name="connsiteY2" fmla="*/ 880610 h 1857931"/>
              <a:gd name="connsiteX3" fmla="*/ 1942590 w 1968823"/>
              <a:gd name="connsiteY3" fmla="*/ 816657 h 1857931"/>
              <a:gd name="connsiteX4" fmla="*/ 207575 w 1968823"/>
              <a:gd name="connsiteY4" fmla="*/ 1159673 h 1857931"/>
              <a:gd name="connsiteX5" fmla="*/ 686043 w 1968823"/>
              <a:gd name="connsiteY5" fmla="*/ 1550088 h 1857931"/>
              <a:gd name="connsiteX6" fmla="*/ 0 w 1968823"/>
              <a:gd name="connsiteY6" fmla="*/ 1857931 h 1857931"/>
              <a:gd name="connsiteX0" fmla="*/ 1091284 w 1971200"/>
              <a:gd name="connsiteY0" fmla="*/ 0 h 1857931"/>
              <a:gd name="connsiteX1" fmla="*/ 598566 w 1971200"/>
              <a:gd name="connsiteY1" fmla="*/ 886423 h 1857931"/>
              <a:gd name="connsiteX2" fmla="*/ 1276686 w 1971200"/>
              <a:gd name="connsiteY2" fmla="*/ 450386 h 1857931"/>
              <a:gd name="connsiteX3" fmla="*/ 1942590 w 1971200"/>
              <a:gd name="connsiteY3" fmla="*/ 816657 h 1857931"/>
              <a:gd name="connsiteX4" fmla="*/ 207575 w 1971200"/>
              <a:gd name="connsiteY4" fmla="*/ 1159673 h 1857931"/>
              <a:gd name="connsiteX5" fmla="*/ 686043 w 1971200"/>
              <a:gd name="connsiteY5" fmla="*/ 1550088 h 1857931"/>
              <a:gd name="connsiteX6" fmla="*/ 0 w 1971200"/>
              <a:gd name="connsiteY6" fmla="*/ 1857931 h 1857931"/>
              <a:gd name="connsiteX0" fmla="*/ 1091284 w 1971200"/>
              <a:gd name="connsiteY0" fmla="*/ 0 h 1857931"/>
              <a:gd name="connsiteX1" fmla="*/ 598566 w 1971200"/>
              <a:gd name="connsiteY1" fmla="*/ 886423 h 1857931"/>
              <a:gd name="connsiteX2" fmla="*/ 1276686 w 1971200"/>
              <a:gd name="connsiteY2" fmla="*/ 450386 h 1857931"/>
              <a:gd name="connsiteX3" fmla="*/ 1942590 w 1971200"/>
              <a:gd name="connsiteY3" fmla="*/ 816657 h 1857931"/>
              <a:gd name="connsiteX4" fmla="*/ 207575 w 1971200"/>
              <a:gd name="connsiteY4" fmla="*/ 1159673 h 1857931"/>
              <a:gd name="connsiteX5" fmla="*/ 686043 w 1971200"/>
              <a:gd name="connsiteY5" fmla="*/ 1550088 h 1857931"/>
              <a:gd name="connsiteX6" fmla="*/ 0 w 1971200"/>
              <a:gd name="connsiteY6" fmla="*/ 1857931 h 1857931"/>
              <a:gd name="connsiteX0" fmla="*/ 1091284 w 1971200"/>
              <a:gd name="connsiteY0" fmla="*/ 0 h 1857931"/>
              <a:gd name="connsiteX1" fmla="*/ 769624 w 1971200"/>
              <a:gd name="connsiteY1" fmla="*/ 927120 h 1857931"/>
              <a:gd name="connsiteX2" fmla="*/ 1276686 w 1971200"/>
              <a:gd name="connsiteY2" fmla="*/ 450386 h 1857931"/>
              <a:gd name="connsiteX3" fmla="*/ 1942590 w 1971200"/>
              <a:gd name="connsiteY3" fmla="*/ 816657 h 1857931"/>
              <a:gd name="connsiteX4" fmla="*/ 207575 w 1971200"/>
              <a:gd name="connsiteY4" fmla="*/ 1159673 h 1857931"/>
              <a:gd name="connsiteX5" fmla="*/ 686043 w 1971200"/>
              <a:gd name="connsiteY5" fmla="*/ 1550088 h 1857931"/>
              <a:gd name="connsiteX6" fmla="*/ 0 w 1971200"/>
              <a:gd name="connsiteY6" fmla="*/ 1857931 h 1857931"/>
              <a:gd name="connsiteX0" fmla="*/ 1091284 w 1971200"/>
              <a:gd name="connsiteY0" fmla="*/ 0 h 1857931"/>
              <a:gd name="connsiteX1" fmla="*/ 769624 w 1971200"/>
              <a:gd name="connsiteY1" fmla="*/ 927120 h 1857931"/>
              <a:gd name="connsiteX2" fmla="*/ 1276686 w 1971200"/>
              <a:gd name="connsiteY2" fmla="*/ 450386 h 1857931"/>
              <a:gd name="connsiteX3" fmla="*/ 1942590 w 1971200"/>
              <a:gd name="connsiteY3" fmla="*/ 816657 h 1857931"/>
              <a:gd name="connsiteX4" fmla="*/ 207575 w 1971200"/>
              <a:gd name="connsiteY4" fmla="*/ 1159673 h 1857931"/>
              <a:gd name="connsiteX5" fmla="*/ 686043 w 1971200"/>
              <a:gd name="connsiteY5" fmla="*/ 1550088 h 1857931"/>
              <a:gd name="connsiteX6" fmla="*/ 0 w 1971200"/>
              <a:gd name="connsiteY6" fmla="*/ 1857931 h 1857931"/>
              <a:gd name="connsiteX0" fmla="*/ 1091284 w 1971200"/>
              <a:gd name="connsiteY0" fmla="*/ 0 h 1857931"/>
              <a:gd name="connsiteX1" fmla="*/ 769624 w 1971200"/>
              <a:gd name="connsiteY1" fmla="*/ 927120 h 1857931"/>
              <a:gd name="connsiteX2" fmla="*/ 1276686 w 1971200"/>
              <a:gd name="connsiteY2" fmla="*/ 450386 h 1857931"/>
              <a:gd name="connsiteX3" fmla="*/ 1942590 w 1971200"/>
              <a:gd name="connsiteY3" fmla="*/ 816657 h 1857931"/>
              <a:gd name="connsiteX4" fmla="*/ 207575 w 1971200"/>
              <a:gd name="connsiteY4" fmla="*/ 1159673 h 1857931"/>
              <a:gd name="connsiteX5" fmla="*/ 686043 w 1971200"/>
              <a:gd name="connsiteY5" fmla="*/ 1550088 h 1857931"/>
              <a:gd name="connsiteX6" fmla="*/ 0 w 1971200"/>
              <a:gd name="connsiteY6" fmla="*/ 1857931 h 1857931"/>
              <a:gd name="connsiteX0" fmla="*/ 1091284 w 1971200"/>
              <a:gd name="connsiteY0" fmla="*/ 0 h 1857931"/>
              <a:gd name="connsiteX1" fmla="*/ 769624 w 1971200"/>
              <a:gd name="connsiteY1" fmla="*/ 927120 h 1857931"/>
              <a:gd name="connsiteX2" fmla="*/ 1276686 w 1971200"/>
              <a:gd name="connsiteY2" fmla="*/ 450386 h 1857931"/>
              <a:gd name="connsiteX3" fmla="*/ 1942590 w 1971200"/>
              <a:gd name="connsiteY3" fmla="*/ 816657 h 1857931"/>
              <a:gd name="connsiteX4" fmla="*/ 207575 w 1971200"/>
              <a:gd name="connsiteY4" fmla="*/ 1159673 h 1857931"/>
              <a:gd name="connsiteX5" fmla="*/ 686043 w 1971200"/>
              <a:gd name="connsiteY5" fmla="*/ 1550088 h 1857931"/>
              <a:gd name="connsiteX6" fmla="*/ 0 w 1971200"/>
              <a:gd name="connsiteY6" fmla="*/ 1857931 h 1857931"/>
              <a:gd name="connsiteX0" fmla="*/ 1091284 w 1971200"/>
              <a:gd name="connsiteY0" fmla="*/ 0 h 1857931"/>
              <a:gd name="connsiteX1" fmla="*/ 769624 w 1971200"/>
              <a:gd name="connsiteY1" fmla="*/ 927120 h 1857931"/>
              <a:gd name="connsiteX2" fmla="*/ 1276686 w 1971200"/>
              <a:gd name="connsiteY2" fmla="*/ 450386 h 1857931"/>
              <a:gd name="connsiteX3" fmla="*/ 1942590 w 1971200"/>
              <a:gd name="connsiteY3" fmla="*/ 816657 h 1857931"/>
              <a:gd name="connsiteX4" fmla="*/ 207575 w 1971200"/>
              <a:gd name="connsiteY4" fmla="*/ 1159673 h 1857931"/>
              <a:gd name="connsiteX5" fmla="*/ 686043 w 1971200"/>
              <a:gd name="connsiteY5" fmla="*/ 1550088 h 1857931"/>
              <a:gd name="connsiteX6" fmla="*/ 0 w 1971200"/>
              <a:gd name="connsiteY6" fmla="*/ 1857931 h 1857931"/>
              <a:gd name="connsiteX0" fmla="*/ 1091284 w 1971200"/>
              <a:gd name="connsiteY0" fmla="*/ 0 h 1857931"/>
              <a:gd name="connsiteX1" fmla="*/ 769624 w 1971200"/>
              <a:gd name="connsiteY1" fmla="*/ 927120 h 1857931"/>
              <a:gd name="connsiteX2" fmla="*/ 1276686 w 1971200"/>
              <a:gd name="connsiteY2" fmla="*/ 450386 h 1857931"/>
              <a:gd name="connsiteX3" fmla="*/ 1942590 w 1971200"/>
              <a:gd name="connsiteY3" fmla="*/ 816657 h 1857931"/>
              <a:gd name="connsiteX4" fmla="*/ 207575 w 1971200"/>
              <a:gd name="connsiteY4" fmla="*/ 1159673 h 1857931"/>
              <a:gd name="connsiteX5" fmla="*/ 686043 w 1971200"/>
              <a:gd name="connsiteY5" fmla="*/ 1550088 h 1857931"/>
              <a:gd name="connsiteX6" fmla="*/ 0 w 1971200"/>
              <a:gd name="connsiteY6" fmla="*/ 1857931 h 1857931"/>
              <a:gd name="connsiteX0" fmla="*/ 1091284 w 1971200"/>
              <a:gd name="connsiteY0" fmla="*/ 0 h 1857931"/>
              <a:gd name="connsiteX1" fmla="*/ 769624 w 1971200"/>
              <a:gd name="connsiteY1" fmla="*/ 927120 h 1857931"/>
              <a:gd name="connsiteX2" fmla="*/ 1276686 w 1971200"/>
              <a:gd name="connsiteY2" fmla="*/ 450386 h 1857931"/>
              <a:gd name="connsiteX3" fmla="*/ 1942590 w 1971200"/>
              <a:gd name="connsiteY3" fmla="*/ 816657 h 1857931"/>
              <a:gd name="connsiteX4" fmla="*/ 207575 w 1971200"/>
              <a:gd name="connsiteY4" fmla="*/ 1159673 h 1857931"/>
              <a:gd name="connsiteX5" fmla="*/ 686043 w 1971200"/>
              <a:gd name="connsiteY5" fmla="*/ 1550088 h 1857931"/>
              <a:gd name="connsiteX6" fmla="*/ 0 w 1971200"/>
              <a:gd name="connsiteY6" fmla="*/ 1857931 h 1857931"/>
              <a:gd name="connsiteX0" fmla="*/ 1091284 w 1942974"/>
              <a:gd name="connsiteY0" fmla="*/ 0 h 1857931"/>
              <a:gd name="connsiteX1" fmla="*/ 769624 w 1942974"/>
              <a:gd name="connsiteY1" fmla="*/ 927120 h 1857931"/>
              <a:gd name="connsiteX2" fmla="*/ 1276686 w 1942974"/>
              <a:gd name="connsiteY2" fmla="*/ 450386 h 1857931"/>
              <a:gd name="connsiteX3" fmla="*/ 1942590 w 1942974"/>
              <a:gd name="connsiteY3" fmla="*/ 816657 h 1857931"/>
              <a:gd name="connsiteX4" fmla="*/ 207575 w 1942974"/>
              <a:gd name="connsiteY4" fmla="*/ 1159673 h 1857931"/>
              <a:gd name="connsiteX5" fmla="*/ 686043 w 1942974"/>
              <a:gd name="connsiteY5" fmla="*/ 1550088 h 1857931"/>
              <a:gd name="connsiteX6" fmla="*/ 0 w 1942974"/>
              <a:gd name="connsiteY6" fmla="*/ 1857931 h 1857931"/>
              <a:gd name="connsiteX0" fmla="*/ 1091284 w 1942974"/>
              <a:gd name="connsiteY0" fmla="*/ 0 h 1857931"/>
              <a:gd name="connsiteX1" fmla="*/ 769624 w 1942974"/>
              <a:gd name="connsiteY1" fmla="*/ 927120 h 1857931"/>
              <a:gd name="connsiteX2" fmla="*/ 1276686 w 1942974"/>
              <a:gd name="connsiteY2" fmla="*/ 450386 h 1857931"/>
              <a:gd name="connsiteX3" fmla="*/ 1942590 w 1942974"/>
              <a:gd name="connsiteY3" fmla="*/ 816657 h 1857931"/>
              <a:gd name="connsiteX4" fmla="*/ 207575 w 1942974"/>
              <a:gd name="connsiteY4" fmla="*/ 1159673 h 1857931"/>
              <a:gd name="connsiteX5" fmla="*/ 686043 w 1942974"/>
              <a:gd name="connsiteY5" fmla="*/ 1550088 h 1857931"/>
              <a:gd name="connsiteX6" fmla="*/ 0 w 1942974"/>
              <a:gd name="connsiteY6" fmla="*/ 1857931 h 1857931"/>
              <a:gd name="connsiteX0" fmla="*/ 1091284 w 1942974"/>
              <a:gd name="connsiteY0" fmla="*/ 0 h 1857931"/>
              <a:gd name="connsiteX1" fmla="*/ 769624 w 1942974"/>
              <a:gd name="connsiteY1" fmla="*/ 927120 h 1857931"/>
              <a:gd name="connsiteX2" fmla="*/ 1276686 w 1942974"/>
              <a:gd name="connsiteY2" fmla="*/ 450386 h 1857931"/>
              <a:gd name="connsiteX3" fmla="*/ 1942590 w 1942974"/>
              <a:gd name="connsiteY3" fmla="*/ 816657 h 1857931"/>
              <a:gd name="connsiteX4" fmla="*/ 207575 w 1942974"/>
              <a:gd name="connsiteY4" fmla="*/ 1159673 h 1857931"/>
              <a:gd name="connsiteX5" fmla="*/ 686043 w 1942974"/>
              <a:gd name="connsiteY5" fmla="*/ 1550088 h 1857931"/>
              <a:gd name="connsiteX6" fmla="*/ 0 w 1942974"/>
              <a:gd name="connsiteY6" fmla="*/ 1857931 h 1857931"/>
              <a:gd name="connsiteX0" fmla="*/ 1091284 w 1942974"/>
              <a:gd name="connsiteY0" fmla="*/ 0 h 1857931"/>
              <a:gd name="connsiteX1" fmla="*/ 769624 w 1942974"/>
              <a:gd name="connsiteY1" fmla="*/ 927120 h 1857931"/>
              <a:gd name="connsiteX2" fmla="*/ 1276686 w 1942974"/>
              <a:gd name="connsiteY2" fmla="*/ 450386 h 1857931"/>
              <a:gd name="connsiteX3" fmla="*/ 1942590 w 1942974"/>
              <a:gd name="connsiteY3" fmla="*/ 816657 h 1857931"/>
              <a:gd name="connsiteX4" fmla="*/ 207575 w 1942974"/>
              <a:gd name="connsiteY4" fmla="*/ 1159673 h 1857931"/>
              <a:gd name="connsiteX5" fmla="*/ 686043 w 1942974"/>
              <a:gd name="connsiteY5" fmla="*/ 1550088 h 1857931"/>
              <a:gd name="connsiteX6" fmla="*/ 0 w 1942974"/>
              <a:gd name="connsiteY6" fmla="*/ 1857931 h 1857931"/>
              <a:gd name="connsiteX0" fmla="*/ 1091284 w 1942974"/>
              <a:gd name="connsiteY0" fmla="*/ 0 h 1857931"/>
              <a:gd name="connsiteX1" fmla="*/ 769624 w 1942974"/>
              <a:gd name="connsiteY1" fmla="*/ 927120 h 1857931"/>
              <a:gd name="connsiteX2" fmla="*/ 1276686 w 1942974"/>
              <a:gd name="connsiteY2" fmla="*/ 450386 h 1857931"/>
              <a:gd name="connsiteX3" fmla="*/ 1942590 w 1942974"/>
              <a:gd name="connsiteY3" fmla="*/ 816657 h 1857931"/>
              <a:gd name="connsiteX4" fmla="*/ 207575 w 1942974"/>
              <a:gd name="connsiteY4" fmla="*/ 1159673 h 1857931"/>
              <a:gd name="connsiteX5" fmla="*/ 686043 w 1942974"/>
              <a:gd name="connsiteY5" fmla="*/ 1550088 h 1857931"/>
              <a:gd name="connsiteX6" fmla="*/ 0 w 1942974"/>
              <a:gd name="connsiteY6" fmla="*/ 1857931 h 1857931"/>
              <a:gd name="connsiteX0" fmla="*/ 1091284 w 1942974"/>
              <a:gd name="connsiteY0" fmla="*/ 0 h 1857931"/>
              <a:gd name="connsiteX1" fmla="*/ 769624 w 1942974"/>
              <a:gd name="connsiteY1" fmla="*/ 927120 h 1857931"/>
              <a:gd name="connsiteX2" fmla="*/ 1276686 w 1942974"/>
              <a:gd name="connsiteY2" fmla="*/ 450386 h 1857931"/>
              <a:gd name="connsiteX3" fmla="*/ 1942590 w 1942974"/>
              <a:gd name="connsiteY3" fmla="*/ 816657 h 1857931"/>
              <a:gd name="connsiteX4" fmla="*/ 207575 w 1942974"/>
              <a:gd name="connsiteY4" fmla="*/ 1159673 h 1857931"/>
              <a:gd name="connsiteX5" fmla="*/ 673825 w 1942974"/>
              <a:gd name="connsiteY5" fmla="*/ 1579158 h 1857931"/>
              <a:gd name="connsiteX6" fmla="*/ 0 w 1942974"/>
              <a:gd name="connsiteY6" fmla="*/ 1857931 h 1857931"/>
              <a:gd name="connsiteX0" fmla="*/ 1091284 w 1973469"/>
              <a:gd name="connsiteY0" fmla="*/ 0 h 1857931"/>
              <a:gd name="connsiteX1" fmla="*/ 769624 w 1973469"/>
              <a:gd name="connsiteY1" fmla="*/ 927120 h 1857931"/>
              <a:gd name="connsiteX2" fmla="*/ 1276686 w 1973469"/>
              <a:gd name="connsiteY2" fmla="*/ 450386 h 1857931"/>
              <a:gd name="connsiteX3" fmla="*/ 1942590 w 1973469"/>
              <a:gd name="connsiteY3" fmla="*/ 816657 h 1857931"/>
              <a:gd name="connsiteX4" fmla="*/ 225904 w 1973469"/>
              <a:gd name="connsiteY4" fmla="*/ 1072465 h 1857931"/>
              <a:gd name="connsiteX5" fmla="*/ 673825 w 1973469"/>
              <a:gd name="connsiteY5" fmla="*/ 1579158 h 1857931"/>
              <a:gd name="connsiteX6" fmla="*/ 0 w 1973469"/>
              <a:gd name="connsiteY6" fmla="*/ 1857931 h 1857931"/>
              <a:gd name="connsiteX0" fmla="*/ 1091284 w 1970801"/>
              <a:gd name="connsiteY0" fmla="*/ 0 h 1857931"/>
              <a:gd name="connsiteX1" fmla="*/ 769624 w 1970801"/>
              <a:gd name="connsiteY1" fmla="*/ 927120 h 1857931"/>
              <a:gd name="connsiteX2" fmla="*/ 1276686 w 1970801"/>
              <a:gd name="connsiteY2" fmla="*/ 450386 h 1857931"/>
              <a:gd name="connsiteX3" fmla="*/ 1942590 w 1970801"/>
              <a:gd name="connsiteY3" fmla="*/ 816657 h 1857931"/>
              <a:gd name="connsiteX4" fmla="*/ 225904 w 1970801"/>
              <a:gd name="connsiteY4" fmla="*/ 1072465 h 1857931"/>
              <a:gd name="connsiteX5" fmla="*/ 673825 w 1970801"/>
              <a:gd name="connsiteY5" fmla="*/ 1579158 h 1857931"/>
              <a:gd name="connsiteX6" fmla="*/ 0 w 1970801"/>
              <a:gd name="connsiteY6" fmla="*/ 1857931 h 1857931"/>
              <a:gd name="connsiteX0" fmla="*/ 1091284 w 1970801"/>
              <a:gd name="connsiteY0" fmla="*/ 0 h 1857931"/>
              <a:gd name="connsiteX1" fmla="*/ 769624 w 1970801"/>
              <a:gd name="connsiteY1" fmla="*/ 927120 h 1857931"/>
              <a:gd name="connsiteX2" fmla="*/ 1276686 w 1970801"/>
              <a:gd name="connsiteY2" fmla="*/ 450386 h 1857931"/>
              <a:gd name="connsiteX3" fmla="*/ 1942590 w 1970801"/>
              <a:gd name="connsiteY3" fmla="*/ 816657 h 1857931"/>
              <a:gd name="connsiteX4" fmla="*/ 225904 w 1970801"/>
              <a:gd name="connsiteY4" fmla="*/ 1072465 h 1857931"/>
              <a:gd name="connsiteX5" fmla="*/ 673825 w 1970801"/>
              <a:gd name="connsiteY5" fmla="*/ 1579158 h 1857931"/>
              <a:gd name="connsiteX6" fmla="*/ 0 w 1970801"/>
              <a:gd name="connsiteY6" fmla="*/ 1857931 h 1857931"/>
              <a:gd name="connsiteX0" fmla="*/ 1091284 w 1972045"/>
              <a:gd name="connsiteY0" fmla="*/ 0 h 1857931"/>
              <a:gd name="connsiteX1" fmla="*/ 769624 w 1972045"/>
              <a:gd name="connsiteY1" fmla="*/ 927120 h 1857931"/>
              <a:gd name="connsiteX2" fmla="*/ 1276686 w 1972045"/>
              <a:gd name="connsiteY2" fmla="*/ 450386 h 1857931"/>
              <a:gd name="connsiteX3" fmla="*/ 1942590 w 1972045"/>
              <a:gd name="connsiteY3" fmla="*/ 816657 h 1857931"/>
              <a:gd name="connsiteX4" fmla="*/ 256449 w 1972045"/>
              <a:gd name="connsiteY4" fmla="*/ 1060836 h 1857931"/>
              <a:gd name="connsiteX5" fmla="*/ 673825 w 1972045"/>
              <a:gd name="connsiteY5" fmla="*/ 1579158 h 1857931"/>
              <a:gd name="connsiteX6" fmla="*/ 0 w 1972045"/>
              <a:gd name="connsiteY6" fmla="*/ 1857931 h 1857931"/>
              <a:gd name="connsiteX0" fmla="*/ 1091284 w 1972199"/>
              <a:gd name="connsiteY0" fmla="*/ 0 h 1857931"/>
              <a:gd name="connsiteX1" fmla="*/ 769624 w 1972199"/>
              <a:gd name="connsiteY1" fmla="*/ 927120 h 1857931"/>
              <a:gd name="connsiteX2" fmla="*/ 1276686 w 1972199"/>
              <a:gd name="connsiteY2" fmla="*/ 450386 h 1857931"/>
              <a:gd name="connsiteX3" fmla="*/ 1942590 w 1972199"/>
              <a:gd name="connsiteY3" fmla="*/ 816657 h 1857931"/>
              <a:gd name="connsiteX4" fmla="*/ 256449 w 1972199"/>
              <a:gd name="connsiteY4" fmla="*/ 1060836 h 1857931"/>
              <a:gd name="connsiteX5" fmla="*/ 673825 w 1972199"/>
              <a:gd name="connsiteY5" fmla="*/ 1579158 h 1857931"/>
              <a:gd name="connsiteX6" fmla="*/ 0 w 1972199"/>
              <a:gd name="connsiteY6" fmla="*/ 1857931 h 1857931"/>
              <a:gd name="connsiteX0" fmla="*/ 1091284 w 1969256"/>
              <a:gd name="connsiteY0" fmla="*/ 0 h 1857931"/>
              <a:gd name="connsiteX1" fmla="*/ 769624 w 1969256"/>
              <a:gd name="connsiteY1" fmla="*/ 927120 h 1857931"/>
              <a:gd name="connsiteX2" fmla="*/ 1276686 w 1969256"/>
              <a:gd name="connsiteY2" fmla="*/ 450386 h 1857931"/>
              <a:gd name="connsiteX3" fmla="*/ 1942590 w 1969256"/>
              <a:gd name="connsiteY3" fmla="*/ 816657 h 1857931"/>
              <a:gd name="connsiteX4" fmla="*/ 317541 w 1969256"/>
              <a:gd name="connsiteY4" fmla="*/ 1060836 h 1857931"/>
              <a:gd name="connsiteX5" fmla="*/ 673825 w 1969256"/>
              <a:gd name="connsiteY5" fmla="*/ 1579158 h 1857931"/>
              <a:gd name="connsiteX6" fmla="*/ 0 w 1969256"/>
              <a:gd name="connsiteY6" fmla="*/ 1857931 h 1857931"/>
              <a:gd name="connsiteX0" fmla="*/ 1091284 w 1964079"/>
              <a:gd name="connsiteY0" fmla="*/ 0 h 1857931"/>
              <a:gd name="connsiteX1" fmla="*/ 769624 w 1964079"/>
              <a:gd name="connsiteY1" fmla="*/ 927120 h 1857931"/>
              <a:gd name="connsiteX2" fmla="*/ 1276686 w 1964079"/>
              <a:gd name="connsiteY2" fmla="*/ 450386 h 1857931"/>
              <a:gd name="connsiteX3" fmla="*/ 1942590 w 1964079"/>
              <a:gd name="connsiteY3" fmla="*/ 816657 h 1857931"/>
              <a:gd name="connsiteX4" fmla="*/ 317541 w 1964079"/>
              <a:gd name="connsiteY4" fmla="*/ 1060836 h 1857931"/>
              <a:gd name="connsiteX5" fmla="*/ 673825 w 1964079"/>
              <a:gd name="connsiteY5" fmla="*/ 1579158 h 1857931"/>
              <a:gd name="connsiteX6" fmla="*/ 0 w 1964079"/>
              <a:gd name="connsiteY6" fmla="*/ 1857931 h 185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4079" h="1857931">
                <a:moveTo>
                  <a:pt x="1091284" y="0"/>
                </a:moveTo>
                <a:cubicBezTo>
                  <a:pt x="1061093" y="392888"/>
                  <a:pt x="243459" y="851550"/>
                  <a:pt x="769624" y="927120"/>
                </a:cubicBezTo>
                <a:cubicBezTo>
                  <a:pt x="1037526" y="965597"/>
                  <a:pt x="840340" y="473037"/>
                  <a:pt x="1276686" y="450386"/>
                </a:cubicBezTo>
                <a:cubicBezTo>
                  <a:pt x="1500690" y="438758"/>
                  <a:pt x="2082656" y="689036"/>
                  <a:pt x="1942590" y="816657"/>
                </a:cubicBezTo>
                <a:cubicBezTo>
                  <a:pt x="1703313" y="1034675"/>
                  <a:pt x="526232" y="929254"/>
                  <a:pt x="317541" y="1060836"/>
                </a:cubicBezTo>
                <a:cubicBezTo>
                  <a:pt x="-3886" y="1263499"/>
                  <a:pt x="726749" y="1446309"/>
                  <a:pt x="673825" y="1579158"/>
                </a:cubicBezTo>
                <a:cubicBezTo>
                  <a:pt x="620901" y="1712007"/>
                  <a:pt x="288042" y="1652723"/>
                  <a:pt x="0" y="1857931"/>
                </a:cubicBezTo>
              </a:path>
            </a:pathLst>
          </a:custGeom>
          <a:ln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936970" y="3187732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 rot="21579268">
                <a:off x="3332858" y="3132822"/>
                <a:ext cx="3429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000" baseline="-25000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79268">
                <a:off x="3332858" y="3132822"/>
                <a:ext cx="342900" cy="392993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 rot="21579268">
                <a:off x="3102855" y="3893835"/>
                <a:ext cx="3429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baseline="-25000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79268">
                <a:off x="3102855" y="3893835"/>
                <a:ext cx="342900" cy="392993"/>
              </a:xfrm>
              <a:prstGeom prst="rect">
                <a:avLst/>
              </a:prstGeom>
              <a:blipFill rotWithShape="1">
                <a:blip r:embed="rId7"/>
                <a:stretch>
                  <a:fillRect t="-15152" r="-2241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rot="21579268">
                <a:off x="1963863" y="3205580"/>
                <a:ext cx="3429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000" baseline="-25000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79268">
                <a:off x="1963863" y="3205580"/>
                <a:ext cx="342900" cy="39299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18" idx="1"/>
          </p:cNvCxnSpPr>
          <p:nvPr/>
        </p:nvCxnSpPr>
        <p:spPr>
          <a:xfrm flipV="1">
            <a:off x="2479740" y="2775001"/>
            <a:ext cx="779776" cy="13455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508077" y="3284150"/>
            <a:ext cx="453748" cy="78989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21579268">
                <a:off x="2590195" y="3138005"/>
                <a:ext cx="34290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0070C0"/>
                              </a:solidFill>
                              <a:effectLst/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000" baseline="-25000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79268">
                <a:off x="2590195" y="3138005"/>
                <a:ext cx="342900" cy="392993"/>
              </a:xfrm>
              <a:prstGeom prst="rect">
                <a:avLst/>
              </a:prstGeom>
              <a:blipFill rotWithShape="1">
                <a:blip r:embed="rId9"/>
                <a:stretch>
                  <a:fillRect t="-15152" r="-24138" b="-909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21579268">
                <a:off x="2629121" y="3700547"/>
                <a:ext cx="342900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i="1" dirty="0" smtClean="0">
                          <a:solidFill>
                            <a:sysClr val="windowText" lastClr="000000"/>
                          </a:solidFill>
                          <a:effectLst/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sz="1600" baseline="-25000" dirty="0">
                  <a:solidFill>
                    <a:sysClr val="windowText" lastClr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79268">
                <a:off x="2629121" y="3700547"/>
                <a:ext cx="342900" cy="33291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12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Отразяване на лъч от сфера</a:t>
            </a:r>
          </a:p>
          <a:p>
            <a:pPr lvl="1"/>
            <a:r>
              <a:rPr lang="bg-BG"/>
              <a:t>Пак подвижна сфера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 със сфера</a:t>
            </a:r>
            <a:endParaRPr lang="en-US" dirty="0"/>
          </a:p>
        </p:txBody>
      </p:sp>
      <p:pic>
        <p:nvPicPr>
          <p:cNvPr id="7168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83701" y="2343150"/>
            <a:ext cx="2759899" cy="172287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949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1950 Ъ. Щраус се зачудил</a:t>
            </a:r>
          </a:p>
          <a:p>
            <a:pPr lvl="1"/>
            <a:r>
              <a:rPr lang="bg-BG" dirty="0"/>
              <a:t>Може ли огледална стая да се освети с клечка кибрит от произволно място?</a:t>
            </a:r>
          </a:p>
          <a:p>
            <a:r>
              <a:rPr lang="bg-BG" dirty="0"/>
              <a:t>1995 </a:t>
            </a:r>
            <a:r>
              <a:rPr lang="bg-BG" dirty="0" err="1"/>
              <a:t>Дж</a:t>
            </a:r>
            <a:r>
              <a:rPr lang="bg-BG" dirty="0"/>
              <a:t>. </a:t>
            </a:r>
            <a:r>
              <a:rPr lang="bg-BG" dirty="0" err="1"/>
              <a:t>Токарски</a:t>
            </a:r>
            <a:r>
              <a:rPr lang="bg-BG" dirty="0"/>
              <a:t> отговаря</a:t>
            </a:r>
          </a:p>
          <a:p>
            <a:pPr lvl="1"/>
            <a:r>
              <a:rPr lang="bg-BG" dirty="0"/>
              <a:t>Има 26-ъгълна стая, която не може</a:t>
            </a:r>
          </a:p>
          <a:p>
            <a:r>
              <a:rPr lang="bg-BG" dirty="0"/>
              <a:t>1997 Д. </a:t>
            </a:r>
            <a:r>
              <a:rPr lang="bg-BG" dirty="0" err="1"/>
              <a:t>Кастро</a:t>
            </a:r>
            <a:r>
              <a:rPr lang="bg-BG" dirty="0"/>
              <a:t> допълва</a:t>
            </a:r>
          </a:p>
          <a:p>
            <a:pPr lvl="1"/>
            <a:r>
              <a:rPr lang="bg-BG" dirty="0"/>
              <a:t>Може и с 24-ъгълна стая да не може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Любопитно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8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flipH="1">
            <a:off x="1391696" y="857250"/>
            <a:ext cx="6343650" cy="3200400"/>
          </a:xfrm>
          <a:custGeom>
            <a:avLst/>
            <a:gdLst>
              <a:gd name="connsiteX0" fmla="*/ 6350000 w 8242300"/>
              <a:gd name="connsiteY0" fmla="*/ 0 h 4610100"/>
              <a:gd name="connsiteX1" fmla="*/ 7442200 w 8242300"/>
              <a:gd name="connsiteY1" fmla="*/ 1193800 h 4610100"/>
              <a:gd name="connsiteX2" fmla="*/ 7467600 w 8242300"/>
              <a:gd name="connsiteY2" fmla="*/ 2260600 h 4610100"/>
              <a:gd name="connsiteX3" fmla="*/ 8242300 w 8242300"/>
              <a:gd name="connsiteY3" fmla="*/ 2260600 h 4610100"/>
              <a:gd name="connsiteX4" fmla="*/ 7264400 w 8242300"/>
              <a:gd name="connsiteY4" fmla="*/ 3302000 h 4610100"/>
              <a:gd name="connsiteX5" fmla="*/ 6350000 w 8242300"/>
              <a:gd name="connsiteY5" fmla="*/ 3251200 h 4610100"/>
              <a:gd name="connsiteX6" fmla="*/ 6464300 w 8242300"/>
              <a:gd name="connsiteY6" fmla="*/ 4508500 h 4610100"/>
              <a:gd name="connsiteX7" fmla="*/ 5308600 w 8242300"/>
              <a:gd name="connsiteY7" fmla="*/ 3327400 h 4610100"/>
              <a:gd name="connsiteX8" fmla="*/ 4229100 w 8242300"/>
              <a:gd name="connsiteY8" fmla="*/ 3314700 h 4610100"/>
              <a:gd name="connsiteX9" fmla="*/ 4229100 w 8242300"/>
              <a:gd name="connsiteY9" fmla="*/ 4610100 h 4610100"/>
              <a:gd name="connsiteX10" fmla="*/ 3365500 w 8242300"/>
              <a:gd name="connsiteY10" fmla="*/ 3505200 h 4610100"/>
              <a:gd name="connsiteX11" fmla="*/ 2324100 w 8242300"/>
              <a:gd name="connsiteY11" fmla="*/ 4457700 h 4610100"/>
              <a:gd name="connsiteX12" fmla="*/ 2222500 w 8242300"/>
              <a:gd name="connsiteY12" fmla="*/ 3454400 h 4610100"/>
              <a:gd name="connsiteX13" fmla="*/ 1219200 w 8242300"/>
              <a:gd name="connsiteY13" fmla="*/ 3479800 h 4610100"/>
              <a:gd name="connsiteX14" fmla="*/ 0 w 8242300"/>
              <a:gd name="connsiteY14" fmla="*/ 2374900 h 4610100"/>
              <a:gd name="connsiteX15" fmla="*/ 850900 w 8242300"/>
              <a:gd name="connsiteY15" fmla="*/ 2387600 h 4610100"/>
              <a:gd name="connsiteX16" fmla="*/ 825500 w 8242300"/>
              <a:gd name="connsiteY16" fmla="*/ 1447800 h 4610100"/>
              <a:gd name="connsiteX17" fmla="*/ 1752600 w 8242300"/>
              <a:gd name="connsiteY17" fmla="*/ 469900 h 4610100"/>
              <a:gd name="connsiteX18" fmla="*/ 1790700 w 8242300"/>
              <a:gd name="connsiteY18" fmla="*/ 1409700 h 4610100"/>
              <a:gd name="connsiteX19" fmla="*/ 2933700 w 8242300"/>
              <a:gd name="connsiteY19" fmla="*/ 1422400 h 4610100"/>
              <a:gd name="connsiteX20" fmla="*/ 2933700 w 8242300"/>
              <a:gd name="connsiteY20" fmla="*/ 2590800 h 4610100"/>
              <a:gd name="connsiteX21" fmla="*/ 5270500 w 8242300"/>
              <a:gd name="connsiteY21" fmla="*/ 2578100 h 4610100"/>
              <a:gd name="connsiteX22" fmla="*/ 5232400 w 8242300"/>
              <a:gd name="connsiteY22" fmla="*/ 1485900 h 4610100"/>
              <a:gd name="connsiteX23" fmla="*/ 6375400 w 8242300"/>
              <a:gd name="connsiteY23" fmla="*/ 1473200 h 4610100"/>
              <a:gd name="connsiteX24" fmla="*/ 6350000 w 8242300"/>
              <a:gd name="connsiteY24" fmla="*/ 0 h 4610100"/>
              <a:gd name="connsiteX0" fmla="*/ 6350000 w 8242300"/>
              <a:gd name="connsiteY0" fmla="*/ 0 h 4610100"/>
              <a:gd name="connsiteX1" fmla="*/ 7442200 w 8242300"/>
              <a:gd name="connsiteY1" fmla="*/ 1193800 h 4610100"/>
              <a:gd name="connsiteX2" fmla="*/ 7467600 w 8242300"/>
              <a:gd name="connsiteY2" fmla="*/ 2260600 h 4610100"/>
              <a:gd name="connsiteX3" fmla="*/ 8242300 w 8242300"/>
              <a:gd name="connsiteY3" fmla="*/ 2260600 h 4610100"/>
              <a:gd name="connsiteX4" fmla="*/ 7264400 w 8242300"/>
              <a:gd name="connsiteY4" fmla="*/ 3302000 h 4610100"/>
              <a:gd name="connsiteX5" fmla="*/ 6350000 w 8242300"/>
              <a:gd name="connsiteY5" fmla="*/ 3251200 h 4610100"/>
              <a:gd name="connsiteX6" fmla="*/ 6464300 w 8242300"/>
              <a:gd name="connsiteY6" fmla="*/ 4508500 h 4610100"/>
              <a:gd name="connsiteX7" fmla="*/ 5308600 w 8242300"/>
              <a:gd name="connsiteY7" fmla="*/ 3327400 h 4610100"/>
              <a:gd name="connsiteX8" fmla="*/ 4229100 w 8242300"/>
              <a:gd name="connsiteY8" fmla="*/ 3314700 h 4610100"/>
              <a:gd name="connsiteX9" fmla="*/ 4229100 w 8242300"/>
              <a:gd name="connsiteY9" fmla="*/ 4610100 h 4610100"/>
              <a:gd name="connsiteX10" fmla="*/ 3365500 w 8242300"/>
              <a:gd name="connsiteY10" fmla="*/ 3505200 h 4610100"/>
              <a:gd name="connsiteX11" fmla="*/ 2324100 w 8242300"/>
              <a:gd name="connsiteY11" fmla="*/ 4457700 h 4610100"/>
              <a:gd name="connsiteX12" fmla="*/ 2222500 w 8242300"/>
              <a:gd name="connsiteY12" fmla="*/ 3454400 h 4610100"/>
              <a:gd name="connsiteX13" fmla="*/ 1219200 w 8242300"/>
              <a:gd name="connsiteY13" fmla="*/ 3479800 h 4610100"/>
              <a:gd name="connsiteX14" fmla="*/ 0 w 8242300"/>
              <a:gd name="connsiteY14" fmla="*/ 2374900 h 4610100"/>
              <a:gd name="connsiteX15" fmla="*/ 850900 w 8242300"/>
              <a:gd name="connsiteY15" fmla="*/ 2387600 h 4610100"/>
              <a:gd name="connsiteX16" fmla="*/ 825500 w 8242300"/>
              <a:gd name="connsiteY16" fmla="*/ 1447800 h 4610100"/>
              <a:gd name="connsiteX17" fmla="*/ 1752600 w 8242300"/>
              <a:gd name="connsiteY17" fmla="*/ 469900 h 4610100"/>
              <a:gd name="connsiteX18" fmla="*/ 1790700 w 8242300"/>
              <a:gd name="connsiteY18" fmla="*/ 1409700 h 4610100"/>
              <a:gd name="connsiteX19" fmla="*/ 2933700 w 8242300"/>
              <a:gd name="connsiteY19" fmla="*/ 1422400 h 4610100"/>
              <a:gd name="connsiteX20" fmla="*/ 2933700 w 8242300"/>
              <a:gd name="connsiteY20" fmla="*/ 2590800 h 4610100"/>
              <a:gd name="connsiteX21" fmla="*/ 5270500 w 8242300"/>
              <a:gd name="connsiteY21" fmla="*/ 2578100 h 4610100"/>
              <a:gd name="connsiteX22" fmla="*/ 5118100 w 8242300"/>
              <a:gd name="connsiteY22" fmla="*/ 1358900 h 4610100"/>
              <a:gd name="connsiteX23" fmla="*/ 6375400 w 8242300"/>
              <a:gd name="connsiteY23" fmla="*/ 1473200 h 4610100"/>
              <a:gd name="connsiteX24" fmla="*/ 6350000 w 8242300"/>
              <a:gd name="connsiteY24" fmla="*/ 0 h 4610100"/>
              <a:gd name="connsiteX0" fmla="*/ 6350000 w 8242300"/>
              <a:gd name="connsiteY0" fmla="*/ 0 h 4610100"/>
              <a:gd name="connsiteX1" fmla="*/ 7442200 w 8242300"/>
              <a:gd name="connsiteY1" fmla="*/ 1193800 h 4610100"/>
              <a:gd name="connsiteX2" fmla="*/ 7467600 w 8242300"/>
              <a:gd name="connsiteY2" fmla="*/ 2260600 h 4610100"/>
              <a:gd name="connsiteX3" fmla="*/ 8242300 w 8242300"/>
              <a:gd name="connsiteY3" fmla="*/ 2260600 h 4610100"/>
              <a:gd name="connsiteX4" fmla="*/ 7264400 w 8242300"/>
              <a:gd name="connsiteY4" fmla="*/ 3302000 h 4610100"/>
              <a:gd name="connsiteX5" fmla="*/ 6350000 w 8242300"/>
              <a:gd name="connsiteY5" fmla="*/ 3251200 h 4610100"/>
              <a:gd name="connsiteX6" fmla="*/ 6464300 w 8242300"/>
              <a:gd name="connsiteY6" fmla="*/ 4508500 h 4610100"/>
              <a:gd name="connsiteX7" fmla="*/ 5308600 w 8242300"/>
              <a:gd name="connsiteY7" fmla="*/ 3327400 h 4610100"/>
              <a:gd name="connsiteX8" fmla="*/ 4229100 w 8242300"/>
              <a:gd name="connsiteY8" fmla="*/ 3314700 h 4610100"/>
              <a:gd name="connsiteX9" fmla="*/ 4229100 w 8242300"/>
              <a:gd name="connsiteY9" fmla="*/ 4610100 h 4610100"/>
              <a:gd name="connsiteX10" fmla="*/ 3365500 w 8242300"/>
              <a:gd name="connsiteY10" fmla="*/ 3505200 h 4610100"/>
              <a:gd name="connsiteX11" fmla="*/ 2324100 w 8242300"/>
              <a:gd name="connsiteY11" fmla="*/ 4457700 h 4610100"/>
              <a:gd name="connsiteX12" fmla="*/ 2222500 w 8242300"/>
              <a:gd name="connsiteY12" fmla="*/ 3454400 h 4610100"/>
              <a:gd name="connsiteX13" fmla="*/ 1219200 w 8242300"/>
              <a:gd name="connsiteY13" fmla="*/ 3479800 h 4610100"/>
              <a:gd name="connsiteX14" fmla="*/ 0 w 8242300"/>
              <a:gd name="connsiteY14" fmla="*/ 2374900 h 4610100"/>
              <a:gd name="connsiteX15" fmla="*/ 850900 w 8242300"/>
              <a:gd name="connsiteY15" fmla="*/ 2387600 h 4610100"/>
              <a:gd name="connsiteX16" fmla="*/ 825500 w 8242300"/>
              <a:gd name="connsiteY16" fmla="*/ 1447800 h 4610100"/>
              <a:gd name="connsiteX17" fmla="*/ 1752600 w 8242300"/>
              <a:gd name="connsiteY17" fmla="*/ 469900 h 4610100"/>
              <a:gd name="connsiteX18" fmla="*/ 1790700 w 8242300"/>
              <a:gd name="connsiteY18" fmla="*/ 1409700 h 4610100"/>
              <a:gd name="connsiteX19" fmla="*/ 2933700 w 8242300"/>
              <a:gd name="connsiteY19" fmla="*/ 1422400 h 4610100"/>
              <a:gd name="connsiteX20" fmla="*/ 2933700 w 8242300"/>
              <a:gd name="connsiteY20" fmla="*/ 2590800 h 4610100"/>
              <a:gd name="connsiteX21" fmla="*/ 5118100 w 8242300"/>
              <a:gd name="connsiteY21" fmla="*/ 2425700 h 4610100"/>
              <a:gd name="connsiteX22" fmla="*/ 5118100 w 8242300"/>
              <a:gd name="connsiteY22" fmla="*/ 1358900 h 4610100"/>
              <a:gd name="connsiteX23" fmla="*/ 6375400 w 8242300"/>
              <a:gd name="connsiteY23" fmla="*/ 1473200 h 4610100"/>
              <a:gd name="connsiteX24" fmla="*/ 6350000 w 8242300"/>
              <a:gd name="connsiteY24" fmla="*/ 0 h 4610100"/>
              <a:gd name="connsiteX0" fmla="*/ 6350000 w 8242300"/>
              <a:gd name="connsiteY0" fmla="*/ 0 h 4610100"/>
              <a:gd name="connsiteX1" fmla="*/ 7442200 w 8242300"/>
              <a:gd name="connsiteY1" fmla="*/ 1193800 h 4610100"/>
              <a:gd name="connsiteX2" fmla="*/ 7467600 w 8242300"/>
              <a:gd name="connsiteY2" fmla="*/ 2260600 h 4610100"/>
              <a:gd name="connsiteX3" fmla="*/ 8242300 w 8242300"/>
              <a:gd name="connsiteY3" fmla="*/ 2260600 h 4610100"/>
              <a:gd name="connsiteX4" fmla="*/ 7264400 w 8242300"/>
              <a:gd name="connsiteY4" fmla="*/ 3302000 h 4610100"/>
              <a:gd name="connsiteX5" fmla="*/ 6350000 w 8242300"/>
              <a:gd name="connsiteY5" fmla="*/ 3251200 h 4610100"/>
              <a:gd name="connsiteX6" fmla="*/ 6464300 w 8242300"/>
              <a:gd name="connsiteY6" fmla="*/ 4508500 h 4610100"/>
              <a:gd name="connsiteX7" fmla="*/ 5308600 w 8242300"/>
              <a:gd name="connsiteY7" fmla="*/ 3327400 h 4610100"/>
              <a:gd name="connsiteX8" fmla="*/ 4229100 w 8242300"/>
              <a:gd name="connsiteY8" fmla="*/ 3314700 h 4610100"/>
              <a:gd name="connsiteX9" fmla="*/ 4229100 w 8242300"/>
              <a:gd name="connsiteY9" fmla="*/ 4610100 h 4610100"/>
              <a:gd name="connsiteX10" fmla="*/ 3365500 w 8242300"/>
              <a:gd name="connsiteY10" fmla="*/ 3505200 h 4610100"/>
              <a:gd name="connsiteX11" fmla="*/ 2324100 w 8242300"/>
              <a:gd name="connsiteY11" fmla="*/ 4457700 h 4610100"/>
              <a:gd name="connsiteX12" fmla="*/ 2222500 w 8242300"/>
              <a:gd name="connsiteY12" fmla="*/ 3454400 h 4610100"/>
              <a:gd name="connsiteX13" fmla="*/ 1219200 w 8242300"/>
              <a:gd name="connsiteY13" fmla="*/ 3479800 h 4610100"/>
              <a:gd name="connsiteX14" fmla="*/ 0 w 8242300"/>
              <a:gd name="connsiteY14" fmla="*/ 2374900 h 4610100"/>
              <a:gd name="connsiteX15" fmla="*/ 850900 w 8242300"/>
              <a:gd name="connsiteY15" fmla="*/ 2387600 h 4610100"/>
              <a:gd name="connsiteX16" fmla="*/ 825500 w 8242300"/>
              <a:gd name="connsiteY16" fmla="*/ 1447800 h 4610100"/>
              <a:gd name="connsiteX17" fmla="*/ 1752600 w 8242300"/>
              <a:gd name="connsiteY17" fmla="*/ 469900 h 4610100"/>
              <a:gd name="connsiteX18" fmla="*/ 1790700 w 8242300"/>
              <a:gd name="connsiteY18" fmla="*/ 1409700 h 4610100"/>
              <a:gd name="connsiteX19" fmla="*/ 2933700 w 8242300"/>
              <a:gd name="connsiteY19" fmla="*/ 1422400 h 4610100"/>
              <a:gd name="connsiteX20" fmla="*/ 3060700 w 8242300"/>
              <a:gd name="connsiteY20" fmla="*/ 2425700 h 4610100"/>
              <a:gd name="connsiteX21" fmla="*/ 5118100 w 8242300"/>
              <a:gd name="connsiteY21" fmla="*/ 2425700 h 4610100"/>
              <a:gd name="connsiteX22" fmla="*/ 5118100 w 8242300"/>
              <a:gd name="connsiteY22" fmla="*/ 1358900 h 4610100"/>
              <a:gd name="connsiteX23" fmla="*/ 6375400 w 8242300"/>
              <a:gd name="connsiteY23" fmla="*/ 1473200 h 4610100"/>
              <a:gd name="connsiteX24" fmla="*/ 6350000 w 8242300"/>
              <a:gd name="connsiteY24" fmla="*/ 0 h 4610100"/>
              <a:gd name="connsiteX0" fmla="*/ 6350000 w 8242300"/>
              <a:gd name="connsiteY0" fmla="*/ 0 h 4610100"/>
              <a:gd name="connsiteX1" fmla="*/ 7442200 w 8242300"/>
              <a:gd name="connsiteY1" fmla="*/ 1193800 h 4610100"/>
              <a:gd name="connsiteX2" fmla="*/ 7467600 w 8242300"/>
              <a:gd name="connsiteY2" fmla="*/ 2260600 h 4610100"/>
              <a:gd name="connsiteX3" fmla="*/ 8242300 w 8242300"/>
              <a:gd name="connsiteY3" fmla="*/ 2260600 h 4610100"/>
              <a:gd name="connsiteX4" fmla="*/ 7264400 w 8242300"/>
              <a:gd name="connsiteY4" fmla="*/ 3302000 h 4610100"/>
              <a:gd name="connsiteX5" fmla="*/ 6350000 w 8242300"/>
              <a:gd name="connsiteY5" fmla="*/ 3251200 h 4610100"/>
              <a:gd name="connsiteX6" fmla="*/ 6464300 w 8242300"/>
              <a:gd name="connsiteY6" fmla="*/ 4508500 h 4610100"/>
              <a:gd name="connsiteX7" fmla="*/ 5308600 w 8242300"/>
              <a:gd name="connsiteY7" fmla="*/ 3327400 h 4610100"/>
              <a:gd name="connsiteX8" fmla="*/ 4229100 w 8242300"/>
              <a:gd name="connsiteY8" fmla="*/ 3314700 h 4610100"/>
              <a:gd name="connsiteX9" fmla="*/ 4229100 w 8242300"/>
              <a:gd name="connsiteY9" fmla="*/ 4610100 h 4610100"/>
              <a:gd name="connsiteX10" fmla="*/ 3365500 w 8242300"/>
              <a:gd name="connsiteY10" fmla="*/ 3505200 h 4610100"/>
              <a:gd name="connsiteX11" fmla="*/ 2324100 w 8242300"/>
              <a:gd name="connsiteY11" fmla="*/ 4457700 h 4610100"/>
              <a:gd name="connsiteX12" fmla="*/ 2222500 w 8242300"/>
              <a:gd name="connsiteY12" fmla="*/ 3454400 h 4610100"/>
              <a:gd name="connsiteX13" fmla="*/ 1219200 w 8242300"/>
              <a:gd name="connsiteY13" fmla="*/ 3479800 h 4610100"/>
              <a:gd name="connsiteX14" fmla="*/ 0 w 8242300"/>
              <a:gd name="connsiteY14" fmla="*/ 2374900 h 4610100"/>
              <a:gd name="connsiteX15" fmla="*/ 850900 w 8242300"/>
              <a:gd name="connsiteY15" fmla="*/ 2387600 h 4610100"/>
              <a:gd name="connsiteX16" fmla="*/ 825500 w 8242300"/>
              <a:gd name="connsiteY16" fmla="*/ 1447800 h 4610100"/>
              <a:gd name="connsiteX17" fmla="*/ 1752600 w 8242300"/>
              <a:gd name="connsiteY17" fmla="*/ 469900 h 4610100"/>
              <a:gd name="connsiteX18" fmla="*/ 1790700 w 8242300"/>
              <a:gd name="connsiteY18" fmla="*/ 1409700 h 4610100"/>
              <a:gd name="connsiteX19" fmla="*/ 3060700 w 8242300"/>
              <a:gd name="connsiteY19" fmla="*/ 1358900 h 4610100"/>
              <a:gd name="connsiteX20" fmla="*/ 3060700 w 8242300"/>
              <a:gd name="connsiteY20" fmla="*/ 2425700 h 4610100"/>
              <a:gd name="connsiteX21" fmla="*/ 5118100 w 8242300"/>
              <a:gd name="connsiteY21" fmla="*/ 2425700 h 4610100"/>
              <a:gd name="connsiteX22" fmla="*/ 5118100 w 8242300"/>
              <a:gd name="connsiteY22" fmla="*/ 1358900 h 4610100"/>
              <a:gd name="connsiteX23" fmla="*/ 6375400 w 8242300"/>
              <a:gd name="connsiteY23" fmla="*/ 1473200 h 4610100"/>
              <a:gd name="connsiteX24" fmla="*/ 6350000 w 8242300"/>
              <a:gd name="connsiteY24" fmla="*/ 0 h 4610100"/>
              <a:gd name="connsiteX0" fmla="*/ 6350000 w 8242300"/>
              <a:gd name="connsiteY0" fmla="*/ 0 h 4610100"/>
              <a:gd name="connsiteX1" fmla="*/ 7442200 w 8242300"/>
              <a:gd name="connsiteY1" fmla="*/ 1193800 h 4610100"/>
              <a:gd name="connsiteX2" fmla="*/ 7467600 w 8242300"/>
              <a:gd name="connsiteY2" fmla="*/ 2260600 h 4610100"/>
              <a:gd name="connsiteX3" fmla="*/ 8242300 w 8242300"/>
              <a:gd name="connsiteY3" fmla="*/ 2260600 h 4610100"/>
              <a:gd name="connsiteX4" fmla="*/ 7264400 w 8242300"/>
              <a:gd name="connsiteY4" fmla="*/ 3302000 h 4610100"/>
              <a:gd name="connsiteX5" fmla="*/ 6350000 w 8242300"/>
              <a:gd name="connsiteY5" fmla="*/ 3251200 h 4610100"/>
              <a:gd name="connsiteX6" fmla="*/ 6464300 w 8242300"/>
              <a:gd name="connsiteY6" fmla="*/ 4508500 h 4610100"/>
              <a:gd name="connsiteX7" fmla="*/ 5308600 w 8242300"/>
              <a:gd name="connsiteY7" fmla="*/ 3327400 h 4610100"/>
              <a:gd name="connsiteX8" fmla="*/ 4229100 w 8242300"/>
              <a:gd name="connsiteY8" fmla="*/ 3314700 h 4610100"/>
              <a:gd name="connsiteX9" fmla="*/ 4229100 w 8242300"/>
              <a:gd name="connsiteY9" fmla="*/ 4610100 h 4610100"/>
              <a:gd name="connsiteX10" fmla="*/ 3365500 w 8242300"/>
              <a:gd name="connsiteY10" fmla="*/ 3505200 h 4610100"/>
              <a:gd name="connsiteX11" fmla="*/ 2324100 w 8242300"/>
              <a:gd name="connsiteY11" fmla="*/ 4457700 h 4610100"/>
              <a:gd name="connsiteX12" fmla="*/ 2222500 w 8242300"/>
              <a:gd name="connsiteY12" fmla="*/ 3454400 h 4610100"/>
              <a:gd name="connsiteX13" fmla="*/ 1219200 w 8242300"/>
              <a:gd name="connsiteY13" fmla="*/ 3479800 h 4610100"/>
              <a:gd name="connsiteX14" fmla="*/ 0 w 8242300"/>
              <a:gd name="connsiteY14" fmla="*/ 2374900 h 4610100"/>
              <a:gd name="connsiteX15" fmla="*/ 850900 w 8242300"/>
              <a:gd name="connsiteY15" fmla="*/ 2387600 h 4610100"/>
              <a:gd name="connsiteX16" fmla="*/ 825500 w 8242300"/>
              <a:gd name="connsiteY16" fmla="*/ 1447800 h 4610100"/>
              <a:gd name="connsiteX17" fmla="*/ 1752600 w 8242300"/>
              <a:gd name="connsiteY17" fmla="*/ 469900 h 4610100"/>
              <a:gd name="connsiteX18" fmla="*/ 1993900 w 8242300"/>
              <a:gd name="connsiteY18" fmla="*/ 1358900 h 4610100"/>
              <a:gd name="connsiteX19" fmla="*/ 3060700 w 8242300"/>
              <a:gd name="connsiteY19" fmla="*/ 1358900 h 4610100"/>
              <a:gd name="connsiteX20" fmla="*/ 3060700 w 8242300"/>
              <a:gd name="connsiteY20" fmla="*/ 2425700 h 4610100"/>
              <a:gd name="connsiteX21" fmla="*/ 5118100 w 8242300"/>
              <a:gd name="connsiteY21" fmla="*/ 2425700 h 4610100"/>
              <a:gd name="connsiteX22" fmla="*/ 5118100 w 8242300"/>
              <a:gd name="connsiteY22" fmla="*/ 1358900 h 4610100"/>
              <a:gd name="connsiteX23" fmla="*/ 6375400 w 8242300"/>
              <a:gd name="connsiteY23" fmla="*/ 1473200 h 4610100"/>
              <a:gd name="connsiteX24" fmla="*/ 6350000 w 8242300"/>
              <a:gd name="connsiteY24" fmla="*/ 0 h 4610100"/>
              <a:gd name="connsiteX0" fmla="*/ 6350000 w 8242300"/>
              <a:gd name="connsiteY0" fmla="*/ 0 h 4610100"/>
              <a:gd name="connsiteX1" fmla="*/ 7442200 w 8242300"/>
              <a:gd name="connsiteY1" fmla="*/ 1193800 h 4610100"/>
              <a:gd name="connsiteX2" fmla="*/ 7467600 w 8242300"/>
              <a:gd name="connsiteY2" fmla="*/ 2260600 h 4610100"/>
              <a:gd name="connsiteX3" fmla="*/ 8242300 w 8242300"/>
              <a:gd name="connsiteY3" fmla="*/ 2260600 h 4610100"/>
              <a:gd name="connsiteX4" fmla="*/ 7264400 w 8242300"/>
              <a:gd name="connsiteY4" fmla="*/ 3302000 h 4610100"/>
              <a:gd name="connsiteX5" fmla="*/ 6350000 w 8242300"/>
              <a:gd name="connsiteY5" fmla="*/ 3251200 h 4610100"/>
              <a:gd name="connsiteX6" fmla="*/ 6464300 w 8242300"/>
              <a:gd name="connsiteY6" fmla="*/ 4508500 h 4610100"/>
              <a:gd name="connsiteX7" fmla="*/ 5308600 w 8242300"/>
              <a:gd name="connsiteY7" fmla="*/ 3327400 h 4610100"/>
              <a:gd name="connsiteX8" fmla="*/ 4229100 w 8242300"/>
              <a:gd name="connsiteY8" fmla="*/ 3314700 h 4610100"/>
              <a:gd name="connsiteX9" fmla="*/ 4229100 w 8242300"/>
              <a:gd name="connsiteY9" fmla="*/ 4610100 h 4610100"/>
              <a:gd name="connsiteX10" fmla="*/ 3365500 w 8242300"/>
              <a:gd name="connsiteY10" fmla="*/ 3505200 h 4610100"/>
              <a:gd name="connsiteX11" fmla="*/ 2324100 w 8242300"/>
              <a:gd name="connsiteY11" fmla="*/ 4457700 h 4610100"/>
              <a:gd name="connsiteX12" fmla="*/ 2222500 w 8242300"/>
              <a:gd name="connsiteY12" fmla="*/ 3454400 h 4610100"/>
              <a:gd name="connsiteX13" fmla="*/ 1219200 w 8242300"/>
              <a:gd name="connsiteY13" fmla="*/ 3479800 h 4610100"/>
              <a:gd name="connsiteX14" fmla="*/ 0 w 8242300"/>
              <a:gd name="connsiteY14" fmla="*/ 2374900 h 4610100"/>
              <a:gd name="connsiteX15" fmla="*/ 850900 w 8242300"/>
              <a:gd name="connsiteY15" fmla="*/ 2387600 h 4610100"/>
              <a:gd name="connsiteX16" fmla="*/ 825500 w 8242300"/>
              <a:gd name="connsiteY16" fmla="*/ 1447800 h 4610100"/>
              <a:gd name="connsiteX17" fmla="*/ 1752600 w 8242300"/>
              <a:gd name="connsiteY17" fmla="*/ 469900 h 4610100"/>
              <a:gd name="connsiteX18" fmla="*/ 1993900 w 8242300"/>
              <a:gd name="connsiteY18" fmla="*/ 1358900 h 4610100"/>
              <a:gd name="connsiteX19" fmla="*/ 3060700 w 8242300"/>
              <a:gd name="connsiteY19" fmla="*/ 1358900 h 4610100"/>
              <a:gd name="connsiteX20" fmla="*/ 3060700 w 8242300"/>
              <a:gd name="connsiteY20" fmla="*/ 2425700 h 4610100"/>
              <a:gd name="connsiteX21" fmla="*/ 5118100 w 8242300"/>
              <a:gd name="connsiteY21" fmla="*/ 2425700 h 4610100"/>
              <a:gd name="connsiteX22" fmla="*/ 5118100 w 8242300"/>
              <a:gd name="connsiteY22" fmla="*/ 1358900 h 4610100"/>
              <a:gd name="connsiteX23" fmla="*/ 6261100 w 8242300"/>
              <a:gd name="connsiteY23" fmla="*/ 1358900 h 4610100"/>
              <a:gd name="connsiteX24" fmla="*/ 6350000 w 8242300"/>
              <a:gd name="connsiteY24" fmla="*/ 0 h 4610100"/>
              <a:gd name="connsiteX0" fmla="*/ 6261100 w 8242300"/>
              <a:gd name="connsiteY0" fmla="*/ 0 h 4318000"/>
              <a:gd name="connsiteX1" fmla="*/ 7442200 w 8242300"/>
              <a:gd name="connsiteY1" fmla="*/ 901700 h 4318000"/>
              <a:gd name="connsiteX2" fmla="*/ 7467600 w 8242300"/>
              <a:gd name="connsiteY2" fmla="*/ 1968500 h 4318000"/>
              <a:gd name="connsiteX3" fmla="*/ 8242300 w 8242300"/>
              <a:gd name="connsiteY3" fmla="*/ 1968500 h 4318000"/>
              <a:gd name="connsiteX4" fmla="*/ 7264400 w 8242300"/>
              <a:gd name="connsiteY4" fmla="*/ 3009900 h 4318000"/>
              <a:gd name="connsiteX5" fmla="*/ 6350000 w 8242300"/>
              <a:gd name="connsiteY5" fmla="*/ 2959100 h 4318000"/>
              <a:gd name="connsiteX6" fmla="*/ 6464300 w 8242300"/>
              <a:gd name="connsiteY6" fmla="*/ 4216400 h 4318000"/>
              <a:gd name="connsiteX7" fmla="*/ 5308600 w 8242300"/>
              <a:gd name="connsiteY7" fmla="*/ 3035300 h 4318000"/>
              <a:gd name="connsiteX8" fmla="*/ 4229100 w 8242300"/>
              <a:gd name="connsiteY8" fmla="*/ 3022600 h 4318000"/>
              <a:gd name="connsiteX9" fmla="*/ 4229100 w 8242300"/>
              <a:gd name="connsiteY9" fmla="*/ 4318000 h 4318000"/>
              <a:gd name="connsiteX10" fmla="*/ 3365500 w 8242300"/>
              <a:gd name="connsiteY10" fmla="*/ 3213100 h 4318000"/>
              <a:gd name="connsiteX11" fmla="*/ 2324100 w 8242300"/>
              <a:gd name="connsiteY11" fmla="*/ 4165600 h 4318000"/>
              <a:gd name="connsiteX12" fmla="*/ 2222500 w 8242300"/>
              <a:gd name="connsiteY12" fmla="*/ 3162300 h 4318000"/>
              <a:gd name="connsiteX13" fmla="*/ 1219200 w 8242300"/>
              <a:gd name="connsiteY13" fmla="*/ 3187700 h 4318000"/>
              <a:gd name="connsiteX14" fmla="*/ 0 w 8242300"/>
              <a:gd name="connsiteY14" fmla="*/ 2082800 h 4318000"/>
              <a:gd name="connsiteX15" fmla="*/ 850900 w 8242300"/>
              <a:gd name="connsiteY15" fmla="*/ 2095500 h 4318000"/>
              <a:gd name="connsiteX16" fmla="*/ 825500 w 8242300"/>
              <a:gd name="connsiteY16" fmla="*/ 1155700 h 4318000"/>
              <a:gd name="connsiteX17" fmla="*/ 1752600 w 8242300"/>
              <a:gd name="connsiteY17" fmla="*/ 177800 h 4318000"/>
              <a:gd name="connsiteX18" fmla="*/ 1993900 w 8242300"/>
              <a:gd name="connsiteY18" fmla="*/ 1066800 h 4318000"/>
              <a:gd name="connsiteX19" fmla="*/ 3060700 w 8242300"/>
              <a:gd name="connsiteY19" fmla="*/ 1066800 h 4318000"/>
              <a:gd name="connsiteX20" fmla="*/ 3060700 w 8242300"/>
              <a:gd name="connsiteY20" fmla="*/ 2133600 h 4318000"/>
              <a:gd name="connsiteX21" fmla="*/ 5118100 w 8242300"/>
              <a:gd name="connsiteY21" fmla="*/ 2133600 h 4318000"/>
              <a:gd name="connsiteX22" fmla="*/ 5118100 w 8242300"/>
              <a:gd name="connsiteY22" fmla="*/ 1066800 h 4318000"/>
              <a:gd name="connsiteX23" fmla="*/ 6261100 w 8242300"/>
              <a:gd name="connsiteY23" fmla="*/ 1066800 h 4318000"/>
              <a:gd name="connsiteX24" fmla="*/ 6261100 w 8242300"/>
              <a:gd name="connsiteY24" fmla="*/ 0 h 4318000"/>
              <a:gd name="connsiteX0" fmla="*/ 6261100 w 8242300"/>
              <a:gd name="connsiteY0" fmla="*/ 0 h 4318000"/>
              <a:gd name="connsiteX1" fmla="*/ 7442200 w 8242300"/>
              <a:gd name="connsiteY1" fmla="*/ 901700 h 4318000"/>
              <a:gd name="connsiteX2" fmla="*/ 7467600 w 8242300"/>
              <a:gd name="connsiteY2" fmla="*/ 1968500 h 4318000"/>
              <a:gd name="connsiteX3" fmla="*/ 8242300 w 8242300"/>
              <a:gd name="connsiteY3" fmla="*/ 1968500 h 4318000"/>
              <a:gd name="connsiteX4" fmla="*/ 7264400 w 8242300"/>
              <a:gd name="connsiteY4" fmla="*/ 3009900 h 4318000"/>
              <a:gd name="connsiteX5" fmla="*/ 6350000 w 8242300"/>
              <a:gd name="connsiteY5" fmla="*/ 2959100 h 4318000"/>
              <a:gd name="connsiteX6" fmla="*/ 6464300 w 8242300"/>
              <a:gd name="connsiteY6" fmla="*/ 4216400 h 4318000"/>
              <a:gd name="connsiteX7" fmla="*/ 5308600 w 8242300"/>
              <a:gd name="connsiteY7" fmla="*/ 3035300 h 4318000"/>
              <a:gd name="connsiteX8" fmla="*/ 4229100 w 8242300"/>
              <a:gd name="connsiteY8" fmla="*/ 3022600 h 4318000"/>
              <a:gd name="connsiteX9" fmla="*/ 4229100 w 8242300"/>
              <a:gd name="connsiteY9" fmla="*/ 4318000 h 4318000"/>
              <a:gd name="connsiteX10" fmla="*/ 3365500 w 8242300"/>
              <a:gd name="connsiteY10" fmla="*/ 3213100 h 4318000"/>
              <a:gd name="connsiteX11" fmla="*/ 2324100 w 8242300"/>
              <a:gd name="connsiteY11" fmla="*/ 4165600 h 4318000"/>
              <a:gd name="connsiteX12" fmla="*/ 2222500 w 8242300"/>
              <a:gd name="connsiteY12" fmla="*/ 3162300 h 4318000"/>
              <a:gd name="connsiteX13" fmla="*/ 1219200 w 8242300"/>
              <a:gd name="connsiteY13" fmla="*/ 3187700 h 4318000"/>
              <a:gd name="connsiteX14" fmla="*/ 0 w 8242300"/>
              <a:gd name="connsiteY14" fmla="*/ 2082800 h 4318000"/>
              <a:gd name="connsiteX15" fmla="*/ 850900 w 8242300"/>
              <a:gd name="connsiteY15" fmla="*/ 2095500 h 4318000"/>
              <a:gd name="connsiteX16" fmla="*/ 825500 w 8242300"/>
              <a:gd name="connsiteY16" fmla="*/ 1155700 h 4318000"/>
              <a:gd name="connsiteX17" fmla="*/ 1993900 w 8242300"/>
              <a:gd name="connsiteY17" fmla="*/ 0 h 4318000"/>
              <a:gd name="connsiteX18" fmla="*/ 1993900 w 8242300"/>
              <a:gd name="connsiteY18" fmla="*/ 1066800 h 4318000"/>
              <a:gd name="connsiteX19" fmla="*/ 3060700 w 8242300"/>
              <a:gd name="connsiteY19" fmla="*/ 1066800 h 4318000"/>
              <a:gd name="connsiteX20" fmla="*/ 3060700 w 8242300"/>
              <a:gd name="connsiteY20" fmla="*/ 2133600 h 4318000"/>
              <a:gd name="connsiteX21" fmla="*/ 5118100 w 8242300"/>
              <a:gd name="connsiteY21" fmla="*/ 2133600 h 4318000"/>
              <a:gd name="connsiteX22" fmla="*/ 5118100 w 8242300"/>
              <a:gd name="connsiteY22" fmla="*/ 1066800 h 4318000"/>
              <a:gd name="connsiteX23" fmla="*/ 6261100 w 8242300"/>
              <a:gd name="connsiteY23" fmla="*/ 1066800 h 4318000"/>
              <a:gd name="connsiteX24" fmla="*/ 6261100 w 8242300"/>
              <a:gd name="connsiteY24" fmla="*/ 0 h 4318000"/>
              <a:gd name="connsiteX0" fmla="*/ 6261100 w 8242300"/>
              <a:gd name="connsiteY0" fmla="*/ 0 h 4318000"/>
              <a:gd name="connsiteX1" fmla="*/ 7327900 w 8242300"/>
              <a:gd name="connsiteY1" fmla="*/ 1143000 h 4318000"/>
              <a:gd name="connsiteX2" fmla="*/ 7467600 w 8242300"/>
              <a:gd name="connsiteY2" fmla="*/ 1968500 h 4318000"/>
              <a:gd name="connsiteX3" fmla="*/ 8242300 w 8242300"/>
              <a:gd name="connsiteY3" fmla="*/ 1968500 h 4318000"/>
              <a:gd name="connsiteX4" fmla="*/ 7264400 w 8242300"/>
              <a:gd name="connsiteY4" fmla="*/ 3009900 h 4318000"/>
              <a:gd name="connsiteX5" fmla="*/ 6350000 w 8242300"/>
              <a:gd name="connsiteY5" fmla="*/ 2959100 h 4318000"/>
              <a:gd name="connsiteX6" fmla="*/ 6464300 w 8242300"/>
              <a:gd name="connsiteY6" fmla="*/ 4216400 h 4318000"/>
              <a:gd name="connsiteX7" fmla="*/ 5308600 w 8242300"/>
              <a:gd name="connsiteY7" fmla="*/ 3035300 h 4318000"/>
              <a:gd name="connsiteX8" fmla="*/ 4229100 w 8242300"/>
              <a:gd name="connsiteY8" fmla="*/ 3022600 h 4318000"/>
              <a:gd name="connsiteX9" fmla="*/ 4229100 w 8242300"/>
              <a:gd name="connsiteY9" fmla="*/ 4318000 h 4318000"/>
              <a:gd name="connsiteX10" fmla="*/ 3365500 w 8242300"/>
              <a:gd name="connsiteY10" fmla="*/ 3213100 h 4318000"/>
              <a:gd name="connsiteX11" fmla="*/ 2324100 w 8242300"/>
              <a:gd name="connsiteY11" fmla="*/ 4165600 h 4318000"/>
              <a:gd name="connsiteX12" fmla="*/ 2222500 w 8242300"/>
              <a:gd name="connsiteY12" fmla="*/ 3162300 h 4318000"/>
              <a:gd name="connsiteX13" fmla="*/ 1219200 w 8242300"/>
              <a:gd name="connsiteY13" fmla="*/ 3187700 h 4318000"/>
              <a:gd name="connsiteX14" fmla="*/ 0 w 8242300"/>
              <a:gd name="connsiteY14" fmla="*/ 2082800 h 4318000"/>
              <a:gd name="connsiteX15" fmla="*/ 850900 w 8242300"/>
              <a:gd name="connsiteY15" fmla="*/ 2095500 h 4318000"/>
              <a:gd name="connsiteX16" fmla="*/ 825500 w 8242300"/>
              <a:gd name="connsiteY16" fmla="*/ 1155700 h 4318000"/>
              <a:gd name="connsiteX17" fmla="*/ 1993900 w 8242300"/>
              <a:gd name="connsiteY17" fmla="*/ 0 h 4318000"/>
              <a:gd name="connsiteX18" fmla="*/ 1993900 w 8242300"/>
              <a:gd name="connsiteY18" fmla="*/ 1066800 h 4318000"/>
              <a:gd name="connsiteX19" fmla="*/ 3060700 w 8242300"/>
              <a:gd name="connsiteY19" fmla="*/ 1066800 h 4318000"/>
              <a:gd name="connsiteX20" fmla="*/ 3060700 w 8242300"/>
              <a:gd name="connsiteY20" fmla="*/ 2133600 h 4318000"/>
              <a:gd name="connsiteX21" fmla="*/ 5118100 w 8242300"/>
              <a:gd name="connsiteY21" fmla="*/ 2133600 h 4318000"/>
              <a:gd name="connsiteX22" fmla="*/ 5118100 w 8242300"/>
              <a:gd name="connsiteY22" fmla="*/ 1066800 h 4318000"/>
              <a:gd name="connsiteX23" fmla="*/ 6261100 w 8242300"/>
              <a:gd name="connsiteY23" fmla="*/ 1066800 h 4318000"/>
              <a:gd name="connsiteX24" fmla="*/ 6261100 w 8242300"/>
              <a:gd name="connsiteY24" fmla="*/ 0 h 4318000"/>
              <a:gd name="connsiteX0" fmla="*/ 6261100 w 8242300"/>
              <a:gd name="connsiteY0" fmla="*/ 0 h 4318000"/>
              <a:gd name="connsiteX1" fmla="*/ 7327900 w 8242300"/>
              <a:gd name="connsiteY1" fmla="*/ 1143000 h 4318000"/>
              <a:gd name="connsiteX2" fmla="*/ 7251700 w 8242300"/>
              <a:gd name="connsiteY2" fmla="*/ 2133600 h 4318000"/>
              <a:gd name="connsiteX3" fmla="*/ 8242300 w 8242300"/>
              <a:gd name="connsiteY3" fmla="*/ 1968500 h 4318000"/>
              <a:gd name="connsiteX4" fmla="*/ 7264400 w 8242300"/>
              <a:gd name="connsiteY4" fmla="*/ 3009900 h 4318000"/>
              <a:gd name="connsiteX5" fmla="*/ 6350000 w 8242300"/>
              <a:gd name="connsiteY5" fmla="*/ 2959100 h 4318000"/>
              <a:gd name="connsiteX6" fmla="*/ 6464300 w 8242300"/>
              <a:gd name="connsiteY6" fmla="*/ 4216400 h 4318000"/>
              <a:gd name="connsiteX7" fmla="*/ 5308600 w 8242300"/>
              <a:gd name="connsiteY7" fmla="*/ 3035300 h 4318000"/>
              <a:gd name="connsiteX8" fmla="*/ 4229100 w 8242300"/>
              <a:gd name="connsiteY8" fmla="*/ 3022600 h 4318000"/>
              <a:gd name="connsiteX9" fmla="*/ 4229100 w 8242300"/>
              <a:gd name="connsiteY9" fmla="*/ 4318000 h 4318000"/>
              <a:gd name="connsiteX10" fmla="*/ 3365500 w 8242300"/>
              <a:gd name="connsiteY10" fmla="*/ 3213100 h 4318000"/>
              <a:gd name="connsiteX11" fmla="*/ 2324100 w 8242300"/>
              <a:gd name="connsiteY11" fmla="*/ 4165600 h 4318000"/>
              <a:gd name="connsiteX12" fmla="*/ 2222500 w 8242300"/>
              <a:gd name="connsiteY12" fmla="*/ 3162300 h 4318000"/>
              <a:gd name="connsiteX13" fmla="*/ 1219200 w 8242300"/>
              <a:gd name="connsiteY13" fmla="*/ 3187700 h 4318000"/>
              <a:gd name="connsiteX14" fmla="*/ 0 w 8242300"/>
              <a:gd name="connsiteY14" fmla="*/ 2082800 h 4318000"/>
              <a:gd name="connsiteX15" fmla="*/ 850900 w 8242300"/>
              <a:gd name="connsiteY15" fmla="*/ 2095500 h 4318000"/>
              <a:gd name="connsiteX16" fmla="*/ 825500 w 8242300"/>
              <a:gd name="connsiteY16" fmla="*/ 1155700 h 4318000"/>
              <a:gd name="connsiteX17" fmla="*/ 1993900 w 8242300"/>
              <a:gd name="connsiteY17" fmla="*/ 0 h 4318000"/>
              <a:gd name="connsiteX18" fmla="*/ 1993900 w 8242300"/>
              <a:gd name="connsiteY18" fmla="*/ 1066800 h 4318000"/>
              <a:gd name="connsiteX19" fmla="*/ 3060700 w 8242300"/>
              <a:gd name="connsiteY19" fmla="*/ 1066800 h 4318000"/>
              <a:gd name="connsiteX20" fmla="*/ 3060700 w 8242300"/>
              <a:gd name="connsiteY20" fmla="*/ 2133600 h 4318000"/>
              <a:gd name="connsiteX21" fmla="*/ 5118100 w 8242300"/>
              <a:gd name="connsiteY21" fmla="*/ 2133600 h 4318000"/>
              <a:gd name="connsiteX22" fmla="*/ 5118100 w 8242300"/>
              <a:gd name="connsiteY22" fmla="*/ 1066800 h 4318000"/>
              <a:gd name="connsiteX23" fmla="*/ 6261100 w 8242300"/>
              <a:gd name="connsiteY23" fmla="*/ 1066800 h 4318000"/>
              <a:gd name="connsiteX24" fmla="*/ 6261100 w 8242300"/>
              <a:gd name="connsiteY24" fmla="*/ 0 h 4318000"/>
              <a:gd name="connsiteX0" fmla="*/ 6261100 w 8242300"/>
              <a:gd name="connsiteY0" fmla="*/ 0 h 4318000"/>
              <a:gd name="connsiteX1" fmla="*/ 7251700 w 8242300"/>
              <a:gd name="connsiteY1" fmla="*/ 1066800 h 4318000"/>
              <a:gd name="connsiteX2" fmla="*/ 7251700 w 8242300"/>
              <a:gd name="connsiteY2" fmla="*/ 2133600 h 4318000"/>
              <a:gd name="connsiteX3" fmla="*/ 8242300 w 8242300"/>
              <a:gd name="connsiteY3" fmla="*/ 1968500 h 4318000"/>
              <a:gd name="connsiteX4" fmla="*/ 7264400 w 8242300"/>
              <a:gd name="connsiteY4" fmla="*/ 3009900 h 4318000"/>
              <a:gd name="connsiteX5" fmla="*/ 6350000 w 8242300"/>
              <a:gd name="connsiteY5" fmla="*/ 2959100 h 4318000"/>
              <a:gd name="connsiteX6" fmla="*/ 6464300 w 8242300"/>
              <a:gd name="connsiteY6" fmla="*/ 4216400 h 4318000"/>
              <a:gd name="connsiteX7" fmla="*/ 5308600 w 8242300"/>
              <a:gd name="connsiteY7" fmla="*/ 3035300 h 4318000"/>
              <a:gd name="connsiteX8" fmla="*/ 4229100 w 8242300"/>
              <a:gd name="connsiteY8" fmla="*/ 3022600 h 4318000"/>
              <a:gd name="connsiteX9" fmla="*/ 4229100 w 8242300"/>
              <a:gd name="connsiteY9" fmla="*/ 4318000 h 4318000"/>
              <a:gd name="connsiteX10" fmla="*/ 3365500 w 8242300"/>
              <a:gd name="connsiteY10" fmla="*/ 3213100 h 4318000"/>
              <a:gd name="connsiteX11" fmla="*/ 2324100 w 8242300"/>
              <a:gd name="connsiteY11" fmla="*/ 4165600 h 4318000"/>
              <a:gd name="connsiteX12" fmla="*/ 2222500 w 8242300"/>
              <a:gd name="connsiteY12" fmla="*/ 3162300 h 4318000"/>
              <a:gd name="connsiteX13" fmla="*/ 1219200 w 8242300"/>
              <a:gd name="connsiteY13" fmla="*/ 3187700 h 4318000"/>
              <a:gd name="connsiteX14" fmla="*/ 0 w 8242300"/>
              <a:gd name="connsiteY14" fmla="*/ 2082800 h 4318000"/>
              <a:gd name="connsiteX15" fmla="*/ 850900 w 8242300"/>
              <a:gd name="connsiteY15" fmla="*/ 2095500 h 4318000"/>
              <a:gd name="connsiteX16" fmla="*/ 825500 w 8242300"/>
              <a:gd name="connsiteY16" fmla="*/ 1155700 h 4318000"/>
              <a:gd name="connsiteX17" fmla="*/ 1993900 w 8242300"/>
              <a:gd name="connsiteY17" fmla="*/ 0 h 4318000"/>
              <a:gd name="connsiteX18" fmla="*/ 1993900 w 8242300"/>
              <a:gd name="connsiteY18" fmla="*/ 1066800 h 4318000"/>
              <a:gd name="connsiteX19" fmla="*/ 3060700 w 8242300"/>
              <a:gd name="connsiteY19" fmla="*/ 1066800 h 4318000"/>
              <a:gd name="connsiteX20" fmla="*/ 3060700 w 8242300"/>
              <a:gd name="connsiteY20" fmla="*/ 2133600 h 4318000"/>
              <a:gd name="connsiteX21" fmla="*/ 5118100 w 8242300"/>
              <a:gd name="connsiteY21" fmla="*/ 2133600 h 4318000"/>
              <a:gd name="connsiteX22" fmla="*/ 5118100 w 8242300"/>
              <a:gd name="connsiteY22" fmla="*/ 1066800 h 4318000"/>
              <a:gd name="connsiteX23" fmla="*/ 6261100 w 8242300"/>
              <a:gd name="connsiteY23" fmla="*/ 1066800 h 4318000"/>
              <a:gd name="connsiteX24" fmla="*/ 6261100 w 8242300"/>
              <a:gd name="connsiteY24" fmla="*/ 0 h 4318000"/>
              <a:gd name="connsiteX0" fmla="*/ 6261100 w 8318500"/>
              <a:gd name="connsiteY0" fmla="*/ 0 h 4318000"/>
              <a:gd name="connsiteX1" fmla="*/ 7251700 w 8318500"/>
              <a:gd name="connsiteY1" fmla="*/ 1066800 h 4318000"/>
              <a:gd name="connsiteX2" fmla="*/ 7251700 w 8318500"/>
              <a:gd name="connsiteY2" fmla="*/ 2133600 h 4318000"/>
              <a:gd name="connsiteX3" fmla="*/ 8318500 w 8318500"/>
              <a:gd name="connsiteY3" fmla="*/ 2133600 h 4318000"/>
              <a:gd name="connsiteX4" fmla="*/ 7264400 w 8318500"/>
              <a:gd name="connsiteY4" fmla="*/ 3009900 h 4318000"/>
              <a:gd name="connsiteX5" fmla="*/ 6350000 w 8318500"/>
              <a:gd name="connsiteY5" fmla="*/ 2959100 h 4318000"/>
              <a:gd name="connsiteX6" fmla="*/ 6464300 w 8318500"/>
              <a:gd name="connsiteY6" fmla="*/ 4216400 h 4318000"/>
              <a:gd name="connsiteX7" fmla="*/ 5308600 w 8318500"/>
              <a:gd name="connsiteY7" fmla="*/ 3035300 h 4318000"/>
              <a:gd name="connsiteX8" fmla="*/ 4229100 w 8318500"/>
              <a:gd name="connsiteY8" fmla="*/ 3022600 h 4318000"/>
              <a:gd name="connsiteX9" fmla="*/ 4229100 w 8318500"/>
              <a:gd name="connsiteY9" fmla="*/ 4318000 h 4318000"/>
              <a:gd name="connsiteX10" fmla="*/ 3365500 w 8318500"/>
              <a:gd name="connsiteY10" fmla="*/ 3213100 h 4318000"/>
              <a:gd name="connsiteX11" fmla="*/ 2324100 w 8318500"/>
              <a:gd name="connsiteY11" fmla="*/ 4165600 h 4318000"/>
              <a:gd name="connsiteX12" fmla="*/ 2222500 w 8318500"/>
              <a:gd name="connsiteY12" fmla="*/ 3162300 h 4318000"/>
              <a:gd name="connsiteX13" fmla="*/ 1219200 w 8318500"/>
              <a:gd name="connsiteY13" fmla="*/ 3187700 h 4318000"/>
              <a:gd name="connsiteX14" fmla="*/ 0 w 8318500"/>
              <a:gd name="connsiteY14" fmla="*/ 2082800 h 4318000"/>
              <a:gd name="connsiteX15" fmla="*/ 850900 w 8318500"/>
              <a:gd name="connsiteY15" fmla="*/ 2095500 h 4318000"/>
              <a:gd name="connsiteX16" fmla="*/ 825500 w 8318500"/>
              <a:gd name="connsiteY16" fmla="*/ 1155700 h 4318000"/>
              <a:gd name="connsiteX17" fmla="*/ 1993900 w 8318500"/>
              <a:gd name="connsiteY17" fmla="*/ 0 h 4318000"/>
              <a:gd name="connsiteX18" fmla="*/ 1993900 w 8318500"/>
              <a:gd name="connsiteY18" fmla="*/ 1066800 h 4318000"/>
              <a:gd name="connsiteX19" fmla="*/ 3060700 w 8318500"/>
              <a:gd name="connsiteY19" fmla="*/ 1066800 h 4318000"/>
              <a:gd name="connsiteX20" fmla="*/ 3060700 w 8318500"/>
              <a:gd name="connsiteY20" fmla="*/ 2133600 h 4318000"/>
              <a:gd name="connsiteX21" fmla="*/ 5118100 w 8318500"/>
              <a:gd name="connsiteY21" fmla="*/ 2133600 h 4318000"/>
              <a:gd name="connsiteX22" fmla="*/ 5118100 w 8318500"/>
              <a:gd name="connsiteY22" fmla="*/ 1066800 h 4318000"/>
              <a:gd name="connsiteX23" fmla="*/ 6261100 w 8318500"/>
              <a:gd name="connsiteY23" fmla="*/ 1066800 h 4318000"/>
              <a:gd name="connsiteX24" fmla="*/ 6261100 w 8318500"/>
              <a:gd name="connsiteY24" fmla="*/ 0 h 4318000"/>
              <a:gd name="connsiteX0" fmla="*/ 6261100 w 8318500"/>
              <a:gd name="connsiteY0" fmla="*/ 0 h 4318000"/>
              <a:gd name="connsiteX1" fmla="*/ 7251700 w 8318500"/>
              <a:gd name="connsiteY1" fmla="*/ 1066800 h 4318000"/>
              <a:gd name="connsiteX2" fmla="*/ 7251700 w 8318500"/>
              <a:gd name="connsiteY2" fmla="*/ 2133600 h 4318000"/>
              <a:gd name="connsiteX3" fmla="*/ 8318500 w 8318500"/>
              <a:gd name="connsiteY3" fmla="*/ 2133600 h 4318000"/>
              <a:gd name="connsiteX4" fmla="*/ 7264400 w 8318500"/>
              <a:gd name="connsiteY4" fmla="*/ 3009900 h 4318000"/>
              <a:gd name="connsiteX5" fmla="*/ 6261100 w 8318500"/>
              <a:gd name="connsiteY5" fmla="*/ 3200400 h 4318000"/>
              <a:gd name="connsiteX6" fmla="*/ 6464300 w 8318500"/>
              <a:gd name="connsiteY6" fmla="*/ 4216400 h 4318000"/>
              <a:gd name="connsiteX7" fmla="*/ 5308600 w 8318500"/>
              <a:gd name="connsiteY7" fmla="*/ 3035300 h 4318000"/>
              <a:gd name="connsiteX8" fmla="*/ 4229100 w 8318500"/>
              <a:gd name="connsiteY8" fmla="*/ 3022600 h 4318000"/>
              <a:gd name="connsiteX9" fmla="*/ 4229100 w 8318500"/>
              <a:gd name="connsiteY9" fmla="*/ 4318000 h 4318000"/>
              <a:gd name="connsiteX10" fmla="*/ 3365500 w 8318500"/>
              <a:gd name="connsiteY10" fmla="*/ 3213100 h 4318000"/>
              <a:gd name="connsiteX11" fmla="*/ 2324100 w 8318500"/>
              <a:gd name="connsiteY11" fmla="*/ 4165600 h 4318000"/>
              <a:gd name="connsiteX12" fmla="*/ 2222500 w 8318500"/>
              <a:gd name="connsiteY12" fmla="*/ 3162300 h 4318000"/>
              <a:gd name="connsiteX13" fmla="*/ 1219200 w 8318500"/>
              <a:gd name="connsiteY13" fmla="*/ 3187700 h 4318000"/>
              <a:gd name="connsiteX14" fmla="*/ 0 w 8318500"/>
              <a:gd name="connsiteY14" fmla="*/ 2082800 h 4318000"/>
              <a:gd name="connsiteX15" fmla="*/ 850900 w 8318500"/>
              <a:gd name="connsiteY15" fmla="*/ 2095500 h 4318000"/>
              <a:gd name="connsiteX16" fmla="*/ 825500 w 8318500"/>
              <a:gd name="connsiteY16" fmla="*/ 1155700 h 4318000"/>
              <a:gd name="connsiteX17" fmla="*/ 1993900 w 8318500"/>
              <a:gd name="connsiteY17" fmla="*/ 0 h 4318000"/>
              <a:gd name="connsiteX18" fmla="*/ 1993900 w 8318500"/>
              <a:gd name="connsiteY18" fmla="*/ 1066800 h 4318000"/>
              <a:gd name="connsiteX19" fmla="*/ 3060700 w 8318500"/>
              <a:gd name="connsiteY19" fmla="*/ 1066800 h 4318000"/>
              <a:gd name="connsiteX20" fmla="*/ 3060700 w 8318500"/>
              <a:gd name="connsiteY20" fmla="*/ 2133600 h 4318000"/>
              <a:gd name="connsiteX21" fmla="*/ 5118100 w 8318500"/>
              <a:gd name="connsiteY21" fmla="*/ 2133600 h 4318000"/>
              <a:gd name="connsiteX22" fmla="*/ 5118100 w 8318500"/>
              <a:gd name="connsiteY22" fmla="*/ 1066800 h 4318000"/>
              <a:gd name="connsiteX23" fmla="*/ 6261100 w 8318500"/>
              <a:gd name="connsiteY23" fmla="*/ 1066800 h 4318000"/>
              <a:gd name="connsiteX24" fmla="*/ 6261100 w 8318500"/>
              <a:gd name="connsiteY24" fmla="*/ 0 h 4318000"/>
              <a:gd name="connsiteX0" fmla="*/ 6261100 w 8318500"/>
              <a:gd name="connsiteY0" fmla="*/ 0 h 4318000"/>
              <a:gd name="connsiteX1" fmla="*/ 7251700 w 8318500"/>
              <a:gd name="connsiteY1" fmla="*/ 1066800 h 4318000"/>
              <a:gd name="connsiteX2" fmla="*/ 7251700 w 8318500"/>
              <a:gd name="connsiteY2" fmla="*/ 2133600 h 4318000"/>
              <a:gd name="connsiteX3" fmla="*/ 8318500 w 8318500"/>
              <a:gd name="connsiteY3" fmla="*/ 2133600 h 4318000"/>
              <a:gd name="connsiteX4" fmla="*/ 7251700 w 8318500"/>
              <a:gd name="connsiteY4" fmla="*/ 3200400 h 4318000"/>
              <a:gd name="connsiteX5" fmla="*/ 6261100 w 8318500"/>
              <a:gd name="connsiteY5" fmla="*/ 3200400 h 4318000"/>
              <a:gd name="connsiteX6" fmla="*/ 6464300 w 8318500"/>
              <a:gd name="connsiteY6" fmla="*/ 4216400 h 4318000"/>
              <a:gd name="connsiteX7" fmla="*/ 5308600 w 8318500"/>
              <a:gd name="connsiteY7" fmla="*/ 3035300 h 4318000"/>
              <a:gd name="connsiteX8" fmla="*/ 4229100 w 8318500"/>
              <a:gd name="connsiteY8" fmla="*/ 3022600 h 4318000"/>
              <a:gd name="connsiteX9" fmla="*/ 4229100 w 8318500"/>
              <a:gd name="connsiteY9" fmla="*/ 4318000 h 4318000"/>
              <a:gd name="connsiteX10" fmla="*/ 3365500 w 8318500"/>
              <a:gd name="connsiteY10" fmla="*/ 3213100 h 4318000"/>
              <a:gd name="connsiteX11" fmla="*/ 2324100 w 8318500"/>
              <a:gd name="connsiteY11" fmla="*/ 4165600 h 4318000"/>
              <a:gd name="connsiteX12" fmla="*/ 2222500 w 8318500"/>
              <a:gd name="connsiteY12" fmla="*/ 3162300 h 4318000"/>
              <a:gd name="connsiteX13" fmla="*/ 1219200 w 8318500"/>
              <a:gd name="connsiteY13" fmla="*/ 3187700 h 4318000"/>
              <a:gd name="connsiteX14" fmla="*/ 0 w 8318500"/>
              <a:gd name="connsiteY14" fmla="*/ 2082800 h 4318000"/>
              <a:gd name="connsiteX15" fmla="*/ 850900 w 8318500"/>
              <a:gd name="connsiteY15" fmla="*/ 2095500 h 4318000"/>
              <a:gd name="connsiteX16" fmla="*/ 825500 w 8318500"/>
              <a:gd name="connsiteY16" fmla="*/ 1155700 h 4318000"/>
              <a:gd name="connsiteX17" fmla="*/ 1993900 w 8318500"/>
              <a:gd name="connsiteY17" fmla="*/ 0 h 4318000"/>
              <a:gd name="connsiteX18" fmla="*/ 1993900 w 8318500"/>
              <a:gd name="connsiteY18" fmla="*/ 1066800 h 4318000"/>
              <a:gd name="connsiteX19" fmla="*/ 3060700 w 8318500"/>
              <a:gd name="connsiteY19" fmla="*/ 1066800 h 4318000"/>
              <a:gd name="connsiteX20" fmla="*/ 3060700 w 8318500"/>
              <a:gd name="connsiteY20" fmla="*/ 2133600 h 4318000"/>
              <a:gd name="connsiteX21" fmla="*/ 5118100 w 8318500"/>
              <a:gd name="connsiteY21" fmla="*/ 2133600 h 4318000"/>
              <a:gd name="connsiteX22" fmla="*/ 5118100 w 8318500"/>
              <a:gd name="connsiteY22" fmla="*/ 1066800 h 4318000"/>
              <a:gd name="connsiteX23" fmla="*/ 6261100 w 8318500"/>
              <a:gd name="connsiteY23" fmla="*/ 1066800 h 4318000"/>
              <a:gd name="connsiteX24" fmla="*/ 6261100 w 8318500"/>
              <a:gd name="connsiteY24" fmla="*/ 0 h 4318000"/>
              <a:gd name="connsiteX0" fmla="*/ 6261100 w 8318500"/>
              <a:gd name="connsiteY0" fmla="*/ 0 h 4318000"/>
              <a:gd name="connsiteX1" fmla="*/ 7251700 w 8318500"/>
              <a:gd name="connsiteY1" fmla="*/ 1066800 h 4318000"/>
              <a:gd name="connsiteX2" fmla="*/ 7251700 w 8318500"/>
              <a:gd name="connsiteY2" fmla="*/ 2133600 h 4318000"/>
              <a:gd name="connsiteX3" fmla="*/ 8318500 w 8318500"/>
              <a:gd name="connsiteY3" fmla="*/ 2133600 h 4318000"/>
              <a:gd name="connsiteX4" fmla="*/ 7251700 w 8318500"/>
              <a:gd name="connsiteY4" fmla="*/ 3200400 h 4318000"/>
              <a:gd name="connsiteX5" fmla="*/ 6261100 w 8318500"/>
              <a:gd name="connsiteY5" fmla="*/ 3200400 h 4318000"/>
              <a:gd name="connsiteX6" fmla="*/ 6464300 w 8318500"/>
              <a:gd name="connsiteY6" fmla="*/ 4216400 h 4318000"/>
              <a:gd name="connsiteX7" fmla="*/ 5308600 w 8318500"/>
              <a:gd name="connsiteY7" fmla="*/ 3035300 h 4318000"/>
              <a:gd name="connsiteX8" fmla="*/ 4127500 w 8318500"/>
              <a:gd name="connsiteY8" fmla="*/ 3200400 h 4318000"/>
              <a:gd name="connsiteX9" fmla="*/ 4229100 w 8318500"/>
              <a:gd name="connsiteY9" fmla="*/ 4318000 h 4318000"/>
              <a:gd name="connsiteX10" fmla="*/ 3365500 w 8318500"/>
              <a:gd name="connsiteY10" fmla="*/ 3213100 h 4318000"/>
              <a:gd name="connsiteX11" fmla="*/ 2324100 w 8318500"/>
              <a:gd name="connsiteY11" fmla="*/ 4165600 h 4318000"/>
              <a:gd name="connsiteX12" fmla="*/ 2222500 w 8318500"/>
              <a:gd name="connsiteY12" fmla="*/ 3162300 h 4318000"/>
              <a:gd name="connsiteX13" fmla="*/ 1219200 w 8318500"/>
              <a:gd name="connsiteY13" fmla="*/ 3187700 h 4318000"/>
              <a:gd name="connsiteX14" fmla="*/ 0 w 8318500"/>
              <a:gd name="connsiteY14" fmla="*/ 2082800 h 4318000"/>
              <a:gd name="connsiteX15" fmla="*/ 850900 w 8318500"/>
              <a:gd name="connsiteY15" fmla="*/ 2095500 h 4318000"/>
              <a:gd name="connsiteX16" fmla="*/ 825500 w 8318500"/>
              <a:gd name="connsiteY16" fmla="*/ 1155700 h 4318000"/>
              <a:gd name="connsiteX17" fmla="*/ 1993900 w 8318500"/>
              <a:gd name="connsiteY17" fmla="*/ 0 h 4318000"/>
              <a:gd name="connsiteX18" fmla="*/ 1993900 w 8318500"/>
              <a:gd name="connsiteY18" fmla="*/ 1066800 h 4318000"/>
              <a:gd name="connsiteX19" fmla="*/ 3060700 w 8318500"/>
              <a:gd name="connsiteY19" fmla="*/ 1066800 h 4318000"/>
              <a:gd name="connsiteX20" fmla="*/ 3060700 w 8318500"/>
              <a:gd name="connsiteY20" fmla="*/ 2133600 h 4318000"/>
              <a:gd name="connsiteX21" fmla="*/ 5118100 w 8318500"/>
              <a:gd name="connsiteY21" fmla="*/ 2133600 h 4318000"/>
              <a:gd name="connsiteX22" fmla="*/ 5118100 w 8318500"/>
              <a:gd name="connsiteY22" fmla="*/ 1066800 h 4318000"/>
              <a:gd name="connsiteX23" fmla="*/ 6261100 w 8318500"/>
              <a:gd name="connsiteY23" fmla="*/ 1066800 h 4318000"/>
              <a:gd name="connsiteX24" fmla="*/ 6261100 w 8318500"/>
              <a:gd name="connsiteY24" fmla="*/ 0 h 4318000"/>
              <a:gd name="connsiteX0" fmla="*/ 6261100 w 8318500"/>
              <a:gd name="connsiteY0" fmla="*/ 0 h 4318000"/>
              <a:gd name="connsiteX1" fmla="*/ 7251700 w 8318500"/>
              <a:gd name="connsiteY1" fmla="*/ 1066800 h 4318000"/>
              <a:gd name="connsiteX2" fmla="*/ 7251700 w 8318500"/>
              <a:gd name="connsiteY2" fmla="*/ 2133600 h 4318000"/>
              <a:gd name="connsiteX3" fmla="*/ 8318500 w 8318500"/>
              <a:gd name="connsiteY3" fmla="*/ 2133600 h 4318000"/>
              <a:gd name="connsiteX4" fmla="*/ 7251700 w 8318500"/>
              <a:gd name="connsiteY4" fmla="*/ 3200400 h 4318000"/>
              <a:gd name="connsiteX5" fmla="*/ 6261100 w 8318500"/>
              <a:gd name="connsiteY5" fmla="*/ 3200400 h 4318000"/>
              <a:gd name="connsiteX6" fmla="*/ 6464300 w 8318500"/>
              <a:gd name="connsiteY6" fmla="*/ 4216400 h 4318000"/>
              <a:gd name="connsiteX7" fmla="*/ 5194300 w 8318500"/>
              <a:gd name="connsiteY7" fmla="*/ 3200400 h 4318000"/>
              <a:gd name="connsiteX8" fmla="*/ 4127500 w 8318500"/>
              <a:gd name="connsiteY8" fmla="*/ 3200400 h 4318000"/>
              <a:gd name="connsiteX9" fmla="*/ 4229100 w 8318500"/>
              <a:gd name="connsiteY9" fmla="*/ 4318000 h 4318000"/>
              <a:gd name="connsiteX10" fmla="*/ 3365500 w 8318500"/>
              <a:gd name="connsiteY10" fmla="*/ 3213100 h 4318000"/>
              <a:gd name="connsiteX11" fmla="*/ 2324100 w 8318500"/>
              <a:gd name="connsiteY11" fmla="*/ 4165600 h 4318000"/>
              <a:gd name="connsiteX12" fmla="*/ 2222500 w 8318500"/>
              <a:gd name="connsiteY12" fmla="*/ 3162300 h 4318000"/>
              <a:gd name="connsiteX13" fmla="*/ 1219200 w 8318500"/>
              <a:gd name="connsiteY13" fmla="*/ 3187700 h 4318000"/>
              <a:gd name="connsiteX14" fmla="*/ 0 w 8318500"/>
              <a:gd name="connsiteY14" fmla="*/ 2082800 h 4318000"/>
              <a:gd name="connsiteX15" fmla="*/ 850900 w 8318500"/>
              <a:gd name="connsiteY15" fmla="*/ 2095500 h 4318000"/>
              <a:gd name="connsiteX16" fmla="*/ 825500 w 8318500"/>
              <a:gd name="connsiteY16" fmla="*/ 1155700 h 4318000"/>
              <a:gd name="connsiteX17" fmla="*/ 1993900 w 8318500"/>
              <a:gd name="connsiteY17" fmla="*/ 0 h 4318000"/>
              <a:gd name="connsiteX18" fmla="*/ 1993900 w 8318500"/>
              <a:gd name="connsiteY18" fmla="*/ 1066800 h 4318000"/>
              <a:gd name="connsiteX19" fmla="*/ 3060700 w 8318500"/>
              <a:gd name="connsiteY19" fmla="*/ 1066800 h 4318000"/>
              <a:gd name="connsiteX20" fmla="*/ 3060700 w 8318500"/>
              <a:gd name="connsiteY20" fmla="*/ 2133600 h 4318000"/>
              <a:gd name="connsiteX21" fmla="*/ 5118100 w 8318500"/>
              <a:gd name="connsiteY21" fmla="*/ 2133600 h 4318000"/>
              <a:gd name="connsiteX22" fmla="*/ 5118100 w 8318500"/>
              <a:gd name="connsiteY22" fmla="*/ 1066800 h 4318000"/>
              <a:gd name="connsiteX23" fmla="*/ 6261100 w 8318500"/>
              <a:gd name="connsiteY23" fmla="*/ 1066800 h 4318000"/>
              <a:gd name="connsiteX24" fmla="*/ 6261100 w 8318500"/>
              <a:gd name="connsiteY24" fmla="*/ 0 h 4318000"/>
              <a:gd name="connsiteX0" fmla="*/ 6261100 w 8318500"/>
              <a:gd name="connsiteY0" fmla="*/ 0 h 4318000"/>
              <a:gd name="connsiteX1" fmla="*/ 7251700 w 8318500"/>
              <a:gd name="connsiteY1" fmla="*/ 1066800 h 4318000"/>
              <a:gd name="connsiteX2" fmla="*/ 7251700 w 8318500"/>
              <a:gd name="connsiteY2" fmla="*/ 2133600 h 4318000"/>
              <a:gd name="connsiteX3" fmla="*/ 8318500 w 8318500"/>
              <a:gd name="connsiteY3" fmla="*/ 2133600 h 4318000"/>
              <a:gd name="connsiteX4" fmla="*/ 7251700 w 8318500"/>
              <a:gd name="connsiteY4" fmla="*/ 3200400 h 4318000"/>
              <a:gd name="connsiteX5" fmla="*/ 6261100 w 8318500"/>
              <a:gd name="connsiteY5" fmla="*/ 3200400 h 4318000"/>
              <a:gd name="connsiteX6" fmla="*/ 6261100 w 8318500"/>
              <a:gd name="connsiteY6" fmla="*/ 4267200 h 4318000"/>
              <a:gd name="connsiteX7" fmla="*/ 5194300 w 8318500"/>
              <a:gd name="connsiteY7" fmla="*/ 3200400 h 4318000"/>
              <a:gd name="connsiteX8" fmla="*/ 4127500 w 8318500"/>
              <a:gd name="connsiteY8" fmla="*/ 3200400 h 4318000"/>
              <a:gd name="connsiteX9" fmla="*/ 4229100 w 8318500"/>
              <a:gd name="connsiteY9" fmla="*/ 4318000 h 4318000"/>
              <a:gd name="connsiteX10" fmla="*/ 3365500 w 8318500"/>
              <a:gd name="connsiteY10" fmla="*/ 3213100 h 4318000"/>
              <a:gd name="connsiteX11" fmla="*/ 2324100 w 8318500"/>
              <a:gd name="connsiteY11" fmla="*/ 4165600 h 4318000"/>
              <a:gd name="connsiteX12" fmla="*/ 2222500 w 8318500"/>
              <a:gd name="connsiteY12" fmla="*/ 3162300 h 4318000"/>
              <a:gd name="connsiteX13" fmla="*/ 1219200 w 8318500"/>
              <a:gd name="connsiteY13" fmla="*/ 3187700 h 4318000"/>
              <a:gd name="connsiteX14" fmla="*/ 0 w 8318500"/>
              <a:gd name="connsiteY14" fmla="*/ 2082800 h 4318000"/>
              <a:gd name="connsiteX15" fmla="*/ 850900 w 8318500"/>
              <a:gd name="connsiteY15" fmla="*/ 2095500 h 4318000"/>
              <a:gd name="connsiteX16" fmla="*/ 825500 w 8318500"/>
              <a:gd name="connsiteY16" fmla="*/ 1155700 h 4318000"/>
              <a:gd name="connsiteX17" fmla="*/ 1993900 w 8318500"/>
              <a:gd name="connsiteY17" fmla="*/ 0 h 4318000"/>
              <a:gd name="connsiteX18" fmla="*/ 1993900 w 8318500"/>
              <a:gd name="connsiteY18" fmla="*/ 1066800 h 4318000"/>
              <a:gd name="connsiteX19" fmla="*/ 3060700 w 8318500"/>
              <a:gd name="connsiteY19" fmla="*/ 1066800 h 4318000"/>
              <a:gd name="connsiteX20" fmla="*/ 3060700 w 8318500"/>
              <a:gd name="connsiteY20" fmla="*/ 2133600 h 4318000"/>
              <a:gd name="connsiteX21" fmla="*/ 5118100 w 8318500"/>
              <a:gd name="connsiteY21" fmla="*/ 2133600 h 4318000"/>
              <a:gd name="connsiteX22" fmla="*/ 5118100 w 8318500"/>
              <a:gd name="connsiteY22" fmla="*/ 1066800 h 4318000"/>
              <a:gd name="connsiteX23" fmla="*/ 6261100 w 8318500"/>
              <a:gd name="connsiteY23" fmla="*/ 1066800 h 4318000"/>
              <a:gd name="connsiteX24" fmla="*/ 6261100 w 8318500"/>
              <a:gd name="connsiteY24" fmla="*/ 0 h 4318000"/>
              <a:gd name="connsiteX0" fmla="*/ 6261100 w 8318500"/>
              <a:gd name="connsiteY0" fmla="*/ 0 h 4318000"/>
              <a:gd name="connsiteX1" fmla="*/ 7251700 w 8318500"/>
              <a:gd name="connsiteY1" fmla="*/ 1066800 h 4318000"/>
              <a:gd name="connsiteX2" fmla="*/ 7251700 w 8318500"/>
              <a:gd name="connsiteY2" fmla="*/ 2133600 h 4318000"/>
              <a:gd name="connsiteX3" fmla="*/ 8318500 w 8318500"/>
              <a:gd name="connsiteY3" fmla="*/ 2133600 h 4318000"/>
              <a:gd name="connsiteX4" fmla="*/ 7251700 w 8318500"/>
              <a:gd name="connsiteY4" fmla="*/ 3200400 h 4318000"/>
              <a:gd name="connsiteX5" fmla="*/ 6261100 w 8318500"/>
              <a:gd name="connsiteY5" fmla="*/ 3200400 h 4318000"/>
              <a:gd name="connsiteX6" fmla="*/ 6261100 w 8318500"/>
              <a:gd name="connsiteY6" fmla="*/ 4267200 h 4318000"/>
              <a:gd name="connsiteX7" fmla="*/ 5194300 w 8318500"/>
              <a:gd name="connsiteY7" fmla="*/ 3200400 h 4318000"/>
              <a:gd name="connsiteX8" fmla="*/ 4127500 w 8318500"/>
              <a:gd name="connsiteY8" fmla="*/ 3200400 h 4318000"/>
              <a:gd name="connsiteX9" fmla="*/ 4229100 w 8318500"/>
              <a:gd name="connsiteY9" fmla="*/ 4318000 h 4318000"/>
              <a:gd name="connsiteX10" fmla="*/ 3060700 w 8318500"/>
              <a:gd name="connsiteY10" fmla="*/ 3200400 h 4318000"/>
              <a:gd name="connsiteX11" fmla="*/ 2324100 w 8318500"/>
              <a:gd name="connsiteY11" fmla="*/ 4165600 h 4318000"/>
              <a:gd name="connsiteX12" fmla="*/ 2222500 w 8318500"/>
              <a:gd name="connsiteY12" fmla="*/ 3162300 h 4318000"/>
              <a:gd name="connsiteX13" fmla="*/ 1219200 w 8318500"/>
              <a:gd name="connsiteY13" fmla="*/ 3187700 h 4318000"/>
              <a:gd name="connsiteX14" fmla="*/ 0 w 8318500"/>
              <a:gd name="connsiteY14" fmla="*/ 2082800 h 4318000"/>
              <a:gd name="connsiteX15" fmla="*/ 850900 w 8318500"/>
              <a:gd name="connsiteY15" fmla="*/ 2095500 h 4318000"/>
              <a:gd name="connsiteX16" fmla="*/ 825500 w 8318500"/>
              <a:gd name="connsiteY16" fmla="*/ 1155700 h 4318000"/>
              <a:gd name="connsiteX17" fmla="*/ 1993900 w 8318500"/>
              <a:gd name="connsiteY17" fmla="*/ 0 h 4318000"/>
              <a:gd name="connsiteX18" fmla="*/ 1993900 w 8318500"/>
              <a:gd name="connsiteY18" fmla="*/ 1066800 h 4318000"/>
              <a:gd name="connsiteX19" fmla="*/ 3060700 w 8318500"/>
              <a:gd name="connsiteY19" fmla="*/ 1066800 h 4318000"/>
              <a:gd name="connsiteX20" fmla="*/ 3060700 w 8318500"/>
              <a:gd name="connsiteY20" fmla="*/ 2133600 h 4318000"/>
              <a:gd name="connsiteX21" fmla="*/ 5118100 w 8318500"/>
              <a:gd name="connsiteY21" fmla="*/ 2133600 h 4318000"/>
              <a:gd name="connsiteX22" fmla="*/ 5118100 w 8318500"/>
              <a:gd name="connsiteY22" fmla="*/ 1066800 h 4318000"/>
              <a:gd name="connsiteX23" fmla="*/ 6261100 w 8318500"/>
              <a:gd name="connsiteY23" fmla="*/ 1066800 h 4318000"/>
              <a:gd name="connsiteX24" fmla="*/ 6261100 w 8318500"/>
              <a:gd name="connsiteY24" fmla="*/ 0 h 4318000"/>
              <a:gd name="connsiteX0" fmla="*/ 6261100 w 8318500"/>
              <a:gd name="connsiteY0" fmla="*/ 0 h 4267200"/>
              <a:gd name="connsiteX1" fmla="*/ 7251700 w 8318500"/>
              <a:gd name="connsiteY1" fmla="*/ 1066800 h 4267200"/>
              <a:gd name="connsiteX2" fmla="*/ 7251700 w 8318500"/>
              <a:gd name="connsiteY2" fmla="*/ 2133600 h 4267200"/>
              <a:gd name="connsiteX3" fmla="*/ 8318500 w 8318500"/>
              <a:gd name="connsiteY3" fmla="*/ 2133600 h 4267200"/>
              <a:gd name="connsiteX4" fmla="*/ 7251700 w 8318500"/>
              <a:gd name="connsiteY4" fmla="*/ 3200400 h 4267200"/>
              <a:gd name="connsiteX5" fmla="*/ 6261100 w 8318500"/>
              <a:gd name="connsiteY5" fmla="*/ 3200400 h 4267200"/>
              <a:gd name="connsiteX6" fmla="*/ 6261100 w 8318500"/>
              <a:gd name="connsiteY6" fmla="*/ 4267200 h 4267200"/>
              <a:gd name="connsiteX7" fmla="*/ 5194300 w 8318500"/>
              <a:gd name="connsiteY7" fmla="*/ 3200400 h 4267200"/>
              <a:gd name="connsiteX8" fmla="*/ 4127500 w 8318500"/>
              <a:gd name="connsiteY8" fmla="*/ 3200400 h 4267200"/>
              <a:gd name="connsiteX9" fmla="*/ 4127500 w 8318500"/>
              <a:gd name="connsiteY9" fmla="*/ 4267200 h 4267200"/>
              <a:gd name="connsiteX10" fmla="*/ 3060700 w 8318500"/>
              <a:gd name="connsiteY10" fmla="*/ 3200400 h 4267200"/>
              <a:gd name="connsiteX11" fmla="*/ 2324100 w 8318500"/>
              <a:gd name="connsiteY11" fmla="*/ 4165600 h 4267200"/>
              <a:gd name="connsiteX12" fmla="*/ 2222500 w 8318500"/>
              <a:gd name="connsiteY12" fmla="*/ 3162300 h 4267200"/>
              <a:gd name="connsiteX13" fmla="*/ 1219200 w 8318500"/>
              <a:gd name="connsiteY13" fmla="*/ 3187700 h 4267200"/>
              <a:gd name="connsiteX14" fmla="*/ 0 w 8318500"/>
              <a:gd name="connsiteY14" fmla="*/ 2082800 h 4267200"/>
              <a:gd name="connsiteX15" fmla="*/ 850900 w 8318500"/>
              <a:gd name="connsiteY15" fmla="*/ 2095500 h 4267200"/>
              <a:gd name="connsiteX16" fmla="*/ 825500 w 8318500"/>
              <a:gd name="connsiteY16" fmla="*/ 1155700 h 4267200"/>
              <a:gd name="connsiteX17" fmla="*/ 1993900 w 8318500"/>
              <a:gd name="connsiteY17" fmla="*/ 0 h 4267200"/>
              <a:gd name="connsiteX18" fmla="*/ 1993900 w 8318500"/>
              <a:gd name="connsiteY18" fmla="*/ 1066800 h 4267200"/>
              <a:gd name="connsiteX19" fmla="*/ 3060700 w 8318500"/>
              <a:gd name="connsiteY19" fmla="*/ 1066800 h 4267200"/>
              <a:gd name="connsiteX20" fmla="*/ 3060700 w 8318500"/>
              <a:gd name="connsiteY20" fmla="*/ 2133600 h 4267200"/>
              <a:gd name="connsiteX21" fmla="*/ 5118100 w 8318500"/>
              <a:gd name="connsiteY21" fmla="*/ 2133600 h 4267200"/>
              <a:gd name="connsiteX22" fmla="*/ 5118100 w 8318500"/>
              <a:gd name="connsiteY22" fmla="*/ 1066800 h 4267200"/>
              <a:gd name="connsiteX23" fmla="*/ 6261100 w 8318500"/>
              <a:gd name="connsiteY23" fmla="*/ 1066800 h 4267200"/>
              <a:gd name="connsiteX24" fmla="*/ 6261100 w 8318500"/>
              <a:gd name="connsiteY24" fmla="*/ 0 h 4267200"/>
              <a:gd name="connsiteX0" fmla="*/ 6261100 w 8318500"/>
              <a:gd name="connsiteY0" fmla="*/ 0 h 4267200"/>
              <a:gd name="connsiteX1" fmla="*/ 7251700 w 8318500"/>
              <a:gd name="connsiteY1" fmla="*/ 1066800 h 4267200"/>
              <a:gd name="connsiteX2" fmla="*/ 7251700 w 8318500"/>
              <a:gd name="connsiteY2" fmla="*/ 2133600 h 4267200"/>
              <a:gd name="connsiteX3" fmla="*/ 8318500 w 8318500"/>
              <a:gd name="connsiteY3" fmla="*/ 2133600 h 4267200"/>
              <a:gd name="connsiteX4" fmla="*/ 7251700 w 8318500"/>
              <a:gd name="connsiteY4" fmla="*/ 3200400 h 4267200"/>
              <a:gd name="connsiteX5" fmla="*/ 6261100 w 8318500"/>
              <a:gd name="connsiteY5" fmla="*/ 3200400 h 4267200"/>
              <a:gd name="connsiteX6" fmla="*/ 6261100 w 8318500"/>
              <a:gd name="connsiteY6" fmla="*/ 4267200 h 4267200"/>
              <a:gd name="connsiteX7" fmla="*/ 5194300 w 8318500"/>
              <a:gd name="connsiteY7" fmla="*/ 3200400 h 4267200"/>
              <a:gd name="connsiteX8" fmla="*/ 4127500 w 8318500"/>
              <a:gd name="connsiteY8" fmla="*/ 3200400 h 4267200"/>
              <a:gd name="connsiteX9" fmla="*/ 4127500 w 8318500"/>
              <a:gd name="connsiteY9" fmla="*/ 4267200 h 4267200"/>
              <a:gd name="connsiteX10" fmla="*/ 3060700 w 8318500"/>
              <a:gd name="connsiteY10" fmla="*/ 3200400 h 4267200"/>
              <a:gd name="connsiteX11" fmla="*/ 2324100 w 8318500"/>
              <a:gd name="connsiteY11" fmla="*/ 4165600 h 4267200"/>
              <a:gd name="connsiteX12" fmla="*/ 2222500 w 8318500"/>
              <a:gd name="connsiteY12" fmla="*/ 3162300 h 4267200"/>
              <a:gd name="connsiteX13" fmla="*/ 927100 w 8318500"/>
              <a:gd name="connsiteY13" fmla="*/ 3200400 h 4267200"/>
              <a:gd name="connsiteX14" fmla="*/ 0 w 8318500"/>
              <a:gd name="connsiteY14" fmla="*/ 2082800 h 4267200"/>
              <a:gd name="connsiteX15" fmla="*/ 850900 w 8318500"/>
              <a:gd name="connsiteY15" fmla="*/ 2095500 h 4267200"/>
              <a:gd name="connsiteX16" fmla="*/ 825500 w 8318500"/>
              <a:gd name="connsiteY16" fmla="*/ 1155700 h 4267200"/>
              <a:gd name="connsiteX17" fmla="*/ 1993900 w 8318500"/>
              <a:gd name="connsiteY17" fmla="*/ 0 h 4267200"/>
              <a:gd name="connsiteX18" fmla="*/ 1993900 w 8318500"/>
              <a:gd name="connsiteY18" fmla="*/ 1066800 h 4267200"/>
              <a:gd name="connsiteX19" fmla="*/ 3060700 w 8318500"/>
              <a:gd name="connsiteY19" fmla="*/ 1066800 h 4267200"/>
              <a:gd name="connsiteX20" fmla="*/ 3060700 w 8318500"/>
              <a:gd name="connsiteY20" fmla="*/ 2133600 h 4267200"/>
              <a:gd name="connsiteX21" fmla="*/ 5118100 w 8318500"/>
              <a:gd name="connsiteY21" fmla="*/ 2133600 h 4267200"/>
              <a:gd name="connsiteX22" fmla="*/ 5118100 w 8318500"/>
              <a:gd name="connsiteY22" fmla="*/ 1066800 h 4267200"/>
              <a:gd name="connsiteX23" fmla="*/ 6261100 w 8318500"/>
              <a:gd name="connsiteY23" fmla="*/ 1066800 h 4267200"/>
              <a:gd name="connsiteX24" fmla="*/ 6261100 w 8318500"/>
              <a:gd name="connsiteY24" fmla="*/ 0 h 4267200"/>
              <a:gd name="connsiteX0" fmla="*/ 6261100 w 8318500"/>
              <a:gd name="connsiteY0" fmla="*/ 0 h 4267200"/>
              <a:gd name="connsiteX1" fmla="*/ 7251700 w 8318500"/>
              <a:gd name="connsiteY1" fmla="*/ 1066800 h 4267200"/>
              <a:gd name="connsiteX2" fmla="*/ 7251700 w 8318500"/>
              <a:gd name="connsiteY2" fmla="*/ 2133600 h 4267200"/>
              <a:gd name="connsiteX3" fmla="*/ 8318500 w 8318500"/>
              <a:gd name="connsiteY3" fmla="*/ 2133600 h 4267200"/>
              <a:gd name="connsiteX4" fmla="*/ 7251700 w 8318500"/>
              <a:gd name="connsiteY4" fmla="*/ 3200400 h 4267200"/>
              <a:gd name="connsiteX5" fmla="*/ 6261100 w 8318500"/>
              <a:gd name="connsiteY5" fmla="*/ 3200400 h 4267200"/>
              <a:gd name="connsiteX6" fmla="*/ 6261100 w 8318500"/>
              <a:gd name="connsiteY6" fmla="*/ 4267200 h 4267200"/>
              <a:gd name="connsiteX7" fmla="*/ 5194300 w 8318500"/>
              <a:gd name="connsiteY7" fmla="*/ 3200400 h 4267200"/>
              <a:gd name="connsiteX8" fmla="*/ 4127500 w 8318500"/>
              <a:gd name="connsiteY8" fmla="*/ 3200400 h 4267200"/>
              <a:gd name="connsiteX9" fmla="*/ 4127500 w 8318500"/>
              <a:gd name="connsiteY9" fmla="*/ 4267200 h 4267200"/>
              <a:gd name="connsiteX10" fmla="*/ 3060700 w 8318500"/>
              <a:gd name="connsiteY10" fmla="*/ 3200400 h 4267200"/>
              <a:gd name="connsiteX11" fmla="*/ 2324100 w 8318500"/>
              <a:gd name="connsiteY11" fmla="*/ 4165600 h 4267200"/>
              <a:gd name="connsiteX12" fmla="*/ 1993900 w 8318500"/>
              <a:gd name="connsiteY12" fmla="*/ 3200400 h 4267200"/>
              <a:gd name="connsiteX13" fmla="*/ 927100 w 8318500"/>
              <a:gd name="connsiteY13" fmla="*/ 3200400 h 4267200"/>
              <a:gd name="connsiteX14" fmla="*/ 0 w 8318500"/>
              <a:gd name="connsiteY14" fmla="*/ 2082800 h 4267200"/>
              <a:gd name="connsiteX15" fmla="*/ 850900 w 8318500"/>
              <a:gd name="connsiteY15" fmla="*/ 2095500 h 4267200"/>
              <a:gd name="connsiteX16" fmla="*/ 825500 w 8318500"/>
              <a:gd name="connsiteY16" fmla="*/ 1155700 h 4267200"/>
              <a:gd name="connsiteX17" fmla="*/ 1993900 w 8318500"/>
              <a:gd name="connsiteY17" fmla="*/ 0 h 4267200"/>
              <a:gd name="connsiteX18" fmla="*/ 1993900 w 8318500"/>
              <a:gd name="connsiteY18" fmla="*/ 1066800 h 4267200"/>
              <a:gd name="connsiteX19" fmla="*/ 3060700 w 8318500"/>
              <a:gd name="connsiteY19" fmla="*/ 1066800 h 4267200"/>
              <a:gd name="connsiteX20" fmla="*/ 3060700 w 8318500"/>
              <a:gd name="connsiteY20" fmla="*/ 2133600 h 4267200"/>
              <a:gd name="connsiteX21" fmla="*/ 5118100 w 8318500"/>
              <a:gd name="connsiteY21" fmla="*/ 2133600 h 4267200"/>
              <a:gd name="connsiteX22" fmla="*/ 5118100 w 8318500"/>
              <a:gd name="connsiteY22" fmla="*/ 1066800 h 4267200"/>
              <a:gd name="connsiteX23" fmla="*/ 6261100 w 8318500"/>
              <a:gd name="connsiteY23" fmla="*/ 1066800 h 4267200"/>
              <a:gd name="connsiteX24" fmla="*/ 6261100 w 8318500"/>
              <a:gd name="connsiteY24" fmla="*/ 0 h 4267200"/>
              <a:gd name="connsiteX0" fmla="*/ 6261100 w 8318500"/>
              <a:gd name="connsiteY0" fmla="*/ 0 h 4267200"/>
              <a:gd name="connsiteX1" fmla="*/ 7251700 w 8318500"/>
              <a:gd name="connsiteY1" fmla="*/ 1066800 h 4267200"/>
              <a:gd name="connsiteX2" fmla="*/ 7251700 w 8318500"/>
              <a:gd name="connsiteY2" fmla="*/ 2133600 h 4267200"/>
              <a:gd name="connsiteX3" fmla="*/ 8318500 w 8318500"/>
              <a:gd name="connsiteY3" fmla="*/ 2133600 h 4267200"/>
              <a:gd name="connsiteX4" fmla="*/ 7251700 w 8318500"/>
              <a:gd name="connsiteY4" fmla="*/ 3200400 h 4267200"/>
              <a:gd name="connsiteX5" fmla="*/ 6261100 w 8318500"/>
              <a:gd name="connsiteY5" fmla="*/ 3200400 h 4267200"/>
              <a:gd name="connsiteX6" fmla="*/ 6261100 w 8318500"/>
              <a:gd name="connsiteY6" fmla="*/ 4267200 h 4267200"/>
              <a:gd name="connsiteX7" fmla="*/ 5194300 w 8318500"/>
              <a:gd name="connsiteY7" fmla="*/ 3200400 h 4267200"/>
              <a:gd name="connsiteX8" fmla="*/ 4127500 w 8318500"/>
              <a:gd name="connsiteY8" fmla="*/ 3200400 h 4267200"/>
              <a:gd name="connsiteX9" fmla="*/ 4127500 w 8318500"/>
              <a:gd name="connsiteY9" fmla="*/ 4267200 h 4267200"/>
              <a:gd name="connsiteX10" fmla="*/ 3060700 w 8318500"/>
              <a:gd name="connsiteY10" fmla="*/ 3200400 h 4267200"/>
              <a:gd name="connsiteX11" fmla="*/ 1993900 w 8318500"/>
              <a:gd name="connsiteY11" fmla="*/ 4267200 h 4267200"/>
              <a:gd name="connsiteX12" fmla="*/ 1993900 w 8318500"/>
              <a:gd name="connsiteY12" fmla="*/ 3200400 h 4267200"/>
              <a:gd name="connsiteX13" fmla="*/ 927100 w 8318500"/>
              <a:gd name="connsiteY13" fmla="*/ 3200400 h 4267200"/>
              <a:gd name="connsiteX14" fmla="*/ 0 w 8318500"/>
              <a:gd name="connsiteY14" fmla="*/ 2082800 h 4267200"/>
              <a:gd name="connsiteX15" fmla="*/ 850900 w 8318500"/>
              <a:gd name="connsiteY15" fmla="*/ 2095500 h 4267200"/>
              <a:gd name="connsiteX16" fmla="*/ 825500 w 8318500"/>
              <a:gd name="connsiteY16" fmla="*/ 1155700 h 4267200"/>
              <a:gd name="connsiteX17" fmla="*/ 1993900 w 8318500"/>
              <a:gd name="connsiteY17" fmla="*/ 0 h 4267200"/>
              <a:gd name="connsiteX18" fmla="*/ 1993900 w 8318500"/>
              <a:gd name="connsiteY18" fmla="*/ 1066800 h 4267200"/>
              <a:gd name="connsiteX19" fmla="*/ 3060700 w 8318500"/>
              <a:gd name="connsiteY19" fmla="*/ 1066800 h 4267200"/>
              <a:gd name="connsiteX20" fmla="*/ 3060700 w 8318500"/>
              <a:gd name="connsiteY20" fmla="*/ 2133600 h 4267200"/>
              <a:gd name="connsiteX21" fmla="*/ 5118100 w 8318500"/>
              <a:gd name="connsiteY21" fmla="*/ 2133600 h 4267200"/>
              <a:gd name="connsiteX22" fmla="*/ 5118100 w 8318500"/>
              <a:gd name="connsiteY22" fmla="*/ 1066800 h 4267200"/>
              <a:gd name="connsiteX23" fmla="*/ 6261100 w 8318500"/>
              <a:gd name="connsiteY23" fmla="*/ 1066800 h 4267200"/>
              <a:gd name="connsiteX24" fmla="*/ 6261100 w 8318500"/>
              <a:gd name="connsiteY24" fmla="*/ 0 h 4267200"/>
              <a:gd name="connsiteX0" fmla="*/ 6261100 w 8318500"/>
              <a:gd name="connsiteY0" fmla="*/ 0 h 4267200"/>
              <a:gd name="connsiteX1" fmla="*/ 7251700 w 8318500"/>
              <a:gd name="connsiteY1" fmla="*/ 1066800 h 4267200"/>
              <a:gd name="connsiteX2" fmla="*/ 7251700 w 8318500"/>
              <a:gd name="connsiteY2" fmla="*/ 2133600 h 4267200"/>
              <a:gd name="connsiteX3" fmla="*/ 8318500 w 8318500"/>
              <a:gd name="connsiteY3" fmla="*/ 2133600 h 4267200"/>
              <a:gd name="connsiteX4" fmla="*/ 7251700 w 8318500"/>
              <a:gd name="connsiteY4" fmla="*/ 3200400 h 4267200"/>
              <a:gd name="connsiteX5" fmla="*/ 6261100 w 8318500"/>
              <a:gd name="connsiteY5" fmla="*/ 3200400 h 4267200"/>
              <a:gd name="connsiteX6" fmla="*/ 6261100 w 8318500"/>
              <a:gd name="connsiteY6" fmla="*/ 4267200 h 4267200"/>
              <a:gd name="connsiteX7" fmla="*/ 5194300 w 8318500"/>
              <a:gd name="connsiteY7" fmla="*/ 3200400 h 4267200"/>
              <a:gd name="connsiteX8" fmla="*/ 4127500 w 8318500"/>
              <a:gd name="connsiteY8" fmla="*/ 3200400 h 4267200"/>
              <a:gd name="connsiteX9" fmla="*/ 4127500 w 8318500"/>
              <a:gd name="connsiteY9" fmla="*/ 4267200 h 4267200"/>
              <a:gd name="connsiteX10" fmla="*/ 3060700 w 8318500"/>
              <a:gd name="connsiteY10" fmla="*/ 3200400 h 4267200"/>
              <a:gd name="connsiteX11" fmla="*/ 1993900 w 8318500"/>
              <a:gd name="connsiteY11" fmla="*/ 4267200 h 4267200"/>
              <a:gd name="connsiteX12" fmla="*/ 1993900 w 8318500"/>
              <a:gd name="connsiteY12" fmla="*/ 3200400 h 4267200"/>
              <a:gd name="connsiteX13" fmla="*/ 927100 w 8318500"/>
              <a:gd name="connsiteY13" fmla="*/ 3200400 h 4267200"/>
              <a:gd name="connsiteX14" fmla="*/ 0 w 8318500"/>
              <a:gd name="connsiteY14" fmla="*/ 2082800 h 4267200"/>
              <a:gd name="connsiteX15" fmla="*/ 927100 w 8318500"/>
              <a:gd name="connsiteY15" fmla="*/ 2133600 h 4267200"/>
              <a:gd name="connsiteX16" fmla="*/ 825500 w 8318500"/>
              <a:gd name="connsiteY16" fmla="*/ 1155700 h 4267200"/>
              <a:gd name="connsiteX17" fmla="*/ 1993900 w 8318500"/>
              <a:gd name="connsiteY17" fmla="*/ 0 h 4267200"/>
              <a:gd name="connsiteX18" fmla="*/ 1993900 w 8318500"/>
              <a:gd name="connsiteY18" fmla="*/ 1066800 h 4267200"/>
              <a:gd name="connsiteX19" fmla="*/ 3060700 w 8318500"/>
              <a:gd name="connsiteY19" fmla="*/ 1066800 h 4267200"/>
              <a:gd name="connsiteX20" fmla="*/ 3060700 w 8318500"/>
              <a:gd name="connsiteY20" fmla="*/ 2133600 h 4267200"/>
              <a:gd name="connsiteX21" fmla="*/ 5118100 w 8318500"/>
              <a:gd name="connsiteY21" fmla="*/ 2133600 h 4267200"/>
              <a:gd name="connsiteX22" fmla="*/ 5118100 w 8318500"/>
              <a:gd name="connsiteY22" fmla="*/ 1066800 h 4267200"/>
              <a:gd name="connsiteX23" fmla="*/ 6261100 w 8318500"/>
              <a:gd name="connsiteY23" fmla="*/ 1066800 h 4267200"/>
              <a:gd name="connsiteX24" fmla="*/ 6261100 w 8318500"/>
              <a:gd name="connsiteY24" fmla="*/ 0 h 4267200"/>
              <a:gd name="connsiteX0" fmla="*/ 6400800 w 8458200"/>
              <a:gd name="connsiteY0" fmla="*/ 0 h 4267200"/>
              <a:gd name="connsiteX1" fmla="*/ 7391400 w 8458200"/>
              <a:gd name="connsiteY1" fmla="*/ 1066800 h 4267200"/>
              <a:gd name="connsiteX2" fmla="*/ 7391400 w 8458200"/>
              <a:gd name="connsiteY2" fmla="*/ 2133600 h 4267200"/>
              <a:gd name="connsiteX3" fmla="*/ 8458200 w 8458200"/>
              <a:gd name="connsiteY3" fmla="*/ 2133600 h 4267200"/>
              <a:gd name="connsiteX4" fmla="*/ 7391400 w 8458200"/>
              <a:gd name="connsiteY4" fmla="*/ 3200400 h 4267200"/>
              <a:gd name="connsiteX5" fmla="*/ 6400800 w 8458200"/>
              <a:gd name="connsiteY5" fmla="*/ 3200400 h 4267200"/>
              <a:gd name="connsiteX6" fmla="*/ 6400800 w 8458200"/>
              <a:gd name="connsiteY6" fmla="*/ 4267200 h 4267200"/>
              <a:gd name="connsiteX7" fmla="*/ 5334000 w 8458200"/>
              <a:gd name="connsiteY7" fmla="*/ 3200400 h 4267200"/>
              <a:gd name="connsiteX8" fmla="*/ 4267200 w 8458200"/>
              <a:gd name="connsiteY8" fmla="*/ 3200400 h 4267200"/>
              <a:gd name="connsiteX9" fmla="*/ 4267200 w 8458200"/>
              <a:gd name="connsiteY9" fmla="*/ 4267200 h 4267200"/>
              <a:gd name="connsiteX10" fmla="*/ 3200400 w 8458200"/>
              <a:gd name="connsiteY10" fmla="*/ 3200400 h 4267200"/>
              <a:gd name="connsiteX11" fmla="*/ 2133600 w 8458200"/>
              <a:gd name="connsiteY11" fmla="*/ 4267200 h 4267200"/>
              <a:gd name="connsiteX12" fmla="*/ 2133600 w 8458200"/>
              <a:gd name="connsiteY12" fmla="*/ 3200400 h 4267200"/>
              <a:gd name="connsiteX13" fmla="*/ 1066800 w 8458200"/>
              <a:gd name="connsiteY13" fmla="*/ 3200400 h 4267200"/>
              <a:gd name="connsiteX14" fmla="*/ 0 w 8458200"/>
              <a:gd name="connsiteY14" fmla="*/ 2133600 h 4267200"/>
              <a:gd name="connsiteX15" fmla="*/ 1066800 w 8458200"/>
              <a:gd name="connsiteY15" fmla="*/ 2133600 h 4267200"/>
              <a:gd name="connsiteX16" fmla="*/ 965200 w 8458200"/>
              <a:gd name="connsiteY16" fmla="*/ 1155700 h 4267200"/>
              <a:gd name="connsiteX17" fmla="*/ 2133600 w 8458200"/>
              <a:gd name="connsiteY17" fmla="*/ 0 h 4267200"/>
              <a:gd name="connsiteX18" fmla="*/ 2133600 w 8458200"/>
              <a:gd name="connsiteY18" fmla="*/ 1066800 h 4267200"/>
              <a:gd name="connsiteX19" fmla="*/ 3200400 w 8458200"/>
              <a:gd name="connsiteY19" fmla="*/ 1066800 h 4267200"/>
              <a:gd name="connsiteX20" fmla="*/ 3200400 w 8458200"/>
              <a:gd name="connsiteY20" fmla="*/ 2133600 h 4267200"/>
              <a:gd name="connsiteX21" fmla="*/ 5257800 w 8458200"/>
              <a:gd name="connsiteY21" fmla="*/ 2133600 h 4267200"/>
              <a:gd name="connsiteX22" fmla="*/ 5257800 w 8458200"/>
              <a:gd name="connsiteY22" fmla="*/ 1066800 h 4267200"/>
              <a:gd name="connsiteX23" fmla="*/ 6400800 w 8458200"/>
              <a:gd name="connsiteY23" fmla="*/ 1066800 h 4267200"/>
              <a:gd name="connsiteX24" fmla="*/ 6400800 w 8458200"/>
              <a:gd name="connsiteY24" fmla="*/ 0 h 4267200"/>
              <a:gd name="connsiteX0" fmla="*/ 6400800 w 8458200"/>
              <a:gd name="connsiteY0" fmla="*/ 0 h 4267200"/>
              <a:gd name="connsiteX1" fmla="*/ 7391400 w 8458200"/>
              <a:gd name="connsiteY1" fmla="*/ 1066800 h 4267200"/>
              <a:gd name="connsiteX2" fmla="*/ 7391400 w 8458200"/>
              <a:gd name="connsiteY2" fmla="*/ 2133600 h 4267200"/>
              <a:gd name="connsiteX3" fmla="*/ 8458200 w 8458200"/>
              <a:gd name="connsiteY3" fmla="*/ 2133600 h 4267200"/>
              <a:gd name="connsiteX4" fmla="*/ 7391400 w 8458200"/>
              <a:gd name="connsiteY4" fmla="*/ 3200400 h 4267200"/>
              <a:gd name="connsiteX5" fmla="*/ 6400800 w 8458200"/>
              <a:gd name="connsiteY5" fmla="*/ 3200400 h 4267200"/>
              <a:gd name="connsiteX6" fmla="*/ 6400800 w 8458200"/>
              <a:gd name="connsiteY6" fmla="*/ 4267200 h 4267200"/>
              <a:gd name="connsiteX7" fmla="*/ 5334000 w 8458200"/>
              <a:gd name="connsiteY7" fmla="*/ 3200400 h 4267200"/>
              <a:gd name="connsiteX8" fmla="*/ 4267200 w 8458200"/>
              <a:gd name="connsiteY8" fmla="*/ 3200400 h 4267200"/>
              <a:gd name="connsiteX9" fmla="*/ 4267200 w 8458200"/>
              <a:gd name="connsiteY9" fmla="*/ 4267200 h 4267200"/>
              <a:gd name="connsiteX10" fmla="*/ 3200400 w 8458200"/>
              <a:gd name="connsiteY10" fmla="*/ 3200400 h 4267200"/>
              <a:gd name="connsiteX11" fmla="*/ 2133600 w 8458200"/>
              <a:gd name="connsiteY11" fmla="*/ 4267200 h 4267200"/>
              <a:gd name="connsiteX12" fmla="*/ 2133600 w 8458200"/>
              <a:gd name="connsiteY12" fmla="*/ 3200400 h 4267200"/>
              <a:gd name="connsiteX13" fmla="*/ 1066800 w 8458200"/>
              <a:gd name="connsiteY13" fmla="*/ 3200400 h 4267200"/>
              <a:gd name="connsiteX14" fmla="*/ 0 w 8458200"/>
              <a:gd name="connsiteY14" fmla="*/ 2133600 h 4267200"/>
              <a:gd name="connsiteX15" fmla="*/ 1066800 w 8458200"/>
              <a:gd name="connsiteY15" fmla="*/ 2133600 h 4267200"/>
              <a:gd name="connsiteX16" fmla="*/ 1066800 w 8458200"/>
              <a:gd name="connsiteY16" fmla="*/ 1066800 h 4267200"/>
              <a:gd name="connsiteX17" fmla="*/ 2133600 w 8458200"/>
              <a:gd name="connsiteY17" fmla="*/ 0 h 4267200"/>
              <a:gd name="connsiteX18" fmla="*/ 2133600 w 8458200"/>
              <a:gd name="connsiteY18" fmla="*/ 1066800 h 4267200"/>
              <a:gd name="connsiteX19" fmla="*/ 3200400 w 8458200"/>
              <a:gd name="connsiteY19" fmla="*/ 1066800 h 4267200"/>
              <a:gd name="connsiteX20" fmla="*/ 3200400 w 8458200"/>
              <a:gd name="connsiteY20" fmla="*/ 2133600 h 4267200"/>
              <a:gd name="connsiteX21" fmla="*/ 5257800 w 8458200"/>
              <a:gd name="connsiteY21" fmla="*/ 2133600 h 4267200"/>
              <a:gd name="connsiteX22" fmla="*/ 5257800 w 8458200"/>
              <a:gd name="connsiteY22" fmla="*/ 1066800 h 4267200"/>
              <a:gd name="connsiteX23" fmla="*/ 6400800 w 8458200"/>
              <a:gd name="connsiteY23" fmla="*/ 1066800 h 4267200"/>
              <a:gd name="connsiteX24" fmla="*/ 6400800 w 8458200"/>
              <a:gd name="connsiteY24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458200" h="4267200">
                <a:moveTo>
                  <a:pt x="6400800" y="0"/>
                </a:moveTo>
                <a:lnTo>
                  <a:pt x="7391400" y="1066800"/>
                </a:lnTo>
                <a:lnTo>
                  <a:pt x="7391400" y="2133600"/>
                </a:lnTo>
                <a:lnTo>
                  <a:pt x="8458200" y="2133600"/>
                </a:lnTo>
                <a:lnTo>
                  <a:pt x="7391400" y="3200400"/>
                </a:lnTo>
                <a:lnTo>
                  <a:pt x="6400800" y="3200400"/>
                </a:lnTo>
                <a:lnTo>
                  <a:pt x="6400800" y="4267200"/>
                </a:lnTo>
                <a:lnTo>
                  <a:pt x="5334000" y="3200400"/>
                </a:lnTo>
                <a:lnTo>
                  <a:pt x="4267200" y="3200400"/>
                </a:lnTo>
                <a:lnTo>
                  <a:pt x="4267200" y="4267200"/>
                </a:lnTo>
                <a:lnTo>
                  <a:pt x="3200400" y="3200400"/>
                </a:lnTo>
                <a:lnTo>
                  <a:pt x="2133600" y="4267200"/>
                </a:lnTo>
                <a:lnTo>
                  <a:pt x="2133600" y="3200400"/>
                </a:lnTo>
                <a:lnTo>
                  <a:pt x="1066800" y="3200400"/>
                </a:lnTo>
                <a:lnTo>
                  <a:pt x="0" y="2133600"/>
                </a:lnTo>
                <a:lnTo>
                  <a:pt x="1066800" y="2133600"/>
                </a:lnTo>
                <a:lnTo>
                  <a:pt x="1066800" y="1066800"/>
                </a:lnTo>
                <a:lnTo>
                  <a:pt x="2133600" y="0"/>
                </a:lnTo>
                <a:lnTo>
                  <a:pt x="2133600" y="1066800"/>
                </a:lnTo>
                <a:lnTo>
                  <a:pt x="3200400" y="1066800"/>
                </a:lnTo>
                <a:lnTo>
                  <a:pt x="3200400" y="2133600"/>
                </a:lnTo>
                <a:lnTo>
                  <a:pt x="5257800" y="2133600"/>
                </a:lnTo>
                <a:lnTo>
                  <a:pt x="5257800" y="1066800"/>
                </a:lnTo>
                <a:lnTo>
                  <a:pt x="6400800" y="1066800"/>
                </a:lnTo>
                <a:lnTo>
                  <a:pt x="640080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50000"/>
                </a:schemeClr>
              </a:gs>
              <a:gs pos="100000">
                <a:srgbClr val="0070C0">
                  <a:alpha val="50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21579268">
            <a:off x="2663751" y="2072813"/>
            <a:ext cx="317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 rot="21579268">
            <a:off x="6145874" y="2068667"/>
            <a:ext cx="357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</a:p>
        </p:txBody>
      </p:sp>
      <p:sp>
        <p:nvSpPr>
          <p:cNvPr id="9" name="Oval 8"/>
          <p:cNvSpPr/>
          <p:nvPr/>
        </p:nvSpPr>
        <p:spPr>
          <a:xfrm>
            <a:off x="6090971" y="2412111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09621" y="2412111"/>
            <a:ext cx="107401" cy="109728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4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819150"/>
            <a:ext cx="2738866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Да си поиграем със стаята</a:t>
            </a:r>
          </a:p>
        </p:txBody>
      </p:sp>
    </p:spTree>
    <p:extLst>
      <p:ext uri="{BB962C8B-B14F-4D97-AF65-F5344CB8AC3E}">
        <p14:creationId xmlns:p14="http://schemas.microsoft.com/office/powerpoint/2010/main" val="4262052392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Внимание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30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52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за 5т бонус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5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Всеки алгоритъм, който</a:t>
            </a:r>
          </a:p>
          <a:p>
            <a:pPr lvl="1"/>
            <a:r>
              <a:rPr lang="bg-BG" dirty="0"/>
              <a:t>Обхожда траекторията на светлинни лъчи в права или обратна посока</a:t>
            </a:r>
          </a:p>
          <a:p>
            <a:r>
              <a:rPr lang="bg-BG" dirty="0"/>
              <a:t>Посоки на обхождане</a:t>
            </a:r>
          </a:p>
          <a:p>
            <a:pPr lvl="1"/>
            <a:r>
              <a:rPr lang="bg-BG" dirty="0"/>
              <a:t>Права посока –</a:t>
            </a:r>
            <a:r>
              <a:rPr lang="en-US" dirty="0"/>
              <a:t> </a:t>
            </a:r>
            <a:r>
              <a:rPr lang="bg-BG" dirty="0"/>
              <a:t>от източника към наблюдателя</a:t>
            </a:r>
          </a:p>
          <a:p>
            <a:pPr lvl="1"/>
            <a:r>
              <a:rPr lang="bg-BG" dirty="0"/>
              <a:t>Обратна посока –</a:t>
            </a:r>
            <a:r>
              <a:rPr lang="en-US" dirty="0"/>
              <a:t> </a:t>
            </a:r>
            <a:r>
              <a:rPr lang="bg-BG" dirty="0"/>
              <a:t>от наблюдателя към източника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Трасиране на лъчи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89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Условие</a:t>
            </a:r>
          </a:p>
          <a:p>
            <a:pPr lvl="1"/>
            <a:r>
              <a:rPr lang="bg-BG" dirty="0"/>
              <a:t>Идеята за решението трябва да бъде поместено във форума на курса в </a:t>
            </a:r>
            <a:r>
              <a:rPr lang="en-US" dirty="0"/>
              <a:t>Moodle</a:t>
            </a:r>
          </a:p>
          <a:p>
            <a:pPr lvl="1"/>
            <a:r>
              <a:rPr lang="bg-BG" dirty="0"/>
              <a:t>Бонус получава първият с правилна идея</a:t>
            </a:r>
          </a:p>
          <a:p>
            <a:pPr lvl="2"/>
            <a:r>
              <a:rPr lang="bg-BG" dirty="0"/>
              <a:t>(важи </a:t>
            </a:r>
            <a:r>
              <a:rPr lang="en-US" dirty="0"/>
              <a:t>timestamp</a:t>
            </a:r>
            <a:r>
              <a:rPr lang="bg-BG" dirty="0" err="1"/>
              <a:t>ът</a:t>
            </a:r>
            <a:r>
              <a:rPr lang="bg-BG" dirty="0"/>
              <a:t> на </a:t>
            </a:r>
            <a:r>
              <a:rPr lang="bg-BG" dirty="0" err="1"/>
              <a:t>сървера</a:t>
            </a:r>
            <a:r>
              <a:rPr lang="bg-BG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Бонус за 5 точки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42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Билярдна маса с някакви размери</a:t>
            </a:r>
          </a:p>
          <a:p>
            <a:pPr lvl="1"/>
            <a:r>
              <a:rPr lang="bg-BG" dirty="0"/>
              <a:t>Две топки са на някакви координати</a:t>
            </a:r>
          </a:p>
          <a:p>
            <a:pPr lvl="1"/>
            <a:r>
              <a:rPr lang="bg-BG" dirty="0"/>
              <a:t>На рикошет от дълга стена зрителите реагират с въздишка </a:t>
            </a:r>
            <a:r>
              <a:rPr lang="bg-BG" dirty="0" err="1">
                <a:solidFill>
                  <a:srgbClr val="FF0000"/>
                </a:solidFill>
              </a:rPr>
              <a:t>ой</a:t>
            </a:r>
            <a:r>
              <a:rPr lang="bg-BG" dirty="0"/>
              <a:t>, а на къса с въздишка </a:t>
            </a:r>
            <a:r>
              <a:rPr lang="bg-BG" dirty="0">
                <a:solidFill>
                  <a:srgbClr val="FF0000"/>
                </a:solidFill>
              </a:rPr>
              <a:t>ля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bg-BG" dirty="0"/>
              <a:t>Да се намерят лесно посоките на удар, така че да се удари другата топка, а зрителите да </a:t>
            </a:r>
            <a:r>
              <a:rPr lang="bg-BG" dirty="0" err="1"/>
              <a:t>въздишнат</a:t>
            </a:r>
            <a:r>
              <a:rPr lang="bg-BG" dirty="0"/>
              <a:t> някакъв брой </a:t>
            </a:r>
            <a:r>
              <a:rPr lang="bg-BG" dirty="0" err="1">
                <a:solidFill>
                  <a:srgbClr val="FF0000"/>
                </a:solidFill>
              </a:rPr>
              <a:t>ой</a:t>
            </a:r>
            <a:r>
              <a:rPr lang="bg-BG" dirty="0"/>
              <a:t> и някакъв </a:t>
            </a:r>
            <a:r>
              <a:rPr lang="bg-BG" dirty="0">
                <a:solidFill>
                  <a:srgbClr val="FF0000"/>
                </a:solidFill>
              </a:rPr>
              <a:t>ля</a:t>
            </a:r>
            <a:r>
              <a:rPr lang="en-US" dirty="0"/>
              <a:t>, </a:t>
            </a:r>
            <a:r>
              <a:rPr lang="bg-BG" dirty="0"/>
              <a:t>без значение от реда</a:t>
            </a:r>
          </a:p>
          <a:p>
            <a:pPr lvl="2"/>
            <a:r>
              <a:rPr lang="bg-BG" dirty="0"/>
              <a:t>(напр. 2/</a:t>
            </a:r>
            <a:r>
              <a:rPr lang="bg-BG" dirty="0" err="1"/>
              <a:t>2</a:t>
            </a:r>
            <a:r>
              <a:rPr lang="bg-BG" dirty="0"/>
              <a:t> броя: </a:t>
            </a:r>
            <a:r>
              <a:rPr lang="bg-BG" dirty="0" err="1">
                <a:solidFill>
                  <a:srgbClr val="FF0000"/>
                </a:solidFill>
              </a:rPr>
              <a:t>ойля-ойля</a:t>
            </a:r>
            <a:r>
              <a:rPr lang="bg-BG" dirty="0"/>
              <a:t> или </a:t>
            </a:r>
            <a:r>
              <a:rPr lang="bg-BG" dirty="0" err="1">
                <a:solidFill>
                  <a:srgbClr val="FF0000"/>
                </a:solidFill>
              </a:rPr>
              <a:t>ойляля-ой</a:t>
            </a:r>
            <a:r>
              <a:rPr lang="bg-BG" dirty="0"/>
              <a:t> или …)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за бонус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20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Физическа основа</a:t>
            </a:r>
          </a:p>
          <a:p>
            <a:pPr lvl="1"/>
            <a:r>
              <a:rPr lang="bg-BG" dirty="0"/>
              <a:t>Лъч преминава от една среда в друга</a:t>
            </a:r>
          </a:p>
          <a:p>
            <a:pPr lvl="1"/>
            <a:r>
              <a:rPr lang="bg-BG" dirty="0"/>
              <a:t>Наблюдава се пречупване на лъча</a:t>
            </a:r>
          </a:p>
          <a:p>
            <a:r>
              <a:rPr lang="bg-BG" dirty="0"/>
              <a:t>Фактори</a:t>
            </a:r>
          </a:p>
          <a:p>
            <a:pPr lvl="1"/>
            <a:r>
              <a:rPr lang="bg-BG" dirty="0"/>
              <a:t>Оптичните плътности на двете среди</a:t>
            </a:r>
          </a:p>
          <a:p>
            <a:pPr lvl="1"/>
            <a:r>
              <a:rPr lang="bg-BG" dirty="0"/>
              <a:t>Ъгълът на лъча спрямо границата</a:t>
            </a:r>
          </a:p>
          <a:p>
            <a:pPr lvl="1"/>
            <a:r>
              <a:rPr lang="bg-BG" dirty="0"/>
              <a:t>Честотата на лъча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Пречупване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65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Дъгата е причинена от пречупване</a:t>
            </a:r>
          </a:p>
          <a:p>
            <a:pPr lvl="1"/>
            <a:r>
              <a:rPr lang="bg-BG"/>
              <a:t>За да сме честни – и от отражение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природата</a:t>
            </a:r>
            <a:endParaRPr lang="en-US" dirty="0"/>
          </a:p>
        </p:txBody>
      </p:sp>
      <p:pic>
        <p:nvPicPr>
          <p:cNvPr id="41986" name="Picture 2" descr="C:\Pavel\Courses\Materials\Course.OKG 2012-13\20. Ray tracing\ID-1008477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418304" y="2190750"/>
            <a:ext cx="4305300" cy="2669286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162800" y="4900940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60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Пречупване с призма или лещи</a:t>
            </a:r>
          </a:p>
          <a:p>
            <a:pPr lvl="1"/>
            <a:r>
              <a:rPr lang="bg-BG" dirty="0"/>
              <a:t>При призма става разлагане на светлината</a:t>
            </a:r>
          </a:p>
          <a:p>
            <a:pPr lvl="1"/>
            <a:r>
              <a:rPr lang="bg-BG" dirty="0"/>
              <a:t>При оптични лещи – префокусиране</a:t>
            </a:r>
          </a:p>
          <a:p>
            <a:pPr lvl="2"/>
            <a:r>
              <a:rPr lang="bg-BG" dirty="0"/>
              <a:t>(човешкото око, очни лещи, очила, лупи, някои телескопи …)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85307" y="3664150"/>
            <a:ext cx="27342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“Spectrum”</a:t>
            </a:r>
            <a:endParaRPr lang="bg-BG" sz="1400" dirty="0"/>
          </a:p>
          <a:p>
            <a:pPr algn="ctr"/>
            <a:r>
              <a:rPr lang="en-US" sz="1400" dirty="0">
                <a:hlinkClick r:id="rId2"/>
              </a:rPr>
              <a:t>http://youtu.be/Zit6HTFWmRc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724401" y="3666436"/>
            <a:ext cx="2743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“Optical Lens”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http://youtu.be/jeXIA0JICLk</a:t>
            </a:r>
            <a:endParaRPr lang="en-US" sz="1400" dirty="0"/>
          </a:p>
        </p:txBody>
      </p:sp>
      <p:pic>
        <p:nvPicPr>
          <p:cNvPr id="73730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1972234"/>
            <a:ext cx="2743438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3731" name="Picture 3">
            <a:hlinkClick r:id="rId6" action="ppaction://hlinkfile"/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85307" y="1962150"/>
            <a:ext cx="2734293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755694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Пречупване дори и в заведение</a:t>
            </a:r>
          </a:p>
          <a:p>
            <a:pPr lvl="1"/>
            <a:r>
              <a:rPr lang="bg-BG" dirty="0"/>
              <a:t>Сламка в чаша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2800" y="4900940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7106" name="Picture 2" descr="C:\Pavel\Courses\Materials\Course.OKG 2012-13\20. Ray tracing\ID-1002488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293956" y="1143000"/>
            <a:ext cx="4533900" cy="3695129"/>
          </a:xfrm>
          <a:prstGeom prst="rect">
            <a:avLst/>
          </a:prstGeom>
          <a:ln w="12700" cap="sq">
            <a:solidFill>
              <a:schemeClr val="tx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386434885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Лъч през границата на две среди</a:t>
                </a:r>
              </a:p>
              <a:p>
                <a:pPr lvl="1"/>
                <a:r>
                  <a:rPr lang="bg-BG" dirty="0"/>
                  <a:t>Те са с различни оптични плътности</a:t>
                </a:r>
              </a:p>
              <a:p>
                <a:pPr lvl="2"/>
                <a:r>
                  <a:rPr lang="bg-BG" dirty="0"/>
                  <a:t>(наричани още </a:t>
                </a:r>
                <a:r>
                  <a:rPr lang="bg-BG" i="1" dirty="0"/>
                  <a:t>индекси на рефракция</a:t>
                </a:r>
                <a:r>
                  <a:rPr lang="bg-BG" dirty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bg-BG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bg-BG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Закон на Снел (</a:t>
            </a:r>
            <a:r>
              <a:rPr lang="en-US"/>
              <a:t>Snell)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1740" y="2476500"/>
            <a:ext cx="1428750" cy="21145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0800000">
            <a:off x="4852990" y="2476500"/>
            <a:ext cx="1428750" cy="21145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5681664" y="3086100"/>
            <a:ext cx="1200150" cy="1200150"/>
          </a:xfrm>
          <a:prstGeom prst="arc">
            <a:avLst>
              <a:gd name="adj1" fmla="val 19690983"/>
              <a:gd name="adj2" fmla="val 21547541"/>
            </a:avLst>
          </a:prstGeom>
          <a:solidFill>
            <a:srgbClr val="0070C0">
              <a:alpha val="40000"/>
            </a:srgbClr>
          </a:solidFill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910139" y="3676650"/>
            <a:ext cx="28575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81739" y="2419350"/>
            <a:ext cx="0" cy="2228851"/>
          </a:xfrm>
          <a:prstGeom prst="straightConnector1">
            <a:avLst/>
          </a:prstGeom>
          <a:ln w="76200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5676902" y="3076575"/>
            <a:ext cx="1200150" cy="1200150"/>
          </a:xfrm>
          <a:prstGeom prst="arc">
            <a:avLst>
              <a:gd name="adj1" fmla="val 8086649"/>
              <a:gd name="adj2" fmla="val 10797389"/>
            </a:avLst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68577" y="3683182"/>
            <a:ext cx="793568" cy="81316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21579268">
            <a:off x="5382491" y="3699375"/>
            <a:ext cx="45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rgbClr val="FF0000"/>
                </a:solidFill>
                <a:latin typeface="Calibri"/>
              </a:rPr>
              <a:t>α</a:t>
            </a:r>
            <a:r>
              <a:rPr lang="en-US" sz="2000" baseline="-25000" dirty="0">
                <a:solidFill>
                  <a:srgbClr val="FF0000"/>
                </a:solidFill>
                <a:latin typeface="Calibri"/>
              </a:rPr>
              <a:t>1</a:t>
            </a:r>
            <a:endParaRPr 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21579268">
            <a:off x="6847627" y="3287853"/>
            <a:ext cx="456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srgbClr val="0070C0"/>
                </a:solidFill>
                <a:latin typeface="Calibri"/>
              </a:rPr>
              <a:t>α</a:t>
            </a:r>
            <a:r>
              <a:rPr lang="en-US" sz="2000" baseline="-25000" dirty="0">
                <a:solidFill>
                  <a:srgbClr val="0070C0"/>
                </a:solidFill>
                <a:latin typeface="Calibri"/>
              </a:rPr>
              <a:t>2</a:t>
            </a:r>
            <a:endParaRPr lang="en-US" sz="2000" baseline="-250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 rot="21579268">
            <a:off x="4797437" y="2563106"/>
            <a:ext cx="143038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bg-BG" dirty="0">
                <a:solidFill>
                  <a:srgbClr val="FF0000"/>
                </a:solidFill>
                <a:latin typeface="Calibri"/>
              </a:rPr>
              <a:t>оптична</a:t>
            </a:r>
            <a:br>
              <a:rPr lang="bg-BG" dirty="0">
                <a:solidFill>
                  <a:srgbClr val="FF0000"/>
                </a:solidFill>
                <a:latin typeface="Calibri"/>
              </a:rPr>
            </a:br>
            <a:r>
              <a:rPr lang="bg-BG" dirty="0">
                <a:solidFill>
                  <a:srgbClr val="FF0000"/>
                </a:solidFill>
                <a:latin typeface="Calibri"/>
              </a:rPr>
              <a:t>плътност </a:t>
            </a:r>
            <a:r>
              <a:rPr lang="el-GR" dirty="0">
                <a:solidFill>
                  <a:srgbClr val="FF0000"/>
                </a:solidFill>
                <a:latin typeface="Calibri"/>
              </a:rPr>
              <a:t>η</a:t>
            </a:r>
            <a:r>
              <a:rPr lang="bg-BG" baseline="-25000" dirty="0">
                <a:solidFill>
                  <a:srgbClr val="FF0000"/>
                </a:solidFill>
                <a:latin typeface="Calibri"/>
              </a:rPr>
              <a:t>1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 rot="21579268">
            <a:off x="6340488" y="2563106"/>
            <a:ext cx="1430380" cy="51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bg-BG" dirty="0">
                <a:solidFill>
                  <a:srgbClr val="0070C0"/>
                </a:solidFill>
                <a:latin typeface="Calibri"/>
              </a:rPr>
              <a:t>оптична</a:t>
            </a:r>
            <a:br>
              <a:rPr lang="bg-BG" dirty="0">
                <a:solidFill>
                  <a:srgbClr val="0070C0"/>
                </a:solidFill>
                <a:latin typeface="Calibri"/>
              </a:rPr>
            </a:br>
            <a:r>
              <a:rPr lang="bg-BG" dirty="0">
                <a:solidFill>
                  <a:srgbClr val="0070C0"/>
                </a:solidFill>
                <a:latin typeface="Calibri"/>
              </a:rPr>
              <a:t>плътност </a:t>
            </a:r>
            <a:r>
              <a:rPr lang="el-GR" dirty="0">
                <a:solidFill>
                  <a:srgbClr val="0070C0"/>
                </a:solidFill>
              </a:rPr>
              <a:t>η</a:t>
            </a:r>
            <a:r>
              <a:rPr lang="bg-BG" baseline="-25000" dirty="0">
                <a:solidFill>
                  <a:srgbClr val="0070C0"/>
                </a:solidFill>
                <a:latin typeface="Calibri"/>
              </a:rPr>
              <a:t>2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272509" y="3105150"/>
            <a:ext cx="980781" cy="576511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158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Индекси на някои вещества</a:t>
            </a:r>
          </a:p>
          <a:p>
            <a:pPr lvl="1"/>
            <a:r>
              <a:rPr lang="bg-BG" dirty="0"/>
              <a:t>Вакуум		1.000000</a:t>
            </a:r>
          </a:p>
          <a:p>
            <a:pPr lvl="1"/>
            <a:r>
              <a:rPr lang="bg-BG" dirty="0"/>
              <a:t>Въздух		1.000293 при 0⁰</a:t>
            </a:r>
            <a:r>
              <a:rPr lang="en-US" dirty="0"/>
              <a:t>C </a:t>
            </a:r>
            <a:r>
              <a:rPr lang="bg-BG" dirty="0"/>
              <a:t>и </a:t>
            </a:r>
            <a:r>
              <a:rPr lang="en-US" dirty="0"/>
              <a:t>1 </a:t>
            </a:r>
            <a:r>
              <a:rPr lang="en-US" dirty="0" err="1"/>
              <a:t>atm</a:t>
            </a:r>
            <a:endParaRPr lang="en-US" dirty="0"/>
          </a:p>
          <a:p>
            <a:pPr lvl="1"/>
            <a:r>
              <a:rPr lang="en-US" dirty="0"/>
              <a:t>CO</a:t>
            </a:r>
            <a:r>
              <a:rPr lang="en-US" baseline="-25000" dirty="0"/>
              <a:t>2</a:t>
            </a:r>
            <a:r>
              <a:rPr lang="en-US" dirty="0"/>
              <a:t>		1.00045</a:t>
            </a:r>
          </a:p>
          <a:p>
            <a:pPr lvl="1"/>
            <a:r>
              <a:rPr lang="bg-BG" dirty="0"/>
              <a:t>Лед		1.31</a:t>
            </a:r>
          </a:p>
          <a:p>
            <a:pPr lvl="1"/>
            <a:r>
              <a:rPr lang="bg-BG" dirty="0"/>
              <a:t>Вода		1.33 при 20⁰</a:t>
            </a:r>
            <a:r>
              <a:rPr lang="en-US" dirty="0"/>
              <a:t>C</a:t>
            </a:r>
            <a:endParaRPr lang="bg-BG" dirty="0"/>
          </a:p>
          <a:p>
            <a:pPr lvl="1"/>
            <a:r>
              <a:rPr lang="bg-BG" dirty="0"/>
              <a:t>Диамант	2.4</a:t>
            </a:r>
            <a:r>
              <a:rPr lang="en-US" dirty="0"/>
              <a:t>2</a:t>
            </a:r>
            <a:endParaRPr lang="bg-BG" dirty="0"/>
          </a:p>
          <a:p>
            <a:pPr lvl="1"/>
            <a:r>
              <a:rPr lang="bg-BG" dirty="0"/>
              <a:t>Силиций	3.96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Индекси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887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bg-BG" dirty="0"/>
                  <a:t>Двойно пречупване</a:t>
                </a:r>
              </a:p>
              <a:p>
                <a:pPr lvl="1"/>
                <a:r>
                  <a:rPr lang="bg-BG" dirty="0"/>
                  <a:t>При преминаване през леща лъч се пречупва при влизане и при излизане</a:t>
                </a:r>
              </a:p>
              <a:p>
                <a:r>
                  <a:rPr lang="bg-BG" dirty="0"/>
                  <a:t>Критичен ъгъл</a:t>
                </a:r>
              </a:p>
              <a:p>
                <a:pPr lvl="1"/>
                <a:r>
                  <a:rPr lang="bg-BG" dirty="0"/>
                  <a:t>Лъч, скосен повече от критичния ъгъл, може да не се пречупи, а само да се отрази</a:t>
                </a:r>
                <a:endParaRPr lang="en-US" dirty="0"/>
              </a:p>
              <a:p>
                <a:pPr lvl="1"/>
                <a:r>
                  <a:rPr lang="bg-BG" dirty="0"/>
                  <a:t>Например, има проблем при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b="0" dirty="0"/>
                  <a:t>, </a:t>
                </a:r>
                <a:r>
                  <a:rPr lang="bg-BG" b="0" dirty="0"/>
                  <a:t>защото</a:t>
                </a:r>
                <a:br>
                  <a:rPr lang="en-US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99" t="-24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Особености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97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Метаматериали</a:t>
            </a:r>
            <a:endParaRPr lang="bg-BG" dirty="0"/>
          </a:p>
          <a:p>
            <a:pPr lvl="1"/>
            <a:r>
              <a:rPr lang="bg-BG" dirty="0"/>
              <a:t>Конструирани са </a:t>
            </a:r>
            <a:r>
              <a:rPr lang="bg-BG" dirty="0" err="1"/>
              <a:t>метаматериали</a:t>
            </a:r>
            <a:r>
              <a:rPr lang="bg-BG" dirty="0"/>
              <a:t> с отрицателна оптична плътност</a:t>
            </a:r>
            <a:r>
              <a:rPr lang="en-US" dirty="0"/>
              <a:t> (</a:t>
            </a:r>
            <a:r>
              <a:rPr lang="en-US" i="1" dirty="0"/>
              <a:t>negative index metamaterials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В природата не съществуват естествени материали с такива свойства</a:t>
            </a:r>
          </a:p>
          <a:p>
            <a:pPr lvl="1"/>
            <a:r>
              <a:rPr lang="bg-BG" dirty="0"/>
              <a:t>Предсказани през 1967</a:t>
            </a:r>
          </a:p>
          <a:p>
            <a:pPr lvl="1"/>
            <a:r>
              <a:rPr lang="bg-BG" dirty="0"/>
              <a:t>Създадени едва през 2000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Любопитно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3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Определяне на видимост</a:t>
            </a:r>
          </a:p>
          <a:p>
            <a:pPr lvl="1"/>
            <a:r>
              <a:rPr lang="bg-BG" dirty="0"/>
              <a:t>При сложни обекти, за които другите алгоритми не работят добре</a:t>
            </a:r>
          </a:p>
          <a:p>
            <a:r>
              <a:rPr lang="bg-BG" dirty="0"/>
              <a:t>Отчитане материала на обект</a:t>
            </a:r>
          </a:p>
          <a:p>
            <a:pPr lvl="1"/>
            <a:r>
              <a:rPr lang="bg-BG" dirty="0"/>
              <a:t>Отразяване – гладък или матов</a:t>
            </a:r>
          </a:p>
          <a:p>
            <a:pPr lvl="1"/>
            <a:r>
              <a:rPr lang="bg-BG" dirty="0"/>
              <a:t>Пречупване – полупрозрачен с различни оптична плътност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Използване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214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1: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45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29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AGO2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338-</a:t>
            </a:r>
            <a:r>
              <a:rPr lang="bg-BG" b="0" dirty="0"/>
              <a:t>350</a:t>
            </a:r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BAGL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86-88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KLAW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207-208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LENG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133-157</a:t>
            </a:r>
            <a:endParaRPr lang="bg-BG" b="0" dirty="0"/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MORT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192</a:t>
            </a:r>
            <a:endParaRPr lang="bg-BG" b="0" dirty="0"/>
          </a:p>
          <a:p>
            <a:endParaRPr lang="bg-BG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Ray Tracing: Graphics for the Masses</a:t>
            </a:r>
          </a:p>
          <a:p>
            <a:pPr lvl="2"/>
            <a:r>
              <a:rPr lang="en-US" dirty="0">
                <a:hlinkClick r:id="rId3"/>
              </a:rPr>
              <a:t>http://www.cs.unc.edu/~rademach/xroads-RT/RTarticle.html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raytracer</a:t>
            </a:r>
            <a:r>
              <a:rPr lang="en-US" dirty="0"/>
              <a:t> in C++</a:t>
            </a:r>
          </a:p>
          <a:p>
            <a:pPr lvl="2"/>
            <a:r>
              <a:rPr lang="en-US" dirty="0">
                <a:hlinkClick r:id="rId4"/>
              </a:rPr>
              <a:t>http://www.codermind.com/articles/Raytracer-in-C++-Introduction-What-is-ray-tracing.html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685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 на тази презентация</a:t>
            </a:r>
            <a:br>
              <a:rPr lang="bg-BG" sz="4000" dirty="0"/>
            </a:br>
            <a:r>
              <a:rPr lang="bg-BG" sz="8000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8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Сенки и засенчване</a:t>
            </a:r>
          </a:p>
          <a:p>
            <a:pPr lvl="1"/>
            <a:r>
              <a:rPr lang="bg-BG" dirty="0"/>
              <a:t>Определяне на сянката на обект</a:t>
            </a:r>
          </a:p>
          <a:p>
            <a:pPr lvl="1"/>
            <a:r>
              <a:rPr lang="bg-BG" dirty="0"/>
              <a:t>Сянка върху други обекти</a:t>
            </a:r>
          </a:p>
          <a:p>
            <a:r>
              <a:rPr lang="bg-BG" dirty="0"/>
              <a:t>Определяне на сблъсък</a:t>
            </a:r>
          </a:p>
          <a:p>
            <a:pPr lvl="1"/>
            <a:r>
              <a:rPr lang="bg-BG" dirty="0"/>
              <a:t>Сблъсък между обекти с нерегулярни форми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83273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Лъчът излиза от източника</a:t>
            </a:r>
          </a:p>
          <a:p>
            <a:pPr lvl="1"/>
            <a:r>
              <a:rPr lang="bg-BG" dirty="0"/>
              <a:t>Следи се попадане върху други обекти</a:t>
            </a:r>
          </a:p>
          <a:p>
            <a:pPr lvl="1"/>
            <a:r>
              <a:rPr lang="bg-BG" dirty="0"/>
              <a:t>Понякога може да се трасират ненужно много лъчи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Права посока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301851" y="3270032"/>
            <a:ext cx="0" cy="857250"/>
          </a:xfrm>
          <a:prstGeom prst="line">
            <a:avLst/>
          </a:prstGeom>
          <a:ln w="76200" cap="rnd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4559151" y="2927132"/>
            <a:ext cx="1085850" cy="110951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05827" y="3498602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rgbClr val="0070C0"/>
                </a:solidFill>
              </a:rPr>
              <a:t>екран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02201" y="3212882"/>
            <a:ext cx="114300" cy="12001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6045051" y="3323833"/>
            <a:ext cx="0" cy="971550"/>
          </a:xfrm>
          <a:prstGeom prst="line">
            <a:avLst/>
          </a:prstGeom>
          <a:ln w="76200" cap="rnd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341211" y="3792767"/>
            <a:ext cx="651907" cy="767413"/>
          </a:xfrm>
          <a:prstGeom prst="straightConnector1">
            <a:avLst/>
          </a:prstGeom>
          <a:ln w="19050" cap="rnd">
            <a:solidFill>
              <a:srgbClr val="FF9900"/>
            </a:solidFill>
            <a:prstDash val="solid"/>
            <a:headEnd type="oval" w="lg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759051" y="2809485"/>
            <a:ext cx="234067" cy="1750693"/>
          </a:xfrm>
          <a:prstGeom prst="straightConnector1">
            <a:avLst/>
          </a:prstGeom>
          <a:ln w="19050" cap="rnd">
            <a:solidFill>
              <a:srgbClr val="FF9900"/>
            </a:solidFill>
            <a:prstDash val="solid"/>
            <a:headEnd type="none" w="lg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998327" y="3034822"/>
            <a:ext cx="1999164" cy="1529796"/>
          </a:xfrm>
          <a:custGeom>
            <a:avLst/>
            <a:gdLst>
              <a:gd name="connsiteX0" fmla="*/ 0 w 646686"/>
              <a:gd name="connsiteY0" fmla="*/ 580626 h 580626"/>
              <a:gd name="connsiteX1" fmla="*/ 646686 w 646686"/>
              <a:gd name="connsiteY1" fmla="*/ 177317 h 580626"/>
              <a:gd name="connsiteX2" fmla="*/ 427647 w 646686"/>
              <a:gd name="connsiteY2" fmla="*/ 0 h 580626"/>
              <a:gd name="connsiteX0" fmla="*/ 0 w 646686"/>
              <a:gd name="connsiteY0" fmla="*/ 792711 h 792711"/>
              <a:gd name="connsiteX1" fmla="*/ 646686 w 646686"/>
              <a:gd name="connsiteY1" fmla="*/ 389402 h 792711"/>
              <a:gd name="connsiteX2" fmla="*/ 441554 w 646686"/>
              <a:gd name="connsiteY2" fmla="*/ 0 h 792711"/>
              <a:gd name="connsiteX0" fmla="*/ 0 w 1241220"/>
              <a:gd name="connsiteY0" fmla="*/ 792711 h 792711"/>
              <a:gd name="connsiteX1" fmla="*/ 1241220 w 1241220"/>
              <a:gd name="connsiteY1" fmla="*/ 396355 h 792711"/>
              <a:gd name="connsiteX2" fmla="*/ 441554 w 1241220"/>
              <a:gd name="connsiteY2" fmla="*/ 0 h 792711"/>
              <a:gd name="connsiteX0" fmla="*/ 0 w 1648006"/>
              <a:gd name="connsiteY0" fmla="*/ 1394199 h 1394199"/>
              <a:gd name="connsiteX1" fmla="*/ 1648006 w 1648006"/>
              <a:gd name="connsiteY1" fmla="*/ 396355 h 1394199"/>
              <a:gd name="connsiteX2" fmla="*/ 848340 w 1648006"/>
              <a:gd name="connsiteY2" fmla="*/ 0 h 1394199"/>
              <a:gd name="connsiteX0" fmla="*/ 0 w 1999164"/>
              <a:gd name="connsiteY0" fmla="*/ 1495027 h 1495027"/>
              <a:gd name="connsiteX1" fmla="*/ 1999164 w 1999164"/>
              <a:gd name="connsiteY1" fmla="*/ 396355 h 1495027"/>
              <a:gd name="connsiteX2" fmla="*/ 1199498 w 1999164"/>
              <a:gd name="connsiteY2" fmla="*/ 0 h 1495027"/>
              <a:gd name="connsiteX0" fmla="*/ 0 w 1999164"/>
              <a:gd name="connsiteY0" fmla="*/ 1529796 h 1529796"/>
              <a:gd name="connsiteX1" fmla="*/ 1999164 w 1999164"/>
              <a:gd name="connsiteY1" fmla="*/ 431124 h 1529796"/>
              <a:gd name="connsiteX2" fmla="*/ 1126485 w 1999164"/>
              <a:gd name="connsiteY2" fmla="*/ 0 h 152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9164" h="1529796">
                <a:moveTo>
                  <a:pt x="0" y="1529796"/>
                </a:moveTo>
                <a:lnTo>
                  <a:pt x="1999164" y="431124"/>
                </a:lnTo>
                <a:lnTo>
                  <a:pt x="1126485" y="0"/>
                </a:lnTo>
              </a:path>
            </a:pathLst>
          </a:custGeom>
          <a:ln w="19050" cap="rnd">
            <a:solidFill>
              <a:srgbClr val="FF9900"/>
            </a:solidFill>
            <a:prstDash val="solid"/>
            <a:headEnd type="none" w="lg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3998327" y="3036689"/>
            <a:ext cx="856171" cy="1527929"/>
          </a:xfrm>
          <a:prstGeom prst="straightConnector1">
            <a:avLst/>
          </a:prstGeom>
          <a:ln w="19050" cap="rnd">
            <a:solidFill>
              <a:srgbClr val="FF9900"/>
            </a:solidFill>
            <a:prstDash val="solid"/>
            <a:headEnd type="none" w="lg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40300" y="4400550"/>
            <a:ext cx="965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rgbClr val="FF9900"/>
                </a:solidFill>
              </a:rPr>
              <a:t>светлина</a:t>
            </a:r>
            <a:endParaRPr lang="en-US" sz="1600" dirty="0">
              <a:solidFill>
                <a:srgbClr val="FF99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196195" y="3585686"/>
            <a:ext cx="984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rgbClr val="0070C0"/>
                </a:solidFill>
              </a:rPr>
              <a:t>огледало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559151" y="2577269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/>
              <a:t>стена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6549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Обратна посока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Лъчът излиза от гледащия</a:t>
            </a:r>
          </a:p>
          <a:p>
            <a:pPr lvl="1"/>
            <a:r>
              <a:rPr lang="bg-BG" dirty="0"/>
              <a:t>Следи се кога и как попада на обекти и светлинни източници</a:t>
            </a:r>
          </a:p>
          <a:p>
            <a:pPr lvl="1"/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301851" y="3270032"/>
            <a:ext cx="0" cy="857250"/>
          </a:xfrm>
          <a:prstGeom prst="line">
            <a:avLst/>
          </a:prstGeom>
          <a:ln w="76200" cap="rnd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59151" y="2927132"/>
            <a:ext cx="1085850" cy="110951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836065" y="2948430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rgbClr val="0070C0"/>
                </a:solidFill>
              </a:rPr>
              <a:t>екран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02201" y="3212882"/>
            <a:ext cx="114300" cy="12001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6045051" y="3323833"/>
            <a:ext cx="0" cy="971550"/>
          </a:xfrm>
          <a:prstGeom prst="line">
            <a:avLst/>
          </a:prstGeom>
          <a:ln w="76200" cap="rnd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2812471" y="3754127"/>
            <a:ext cx="3204511" cy="780703"/>
          </a:xfrm>
          <a:custGeom>
            <a:avLst/>
            <a:gdLst>
              <a:gd name="connsiteX0" fmla="*/ 0 w 646686"/>
              <a:gd name="connsiteY0" fmla="*/ 580626 h 580626"/>
              <a:gd name="connsiteX1" fmla="*/ 646686 w 646686"/>
              <a:gd name="connsiteY1" fmla="*/ 177317 h 580626"/>
              <a:gd name="connsiteX2" fmla="*/ 427647 w 646686"/>
              <a:gd name="connsiteY2" fmla="*/ 0 h 580626"/>
              <a:gd name="connsiteX0" fmla="*/ 0 w 646686"/>
              <a:gd name="connsiteY0" fmla="*/ 792711 h 792711"/>
              <a:gd name="connsiteX1" fmla="*/ 646686 w 646686"/>
              <a:gd name="connsiteY1" fmla="*/ 389402 h 792711"/>
              <a:gd name="connsiteX2" fmla="*/ 441554 w 646686"/>
              <a:gd name="connsiteY2" fmla="*/ 0 h 792711"/>
              <a:gd name="connsiteX0" fmla="*/ 0 w 1241220"/>
              <a:gd name="connsiteY0" fmla="*/ 792711 h 792711"/>
              <a:gd name="connsiteX1" fmla="*/ 1241220 w 1241220"/>
              <a:gd name="connsiteY1" fmla="*/ 396355 h 792711"/>
              <a:gd name="connsiteX2" fmla="*/ 441554 w 1241220"/>
              <a:gd name="connsiteY2" fmla="*/ 0 h 792711"/>
              <a:gd name="connsiteX0" fmla="*/ 0 w 1648006"/>
              <a:gd name="connsiteY0" fmla="*/ 1394199 h 1394199"/>
              <a:gd name="connsiteX1" fmla="*/ 1648006 w 1648006"/>
              <a:gd name="connsiteY1" fmla="*/ 396355 h 1394199"/>
              <a:gd name="connsiteX2" fmla="*/ 848340 w 1648006"/>
              <a:gd name="connsiteY2" fmla="*/ 0 h 1394199"/>
              <a:gd name="connsiteX0" fmla="*/ 0 w 1999164"/>
              <a:gd name="connsiteY0" fmla="*/ 1495027 h 1495027"/>
              <a:gd name="connsiteX1" fmla="*/ 1999164 w 1999164"/>
              <a:gd name="connsiteY1" fmla="*/ 396355 h 1495027"/>
              <a:gd name="connsiteX2" fmla="*/ 1199498 w 1999164"/>
              <a:gd name="connsiteY2" fmla="*/ 0 h 1495027"/>
              <a:gd name="connsiteX0" fmla="*/ 0 w 1999164"/>
              <a:gd name="connsiteY0" fmla="*/ 1529796 h 1529796"/>
              <a:gd name="connsiteX1" fmla="*/ 1999164 w 1999164"/>
              <a:gd name="connsiteY1" fmla="*/ 431124 h 1529796"/>
              <a:gd name="connsiteX2" fmla="*/ 1126485 w 1999164"/>
              <a:gd name="connsiteY2" fmla="*/ 0 h 1529796"/>
              <a:gd name="connsiteX0" fmla="*/ 0 w 6197092"/>
              <a:gd name="connsiteY0" fmla="*/ 719305 h 719305"/>
              <a:gd name="connsiteX1" fmla="*/ 6197092 w 6197092"/>
              <a:gd name="connsiteY1" fmla="*/ 431124 h 719305"/>
              <a:gd name="connsiteX2" fmla="*/ 5324413 w 6197092"/>
              <a:gd name="connsiteY2" fmla="*/ 0 h 719305"/>
              <a:gd name="connsiteX0" fmla="*/ 0 w 6197092"/>
              <a:gd name="connsiteY0" fmla="*/ 288181 h 1065167"/>
              <a:gd name="connsiteX1" fmla="*/ 6197092 w 6197092"/>
              <a:gd name="connsiteY1" fmla="*/ 0 h 1065167"/>
              <a:gd name="connsiteX2" fmla="*/ 1271958 w 6197092"/>
              <a:gd name="connsiteY2" fmla="*/ 1065167 h 1065167"/>
              <a:gd name="connsiteX0" fmla="*/ 0 w 3204511"/>
              <a:gd name="connsiteY0" fmla="*/ 0 h 776986"/>
              <a:gd name="connsiteX1" fmla="*/ 3204511 w 3204511"/>
              <a:gd name="connsiteY1" fmla="*/ 387228 h 776986"/>
              <a:gd name="connsiteX2" fmla="*/ 1271958 w 3204511"/>
              <a:gd name="connsiteY2" fmla="*/ 776986 h 776986"/>
              <a:gd name="connsiteX0" fmla="*/ 0 w 3204511"/>
              <a:gd name="connsiteY0" fmla="*/ 0 h 780703"/>
              <a:gd name="connsiteX1" fmla="*/ 3204511 w 3204511"/>
              <a:gd name="connsiteY1" fmla="*/ 387228 h 780703"/>
              <a:gd name="connsiteX2" fmla="*/ 1249656 w 3204511"/>
              <a:gd name="connsiteY2" fmla="*/ 780703 h 78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4511" h="780703">
                <a:moveTo>
                  <a:pt x="0" y="0"/>
                </a:moveTo>
                <a:lnTo>
                  <a:pt x="3204511" y="387228"/>
                </a:lnTo>
                <a:lnTo>
                  <a:pt x="1249656" y="780703"/>
                </a:lnTo>
              </a:path>
            </a:pathLst>
          </a:custGeom>
          <a:ln w="19050" cap="rnd">
            <a:solidFill>
              <a:srgbClr val="0070C0"/>
            </a:solidFill>
            <a:prstDash val="solid"/>
            <a:headEnd type="none" w="lg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TextBox 41"/>
          <p:cNvSpPr txBox="1"/>
          <p:nvPr/>
        </p:nvSpPr>
        <p:spPr>
          <a:xfrm>
            <a:off x="2904901" y="4395341"/>
            <a:ext cx="965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rgbClr val="FF9900"/>
                </a:solidFill>
              </a:rPr>
              <a:t>светлина</a:t>
            </a:r>
            <a:endParaRPr lang="en-US" sz="1600" dirty="0">
              <a:solidFill>
                <a:srgbClr val="FF99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96195" y="3585686"/>
            <a:ext cx="984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rgbClr val="0070C0"/>
                </a:solidFill>
              </a:rPr>
              <a:t>огледало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559151" y="2577269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/>
              <a:t>стена</a:t>
            </a:r>
            <a:endParaRPr lang="en-US" sz="1600" dirty="0"/>
          </a:p>
        </p:txBody>
      </p:sp>
      <p:sp>
        <p:nvSpPr>
          <p:cNvPr id="5" name="Oval 4"/>
          <p:cNvSpPr/>
          <p:nvPr/>
        </p:nvSpPr>
        <p:spPr>
          <a:xfrm>
            <a:off x="3924538" y="4491600"/>
            <a:ext cx="137160" cy="13716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819400" y="3754963"/>
            <a:ext cx="1108364" cy="765082"/>
          </a:xfrm>
          <a:prstGeom prst="straightConnector1">
            <a:avLst/>
          </a:prstGeom>
          <a:ln w="19050" cap="rnd">
            <a:solidFill>
              <a:srgbClr val="0070C0"/>
            </a:solidFill>
            <a:prstDash val="solid"/>
            <a:headEnd type="oval" w="lg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902108" y="3529380"/>
            <a:ext cx="816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>
                <a:solidFill>
                  <a:srgbClr val="0070C0"/>
                </a:solidFill>
              </a:rPr>
              <a:t>гледащ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2820413" y="3759312"/>
            <a:ext cx="2757055" cy="888033"/>
          </a:xfrm>
          <a:prstGeom prst="straightConnector1">
            <a:avLst/>
          </a:prstGeom>
          <a:ln w="19050" cap="rnd">
            <a:solidFill>
              <a:srgbClr val="0070C0"/>
            </a:solidFill>
            <a:prstDash val="solid"/>
            <a:headEnd type="none" w="lg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2810107" y="2899741"/>
            <a:ext cx="3196484" cy="854386"/>
          </a:xfrm>
          <a:custGeom>
            <a:avLst/>
            <a:gdLst>
              <a:gd name="connsiteX0" fmla="*/ 0 w 646686"/>
              <a:gd name="connsiteY0" fmla="*/ 580626 h 580626"/>
              <a:gd name="connsiteX1" fmla="*/ 646686 w 646686"/>
              <a:gd name="connsiteY1" fmla="*/ 177317 h 580626"/>
              <a:gd name="connsiteX2" fmla="*/ 427647 w 646686"/>
              <a:gd name="connsiteY2" fmla="*/ 0 h 580626"/>
              <a:gd name="connsiteX0" fmla="*/ 0 w 646686"/>
              <a:gd name="connsiteY0" fmla="*/ 792711 h 792711"/>
              <a:gd name="connsiteX1" fmla="*/ 646686 w 646686"/>
              <a:gd name="connsiteY1" fmla="*/ 389402 h 792711"/>
              <a:gd name="connsiteX2" fmla="*/ 441554 w 646686"/>
              <a:gd name="connsiteY2" fmla="*/ 0 h 792711"/>
              <a:gd name="connsiteX0" fmla="*/ 0 w 1241220"/>
              <a:gd name="connsiteY0" fmla="*/ 792711 h 792711"/>
              <a:gd name="connsiteX1" fmla="*/ 1241220 w 1241220"/>
              <a:gd name="connsiteY1" fmla="*/ 396355 h 792711"/>
              <a:gd name="connsiteX2" fmla="*/ 441554 w 1241220"/>
              <a:gd name="connsiteY2" fmla="*/ 0 h 792711"/>
              <a:gd name="connsiteX0" fmla="*/ 0 w 1648006"/>
              <a:gd name="connsiteY0" fmla="*/ 1394199 h 1394199"/>
              <a:gd name="connsiteX1" fmla="*/ 1648006 w 1648006"/>
              <a:gd name="connsiteY1" fmla="*/ 396355 h 1394199"/>
              <a:gd name="connsiteX2" fmla="*/ 848340 w 1648006"/>
              <a:gd name="connsiteY2" fmla="*/ 0 h 1394199"/>
              <a:gd name="connsiteX0" fmla="*/ 0 w 1999164"/>
              <a:gd name="connsiteY0" fmla="*/ 1495027 h 1495027"/>
              <a:gd name="connsiteX1" fmla="*/ 1999164 w 1999164"/>
              <a:gd name="connsiteY1" fmla="*/ 396355 h 1495027"/>
              <a:gd name="connsiteX2" fmla="*/ 1199498 w 1999164"/>
              <a:gd name="connsiteY2" fmla="*/ 0 h 1495027"/>
              <a:gd name="connsiteX0" fmla="*/ 0 w 1999164"/>
              <a:gd name="connsiteY0" fmla="*/ 1529796 h 1529796"/>
              <a:gd name="connsiteX1" fmla="*/ 1999164 w 1999164"/>
              <a:gd name="connsiteY1" fmla="*/ 431124 h 1529796"/>
              <a:gd name="connsiteX2" fmla="*/ 1126485 w 1999164"/>
              <a:gd name="connsiteY2" fmla="*/ 0 h 1529796"/>
              <a:gd name="connsiteX0" fmla="*/ 0 w 6197092"/>
              <a:gd name="connsiteY0" fmla="*/ 719305 h 719305"/>
              <a:gd name="connsiteX1" fmla="*/ 6197092 w 6197092"/>
              <a:gd name="connsiteY1" fmla="*/ 431124 h 719305"/>
              <a:gd name="connsiteX2" fmla="*/ 5324413 w 6197092"/>
              <a:gd name="connsiteY2" fmla="*/ 0 h 719305"/>
              <a:gd name="connsiteX0" fmla="*/ 0 w 6197092"/>
              <a:gd name="connsiteY0" fmla="*/ 288181 h 1065167"/>
              <a:gd name="connsiteX1" fmla="*/ 6197092 w 6197092"/>
              <a:gd name="connsiteY1" fmla="*/ 0 h 1065167"/>
              <a:gd name="connsiteX2" fmla="*/ 1271958 w 6197092"/>
              <a:gd name="connsiteY2" fmla="*/ 1065167 h 1065167"/>
              <a:gd name="connsiteX0" fmla="*/ 0 w 3204511"/>
              <a:gd name="connsiteY0" fmla="*/ 0 h 776986"/>
              <a:gd name="connsiteX1" fmla="*/ 3204511 w 3204511"/>
              <a:gd name="connsiteY1" fmla="*/ 387228 h 776986"/>
              <a:gd name="connsiteX2" fmla="*/ 1271958 w 3204511"/>
              <a:gd name="connsiteY2" fmla="*/ 776986 h 776986"/>
              <a:gd name="connsiteX0" fmla="*/ 0 w 3204511"/>
              <a:gd name="connsiteY0" fmla="*/ 854386 h 1241614"/>
              <a:gd name="connsiteX1" fmla="*/ 3204511 w 3204511"/>
              <a:gd name="connsiteY1" fmla="*/ 1241614 h 1241614"/>
              <a:gd name="connsiteX2" fmla="*/ 856322 w 3204511"/>
              <a:gd name="connsiteY2" fmla="*/ 0 h 1241614"/>
              <a:gd name="connsiteX0" fmla="*/ 0 w 3194120"/>
              <a:gd name="connsiteY0" fmla="*/ 854386 h 854386"/>
              <a:gd name="connsiteX1" fmla="*/ 3194120 w 3194120"/>
              <a:gd name="connsiteY1" fmla="*/ 586987 h 854386"/>
              <a:gd name="connsiteX2" fmla="*/ 856322 w 3194120"/>
              <a:gd name="connsiteY2" fmla="*/ 0 h 854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4120" h="854386">
                <a:moveTo>
                  <a:pt x="0" y="854386"/>
                </a:moveTo>
                <a:lnTo>
                  <a:pt x="3194120" y="586987"/>
                </a:lnTo>
                <a:lnTo>
                  <a:pt x="856322" y="0"/>
                </a:lnTo>
              </a:path>
            </a:pathLst>
          </a:custGeom>
          <a:ln w="19050" cap="rnd">
            <a:solidFill>
              <a:srgbClr val="0070C0"/>
            </a:solidFill>
            <a:prstDash val="solid"/>
            <a:headEnd type="none" w="lg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824976" y="3036850"/>
            <a:ext cx="2096429" cy="713677"/>
          </a:xfrm>
          <a:prstGeom prst="straightConnector1">
            <a:avLst/>
          </a:prstGeom>
          <a:ln w="19050" cap="rnd">
            <a:solidFill>
              <a:srgbClr val="0070C0"/>
            </a:solidFill>
            <a:prstDash val="solid"/>
            <a:headEnd type="none" w="lg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821259" y="2880732"/>
            <a:ext cx="1382751" cy="869797"/>
          </a:xfrm>
          <a:prstGeom prst="straightConnector1">
            <a:avLst/>
          </a:prstGeom>
          <a:ln w="19050" cap="rnd">
            <a:solidFill>
              <a:srgbClr val="0070C0"/>
            </a:solidFill>
            <a:prstDash val="solid"/>
            <a:headEnd type="none" w="lg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98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Проблеми на обратната връзка</a:t>
            </a:r>
          </a:p>
          <a:p>
            <a:pPr lvl="1"/>
            <a:r>
              <a:rPr lang="bg-BG" dirty="0"/>
              <a:t>Ограничение за максимален брой отражения</a:t>
            </a:r>
            <a:endParaRPr lang="en-US" dirty="0"/>
          </a:p>
          <a:p>
            <a:pPr lvl="1"/>
            <a:r>
              <a:rPr lang="bg-BG" dirty="0"/>
              <a:t>Изтърване на малък обект, който е „между“ два пиксела</a:t>
            </a:r>
          </a:p>
          <a:p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446039" y="2932565"/>
            <a:ext cx="0" cy="857250"/>
          </a:xfrm>
          <a:prstGeom prst="line">
            <a:avLst/>
          </a:prstGeom>
          <a:ln w="76200" cap="rnd">
            <a:solidFill>
              <a:srgbClr val="0070C0"/>
            </a:solidFill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71801" y="2569193"/>
            <a:ext cx="969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70C0"/>
                </a:solidFill>
              </a:defRPr>
            </a:lvl1pPr>
          </a:lstStyle>
          <a:p>
            <a:pPr algn="ctr"/>
            <a:r>
              <a:rPr lang="bg-BG" dirty="0"/>
              <a:t>екран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2645939" y="3334089"/>
            <a:ext cx="3714750" cy="174007"/>
          </a:xfrm>
          <a:custGeom>
            <a:avLst/>
            <a:gdLst>
              <a:gd name="connsiteX0" fmla="*/ 0 w 1511300"/>
              <a:gd name="connsiteY0" fmla="*/ 1435100 h 1828800"/>
              <a:gd name="connsiteX1" fmla="*/ 927100 w 1511300"/>
              <a:gd name="connsiteY1" fmla="*/ 0 h 1828800"/>
              <a:gd name="connsiteX2" fmla="*/ 1511300 w 1511300"/>
              <a:gd name="connsiteY2" fmla="*/ 1828800 h 1828800"/>
              <a:gd name="connsiteX0" fmla="*/ 0 w 1774356"/>
              <a:gd name="connsiteY0" fmla="*/ 1848568 h 1848568"/>
              <a:gd name="connsiteX1" fmla="*/ 1190156 w 1774356"/>
              <a:gd name="connsiteY1" fmla="*/ 0 h 1848568"/>
              <a:gd name="connsiteX2" fmla="*/ 1774356 w 1774356"/>
              <a:gd name="connsiteY2" fmla="*/ 1828800 h 1848568"/>
              <a:gd name="connsiteX0" fmla="*/ 0 w 2142104"/>
              <a:gd name="connsiteY0" fmla="*/ 1848568 h 1893073"/>
              <a:gd name="connsiteX1" fmla="*/ 1190156 w 2142104"/>
              <a:gd name="connsiteY1" fmla="*/ 0 h 1893073"/>
              <a:gd name="connsiteX2" fmla="*/ 2142104 w 2142104"/>
              <a:gd name="connsiteY2" fmla="*/ 1893073 h 1893073"/>
              <a:gd name="connsiteX0" fmla="*/ 0 w 1566960"/>
              <a:gd name="connsiteY0" fmla="*/ 2009582 h 2009582"/>
              <a:gd name="connsiteX1" fmla="*/ 615012 w 1566960"/>
              <a:gd name="connsiteY1" fmla="*/ 0 h 2009582"/>
              <a:gd name="connsiteX2" fmla="*/ 1566960 w 1566960"/>
              <a:gd name="connsiteY2" fmla="*/ 1893073 h 2009582"/>
              <a:gd name="connsiteX0" fmla="*/ 0 w 1566960"/>
              <a:gd name="connsiteY0" fmla="*/ 116509 h 116509"/>
              <a:gd name="connsiteX1" fmla="*/ 1566960 w 1566960"/>
              <a:gd name="connsiteY1" fmla="*/ 0 h 116509"/>
              <a:gd name="connsiteX0" fmla="*/ 0 w 491656"/>
              <a:gd name="connsiteY0" fmla="*/ 2390583 h 2390583"/>
              <a:gd name="connsiteX1" fmla="*/ 491656 w 491656"/>
              <a:gd name="connsiteY1" fmla="*/ 0 h 2390583"/>
              <a:gd name="connsiteX0" fmla="*/ 989937 w 989937"/>
              <a:gd name="connsiteY0" fmla="*/ 2346851 h 2346851"/>
              <a:gd name="connsiteX1" fmla="*/ 0 w 989937"/>
              <a:gd name="connsiteY1" fmla="*/ 0 h 2346851"/>
              <a:gd name="connsiteX0" fmla="*/ 948193 w 948193"/>
              <a:gd name="connsiteY0" fmla="*/ 822851 h 822851"/>
              <a:gd name="connsiteX1" fmla="*/ 0 w 948193"/>
              <a:gd name="connsiteY1" fmla="*/ 0 h 822851"/>
              <a:gd name="connsiteX0" fmla="*/ 795793 w 795793"/>
              <a:gd name="connsiteY0" fmla="*/ 1661051 h 1661051"/>
              <a:gd name="connsiteX1" fmla="*/ 0 w 795793"/>
              <a:gd name="connsiteY1" fmla="*/ 0 h 1661051"/>
              <a:gd name="connsiteX0" fmla="*/ 871993 w 871993"/>
              <a:gd name="connsiteY0" fmla="*/ 899051 h 899051"/>
              <a:gd name="connsiteX1" fmla="*/ 0 w 871993"/>
              <a:gd name="connsiteY1" fmla="*/ 0 h 899051"/>
              <a:gd name="connsiteX0" fmla="*/ 225999 w 225999"/>
              <a:gd name="connsiteY0" fmla="*/ 0 h 346307"/>
              <a:gd name="connsiteX1" fmla="*/ 0 w 225999"/>
              <a:gd name="connsiteY1" fmla="*/ 346307 h 346307"/>
              <a:gd name="connsiteX0" fmla="*/ 0 w 2497867"/>
              <a:gd name="connsiteY0" fmla="*/ 1021881 h 1021881"/>
              <a:gd name="connsiteX1" fmla="*/ 2497867 w 2497867"/>
              <a:gd name="connsiteY1" fmla="*/ 0 h 1021881"/>
              <a:gd name="connsiteX0" fmla="*/ 0 w 2769685"/>
              <a:gd name="connsiteY0" fmla="*/ 594251 h 594251"/>
              <a:gd name="connsiteX1" fmla="*/ 2769685 w 2769685"/>
              <a:gd name="connsiteY1" fmla="*/ 0 h 594251"/>
              <a:gd name="connsiteX0" fmla="*/ 0 w 1962192"/>
              <a:gd name="connsiteY0" fmla="*/ 0 h 1108307"/>
              <a:gd name="connsiteX1" fmla="*/ 1962192 w 1962192"/>
              <a:gd name="connsiteY1" fmla="*/ 1108307 h 1108307"/>
              <a:gd name="connsiteX0" fmla="*/ 0 w 2571792"/>
              <a:gd name="connsiteY0" fmla="*/ 0 h 955907"/>
              <a:gd name="connsiteX1" fmla="*/ 2571792 w 2571792"/>
              <a:gd name="connsiteY1" fmla="*/ 955907 h 955907"/>
              <a:gd name="connsiteX0" fmla="*/ 0 w 4724400"/>
              <a:gd name="connsiteY0" fmla="*/ 0 h 1295400"/>
              <a:gd name="connsiteX1" fmla="*/ 4724400 w 4724400"/>
              <a:gd name="connsiteY1" fmla="*/ 1295400 h 1295400"/>
              <a:gd name="connsiteX0" fmla="*/ 0 w 4191000"/>
              <a:gd name="connsiteY0" fmla="*/ 0 h 1371599"/>
              <a:gd name="connsiteX1" fmla="*/ 4191000 w 4191000"/>
              <a:gd name="connsiteY1" fmla="*/ 1371599 h 137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1000" h="1371599">
                <a:moveTo>
                  <a:pt x="0" y="0"/>
                </a:moveTo>
                <a:lnTo>
                  <a:pt x="4191000" y="1371599"/>
                </a:lnTo>
              </a:path>
            </a:pathLst>
          </a:custGeom>
          <a:ln w="19050" cap="rnd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2648" y="3149695"/>
            <a:ext cx="612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bg-BG" dirty="0"/>
              <a:t>гледащ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 rot="5400000">
            <a:off x="5984669" y="3217696"/>
            <a:ext cx="221867" cy="263475"/>
          </a:xfrm>
          <a:custGeom>
            <a:avLst/>
            <a:gdLst>
              <a:gd name="connsiteX0" fmla="*/ 649817 w 1587500"/>
              <a:gd name="connsiteY0" fmla="*/ 33867 h 1797050"/>
              <a:gd name="connsiteX1" fmla="*/ 116417 w 1587500"/>
              <a:gd name="connsiteY1" fmla="*/ 719667 h 1797050"/>
              <a:gd name="connsiteX2" fmla="*/ 129117 w 1587500"/>
              <a:gd name="connsiteY2" fmla="*/ 1519767 h 1797050"/>
              <a:gd name="connsiteX3" fmla="*/ 891117 w 1587500"/>
              <a:gd name="connsiteY3" fmla="*/ 1773767 h 1797050"/>
              <a:gd name="connsiteX4" fmla="*/ 1500717 w 1587500"/>
              <a:gd name="connsiteY4" fmla="*/ 1380067 h 1797050"/>
              <a:gd name="connsiteX5" fmla="*/ 1411817 w 1587500"/>
              <a:gd name="connsiteY5" fmla="*/ 516467 h 1797050"/>
              <a:gd name="connsiteX6" fmla="*/ 649817 w 1587500"/>
              <a:gd name="connsiteY6" fmla="*/ 33867 h 1797050"/>
              <a:gd name="connsiteX0" fmla="*/ 649817 w 1826684"/>
              <a:gd name="connsiteY0" fmla="*/ 40217 h 1803400"/>
              <a:gd name="connsiteX1" fmla="*/ 116417 w 1826684"/>
              <a:gd name="connsiteY1" fmla="*/ 726017 h 1803400"/>
              <a:gd name="connsiteX2" fmla="*/ 129117 w 1826684"/>
              <a:gd name="connsiteY2" fmla="*/ 1526117 h 1803400"/>
              <a:gd name="connsiteX3" fmla="*/ 891117 w 1826684"/>
              <a:gd name="connsiteY3" fmla="*/ 1780117 h 1803400"/>
              <a:gd name="connsiteX4" fmla="*/ 1500717 w 1826684"/>
              <a:gd name="connsiteY4" fmla="*/ 1386417 h 1803400"/>
              <a:gd name="connsiteX5" fmla="*/ 1678517 w 1826684"/>
              <a:gd name="connsiteY5" fmla="*/ 484717 h 1803400"/>
              <a:gd name="connsiteX6" fmla="*/ 649817 w 1826684"/>
              <a:gd name="connsiteY6" fmla="*/ 40217 h 1803400"/>
              <a:gd name="connsiteX0" fmla="*/ 649817 w 1890517"/>
              <a:gd name="connsiteY0" fmla="*/ 40217 h 1803400"/>
              <a:gd name="connsiteX1" fmla="*/ 116417 w 1890517"/>
              <a:gd name="connsiteY1" fmla="*/ 726017 h 1803400"/>
              <a:gd name="connsiteX2" fmla="*/ 129117 w 1890517"/>
              <a:gd name="connsiteY2" fmla="*/ 1526117 h 1803400"/>
              <a:gd name="connsiteX3" fmla="*/ 891117 w 1890517"/>
              <a:gd name="connsiteY3" fmla="*/ 1780117 h 1803400"/>
              <a:gd name="connsiteX4" fmla="*/ 1500717 w 1890517"/>
              <a:gd name="connsiteY4" fmla="*/ 1386417 h 1803400"/>
              <a:gd name="connsiteX5" fmla="*/ 1678517 w 1890517"/>
              <a:gd name="connsiteY5" fmla="*/ 484717 h 1803400"/>
              <a:gd name="connsiteX6" fmla="*/ 649817 w 1890517"/>
              <a:gd name="connsiteY6" fmla="*/ 40217 h 1803400"/>
              <a:gd name="connsiteX0" fmla="*/ 738314 w 1979014"/>
              <a:gd name="connsiteY0" fmla="*/ 40217 h 1803400"/>
              <a:gd name="connsiteX1" fmla="*/ 204914 w 1979014"/>
              <a:gd name="connsiteY1" fmla="*/ 726017 h 1803400"/>
              <a:gd name="connsiteX2" fmla="*/ 217614 w 1979014"/>
              <a:gd name="connsiteY2" fmla="*/ 1526117 h 1803400"/>
              <a:gd name="connsiteX3" fmla="*/ 979614 w 1979014"/>
              <a:gd name="connsiteY3" fmla="*/ 1780117 h 1803400"/>
              <a:gd name="connsiteX4" fmla="*/ 1589214 w 1979014"/>
              <a:gd name="connsiteY4" fmla="*/ 1386417 h 1803400"/>
              <a:gd name="connsiteX5" fmla="*/ 1767014 w 1979014"/>
              <a:gd name="connsiteY5" fmla="*/ 484717 h 1803400"/>
              <a:gd name="connsiteX6" fmla="*/ 738314 w 1979014"/>
              <a:gd name="connsiteY6" fmla="*/ 40217 h 1803400"/>
              <a:gd name="connsiteX0" fmla="*/ 746165 w 1986865"/>
              <a:gd name="connsiteY0" fmla="*/ 40217 h 1803400"/>
              <a:gd name="connsiteX1" fmla="*/ 212765 w 1986865"/>
              <a:gd name="connsiteY1" fmla="*/ 726017 h 1803400"/>
              <a:gd name="connsiteX2" fmla="*/ 225465 w 1986865"/>
              <a:gd name="connsiteY2" fmla="*/ 1526117 h 1803400"/>
              <a:gd name="connsiteX3" fmla="*/ 987465 w 1986865"/>
              <a:gd name="connsiteY3" fmla="*/ 1780117 h 1803400"/>
              <a:gd name="connsiteX4" fmla="*/ 1597065 w 1986865"/>
              <a:gd name="connsiteY4" fmla="*/ 1386417 h 1803400"/>
              <a:gd name="connsiteX5" fmla="*/ 1774865 w 1986865"/>
              <a:gd name="connsiteY5" fmla="*/ 484717 h 1803400"/>
              <a:gd name="connsiteX6" fmla="*/ 746165 w 1986865"/>
              <a:gd name="connsiteY6" fmla="*/ 40217 h 1803400"/>
              <a:gd name="connsiteX0" fmla="*/ 746165 w 1986865"/>
              <a:gd name="connsiteY0" fmla="*/ 40217 h 1892300"/>
              <a:gd name="connsiteX1" fmla="*/ 212765 w 1986865"/>
              <a:gd name="connsiteY1" fmla="*/ 726017 h 1892300"/>
              <a:gd name="connsiteX2" fmla="*/ 225465 w 1986865"/>
              <a:gd name="connsiteY2" fmla="*/ 1526117 h 1892300"/>
              <a:gd name="connsiteX3" fmla="*/ 987465 w 1986865"/>
              <a:gd name="connsiteY3" fmla="*/ 1780117 h 1892300"/>
              <a:gd name="connsiteX4" fmla="*/ 1597065 w 1986865"/>
              <a:gd name="connsiteY4" fmla="*/ 1386417 h 1892300"/>
              <a:gd name="connsiteX5" fmla="*/ 1774865 w 1986865"/>
              <a:gd name="connsiteY5" fmla="*/ 484717 h 1892300"/>
              <a:gd name="connsiteX6" fmla="*/ 746165 w 1986865"/>
              <a:gd name="connsiteY6" fmla="*/ 40217 h 1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6865" h="1892300">
                <a:moveTo>
                  <a:pt x="746165" y="40217"/>
                </a:moveTo>
                <a:cubicBezTo>
                  <a:pt x="485815" y="80434"/>
                  <a:pt x="0" y="572417"/>
                  <a:pt x="212765" y="726017"/>
                </a:cubicBezTo>
                <a:cubicBezTo>
                  <a:pt x="608582" y="1011767"/>
                  <a:pt x="113929" y="1338780"/>
                  <a:pt x="225465" y="1526117"/>
                </a:cubicBezTo>
                <a:cubicBezTo>
                  <a:pt x="443482" y="1892300"/>
                  <a:pt x="758865" y="1803400"/>
                  <a:pt x="987465" y="1780117"/>
                </a:cubicBezTo>
                <a:cubicBezTo>
                  <a:pt x="1216065" y="1756834"/>
                  <a:pt x="1465832" y="1602317"/>
                  <a:pt x="1597065" y="1386417"/>
                </a:cubicBezTo>
                <a:cubicBezTo>
                  <a:pt x="1728298" y="1170517"/>
                  <a:pt x="1313432" y="850900"/>
                  <a:pt x="1774865" y="484717"/>
                </a:cubicBezTo>
                <a:cubicBezTo>
                  <a:pt x="1986865" y="316479"/>
                  <a:pt x="1006515" y="0"/>
                  <a:pt x="746165" y="40217"/>
                </a:cubicBezTo>
                <a:close/>
              </a:path>
            </a:pathLst>
          </a:custGeom>
          <a:solidFill>
            <a:srgbClr val="FF7C8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 flipV="1">
            <a:off x="2617364" y="3335959"/>
            <a:ext cx="3726691" cy="523875"/>
          </a:xfrm>
          <a:custGeom>
            <a:avLst/>
            <a:gdLst>
              <a:gd name="connsiteX0" fmla="*/ 0 w 1511300"/>
              <a:gd name="connsiteY0" fmla="*/ 1435100 h 1828800"/>
              <a:gd name="connsiteX1" fmla="*/ 927100 w 1511300"/>
              <a:gd name="connsiteY1" fmla="*/ 0 h 1828800"/>
              <a:gd name="connsiteX2" fmla="*/ 1511300 w 1511300"/>
              <a:gd name="connsiteY2" fmla="*/ 1828800 h 1828800"/>
              <a:gd name="connsiteX0" fmla="*/ 0 w 1774356"/>
              <a:gd name="connsiteY0" fmla="*/ 1848568 h 1848568"/>
              <a:gd name="connsiteX1" fmla="*/ 1190156 w 1774356"/>
              <a:gd name="connsiteY1" fmla="*/ 0 h 1848568"/>
              <a:gd name="connsiteX2" fmla="*/ 1774356 w 1774356"/>
              <a:gd name="connsiteY2" fmla="*/ 1828800 h 1848568"/>
              <a:gd name="connsiteX0" fmla="*/ 0 w 2142104"/>
              <a:gd name="connsiteY0" fmla="*/ 1848568 h 1893073"/>
              <a:gd name="connsiteX1" fmla="*/ 1190156 w 2142104"/>
              <a:gd name="connsiteY1" fmla="*/ 0 h 1893073"/>
              <a:gd name="connsiteX2" fmla="*/ 2142104 w 2142104"/>
              <a:gd name="connsiteY2" fmla="*/ 1893073 h 1893073"/>
              <a:gd name="connsiteX0" fmla="*/ 0 w 1566960"/>
              <a:gd name="connsiteY0" fmla="*/ 2009582 h 2009582"/>
              <a:gd name="connsiteX1" fmla="*/ 615012 w 1566960"/>
              <a:gd name="connsiteY1" fmla="*/ 0 h 2009582"/>
              <a:gd name="connsiteX2" fmla="*/ 1566960 w 1566960"/>
              <a:gd name="connsiteY2" fmla="*/ 1893073 h 2009582"/>
              <a:gd name="connsiteX0" fmla="*/ 0 w 1566960"/>
              <a:gd name="connsiteY0" fmla="*/ 116509 h 116509"/>
              <a:gd name="connsiteX1" fmla="*/ 1566960 w 1566960"/>
              <a:gd name="connsiteY1" fmla="*/ 0 h 116509"/>
              <a:gd name="connsiteX0" fmla="*/ 0 w 491656"/>
              <a:gd name="connsiteY0" fmla="*/ 2390583 h 2390583"/>
              <a:gd name="connsiteX1" fmla="*/ 491656 w 491656"/>
              <a:gd name="connsiteY1" fmla="*/ 0 h 2390583"/>
              <a:gd name="connsiteX0" fmla="*/ 989937 w 989937"/>
              <a:gd name="connsiteY0" fmla="*/ 2346851 h 2346851"/>
              <a:gd name="connsiteX1" fmla="*/ 0 w 989937"/>
              <a:gd name="connsiteY1" fmla="*/ 0 h 2346851"/>
              <a:gd name="connsiteX0" fmla="*/ 948193 w 948193"/>
              <a:gd name="connsiteY0" fmla="*/ 822851 h 822851"/>
              <a:gd name="connsiteX1" fmla="*/ 0 w 948193"/>
              <a:gd name="connsiteY1" fmla="*/ 0 h 822851"/>
              <a:gd name="connsiteX0" fmla="*/ 795793 w 795793"/>
              <a:gd name="connsiteY0" fmla="*/ 1661051 h 1661051"/>
              <a:gd name="connsiteX1" fmla="*/ 0 w 795793"/>
              <a:gd name="connsiteY1" fmla="*/ 0 h 1661051"/>
              <a:gd name="connsiteX0" fmla="*/ 871993 w 871993"/>
              <a:gd name="connsiteY0" fmla="*/ 899051 h 899051"/>
              <a:gd name="connsiteX1" fmla="*/ 0 w 871993"/>
              <a:gd name="connsiteY1" fmla="*/ 0 h 899051"/>
              <a:gd name="connsiteX0" fmla="*/ 225999 w 225999"/>
              <a:gd name="connsiteY0" fmla="*/ 0 h 346307"/>
              <a:gd name="connsiteX1" fmla="*/ 0 w 225999"/>
              <a:gd name="connsiteY1" fmla="*/ 346307 h 346307"/>
              <a:gd name="connsiteX0" fmla="*/ 0 w 2497867"/>
              <a:gd name="connsiteY0" fmla="*/ 1021881 h 1021881"/>
              <a:gd name="connsiteX1" fmla="*/ 2497867 w 2497867"/>
              <a:gd name="connsiteY1" fmla="*/ 0 h 1021881"/>
              <a:gd name="connsiteX0" fmla="*/ 0 w 3123389"/>
              <a:gd name="connsiteY0" fmla="*/ 725042 h 725042"/>
              <a:gd name="connsiteX1" fmla="*/ 3123389 w 3123389"/>
              <a:gd name="connsiteY1" fmla="*/ 0 h 725042"/>
              <a:gd name="connsiteX0" fmla="*/ 0 w 3292522"/>
              <a:gd name="connsiteY0" fmla="*/ 801242 h 801242"/>
              <a:gd name="connsiteX1" fmla="*/ 3292522 w 3292522"/>
              <a:gd name="connsiteY1" fmla="*/ 0 h 8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92522" h="801242">
                <a:moveTo>
                  <a:pt x="0" y="801242"/>
                </a:moveTo>
                <a:lnTo>
                  <a:pt x="3292522" y="0"/>
                </a:lnTo>
              </a:path>
            </a:pathLst>
          </a:custGeom>
          <a:ln w="19050" cap="rnd">
            <a:solidFill>
              <a:srgbClr val="0070C0"/>
            </a:solidFill>
            <a:prstDash val="solid"/>
            <a:headEnd type="oval" w="lg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895805" y="3657600"/>
            <a:ext cx="904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bg-BG" dirty="0">
                <a:solidFill>
                  <a:sysClr val="windowText" lastClr="000000"/>
                </a:solidFill>
              </a:rPr>
              <a:t>съседни</a:t>
            </a:r>
          </a:p>
          <a:p>
            <a:r>
              <a:rPr lang="bg-BG" dirty="0">
                <a:solidFill>
                  <a:sysClr val="windowText" lastClr="000000"/>
                </a:solidFill>
              </a:rPr>
              <a:t>пиксели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Arc 27"/>
          <p:cNvSpPr/>
          <p:nvPr/>
        </p:nvSpPr>
        <p:spPr>
          <a:xfrm>
            <a:off x="3484138" y="2571750"/>
            <a:ext cx="1164061" cy="1428750"/>
          </a:xfrm>
          <a:prstGeom prst="arc">
            <a:avLst>
              <a:gd name="adj1" fmla="val 6205058"/>
              <a:gd name="adj2" fmla="val 9503807"/>
            </a:avLst>
          </a:prstGeom>
          <a:noFill/>
          <a:ln w="12700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69808" y="2073859"/>
            <a:ext cx="1200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pPr algn="r"/>
            <a:r>
              <a:rPr lang="bg-BG" dirty="0">
                <a:solidFill>
                  <a:srgbClr val="FF0000"/>
                </a:solidFill>
              </a:rPr>
              <a:t>Обект, криещ се</a:t>
            </a:r>
          </a:p>
          <a:p>
            <a:pPr algn="r"/>
            <a:r>
              <a:rPr lang="bg-BG" dirty="0">
                <a:solidFill>
                  <a:srgbClr val="FF0000"/>
                </a:solidFill>
              </a:rPr>
              <a:t>между капките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Arc 29"/>
          <p:cNvSpPr/>
          <p:nvPr/>
        </p:nvSpPr>
        <p:spPr>
          <a:xfrm>
            <a:off x="5827289" y="1923506"/>
            <a:ext cx="914400" cy="1428750"/>
          </a:xfrm>
          <a:prstGeom prst="arc">
            <a:avLst>
              <a:gd name="adj1" fmla="val 93469"/>
              <a:gd name="adj2" fmla="val 5550524"/>
            </a:avLst>
          </a:prstGeom>
          <a:noFill/>
          <a:ln w="12700">
            <a:solidFill>
              <a:srgbClr val="FF0000"/>
            </a:solidFill>
            <a:prstDash val="sysDot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 flipV="1">
            <a:off x="2626889" y="3159743"/>
            <a:ext cx="3714750" cy="174007"/>
          </a:xfrm>
          <a:custGeom>
            <a:avLst/>
            <a:gdLst>
              <a:gd name="connsiteX0" fmla="*/ 0 w 1511300"/>
              <a:gd name="connsiteY0" fmla="*/ 1435100 h 1828800"/>
              <a:gd name="connsiteX1" fmla="*/ 927100 w 1511300"/>
              <a:gd name="connsiteY1" fmla="*/ 0 h 1828800"/>
              <a:gd name="connsiteX2" fmla="*/ 1511300 w 1511300"/>
              <a:gd name="connsiteY2" fmla="*/ 1828800 h 1828800"/>
              <a:gd name="connsiteX0" fmla="*/ 0 w 1774356"/>
              <a:gd name="connsiteY0" fmla="*/ 1848568 h 1848568"/>
              <a:gd name="connsiteX1" fmla="*/ 1190156 w 1774356"/>
              <a:gd name="connsiteY1" fmla="*/ 0 h 1848568"/>
              <a:gd name="connsiteX2" fmla="*/ 1774356 w 1774356"/>
              <a:gd name="connsiteY2" fmla="*/ 1828800 h 1848568"/>
              <a:gd name="connsiteX0" fmla="*/ 0 w 2142104"/>
              <a:gd name="connsiteY0" fmla="*/ 1848568 h 1893073"/>
              <a:gd name="connsiteX1" fmla="*/ 1190156 w 2142104"/>
              <a:gd name="connsiteY1" fmla="*/ 0 h 1893073"/>
              <a:gd name="connsiteX2" fmla="*/ 2142104 w 2142104"/>
              <a:gd name="connsiteY2" fmla="*/ 1893073 h 1893073"/>
              <a:gd name="connsiteX0" fmla="*/ 0 w 1566960"/>
              <a:gd name="connsiteY0" fmla="*/ 2009582 h 2009582"/>
              <a:gd name="connsiteX1" fmla="*/ 615012 w 1566960"/>
              <a:gd name="connsiteY1" fmla="*/ 0 h 2009582"/>
              <a:gd name="connsiteX2" fmla="*/ 1566960 w 1566960"/>
              <a:gd name="connsiteY2" fmla="*/ 1893073 h 2009582"/>
              <a:gd name="connsiteX0" fmla="*/ 0 w 1566960"/>
              <a:gd name="connsiteY0" fmla="*/ 116509 h 116509"/>
              <a:gd name="connsiteX1" fmla="*/ 1566960 w 1566960"/>
              <a:gd name="connsiteY1" fmla="*/ 0 h 116509"/>
              <a:gd name="connsiteX0" fmla="*/ 0 w 491656"/>
              <a:gd name="connsiteY0" fmla="*/ 2390583 h 2390583"/>
              <a:gd name="connsiteX1" fmla="*/ 491656 w 491656"/>
              <a:gd name="connsiteY1" fmla="*/ 0 h 2390583"/>
              <a:gd name="connsiteX0" fmla="*/ 989937 w 989937"/>
              <a:gd name="connsiteY0" fmla="*/ 2346851 h 2346851"/>
              <a:gd name="connsiteX1" fmla="*/ 0 w 989937"/>
              <a:gd name="connsiteY1" fmla="*/ 0 h 2346851"/>
              <a:gd name="connsiteX0" fmla="*/ 948193 w 948193"/>
              <a:gd name="connsiteY0" fmla="*/ 822851 h 822851"/>
              <a:gd name="connsiteX1" fmla="*/ 0 w 948193"/>
              <a:gd name="connsiteY1" fmla="*/ 0 h 822851"/>
              <a:gd name="connsiteX0" fmla="*/ 795793 w 795793"/>
              <a:gd name="connsiteY0" fmla="*/ 1661051 h 1661051"/>
              <a:gd name="connsiteX1" fmla="*/ 0 w 795793"/>
              <a:gd name="connsiteY1" fmla="*/ 0 h 1661051"/>
              <a:gd name="connsiteX0" fmla="*/ 871993 w 871993"/>
              <a:gd name="connsiteY0" fmla="*/ 899051 h 899051"/>
              <a:gd name="connsiteX1" fmla="*/ 0 w 871993"/>
              <a:gd name="connsiteY1" fmla="*/ 0 h 899051"/>
              <a:gd name="connsiteX0" fmla="*/ 225999 w 225999"/>
              <a:gd name="connsiteY0" fmla="*/ 0 h 346307"/>
              <a:gd name="connsiteX1" fmla="*/ 0 w 225999"/>
              <a:gd name="connsiteY1" fmla="*/ 346307 h 346307"/>
              <a:gd name="connsiteX0" fmla="*/ 0 w 2497867"/>
              <a:gd name="connsiteY0" fmla="*/ 1021881 h 1021881"/>
              <a:gd name="connsiteX1" fmla="*/ 2497867 w 2497867"/>
              <a:gd name="connsiteY1" fmla="*/ 0 h 1021881"/>
              <a:gd name="connsiteX0" fmla="*/ 0 w 2769685"/>
              <a:gd name="connsiteY0" fmla="*/ 594251 h 594251"/>
              <a:gd name="connsiteX1" fmla="*/ 2769685 w 2769685"/>
              <a:gd name="connsiteY1" fmla="*/ 0 h 594251"/>
              <a:gd name="connsiteX0" fmla="*/ 0 w 1962192"/>
              <a:gd name="connsiteY0" fmla="*/ 0 h 1108307"/>
              <a:gd name="connsiteX1" fmla="*/ 1962192 w 1962192"/>
              <a:gd name="connsiteY1" fmla="*/ 1108307 h 1108307"/>
              <a:gd name="connsiteX0" fmla="*/ 0 w 2571792"/>
              <a:gd name="connsiteY0" fmla="*/ 0 h 955907"/>
              <a:gd name="connsiteX1" fmla="*/ 2571792 w 2571792"/>
              <a:gd name="connsiteY1" fmla="*/ 955907 h 955907"/>
              <a:gd name="connsiteX0" fmla="*/ 0 w 4724400"/>
              <a:gd name="connsiteY0" fmla="*/ 0 h 1295400"/>
              <a:gd name="connsiteX1" fmla="*/ 4724400 w 4724400"/>
              <a:gd name="connsiteY1" fmla="*/ 1295400 h 1295400"/>
              <a:gd name="connsiteX0" fmla="*/ 0 w 4191000"/>
              <a:gd name="connsiteY0" fmla="*/ 0 h 1371599"/>
              <a:gd name="connsiteX1" fmla="*/ 4191000 w 4191000"/>
              <a:gd name="connsiteY1" fmla="*/ 1371599 h 137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1000" h="1371599">
                <a:moveTo>
                  <a:pt x="0" y="0"/>
                </a:moveTo>
                <a:lnTo>
                  <a:pt x="4191000" y="1371599"/>
                </a:lnTo>
              </a:path>
            </a:pathLst>
          </a:custGeom>
          <a:ln w="19050" cap="rnd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2621403" y="2814980"/>
            <a:ext cx="3726691" cy="523875"/>
          </a:xfrm>
          <a:custGeom>
            <a:avLst/>
            <a:gdLst>
              <a:gd name="connsiteX0" fmla="*/ 0 w 1511300"/>
              <a:gd name="connsiteY0" fmla="*/ 1435100 h 1828800"/>
              <a:gd name="connsiteX1" fmla="*/ 927100 w 1511300"/>
              <a:gd name="connsiteY1" fmla="*/ 0 h 1828800"/>
              <a:gd name="connsiteX2" fmla="*/ 1511300 w 1511300"/>
              <a:gd name="connsiteY2" fmla="*/ 1828800 h 1828800"/>
              <a:gd name="connsiteX0" fmla="*/ 0 w 1774356"/>
              <a:gd name="connsiteY0" fmla="*/ 1848568 h 1848568"/>
              <a:gd name="connsiteX1" fmla="*/ 1190156 w 1774356"/>
              <a:gd name="connsiteY1" fmla="*/ 0 h 1848568"/>
              <a:gd name="connsiteX2" fmla="*/ 1774356 w 1774356"/>
              <a:gd name="connsiteY2" fmla="*/ 1828800 h 1848568"/>
              <a:gd name="connsiteX0" fmla="*/ 0 w 2142104"/>
              <a:gd name="connsiteY0" fmla="*/ 1848568 h 1893073"/>
              <a:gd name="connsiteX1" fmla="*/ 1190156 w 2142104"/>
              <a:gd name="connsiteY1" fmla="*/ 0 h 1893073"/>
              <a:gd name="connsiteX2" fmla="*/ 2142104 w 2142104"/>
              <a:gd name="connsiteY2" fmla="*/ 1893073 h 1893073"/>
              <a:gd name="connsiteX0" fmla="*/ 0 w 1566960"/>
              <a:gd name="connsiteY0" fmla="*/ 2009582 h 2009582"/>
              <a:gd name="connsiteX1" fmla="*/ 615012 w 1566960"/>
              <a:gd name="connsiteY1" fmla="*/ 0 h 2009582"/>
              <a:gd name="connsiteX2" fmla="*/ 1566960 w 1566960"/>
              <a:gd name="connsiteY2" fmla="*/ 1893073 h 2009582"/>
              <a:gd name="connsiteX0" fmla="*/ 0 w 1566960"/>
              <a:gd name="connsiteY0" fmla="*/ 116509 h 116509"/>
              <a:gd name="connsiteX1" fmla="*/ 1566960 w 1566960"/>
              <a:gd name="connsiteY1" fmla="*/ 0 h 116509"/>
              <a:gd name="connsiteX0" fmla="*/ 0 w 491656"/>
              <a:gd name="connsiteY0" fmla="*/ 2390583 h 2390583"/>
              <a:gd name="connsiteX1" fmla="*/ 491656 w 491656"/>
              <a:gd name="connsiteY1" fmla="*/ 0 h 2390583"/>
              <a:gd name="connsiteX0" fmla="*/ 989937 w 989937"/>
              <a:gd name="connsiteY0" fmla="*/ 2346851 h 2346851"/>
              <a:gd name="connsiteX1" fmla="*/ 0 w 989937"/>
              <a:gd name="connsiteY1" fmla="*/ 0 h 2346851"/>
              <a:gd name="connsiteX0" fmla="*/ 948193 w 948193"/>
              <a:gd name="connsiteY0" fmla="*/ 822851 h 822851"/>
              <a:gd name="connsiteX1" fmla="*/ 0 w 948193"/>
              <a:gd name="connsiteY1" fmla="*/ 0 h 822851"/>
              <a:gd name="connsiteX0" fmla="*/ 795793 w 795793"/>
              <a:gd name="connsiteY0" fmla="*/ 1661051 h 1661051"/>
              <a:gd name="connsiteX1" fmla="*/ 0 w 795793"/>
              <a:gd name="connsiteY1" fmla="*/ 0 h 1661051"/>
              <a:gd name="connsiteX0" fmla="*/ 871993 w 871993"/>
              <a:gd name="connsiteY0" fmla="*/ 899051 h 899051"/>
              <a:gd name="connsiteX1" fmla="*/ 0 w 871993"/>
              <a:gd name="connsiteY1" fmla="*/ 0 h 899051"/>
              <a:gd name="connsiteX0" fmla="*/ 225999 w 225999"/>
              <a:gd name="connsiteY0" fmla="*/ 0 h 346307"/>
              <a:gd name="connsiteX1" fmla="*/ 0 w 225999"/>
              <a:gd name="connsiteY1" fmla="*/ 346307 h 346307"/>
              <a:gd name="connsiteX0" fmla="*/ 0 w 2497867"/>
              <a:gd name="connsiteY0" fmla="*/ 1021881 h 1021881"/>
              <a:gd name="connsiteX1" fmla="*/ 2497867 w 2497867"/>
              <a:gd name="connsiteY1" fmla="*/ 0 h 1021881"/>
              <a:gd name="connsiteX0" fmla="*/ 0 w 3123389"/>
              <a:gd name="connsiteY0" fmla="*/ 725042 h 725042"/>
              <a:gd name="connsiteX1" fmla="*/ 3123389 w 3123389"/>
              <a:gd name="connsiteY1" fmla="*/ 0 h 725042"/>
              <a:gd name="connsiteX0" fmla="*/ 0 w 3292522"/>
              <a:gd name="connsiteY0" fmla="*/ 801242 h 801242"/>
              <a:gd name="connsiteX1" fmla="*/ 3292522 w 3292522"/>
              <a:gd name="connsiteY1" fmla="*/ 0 h 80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92522" h="801242">
                <a:moveTo>
                  <a:pt x="0" y="801242"/>
                </a:moveTo>
                <a:lnTo>
                  <a:pt x="3292522" y="0"/>
                </a:lnTo>
              </a:path>
            </a:pathLst>
          </a:custGeom>
          <a:ln w="19050" cap="rnd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418370" y="3187766"/>
            <a:ext cx="50325" cy="50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18370" y="3267293"/>
            <a:ext cx="50325" cy="50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18370" y="3346820"/>
            <a:ext cx="50325" cy="50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18370" y="3426347"/>
            <a:ext cx="50325" cy="503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1421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1634</Words>
  <Application>Microsoft Office PowerPoint</Application>
  <PresentationFormat>On-screen Show (16:9)</PresentationFormat>
  <Paragraphs>316</Paragraphs>
  <Slides>52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Arial Black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Съдържание</vt:lpstr>
      <vt:lpstr>Основни идеи</vt:lpstr>
      <vt:lpstr>Трасиране на лъчи</vt:lpstr>
      <vt:lpstr>Използване</vt:lpstr>
      <vt:lpstr>PowerPoint Presentation</vt:lpstr>
      <vt:lpstr>Права посока</vt:lpstr>
      <vt:lpstr>Обратна посока</vt:lpstr>
      <vt:lpstr>PowerPoint Presentation</vt:lpstr>
      <vt:lpstr>Основни трудности</vt:lpstr>
      <vt:lpstr>Пресичане на лъчи</vt:lpstr>
      <vt:lpstr>Пресичане</vt:lpstr>
      <vt:lpstr>Аналитичен метод</vt:lpstr>
      <vt:lpstr>Сечение с равнина</vt:lpstr>
      <vt:lpstr>PowerPoint Presentation</vt:lpstr>
      <vt:lpstr>PowerPoint Presentation</vt:lpstr>
      <vt:lpstr>Лъч и триъгълник</vt:lpstr>
      <vt:lpstr>PowerPoint Presentation</vt:lpstr>
      <vt:lpstr>Примери</vt:lpstr>
      <vt:lpstr>Квадратични обекти</vt:lpstr>
      <vt:lpstr>Пример със сфера</vt:lpstr>
      <vt:lpstr>Числен метод</vt:lpstr>
      <vt:lpstr>Двоично търсене</vt:lpstr>
      <vt:lpstr>Пример</vt:lpstr>
      <vt:lpstr>PowerPoint Presentation</vt:lpstr>
      <vt:lpstr>PowerPoint Presentation</vt:lpstr>
      <vt:lpstr>Ето резултата</vt:lpstr>
      <vt:lpstr>PowerPoint Presentation</vt:lpstr>
      <vt:lpstr>Отражение и пречупване</vt:lpstr>
      <vt:lpstr>Какво е това</vt:lpstr>
      <vt:lpstr>Общо и различно</vt:lpstr>
      <vt:lpstr>Отражение</vt:lpstr>
      <vt:lpstr>Изчисляване без ъгъл</vt:lpstr>
      <vt:lpstr>Пример със сфера</vt:lpstr>
      <vt:lpstr>Любопитно</vt:lpstr>
      <vt:lpstr>PowerPoint Presentation</vt:lpstr>
      <vt:lpstr>PowerPoint Presentation</vt:lpstr>
      <vt:lpstr>Внимание</vt:lpstr>
      <vt:lpstr>Задача за 5т бонус</vt:lpstr>
      <vt:lpstr>Бонус за 5 точки</vt:lpstr>
      <vt:lpstr>Задача за бонус</vt:lpstr>
      <vt:lpstr>Пречупване</vt:lpstr>
      <vt:lpstr>В природата</vt:lpstr>
      <vt:lpstr>PowerPoint Presentation</vt:lpstr>
      <vt:lpstr>PowerPoint Presentation</vt:lpstr>
      <vt:lpstr>Закон на Снел (Snell)</vt:lpstr>
      <vt:lpstr>Индекси</vt:lpstr>
      <vt:lpstr>Особености</vt:lpstr>
      <vt:lpstr>Любопитно</vt:lpstr>
      <vt:lpstr>Въпроси?</vt:lpstr>
      <vt:lpstr>Повече информация</vt:lpstr>
      <vt:lpstr>И на тази презентация 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2021-10-10T07:39:48Z</dcterms:modified>
</cp:coreProperties>
</file>