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5" r:id="rId6"/>
    <p:sldId id="266" r:id="rId7"/>
    <p:sldId id="269" r:id="rId8"/>
    <p:sldId id="270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56BB4-A690-EB4F-9D2A-9B0A9DA952D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34C42-1947-D94D-9886-A3AC39A7F8C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集训班</a:t>
            </a:r>
            <a:r>
              <a:rPr lang="en-US" altLang="zh-CN" sz="6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– </a:t>
            </a:r>
            <a:r>
              <a:rPr lang="zh-CN" altLang="en-US" sz="6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爬虫基础</a:t>
            </a:r>
            <a:endParaRPr lang="en-US" sz="6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i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七月教育</a:t>
            </a:r>
            <a:endParaRPr lang="en-US" altLang="zh-CN" b="1" i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i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林老师：</a:t>
            </a:r>
            <a:r>
              <a:rPr lang="de-DE" altLang="zh-CN" b="1" i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http</a:t>
            </a:r>
            <a:r>
              <a:rPr lang="de-DE" altLang="zh-CN" b="1" i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://</a:t>
            </a:r>
            <a:r>
              <a:rPr lang="de-DE" altLang="zh-CN" b="1" i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weibo.com</a:t>
            </a:r>
            <a:r>
              <a:rPr lang="de-DE" altLang="zh-CN" b="1" i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/2607195824/</a:t>
            </a:r>
            <a:endParaRPr lang="en-US" b="1" i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目录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多进程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多线程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异步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如何应对反爬虫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Selenium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入门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模拟登陆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动态语言特性的使用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反射机制的使用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多进程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使用</a:t>
            </a:r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创建进程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使用封装的multiprocessing库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等待子进程结束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进程池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数据交换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多线程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线程创建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线程池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同步锁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线程</a:t>
            </a:r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vs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进程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GIL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锁对性能的影响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异步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时间浪费在哪里？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异步流程示意图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安装</a:t>
            </a:r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grequests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并简单解读代码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异步结合多线程（作业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）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反爬虫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伪装得像个浏览器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操作速度不要太快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伪装多个</a:t>
            </a:r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IP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（</a:t>
            </a:r>
            <a:r>
              <a:rPr lang="zh-CN" alt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https://github.com/qiyeboy/IPProxys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）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使用不同账号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Selenium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入门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安装和配置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css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定位器使用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下拉和点击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启动参数设置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动态语言特性的使用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真的要用正则表达式吗？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字符串匹配还是麻烦啊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eval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轻松解决问题！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反射机制的使用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一个爬虫程序处理不同类型网页！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动态添加功能模块，无需手动</a:t>
            </a:r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if-else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！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402</Words>
  <Application>WPS 演示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Courier New</vt:lpstr>
      <vt:lpstr>微软雅黑</vt:lpstr>
      <vt:lpstr>Gill Sans MT</vt:lpstr>
      <vt:lpstr>等线</vt:lpstr>
      <vt:lpstr>Calibri</vt:lpstr>
      <vt:lpstr>Gallery</vt:lpstr>
      <vt:lpstr>集训班 – 爬虫基础</vt:lpstr>
      <vt:lpstr>目录</vt:lpstr>
      <vt:lpstr>多进程</vt:lpstr>
      <vt:lpstr>多线程</vt:lpstr>
      <vt:lpstr>异步</vt:lpstr>
      <vt:lpstr>异步</vt:lpstr>
      <vt:lpstr>反爬虫</vt:lpstr>
      <vt:lpstr>动态语言特性的使用</vt:lpstr>
      <vt:lpstr>反射机制的使用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集训班 – 爬虫基础</dc:title>
  <dc:creator>林应</dc:creator>
  <cp:lastModifiedBy>ttpan</cp:lastModifiedBy>
  <cp:revision>116</cp:revision>
  <dcterms:created xsi:type="dcterms:W3CDTF">2017-07-15T07:02:00Z</dcterms:created>
  <dcterms:modified xsi:type="dcterms:W3CDTF">2017-07-19T06:55:34Z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