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3" r:id="rId6"/>
    <p:sldId id="274" r:id="rId7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56BB4-A690-EB4F-9D2A-9B0A9DA952D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34C42-1947-D94D-9886-A3AC39A7F8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集训班</a:t>
            </a:r>
            <a:r>
              <a:rPr lang="en-US" altLang="zh-CN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– </a:t>
            </a:r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爬虫基础</a:t>
            </a:r>
            <a:endParaRPr lang="en-US" sz="6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七月教育</a:t>
            </a:r>
            <a:endParaRPr lang="en-US" altLang="zh-CN" b="1" i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林老师：</a:t>
            </a:r>
            <a:r>
              <a:rPr lang="de-DE" altLang="zh-CN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://</a:t>
            </a:r>
            <a:r>
              <a:rPr lang="de-DE" altLang="zh-CN" b="1" i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weibo.com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/2607195824/</a:t>
            </a:r>
            <a:endParaRPr lang="en-US" b="1" i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目录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关于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的更多案例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Peewee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访问数据库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Redis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实现队列服务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分布式框架设计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代码实现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更多技巧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如何滚动到页面底部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driver.execute_script("window.scrollTo(0, document.body.scrollHeight);")</a:t>
            </a:r>
            <a:endParaRPr lang="zh-CN" alt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文本框输入，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用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登陆豆瓣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如何截图（比如元素抓取失败，保留现场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）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更多知识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https://www.gitbook.com/book/wangxiwei/webdriver-python/details</a:t>
            </a:r>
            <a:endParaRPr lang="zh-CN" alt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PEEWEE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访问数据库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为什么直接访问数据库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Peewee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表结构定义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创建表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查询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REDIS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实现队列服务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为什么要使用队列？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比数据库效率高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结构简单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分布式更友好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Redis</a:t>
            </a:r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安装和基本命令简介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队列代码实现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分布式框架设计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需要考虑的点？</a:t>
            </a:r>
            <a:endParaRPr lang="zh-CN" alt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任务分发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结果回写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错误重试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16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动态扩展</a:t>
            </a:r>
            <a:endParaRPr lang="zh-CN" altLang="en-US" sz="216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zh-CN" altLang="en-US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架构设计：</a:t>
            </a:r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arch.jpg</a:t>
            </a:r>
            <a:endParaRPr lang="en-US" altLang="zh-CN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WPS 演示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Courier New</vt:lpstr>
      <vt:lpstr>微软雅黑</vt:lpstr>
      <vt:lpstr>Gill Sans MT</vt:lpstr>
      <vt:lpstr>等线</vt:lpstr>
      <vt:lpstr>Calibri</vt:lpstr>
      <vt:lpstr>Gallery</vt:lpstr>
      <vt:lpstr>集训班 – 爬虫基础</vt:lpstr>
      <vt:lpstr>目录</vt:lpstr>
      <vt:lpstr>Selenium更多案例</vt:lpstr>
      <vt:lpstr>使用PEEWEE访问数据库</vt:lpstr>
      <vt:lpstr>使用REDIS实现队列服务</vt:lpstr>
      <vt:lpstr>分布式框架设计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集训班 – 爬虫基础</dc:title>
  <dc:creator>林应</dc:creator>
  <cp:lastModifiedBy>ttpan</cp:lastModifiedBy>
  <cp:revision>151</cp:revision>
  <dcterms:created xsi:type="dcterms:W3CDTF">2017-07-15T07:02:00Z</dcterms:created>
  <dcterms:modified xsi:type="dcterms:W3CDTF">2017-07-21T07:47:24Z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