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146304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22d1be5c_0_33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22d1be5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022d1be5c_0_47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022d1be5c_0_4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022d1be5c_0_47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022d1be5c_0_4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022d1be5c_0_48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022d1be5c_0_4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022d1be5c_0_48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8022d1be5c_0_4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022d1be5c_0_49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022d1be5c_0_4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022d1be5c_0_499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022d1be5c_0_4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022d1be5c_0_504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022d1be5c_0_5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8022d1be5c_0_510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8022d1be5c_0_5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22d1be5c_0_515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22d1be5c_0_5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8022d1be5c_0_520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8022d1be5c_0_5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22d1be5c_0_2865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22d1be5c_0_28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022d1be5c_0_525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8022d1be5c_0_5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8022d1be5c_0_530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8022d1be5c_0_5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022d1be5c_0_536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022d1be5c_0_5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8022d1be5c_0_541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8022d1be5c_0_5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022d1be5c_0_546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022d1be5c_0_5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8022d1be5c_0_551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8022d1be5c_0_5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022d1be5c_0_556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022d1be5c_0_5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22d1be5c_0_562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22d1be5c_0_5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022d1be5c_0_56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022d1be5c_0_5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8022d1be5c_0_57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8022d1be5c_0_5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22d1be5c_0_43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22d1be5c_0_4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8022d1be5c_0_57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8022d1be5c_0_5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8022d1be5c_0_58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8022d1be5c_0_5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022d1be5c_0_58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022d1be5c_0_5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8022d1be5c_0_59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8022d1be5c_0_5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8022d1be5c_0_59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8022d1be5c_0_5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8022d1be5c_0_60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8022d1be5c_0_6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8022d1be5c_0_60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8022d1be5c_0_6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022d1be5c_0_61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022d1be5c_0_6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022d1be5c_0_61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022d1be5c_0_6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8022d1be5c_0_62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8022d1be5c_0_6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22d1be5c_0_44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22d1be5c_0_4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8022d1be5c_0_629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8022d1be5c_0_6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8022d1be5c_0_634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8022d1be5c_0_6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8022d1be5c_0_640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8022d1be5c_0_6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8022d1be5c_0_645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8022d1be5c_0_6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8022d1be5c_0_650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8022d1be5c_0_6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8022d1be5c_0_655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8022d1be5c_0_6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8022d1be5c_0_660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8022d1be5c_0_6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8022d1be5c_0_666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Google Shape;2766;g8022d1be5c_0_6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8022d1be5c_0_671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8022d1be5c_0_6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8022d1be5c_0_676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8022d1be5c_0_6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22d1be5c_0_44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22d1be5c_0_4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8022d1be5c_0_681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8022d1be5c_0_6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8022d1be5c_0_686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8022d1be5c_0_6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8022d1be5c_0_692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8022d1be5c_0_6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8022d1be5c_0_697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8022d1be5c_0_6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8022d1be5c_0_702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8022d1be5c_0_7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8022d1be5c_0_70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8022d1be5c_0_7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8022d1be5c_0_71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8022d1be5c_0_7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8022d1be5c_0_71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8022d1be5c_0_7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8022d1be5c_0_72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5" name="Google Shape;3415;g8022d1be5c_0_7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8022d1be5c_0_72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8022d1be5c_0_7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022d1be5c_0_452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022d1be5c_0_4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8022d1be5c_0_733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8022d1be5c_0_7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g8022d1be5c_0_738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2" name="Google Shape;3592;g8022d1be5c_0_7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8022d1be5c_0_744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8022d1be5c_0_7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8022d1be5c_0_749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8022d1be5c_0_7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8022d1be5c_0_754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8022d1be5c_0_7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g8022d1be5c_0_1254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8" name="Google Shape;3828;g8022d1be5c_0_1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8022d1be5c_0_1259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8022d1be5c_0_1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8022d1be5c_0_1264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8022d1be5c_0_1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8022d1be5c_0_1269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8022d1be5c_0_12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8022d1be5c_0_1274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8022d1be5c_0_1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22d1be5c_0_45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22d1be5c_0_4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g8022d1be5c_0_1280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3" name="Google Shape;4123;g8022d1be5c_0_1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g8022d1be5c_0_1285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2" name="Google Shape;4182;g8022d1be5c_0_12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9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g8022d1be5c_0_1290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g8022d1be5c_0_1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g8022d1be5c_0_1295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0" name="Google Shape;4300;g8022d1be5c_0_12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8022d1be5c_0_1300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8022d1be5c_0_13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8022d1be5c_0_1306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8" name="Google Shape;4418;g8022d1be5c_0_1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g8022d1be5c_0_1311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7" name="Google Shape;4477;g8022d1be5c_0_13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8022d1be5c_0_1316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6" name="Google Shape;4536;g8022d1be5c_0_1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3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4" name="Google Shape;4594;g8022d1be5c_0_1321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5" name="Google Shape;4595;g8022d1be5c_0_1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2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g8022d1be5c_0_1326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4" name="Google Shape;4654;g8022d1be5c_0_1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022d1be5c_0_463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022d1be5c_0_4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g8022d1be5c_0_1332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3" name="Google Shape;4713;g8022d1be5c_0_1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0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8022d1be5c_0_1337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2" name="Google Shape;4772;g8022d1be5c_0_1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8022d1be5c_0_1342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8022d1be5c_0_13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g8022d1be5c_0_1347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0" name="Google Shape;4890;g8022d1be5c_0_1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7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g8022d1be5c_0_1352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9" name="Google Shape;4949;g8022d1be5c_0_13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6" name="Shape 5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" name="Google Shape;5007;g8022d1be5c_0_1358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8" name="Google Shape;5008;g8022d1be5c_0_13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5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Google Shape;5066;g8022d1be5c_0_1363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7" name="Google Shape;5067;g8022d1be5c_0_1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4" name="Shape 5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Google Shape;5125;g8022d1be5c_0_1368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6" name="Google Shape;5126;g8022d1be5c_0_13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3" name="Shape 5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4" name="Google Shape;5184;g8022d1be5c_0_1373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5" name="Google Shape;5185;g8022d1be5c_0_13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2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Google Shape;5243;g8022d1be5c_0_1378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4" name="Google Shape;5244;g8022d1be5c_0_13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022d1be5c_0_468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022d1be5c_0_4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1" name="Shape 5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2" name="Google Shape;5302;g8022d1be5c_0_1384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3" name="Google Shape;5303;g8022d1be5c_0_13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4050" y="2117902"/>
            <a:ext cx="10224900" cy="58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4040" y="8061511"/>
            <a:ext cx="102249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4040" y="3146311"/>
            <a:ext cx="10224900" cy="55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74040" y="8966329"/>
            <a:ext cx="102249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4040" y="6117973"/>
            <a:ext cx="10224900" cy="23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74040" y="3278151"/>
            <a:ext cx="102249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74040" y="3278151"/>
            <a:ext cx="48000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98880" y="3278151"/>
            <a:ext cx="48000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74040" y="1580373"/>
            <a:ext cx="3369600" cy="21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74040" y="3952640"/>
            <a:ext cx="3369600" cy="9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8300" y="1280427"/>
            <a:ext cx="7641300" cy="116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356"/>
            <a:ext cx="5486400" cy="146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8600" y="3507698"/>
            <a:ext cx="4854300" cy="42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8600" y="7973191"/>
            <a:ext cx="48543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927400" y="2059591"/>
            <a:ext cx="4604400" cy="105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4040" y="12033636"/>
            <a:ext cx="7198500" cy="17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1265849"/>
            <a:ext cx="10224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3278151"/>
            <a:ext cx="10224900" cy="9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13264261"/>
            <a:ext cx="6585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4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5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6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7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1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2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3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4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5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6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7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8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8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8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9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_rels/slide9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90.xml"/><Relationship Id="rId11" Type="http://schemas.openxmlformats.org/officeDocument/2006/relationships/slide" Target="/ppt/slides/slide46.xml"/><Relationship Id="rId10" Type="http://schemas.openxmlformats.org/officeDocument/2006/relationships/slide" Target="/ppt/slides/slide51.xml"/><Relationship Id="rId13" Type="http://schemas.openxmlformats.org/officeDocument/2006/relationships/slide" Target="/ppt/slides/slide36.xml"/><Relationship Id="rId12" Type="http://schemas.openxmlformats.org/officeDocument/2006/relationships/slide" Target="/ppt/slides/slide4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86.xml"/><Relationship Id="rId4" Type="http://schemas.openxmlformats.org/officeDocument/2006/relationships/slide" Target="/ppt/slides/slide81.xml"/><Relationship Id="rId9" Type="http://schemas.openxmlformats.org/officeDocument/2006/relationships/slide" Target="/ppt/slides/slide56.xml"/><Relationship Id="rId15" Type="http://schemas.openxmlformats.org/officeDocument/2006/relationships/slide" Target="/ppt/slides/slide26.xml"/><Relationship Id="rId14" Type="http://schemas.openxmlformats.org/officeDocument/2006/relationships/slide" Target="/ppt/slides/slide31.xml"/><Relationship Id="rId17" Type="http://schemas.openxmlformats.org/officeDocument/2006/relationships/slide" Target="/ppt/slides/slide16.xml"/><Relationship Id="rId16" Type="http://schemas.openxmlformats.org/officeDocument/2006/relationships/slide" Target="/ppt/slides/slide21.xml"/><Relationship Id="rId5" Type="http://schemas.openxmlformats.org/officeDocument/2006/relationships/slide" Target="/ppt/slides/slide76.xml"/><Relationship Id="rId19" Type="http://schemas.openxmlformats.org/officeDocument/2006/relationships/slide" Target="/ppt/slides/slide6.xml"/><Relationship Id="rId6" Type="http://schemas.openxmlformats.org/officeDocument/2006/relationships/slide" Target="/ppt/slides/slide71.xml"/><Relationship Id="rId18" Type="http://schemas.openxmlformats.org/officeDocument/2006/relationships/slide" Target="/ppt/slides/slide11.xml"/><Relationship Id="rId7" Type="http://schemas.openxmlformats.org/officeDocument/2006/relationships/slide" Target="/ppt/slides/slide66.xml"/><Relationship Id="rId8" Type="http://schemas.openxmlformats.org/officeDocument/2006/relationships/slide" Target="/ppt/slides/slide6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2" name="Google Shape;62;p1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93" name="Google Shape;593;p2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2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2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52" name="Google Shape;652;p2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2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2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11" name="Google Shape;711;p2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2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70" name="Google Shape;770;p2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2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2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2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2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2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2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2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2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29" name="Google Shape;829;p2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2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2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2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88" name="Google Shape;888;p2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Google Shape;899;p2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2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2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2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2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2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2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2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2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2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2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2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2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2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2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2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2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2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2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2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2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2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47" name="Google Shape;947;p2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2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2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2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2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2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2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2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2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2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2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2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006" name="Google Shape;1006;p2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7" name="Google Shape;1017;p2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2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2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2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2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2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2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2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2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2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2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2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2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2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2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2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2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0">
            <a:hlinkClick action="ppaction://hlinksldjump" r:id="rId3"/>
          </p:cNvPr>
          <p:cNvSpPr/>
          <p:nvPr/>
        </p:nvSpPr>
        <p:spPr>
          <a:xfrm>
            <a:off x="10416325" y="137481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0">
            <a:hlinkClick action="ppaction://hlinksldjump" r:id="rId4"/>
          </p:cNvPr>
          <p:cNvSpPr/>
          <p:nvPr/>
        </p:nvSpPr>
        <p:spPr>
          <a:xfrm>
            <a:off x="10416325" y="129824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0">
            <a:hlinkClick action="ppaction://hlinksldjump" r:id="rId5"/>
          </p:cNvPr>
          <p:cNvSpPr/>
          <p:nvPr/>
        </p:nvSpPr>
        <p:spPr>
          <a:xfrm>
            <a:off x="10416325" y="12175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0">
            <a:hlinkClick action="ppaction://hlinksldjump" r:id="rId6"/>
          </p:cNvPr>
          <p:cNvSpPr/>
          <p:nvPr/>
        </p:nvSpPr>
        <p:spPr>
          <a:xfrm>
            <a:off x="10416325" y="113814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0">
            <a:hlinkClick action="ppaction://hlinksldjump" r:id="rId7"/>
          </p:cNvPr>
          <p:cNvSpPr/>
          <p:nvPr/>
        </p:nvSpPr>
        <p:spPr>
          <a:xfrm>
            <a:off x="10416325" y="106158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0">
            <a:hlinkClick action="ppaction://hlinksldjump" r:id="rId8"/>
          </p:cNvPr>
          <p:cNvSpPr/>
          <p:nvPr/>
        </p:nvSpPr>
        <p:spPr>
          <a:xfrm>
            <a:off x="10416325" y="98088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0">
            <a:hlinkClick action="ppaction://hlinksldjump" r:id="rId9"/>
          </p:cNvPr>
          <p:cNvSpPr/>
          <p:nvPr/>
        </p:nvSpPr>
        <p:spPr>
          <a:xfrm>
            <a:off x="10416325" y="91146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0">
            <a:hlinkClick action="ppaction://hlinksldjump" r:id="rId10"/>
          </p:cNvPr>
          <p:cNvSpPr/>
          <p:nvPr/>
        </p:nvSpPr>
        <p:spPr>
          <a:xfrm>
            <a:off x="10416325" y="8349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065" name="Google Shape;1065;p30">
            <a:hlinkClick action="ppaction://hlinksldjump" r:id="rId11"/>
          </p:cNvPr>
          <p:cNvSpPr/>
          <p:nvPr/>
        </p:nvSpPr>
        <p:spPr>
          <a:xfrm>
            <a:off x="10416325" y="754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0">
            <a:hlinkClick action="ppaction://hlinksldjump" r:id="rId12"/>
          </p:cNvPr>
          <p:cNvSpPr/>
          <p:nvPr/>
        </p:nvSpPr>
        <p:spPr>
          <a:xfrm>
            <a:off x="10416325" y="6748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0">
            <a:hlinkClick action="ppaction://hlinksldjump" r:id="rId13"/>
          </p:cNvPr>
          <p:cNvSpPr/>
          <p:nvPr/>
        </p:nvSpPr>
        <p:spPr>
          <a:xfrm>
            <a:off x="10416325" y="5982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0">
            <a:hlinkClick action="ppaction://hlinksldjump" r:id="rId14"/>
          </p:cNvPr>
          <p:cNvSpPr/>
          <p:nvPr/>
        </p:nvSpPr>
        <p:spPr>
          <a:xfrm>
            <a:off x="10416325" y="517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0">
            <a:hlinkClick action="ppaction://hlinksldjump" r:id="rId15"/>
          </p:cNvPr>
          <p:cNvSpPr/>
          <p:nvPr/>
        </p:nvSpPr>
        <p:spPr>
          <a:xfrm>
            <a:off x="10416325" y="4340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0">
            <a:hlinkClick action="ppaction://hlinksldjump" r:id="rId16"/>
          </p:cNvPr>
          <p:cNvSpPr/>
          <p:nvPr/>
        </p:nvSpPr>
        <p:spPr>
          <a:xfrm>
            <a:off x="10416325" y="3574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0">
            <a:hlinkClick action="ppaction://hlinksldjump" r:id="rId17"/>
          </p:cNvPr>
          <p:cNvSpPr/>
          <p:nvPr/>
        </p:nvSpPr>
        <p:spPr>
          <a:xfrm>
            <a:off x="10416325" y="2767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0">
            <a:hlinkClick action="ppaction://hlinksldjump" r:id="rId18"/>
          </p:cNvPr>
          <p:cNvSpPr/>
          <p:nvPr/>
        </p:nvSpPr>
        <p:spPr>
          <a:xfrm>
            <a:off x="10416325" y="1973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0">
            <a:hlinkClick action="ppaction://hlinksldjump" r:id="rId19"/>
          </p:cNvPr>
          <p:cNvSpPr/>
          <p:nvPr/>
        </p:nvSpPr>
        <p:spPr>
          <a:xfrm>
            <a:off x="10416325" y="12077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0">
            <a:hlinkClick action="ppaction://hlinksldjump" r:id="rId20"/>
          </p:cNvPr>
          <p:cNvSpPr/>
          <p:nvPr/>
        </p:nvSpPr>
        <p:spPr>
          <a:xfrm>
            <a:off x="10416325" y="4007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0"/>
          <p:cNvSpPr/>
          <p:nvPr/>
        </p:nvSpPr>
        <p:spPr>
          <a:xfrm>
            <a:off x="200000" y="2714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30"/>
          <p:cNvCxnSpPr/>
          <p:nvPr/>
        </p:nvCxnSpPr>
        <p:spPr>
          <a:xfrm>
            <a:off x="200000" y="6646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30"/>
          <p:cNvCxnSpPr/>
          <p:nvPr/>
        </p:nvCxnSpPr>
        <p:spPr>
          <a:xfrm>
            <a:off x="170335" y="15619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0"/>
          <p:cNvCxnSpPr/>
          <p:nvPr/>
        </p:nvCxnSpPr>
        <p:spPr>
          <a:xfrm>
            <a:off x="161371" y="11339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30"/>
          <p:cNvCxnSpPr/>
          <p:nvPr/>
        </p:nvCxnSpPr>
        <p:spPr>
          <a:xfrm>
            <a:off x="152406" y="19899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30"/>
          <p:cNvCxnSpPr/>
          <p:nvPr/>
        </p:nvCxnSpPr>
        <p:spPr>
          <a:xfrm>
            <a:off x="153941" y="24038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30"/>
          <p:cNvCxnSpPr/>
          <p:nvPr/>
        </p:nvCxnSpPr>
        <p:spPr>
          <a:xfrm>
            <a:off x="155476" y="28176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30"/>
          <p:cNvCxnSpPr/>
          <p:nvPr/>
        </p:nvCxnSpPr>
        <p:spPr>
          <a:xfrm>
            <a:off x="157012" y="32315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30"/>
          <p:cNvCxnSpPr/>
          <p:nvPr/>
        </p:nvCxnSpPr>
        <p:spPr>
          <a:xfrm>
            <a:off x="158547" y="36454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30"/>
          <p:cNvCxnSpPr/>
          <p:nvPr/>
        </p:nvCxnSpPr>
        <p:spPr>
          <a:xfrm>
            <a:off x="160082" y="40593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30"/>
          <p:cNvCxnSpPr/>
          <p:nvPr/>
        </p:nvCxnSpPr>
        <p:spPr>
          <a:xfrm>
            <a:off x="161618" y="44731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30"/>
          <p:cNvCxnSpPr/>
          <p:nvPr/>
        </p:nvCxnSpPr>
        <p:spPr>
          <a:xfrm flipH="1">
            <a:off x="980125" y="3128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30"/>
          <p:cNvCxnSpPr/>
          <p:nvPr/>
        </p:nvCxnSpPr>
        <p:spPr>
          <a:xfrm flipH="1">
            <a:off x="1132525" y="3025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30"/>
          <p:cNvCxnSpPr/>
          <p:nvPr/>
        </p:nvCxnSpPr>
        <p:spPr>
          <a:xfrm>
            <a:off x="163153" y="48870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30"/>
          <p:cNvCxnSpPr/>
          <p:nvPr/>
        </p:nvCxnSpPr>
        <p:spPr>
          <a:xfrm>
            <a:off x="164688" y="53009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0"/>
          <p:cNvCxnSpPr/>
          <p:nvPr/>
        </p:nvCxnSpPr>
        <p:spPr>
          <a:xfrm>
            <a:off x="166224" y="57148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0"/>
          <p:cNvCxnSpPr/>
          <p:nvPr/>
        </p:nvCxnSpPr>
        <p:spPr>
          <a:xfrm>
            <a:off x="167759" y="61286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30"/>
          <p:cNvCxnSpPr/>
          <p:nvPr/>
        </p:nvCxnSpPr>
        <p:spPr>
          <a:xfrm>
            <a:off x="169294" y="65425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0"/>
          <p:cNvCxnSpPr/>
          <p:nvPr/>
        </p:nvCxnSpPr>
        <p:spPr>
          <a:xfrm>
            <a:off x="170829" y="69564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30"/>
          <p:cNvCxnSpPr/>
          <p:nvPr/>
        </p:nvCxnSpPr>
        <p:spPr>
          <a:xfrm>
            <a:off x="172365" y="73703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0"/>
          <p:cNvCxnSpPr/>
          <p:nvPr/>
        </p:nvCxnSpPr>
        <p:spPr>
          <a:xfrm>
            <a:off x="173900" y="77842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0"/>
          <p:cNvCxnSpPr/>
          <p:nvPr/>
        </p:nvCxnSpPr>
        <p:spPr>
          <a:xfrm>
            <a:off x="175435" y="81980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30"/>
          <p:cNvCxnSpPr/>
          <p:nvPr/>
        </p:nvCxnSpPr>
        <p:spPr>
          <a:xfrm>
            <a:off x="176971" y="86119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0"/>
          <p:cNvCxnSpPr/>
          <p:nvPr/>
        </p:nvCxnSpPr>
        <p:spPr>
          <a:xfrm>
            <a:off x="178506" y="90258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0"/>
          <p:cNvCxnSpPr/>
          <p:nvPr/>
        </p:nvCxnSpPr>
        <p:spPr>
          <a:xfrm>
            <a:off x="180041" y="94397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0"/>
          <p:cNvCxnSpPr/>
          <p:nvPr/>
        </p:nvCxnSpPr>
        <p:spPr>
          <a:xfrm>
            <a:off x="181576" y="98535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0"/>
          <p:cNvCxnSpPr/>
          <p:nvPr/>
        </p:nvCxnSpPr>
        <p:spPr>
          <a:xfrm>
            <a:off x="183112" y="102674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0"/>
          <p:cNvCxnSpPr/>
          <p:nvPr/>
        </p:nvCxnSpPr>
        <p:spPr>
          <a:xfrm>
            <a:off x="184647" y="106813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0"/>
          <p:cNvCxnSpPr/>
          <p:nvPr/>
        </p:nvCxnSpPr>
        <p:spPr>
          <a:xfrm>
            <a:off x="186182" y="110952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0"/>
          <p:cNvCxnSpPr/>
          <p:nvPr/>
        </p:nvCxnSpPr>
        <p:spPr>
          <a:xfrm>
            <a:off x="187718" y="115090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0"/>
          <p:cNvCxnSpPr/>
          <p:nvPr/>
        </p:nvCxnSpPr>
        <p:spPr>
          <a:xfrm>
            <a:off x="189253" y="119229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0"/>
          <p:cNvCxnSpPr/>
          <p:nvPr/>
        </p:nvCxnSpPr>
        <p:spPr>
          <a:xfrm>
            <a:off x="190788" y="123368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0"/>
          <p:cNvCxnSpPr/>
          <p:nvPr/>
        </p:nvCxnSpPr>
        <p:spPr>
          <a:xfrm>
            <a:off x="192324" y="127507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0"/>
          <p:cNvCxnSpPr/>
          <p:nvPr/>
        </p:nvCxnSpPr>
        <p:spPr>
          <a:xfrm>
            <a:off x="193859" y="131645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0"/>
          <p:cNvCxnSpPr/>
          <p:nvPr/>
        </p:nvCxnSpPr>
        <p:spPr>
          <a:xfrm>
            <a:off x="195394" y="135784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0"/>
          <p:cNvCxnSpPr/>
          <p:nvPr/>
        </p:nvCxnSpPr>
        <p:spPr>
          <a:xfrm>
            <a:off x="196929" y="139923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0"/>
          <p:cNvCxnSpPr/>
          <p:nvPr/>
        </p:nvCxnSpPr>
        <p:spPr>
          <a:xfrm>
            <a:off x="198465" y="14406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24" name="Google Shape;1124;p3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3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3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3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3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3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3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3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3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3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3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3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3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21" name="Google Shape;121;p1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183" name="Google Shape;1183;p3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3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3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3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3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3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3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3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3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3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3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3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3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3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3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242" name="Google Shape;1242;p3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3" name="Google Shape;1253;p3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3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3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3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3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3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3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3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3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3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3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3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3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3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3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3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3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3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3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3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3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3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3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3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3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3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3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01" name="Google Shape;1301;p3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2" name="Google Shape;1312;p3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3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3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3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3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3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3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3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3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3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3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3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3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3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3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3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3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3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3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3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3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3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3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3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3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3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3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3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3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3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60" name="Google Shape;1360;p3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3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3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3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3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3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3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3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3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3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3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3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3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3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3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3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3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3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3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3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3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3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3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3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3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3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3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3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3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3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3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19" name="Google Shape;1419;p3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0" name="Google Shape;1430;p3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3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3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3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3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3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3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3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3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3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3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3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3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3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3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3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3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3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3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3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3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3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3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3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3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3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3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3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3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3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3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3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3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3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78" name="Google Shape;1478;p3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3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3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3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3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3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3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3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3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3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3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3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3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3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3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3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3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3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3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3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3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3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3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3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3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3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3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3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3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3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3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3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3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3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3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3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3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37" name="Google Shape;1537;p3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8" name="Google Shape;1548;p3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3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3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3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3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3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3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3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3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3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3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3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3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3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3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3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3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3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3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3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3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3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3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3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3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3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3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3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3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3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3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3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3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3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96" name="Google Shape;1596;p3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7" name="Google Shape;1607;p3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3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3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3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3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3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3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3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3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3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3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3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3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3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3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3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3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3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3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3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3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3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3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3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3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3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3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3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3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3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3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3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4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655" name="Google Shape;1655;p4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4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4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4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4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4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4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4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4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4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4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4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4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4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4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4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4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4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4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4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4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4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4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4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4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4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4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4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4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4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14" name="Google Shape;1714;p4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5" name="Google Shape;1725;p4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4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4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4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4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4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4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4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4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4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4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4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4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4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4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4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4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4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4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4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4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4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4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4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4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4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4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4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4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0" name="Google Shape;180;p1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4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73" name="Google Shape;1773;p4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4" name="Google Shape;1784;p4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4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4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4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4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4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4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4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4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4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4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4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4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4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4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4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4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4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4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4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4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4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4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4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4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4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Google Shape;1810;p4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p4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4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4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4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4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4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4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4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4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4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4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4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4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32" name="Google Shape;1832;p4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4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4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4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3" name="Google Shape;1843;p4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4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4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4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4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4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4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4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4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4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4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4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4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4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4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4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4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4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4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4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4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4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4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4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4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4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4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4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4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4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4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4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4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4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4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4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4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4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4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4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91" name="Google Shape;1891;p4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4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4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4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2" name="Google Shape;1902;p4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3" name="Google Shape;1903;p4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4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4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4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4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4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4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4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4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4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4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4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4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4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4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4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4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4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4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4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4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4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4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4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4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4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4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4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4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950" name="Google Shape;1950;p4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4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4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4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4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4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4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4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1" name="Google Shape;1961;p4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4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4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4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4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4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4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4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4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4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4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4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4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4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4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4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4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4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4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4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4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4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4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4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4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4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7" name="Google Shape;1987;p4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4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4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4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4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4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4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4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4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4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4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4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009" name="Google Shape;2009;p4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0" name="Google Shape;2020;p4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4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4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4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4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4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4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4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4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4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4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4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4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4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4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4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4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7" name="Google Shape;2037;p4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4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4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4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1" name="Google Shape;2041;p4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4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4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4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4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4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4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4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9" name="Google Shape;2049;p4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4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4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4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4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4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4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068" name="Google Shape;2068;p4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4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4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4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4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4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9" name="Google Shape;2079;p4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4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4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4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4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4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4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4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4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4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4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4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4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4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4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4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4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4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4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4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4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4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4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4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4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4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4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4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4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4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27" name="Google Shape;2127;p4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4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4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4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4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4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4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4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4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4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8" name="Google Shape;2138;p4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4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4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4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4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4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4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4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4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4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4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4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4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4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4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4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4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4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4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4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4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4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4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4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4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4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4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4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4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4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4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4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4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4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4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4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86" name="Google Shape;2186;p4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4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7" name="Google Shape;2197;p4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4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4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4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4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4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4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4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4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4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4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4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4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4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4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4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4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4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4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4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4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4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4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4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4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4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4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4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4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4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4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4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1" name="Google Shape;2231;p4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4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5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5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5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5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5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5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5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245" name="Google Shape;2245;p5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5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5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5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5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5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5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5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5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5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5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6" name="Google Shape;2256;p5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5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5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5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5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5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5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5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5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5" name="Google Shape;2265;p5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5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5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5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5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5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5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5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5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5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5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5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5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5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5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5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5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5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5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5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5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5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5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5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5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5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5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5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5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5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5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5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5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04" name="Google Shape;2304;p5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5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5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5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5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5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5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5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5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5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5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5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5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5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5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5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5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5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5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5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5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5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5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5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5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5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5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5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5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5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5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5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1" name="Google Shape;2341;p5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5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3" name="Google Shape;2343;p5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5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5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5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5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5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5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5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9" name="Google Shape;239;p1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5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5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5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5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5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5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363" name="Google Shape;2363;p5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5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5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5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5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5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5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5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5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5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5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4" name="Google Shape;2374;p5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5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5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5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5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5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0" name="Google Shape;2380;p5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5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5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5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5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5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5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7" name="Google Shape;2387;p5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5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5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5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5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5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5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5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5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5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5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5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5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5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5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2" name="Google Shape;2402;p5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5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5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5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5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7" name="Google Shape;2407;p5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8" name="Google Shape;2408;p5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9" name="Google Shape;2409;p5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5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5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5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5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5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5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5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5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422" name="Google Shape;2422;p5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5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5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5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5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5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5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5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5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5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5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3" name="Google Shape;2433;p5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4" name="Google Shape;2434;p5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5" name="Google Shape;2435;p5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6" name="Google Shape;2436;p5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5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5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5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5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5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5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5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5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5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5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7" name="Google Shape;2447;p5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5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5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5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5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2" name="Google Shape;2452;p5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3" name="Google Shape;2453;p5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5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5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5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5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5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5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5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5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5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5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5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5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5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5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5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5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5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481" name="Google Shape;2481;p5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5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5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2" name="Google Shape;2492;p5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5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5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5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5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5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5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5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5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5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2" name="Google Shape;2502;p5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5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5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5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5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5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5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5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5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5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5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5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5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5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5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5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5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5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0" name="Google Shape;2520;p5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1" name="Google Shape;2521;p5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2" name="Google Shape;2522;p5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5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5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5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5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5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55">
            <a:hlinkClick action="ppaction://hlinksldjump" r:id="rId3"/>
          </p:cNvPr>
          <p:cNvSpPr/>
          <p:nvPr/>
        </p:nvSpPr>
        <p:spPr>
          <a:xfrm>
            <a:off x="10416325" y="137481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55">
            <a:hlinkClick action="ppaction://hlinksldjump" r:id="rId4"/>
          </p:cNvPr>
          <p:cNvSpPr/>
          <p:nvPr/>
        </p:nvSpPr>
        <p:spPr>
          <a:xfrm>
            <a:off x="10416325" y="129824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55">
            <a:hlinkClick action="ppaction://hlinksldjump" r:id="rId5"/>
          </p:cNvPr>
          <p:cNvSpPr/>
          <p:nvPr/>
        </p:nvSpPr>
        <p:spPr>
          <a:xfrm>
            <a:off x="10416325" y="12175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55">
            <a:hlinkClick action="ppaction://hlinksldjump" r:id="rId6"/>
          </p:cNvPr>
          <p:cNvSpPr/>
          <p:nvPr/>
        </p:nvSpPr>
        <p:spPr>
          <a:xfrm>
            <a:off x="10416325" y="113814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55">
            <a:hlinkClick action="ppaction://hlinksldjump" r:id="rId7"/>
          </p:cNvPr>
          <p:cNvSpPr/>
          <p:nvPr/>
        </p:nvSpPr>
        <p:spPr>
          <a:xfrm>
            <a:off x="10416325" y="106158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55">
            <a:hlinkClick action="ppaction://hlinksldjump" r:id="rId8"/>
          </p:cNvPr>
          <p:cNvSpPr/>
          <p:nvPr/>
        </p:nvSpPr>
        <p:spPr>
          <a:xfrm>
            <a:off x="10416325" y="98088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55">
            <a:hlinkClick action="ppaction://hlinksldjump" r:id="rId9"/>
          </p:cNvPr>
          <p:cNvSpPr/>
          <p:nvPr/>
        </p:nvSpPr>
        <p:spPr>
          <a:xfrm>
            <a:off x="10416325" y="91146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55">
            <a:hlinkClick action="ppaction://hlinksldjump" r:id="rId10"/>
          </p:cNvPr>
          <p:cNvSpPr/>
          <p:nvPr/>
        </p:nvSpPr>
        <p:spPr>
          <a:xfrm>
            <a:off x="10416325" y="8349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540" name="Google Shape;2540;p55">
            <a:hlinkClick action="ppaction://hlinksldjump" r:id="rId11"/>
          </p:cNvPr>
          <p:cNvSpPr/>
          <p:nvPr/>
        </p:nvSpPr>
        <p:spPr>
          <a:xfrm>
            <a:off x="10416325" y="754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55">
            <a:hlinkClick action="ppaction://hlinksldjump" r:id="rId12"/>
          </p:cNvPr>
          <p:cNvSpPr/>
          <p:nvPr/>
        </p:nvSpPr>
        <p:spPr>
          <a:xfrm>
            <a:off x="10416325" y="6748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55">
            <a:hlinkClick action="ppaction://hlinksldjump" r:id="rId13"/>
          </p:cNvPr>
          <p:cNvSpPr/>
          <p:nvPr/>
        </p:nvSpPr>
        <p:spPr>
          <a:xfrm>
            <a:off x="10416325" y="5982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55">
            <a:hlinkClick action="ppaction://hlinksldjump" r:id="rId14"/>
          </p:cNvPr>
          <p:cNvSpPr/>
          <p:nvPr/>
        </p:nvSpPr>
        <p:spPr>
          <a:xfrm>
            <a:off x="10416325" y="517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55">
            <a:hlinkClick action="ppaction://hlinksldjump" r:id="rId15"/>
          </p:cNvPr>
          <p:cNvSpPr/>
          <p:nvPr/>
        </p:nvSpPr>
        <p:spPr>
          <a:xfrm>
            <a:off x="10416325" y="4340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55">
            <a:hlinkClick action="ppaction://hlinksldjump" r:id="rId16"/>
          </p:cNvPr>
          <p:cNvSpPr/>
          <p:nvPr/>
        </p:nvSpPr>
        <p:spPr>
          <a:xfrm>
            <a:off x="10416325" y="3574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55">
            <a:hlinkClick action="ppaction://hlinksldjump" r:id="rId17"/>
          </p:cNvPr>
          <p:cNvSpPr/>
          <p:nvPr/>
        </p:nvSpPr>
        <p:spPr>
          <a:xfrm>
            <a:off x="10416325" y="2767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55">
            <a:hlinkClick action="ppaction://hlinksldjump" r:id="rId18"/>
          </p:cNvPr>
          <p:cNvSpPr/>
          <p:nvPr/>
        </p:nvSpPr>
        <p:spPr>
          <a:xfrm>
            <a:off x="10416325" y="1973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55">
            <a:hlinkClick action="ppaction://hlinksldjump" r:id="rId19"/>
          </p:cNvPr>
          <p:cNvSpPr/>
          <p:nvPr/>
        </p:nvSpPr>
        <p:spPr>
          <a:xfrm>
            <a:off x="10416325" y="12077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55">
            <a:hlinkClick action="ppaction://hlinksldjump" r:id="rId20"/>
          </p:cNvPr>
          <p:cNvSpPr/>
          <p:nvPr/>
        </p:nvSpPr>
        <p:spPr>
          <a:xfrm>
            <a:off x="10416325" y="4007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55"/>
          <p:cNvSpPr/>
          <p:nvPr/>
        </p:nvSpPr>
        <p:spPr>
          <a:xfrm>
            <a:off x="200000" y="2714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1" name="Google Shape;2551;p55"/>
          <p:cNvCxnSpPr/>
          <p:nvPr/>
        </p:nvCxnSpPr>
        <p:spPr>
          <a:xfrm>
            <a:off x="200000" y="6646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55"/>
          <p:cNvCxnSpPr/>
          <p:nvPr/>
        </p:nvCxnSpPr>
        <p:spPr>
          <a:xfrm>
            <a:off x="170335" y="15619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55"/>
          <p:cNvCxnSpPr/>
          <p:nvPr/>
        </p:nvCxnSpPr>
        <p:spPr>
          <a:xfrm>
            <a:off x="161371" y="11339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55"/>
          <p:cNvCxnSpPr/>
          <p:nvPr/>
        </p:nvCxnSpPr>
        <p:spPr>
          <a:xfrm>
            <a:off x="152406" y="19899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55"/>
          <p:cNvCxnSpPr/>
          <p:nvPr/>
        </p:nvCxnSpPr>
        <p:spPr>
          <a:xfrm>
            <a:off x="153941" y="24038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55"/>
          <p:cNvCxnSpPr/>
          <p:nvPr/>
        </p:nvCxnSpPr>
        <p:spPr>
          <a:xfrm>
            <a:off x="155476" y="28176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55"/>
          <p:cNvCxnSpPr/>
          <p:nvPr/>
        </p:nvCxnSpPr>
        <p:spPr>
          <a:xfrm>
            <a:off x="157012" y="32315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55"/>
          <p:cNvCxnSpPr/>
          <p:nvPr/>
        </p:nvCxnSpPr>
        <p:spPr>
          <a:xfrm>
            <a:off x="158547" y="36454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55"/>
          <p:cNvCxnSpPr/>
          <p:nvPr/>
        </p:nvCxnSpPr>
        <p:spPr>
          <a:xfrm>
            <a:off x="160082" y="40593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55"/>
          <p:cNvCxnSpPr/>
          <p:nvPr/>
        </p:nvCxnSpPr>
        <p:spPr>
          <a:xfrm>
            <a:off x="161618" y="44731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55"/>
          <p:cNvCxnSpPr/>
          <p:nvPr/>
        </p:nvCxnSpPr>
        <p:spPr>
          <a:xfrm flipH="1">
            <a:off x="980125" y="3128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55"/>
          <p:cNvCxnSpPr/>
          <p:nvPr/>
        </p:nvCxnSpPr>
        <p:spPr>
          <a:xfrm flipH="1">
            <a:off x="1132525" y="3025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55"/>
          <p:cNvCxnSpPr/>
          <p:nvPr/>
        </p:nvCxnSpPr>
        <p:spPr>
          <a:xfrm>
            <a:off x="163153" y="48870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55"/>
          <p:cNvCxnSpPr/>
          <p:nvPr/>
        </p:nvCxnSpPr>
        <p:spPr>
          <a:xfrm>
            <a:off x="164688" y="53009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55"/>
          <p:cNvCxnSpPr/>
          <p:nvPr/>
        </p:nvCxnSpPr>
        <p:spPr>
          <a:xfrm>
            <a:off x="166224" y="57148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55"/>
          <p:cNvCxnSpPr/>
          <p:nvPr/>
        </p:nvCxnSpPr>
        <p:spPr>
          <a:xfrm>
            <a:off x="167759" y="61286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55"/>
          <p:cNvCxnSpPr/>
          <p:nvPr/>
        </p:nvCxnSpPr>
        <p:spPr>
          <a:xfrm>
            <a:off x="169294" y="65425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8" name="Google Shape;2568;p55"/>
          <p:cNvCxnSpPr/>
          <p:nvPr/>
        </p:nvCxnSpPr>
        <p:spPr>
          <a:xfrm>
            <a:off x="170829" y="69564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9" name="Google Shape;2569;p55"/>
          <p:cNvCxnSpPr/>
          <p:nvPr/>
        </p:nvCxnSpPr>
        <p:spPr>
          <a:xfrm>
            <a:off x="172365" y="73703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0" name="Google Shape;2570;p55"/>
          <p:cNvCxnSpPr/>
          <p:nvPr/>
        </p:nvCxnSpPr>
        <p:spPr>
          <a:xfrm>
            <a:off x="173900" y="77842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55"/>
          <p:cNvCxnSpPr/>
          <p:nvPr/>
        </p:nvCxnSpPr>
        <p:spPr>
          <a:xfrm>
            <a:off x="175435" y="81980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55"/>
          <p:cNvCxnSpPr/>
          <p:nvPr/>
        </p:nvCxnSpPr>
        <p:spPr>
          <a:xfrm>
            <a:off x="176971" y="86119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55"/>
          <p:cNvCxnSpPr/>
          <p:nvPr/>
        </p:nvCxnSpPr>
        <p:spPr>
          <a:xfrm>
            <a:off x="178506" y="90258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5"/>
          <p:cNvCxnSpPr/>
          <p:nvPr/>
        </p:nvCxnSpPr>
        <p:spPr>
          <a:xfrm>
            <a:off x="180041" y="94397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5"/>
          <p:cNvCxnSpPr/>
          <p:nvPr/>
        </p:nvCxnSpPr>
        <p:spPr>
          <a:xfrm>
            <a:off x="181576" y="98535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5"/>
          <p:cNvCxnSpPr/>
          <p:nvPr/>
        </p:nvCxnSpPr>
        <p:spPr>
          <a:xfrm>
            <a:off x="183112" y="102674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55"/>
          <p:cNvCxnSpPr/>
          <p:nvPr/>
        </p:nvCxnSpPr>
        <p:spPr>
          <a:xfrm>
            <a:off x="184647" y="106813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8" name="Google Shape;2578;p55"/>
          <p:cNvCxnSpPr/>
          <p:nvPr/>
        </p:nvCxnSpPr>
        <p:spPr>
          <a:xfrm>
            <a:off x="186182" y="110952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55"/>
          <p:cNvCxnSpPr/>
          <p:nvPr/>
        </p:nvCxnSpPr>
        <p:spPr>
          <a:xfrm>
            <a:off x="187718" y="115090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55"/>
          <p:cNvCxnSpPr/>
          <p:nvPr/>
        </p:nvCxnSpPr>
        <p:spPr>
          <a:xfrm>
            <a:off x="189253" y="119229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55"/>
          <p:cNvCxnSpPr/>
          <p:nvPr/>
        </p:nvCxnSpPr>
        <p:spPr>
          <a:xfrm>
            <a:off x="190788" y="123368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55"/>
          <p:cNvCxnSpPr/>
          <p:nvPr/>
        </p:nvCxnSpPr>
        <p:spPr>
          <a:xfrm>
            <a:off x="192324" y="127507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3" name="Google Shape;2583;p55"/>
          <p:cNvCxnSpPr/>
          <p:nvPr/>
        </p:nvCxnSpPr>
        <p:spPr>
          <a:xfrm>
            <a:off x="193859" y="131645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4" name="Google Shape;2584;p55"/>
          <p:cNvCxnSpPr/>
          <p:nvPr/>
        </p:nvCxnSpPr>
        <p:spPr>
          <a:xfrm>
            <a:off x="195394" y="135784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5" name="Google Shape;2585;p55"/>
          <p:cNvCxnSpPr/>
          <p:nvPr/>
        </p:nvCxnSpPr>
        <p:spPr>
          <a:xfrm>
            <a:off x="196929" y="139923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6" name="Google Shape;2586;p55"/>
          <p:cNvCxnSpPr/>
          <p:nvPr/>
        </p:nvCxnSpPr>
        <p:spPr>
          <a:xfrm>
            <a:off x="198465" y="14406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5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5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5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5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5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5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599" name="Google Shape;2599;p5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5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5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5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5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5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5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5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5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0" name="Google Shape;2610;p5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5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5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5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7" name="Google Shape;2617;p5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8" name="Google Shape;2618;p5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9" name="Google Shape;2619;p5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5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5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p5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5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4" name="Google Shape;2624;p5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5" name="Google Shape;2625;p5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6" name="Google Shape;2626;p5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5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5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5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5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5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5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3" name="Google Shape;2633;p5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4" name="Google Shape;2634;p5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5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6" name="Google Shape;2636;p5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7" name="Google Shape;2637;p5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5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5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0" name="Google Shape;2640;p5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5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5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5" name="Google Shape;2645;p5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5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5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5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5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5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5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5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5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658" name="Google Shape;2658;p5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5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5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5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9" name="Google Shape;2669;p5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5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5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5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3" name="Google Shape;2673;p5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4" name="Google Shape;2674;p5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5" name="Google Shape;2675;p5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6" name="Google Shape;2676;p5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7" name="Google Shape;2677;p5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8" name="Google Shape;2678;p5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9" name="Google Shape;2679;p5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0" name="Google Shape;2680;p5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1" name="Google Shape;2681;p5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2" name="Google Shape;2682;p5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3" name="Google Shape;2683;p5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5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5" name="Google Shape;2685;p5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6" name="Google Shape;2686;p5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7" name="Google Shape;2687;p5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5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2" name="Google Shape;2692;p5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3" name="Google Shape;2693;p5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4" name="Google Shape;2694;p5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5" name="Google Shape;2695;p5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6" name="Google Shape;2696;p5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7" name="Google Shape;2697;p5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5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9" name="Google Shape;2699;p5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Google Shape;2700;p5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p5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2" name="Google Shape;2702;p5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5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4" name="Google Shape;2704;p5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5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5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5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5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5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5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5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5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717" name="Google Shape;2717;p5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5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5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5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5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5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5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5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5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5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5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8" name="Google Shape;2728;p5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5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5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1" name="Google Shape;2731;p5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2" name="Google Shape;2732;p5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3" name="Google Shape;2733;p5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4" name="Google Shape;2734;p5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5" name="Google Shape;2735;p5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5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7" name="Google Shape;2737;p5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8" name="Google Shape;2738;p5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9" name="Google Shape;2739;p5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5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5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5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3" name="Google Shape;2743;p5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5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5" name="Google Shape;2745;p5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5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5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5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5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5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5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5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5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5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5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6" name="Google Shape;2756;p5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7" name="Google Shape;2757;p5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8" name="Google Shape;2758;p5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5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5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1" name="Google Shape;2761;p5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2" name="Google Shape;2762;p5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3" name="Google Shape;2763;p5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5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5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5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5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5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5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5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5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776" name="Google Shape;2776;p5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5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5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5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5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5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5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5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5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5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5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7" name="Google Shape;2787;p5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5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5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5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1" name="Google Shape;2791;p5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2" name="Google Shape;2792;p5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3" name="Google Shape;2793;p5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p5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p5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6" name="Google Shape;2796;p5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7" name="Google Shape;2797;p5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5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5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5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5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5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5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5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5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5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5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5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0" name="Google Shape;2810;p5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1" name="Google Shape;2811;p5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2" name="Google Shape;2812;p5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3" name="Google Shape;2813;p5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4" name="Google Shape;2814;p5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5" name="Google Shape;2815;p5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6" name="Google Shape;2816;p5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7" name="Google Shape;2817;p5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8" name="Google Shape;2818;p5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9" name="Google Shape;2819;p5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0" name="Google Shape;2820;p5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1" name="Google Shape;2821;p5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2" name="Google Shape;2822;p5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6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6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6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6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6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6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6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6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35" name="Google Shape;2835;p6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6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6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6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6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6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6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6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6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6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6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6" name="Google Shape;2846;p6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7" name="Google Shape;2847;p6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8" name="Google Shape;2848;p6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9" name="Google Shape;2849;p6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6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p6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2" name="Google Shape;2852;p6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3" name="Google Shape;2853;p6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4" name="Google Shape;2854;p6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5" name="Google Shape;2855;p6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6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7" name="Google Shape;2857;p6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8" name="Google Shape;2858;p6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9" name="Google Shape;2859;p6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0" name="Google Shape;2860;p6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1" name="Google Shape;2861;p6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2" name="Google Shape;2862;p6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3" name="Google Shape;2863;p6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6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6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6" name="Google Shape;2866;p6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7" name="Google Shape;2867;p6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8" name="Google Shape;2868;p6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6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0" name="Google Shape;2870;p6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1" name="Google Shape;2871;p6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2" name="Google Shape;2872;p6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6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4" name="Google Shape;2874;p6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5" name="Google Shape;2875;p6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6" name="Google Shape;2876;p6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7" name="Google Shape;2877;p6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8" name="Google Shape;2878;p6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9" name="Google Shape;2879;p6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0" name="Google Shape;2880;p6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1" name="Google Shape;2881;p6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6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6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6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6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6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6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6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6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894" name="Google Shape;2894;p6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6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6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6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6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6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6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6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6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5" name="Google Shape;2905;p6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6" name="Google Shape;2906;p6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7" name="Google Shape;2907;p6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8" name="Google Shape;2908;p6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9" name="Google Shape;2909;p6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0" name="Google Shape;2910;p6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1" name="Google Shape;2911;p6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2" name="Google Shape;2912;p6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3" name="Google Shape;2913;p6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4" name="Google Shape;2914;p6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5" name="Google Shape;2915;p6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6" name="Google Shape;2916;p6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7" name="Google Shape;2917;p6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8" name="Google Shape;2918;p6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9" name="Google Shape;2919;p6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0" name="Google Shape;2920;p6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1" name="Google Shape;2921;p6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2" name="Google Shape;2922;p6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3" name="Google Shape;2923;p6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4" name="Google Shape;2924;p6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5" name="Google Shape;2925;p6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6" name="Google Shape;2926;p6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p6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8" name="Google Shape;2928;p6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9" name="Google Shape;2929;p6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6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6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6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6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4" name="Google Shape;2934;p6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6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6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6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6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6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6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98" name="Google Shape;298;p1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1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6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6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6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6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6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6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6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6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953" name="Google Shape;2953;p6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6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6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6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6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6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6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6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6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6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6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4" name="Google Shape;2964;p6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6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6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6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6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6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6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6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6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3" name="Google Shape;2973;p6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p6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6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6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6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6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9" name="Google Shape;2979;p6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0" name="Google Shape;2980;p6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1" name="Google Shape;2981;p6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2" name="Google Shape;2982;p6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3" name="Google Shape;2983;p6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4" name="Google Shape;2984;p6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5" name="Google Shape;2985;p6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6" name="Google Shape;2986;p6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7" name="Google Shape;2987;p6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8" name="Google Shape;2988;p6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6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6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6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6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6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6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6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6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6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8" name="Google Shape;2998;p6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9" name="Google Shape;2999;p6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6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6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6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6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6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6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6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012" name="Google Shape;3012;p6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6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6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6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6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6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6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6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6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6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6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3" name="Google Shape;3023;p6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4" name="Google Shape;3024;p6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5" name="Google Shape;3025;p6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p6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7" name="Google Shape;3027;p6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8" name="Google Shape;3028;p6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9" name="Google Shape;3029;p6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0" name="Google Shape;3030;p6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6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6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6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4" name="Google Shape;3034;p6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6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6" name="Google Shape;3036;p6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7" name="Google Shape;3037;p6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8" name="Google Shape;3038;p6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9" name="Google Shape;3039;p6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6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1" name="Google Shape;3041;p6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2" name="Google Shape;3042;p6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6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6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6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6" name="Google Shape;3046;p6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7" name="Google Shape;3047;p6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6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6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0" name="Google Shape;3050;p6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1" name="Google Shape;3051;p6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2" name="Google Shape;3052;p6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3" name="Google Shape;3053;p6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4" name="Google Shape;3054;p6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5" name="Google Shape;3055;p6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p6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p6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8" name="Google Shape;3058;p6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6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6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6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6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6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6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6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6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071" name="Google Shape;3071;p6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6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6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6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6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6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6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6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6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6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6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2" name="Google Shape;3082;p6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3" name="Google Shape;3083;p6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4" name="Google Shape;3084;p6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6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6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6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6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9" name="Google Shape;3089;p6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0" name="Google Shape;3090;p6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1" name="Google Shape;3091;p6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2" name="Google Shape;3092;p6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3" name="Google Shape;3093;p6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4" name="Google Shape;3094;p6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5" name="Google Shape;3095;p6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p6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7" name="Google Shape;3097;p6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8" name="Google Shape;3098;p6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9" name="Google Shape;3099;p6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0" name="Google Shape;3100;p6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1" name="Google Shape;3101;p6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2" name="Google Shape;3102;p6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6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6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5" name="Google Shape;3105;p6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6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6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8" name="Google Shape;3108;p6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9" name="Google Shape;3109;p6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0" name="Google Shape;3110;p6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1" name="Google Shape;3111;p6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2" name="Google Shape;3112;p6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3" name="Google Shape;3113;p6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4" name="Google Shape;3114;p6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5" name="Google Shape;3115;p6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6" name="Google Shape;3116;p6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7" name="Google Shape;3117;p6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6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6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6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6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6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6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6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6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130" name="Google Shape;3130;p6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6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6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6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6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6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6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6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6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6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6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1" name="Google Shape;3141;p6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6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6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6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5" name="Google Shape;3145;p6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6" name="Google Shape;3146;p6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7" name="Google Shape;3147;p6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8" name="Google Shape;3148;p6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9" name="Google Shape;3149;p6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0" name="Google Shape;3150;p6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6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2" name="Google Shape;3152;p6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3" name="Google Shape;3153;p6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4" name="Google Shape;3154;p6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5" name="Google Shape;3155;p6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6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6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6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9" name="Google Shape;3159;p6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0" name="Google Shape;3160;p6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1" name="Google Shape;3161;p6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6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6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4" name="Google Shape;3164;p6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5" name="Google Shape;3165;p6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6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7" name="Google Shape;3167;p6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8" name="Google Shape;3168;p6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9" name="Google Shape;3169;p6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0" name="Google Shape;3170;p6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1" name="Google Shape;3171;p6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2" name="Google Shape;3172;p6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3" name="Google Shape;3173;p6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4" name="Google Shape;3174;p6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5" name="Google Shape;3175;p6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6" name="Google Shape;3176;p6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6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6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6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6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6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6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6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6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189" name="Google Shape;3189;p6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6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6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6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6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6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6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6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6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6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6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0" name="Google Shape;3200;p6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1" name="Google Shape;3201;p6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2" name="Google Shape;3202;p6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3" name="Google Shape;3203;p6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4" name="Google Shape;3204;p6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5" name="Google Shape;3205;p6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6" name="Google Shape;3206;p6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7" name="Google Shape;3207;p6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8" name="Google Shape;3208;p6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9" name="Google Shape;3209;p6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6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1" name="Google Shape;3211;p6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2" name="Google Shape;3212;p6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3" name="Google Shape;3213;p6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4" name="Google Shape;3214;p6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5" name="Google Shape;3215;p6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6" name="Google Shape;3216;p6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6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6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6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6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6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6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6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6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6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6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6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6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6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6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6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6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6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6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6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6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1" name="Google Shape;3241;p6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6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6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6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6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6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6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248" name="Google Shape;3248;p6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6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6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6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6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6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6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6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6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6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6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9" name="Google Shape;3259;p6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0" name="Google Shape;3260;p6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1" name="Google Shape;3261;p6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2" name="Google Shape;3262;p6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3" name="Google Shape;3263;p6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4" name="Google Shape;3264;p6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5" name="Google Shape;3265;p6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6" name="Google Shape;3266;p6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7" name="Google Shape;3267;p6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8" name="Google Shape;3268;p6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9" name="Google Shape;3269;p6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6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6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2" name="Google Shape;3272;p6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3" name="Google Shape;3273;p6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4" name="Google Shape;3274;p6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6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6" name="Google Shape;3276;p6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7" name="Google Shape;3277;p6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8" name="Google Shape;3278;p6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9" name="Google Shape;3279;p6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0" name="Google Shape;3280;p6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1" name="Google Shape;3281;p6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6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6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4" name="Google Shape;3284;p6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5" name="Google Shape;3285;p6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6" name="Google Shape;3286;p6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7" name="Google Shape;3287;p6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8" name="Google Shape;3288;p6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9" name="Google Shape;3289;p6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0" name="Google Shape;3290;p6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1" name="Google Shape;3291;p6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2" name="Google Shape;3292;p6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3" name="Google Shape;3293;p6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4" name="Google Shape;3294;p6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6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6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6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6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6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6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6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6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307" name="Google Shape;3307;p6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6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6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6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6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6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6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6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6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6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6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8" name="Google Shape;3318;p6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6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6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6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6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6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6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6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6" name="Google Shape;3326;p6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6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6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9" name="Google Shape;3329;p6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0" name="Google Shape;3330;p6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1" name="Google Shape;3331;p6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2" name="Google Shape;3332;p6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3" name="Google Shape;3333;p6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4" name="Google Shape;3334;p6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5" name="Google Shape;3335;p6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6" name="Google Shape;3336;p6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7" name="Google Shape;3337;p6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8" name="Google Shape;3338;p6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9" name="Google Shape;3339;p6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0" name="Google Shape;3340;p6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1" name="Google Shape;3341;p6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2" name="Google Shape;3342;p6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3" name="Google Shape;3343;p6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4" name="Google Shape;3344;p6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5" name="Google Shape;3345;p6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6" name="Google Shape;3346;p6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7" name="Google Shape;3347;p6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8" name="Google Shape;3348;p6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6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0" name="Google Shape;3350;p6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1" name="Google Shape;3351;p6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2" name="Google Shape;3352;p6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3" name="Google Shape;3353;p6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6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6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6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6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6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6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6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6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366" name="Google Shape;3366;p6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6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6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6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6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6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6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6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6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6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6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7" name="Google Shape;3377;p6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8" name="Google Shape;3378;p6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9" name="Google Shape;3379;p6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6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1" name="Google Shape;3381;p6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2" name="Google Shape;3382;p6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3" name="Google Shape;3383;p6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4" name="Google Shape;3384;p6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5" name="Google Shape;3385;p6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6" name="Google Shape;3386;p6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7" name="Google Shape;3387;p6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8" name="Google Shape;3388;p6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9" name="Google Shape;3389;p6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0" name="Google Shape;3390;p6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6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2" name="Google Shape;3392;p6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3" name="Google Shape;3393;p6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4" name="Google Shape;3394;p6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6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6" name="Google Shape;3396;p6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7" name="Google Shape;3397;p6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8" name="Google Shape;3398;p6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6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0" name="Google Shape;3400;p6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1" name="Google Shape;3401;p6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2" name="Google Shape;3402;p6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6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4" name="Google Shape;3404;p6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6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6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6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6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6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0" name="Google Shape;3410;p6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1" name="Google Shape;3411;p6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2" name="Google Shape;3412;p6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7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7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7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7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7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7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7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7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425" name="Google Shape;3425;p7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7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7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7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7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7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7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2" name="Google Shape;3432;p7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7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7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7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6" name="Google Shape;3436;p7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7" name="Google Shape;3437;p7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8" name="Google Shape;3438;p7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9" name="Google Shape;3439;p7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0" name="Google Shape;3440;p7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1" name="Google Shape;3441;p7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2" name="Google Shape;3442;p7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3" name="Google Shape;3443;p7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4" name="Google Shape;3444;p7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5" name="Google Shape;3445;p7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6" name="Google Shape;3446;p7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7" name="Google Shape;3447;p7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8" name="Google Shape;3448;p7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9" name="Google Shape;3449;p7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7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7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7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7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4" name="Google Shape;3454;p7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5" name="Google Shape;3455;p7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6" name="Google Shape;3456;p7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7" name="Google Shape;3457;p7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7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7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0" name="Google Shape;3460;p7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7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2" name="Google Shape;3462;p7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3" name="Google Shape;3463;p7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4" name="Google Shape;3464;p7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5" name="Google Shape;3465;p7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6" name="Google Shape;3466;p7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7" name="Google Shape;3467;p7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7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7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0" name="Google Shape;3470;p7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1" name="Google Shape;3471;p7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7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7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7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7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7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7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7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7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484" name="Google Shape;3484;p7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7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7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7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7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7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7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7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7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7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7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5" name="Google Shape;3495;p7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6" name="Google Shape;3496;p7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7" name="Google Shape;3497;p7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8" name="Google Shape;3498;p7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9" name="Google Shape;3499;p7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0" name="Google Shape;3500;p7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1" name="Google Shape;3501;p7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2" name="Google Shape;3502;p7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3" name="Google Shape;3503;p7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4" name="Google Shape;3504;p7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5" name="Google Shape;3505;p7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6" name="Google Shape;3506;p7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7" name="Google Shape;3507;p7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7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9" name="Google Shape;3509;p7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0" name="Google Shape;3510;p7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1" name="Google Shape;3511;p7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2" name="Google Shape;3512;p7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3" name="Google Shape;3513;p7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4" name="Google Shape;3514;p7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5" name="Google Shape;3515;p7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6" name="Google Shape;3516;p7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7" name="Google Shape;3517;p7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8" name="Google Shape;3518;p7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9" name="Google Shape;3519;p7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0" name="Google Shape;3520;p7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1" name="Google Shape;3521;p7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2" name="Google Shape;3522;p7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7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4" name="Google Shape;3524;p7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7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6" name="Google Shape;3526;p7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7" name="Google Shape;3527;p7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8" name="Google Shape;3528;p7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9" name="Google Shape;3529;p7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0" name="Google Shape;3530;p7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7" name="Google Shape;357;p1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1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1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1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1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7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7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7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7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7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7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7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7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543" name="Google Shape;3543;p7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7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7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7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7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7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7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7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7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7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7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4" name="Google Shape;3554;p7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Google Shape;3555;p7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6" name="Google Shape;3556;p7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7" name="Google Shape;3557;p7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8" name="Google Shape;3558;p7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9" name="Google Shape;3559;p7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0" name="Google Shape;3560;p7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1" name="Google Shape;3561;p7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2" name="Google Shape;3562;p7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3" name="Google Shape;3563;p7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4" name="Google Shape;3564;p7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5" name="Google Shape;3565;p7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6" name="Google Shape;3566;p7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7" name="Google Shape;3567;p7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8" name="Google Shape;3568;p7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9" name="Google Shape;3569;p7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0" name="Google Shape;3570;p7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7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2" name="Google Shape;3572;p7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3" name="Google Shape;3573;p7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4" name="Google Shape;3574;p7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7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6" name="Google Shape;3576;p7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7" name="Google Shape;3577;p7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7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7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0" name="Google Shape;3580;p7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1" name="Google Shape;3581;p7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7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7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7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5" name="Google Shape;3585;p7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6" name="Google Shape;3586;p7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7" name="Google Shape;3587;p7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8" name="Google Shape;3588;p7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9" name="Google Shape;3589;p7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p7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7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7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7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7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7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7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7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602" name="Google Shape;3602;p7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7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7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7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7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7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7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7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7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7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7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3" name="Google Shape;3613;p7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4" name="Google Shape;3614;p7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5" name="Google Shape;3615;p7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6" name="Google Shape;3616;p7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7" name="Google Shape;3617;p7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8" name="Google Shape;3618;p7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9" name="Google Shape;3619;p7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0" name="Google Shape;3620;p7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1" name="Google Shape;3621;p7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2" name="Google Shape;3622;p7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3" name="Google Shape;3623;p7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4" name="Google Shape;3624;p7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5" name="Google Shape;3625;p7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6" name="Google Shape;3626;p7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7" name="Google Shape;3627;p7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7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9" name="Google Shape;3629;p7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0" name="Google Shape;3630;p7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1" name="Google Shape;3631;p7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2" name="Google Shape;3632;p7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3" name="Google Shape;3633;p7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4" name="Google Shape;3634;p7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5" name="Google Shape;3635;p7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6" name="Google Shape;3636;p7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7" name="Google Shape;3637;p7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8" name="Google Shape;3638;p7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9" name="Google Shape;3639;p7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0" name="Google Shape;3640;p7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1" name="Google Shape;3641;p7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2" name="Google Shape;3642;p7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3" name="Google Shape;3643;p7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4" name="Google Shape;3644;p7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5" name="Google Shape;3645;p7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7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7" name="Google Shape;3647;p7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8" name="Google Shape;3648;p7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7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7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7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7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7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7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7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7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661" name="Google Shape;3661;p7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7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7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7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7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7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7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7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7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7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7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2" name="Google Shape;3672;p7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3" name="Google Shape;3673;p7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4" name="Google Shape;3674;p7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5" name="Google Shape;3675;p7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6" name="Google Shape;3676;p7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7" name="Google Shape;3677;p7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8" name="Google Shape;3678;p7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9" name="Google Shape;3679;p7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0" name="Google Shape;3680;p7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1" name="Google Shape;3681;p7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2" name="Google Shape;3682;p7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3" name="Google Shape;3683;p7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4" name="Google Shape;3684;p7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5" name="Google Shape;3685;p7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6" name="Google Shape;3686;p7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7" name="Google Shape;3687;p7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8" name="Google Shape;3688;p7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9" name="Google Shape;3689;p7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7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1" name="Google Shape;3691;p7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2" name="Google Shape;3692;p7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3" name="Google Shape;3693;p7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4" name="Google Shape;3694;p7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5" name="Google Shape;3695;p7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6" name="Google Shape;3696;p7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7" name="Google Shape;3697;p7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8" name="Google Shape;3698;p7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9" name="Google Shape;3699;p7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0" name="Google Shape;3700;p7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1" name="Google Shape;3701;p7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2" name="Google Shape;3702;p7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3" name="Google Shape;3703;p7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4" name="Google Shape;3704;p7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5" name="Google Shape;3705;p7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6" name="Google Shape;3706;p7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7" name="Google Shape;3707;p7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7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7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7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7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7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7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7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7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720" name="Google Shape;3720;p7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7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7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7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7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7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7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7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7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7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7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1" name="Google Shape;3731;p7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2" name="Google Shape;3732;p7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3" name="Google Shape;3733;p7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4" name="Google Shape;3734;p7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5" name="Google Shape;3735;p7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6" name="Google Shape;3736;p7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7" name="Google Shape;3737;p7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8" name="Google Shape;3738;p7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9" name="Google Shape;3739;p7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0" name="Google Shape;3740;p7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1" name="Google Shape;3741;p7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2" name="Google Shape;3742;p7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3" name="Google Shape;3743;p7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4" name="Google Shape;3744;p7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5" name="Google Shape;3745;p7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6" name="Google Shape;3746;p7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7" name="Google Shape;3747;p7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8" name="Google Shape;3748;p7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9" name="Google Shape;3749;p7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0" name="Google Shape;3750;p7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1" name="Google Shape;3751;p7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2" name="Google Shape;3752;p7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3" name="Google Shape;3753;p7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4" name="Google Shape;3754;p7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5" name="Google Shape;3755;p7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6" name="Google Shape;3756;p7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7" name="Google Shape;3757;p7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8" name="Google Shape;3758;p7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9" name="Google Shape;3759;p7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0" name="Google Shape;3760;p7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1" name="Google Shape;3761;p7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2" name="Google Shape;3762;p7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3" name="Google Shape;3763;p7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4" name="Google Shape;3764;p7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5" name="Google Shape;3765;p7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6" name="Google Shape;3766;p7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7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7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7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7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5" name="Google Shape;3775;p7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6" name="Google Shape;3776;p7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7" name="Google Shape;3777;p7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7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779" name="Google Shape;3779;p7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7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1" name="Google Shape;3781;p7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7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7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7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7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7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7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7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7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0" name="Google Shape;3790;p7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1" name="Google Shape;3791;p7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2" name="Google Shape;3792;p7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3" name="Google Shape;3793;p7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4" name="Google Shape;3794;p7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5" name="Google Shape;3795;p7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6" name="Google Shape;3796;p7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7" name="Google Shape;3797;p7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8" name="Google Shape;3798;p7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9" name="Google Shape;3799;p7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0" name="Google Shape;3800;p7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1" name="Google Shape;3801;p7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2" name="Google Shape;3802;p7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3" name="Google Shape;3803;p7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4" name="Google Shape;3804;p7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5" name="Google Shape;3805;p7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6" name="Google Shape;3806;p7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7" name="Google Shape;3807;p7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8" name="Google Shape;3808;p7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9" name="Google Shape;3809;p7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0" name="Google Shape;3810;p7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1" name="Google Shape;3811;p7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2" name="Google Shape;3812;p7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3" name="Google Shape;3813;p7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4" name="Google Shape;3814;p7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5" name="Google Shape;3815;p7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6" name="Google Shape;3816;p7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7" name="Google Shape;3817;p7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8" name="Google Shape;3818;p7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9" name="Google Shape;3819;p7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7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7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2" name="Google Shape;3822;p7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3" name="Google Shape;3823;p7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7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5" name="Google Shape;3825;p7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7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7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7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7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7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5" name="Google Shape;3835;p7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7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7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838" name="Google Shape;3838;p7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7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7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7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7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7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7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7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7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7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7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9" name="Google Shape;3849;p7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0" name="Google Shape;3850;p7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1" name="Google Shape;3851;p7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2" name="Google Shape;3852;p7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3" name="Google Shape;3853;p7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4" name="Google Shape;3854;p7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5" name="Google Shape;3855;p7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6" name="Google Shape;3856;p7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7" name="Google Shape;3857;p7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8" name="Google Shape;3858;p7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7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0" name="Google Shape;3860;p7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1" name="Google Shape;3861;p7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2" name="Google Shape;3862;p7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3" name="Google Shape;3863;p7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4" name="Google Shape;3864;p7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5" name="Google Shape;3865;p7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6" name="Google Shape;3866;p7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7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8" name="Google Shape;3868;p7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9" name="Google Shape;3869;p7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0" name="Google Shape;3870;p7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1" name="Google Shape;3871;p7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2" name="Google Shape;3872;p7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3" name="Google Shape;3873;p7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4" name="Google Shape;3874;p7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5" name="Google Shape;3875;p7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6" name="Google Shape;3876;p7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7" name="Google Shape;3877;p7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8" name="Google Shape;3878;p7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9" name="Google Shape;3879;p7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0" name="Google Shape;3880;p7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1" name="Google Shape;3881;p7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7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7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4" name="Google Shape;3884;p7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7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7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7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7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7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7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7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7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897" name="Google Shape;3897;p7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7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7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7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7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7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7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7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7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7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7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8" name="Google Shape;3908;p7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9" name="Google Shape;3909;p7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0" name="Google Shape;3910;p7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1" name="Google Shape;3911;p7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2" name="Google Shape;3912;p7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3" name="Google Shape;3913;p7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4" name="Google Shape;3914;p7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5" name="Google Shape;3915;p7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6" name="Google Shape;3916;p7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7" name="Google Shape;3917;p7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8" name="Google Shape;3918;p7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9" name="Google Shape;3919;p7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0" name="Google Shape;3920;p7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1" name="Google Shape;3921;p7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2" name="Google Shape;3922;p7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3" name="Google Shape;3923;p7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4" name="Google Shape;3924;p7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5" name="Google Shape;3925;p7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6" name="Google Shape;3926;p7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7" name="Google Shape;3927;p7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8" name="Google Shape;3928;p7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9" name="Google Shape;3929;p7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0" name="Google Shape;3930;p7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1" name="Google Shape;3931;p7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2" name="Google Shape;3932;p7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3" name="Google Shape;3933;p7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4" name="Google Shape;3934;p7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5" name="Google Shape;3935;p7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6" name="Google Shape;3936;p7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7" name="Google Shape;3937;p7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8" name="Google Shape;3938;p7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7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0" name="Google Shape;3940;p7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1" name="Google Shape;3941;p7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2" name="Google Shape;3942;p7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3" name="Google Shape;3943;p7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79">
            <a:hlinkClick action="ppaction://hlinksldjump" r:id="rId3"/>
          </p:cNvPr>
          <p:cNvSpPr/>
          <p:nvPr/>
        </p:nvSpPr>
        <p:spPr>
          <a:xfrm>
            <a:off x="10416325" y="137481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79">
            <a:hlinkClick action="ppaction://hlinksldjump" r:id="rId4"/>
          </p:cNvPr>
          <p:cNvSpPr/>
          <p:nvPr/>
        </p:nvSpPr>
        <p:spPr>
          <a:xfrm>
            <a:off x="10416325" y="129824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79">
            <a:hlinkClick action="ppaction://hlinksldjump" r:id="rId5"/>
          </p:cNvPr>
          <p:cNvSpPr/>
          <p:nvPr/>
        </p:nvSpPr>
        <p:spPr>
          <a:xfrm>
            <a:off x="10416325" y="12175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79">
            <a:hlinkClick action="ppaction://hlinksldjump" r:id="rId6"/>
          </p:cNvPr>
          <p:cNvSpPr/>
          <p:nvPr/>
        </p:nvSpPr>
        <p:spPr>
          <a:xfrm>
            <a:off x="10416325" y="113814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79">
            <a:hlinkClick action="ppaction://hlinksldjump" r:id="rId7"/>
          </p:cNvPr>
          <p:cNvSpPr/>
          <p:nvPr/>
        </p:nvSpPr>
        <p:spPr>
          <a:xfrm>
            <a:off x="10416325" y="106158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79">
            <a:hlinkClick action="ppaction://hlinksldjump" r:id="rId8"/>
          </p:cNvPr>
          <p:cNvSpPr/>
          <p:nvPr/>
        </p:nvSpPr>
        <p:spPr>
          <a:xfrm>
            <a:off x="10416325" y="98088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4" name="Google Shape;3954;p79">
            <a:hlinkClick action="ppaction://hlinksldjump" r:id="rId9"/>
          </p:cNvPr>
          <p:cNvSpPr/>
          <p:nvPr/>
        </p:nvSpPr>
        <p:spPr>
          <a:xfrm>
            <a:off x="10416325" y="91146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5" name="Google Shape;3955;p79">
            <a:hlinkClick action="ppaction://hlinksldjump" r:id="rId10"/>
          </p:cNvPr>
          <p:cNvSpPr/>
          <p:nvPr/>
        </p:nvSpPr>
        <p:spPr>
          <a:xfrm>
            <a:off x="10416325" y="8349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3956" name="Google Shape;3956;p79">
            <a:hlinkClick action="ppaction://hlinksldjump" r:id="rId11"/>
          </p:cNvPr>
          <p:cNvSpPr/>
          <p:nvPr/>
        </p:nvSpPr>
        <p:spPr>
          <a:xfrm>
            <a:off x="10416325" y="754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79">
            <a:hlinkClick action="ppaction://hlinksldjump" r:id="rId12"/>
          </p:cNvPr>
          <p:cNvSpPr/>
          <p:nvPr/>
        </p:nvSpPr>
        <p:spPr>
          <a:xfrm>
            <a:off x="10416325" y="6748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Google Shape;3958;p79">
            <a:hlinkClick action="ppaction://hlinksldjump" r:id="rId13"/>
          </p:cNvPr>
          <p:cNvSpPr/>
          <p:nvPr/>
        </p:nvSpPr>
        <p:spPr>
          <a:xfrm>
            <a:off x="10416325" y="5982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79">
            <a:hlinkClick action="ppaction://hlinksldjump" r:id="rId14"/>
          </p:cNvPr>
          <p:cNvSpPr/>
          <p:nvPr/>
        </p:nvSpPr>
        <p:spPr>
          <a:xfrm>
            <a:off x="10416325" y="517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79">
            <a:hlinkClick action="ppaction://hlinksldjump" r:id="rId15"/>
          </p:cNvPr>
          <p:cNvSpPr/>
          <p:nvPr/>
        </p:nvSpPr>
        <p:spPr>
          <a:xfrm>
            <a:off x="10416325" y="4340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79">
            <a:hlinkClick action="ppaction://hlinksldjump" r:id="rId16"/>
          </p:cNvPr>
          <p:cNvSpPr/>
          <p:nvPr/>
        </p:nvSpPr>
        <p:spPr>
          <a:xfrm>
            <a:off x="10416325" y="35743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Google Shape;3962;p79">
            <a:hlinkClick action="ppaction://hlinksldjump" r:id="rId17"/>
          </p:cNvPr>
          <p:cNvSpPr/>
          <p:nvPr/>
        </p:nvSpPr>
        <p:spPr>
          <a:xfrm>
            <a:off x="10416325" y="2767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79">
            <a:hlinkClick action="ppaction://hlinksldjump" r:id="rId18"/>
          </p:cNvPr>
          <p:cNvSpPr/>
          <p:nvPr/>
        </p:nvSpPr>
        <p:spPr>
          <a:xfrm>
            <a:off x="10416325" y="1973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79">
            <a:hlinkClick action="ppaction://hlinksldjump" r:id="rId19"/>
          </p:cNvPr>
          <p:cNvSpPr/>
          <p:nvPr/>
        </p:nvSpPr>
        <p:spPr>
          <a:xfrm>
            <a:off x="10416325" y="12077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79">
            <a:hlinkClick action="ppaction://hlinksldjump" r:id="rId20"/>
          </p:cNvPr>
          <p:cNvSpPr/>
          <p:nvPr/>
        </p:nvSpPr>
        <p:spPr>
          <a:xfrm>
            <a:off x="10416325" y="4007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79"/>
          <p:cNvSpPr/>
          <p:nvPr/>
        </p:nvSpPr>
        <p:spPr>
          <a:xfrm>
            <a:off x="200000" y="2714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7" name="Google Shape;3967;p79"/>
          <p:cNvCxnSpPr/>
          <p:nvPr/>
        </p:nvCxnSpPr>
        <p:spPr>
          <a:xfrm>
            <a:off x="200000" y="6646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8" name="Google Shape;3968;p79"/>
          <p:cNvCxnSpPr/>
          <p:nvPr/>
        </p:nvCxnSpPr>
        <p:spPr>
          <a:xfrm>
            <a:off x="170335" y="15619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9" name="Google Shape;3969;p79"/>
          <p:cNvCxnSpPr/>
          <p:nvPr/>
        </p:nvCxnSpPr>
        <p:spPr>
          <a:xfrm>
            <a:off x="161371" y="11339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0" name="Google Shape;3970;p79"/>
          <p:cNvCxnSpPr/>
          <p:nvPr/>
        </p:nvCxnSpPr>
        <p:spPr>
          <a:xfrm>
            <a:off x="152406" y="19899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1" name="Google Shape;3971;p79"/>
          <p:cNvCxnSpPr/>
          <p:nvPr/>
        </p:nvCxnSpPr>
        <p:spPr>
          <a:xfrm>
            <a:off x="153941" y="24038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79"/>
          <p:cNvCxnSpPr/>
          <p:nvPr/>
        </p:nvCxnSpPr>
        <p:spPr>
          <a:xfrm>
            <a:off x="155476" y="28176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79"/>
          <p:cNvCxnSpPr/>
          <p:nvPr/>
        </p:nvCxnSpPr>
        <p:spPr>
          <a:xfrm>
            <a:off x="157012" y="32315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79"/>
          <p:cNvCxnSpPr/>
          <p:nvPr/>
        </p:nvCxnSpPr>
        <p:spPr>
          <a:xfrm>
            <a:off x="158547" y="36454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5" name="Google Shape;3975;p79"/>
          <p:cNvCxnSpPr/>
          <p:nvPr/>
        </p:nvCxnSpPr>
        <p:spPr>
          <a:xfrm>
            <a:off x="160082" y="40593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6" name="Google Shape;3976;p79"/>
          <p:cNvCxnSpPr/>
          <p:nvPr/>
        </p:nvCxnSpPr>
        <p:spPr>
          <a:xfrm>
            <a:off x="161618" y="44731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7" name="Google Shape;3977;p79"/>
          <p:cNvCxnSpPr/>
          <p:nvPr/>
        </p:nvCxnSpPr>
        <p:spPr>
          <a:xfrm flipH="1">
            <a:off x="980125" y="3128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8" name="Google Shape;3978;p79"/>
          <p:cNvCxnSpPr/>
          <p:nvPr/>
        </p:nvCxnSpPr>
        <p:spPr>
          <a:xfrm flipH="1">
            <a:off x="1132525" y="3025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9" name="Google Shape;3979;p79"/>
          <p:cNvCxnSpPr/>
          <p:nvPr/>
        </p:nvCxnSpPr>
        <p:spPr>
          <a:xfrm>
            <a:off x="163153" y="48870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0" name="Google Shape;3980;p79"/>
          <p:cNvCxnSpPr/>
          <p:nvPr/>
        </p:nvCxnSpPr>
        <p:spPr>
          <a:xfrm>
            <a:off x="164688" y="53009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1" name="Google Shape;3981;p79"/>
          <p:cNvCxnSpPr/>
          <p:nvPr/>
        </p:nvCxnSpPr>
        <p:spPr>
          <a:xfrm>
            <a:off x="166224" y="57148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2" name="Google Shape;3982;p79"/>
          <p:cNvCxnSpPr/>
          <p:nvPr/>
        </p:nvCxnSpPr>
        <p:spPr>
          <a:xfrm>
            <a:off x="167759" y="61286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3" name="Google Shape;3983;p79"/>
          <p:cNvCxnSpPr/>
          <p:nvPr/>
        </p:nvCxnSpPr>
        <p:spPr>
          <a:xfrm>
            <a:off x="169294" y="65425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4" name="Google Shape;3984;p79"/>
          <p:cNvCxnSpPr/>
          <p:nvPr/>
        </p:nvCxnSpPr>
        <p:spPr>
          <a:xfrm>
            <a:off x="170829" y="69564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5" name="Google Shape;3985;p79"/>
          <p:cNvCxnSpPr/>
          <p:nvPr/>
        </p:nvCxnSpPr>
        <p:spPr>
          <a:xfrm>
            <a:off x="172365" y="73703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6" name="Google Shape;3986;p79"/>
          <p:cNvCxnSpPr/>
          <p:nvPr/>
        </p:nvCxnSpPr>
        <p:spPr>
          <a:xfrm>
            <a:off x="173900" y="77842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7" name="Google Shape;3987;p79"/>
          <p:cNvCxnSpPr/>
          <p:nvPr/>
        </p:nvCxnSpPr>
        <p:spPr>
          <a:xfrm>
            <a:off x="175435" y="81980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8" name="Google Shape;3988;p79"/>
          <p:cNvCxnSpPr/>
          <p:nvPr/>
        </p:nvCxnSpPr>
        <p:spPr>
          <a:xfrm>
            <a:off x="176971" y="86119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9" name="Google Shape;3989;p79"/>
          <p:cNvCxnSpPr/>
          <p:nvPr/>
        </p:nvCxnSpPr>
        <p:spPr>
          <a:xfrm>
            <a:off x="178506" y="90258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0" name="Google Shape;3990;p79"/>
          <p:cNvCxnSpPr/>
          <p:nvPr/>
        </p:nvCxnSpPr>
        <p:spPr>
          <a:xfrm>
            <a:off x="180041" y="94397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1" name="Google Shape;3991;p79"/>
          <p:cNvCxnSpPr/>
          <p:nvPr/>
        </p:nvCxnSpPr>
        <p:spPr>
          <a:xfrm>
            <a:off x="181576" y="98535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2" name="Google Shape;3992;p79"/>
          <p:cNvCxnSpPr/>
          <p:nvPr/>
        </p:nvCxnSpPr>
        <p:spPr>
          <a:xfrm>
            <a:off x="183112" y="102674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3" name="Google Shape;3993;p79"/>
          <p:cNvCxnSpPr/>
          <p:nvPr/>
        </p:nvCxnSpPr>
        <p:spPr>
          <a:xfrm>
            <a:off x="184647" y="106813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4" name="Google Shape;3994;p79"/>
          <p:cNvCxnSpPr/>
          <p:nvPr/>
        </p:nvCxnSpPr>
        <p:spPr>
          <a:xfrm>
            <a:off x="186182" y="110952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5" name="Google Shape;3995;p79"/>
          <p:cNvCxnSpPr/>
          <p:nvPr/>
        </p:nvCxnSpPr>
        <p:spPr>
          <a:xfrm>
            <a:off x="187718" y="115090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6" name="Google Shape;3996;p79"/>
          <p:cNvCxnSpPr/>
          <p:nvPr/>
        </p:nvCxnSpPr>
        <p:spPr>
          <a:xfrm>
            <a:off x="189253" y="119229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7" name="Google Shape;3997;p79"/>
          <p:cNvCxnSpPr/>
          <p:nvPr/>
        </p:nvCxnSpPr>
        <p:spPr>
          <a:xfrm>
            <a:off x="190788" y="123368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8" name="Google Shape;3998;p79"/>
          <p:cNvCxnSpPr/>
          <p:nvPr/>
        </p:nvCxnSpPr>
        <p:spPr>
          <a:xfrm>
            <a:off x="192324" y="127507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9" name="Google Shape;3999;p79"/>
          <p:cNvCxnSpPr/>
          <p:nvPr/>
        </p:nvCxnSpPr>
        <p:spPr>
          <a:xfrm>
            <a:off x="193859" y="131645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79"/>
          <p:cNvCxnSpPr/>
          <p:nvPr/>
        </p:nvCxnSpPr>
        <p:spPr>
          <a:xfrm>
            <a:off x="195394" y="135784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1" name="Google Shape;4001;p79"/>
          <p:cNvCxnSpPr/>
          <p:nvPr/>
        </p:nvCxnSpPr>
        <p:spPr>
          <a:xfrm>
            <a:off x="196929" y="139923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79"/>
          <p:cNvCxnSpPr/>
          <p:nvPr/>
        </p:nvCxnSpPr>
        <p:spPr>
          <a:xfrm>
            <a:off x="198465" y="144062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8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8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8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8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8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8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8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8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015" name="Google Shape;4015;p8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8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8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8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8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8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8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8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8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8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8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6" name="Google Shape;4026;p8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7" name="Google Shape;4027;p8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8" name="Google Shape;4028;p8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8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0" name="Google Shape;4030;p8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1" name="Google Shape;4031;p8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8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3" name="Google Shape;4033;p8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8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8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8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8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8" name="Google Shape;4038;p8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8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p8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8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2" name="Google Shape;4042;p8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3" name="Google Shape;4043;p8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4" name="Google Shape;4044;p8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5" name="Google Shape;4045;p8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6" name="Google Shape;4046;p8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7" name="Google Shape;4047;p8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8" name="Google Shape;4048;p8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9" name="Google Shape;4049;p8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0" name="Google Shape;4050;p8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1" name="Google Shape;4051;p8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2" name="Google Shape;4052;p8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3" name="Google Shape;4053;p8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4" name="Google Shape;4054;p8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5" name="Google Shape;4055;p8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6" name="Google Shape;4056;p8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7" name="Google Shape;4057;p8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8" name="Google Shape;4058;p8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8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0" name="Google Shape;4060;p8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1" name="Google Shape;4061;p8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8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8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8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8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8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8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8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8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074" name="Google Shape;4074;p8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8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Google Shape;4076;p8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8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8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8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8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1" name="Google Shape;4081;p8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8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8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8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5" name="Google Shape;4085;p8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6" name="Google Shape;4086;p8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7" name="Google Shape;4087;p8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8" name="Google Shape;4088;p8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9" name="Google Shape;4089;p8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0" name="Google Shape;4090;p8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1" name="Google Shape;4091;p8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2" name="Google Shape;4092;p8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3" name="Google Shape;4093;p8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4" name="Google Shape;4094;p8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5" name="Google Shape;4095;p8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6" name="Google Shape;4096;p8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7" name="Google Shape;4097;p8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8" name="Google Shape;4098;p8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9" name="Google Shape;4099;p8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0" name="Google Shape;4100;p8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1" name="Google Shape;4101;p8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2" name="Google Shape;4102;p8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3" name="Google Shape;4103;p8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4" name="Google Shape;4104;p8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5" name="Google Shape;4105;p8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6" name="Google Shape;4106;p8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7" name="Google Shape;4107;p8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8" name="Google Shape;4108;p8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9" name="Google Shape;4109;p8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0" name="Google Shape;4110;p8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1" name="Google Shape;4111;p8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8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3" name="Google Shape;4113;p8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4" name="Google Shape;4114;p8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5" name="Google Shape;4115;p8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6" name="Google Shape;4116;p8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7" name="Google Shape;4117;p8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8" name="Google Shape;4118;p8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9" name="Google Shape;4119;p8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0" name="Google Shape;4120;p8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6" name="Google Shape;416;p1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1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1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p8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8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8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8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8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8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8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2" name="Google Shape;4132;p8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33" name="Google Shape;4133;p8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8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8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8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8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8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8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8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8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2" name="Google Shape;4142;p8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8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4" name="Google Shape;4144;p8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8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6" name="Google Shape;4146;p8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7" name="Google Shape;4147;p8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8" name="Google Shape;4148;p8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9" name="Google Shape;4149;p8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0" name="Google Shape;4150;p8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1" name="Google Shape;4151;p8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2" name="Google Shape;4152;p8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3" name="Google Shape;4153;p8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4" name="Google Shape;4154;p8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5" name="Google Shape;4155;p8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6" name="Google Shape;4156;p8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7" name="Google Shape;4157;p8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8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8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0" name="Google Shape;4160;p8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1" name="Google Shape;4161;p8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2" name="Google Shape;4162;p8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3" name="Google Shape;4163;p8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4" name="Google Shape;4164;p8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5" name="Google Shape;4165;p8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6" name="Google Shape;4166;p8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7" name="Google Shape;4167;p8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8" name="Google Shape;4168;p8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9" name="Google Shape;4169;p8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0" name="Google Shape;4170;p8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1" name="Google Shape;4171;p8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2" name="Google Shape;4172;p8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3" name="Google Shape;4173;p8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4" name="Google Shape;4174;p8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5" name="Google Shape;4175;p8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6" name="Google Shape;4176;p8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7" name="Google Shape;4177;p8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8" name="Google Shape;4178;p8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9" name="Google Shape;4179;p8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8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5" name="Google Shape;4185;p8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8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7" name="Google Shape;4187;p8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8" name="Google Shape;4188;p8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9" name="Google Shape;4189;p8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Google Shape;4190;p8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8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192" name="Google Shape;4192;p8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3" name="Google Shape;4193;p8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Google Shape;4194;p8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5" name="Google Shape;4195;p8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6" name="Google Shape;4196;p8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7" name="Google Shape;4197;p8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8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8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0" name="Google Shape;4200;p8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1" name="Google Shape;4201;p8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8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3" name="Google Shape;4203;p8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4" name="Google Shape;4204;p8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5" name="Google Shape;4205;p8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6" name="Google Shape;4206;p8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7" name="Google Shape;4207;p8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8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8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8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8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2" name="Google Shape;4212;p8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3" name="Google Shape;4213;p8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4" name="Google Shape;4214;p8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5" name="Google Shape;4215;p8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6" name="Google Shape;4216;p8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7" name="Google Shape;4217;p8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8" name="Google Shape;4218;p8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9" name="Google Shape;4219;p8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0" name="Google Shape;4220;p8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1" name="Google Shape;4221;p8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2" name="Google Shape;4222;p8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3" name="Google Shape;4223;p8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4" name="Google Shape;4224;p8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5" name="Google Shape;4225;p8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6" name="Google Shape;4226;p8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7" name="Google Shape;4227;p8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8" name="Google Shape;4228;p8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9" name="Google Shape;4229;p8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0" name="Google Shape;4230;p8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1" name="Google Shape;4231;p8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2" name="Google Shape;4232;p8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3" name="Google Shape;4233;p8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4" name="Google Shape;4234;p8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5" name="Google Shape;4235;p8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6" name="Google Shape;4236;p8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7" name="Google Shape;4237;p8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8" name="Google Shape;4238;p8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p8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4" name="Google Shape;4244;p8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8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8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8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8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8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8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251" name="Google Shape;4251;p8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8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8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4" name="Google Shape;4254;p8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5" name="Google Shape;4255;p8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6" name="Google Shape;4256;p8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7" name="Google Shape;4257;p8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8" name="Google Shape;4258;p8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9" name="Google Shape;4259;p8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0" name="Google Shape;4260;p8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8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2" name="Google Shape;4262;p8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3" name="Google Shape;4263;p8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4" name="Google Shape;4264;p8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5" name="Google Shape;4265;p8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6" name="Google Shape;4266;p8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7" name="Google Shape;4267;p8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8" name="Google Shape;4268;p8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9" name="Google Shape;4269;p8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0" name="Google Shape;4270;p8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1" name="Google Shape;4271;p8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2" name="Google Shape;4272;p8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3" name="Google Shape;4273;p8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4" name="Google Shape;4274;p8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5" name="Google Shape;4275;p8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6" name="Google Shape;4276;p8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7" name="Google Shape;4277;p8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8" name="Google Shape;4278;p8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9" name="Google Shape;4279;p8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0" name="Google Shape;4280;p8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1" name="Google Shape;4281;p8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2" name="Google Shape;4282;p8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3" name="Google Shape;4283;p8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4" name="Google Shape;4284;p8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5" name="Google Shape;4285;p8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6" name="Google Shape;4286;p8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7" name="Google Shape;4287;p8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8" name="Google Shape;4288;p8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9" name="Google Shape;4289;p8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0" name="Google Shape;4290;p8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1" name="Google Shape;4291;p8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2" name="Google Shape;4292;p8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3" name="Google Shape;4293;p8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4" name="Google Shape;4294;p8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5" name="Google Shape;4295;p8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6" name="Google Shape;4296;p8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7" name="Google Shape;4297;p8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8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8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Google Shape;4304;p8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5" name="Google Shape;4305;p8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8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7" name="Google Shape;4307;p8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8" name="Google Shape;4308;p8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9" name="Google Shape;4309;p8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10" name="Google Shape;4310;p8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8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8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3" name="Google Shape;4313;p8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4" name="Google Shape;4314;p8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5" name="Google Shape;4315;p8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6" name="Google Shape;4316;p8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8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8" name="Google Shape;4318;p8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9" name="Google Shape;4319;p8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8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1" name="Google Shape;4321;p8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2" name="Google Shape;4322;p8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3" name="Google Shape;4323;p8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4" name="Google Shape;4324;p8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5" name="Google Shape;4325;p8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6" name="Google Shape;4326;p8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7" name="Google Shape;4327;p8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8" name="Google Shape;4328;p8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9" name="Google Shape;4329;p8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0" name="Google Shape;4330;p8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1" name="Google Shape;4331;p8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2" name="Google Shape;4332;p8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3" name="Google Shape;4333;p8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4" name="Google Shape;4334;p8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5" name="Google Shape;4335;p8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6" name="Google Shape;4336;p8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7" name="Google Shape;4337;p8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8" name="Google Shape;4338;p8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9" name="Google Shape;4339;p8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0" name="Google Shape;4340;p8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1" name="Google Shape;4341;p8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2" name="Google Shape;4342;p8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3" name="Google Shape;4343;p8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4" name="Google Shape;4344;p8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5" name="Google Shape;4345;p8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6" name="Google Shape;4346;p8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7" name="Google Shape;4347;p8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8" name="Google Shape;4348;p8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9" name="Google Shape;4349;p8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0" name="Google Shape;4350;p8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1" name="Google Shape;4351;p8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2" name="Google Shape;4352;p8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3" name="Google Shape;4353;p8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4" name="Google Shape;4354;p8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5" name="Google Shape;4355;p8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6" name="Google Shape;4356;p8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8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8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3" name="Google Shape;4363;p8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4" name="Google Shape;4364;p8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5" name="Google Shape;4365;p8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6" name="Google Shape;4366;p8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7" name="Google Shape;4367;p8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8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369" name="Google Shape;4369;p8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0" name="Google Shape;4370;p8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8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8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3" name="Google Shape;4373;p8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4" name="Google Shape;4374;p8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5" name="Google Shape;4375;p8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6" name="Google Shape;4376;p8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7" name="Google Shape;4377;p8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8" name="Google Shape;4378;p8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8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0" name="Google Shape;4380;p8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1" name="Google Shape;4381;p8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2" name="Google Shape;4382;p8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3" name="Google Shape;4383;p8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4" name="Google Shape;4384;p8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5" name="Google Shape;4385;p8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6" name="Google Shape;4386;p8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7" name="Google Shape;4387;p8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8" name="Google Shape;4388;p8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9" name="Google Shape;4389;p8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0" name="Google Shape;4390;p8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1" name="Google Shape;4391;p8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2" name="Google Shape;4392;p8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3" name="Google Shape;4393;p8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4" name="Google Shape;4394;p8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5" name="Google Shape;4395;p8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6" name="Google Shape;4396;p8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7" name="Google Shape;4397;p8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8" name="Google Shape;4398;p8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9" name="Google Shape;4399;p8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0" name="Google Shape;4400;p8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1" name="Google Shape;4401;p8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2" name="Google Shape;4402;p8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3" name="Google Shape;4403;p8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4" name="Google Shape;4404;p8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5" name="Google Shape;4405;p8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6" name="Google Shape;4406;p8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7" name="Google Shape;4407;p8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8" name="Google Shape;4408;p8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9" name="Google Shape;4409;p8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0" name="Google Shape;4410;p8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1" name="Google Shape;4411;p8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2" name="Google Shape;4412;p8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3" name="Google Shape;4413;p8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4" name="Google Shape;4414;p8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5" name="Google Shape;4415;p8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8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1" name="Google Shape;4421;p8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8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3" name="Google Shape;4423;p8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4" name="Google Shape;4424;p8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5" name="Google Shape;4425;p8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6" name="Google Shape;4426;p8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7" name="Google Shape;4427;p8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428" name="Google Shape;4428;p8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8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8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8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2" name="Google Shape;4432;p8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3" name="Google Shape;4433;p8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4" name="Google Shape;4434;p8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5" name="Google Shape;4435;p8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6" name="Google Shape;4436;p8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7" name="Google Shape;4437;p8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8" name="Google Shape;4438;p8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9" name="Google Shape;4439;p8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0" name="Google Shape;4440;p8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1" name="Google Shape;4441;p8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2" name="Google Shape;4442;p8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3" name="Google Shape;4443;p8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4" name="Google Shape;4444;p8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5" name="Google Shape;4445;p8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6" name="Google Shape;4446;p8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7" name="Google Shape;4447;p8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8" name="Google Shape;4448;p8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9" name="Google Shape;4449;p8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0" name="Google Shape;4450;p8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1" name="Google Shape;4451;p8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2" name="Google Shape;4452;p8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3" name="Google Shape;4453;p8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4" name="Google Shape;4454;p8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5" name="Google Shape;4455;p8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6" name="Google Shape;4456;p8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7" name="Google Shape;4457;p8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8" name="Google Shape;4458;p8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9" name="Google Shape;4459;p8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0" name="Google Shape;4460;p8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1" name="Google Shape;4461;p8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2" name="Google Shape;4462;p8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3" name="Google Shape;4463;p8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4" name="Google Shape;4464;p8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5" name="Google Shape;4465;p8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6" name="Google Shape;4466;p8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7" name="Google Shape;4467;p8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8" name="Google Shape;4468;p8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9" name="Google Shape;4469;p8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0" name="Google Shape;4470;p8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1" name="Google Shape;4471;p8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2" name="Google Shape;4472;p8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3" name="Google Shape;4473;p8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4" name="Google Shape;4474;p8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p8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0" name="Google Shape;4480;p8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1" name="Google Shape;4481;p8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2" name="Google Shape;4482;p8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8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4" name="Google Shape;4484;p8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5" name="Google Shape;4485;p8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6" name="Google Shape;4486;p8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487" name="Google Shape;4487;p8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8" name="Google Shape;4488;p8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9" name="Google Shape;4489;p8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0" name="Google Shape;4490;p8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1" name="Google Shape;4491;p8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2" name="Google Shape;4492;p8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3" name="Google Shape;4493;p8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4" name="Google Shape;4494;p8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8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6" name="Google Shape;4496;p8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7" name="Google Shape;4497;p8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8" name="Google Shape;4498;p8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9" name="Google Shape;4499;p8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0" name="Google Shape;4500;p8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1" name="Google Shape;4501;p8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2" name="Google Shape;4502;p8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3" name="Google Shape;4503;p8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4" name="Google Shape;4504;p8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5" name="Google Shape;4505;p8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6" name="Google Shape;4506;p8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7" name="Google Shape;4507;p8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8" name="Google Shape;4508;p8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9" name="Google Shape;4509;p8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0" name="Google Shape;4510;p8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1" name="Google Shape;4511;p8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2" name="Google Shape;4512;p8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3" name="Google Shape;4513;p8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4" name="Google Shape;4514;p8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5" name="Google Shape;4515;p8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6" name="Google Shape;4516;p8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7" name="Google Shape;4517;p8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8" name="Google Shape;4518;p8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9" name="Google Shape;4519;p8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0" name="Google Shape;4520;p8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1" name="Google Shape;4521;p8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2" name="Google Shape;4522;p8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3" name="Google Shape;4523;p8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4" name="Google Shape;4524;p8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5" name="Google Shape;4525;p8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6" name="Google Shape;4526;p8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7" name="Google Shape;4527;p8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8" name="Google Shape;4528;p8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9" name="Google Shape;4529;p8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0" name="Google Shape;4530;p8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1" name="Google Shape;4531;p8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2" name="Google Shape;4532;p8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3" name="Google Shape;4533;p8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8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9" name="Google Shape;4539;p8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0" name="Google Shape;4540;p8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1" name="Google Shape;4541;p8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2" name="Google Shape;4542;p8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3" name="Google Shape;4543;p8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4" name="Google Shape;4544;p8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5" name="Google Shape;4545;p8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546" name="Google Shape;4546;p8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7" name="Google Shape;4547;p8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8" name="Google Shape;4548;p8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9" name="Google Shape;4549;p8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0" name="Google Shape;4550;p8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1" name="Google Shape;4551;p8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2" name="Google Shape;4552;p8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3" name="Google Shape;4553;p8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4" name="Google Shape;4554;p8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5" name="Google Shape;4555;p8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6" name="Google Shape;4556;p8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7" name="Google Shape;4557;p8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8" name="Google Shape;4558;p8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9" name="Google Shape;4559;p8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0" name="Google Shape;4560;p8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1" name="Google Shape;4561;p8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2" name="Google Shape;4562;p8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3" name="Google Shape;4563;p8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4" name="Google Shape;4564;p8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5" name="Google Shape;4565;p8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6" name="Google Shape;4566;p8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7" name="Google Shape;4567;p8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8" name="Google Shape;4568;p8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9" name="Google Shape;4569;p8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0" name="Google Shape;4570;p8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1" name="Google Shape;4571;p8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2" name="Google Shape;4572;p8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3" name="Google Shape;4573;p8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4" name="Google Shape;4574;p8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5" name="Google Shape;4575;p8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6" name="Google Shape;4576;p8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7" name="Google Shape;4577;p8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8" name="Google Shape;4578;p8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9" name="Google Shape;4579;p8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0" name="Google Shape;4580;p8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1" name="Google Shape;4581;p8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2" name="Google Shape;4582;p8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3" name="Google Shape;4583;p8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4" name="Google Shape;4584;p8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5" name="Google Shape;4585;p8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6" name="Google Shape;4586;p8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7" name="Google Shape;4587;p8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8" name="Google Shape;4588;p8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9" name="Google Shape;4589;p8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0" name="Google Shape;4590;p8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1" name="Google Shape;4591;p8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2" name="Google Shape;4592;p8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596" name="Shape 4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" name="Google Shape;4597;p9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9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9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9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1" name="Google Shape;4601;p9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9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9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4" name="Google Shape;4604;p9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605" name="Google Shape;4605;p9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6" name="Google Shape;4606;p9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9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8" name="Google Shape;4608;p9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9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9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9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9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9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9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9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6" name="Google Shape;4616;p9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7" name="Google Shape;4617;p9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8" name="Google Shape;4618;p9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9" name="Google Shape;4619;p9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0" name="Google Shape;4620;p9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1" name="Google Shape;4621;p9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2" name="Google Shape;4622;p9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3" name="Google Shape;4623;p9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4" name="Google Shape;4624;p9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5" name="Google Shape;4625;p9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6" name="Google Shape;4626;p9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7" name="Google Shape;4627;p9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8" name="Google Shape;4628;p9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9" name="Google Shape;4629;p9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0" name="Google Shape;4630;p9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1" name="Google Shape;4631;p9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2" name="Google Shape;4632;p9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3" name="Google Shape;4633;p9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4" name="Google Shape;4634;p9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5" name="Google Shape;4635;p9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6" name="Google Shape;4636;p9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7" name="Google Shape;4637;p9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8" name="Google Shape;4638;p9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9" name="Google Shape;4639;p9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9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1" name="Google Shape;4641;p9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2" name="Google Shape;4642;p9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3" name="Google Shape;4643;p9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4" name="Google Shape;4644;p9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5" name="Google Shape;4645;p9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6" name="Google Shape;4646;p9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7" name="Google Shape;4647;p9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8" name="Google Shape;4648;p9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9" name="Google Shape;4649;p9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0" name="Google Shape;4650;p9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1" name="Google Shape;4651;p9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55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p9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9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9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9" name="Google Shape;4659;p9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0" name="Google Shape;4660;p9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9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9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9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664" name="Google Shape;4664;p9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9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9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9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8" name="Google Shape;4668;p9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9" name="Google Shape;4669;p9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9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9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9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9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9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5" name="Google Shape;4675;p9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6" name="Google Shape;4676;p9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7" name="Google Shape;4677;p9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8" name="Google Shape;4678;p9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9" name="Google Shape;4679;p9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0" name="Google Shape;4680;p9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9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2" name="Google Shape;4682;p9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3" name="Google Shape;4683;p9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4" name="Google Shape;4684;p9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5" name="Google Shape;4685;p9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6" name="Google Shape;4686;p9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7" name="Google Shape;4687;p9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8" name="Google Shape;4688;p9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9" name="Google Shape;4689;p9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0" name="Google Shape;4690;p9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1" name="Google Shape;4691;p9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2" name="Google Shape;4692;p9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3" name="Google Shape;4693;p9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4" name="Google Shape;4694;p9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5" name="Google Shape;4695;p9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6" name="Google Shape;4696;p9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7" name="Google Shape;4697;p9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8" name="Google Shape;4698;p9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9" name="Google Shape;4699;p9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0" name="Google Shape;4700;p9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1" name="Google Shape;4701;p9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2" name="Google Shape;4702;p9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3" name="Google Shape;4703;p9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4" name="Google Shape;4704;p9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5" name="Google Shape;4705;p9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6" name="Google Shape;4706;p9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7" name="Google Shape;4707;p9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8" name="Google Shape;4708;p9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9" name="Google Shape;4709;p9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0" name="Google Shape;4710;p9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5" name="Google Shape;475;p2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14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p9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9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9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9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9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9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9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9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23" name="Google Shape;4723;p9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9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9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9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9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9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9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9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9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9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9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4" name="Google Shape;4734;p9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5" name="Google Shape;4735;p9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6" name="Google Shape;4736;p9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7" name="Google Shape;4737;p9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8" name="Google Shape;4738;p9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9" name="Google Shape;4739;p9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0" name="Google Shape;4740;p9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1" name="Google Shape;4741;p9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2" name="Google Shape;4742;p9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3" name="Google Shape;4743;p9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4" name="Google Shape;4744;p9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5" name="Google Shape;4745;p9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6" name="Google Shape;4746;p9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7" name="Google Shape;4747;p9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8" name="Google Shape;4748;p9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9" name="Google Shape;4749;p9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0" name="Google Shape;4750;p9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1" name="Google Shape;4751;p9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2" name="Google Shape;4752;p9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3" name="Google Shape;4753;p9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4" name="Google Shape;4754;p9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5" name="Google Shape;4755;p9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6" name="Google Shape;4756;p9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7" name="Google Shape;4757;p9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8" name="Google Shape;4758;p9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9" name="Google Shape;4759;p9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0" name="Google Shape;4760;p9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1" name="Google Shape;4761;p9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2" name="Google Shape;4762;p9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3" name="Google Shape;4763;p9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4" name="Google Shape;4764;p9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5" name="Google Shape;4765;p9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6" name="Google Shape;4766;p9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7" name="Google Shape;4767;p9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8" name="Google Shape;4768;p9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9" name="Google Shape;4769;p9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4" name="Google Shape;4774;p93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93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93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93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93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93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0" name="Google Shape;4780;p93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1" name="Google Shape;4781;p93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782" name="Google Shape;4782;p93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3" name="Google Shape;4783;p93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4" name="Google Shape;4784;p93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93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93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93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8" name="Google Shape;4788;p93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9" name="Google Shape;4789;p93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0" name="Google Shape;4790;p93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93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2" name="Google Shape;4792;p93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3" name="Google Shape;4793;p93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4" name="Google Shape;4794;p93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5" name="Google Shape;4795;p93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6" name="Google Shape;4796;p93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7" name="Google Shape;4797;p93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8" name="Google Shape;4798;p93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9" name="Google Shape;4799;p93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0" name="Google Shape;4800;p93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1" name="Google Shape;4801;p93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2" name="Google Shape;4802;p93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3" name="Google Shape;4803;p93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4" name="Google Shape;4804;p93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5" name="Google Shape;4805;p93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6" name="Google Shape;4806;p93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7" name="Google Shape;4807;p93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8" name="Google Shape;4808;p93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9" name="Google Shape;4809;p93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0" name="Google Shape;4810;p93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1" name="Google Shape;4811;p93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2" name="Google Shape;4812;p93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3" name="Google Shape;4813;p93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4" name="Google Shape;4814;p93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5" name="Google Shape;4815;p93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6" name="Google Shape;4816;p93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7" name="Google Shape;4817;p93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8" name="Google Shape;4818;p93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9" name="Google Shape;4819;p93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0" name="Google Shape;4820;p93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1" name="Google Shape;4821;p93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2" name="Google Shape;4822;p93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3" name="Google Shape;4823;p93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4" name="Google Shape;4824;p93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5" name="Google Shape;4825;p93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6" name="Google Shape;4826;p93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7" name="Google Shape;4827;p93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8" name="Google Shape;4828;p93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94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4" name="Google Shape;4834;p94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5" name="Google Shape;4835;p94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6" name="Google Shape;4836;p94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7" name="Google Shape;4837;p94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8" name="Google Shape;4838;p94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9" name="Google Shape;4839;p94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0" name="Google Shape;4840;p94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841" name="Google Shape;4841;p94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94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94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4" name="Google Shape;4844;p94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5" name="Google Shape;4845;p94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6" name="Google Shape;4846;p94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7" name="Google Shape;4847;p94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94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94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94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1" name="Google Shape;4851;p94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2" name="Google Shape;4852;p94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3" name="Google Shape;4853;p94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4" name="Google Shape;4854;p94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5" name="Google Shape;4855;p94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6" name="Google Shape;4856;p94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7" name="Google Shape;4857;p94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8" name="Google Shape;4858;p94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9" name="Google Shape;4859;p94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0" name="Google Shape;4860;p94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1" name="Google Shape;4861;p94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2" name="Google Shape;4862;p94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3" name="Google Shape;4863;p94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4" name="Google Shape;4864;p94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5" name="Google Shape;4865;p94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6" name="Google Shape;4866;p94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7" name="Google Shape;4867;p94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8" name="Google Shape;4868;p94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9" name="Google Shape;4869;p94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0" name="Google Shape;4870;p94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1" name="Google Shape;4871;p94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2" name="Google Shape;4872;p94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3" name="Google Shape;4873;p94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4" name="Google Shape;4874;p94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5" name="Google Shape;4875;p94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6" name="Google Shape;4876;p94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7" name="Google Shape;4877;p94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8" name="Google Shape;4878;p94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9" name="Google Shape;4879;p94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0" name="Google Shape;4880;p94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1" name="Google Shape;4881;p94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2" name="Google Shape;4882;p94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3" name="Google Shape;4883;p94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4" name="Google Shape;4884;p94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5" name="Google Shape;4885;p94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6" name="Google Shape;4886;p94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7" name="Google Shape;4887;p94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891" name="Shape 4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Google Shape;4892;p95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3" name="Google Shape;4893;p95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4" name="Google Shape;4894;p95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5" name="Google Shape;4895;p95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6" name="Google Shape;4896;p95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7" name="Google Shape;4897;p95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8" name="Google Shape;4898;p95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9" name="Google Shape;4899;p95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900" name="Google Shape;4900;p95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1" name="Google Shape;4901;p95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2" name="Google Shape;4902;p95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3" name="Google Shape;4903;p95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4" name="Google Shape;4904;p95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5" name="Google Shape;4905;p95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6" name="Google Shape;4906;p95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7" name="Google Shape;4907;p95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8" name="Google Shape;4908;p95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9" name="Google Shape;4909;p95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0" name="Google Shape;4910;p95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1" name="Google Shape;4911;p95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2" name="Google Shape;4912;p95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3" name="Google Shape;4913;p95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4" name="Google Shape;4914;p95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5" name="Google Shape;4915;p95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6" name="Google Shape;4916;p95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7" name="Google Shape;4917;p95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8" name="Google Shape;4918;p95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9" name="Google Shape;4919;p95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0" name="Google Shape;4920;p95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1" name="Google Shape;4921;p95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2" name="Google Shape;4922;p95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3" name="Google Shape;4923;p95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4" name="Google Shape;4924;p95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5" name="Google Shape;4925;p95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6" name="Google Shape;4926;p95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7" name="Google Shape;4927;p95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8" name="Google Shape;4928;p95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9" name="Google Shape;4929;p95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0" name="Google Shape;4930;p95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1" name="Google Shape;4931;p95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2" name="Google Shape;4932;p95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3" name="Google Shape;4933;p95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4" name="Google Shape;4934;p95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5" name="Google Shape;4935;p95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6" name="Google Shape;4936;p95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7" name="Google Shape;4937;p95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8" name="Google Shape;4938;p95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9" name="Google Shape;4939;p95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0" name="Google Shape;4940;p95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1" name="Google Shape;4941;p95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2" name="Google Shape;4942;p95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3" name="Google Shape;4943;p95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4" name="Google Shape;4944;p95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5" name="Google Shape;4945;p95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6" name="Google Shape;4946;p95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950" name="Shape 4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96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2" name="Google Shape;4952;p96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3" name="Google Shape;4953;p96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4" name="Google Shape;4954;p96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5" name="Google Shape;4955;p96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6" name="Google Shape;4956;p96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7" name="Google Shape;4957;p96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8" name="Google Shape;4958;p96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4959" name="Google Shape;4959;p96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0" name="Google Shape;4960;p96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1" name="Google Shape;4961;p96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2" name="Google Shape;4962;p96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3" name="Google Shape;4963;p96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4" name="Google Shape;4964;p96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5" name="Google Shape;4965;p96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6" name="Google Shape;4966;p96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7" name="Google Shape;4967;p96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8" name="Google Shape;4968;p96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9" name="Google Shape;4969;p96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0" name="Google Shape;4970;p96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1" name="Google Shape;4971;p96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2" name="Google Shape;4972;p96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3" name="Google Shape;4973;p96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4" name="Google Shape;4974;p96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5" name="Google Shape;4975;p96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6" name="Google Shape;4976;p96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7" name="Google Shape;4977;p96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8" name="Google Shape;4978;p96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9" name="Google Shape;4979;p96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0" name="Google Shape;4980;p96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1" name="Google Shape;4981;p96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2" name="Google Shape;4982;p96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3" name="Google Shape;4983;p96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4" name="Google Shape;4984;p96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5" name="Google Shape;4985;p96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6" name="Google Shape;4986;p96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7" name="Google Shape;4987;p96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8" name="Google Shape;4988;p96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9" name="Google Shape;4989;p96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0" name="Google Shape;4990;p96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1" name="Google Shape;4991;p96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2" name="Google Shape;4992;p96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3" name="Google Shape;4993;p96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4" name="Google Shape;4994;p96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5" name="Google Shape;4995;p96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6" name="Google Shape;4996;p96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7" name="Google Shape;4997;p96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8" name="Google Shape;4998;p96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9" name="Google Shape;4999;p96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0" name="Google Shape;5000;p96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1" name="Google Shape;5001;p96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2" name="Google Shape;5002;p96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3" name="Google Shape;5003;p96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4" name="Google Shape;5004;p96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5" name="Google Shape;5005;p96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09" name="Shape 5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0" name="Google Shape;5010;p97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1" name="Google Shape;5011;p97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2" name="Google Shape;5012;p97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3" name="Google Shape;5013;p97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4" name="Google Shape;5014;p97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5" name="Google Shape;5015;p97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6" name="Google Shape;5016;p97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7" name="Google Shape;5017;p97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018" name="Google Shape;5018;p97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9" name="Google Shape;5019;p97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0" name="Google Shape;5020;p97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1" name="Google Shape;5021;p97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2" name="Google Shape;5022;p97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3" name="Google Shape;5023;p97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4" name="Google Shape;5024;p97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5" name="Google Shape;5025;p97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6" name="Google Shape;5026;p97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7" name="Google Shape;5027;p97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8" name="Google Shape;5028;p97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9" name="Google Shape;5029;p97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0" name="Google Shape;5030;p97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1" name="Google Shape;5031;p97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2" name="Google Shape;5032;p97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3" name="Google Shape;5033;p97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4" name="Google Shape;5034;p97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5" name="Google Shape;5035;p97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6" name="Google Shape;5036;p97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7" name="Google Shape;5037;p97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8" name="Google Shape;5038;p97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9" name="Google Shape;5039;p97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0" name="Google Shape;5040;p97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1" name="Google Shape;5041;p97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2" name="Google Shape;5042;p97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3" name="Google Shape;5043;p97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4" name="Google Shape;5044;p97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5" name="Google Shape;5045;p97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6" name="Google Shape;5046;p97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7" name="Google Shape;5047;p97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8" name="Google Shape;5048;p97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9" name="Google Shape;5049;p97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0" name="Google Shape;5050;p97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1" name="Google Shape;5051;p97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2" name="Google Shape;5052;p97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3" name="Google Shape;5053;p97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4" name="Google Shape;5054;p97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5" name="Google Shape;5055;p97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6" name="Google Shape;5056;p97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7" name="Google Shape;5057;p97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8" name="Google Shape;5058;p97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9" name="Google Shape;5059;p97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0" name="Google Shape;5060;p97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1" name="Google Shape;5061;p97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2" name="Google Shape;5062;p97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3" name="Google Shape;5063;p97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4" name="Google Shape;5064;p97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68" name="Shape 5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" name="Google Shape;5069;p98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0" name="Google Shape;5070;p98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1" name="Google Shape;5071;p98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2" name="Google Shape;5072;p98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3" name="Google Shape;5073;p98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4" name="Google Shape;5074;p98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5" name="Google Shape;5075;p98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6" name="Google Shape;5076;p98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077" name="Google Shape;5077;p98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8" name="Google Shape;5078;p98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9" name="Google Shape;5079;p98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98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98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2" name="Google Shape;5082;p98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3" name="Google Shape;5083;p98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4" name="Google Shape;5084;p98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5" name="Google Shape;5085;p98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6" name="Google Shape;5086;p98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7" name="Google Shape;5087;p98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8" name="Google Shape;5088;p98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9" name="Google Shape;5089;p98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0" name="Google Shape;5090;p98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1" name="Google Shape;5091;p98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2" name="Google Shape;5092;p98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3" name="Google Shape;5093;p98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4" name="Google Shape;5094;p98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5" name="Google Shape;5095;p98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6" name="Google Shape;5096;p98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7" name="Google Shape;5097;p98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8" name="Google Shape;5098;p98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9" name="Google Shape;5099;p98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0" name="Google Shape;5100;p98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1" name="Google Shape;5101;p98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2" name="Google Shape;5102;p98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3" name="Google Shape;5103;p98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4" name="Google Shape;5104;p98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5" name="Google Shape;5105;p98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6" name="Google Shape;5106;p98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7" name="Google Shape;5107;p98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8" name="Google Shape;5108;p98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9" name="Google Shape;5109;p98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0" name="Google Shape;5110;p98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1" name="Google Shape;5111;p98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2" name="Google Shape;5112;p98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3" name="Google Shape;5113;p98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4" name="Google Shape;5114;p98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5" name="Google Shape;5115;p98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6" name="Google Shape;5116;p98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7" name="Google Shape;5117;p98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8" name="Google Shape;5118;p98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9" name="Google Shape;5119;p98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0" name="Google Shape;5120;p98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1" name="Google Shape;5121;p98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2" name="Google Shape;5122;p98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3" name="Google Shape;5123;p98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27" name="Shape 5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Google Shape;5128;p99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9" name="Google Shape;5129;p99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99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1" name="Google Shape;5131;p99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2" name="Google Shape;5132;p99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3" name="Google Shape;5133;p99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4" name="Google Shape;5134;p99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5" name="Google Shape;5135;p99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136" name="Google Shape;5136;p99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7" name="Google Shape;5137;p99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8" name="Google Shape;5138;p99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9" name="Google Shape;5139;p99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0" name="Google Shape;5140;p99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1" name="Google Shape;5141;p99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2" name="Google Shape;5142;p99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3" name="Google Shape;5143;p99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4" name="Google Shape;5144;p99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5" name="Google Shape;5145;p99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6" name="Google Shape;5146;p99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7" name="Google Shape;5147;p99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8" name="Google Shape;5148;p99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9" name="Google Shape;5149;p99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0" name="Google Shape;5150;p99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1" name="Google Shape;5151;p99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99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99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99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99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99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7" name="Google Shape;5157;p99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8" name="Google Shape;5158;p99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9" name="Google Shape;5159;p99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0" name="Google Shape;5160;p99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1" name="Google Shape;5161;p99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2" name="Google Shape;5162;p99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3" name="Google Shape;5163;p99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4" name="Google Shape;5164;p99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5" name="Google Shape;5165;p99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6" name="Google Shape;5166;p99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7" name="Google Shape;5167;p99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8" name="Google Shape;5168;p99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9" name="Google Shape;5169;p99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0" name="Google Shape;5170;p99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1" name="Google Shape;5171;p99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2" name="Google Shape;5172;p99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3" name="Google Shape;5173;p99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4" name="Google Shape;5174;p99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5" name="Google Shape;5175;p99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6" name="Google Shape;5176;p99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7" name="Google Shape;5177;p99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8" name="Google Shape;5178;p99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9" name="Google Shape;5179;p99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0" name="Google Shape;5180;p99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1" name="Google Shape;5181;p99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2" name="Google Shape;5182;p99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86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p100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100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100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100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100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2" name="Google Shape;5192;p100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3" name="Google Shape;5193;p100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4" name="Google Shape;5194;p100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195" name="Google Shape;5195;p100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6" name="Google Shape;5196;p100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7" name="Google Shape;5197;p100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8" name="Google Shape;5198;p100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9" name="Google Shape;5199;p100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0" name="Google Shape;5200;p100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1" name="Google Shape;5201;p100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100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3" name="Google Shape;5203;p100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4" name="Google Shape;5204;p100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5" name="Google Shape;5205;p100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6" name="Google Shape;5206;p100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7" name="Google Shape;5207;p100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8" name="Google Shape;5208;p100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9" name="Google Shape;5209;p100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0" name="Google Shape;5210;p100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1" name="Google Shape;5211;p100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2" name="Google Shape;5212;p100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3" name="Google Shape;5213;p100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4" name="Google Shape;5214;p100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5" name="Google Shape;5215;p100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6" name="Google Shape;5216;p100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7" name="Google Shape;5217;p100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8" name="Google Shape;5218;p100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9" name="Google Shape;5219;p100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0" name="Google Shape;5220;p100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1" name="Google Shape;5221;p100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2" name="Google Shape;5222;p100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3" name="Google Shape;5223;p100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4" name="Google Shape;5224;p100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5" name="Google Shape;5225;p100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6" name="Google Shape;5226;p100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7" name="Google Shape;5227;p100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8" name="Google Shape;5228;p100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9" name="Google Shape;5229;p100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0" name="Google Shape;5230;p100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1" name="Google Shape;5231;p100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2" name="Google Shape;5232;p100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3" name="Google Shape;5233;p100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4" name="Google Shape;5234;p100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5" name="Google Shape;5235;p100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6" name="Google Shape;5236;p100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7" name="Google Shape;5237;p100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8" name="Google Shape;5238;p100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9" name="Google Shape;5239;p100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0" name="Google Shape;5240;p100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1" name="Google Shape;5241;p100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245" name="Shape 5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Google Shape;5246;p10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7" name="Google Shape;5247;p10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8" name="Google Shape;5248;p10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9" name="Google Shape;5249;p10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0" name="Google Shape;5250;p10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1" name="Google Shape;5251;p10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2" name="Google Shape;5252;p10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10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254" name="Google Shape;5254;p10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5" name="Google Shape;5255;p10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6" name="Google Shape;5256;p10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7" name="Google Shape;5257;p10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8" name="Google Shape;5258;p10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9" name="Google Shape;5259;p10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0" name="Google Shape;5260;p10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10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10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10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10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5" name="Google Shape;5265;p10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6" name="Google Shape;5266;p10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7" name="Google Shape;5267;p10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8" name="Google Shape;5268;p10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9" name="Google Shape;5269;p10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0" name="Google Shape;5270;p10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1" name="Google Shape;5271;p10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2" name="Google Shape;5272;p10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3" name="Google Shape;5273;p10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4" name="Google Shape;5274;p10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5" name="Google Shape;5275;p10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6" name="Google Shape;5276;p10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7" name="Google Shape;5277;p10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8" name="Google Shape;5278;p10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9" name="Google Shape;5279;p10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0" name="Google Shape;5280;p10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1" name="Google Shape;5281;p10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2" name="Google Shape;5282;p10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3" name="Google Shape;5283;p10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4" name="Google Shape;5284;p10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5" name="Google Shape;5285;p10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6" name="Google Shape;5286;p10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7" name="Google Shape;5287;p10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8" name="Google Shape;5288;p10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9" name="Google Shape;5289;p10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0" name="Google Shape;5290;p10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1" name="Google Shape;5291;p10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2" name="Google Shape;5292;p10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3" name="Google Shape;5293;p10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4" name="Google Shape;5294;p10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5" name="Google Shape;5295;p10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6" name="Google Shape;5296;p10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7" name="Google Shape;5297;p10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8" name="Google Shape;5298;p10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9" name="Google Shape;5299;p10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0" name="Google Shape;5300;p10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1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1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1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1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1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34" name="Google Shape;534;p21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1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1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1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21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1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1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1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1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1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1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1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1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1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1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1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1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1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1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1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1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1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1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1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1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1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1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1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1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1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1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1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1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1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1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1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1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1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1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04" name="Shape 5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" name="Google Shape;5305;p102">
            <a:hlinkClick action="ppaction://hlinksldjump" r:id="rId3"/>
          </p:cNvPr>
          <p:cNvSpPr/>
          <p:nvPr/>
        </p:nvSpPr>
        <p:spPr>
          <a:xfrm>
            <a:off x="10263925" y="135957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6" name="Google Shape;5306;p102">
            <a:hlinkClick action="ppaction://hlinksldjump" r:id="rId4"/>
          </p:cNvPr>
          <p:cNvSpPr/>
          <p:nvPr/>
        </p:nvSpPr>
        <p:spPr>
          <a:xfrm>
            <a:off x="10263925" y="128300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7" name="Google Shape;5307;p102">
            <a:hlinkClick action="ppaction://hlinksldjump" r:id="rId5"/>
          </p:cNvPr>
          <p:cNvSpPr/>
          <p:nvPr/>
        </p:nvSpPr>
        <p:spPr>
          <a:xfrm>
            <a:off x="10263925" y="120230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8" name="Google Shape;5308;p102">
            <a:hlinkClick action="ppaction://hlinksldjump" r:id="rId6"/>
          </p:cNvPr>
          <p:cNvSpPr/>
          <p:nvPr/>
        </p:nvSpPr>
        <p:spPr>
          <a:xfrm>
            <a:off x="10263925" y="112290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9" name="Google Shape;5309;p102">
            <a:hlinkClick action="ppaction://hlinksldjump" r:id="rId7"/>
          </p:cNvPr>
          <p:cNvSpPr/>
          <p:nvPr/>
        </p:nvSpPr>
        <p:spPr>
          <a:xfrm>
            <a:off x="10263925" y="104634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0" name="Google Shape;5310;p102">
            <a:hlinkClick action="ppaction://hlinksldjump" r:id="rId8"/>
          </p:cNvPr>
          <p:cNvSpPr/>
          <p:nvPr/>
        </p:nvSpPr>
        <p:spPr>
          <a:xfrm>
            <a:off x="10263925" y="96564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1" name="Google Shape;5311;p102">
            <a:hlinkClick action="ppaction://hlinksldjump" r:id="rId9"/>
          </p:cNvPr>
          <p:cNvSpPr/>
          <p:nvPr/>
        </p:nvSpPr>
        <p:spPr>
          <a:xfrm>
            <a:off x="10263925" y="89622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2" name="Google Shape;5312;p102">
            <a:hlinkClick action="ppaction://hlinksldjump" r:id="rId10"/>
          </p:cNvPr>
          <p:cNvSpPr/>
          <p:nvPr/>
        </p:nvSpPr>
        <p:spPr>
          <a:xfrm>
            <a:off x="10263925" y="81966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313" name="Google Shape;5313;p102">
            <a:hlinkClick action="ppaction://hlinksldjump" r:id="rId11"/>
          </p:cNvPr>
          <p:cNvSpPr/>
          <p:nvPr/>
        </p:nvSpPr>
        <p:spPr>
          <a:xfrm>
            <a:off x="10263925" y="73895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4" name="Google Shape;5314;p102">
            <a:hlinkClick action="ppaction://hlinksldjump" r:id="rId12"/>
          </p:cNvPr>
          <p:cNvSpPr/>
          <p:nvPr/>
        </p:nvSpPr>
        <p:spPr>
          <a:xfrm>
            <a:off x="10263925" y="6595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5" name="Google Shape;5315;p102">
            <a:hlinkClick action="ppaction://hlinksldjump" r:id="rId13"/>
          </p:cNvPr>
          <p:cNvSpPr/>
          <p:nvPr/>
        </p:nvSpPr>
        <p:spPr>
          <a:xfrm>
            <a:off x="10263925" y="5829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6" name="Google Shape;5316;p102">
            <a:hlinkClick action="ppaction://hlinksldjump" r:id="rId14"/>
          </p:cNvPr>
          <p:cNvSpPr/>
          <p:nvPr/>
        </p:nvSpPr>
        <p:spPr>
          <a:xfrm>
            <a:off x="10263925" y="5022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7" name="Google Shape;5317;p102">
            <a:hlinkClick action="ppaction://hlinksldjump" r:id="rId15"/>
          </p:cNvPr>
          <p:cNvSpPr/>
          <p:nvPr/>
        </p:nvSpPr>
        <p:spPr>
          <a:xfrm>
            <a:off x="10263925" y="41876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8" name="Google Shape;5318;p102">
            <a:hlinkClick action="ppaction://hlinksldjump" r:id="rId16"/>
          </p:cNvPr>
          <p:cNvSpPr/>
          <p:nvPr/>
        </p:nvSpPr>
        <p:spPr>
          <a:xfrm>
            <a:off x="10263925" y="342197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9" name="Google Shape;5319;p102">
            <a:hlinkClick action="ppaction://hlinksldjump" r:id="rId17"/>
          </p:cNvPr>
          <p:cNvSpPr/>
          <p:nvPr/>
        </p:nvSpPr>
        <p:spPr>
          <a:xfrm>
            <a:off x="10263925" y="26149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0" name="Google Shape;5320;p102">
            <a:hlinkClick action="ppaction://hlinksldjump" r:id="rId18"/>
          </p:cNvPr>
          <p:cNvSpPr/>
          <p:nvPr/>
        </p:nvSpPr>
        <p:spPr>
          <a:xfrm>
            <a:off x="10263925" y="182100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1" name="Google Shape;5321;p102">
            <a:hlinkClick action="ppaction://hlinksldjump" r:id="rId19"/>
          </p:cNvPr>
          <p:cNvSpPr/>
          <p:nvPr/>
        </p:nvSpPr>
        <p:spPr>
          <a:xfrm>
            <a:off x="10263925" y="1055350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2" name="Google Shape;5322;p102">
            <a:hlinkClick action="ppaction://hlinksldjump" r:id="rId20"/>
          </p:cNvPr>
          <p:cNvSpPr/>
          <p:nvPr/>
        </p:nvSpPr>
        <p:spPr>
          <a:xfrm>
            <a:off x="10263925" y="248325"/>
            <a:ext cx="646800" cy="910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3" name="Google Shape;5323;p102"/>
          <p:cNvSpPr/>
          <p:nvPr/>
        </p:nvSpPr>
        <p:spPr>
          <a:xfrm>
            <a:off x="47600" y="119050"/>
            <a:ext cx="10512300" cy="1438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4" name="Google Shape;5324;p102"/>
          <p:cNvCxnSpPr/>
          <p:nvPr/>
        </p:nvCxnSpPr>
        <p:spPr>
          <a:xfrm>
            <a:off x="47600" y="512200"/>
            <a:ext cx="10408800" cy="621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5" name="Google Shape;5325;p102"/>
          <p:cNvCxnSpPr/>
          <p:nvPr/>
        </p:nvCxnSpPr>
        <p:spPr>
          <a:xfrm>
            <a:off x="17935" y="1409553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6" name="Google Shape;5326;p102"/>
          <p:cNvCxnSpPr/>
          <p:nvPr/>
        </p:nvCxnSpPr>
        <p:spPr>
          <a:xfrm>
            <a:off x="8971" y="981577"/>
            <a:ext cx="10429500" cy="20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7" name="Google Shape;5327;p102"/>
          <p:cNvCxnSpPr/>
          <p:nvPr/>
        </p:nvCxnSpPr>
        <p:spPr>
          <a:xfrm>
            <a:off x="6" y="18375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8" name="Google Shape;5328;p102"/>
          <p:cNvCxnSpPr/>
          <p:nvPr/>
        </p:nvCxnSpPr>
        <p:spPr>
          <a:xfrm>
            <a:off x="1541" y="225140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9" name="Google Shape;5329;p102"/>
          <p:cNvCxnSpPr/>
          <p:nvPr/>
        </p:nvCxnSpPr>
        <p:spPr>
          <a:xfrm>
            <a:off x="3076" y="26652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0" name="Google Shape;5330;p102"/>
          <p:cNvCxnSpPr/>
          <p:nvPr/>
        </p:nvCxnSpPr>
        <p:spPr>
          <a:xfrm>
            <a:off x="4612" y="307915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1" name="Google Shape;5331;p102"/>
          <p:cNvCxnSpPr/>
          <p:nvPr/>
        </p:nvCxnSpPr>
        <p:spPr>
          <a:xfrm>
            <a:off x="6147" y="34930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2" name="Google Shape;5332;p102"/>
          <p:cNvCxnSpPr/>
          <p:nvPr/>
        </p:nvCxnSpPr>
        <p:spPr>
          <a:xfrm>
            <a:off x="7682" y="390691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3" name="Google Shape;5333;p102"/>
          <p:cNvCxnSpPr/>
          <p:nvPr/>
        </p:nvCxnSpPr>
        <p:spPr>
          <a:xfrm>
            <a:off x="9218" y="43207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4" name="Google Shape;5334;p102"/>
          <p:cNvCxnSpPr/>
          <p:nvPr/>
        </p:nvCxnSpPr>
        <p:spPr>
          <a:xfrm flipH="1">
            <a:off x="827725" y="1604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5" name="Google Shape;5335;p102"/>
          <p:cNvCxnSpPr/>
          <p:nvPr/>
        </p:nvCxnSpPr>
        <p:spPr>
          <a:xfrm flipH="1">
            <a:off x="980125" y="150100"/>
            <a:ext cx="41400" cy="1431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6" name="Google Shape;5336;p102"/>
          <p:cNvCxnSpPr/>
          <p:nvPr/>
        </p:nvCxnSpPr>
        <p:spPr>
          <a:xfrm>
            <a:off x="10753" y="473466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7" name="Google Shape;5337;p102"/>
          <p:cNvCxnSpPr/>
          <p:nvPr/>
        </p:nvCxnSpPr>
        <p:spPr>
          <a:xfrm>
            <a:off x="12288" y="51485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8" name="Google Shape;5338;p102"/>
          <p:cNvCxnSpPr/>
          <p:nvPr/>
        </p:nvCxnSpPr>
        <p:spPr>
          <a:xfrm>
            <a:off x="13824" y="556241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9" name="Google Shape;5339;p102"/>
          <p:cNvCxnSpPr/>
          <p:nvPr/>
        </p:nvCxnSpPr>
        <p:spPr>
          <a:xfrm>
            <a:off x="15359" y="59762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0" name="Google Shape;5340;p102"/>
          <p:cNvCxnSpPr/>
          <p:nvPr/>
        </p:nvCxnSpPr>
        <p:spPr>
          <a:xfrm>
            <a:off x="16894" y="639017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1" name="Google Shape;5341;p102"/>
          <p:cNvCxnSpPr/>
          <p:nvPr/>
        </p:nvCxnSpPr>
        <p:spPr>
          <a:xfrm>
            <a:off x="18429" y="68040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2" name="Google Shape;5342;p102"/>
          <p:cNvCxnSpPr/>
          <p:nvPr/>
        </p:nvCxnSpPr>
        <p:spPr>
          <a:xfrm>
            <a:off x="19965" y="721792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3" name="Google Shape;5343;p102"/>
          <p:cNvCxnSpPr/>
          <p:nvPr/>
        </p:nvCxnSpPr>
        <p:spPr>
          <a:xfrm>
            <a:off x="21500" y="7631801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4" name="Google Shape;5344;p102"/>
          <p:cNvCxnSpPr/>
          <p:nvPr/>
        </p:nvCxnSpPr>
        <p:spPr>
          <a:xfrm>
            <a:off x="23035" y="804567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5" name="Google Shape;5345;p102"/>
          <p:cNvCxnSpPr/>
          <p:nvPr/>
        </p:nvCxnSpPr>
        <p:spPr>
          <a:xfrm>
            <a:off x="24571" y="8459554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6" name="Google Shape;5346;p102"/>
          <p:cNvCxnSpPr/>
          <p:nvPr/>
        </p:nvCxnSpPr>
        <p:spPr>
          <a:xfrm>
            <a:off x="26106" y="887343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7" name="Google Shape;5347;p102"/>
          <p:cNvCxnSpPr/>
          <p:nvPr/>
        </p:nvCxnSpPr>
        <p:spPr>
          <a:xfrm>
            <a:off x="27641" y="9287307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8" name="Google Shape;5348;p102"/>
          <p:cNvCxnSpPr/>
          <p:nvPr/>
        </p:nvCxnSpPr>
        <p:spPr>
          <a:xfrm>
            <a:off x="29176" y="970118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9" name="Google Shape;5349;p102"/>
          <p:cNvCxnSpPr/>
          <p:nvPr/>
        </p:nvCxnSpPr>
        <p:spPr>
          <a:xfrm>
            <a:off x="30712" y="10115060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0" name="Google Shape;5350;p102"/>
          <p:cNvCxnSpPr/>
          <p:nvPr/>
        </p:nvCxnSpPr>
        <p:spPr>
          <a:xfrm>
            <a:off x="32247" y="1052893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1" name="Google Shape;5351;p102"/>
          <p:cNvCxnSpPr/>
          <p:nvPr/>
        </p:nvCxnSpPr>
        <p:spPr>
          <a:xfrm>
            <a:off x="33782" y="10942813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2" name="Google Shape;5352;p102"/>
          <p:cNvCxnSpPr/>
          <p:nvPr/>
        </p:nvCxnSpPr>
        <p:spPr>
          <a:xfrm>
            <a:off x="35318" y="1135668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3" name="Google Shape;5353;p102"/>
          <p:cNvCxnSpPr/>
          <p:nvPr/>
        </p:nvCxnSpPr>
        <p:spPr>
          <a:xfrm>
            <a:off x="36853" y="11770566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4" name="Google Shape;5354;p102"/>
          <p:cNvCxnSpPr/>
          <p:nvPr/>
        </p:nvCxnSpPr>
        <p:spPr>
          <a:xfrm>
            <a:off x="38388" y="1218444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5" name="Google Shape;5355;p102"/>
          <p:cNvCxnSpPr/>
          <p:nvPr/>
        </p:nvCxnSpPr>
        <p:spPr>
          <a:xfrm>
            <a:off x="39924" y="12598319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6" name="Google Shape;5356;p102"/>
          <p:cNvCxnSpPr/>
          <p:nvPr/>
        </p:nvCxnSpPr>
        <p:spPr>
          <a:xfrm>
            <a:off x="41459" y="1301219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7" name="Google Shape;5357;p102"/>
          <p:cNvCxnSpPr/>
          <p:nvPr/>
        </p:nvCxnSpPr>
        <p:spPr>
          <a:xfrm>
            <a:off x="42994" y="13426072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8" name="Google Shape;5358;p102"/>
          <p:cNvCxnSpPr/>
          <p:nvPr/>
        </p:nvCxnSpPr>
        <p:spPr>
          <a:xfrm>
            <a:off x="44529" y="13839948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9" name="Google Shape;5359;p102"/>
          <p:cNvCxnSpPr/>
          <p:nvPr/>
        </p:nvCxnSpPr>
        <p:spPr>
          <a:xfrm>
            <a:off x="46065" y="14253825"/>
            <a:ext cx="10440000" cy="66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