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</p:sldIdLst>
  <p:sldSz cy="13004800" cx="9753600"/>
  <p:notesSz cx="6858000" cy="9144000"/>
  <p:embeddedFontLst>
    <p:embeddedFont>
      <p:font typeface="Helvetica Neue"/>
      <p:regular r:id="rId91"/>
      <p:bold r:id="rId92"/>
      <p:italic r:id="rId93"/>
      <p:boldItalic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slide" Target="slides/slide82.xml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slide" Target="slides/slide84.xml"/><Relationship Id="rId43" Type="http://schemas.openxmlformats.org/officeDocument/2006/relationships/slide" Target="slides/slide39.xml"/><Relationship Id="rId87" Type="http://schemas.openxmlformats.org/officeDocument/2006/relationships/slide" Target="slides/slide8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94" Type="http://schemas.openxmlformats.org/officeDocument/2006/relationships/font" Target="fonts/HelveticaNeue-boldItalic.fntdata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font" Target="fonts/HelveticaNeue-regular.fntdata"/><Relationship Id="rId90" Type="http://schemas.openxmlformats.org/officeDocument/2006/relationships/slide" Target="slides/slide86.xml"/><Relationship Id="rId93" Type="http://schemas.openxmlformats.org/officeDocument/2006/relationships/font" Target="fonts/HelveticaNeue-italic.fntdata"/><Relationship Id="rId92" Type="http://schemas.openxmlformats.org/officeDocument/2006/relationships/font" Target="fonts/HelveticaNeue-bold.fntdata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0" name="Google Shape;274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2" name="Google Shape;28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2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4" name="Google Shape;288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6" name="Google Shape;295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6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8" name="Google Shape;302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8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Google Shape;3099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0" name="Google Shape;310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0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2" name="Google Shape;317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2" name="Shape 3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Google Shape;3243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4" name="Google Shape;324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4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6" name="Google Shape;331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6" name="Shape 3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" name="Google Shape;3387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8" name="Google Shape;338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8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0" name="Google Shape;346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0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2" name="Google Shape;353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2" name="Shape 3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3" name="Google Shape;3603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4" name="Google Shape;360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4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" name="Google Shape;3675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6" name="Google Shape;367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6" name="Shape 3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" name="Google Shape;3747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8" name="Google Shape;374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8" name="Shape 3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" name="Google Shape;3819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0" name="Google Shape;382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2" name="Google Shape;389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4" name="Google Shape;396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4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6" name="Google Shape;4036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6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8" name="Google Shape;410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8" name="Shape 4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9" name="Google Shape;4179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0" name="Google Shape;418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0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2" name="Google Shape;425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2" name="Shape 4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3" name="Google Shape;4323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4" name="Google Shape;4324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4" name="Shape 4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5" name="Google Shape;4395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6" name="Google Shape;4396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6" name="Shape 4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7" name="Google Shape;4467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8" name="Google Shape;4468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8" name="Shape 4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9" name="Google Shape;4539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0" name="Google Shape;4540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0" name="Shape 4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" name="Google Shape;4611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2" name="Google Shape;461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2" name="Shape 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3" name="Google Shape;4683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4" name="Google Shape;4684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4" name="Shape 4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5" name="Google Shape;4755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6" name="Google Shape;4756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6" name="Shape 4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" name="Google Shape;4827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8" name="Google Shape;4828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8" name="Shape 4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9" name="Google Shape;4899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0" name="Google Shape;490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0" name="Shape 4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1" name="Google Shape;4971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2" name="Google Shape;4972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2" name="Shape 5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3" name="Google Shape;5043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4" name="Google Shape;5044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4" name="Shape 5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5" name="Google Shape;5115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6" name="Google Shape;5116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6" name="Shape 5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Google Shape;5187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8" name="Google Shape;5188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8" name="Shape 5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9" name="Google Shape;5259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0" name="Google Shape;5260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0" name="Shape 5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1" name="Google Shape;5331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2" name="Google Shape;5332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2" name="Shape 5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3" name="Google Shape;5403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4" name="Google Shape;5404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4" name="Shape 5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5" name="Google Shape;5475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6" name="Google Shape;5476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6" name="Shape 5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7" name="Google Shape;5547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8" name="Google Shape;5548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8" name="Shape 5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9" name="Google Shape;5619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0" name="Google Shape;5620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0" name="Shape 5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1" name="Google Shape;5691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2" name="Google Shape;5692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2" name="Shape 5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3" name="Google Shape;5763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4" name="Google Shape;5764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4" name="Shape 5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5" name="Google Shape;5835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6" name="Google Shape;5836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6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7" name="Google Shape;5907;p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8" name="Google Shape;5908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8" name="Shape 5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9" name="Google Shape;5979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0" name="Google Shape;5980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0" name="Shape 6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" name="Google Shape;6051;p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2" name="Google Shape;6052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2" name="Shape 6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" name="Google Shape;6123;p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4" name="Google Shape;6124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4" name="Shape 6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" name="Google Shape;6195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6" name="Google Shape;6196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523875" y="9337916"/>
            <a:ext cx="8705851" cy="345795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5"/>
              <a:buFont typeface="Helvetica Neue"/>
              <a:buNone/>
              <a:defRPr sz="1695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523875" y="4235450"/>
            <a:ext cx="8706793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523875" y="6673850"/>
            <a:ext cx="870585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4719370" y="9676447"/>
            <a:ext cx="314860" cy="29911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">
  <p:cSld name="Statem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523875" y="5521325"/>
            <a:ext cx="8705850" cy="1963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 sz="10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 sz="10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 sz="10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 sz="10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 sz="10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4716830" y="9676447"/>
            <a:ext cx="314860" cy="29911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523875" y="7502284"/>
            <a:ext cx="8705850" cy="50385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523875" y="3594100"/>
            <a:ext cx="8705850" cy="3908185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0"/>
              <a:buFont typeface="Helvetica Neue"/>
              <a:buNone/>
              <a:defRPr sz="234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0"/>
              <a:buFont typeface="Helvetica Neue"/>
              <a:buNone/>
              <a:defRPr sz="234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0"/>
              <a:buFont typeface="Helvetica Neue"/>
              <a:buNone/>
              <a:defRPr sz="234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0"/>
              <a:buFont typeface="Helvetica Neue"/>
              <a:buNone/>
              <a:defRPr sz="234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0"/>
              <a:buFont typeface="Helvetica Neue"/>
              <a:buNone/>
              <a:defRPr sz="23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4716830" y="9676447"/>
            <a:ext cx="314860" cy="29911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552450" y="5635625"/>
            <a:ext cx="86487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sz="8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sz="8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sz="8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sz="8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sz="8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914400" y="7664450"/>
            <a:ext cx="8286750" cy="34579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5"/>
              <a:buFont typeface="Helvetica Neue"/>
              <a:buNone/>
              <a:defRPr sz="1695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4716830" y="9676447"/>
            <a:ext cx="314860" cy="29911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-1562100" y="3360468"/>
            <a:ext cx="8373892" cy="6280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4948237" y="3063875"/>
            <a:ext cx="4305301" cy="3444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3738562" y="4906962"/>
            <a:ext cx="5953126" cy="692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4716830" y="9676447"/>
            <a:ext cx="314860" cy="29911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-762000" y="2054225"/>
            <a:ext cx="10820400" cy="86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4719370" y="9676447"/>
            <a:ext cx="314860" cy="29911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4716830" y="9676447"/>
            <a:ext cx="314860" cy="29911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Photo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-282575" y="2157879"/>
            <a:ext cx="13376739" cy="8011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523875" y="6731000"/>
            <a:ext cx="870585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23875" y="9169400"/>
            <a:ext cx="8705850" cy="51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523875" y="3273425"/>
            <a:ext cx="8705851" cy="34579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5"/>
              <a:buFont typeface="Helvetica Neue"/>
              <a:buNone/>
              <a:defRPr sz="1695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4716779" y="9676447"/>
            <a:ext cx="314860" cy="29911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Photo Alt">
  <p:cSld name="Title &amp; Photo 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3989347" y="3216275"/>
            <a:ext cx="5657851" cy="6585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523875" y="6597650"/>
            <a:ext cx="3829050" cy="30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523875" y="3364200"/>
            <a:ext cx="3829050" cy="32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4716830" y="9676447"/>
            <a:ext cx="314860" cy="29911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23875" y="5064125"/>
            <a:ext cx="87058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541020" lvl="0" marL="4572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sz="4000"/>
            </a:lvl1pPr>
            <a:lvl2pPr indent="-541020" lvl="1" marL="9144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sz="4000"/>
            </a:lvl2pPr>
            <a:lvl3pPr indent="-541020" lvl="2" marL="13716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sz="4000"/>
            </a:lvl3pPr>
            <a:lvl4pPr indent="-541020" lvl="3" marL="18288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sz="4000"/>
            </a:lvl4pPr>
            <a:lvl5pPr indent="-541020" lvl="4" marL="22860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sz="40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523875" y="3904533"/>
            <a:ext cx="8705851" cy="50385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523875" y="3175000"/>
            <a:ext cx="87058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4716830" y="9676447"/>
            <a:ext cx="314860" cy="29911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523875" y="5064125"/>
            <a:ext cx="87058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541020" lvl="0" marL="4572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sz="4000"/>
            </a:lvl1pPr>
            <a:lvl2pPr indent="-541020" lvl="1" marL="9144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sz="4000"/>
            </a:lvl2pPr>
            <a:lvl3pPr indent="-541020" lvl="2" marL="13716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sz="4000"/>
            </a:lvl3pPr>
            <a:lvl4pPr indent="-541020" lvl="3" marL="18288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sz="4000"/>
            </a:lvl4pPr>
            <a:lvl5pPr indent="-541020" lvl="4" marL="22860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sz="40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4716830" y="9676447"/>
            <a:ext cx="314860" cy="29911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>
            <p:ph idx="2" type="pic"/>
          </p:nvPr>
        </p:nvSpPr>
        <p:spPr>
          <a:xfrm>
            <a:off x="4629150" y="3292475"/>
            <a:ext cx="4836319" cy="644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523875" y="3178175"/>
            <a:ext cx="38290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23875" y="3904533"/>
            <a:ext cx="3829050" cy="50385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23875" y="5454947"/>
            <a:ext cx="3829050" cy="419487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541020" lvl="0" marL="4572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sz="4000"/>
            </a:lvl1pPr>
            <a:lvl2pPr indent="-541020" lvl="1" marL="9144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sz="4000"/>
            </a:lvl2pPr>
            <a:lvl3pPr indent="-541020" lvl="2" marL="13716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sz="4000"/>
            </a:lvl3pPr>
            <a:lvl4pPr indent="-541020" lvl="3" marL="18288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sz="4000"/>
            </a:lvl4pPr>
            <a:lvl5pPr indent="-541020" lvl="4" marL="22860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920"/>
              <a:buFont typeface="Helvetica Neue"/>
              <a:buChar char="•"/>
              <a:defRPr b="0" sz="40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4716830" y="9676447"/>
            <a:ext cx="314860" cy="29911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523875" y="5264150"/>
            <a:ext cx="870585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4716830" y="9676447"/>
            <a:ext cx="314860" cy="29911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523875" y="3175000"/>
            <a:ext cx="87058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523875" y="3904533"/>
            <a:ext cx="8705851" cy="50385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4716830" y="9676447"/>
            <a:ext cx="314860" cy="29911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523875" y="3178175"/>
            <a:ext cx="87058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523875" y="3902075"/>
            <a:ext cx="8705851" cy="50385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523875" y="5064125"/>
            <a:ext cx="87058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0"/>
            </a:lvl2pPr>
            <a:lvl3pPr indent="-2286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0"/>
            </a:lvl3pPr>
            <a:lvl4pPr indent="-2286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0"/>
            </a:lvl4pPr>
            <a:lvl5pPr indent="-2286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4716830" y="9676447"/>
            <a:ext cx="314860" cy="29911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3875" y="4235450"/>
            <a:ext cx="8706793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3875" y="6673850"/>
            <a:ext cx="870585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b="1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719370" y="9676447"/>
            <a:ext cx="314860" cy="29911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74.xml"/><Relationship Id="rId4" Type="http://schemas.openxmlformats.org/officeDocument/2006/relationships/slide" Target="/ppt/slides/slide62.xml"/><Relationship Id="rId9" Type="http://schemas.openxmlformats.org/officeDocument/2006/relationships/slide" Target="/ppt/slides/slide2.xml"/><Relationship Id="rId5" Type="http://schemas.openxmlformats.org/officeDocument/2006/relationships/slide" Target="/ppt/slides/slide50.xml"/><Relationship Id="rId6" Type="http://schemas.openxmlformats.org/officeDocument/2006/relationships/slide" Target="/ppt/slides/slide38.xml"/><Relationship Id="rId7" Type="http://schemas.openxmlformats.org/officeDocument/2006/relationships/slide" Target="/ppt/slides/slide26.xml"/><Relationship Id="rId8" Type="http://schemas.openxmlformats.org/officeDocument/2006/relationships/slide" Target="/ppt/slides/slide14.xm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.xml"/><Relationship Id="rId10" Type="http://schemas.openxmlformats.org/officeDocument/2006/relationships/slide" Target="/ppt/slides/slide6.xml"/><Relationship Id="rId21" Type="http://schemas.openxmlformats.org/officeDocument/2006/relationships/slide" Target="/ppt/slides/slide2.xml"/><Relationship Id="rId13" Type="http://schemas.openxmlformats.org/officeDocument/2006/relationships/slide" Target="/ppt/slides/slide3.xml"/><Relationship Id="rId12" Type="http://schemas.openxmlformats.org/officeDocument/2006/relationships/slide" Target="/ppt/slides/slide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3.xml"/><Relationship Id="rId4" Type="http://schemas.openxmlformats.org/officeDocument/2006/relationships/slide" Target="/ppt/slides/slide12.xml"/><Relationship Id="rId9" Type="http://schemas.openxmlformats.org/officeDocument/2006/relationships/slide" Target="/ppt/slides/slide7.xml"/><Relationship Id="rId15" Type="http://schemas.openxmlformats.org/officeDocument/2006/relationships/slide" Target="/ppt/slides/slide74.xml"/><Relationship Id="rId14" Type="http://schemas.openxmlformats.org/officeDocument/2006/relationships/slide" Target="/ppt/slides/slide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11.xml"/><Relationship Id="rId19" Type="http://schemas.openxmlformats.org/officeDocument/2006/relationships/slide" Target="/ppt/slides/slide26.xml"/><Relationship Id="rId6" Type="http://schemas.openxmlformats.org/officeDocument/2006/relationships/slide" Target="/ppt/slides/slide10.xml"/><Relationship Id="rId18" Type="http://schemas.openxmlformats.org/officeDocument/2006/relationships/slide" Target="/ppt/slides/slide38.xml"/><Relationship Id="rId7" Type="http://schemas.openxmlformats.org/officeDocument/2006/relationships/slide" Target="/ppt/slides/slide9.xml"/><Relationship Id="rId8" Type="http://schemas.openxmlformats.org/officeDocument/2006/relationships/slide" Target="/ppt/slides/slide8.xml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.xml"/><Relationship Id="rId10" Type="http://schemas.openxmlformats.org/officeDocument/2006/relationships/slide" Target="/ppt/slides/slide6.xml"/><Relationship Id="rId21" Type="http://schemas.openxmlformats.org/officeDocument/2006/relationships/slide" Target="/ppt/slides/slide2.xml"/><Relationship Id="rId13" Type="http://schemas.openxmlformats.org/officeDocument/2006/relationships/slide" Target="/ppt/slides/slide3.xml"/><Relationship Id="rId12" Type="http://schemas.openxmlformats.org/officeDocument/2006/relationships/slide" Target="/ppt/slides/slide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3.xml"/><Relationship Id="rId4" Type="http://schemas.openxmlformats.org/officeDocument/2006/relationships/slide" Target="/ppt/slides/slide12.xml"/><Relationship Id="rId9" Type="http://schemas.openxmlformats.org/officeDocument/2006/relationships/slide" Target="/ppt/slides/slide7.xml"/><Relationship Id="rId15" Type="http://schemas.openxmlformats.org/officeDocument/2006/relationships/slide" Target="/ppt/slides/slide74.xml"/><Relationship Id="rId14" Type="http://schemas.openxmlformats.org/officeDocument/2006/relationships/slide" Target="/ppt/slides/slide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11.xml"/><Relationship Id="rId19" Type="http://schemas.openxmlformats.org/officeDocument/2006/relationships/slide" Target="/ppt/slides/slide26.xml"/><Relationship Id="rId6" Type="http://schemas.openxmlformats.org/officeDocument/2006/relationships/slide" Target="/ppt/slides/slide10.xml"/><Relationship Id="rId18" Type="http://schemas.openxmlformats.org/officeDocument/2006/relationships/slide" Target="/ppt/slides/slide38.xml"/><Relationship Id="rId7" Type="http://schemas.openxmlformats.org/officeDocument/2006/relationships/slide" Target="/ppt/slides/slide9.xml"/><Relationship Id="rId8" Type="http://schemas.openxmlformats.org/officeDocument/2006/relationships/slide" Target="/ppt/slides/slide8.xml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.xml"/><Relationship Id="rId10" Type="http://schemas.openxmlformats.org/officeDocument/2006/relationships/slide" Target="/ppt/slides/slide6.xml"/><Relationship Id="rId21" Type="http://schemas.openxmlformats.org/officeDocument/2006/relationships/slide" Target="/ppt/slides/slide2.xml"/><Relationship Id="rId13" Type="http://schemas.openxmlformats.org/officeDocument/2006/relationships/slide" Target="/ppt/slides/slide3.xml"/><Relationship Id="rId12" Type="http://schemas.openxmlformats.org/officeDocument/2006/relationships/slide" Target="/ppt/slides/slide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3.xml"/><Relationship Id="rId4" Type="http://schemas.openxmlformats.org/officeDocument/2006/relationships/slide" Target="/ppt/slides/slide12.xml"/><Relationship Id="rId9" Type="http://schemas.openxmlformats.org/officeDocument/2006/relationships/slide" Target="/ppt/slides/slide7.xml"/><Relationship Id="rId15" Type="http://schemas.openxmlformats.org/officeDocument/2006/relationships/slide" Target="/ppt/slides/slide74.xml"/><Relationship Id="rId14" Type="http://schemas.openxmlformats.org/officeDocument/2006/relationships/slide" Target="/ppt/slides/slide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11.xml"/><Relationship Id="rId19" Type="http://schemas.openxmlformats.org/officeDocument/2006/relationships/slide" Target="/ppt/slides/slide26.xml"/><Relationship Id="rId6" Type="http://schemas.openxmlformats.org/officeDocument/2006/relationships/slide" Target="/ppt/slides/slide10.xml"/><Relationship Id="rId18" Type="http://schemas.openxmlformats.org/officeDocument/2006/relationships/slide" Target="/ppt/slides/slide38.xml"/><Relationship Id="rId7" Type="http://schemas.openxmlformats.org/officeDocument/2006/relationships/slide" Target="/ppt/slides/slide9.xml"/><Relationship Id="rId8" Type="http://schemas.openxmlformats.org/officeDocument/2006/relationships/slide" Target="/ppt/slides/slide8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.xml"/><Relationship Id="rId10" Type="http://schemas.openxmlformats.org/officeDocument/2006/relationships/slide" Target="/ppt/slides/slide6.xml"/><Relationship Id="rId21" Type="http://schemas.openxmlformats.org/officeDocument/2006/relationships/slide" Target="/ppt/slides/slide2.xml"/><Relationship Id="rId13" Type="http://schemas.openxmlformats.org/officeDocument/2006/relationships/slide" Target="/ppt/slides/slide3.xml"/><Relationship Id="rId12" Type="http://schemas.openxmlformats.org/officeDocument/2006/relationships/slide" Target="/ppt/slides/slide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Relationship Id="rId4" Type="http://schemas.openxmlformats.org/officeDocument/2006/relationships/slide" Target="/ppt/slides/slide12.xml"/><Relationship Id="rId9" Type="http://schemas.openxmlformats.org/officeDocument/2006/relationships/slide" Target="/ppt/slides/slide7.xml"/><Relationship Id="rId15" Type="http://schemas.openxmlformats.org/officeDocument/2006/relationships/slide" Target="/ppt/slides/slide74.xml"/><Relationship Id="rId14" Type="http://schemas.openxmlformats.org/officeDocument/2006/relationships/slide" Target="/ppt/slides/slide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11.xml"/><Relationship Id="rId19" Type="http://schemas.openxmlformats.org/officeDocument/2006/relationships/slide" Target="/ppt/slides/slide26.xml"/><Relationship Id="rId6" Type="http://schemas.openxmlformats.org/officeDocument/2006/relationships/slide" Target="/ppt/slides/slide10.xml"/><Relationship Id="rId18" Type="http://schemas.openxmlformats.org/officeDocument/2006/relationships/slide" Target="/ppt/slides/slide38.xml"/><Relationship Id="rId7" Type="http://schemas.openxmlformats.org/officeDocument/2006/relationships/slide" Target="/ppt/slides/slide9.xml"/><Relationship Id="rId8" Type="http://schemas.openxmlformats.org/officeDocument/2006/relationships/slide" Target="/ppt/slides/slide8.xml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17.xml"/><Relationship Id="rId10" Type="http://schemas.openxmlformats.org/officeDocument/2006/relationships/slide" Target="/ppt/slides/slide18.xml"/><Relationship Id="rId21" Type="http://schemas.openxmlformats.org/officeDocument/2006/relationships/slide" Target="/ppt/slides/slide2.xml"/><Relationship Id="rId13" Type="http://schemas.openxmlformats.org/officeDocument/2006/relationships/slide" Target="/ppt/slides/slide15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5.xml"/><Relationship Id="rId4" Type="http://schemas.openxmlformats.org/officeDocument/2006/relationships/slide" Target="/ppt/slides/slide24.xml"/><Relationship Id="rId9" Type="http://schemas.openxmlformats.org/officeDocument/2006/relationships/slide" Target="/ppt/slides/slide19.xml"/><Relationship Id="rId15" Type="http://schemas.openxmlformats.org/officeDocument/2006/relationships/slide" Target="/ppt/slides/slide74.xml"/><Relationship Id="rId14" Type="http://schemas.openxmlformats.org/officeDocument/2006/relationships/slide" Target="/ppt/slides/slide1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23.xml"/><Relationship Id="rId19" Type="http://schemas.openxmlformats.org/officeDocument/2006/relationships/slide" Target="/ppt/slides/slide26.xml"/><Relationship Id="rId6" Type="http://schemas.openxmlformats.org/officeDocument/2006/relationships/slide" Target="/ppt/slides/slide22.xml"/><Relationship Id="rId18" Type="http://schemas.openxmlformats.org/officeDocument/2006/relationships/slide" Target="/ppt/slides/slide38.xml"/><Relationship Id="rId7" Type="http://schemas.openxmlformats.org/officeDocument/2006/relationships/slide" Target="/ppt/slides/slide21.xml"/><Relationship Id="rId8" Type="http://schemas.openxmlformats.org/officeDocument/2006/relationships/slide" Target="/ppt/slides/slide20.xml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17.xml"/><Relationship Id="rId10" Type="http://schemas.openxmlformats.org/officeDocument/2006/relationships/slide" Target="/ppt/slides/slide18.xml"/><Relationship Id="rId21" Type="http://schemas.openxmlformats.org/officeDocument/2006/relationships/slide" Target="/ppt/slides/slide2.xml"/><Relationship Id="rId13" Type="http://schemas.openxmlformats.org/officeDocument/2006/relationships/slide" Target="/ppt/slides/slide15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5.xml"/><Relationship Id="rId4" Type="http://schemas.openxmlformats.org/officeDocument/2006/relationships/slide" Target="/ppt/slides/slide24.xml"/><Relationship Id="rId9" Type="http://schemas.openxmlformats.org/officeDocument/2006/relationships/slide" Target="/ppt/slides/slide19.xml"/><Relationship Id="rId15" Type="http://schemas.openxmlformats.org/officeDocument/2006/relationships/slide" Target="/ppt/slides/slide74.xml"/><Relationship Id="rId14" Type="http://schemas.openxmlformats.org/officeDocument/2006/relationships/slide" Target="/ppt/slides/slide1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23.xml"/><Relationship Id="rId19" Type="http://schemas.openxmlformats.org/officeDocument/2006/relationships/slide" Target="/ppt/slides/slide26.xml"/><Relationship Id="rId6" Type="http://schemas.openxmlformats.org/officeDocument/2006/relationships/slide" Target="/ppt/slides/slide22.xml"/><Relationship Id="rId18" Type="http://schemas.openxmlformats.org/officeDocument/2006/relationships/slide" Target="/ppt/slides/slide38.xml"/><Relationship Id="rId7" Type="http://schemas.openxmlformats.org/officeDocument/2006/relationships/slide" Target="/ppt/slides/slide21.xml"/><Relationship Id="rId8" Type="http://schemas.openxmlformats.org/officeDocument/2006/relationships/slide" Target="/ppt/slides/slide20.xml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17.xml"/><Relationship Id="rId10" Type="http://schemas.openxmlformats.org/officeDocument/2006/relationships/slide" Target="/ppt/slides/slide18.xml"/><Relationship Id="rId21" Type="http://schemas.openxmlformats.org/officeDocument/2006/relationships/slide" Target="/ppt/slides/slide2.xml"/><Relationship Id="rId13" Type="http://schemas.openxmlformats.org/officeDocument/2006/relationships/slide" Target="/ppt/slides/slide15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5.xml"/><Relationship Id="rId4" Type="http://schemas.openxmlformats.org/officeDocument/2006/relationships/slide" Target="/ppt/slides/slide24.xml"/><Relationship Id="rId9" Type="http://schemas.openxmlformats.org/officeDocument/2006/relationships/slide" Target="/ppt/slides/slide19.xml"/><Relationship Id="rId15" Type="http://schemas.openxmlformats.org/officeDocument/2006/relationships/slide" Target="/ppt/slides/slide74.xml"/><Relationship Id="rId14" Type="http://schemas.openxmlformats.org/officeDocument/2006/relationships/slide" Target="/ppt/slides/slide1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23.xml"/><Relationship Id="rId19" Type="http://schemas.openxmlformats.org/officeDocument/2006/relationships/slide" Target="/ppt/slides/slide26.xml"/><Relationship Id="rId6" Type="http://schemas.openxmlformats.org/officeDocument/2006/relationships/slide" Target="/ppt/slides/slide22.xml"/><Relationship Id="rId18" Type="http://schemas.openxmlformats.org/officeDocument/2006/relationships/slide" Target="/ppt/slides/slide38.xml"/><Relationship Id="rId7" Type="http://schemas.openxmlformats.org/officeDocument/2006/relationships/slide" Target="/ppt/slides/slide21.xml"/><Relationship Id="rId8" Type="http://schemas.openxmlformats.org/officeDocument/2006/relationships/slide" Target="/ppt/slides/slide20.xml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17.xml"/><Relationship Id="rId10" Type="http://schemas.openxmlformats.org/officeDocument/2006/relationships/slide" Target="/ppt/slides/slide18.xml"/><Relationship Id="rId21" Type="http://schemas.openxmlformats.org/officeDocument/2006/relationships/slide" Target="/ppt/slides/slide2.xml"/><Relationship Id="rId13" Type="http://schemas.openxmlformats.org/officeDocument/2006/relationships/slide" Target="/ppt/slides/slide15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5.xml"/><Relationship Id="rId4" Type="http://schemas.openxmlformats.org/officeDocument/2006/relationships/slide" Target="/ppt/slides/slide24.xml"/><Relationship Id="rId9" Type="http://schemas.openxmlformats.org/officeDocument/2006/relationships/slide" Target="/ppt/slides/slide19.xml"/><Relationship Id="rId15" Type="http://schemas.openxmlformats.org/officeDocument/2006/relationships/slide" Target="/ppt/slides/slide74.xml"/><Relationship Id="rId14" Type="http://schemas.openxmlformats.org/officeDocument/2006/relationships/slide" Target="/ppt/slides/slide1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23.xml"/><Relationship Id="rId19" Type="http://schemas.openxmlformats.org/officeDocument/2006/relationships/slide" Target="/ppt/slides/slide26.xml"/><Relationship Id="rId6" Type="http://schemas.openxmlformats.org/officeDocument/2006/relationships/slide" Target="/ppt/slides/slide22.xml"/><Relationship Id="rId18" Type="http://schemas.openxmlformats.org/officeDocument/2006/relationships/slide" Target="/ppt/slides/slide38.xml"/><Relationship Id="rId7" Type="http://schemas.openxmlformats.org/officeDocument/2006/relationships/slide" Target="/ppt/slides/slide21.xml"/><Relationship Id="rId8" Type="http://schemas.openxmlformats.org/officeDocument/2006/relationships/slide" Target="/ppt/slides/slide20.xml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17.xml"/><Relationship Id="rId10" Type="http://schemas.openxmlformats.org/officeDocument/2006/relationships/slide" Target="/ppt/slides/slide18.xml"/><Relationship Id="rId21" Type="http://schemas.openxmlformats.org/officeDocument/2006/relationships/slide" Target="/ppt/slides/slide2.xml"/><Relationship Id="rId13" Type="http://schemas.openxmlformats.org/officeDocument/2006/relationships/slide" Target="/ppt/slides/slide15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5.xml"/><Relationship Id="rId4" Type="http://schemas.openxmlformats.org/officeDocument/2006/relationships/slide" Target="/ppt/slides/slide24.xml"/><Relationship Id="rId9" Type="http://schemas.openxmlformats.org/officeDocument/2006/relationships/slide" Target="/ppt/slides/slide19.xml"/><Relationship Id="rId15" Type="http://schemas.openxmlformats.org/officeDocument/2006/relationships/slide" Target="/ppt/slides/slide74.xml"/><Relationship Id="rId14" Type="http://schemas.openxmlformats.org/officeDocument/2006/relationships/slide" Target="/ppt/slides/slide1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23.xml"/><Relationship Id="rId19" Type="http://schemas.openxmlformats.org/officeDocument/2006/relationships/slide" Target="/ppt/slides/slide26.xml"/><Relationship Id="rId6" Type="http://schemas.openxmlformats.org/officeDocument/2006/relationships/slide" Target="/ppt/slides/slide22.xml"/><Relationship Id="rId18" Type="http://schemas.openxmlformats.org/officeDocument/2006/relationships/slide" Target="/ppt/slides/slide38.xml"/><Relationship Id="rId7" Type="http://schemas.openxmlformats.org/officeDocument/2006/relationships/slide" Target="/ppt/slides/slide21.xml"/><Relationship Id="rId8" Type="http://schemas.openxmlformats.org/officeDocument/2006/relationships/slide" Target="/ppt/slides/slide20.xml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17.xml"/><Relationship Id="rId10" Type="http://schemas.openxmlformats.org/officeDocument/2006/relationships/slide" Target="/ppt/slides/slide18.xml"/><Relationship Id="rId21" Type="http://schemas.openxmlformats.org/officeDocument/2006/relationships/slide" Target="/ppt/slides/slide2.xml"/><Relationship Id="rId13" Type="http://schemas.openxmlformats.org/officeDocument/2006/relationships/slide" Target="/ppt/slides/slide15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5.xml"/><Relationship Id="rId4" Type="http://schemas.openxmlformats.org/officeDocument/2006/relationships/slide" Target="/ppt/slides/slide24.xml"/><Relationship Id="rId9" Type="http://schemas.openxmlformats.org/officeDocument/2006/relationships/slide" Target="/ppt/slides/slide19.xml"/><Relationship Id="rId15" Type="http://schemas.openxmlformats.org/officeDocument/2006/relationships/slide" Target="/ppt/slides/slide74.xml"/><Relationship Id="rId14" Type="http://schemas.openxmlformats.org/officeDocument/2006/relationships/slide" Target="/ppt/slides/slide1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23.xml"/><Relationship Id="rId19" Type="http://schemas.openxmlformats.org/officeDocument/2006/relationships/slide" Target="/ppt/slides/slide26.xml"/><Relationship Id="rId6" Type="http://schemas.openxmlformats.org/officeDocument/2006/relationships/slide" Target="/ppt/slides/slide22.xml"/><Relationship Id="rId18" Type="http://schemas.openxmlformats.org/officeDocument/2006/relationships/slide" Target="/ppt/slides/slide38.xml"/><Relationship Id="rId7" Type="http://schemas.openxmlformats.org/officeDocument/2006/relationships/slide" Target="/ppt/slides/slide21.xml"/><Relationship Id="rId8" Type="http://schemas.openxmlformats.org/officeDocument/2006/relationships/slide" Target="/ppt/slides/slide20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.xml"/><Relationship Id="rId10" Type="http://schemas.openxmlformats.org/officeDocument/2006/relationships/slide" Target="/ppt/slides/slide6.xml"/><Relationship Id="rId21" Type="http://schemas.openxmlformats.org/officeDocument/2006/relationships/slide" Target="/ppt/slides/slide2.xml"/><Relationship Id="rId13" Type="http://schemas.openxmlformats.org/officeDocument/2006/relationships/slide" Target="/ppt/slides/slide3.xml"/><Relationship Id="rId12" Type="http://schemas.openxmlformats.org/officeDocument/2006/relationships/slide" Target="/ppt/slides/slide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3.xml"/><Relationship Id="rId4" Type="http://schemas.openxmlformats.org/officeDocument/2006/relationships/slide" Target="/ppt/slides/slide12.xml"/><Relationship Id="rId9" Type="http://schemas.openxmlformats.org/officeDocument/2006/relationships/slide" Target="/ppt/slides/slide7.xml"/><Relationship Id="rId15" Type="http://schemas.openxmlformats.org/officeDocument/2006/relationships/slide" Target="/ppt/slides/slide74.xml"/><Relationship Id="rId14" Type="http://schemas.openxmlformats.org/officeDocument/2006/relationships/slide" Target="/ppt/slides/slide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11.xml"/><Relationship Id="rId19" Type="http://schemas.openxmlformats.org/officeDocument/2006/relationships/slide" Target="/ppt/slides/slide26.xml"/><Relationship Id="rId6" Type="http://schemas.openxmlformats.org/officeDocument/2006/relationships/slide" Target="/ppt/slides/slide10.xml"/><Relationship Id="rId18" Type="http://schemas.openxmlformats.org/officeDocument/2006/relationships/slide" Target="/ppt/slides/slide38.xml"/><Relationship Id="rId7" Type="http://schemas.openxmlformats.org/officeDocument/2006/relationships/slide" Target="/ppt/slides/slide9.xml"/><Relationship Id="rId8" Type="http://schemas.openxmlformats.org/officeDocument/2006/relationships/slide" Target="/ppt/slides/slide8.xm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17.xml"/><Relationship Id="rId10" Type="http://schemas.openxmlformats.org/officeDocument/2006/relationships/slide" Target="/ppt/slides/slide18.xml"/><Relationship Id="rId21" Type="http://schemas.openxmlformats.org/officeDocument/2006/relationships/slide" Target="/ppt/slides/slide2.xml"/><Relationship Id="rId13" Type="http://schemas.openxmlformats.org/officeDocument/2006/relationships/slide" Target="/ppt/slides/slide15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5.xml"/><Relationship Id="rId4" Type="http://schemas.openxmlformats.org/officeDocument/2006/relationships/slide" Target="/ppt/slides/slide24.xml"/><Relationship Id="rId9" Type="http://schemas.openxmlformats.org/officeDocument/2006/relationships/slide" Target="/ppt/slides/slide19.xml"/><Relationship Id="rId15" Type="http://schemas.openxmlformats.org/officeDocument/2006/relationships/slide" Target="/ppt/slides/slide74.xml"/><Relationship Id="rId14" Type="http://schemas.openxmlformats.org/officeDocument/2006/relationships/slide" Target="/ppt/slides/slide1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23.xml"/><Relationship Id="rId19" Type="http://schemas.openxmlformats.org/officeDocument/2006/relationships/slide" Target="/ppt/slides/slide26.xml"/><Relationship Id="rId6" Type="http://schemas.openxmlformats.org/officeDocument/2006/relationships/slide" Target="/ppt/slides/slide22.xml"/><Relationship Id="rId18" Type="http://schemas.openxmlformats.org/officeDocument/2006/relationships/slide" Target="/ppt/slides/slide38.xml"/><Relationship Id="rId7" Type="http://schemas.openxmlformats.org/officeDocument/2006/relationships/slide" Target="/ppt/slides/slide21.xml"/><Relationship Id="rId8" Type="http://schemas.openxmlformats.org/officeDocument/2006/relationships/slide" Target="/ppt/slides/slide20.xml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17.xml"/><Relationship Id="rId10" Type="http://schemas.openxmlformats.org/officeDocument/2006/relationships/slide" Target="/ppt/slides/slide18.xml"/><Relationship Id="rId21" Type="http://schemas.openxmlformats.org/officeDocument/2006/relationships/slide" Target="/ppt/slides/slide2.xml"/><Relationship Id="rId13" Type="http://schemas.openxmlformats.org/officeDocument/2006/relationships/slide" Target="/ppt/slides/slide15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5.xml"/><Relationship Id="rId4" Type="http://schemas.openxmlformats.org/officeDocument/2006/relationships/slide" Target="/ppt/slides/slide24.xml"/><Relationship Id="rId9" Type="http://schemas.openxmlformats.org/officeDocument/2006/relationships/slide" Target="/ppt/slides/slide19.xml"/><Relationship Id="rId15" Type="http://schemas.openxmlformats.org/officeDocument/2006/relationships/slide" Target="/ppt/slides/slide74.xml"/><Relationship Id="rId14" Type="http://schemas.openxmlformats.org/officeDocument/2006/relationships/slide" Target="/ppt/slides/slide1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23.xml"/><Relationship Id="rId19" Type="http://schemas.openxmlformats.org/officeDocument/2006/relationships/slide" Target="/ppt/slides/slide26.xml"/><Relationship Id="rId6" Type="http://schemas.openxmlformats.org/officeDocument/2006/relationships/slide" Target="/ppt/slides/slide22.xml"/><Relationship Id="rId18" Type="http://schemas.openxmlformats.org/officeDocument/2006/relationships/slide" Target="/ppt/slides/slide38.xml"/><Relationship Id="rId7" Type="http://schemas.openxmlformats.org/officeDocument/2006/relationships/slide" Target="/ppt/slides/slide21.xml"/><Relationship Id="rId8" Type="http://schemas.openxmlformats.org/officeDocument/2006/relationships/slide" Target="/ppt/slides/slide20.xml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17.xml"/><Relationship Id="rId10" Type="http://schemas.openxmlformats.org/officeDocument/2006/relationships/slide" Target="/ppt/slides/slide18.xml"/><Relationship Id="rId21" Type="http://schemas.openxmlformats.org/officeDocument/2006/relationships/slide" Target="/ppt/slides/slide2.xml"/><Relationship Id="rId13" Type="http://schemas.openxmlformats.org/officeDocument/2006/relationships/slide" Target="/ppt/slides/slide15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5.xml"/><Relationship Id="rId4" Type="http://schemas.openxmlformats.org/officeDocument/2006/relationships/slide" Target="/ppt/slides/slide24.xml"/><Relationship Id="rId9" Type="http://schemas.openxmlformats.org/officeDocument/2006/relationships/slide" Target="/ppt/slides/slide19.xml"/><Relationship Id="rId15" Type="http://schemas.openxmlformats.org/officeDocument/2006/relationships/slide" Target="/ppt/slides/slide74.xml"/><Relationship Id="rId14" Type="http://schemas.openxmlformats.org/officeDocument/2006/relationships/slide" Target="/ppt/slides/slide1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23.xml"/><Relationship Id="rId19" Type="http://schemas.openxmlformats.org/officeDocument/2006/relationships/slide" Target="/ppt/slides/slide26.xml"/><Relationship Id="rId6" Type="http://schemas.openxmlformats.org/officeDocument/2006/relationships/slide" Target="/ppt/slides/slide22.xml"/><Relationship Id="rId18" Type="http://schemas.openxmlformats.org/officeDocument/2006/relationships/slide" Target="/ppt/slides/slide38.xml"/><Relationship Id="rId7" Type="http://schemas.openxmlformats.org/officeDocument/2006/relationships/slide" Target="/ppt/slides/slide21.xml"/><Relationship Id="rId8" Type="http://schemas.openxmlformats.org/officeDocument/2006/relationships/slide" Target="/ppt/slides/slide20.xml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17.xml"/><Relationship Id="rId10" Type="http://schemas.openxmlformats.org/officeDocument/2006/relationships/slide" Target="/ppt/slides/slide18.xml"/><Relationship Id="rId21" Type="http://schemas.openxmlformats.org/officeDocument/2006/relationships/slide" Target="/ppt/slides/slide2.xml"/><Relationship Id="rId13" Type="http://schemas.openxmlformats.org/officeDocument/2006/relationships/slide" Target="/ppt/slides/slide15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5.xml"/><Relationship Id="rId4" Type="http://schemas.openxmlformats.org/officeDocument/2006/relationships/slide" Target="/ppt/slides/slide24.xml"/><Relationship Id="rId9" Type="http://schemas.openxmlformats.org/officeDocument/2006/relationships/slide" Target="/ppt/slides/slide19.xml"/><Relationship Id="rId15" Type="http://schemas.openxmlformats.org/officeDocument/2006/relationships/slide" Target="/ppt/slides/slide74.xml"/><Relationship Id="rId14" Type="http://schemas.openxmlformats.org/officeDocument/2006/relationships/slide" Target="/ppt/slides/slide1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23.xml"/><Relationship Id="rId19" Type="http://schemas.openxmlformats.org/officeDocument/2006/relationships/slide" Target="/ppt/slides/slide26.xml"/><Relationship Id="rId6" Type="http://schemas.openxmlformats.org/officeDocument/2006/relationships/slide" Target="/ppt/slides/slide22.xml"/><Relationship Id="rId18" Type="http://schemas.openxmlformats.org/officeDocument/2006/relationships/slide" Target="/ppt/slides/slide38.xml"/><Relationship Id="rId7" Type="http://schemas.openxmlformats.org/officeDocument/2006/relationships/slide" Target="/ppt/slides/slide21.xml"/><Relationship Id="rId8" Type="http://schemas.openxmlformats.org/officeDocument/2006/relationships/slide" Target="/ppt/slides/slide20.xml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17.xml"/><Relationship Id="rId10" Type="http://schemas.openxmlformats.org/officeDocument/2006/relationships/slide" Target="/ppt/slides/slide18.xml"/><Relationship Id="rId21" Type="http://schemas.openxmlformats.org/officeDocument/2006/relationships/slide" Target="/ppt/slides/slide2.xml"/><Relationship Id="rId13" Type="http://schemas.openxmlformats.org/officeDocument/2006/relationships/slide" Target="/ppt/slides/slide15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5.xml"/><Relationship Id="rId4" Type="http://schemas.openxmlformats.org/officeDocument/2006/relationships/slide" Target="/ppt/slides/slide24.xml"/><Relationship Id="rId9" Type="http://schemas.openxmlformats.org/officeDocument/2006/relationships/slide" Target="/ppt/slides/slide19.xml"/><Relationship Id="rId15" Type="http://schemas.openxmlformats.org/officeDocument/2006/relationships/slide" Target="/ppt/slides/slide74.xml"/><Relationship Id="rId14" Type="http://schemas.openxmlformats.org/officeDocument/2006/relationships/slide" Target="/ppt/slides/slide1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23.xml"/><Relationship Id="rId19" Type="http://schemas.openxmlformats.org/officeDocument/2006/relationships/slide" Target="/ppt/slides/slide26.xml"/><Relationship Id="rId6" Type="http://schemas.openxmlformats.org/officeDocument/2006/relationships/slide" Target="/ppt/slides/slide22.xml"/><Relationship Id="rId18" Type="http://schemas.openxmlformats.org/officeDocument/2006/relationships/slide" Target="/ppt/slides/slide38.xml"/><Relationship Id="rId7" Type="http://schemas.openxmlformats.org/officeDocument/2006/relationships/slide" Target="/ppt/slides/slide21.xml"/><Relationship Id="rId8" Type="http://schemas.openxmlformats.org/officeDocument/2006/relationships/slide" Target="/ppt/slides/slide20.xml"/></Relationships>
</file>

<file path=ppt/slides/_rels/slide2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17.xml"/><Relationship Id="rId10" Type="http://schemas.openxmlformats.org/officeDocument/2006/relationships/slide" Target="/ppt/slides/slide18.xml"/><Relationship Id="rId21" Type="http://schemas.openxmlformats.org/officeDocument/2006/relationships/slide" Target="/ppt/slides/slide2.xml"/><Relationship Id="rId13" Type="http://schemas.openxmlformats.org/officeDocument/2006/relationships/slide" Target="/ppt/slides/slide15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5.xml"/><Relationship Id="rId4" Type="http://schemas.openxmlformats.org/officeDocument/2006/relationships/slide" Target="/ppt/slides/slide24.xml"/><Relationship Id="rId9" Type="http://schemas.openxmlformats.org/officeDocument/2006/relationships/slide" Target="/ppt/slides/slide19.xml"/><Relationship Id="rId15" Type="http://schemas.openxmlformats.org/officeDocument/2006/relationships/slide" Target="/ppt/slides/slide74.xml"/><Relationship Id="rId14" Type="http://schemas.openxmlformats.org/officeDocument/2006/relationships/slide" Target="/ppt/slides/slide1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23.xml"/><Relationship Id="rId19" Type="http://schemas.openxmlformats.org/officeDocument/2006/relationships/slide" Target="/ppt/slides/slide26.xml"/><Relationship Id="rId6" Type="http://schemas.openxmlformats.org/officeDocument/2006/relationships/slide" Target="/ppt/slides/slide22.xml"/><Relationship Id="rId18" Type="http://schemas.openxmlformats.org/officeDocument/2006/relationships/slide" Target="/ppt/slides/slide38.xml"/><Relationship Id="rId7" Type="http://schemas.openxmlformats.org/officeDocument/2006/relationships/slide" Target="/ppt/slides/slide21.xml"/><Relationship Id="rId8" Type="http://schemas.openxmlformats.org/officeDocument/2006/relationships/slide" Target="/ppt/slides/slide20.xml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29.xml"/><Relationship Id="rId10" Type="http://schemas.openxmlformats.org/officeDocument/2006/relationships/slide" Target="/ppt/slides/slide30.xml"/><Relationship Id="rId21" Type="http://schemas.openxmlformats.org/officeDocument/2006/relationships/slide" Target="/ppt/slides/slide2.xml"/><Relationship Id="rId13" Type="http://schemas.openxmlformats.org/officeDocument/2006/relationships/slide" Target="/ppt/slides/slide27.xml"/><Relationship Id="rId12" Type="http://schemas.openxmlformats.org/officeDocument/2006/relationships/slide" Target="/ppt/slides/slide2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37.xml"/><Relationship Id="rId4" Type="http://schemas.openxmlformats.org/officeDocument/2006/relationships/slide" Target="/ppt/slides/slide36.xml"/><Relationship Id="rId9" Type="http://schemas.openxmlformats.org/officeDocument/2006/relationships/slide" Target="/ppt/slides/slide31.xml"/><Relationship Id="rId15" Type="http://schemas.openxmlformats.org/officeDocument/2006/relationships/slide" Target="/ppt/slides/slide74.xml"/><Relationship Id="rId14" Type="http://schemas.openxmlformats.org/officeDocument/2006/relationships/slide" Target="/ppt/slides/slide26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35.xml"/><Relationship Id="rId19" Type="http://schemas.openxmlformats.org/officeDocument/2006/relationships/slide" Target="/ppt/slides/slide26.xml"/><Relationship Id="rId6" Type="http://schemas.openxmlformats.org/officeDocument/2006/relationships/slide" Target="/ppt/slides/slide34.xml"/><Relationship Id="rId18" Type="http://schemas.openxmlformats.org/officeDocument/2006/relationships/slide" Target="/ppt/slides/slide38.xml"/><Relationship Id="rId7" Type="http://schemas.openxmlformats.org/officeDocument/2006/relationships/slide" Target="/ppt/slides/slide33.xml"/><Relationship Id="rId8" Type="http://schemas.openxmlformats.org/officeDocument/2006/relationships/slide" Target="/ppt/slides/slide32.xml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29.xml"/><Relationship Id="rId10" Type="http://schemas.openxmlformats.org/officeDocument/2006/relationships/slide" Target="/ppt/slides/slide30.xml"/><Relationship Id="rId21" Type="http://schemas.openxmlformats.org/officeDocument/2006/relationships/slide" Target="/ppt/slides/slide2.xml"/><Relationship Id="rId13" Type="http://schemas.openxmlformats.org/officeDocument/2006/relationships/slide" Target="/ppt/slides/slide27.xml"/><Relationship Id="rId12" Type="http://schemas.openxmlformats.org/officeDocument/2006/relationships/slide" Target="/ppt/slides/slide2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37.xml"/><Relationship Id="rId4" Type="http://schemas.openxmlformats.org/officeDocument/2006/relationships/slide" Target="/ppt/slides/slide36.xml"/><Relationship Id="rId9" Type="http://schemas.openxmlformats.org/officeDocument/2006/relationships/slide" Target="/ppt/slides/slide31.xml"/><Relationship Id="rId15" Type="http://schemas.openxmlformats.org/officeDocument/2006/relationships/slide" Target="/ppt/slides/slide74.xml"/><Relationship Id="rId14" Type="http://schemas.openxmlformats.org/officeDocument/2006/relationships/slide" Target="/ppt/slides/slide26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35.xml"/><Relationship Id="rId19" Type="http://schemas.openxmlformats.org/officeDocument/2006/relationships/slide" Target="/ppt/slides/slide26.xml"/><Relationship Id="rId6" Type="http://schemas.openxmlformats.org/officeDocument/2006/relationships/slide" Target="/ppt/slides/slide34.xml"/><Relationship Id="rId18" Type="http://schemas.openxmlformats.org/officeDocument/2006/relationships/slide" Target="/ppt/slides/slide38.xml"/><Relationship Id="rId7" Type="http://schemas.openxmlformats.org/officeDocument/2006/relationships/slide" Target="/ppt/slides/slide33.xml"/><Relationship Id="rId8" Type="http://schemas.openxmlformats.org/officeDocument/2006/relationships/slide" Target="/ppt/slides/slide32.xml"/></Relationships>
</file>

<file path=ppt/slides/_rels/slide2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29.xml"/><Relationship Id="rId10" Type="http://schemas.openxmlformats.org/officeDocument/2006/relationships/slide" Target="/ppt/slides/slide30.xml"/><Relationship Id="rId21" Type="http://schemas.openxmlformats.org/officeDocument/2006/relationships/slide" Target="/ppt/slides/slide2.xml"/><Relationship Id="rId13" Type="http://schemas.openxmlformats.org/officeDocument/2006/relationships/slide" Target="/ppt/slides/slide27.xml"/><Relationship Id="rId12" Type="http://schemas.openxmlformats.org/officeDocument/2006/relationships/slide" Target="/ppt/slides/slide2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37.xml"/><Relationship Id="rId4" Type="http://schemas.openxmlformats.org/officeDocument/2006/relationships/slide" Target="/ppt/slides/slide36.xml"/><Relationship Id="rId9" Type="http://schemas.openxmlformats.org/officeDocument/2006/relationships/slide" Target="/ppt/slides/slide31.xml"/><Relationship Id="rId15" Type="http://schemas.openxmlformats.org/officeDocument/2006/relationships/slide" Target="/ppt/slides/slide74.xml"/><Relationship Id="rId14" Type="http://schemas.openxmlformats.org/officeDocument/2006/relationships/slide" Target="/ppt/slides/slide26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35.xml"/><Relationship Id="rId19" Type="http://schemas.openxmlformats.org/officeDocument/2006/relationships/slide" Target="/ppt/slides/slide26.xml"/><Relationship Id="rId6" Type="http://schemas.openxmlformats.org/officeDocument/2006/relationships/slide" Target="/ppt/slides/slide34.xml"/><Relationship Id="rId18" Type="http://schemas.openxmlformats.org/officeDocument/2006/relationships/slide" Target="/ppt/slides/slide38.xml"/><Relationship Id="rId7" Type="http://schemas.openxmlformats.org/officeDocument/2006/relationships/slide" Target="/ppt/slides/slide33.xml"/><Relationship Id="rId8" Type="http://schemas.openxmlformats.org/officeDocument/2006/relationships/slide" Target="/ppt/slides/slide32.xml"/></Relationships>
</file>

<file path=ppt/slides/_rels/slide2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29.xml"/><Relationship Id="rId10" Type="http://schemas.openxmlformats.org/officeDocument/2006/relationships/slide" Target="/ppt/slides/slide30.xml"/><Relationship Id="rId21" Type="http://schemas.openxmlformats.org/officeDocument/2006/relationships/slide" Target="/ppt/slides/slide2.xml"/><Relationship Id="rId13" Type="http://schemas.openxmlformats.org/officeDocument/2006/relationships/slide" Target="/ppt/slides/slide27.xml"/><Relationship Id="rId12" Type="http://schemas.openxmlformats.org/officeDocument/2006/relationships/slide" Target="/ppt/slides/slide2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37.xml"/><Relationship Id="rId4" Type="http://schemas.openxmlformats.org/officeDocument/2006/relationships/slide" Target="/ppt/slides/slide36.xml"/><Relationship Id="rId9" Type="http://schemas.openxmlformats.org/officeDocument/2006/relationships/slide" Target="/ppt/slides/slide31.xml"/><Relationship Id="rId15" Type="http://schemas.openxmlformats.org/officeDocument/2006/relationships/slide" Target="/ppt/slides/slide74.xml"/><Relationship Id="rId14" Type="http://schemas.openxmlformats.org/officeDocument/2006/relationships/slide" Target="/ppt/slides/slide26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35.xml"/><Relationship Id="rId19" Type="http://schemas.openxmlformats.org/officeDocument/2006/relationships/slide" Target="/ppt/slides/slide26.xml"/><Relationship Id="rId6" Type="http://schemas.openxmlformats.org/officeDocument/2006/relationships/slide" Target="/ppt/slides/slide34.xml"/><Relationship Id="rId18" Type="http://schemas.openxmlformats.org/officeDocument/2006/relationships/slide" Target="/ppt/slides/slide38.xml"/><Relationship Id="rId7" Type="http://schemas.openxmlformats.org/officeDocument/2006/relationships/slide" Target="/ppt/slides/slide33.xml"/><Relationship Id="rId8" Type="http://schemas.openxmlformats.org/officeDocument/2006/relationships/slide" Target="/ppt/slides/slide32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.xml"/><Relationship Id="rId10" Type="http://schemas.openxmlformats.org/officeDocument/2006/relationships/slide" Target="/ppt/slides/slide6.xml"/><Relationship Id="rId21" Type="http://schemas.openxmlformats.org/officeDocument/2006/relationships/slide" Target="/ppt/slides/slide2.xml"/><Relationship Id="rId13" Type="http://schemas.openxmlformats.org/officeDocument/2006/relationships/slide" Target="/ppt/slides/slide3.xml"/><Relationship Id="rId12" Type="http://schemas.openxmlformats.org/officeDocument/2006/relationships/slide" Target="/ppt/slides/slide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3.xml"/><Relationship Id="rId4" Type="http://schemas.openxmlformats.org/officeDocument/2006/relationships/slide" Target="/ppt/slides/slide12.xml"/><Relationship Id="rId9" Type="http://schemas.openxmlformats.org/officeDocument/2006/relationships/slide" Target="/ppt/slides/slide7.xml"/><Relationship Id="rId15" Type="http://schemas.openxmlformats.org/officeDocument/2006/relationships/slide" Target="/ppt/slides/slide74.xml"/><Relationship Id="rId14" Type="http://schemas.openxmlformats.org/officeDocument/2006/relationships/slide" Target="/ppt/slides/slide3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11.xml"/><Relationship Id="rId19" Type="http://schemas.openxmlformats.org/officeDocument/2006/relationships/slide" Target="/ppt/slides/slide26.xml"/><Relationship Id="rId6" Type="http://schemas.openxmlformats.org/officeDocument/2006/relationships/slide" Target="/ppt/slides/slide10.xml"/><Relationship Id="rId18" Type="http://schemas.openxmlformats.org/officeDocument/2006/relationships/slide" Target="/ppt/slides/slide38.xml"/><Relationship Id="rId7" Type="http://schemas.openxmlformats.org/officeDocument/2006/relationships/slide" Target="/ppt/slides/slide9.xml"/><Relationship Id="rId8" Type="http://schemas.openxmlformats.org/officeDocument/2006/relationships/slide" Target="/ppt/slides/slide8.xml"/></Relationships>
</file>

<file path=ppt/slides/_rels/slide3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29.xml"/><Relationship Id="rId10" Type="http://schemas.openxmlformats.org/officeDocument/2006/relationships/slide" Target="/ppt/slides/slide30.xml"/><Relationship Id="rId21" Type="http://schemas.openxmlformats.org/officeDocument/2006/relationships/slide" Target="/ppt/slides/slide2.xml"/><Relationship Id="rId13" Type="http://schemas.openxmlformats.org/officeDocument/2006/relationships/slide" Target="/ppt/slides/slide27.xml"/><Relationship Id="rId12" Type="http://schemas.openxmlformats.org/officeDocument/2006/relationships/slide" Target="/ppt/slides/slide2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37.xml"/><Relationship Id="rId4" Type="http://schemas.openxmlformats.org/officeDocument/2006/relationships/slide" Target="/ppt/slides/slide36.xml"/><Relationship Id="rId9" Type="http://schemas.openxmlformats.org/officeDocument/2006/relationships/slide" Target="/ppt/slides/slide31.xml"/><Relationship Id="rId15" Type="http://schemas.openxmlformats.org/officeDocument/2006/relationships/slide" Target="/ppt/slides/slide74.xml"/><Relationship Id="rId14" Type="http://schemas.openxmlformats.org/officeDocument/2006/relationships/slide" Target="/ppt/slides/slide26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35.xml"/><Relationship Id="rId19" Type="http://schemas.openxmlformats.org/officeDocument/2006/relationships/slide" Target="/ppt/slides/slide26.xml"/><Relationship Id="rId6" Type="http://schemas.openxmlformats.org/officeDocument/2006/relationships/slide" Target="/ppt/slides/slide34.xml"/><Relationship Id="rId18" Type="http://schemas.openxmlformats.org/officeDocument/2006/relationships/slide" Target="/ppt/slides/slide38.xml"/><Relationship Id="rId7" Type="http://schemas.openxmlformats.org/officeDocument/2006/relationships/slide" Target="/ppt/slides/slide33.xml"/><Relationship Id="rId8" Type="http://schemas.openxmlformats.org/officeDocument/2006/relationships/slide" Target="/ppt/slides/slide32.xml"/></Relationships>
</file>

<file path=ppt/slides/_rels/slide3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29.xml"/><Relationship Id="rId10" Type="http://schemas.openxmlformats.org/officeDocument/2006/relationships/slide" Target="/ppt/slides/slide30.xml"/><Relationship Id="rId21" Type="http://schemas.openxmlformats.org/officeDocument/2006/relationships/slide" Target="/ppt/slides/slide2.xml"/><Relationship Id="rId13" Type="http://schemas.openxmlformats.org/officeDocument/2006/relationships/slide" Target="/ppt/slides/slide27.xml"/><Relationship Id="rId12" Type="http://schemas.openxmlformats.org/officeDocument/2006/relationships/slide" Target="/ppt/slides/slide2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37.xml"/><Relationship Id="rId4" Type="http://schemas.openxmlformats.org/officeDocument/2006/relationships/slide" Target="/ppt/slides/slide36.xml"/><Relationship Id="rId9" Type="http://schemas.openxmlformats.org/officeDocument/2006/relationships/slide" Target="/ppt/slides/slide31.xml"/><Relationship Id="rId15" Type="http://schemas.openxmlformats.org/officeDocument/2006/relationships/slide" Target="/ppt/slides/slide74.xml"/><Relationship Id="rId14" Type="http://schemas.openxmlformats.org/officeDocument/2006/relationships/slide" Target="/ppt/slides/slide26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35.xml"/><Relationship Id="rId19" Type="http://schemas.openxmlformats.org/officeDocument/2006/relationships/slide" Target="/ppt/slides/slide26.xml"/><Relationship Id="rId6" Type="http://schemas.openxmlformats.org/officeDocument/2006/relationships/slide" Target="/ppt/slides/slide34.xml"/><Relationship Id="rId18" Type="http://schemas.openxmlformats.org/officeDocument/2006/relationships/slide" Target="/ppt/slides/slide38.xml"/><Relationship Id="rId7" Type="http://schemas.openxmlformats.org/officeDocument/2006/relationships/slide" Target="/ppt/slides/slide33.xml"/><Relationship Id="rId8" Type="http://schemas.openxmlformats.org/officeDocument/2006/relationships/slide" Target="/ppt/slides/slide32.xml"/></Relationships>
</file>

<file path=ppt/slides/_rels/slide3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29.xml"/><Relationship Id="rId10" Type="http://schemas.openxmlformats.org/officeDocument/2006/relationships/slide" Target="/ppt/slides/slide30.xml"/><Relationship Id="rId21" Type="http://schemas.openxmlformats.org/officeDocument/2006/relationships/slide" Target="/ppt/slides/slide2.xml"/><Relationship Id="rId13" Type="http://schemas.openxmlformats.org/officeDocument/2006/relationships/slide" Target="/ppt/slides/slide27.xml"/><Relationship Id="rId12" Type="http://schemas.openxmlformats.org/officeDocument/2006/relationships/slide" Target="/ppt/slides/slide2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37.xml"/><Relationship Id="rId4" Type="http://schemas.openxmlformats.org/officeDocument/2006/relationships/slide" Target="/ppt/slides/slide36.xml"/><Relationship Id="rId9" Type="http://schemas.openxmlformats.org/officeDocument/2006/relationships/slide" Target="/ppt/slides/slide31.xml"/><Relationship Id="rId15" Type="http://schemas.openxmlformats.org/officeDocument/2006/relationships/slide" Target="/ppt/slides/slide74.xml"/><Relationship Id="rId14" Type="http://schemas.openxmlformats.org/officeDocument/2006/relationships/slide" Target="/ppt/slides/slide26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35.xml"/><Relationship Id="rId19" Type="http://schemas.openxmlformats.org/officeDocument/2006/relationships/slide" Target="/ppt/slides/slide26.xml"/><Relationship Id="rId6" Type="http://schemas.openxmlformats.org/officeDocument/2006/relationships/slide" Target="/ppt/slides/slide34.xml"/><Relationship Id="rId18" Type="http://schemas.openxmlformats.org/officeDocument/2006/relationships/slide" Target="/ppt/slides/slide38.xml"/><Relationship Id="rId7" Type="http://schemas.openxmlformats.org/officeDocument/2006/relationships/slide" Target="/ppt/slides/slide33.xml"/><Relationship Id="rId8" Type="http://schemas.openxmlformats.org/officeDocument/2006/relationships/slide" Target="/ppt/slides/slide32.xml"/></Relationships>
</file>

<file path=ppt/slides/_rels/slide3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29.xml"/><Relationship Id="rId10" Type="http://schemas.openxmlformats.org/officeDocument/2006/relationships/slide" Target="/ppt/slides/slide30.xml"/><Relationship Id="rId21" Type="http://schemas.openxmlformats.org/officeDocument/2006/relationships/slide" Target="/ppt/slides/slide2.xml"/><Relationship Id="rId13" Type="http://schemas.openxmlformats.org/officeDocument/2006/relationships/slide" Target="/ppt/slides/slide27.xml"/><Relationship Id="rId12" Type="http://schemas.openxmlformats.org/officeDocument/2006/relationships/slide" Target="/ppt/slides/slide2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37.xml"/><Relationship Id="rId4" Type="http://schemas.openxmlformats.org/officeDocument/2006/relationships/slide" Target="/ppt/slides/slide36.xml"/><Relationship Id="rId9" Type="http://schemas.openxmlformats.org/officeDocument/2006/relationships/slide" Target="/ppt/slides/slide31.xml"/><Relationship Id="rId15" Type="http://schemas.openxmlformats.org/officeDocument/2006/relationships/slide" Target="/ppt/slides/slide74.xml"/><Relationship Id="rId14" Type="http://schemas.openxmlformats.org/officeDocument/2006/relationships/slide" Target="/ppt/slides/slide26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35.xml"/><Relationship Id="rId19" Type="http://schemas.openxmlformats.org/officeDocument/2006/relationships/slide" Target="/ppt/slides/slide26.xml"/><Relationship Id="rId6" Type="http://schemas.openxmlformats.org/officeDocument/2006/relationships/slide" Target="/ppt/slides/slide34.xml"/><Relationship Id="rId18" Type="http://schemas.openxmlformats.org/officeDocument/2006/relationships/slide" Target="/ppt/slides/slide38.xml"/><Relationship Id="rId7" Type="http://schemas.openxmlformats.org/officeDocument/2006/relationships/slide" Target="/ppt/slides/slide33.xml"/><Relationship Id="rId8" Type="http://schemas.openxmlformats.org/officeDocument/2006/relationships/slide" Target="/ppt/slides/slide32.xml"/></Relationships>
</file>

<file path=ppt/slides/_rels/slide3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29.xml"/><Relationship Id="rId10" Type="http://schemas.openxmlformats.org/officeDocument/2006/relationships/slide" Target="/ppt/slides/slide30.xml"/><Relationship Id="rId21" Type="http://schemas.openxmlformats.org/officeDocument/2006/relationships/slide" Target="/ppt/slides/slide2.xml"/><Relationship Id="rId13" Type="http://schemas.openxmlformats.org/officeDocument/2006/relationships/slide" Target="/ppt/slides/slide27.xml"/><Relationship Id="rId12" Type="http://schemas.openxmlformats.org/officeDocument/2006/relationships/slide" Target="/ppt/slides/slide2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/ppt/slides/slide37.xml"/><Relationship Id="rId4" Type="http://schemas.openxmlformats.org/officeDocument/2006/relationships/slide" Target="/ppt/slides/slide36.xml"/><Relationship Id="rId9" Type="http://schemas.openxmlformats.org/officeDocument/2006/relationships/slide" Target="/ppt/slides/slide31.xml"/><Relationship Id="rId15" Type="http://schemas.openxmlformats.org/officeDocument/2006/relationships/slide" Target="/ppt/slides/slide74.xml"/><Relationship Id="rId14" Type="http://schemas.openxmlformats.org/officeDocument/2006/relationships/slide" Target="/ppt/slides/slide26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35.xml"/><Relationship Id="rId19" Type="http://schemas.openxmlformats.org/officeDocument/2006/relationships/slide" Target="/ppt/slides/slide26.xml"/><Relationship Id="rId6" Type="http://schemas.openxmlformats.org/officeDocument/2006/relationships/slide" Target="/ppt/slides/slide34.xml"/><Relationship Id="rId18" Type="http://schemas.openxmlformats.org/officeDocument/2006/relationships/slide" Target="/ppt/slides/slide38.xml"/><Relationship Id="rId7" Type="http://schemas.openxmlformats.org/officeDocument/2006/relationships/slide" Target="/ppt/slides/slide33.xml"/><Relationship Id="rId8" Type="http://schemas.openxmlformats.org/officeDocument/2006/relationships/slide" Target="/ppt/slides/slide32.xml"/></Relationships>
</file>

<file path=ppt/slides/_rels/slide3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29.xml"/><Relationship Id="rId10" Type="http://schemas.openxmlformats.org/officeDocument/2006/relationships/slide" Target="/ppt/slides/slide30.xml"/><Relationship Id="rId21" Type="http://schemas.openxmlformats.org/officeDocument/2006/relationships/slide" Target="/ppt/slides/slide2.xml"/><Relationship Id="rId13" Type="http://schemas.openxmlformats.org/officeDocument/2006/relationships/slide" Target="/ppt/slides/slide27.xml"/><Relationship Id="rId12" Type="http://schemas.openxmlformats.org/officeDocument/2006/relationships/slide" Target="/ppt/slides/slide2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37.xml"/><Relationship Id="rId4" Type="http://schemas.openxmlformats.org/officeDocument/2006/relationships/slide" Target="/ppt/slides/slide36.xml"/><Relationship Id="rId9" Type="http://schemas.openxmlformats.org/officeDocument/2006/relationships/slide" Target="/ppt/slides/slide31.xml"/><Relationship Id="rId15" Type="http://schemas.openxmlformats.org/officeDocument/2006/relationships/slide" Target="/ppt/slides/slide74.xml"/><Relationship Id="rId14" Type="http://schemas.openxmlformats.org/officeDocument/2006/relationships/slide" Target="/ppt/slides/slide26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35.xml"/><Relationship Id="rId19" Type="http://schemas.openxmlformats.org/officeDocument/2006/relationships/slide" Target="/ppt/slides/slide26.xml"/><Relationship Id="rId6" Type="http://schemas.openxmlformats.org/officeDocument/2006/relationships/slide" Target="/ppt/slides/slide34.xml"/><Relationship Id="rId18" Type="http://schemas.openxmlformats.org/officeDocument/2006/relationships/slide" Target="/ppt/slides/slide38.xml"/><Relationship Id="rId7" Type="http://schemas.openxmlformats.org/officeDocument/2006/relationships/slide" Target="/ppt/slides/slide33.xml"/><Relationship Id="rId8" Type="http://schemas.openxmlformats.org/officeDocument/2006/relationships/slide" Target="/ppt/slides/slide32.xml"/></Relationships>
</file>

<file path=ppt/slides/_rels/slide3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29.xml"/><Relationship Id="rId10" Type="http://schemas.openxmlformats.org/officeDocument/2006/relationships/slide" Target="/ppt/slides/slide30.xml"/><Relationship Id="rId21" Type="http://schemas.openxmlformats.org/officeDocument/2006/relationships/slide" Target="/ppt/slides/slide2.xml"/><Relationship Id="rId13" Type="http://schemas.openxmlformats.org/officeDocument/2006/relationships/slide" Target="/ppt/slides/slide27.xml"/><Relationship Id="rId12" Type="http://schemas.openxmlformats.org/officeDocument/2006/relationships/slide" Target="/ppt/slides/slide2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37.xml"/><Relationship Id="rId4" Type="http://schemas.openxmlformats.org/officeDocument/2006/relationships/slide" Target="/ppt/slides/slide36.xml"/><Relationship Id="rId9" Type="http://schemas.openxmlformats.org/officeDocument/2006/relationships/slide" Target="/ppt/slides/slide31.xml"/><Relationship Id="rId15" Type="http://schemas.openxmlformats.org/officeDocument/2006/relationships/slide" Target="/ppt/slides/slide74.xml"/><Relationship Id="rId14" Type="http://schemas.openxmlformats.org/officeDocument/2006/relationships/slide" Target="/ppt/slides/slide26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35.xml"/><Relationship Id="rId19" Type="http://schemas.openxmlformats.org/officeDocument/2006/relationships/slide" Target="/ppt/slides/slide26.xml"/><Relationship Id="rId6" Type="http://schemas.openxmlformats.org/officeDocument/2006/relationships/slide" Target="/ppt/slides/slide34.xml"/><Relationship Id="rId18" Type="http://schemas.openxmlformats.org/officeDocument/2006/relationships/slide" Target="/ppt/slides/slide38.xml"/><Relationship Id="rId7" Type="http://schemas.openxmlformats.org/officeDocument/2006/relationships/slide" Target="/ppt/slides/slide33.xml"/><Relationship Id="rId8" Type="http://schemas.openxmlformats.org/officeDocument/2006/relationships/slide" Target="/ppt/slides/slide32.xml"/></Relationships>
</file>

<file path=ppt/slides/_rels/slide3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29.xml"/><Relationship Id="rId10" Type="http://schemas.openxmlformats.org/officeDocument/2006/relationships/slide" Target="/ppt/slides/slide30.xml"/><Relationship Id="rId21" Type="http://schemas.openxmlformats.org/officeDocument/2006/relationships/slide" Target="/ppt/slides/slide2.xml"/><Relationship Id="rId13" Type="http://schemas.openxmlformats.org/officeDocument/2006/relationships/slide" Target="/ppt/slides/slide27.xml"/><Relationship Id="rId12" Type="http://schemas.openxmlformats.org/officeDocument/2006/relationships/slide" Target="/ppt/slides/slide2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37.xml"/><Relationship Id="rId4" Type="http://schemas.openxmlformats.org/officeDocument/2006/relationships/slide" Target="/ppt/slides/slide36.xml"/><Relationship Id="rId9" Type="http://schemas.openxmlformats.org/officeDocument/2006/relationships/slide" Target="/ppt/slides/slide31.xml"/><Relationship Id="rId15" Type="http://schemas.openxmlformats.org/officeDocument/2006/relationships/slide" Target="/ppt/slides/slide74.xml"/><Relationship Id="rId14" Type="http://schemas.openxmlformats.org/officeDocument/2006/relationships/slide" Target="/ppt/slides/slide26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35.xml"/><Relationship Id="rId19" Type="http://schemas.openxmlformats.org/officeDocument/2006/relationships/slide" Target="/ppt/slides/slide26.xml"/><Relationship Id="rId6" Type="http://schemas.openxmlformats.org/officeDocument/2006/relationships/slide" Target="/ppt/slides/slide34.xml"/><Relationship Id="rId18" Type="http://schemas.openxmlformats.org/officeDocument/2006/relationships/slide" Target="/ppt/slides/slide38.xml"/><Relationship Id="rId7" Type="http://schemas.openxmlformats.org/officeDocument/2006/relationships/slide" Target="/ppt/slides/slide33.xml"/><Relationship Id="rId8" Type="http://schemas.openxmlformats.org/officeDocument/2006/relationships/slide" Target="/ppt/slides/slide32.xml"/></Relationships>
</file>

<file path=ppt/slides/_rels/slide3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41.xml"/><Relationship Id="rId10" Type="http://schemas.openxmlformats.org/officeDocument/2006/relationships/slide" Target="/ppt/slides/slide42.xml"/><Relationship Id="rId21" Type="http://schemas.openxmlformats.org/officeDocument/2006/relationships/slide" Target="/ppt/slides/slide2.xml"/><Relationship Id="rId13" Type="http://schemas.openxmlformats.org/officeDocument/2006/relationships/slide" Target="/ppt/slides/slide39.xml"/><Relationship Id="rId12" Type="http://schemas.openxmlformats.org/officeDocument/2006/relationships/slide" Target="/ppt/slides/slide4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49.xml"/><Relationship Id="rId4" Type="http://schemas.openxmlformats.org/officeDocument/2006/relationships/slide" Target="/ppt/slides/slide48.xml"/><Relationship Id="rId9" Type="http://schemas.openxmlformats.org/officeDocument/2006/relationships/slide" Target="/ppt/slides/slide43.xml"/><Relationship Id="rId15" Type="http://schemas.openxmlformats.org/officeDocument/2006/relationships/slide" Target="/ppt/slides/slide74.xml"/><Relationship Id="rId14" Type="http://schemas.openxmlformats.org/officeDocument/2006/relationships/slide" Target="/ppt/slides/slide38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47.xml"/><Relationship Id="rId19" Type="http://schemas.openxmlformats.org/officeDocument/2006/relationships/slide" Target="/ppt/slides/slide26.xml"/><Relationship Id="rId6" Type="http://schemas.openxmlformats.org/officeDocument/2006/relationships/slide" Target="/ppt/slides/slide46.xml"/><Relationship Id="rId18" Type="http://schemas.openxmlformats.org/officeDocument/2006/relationships/slide" Target="/ppt/slides/slide38.xml"/><Relationship Id="rId7" Type="http://schemas.openxmlformats.org/officeDocument/2006/relationships/slide" Target="/ppt/slides/slide45.xml"/><Relationship Id="rId8" Type="http://schemas.openxmlformats.org/officeDocument/2006/relationships/slide" Target="/ppt/slides/slide44.xml"/></Relationships>
</file>

<file path=ppt/slides/_rels/slide3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41.xml"/><Relationship Id="rId10" Type="http://schemas.openxmlformats.org/officeDocument/2006/relationships/slide" Target="/ppt/slides/slide42.xml"/><Relationship Id="rId21" Type="http://schemas.openxmlformats.org/officeDocument/2006/relationships/slide" Target="/ppt/slides/slide2.xml"/><Relationship Id="rId13" Type="http://schemas.openxmlformats.org/officeDocument/2006/relationships/slide" Target="/ppt/slides/slide39.xml"/><Relationship Id="rId12" Type="http://schemas.openxmlformats.org/officeDocument/2006/relationships/slide" Target="/ppt/slides/slide4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49.xml"/><Relationship Id="rId4" Type="http://schemas.openxmlformats.org/officeDocument/2006/relationships/slide" Target="/ppt/slides/slide48.xml"/><Relationship Id="rId9" Type="http://schemas.openxmlformats.org/officeDocument/2006/relationships/slide" Target="/ppt/slides/slide43.xml"/><Relationship Id="rId15" Type="http://schemas.openxmlformats.org/officeDocument/2006/relationships/slide" Target="/ppt/slides/slide74.xml"/><Relationship Id="rId14" Type="http://schemas.openxmlformats.org/officeDocument/2006/relationships/slide" Target="/ppt/slides/slide38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47.xml"/><Relationship Id="rId19" Type="http://schemas.openxmlformats.org/officeDocument/2006/relationships/slide" Target="/ppt/slides/slide26.xml"/><Relationship Id="rId6" Type="http://schemas.openxmlformats.org/officeDocument/2006/relationships/slide" Target="/ppt/slides/slide46.xml"/><Relationship Id="rId18" Type="http://schemas.openxmlformats.org/officeDocument/2006/relationships/slide" Target="/ppt/slides/slide38.xml"/><Relationship Id="rId7" Type="http://schemas.openxmlformats.org/officeDocument/2006/relationships/slide" Target="/ppt/slides/slide45.xml"/><Relationship Id="rId8" Type="http://schemas.openxmlformats.org/officeDocument/2006/relationships/slide" Target="/ppt/slides/slide44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3.xml"/><Relationship Id="rId11" Type="http://schemas.openxmlformats.org/officeDocument/2006/relationships/slide" Target="/ppt/slides/slide12.xml"/><Relationship Id="rId10" Type="http://schemas.openxmlformats.org/officeDocument/2006/relationships/slide" Target="/ppt/slides/slide13.xml"/><Relationship Id="rId21" Type="http://schemas.openxmlformats.org/officeDocument/2006/relationships/slide" Target="/ppt/slides/slide2.xml"/><Relationship Id="rId13" Type="http://schemas.openxmlformats.org/officeDocument/2006/relationships/slide" Target="/ppt/slides/slide10.xml"/><Relationship Id="rId12" Type="http://schemas.openxmlformats.org/officeDocument/2006/relationships/slide" Target="/ppt/slides/slide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74.xml"/><Relationship Id="rId4" Type="http://schemas.openxmlformats.org/officeDocument/2006/relationships/slide" Target="/ppt/slides/slide62.xml"/><Relationship Id="rId9" Type="http://schemas.openxmlformats.org/officeDocument/2006/relationships/slide" Target="/ppt/slides/slide2.xml"/><Relationship Id="rId15" Type="http://schemas.openxmlformats.org/officeDocument/2006/relationships/slide" Target="/ppt/slides/slide8.xml"/><Relationship Id="rId14" Type="http://schemas.openxmlformats.org/officeDocument/2006/relationships/slide" Target="/ppt/slides/slide9.xml"/><Relationship Id="rId17" Type="http://schemas.openxmlformats.org/officeDocument/2006/relationships/slide" Target="/ppt/slides/slide6.xml"/><Relationship Id="rId16" Type="http://schemas.openxmlformats.org/officeDocument/2006/relationships/slide" Target="/ppt/slides/slide7.xml"/><Relationship Id="rId5" Type="http://schemas.openxmlformats.org/officeDocument/2006/relationships/slide" Target="/ppt/slides/slide50.xml"/><Relationship Id="rId19" Type="http://schemas.openxmlformats.org/officeDocument/2006/relationships/slide" Target="/ppt/slides/slide4.xml"/><Relationship Id="rId6" Type="http://schemas.openxmlformats.org/officeDocument/2006/relationships/slide" Target="/ppt/slides/slide38.xml"/><Relationship Id="rId18" Type="http://schemas.openxmlformats.org/officeDocument/2006/relationships/slide" Target="/ppt/slides/slide5.xml"/><Relationship Id="rId7" Type="http://schemas.openxmlformats.org/officeDocument/2006/relationships/slide" Target="/ppt/slides/slide26.xml"/><Relationship Id="rId8" Type="http://schemas.openxmlformats.org/officeDocument/2006/relationships/slide" Target="/ppt/slides/slide14.xml"/></Relationships>
</file>

<file path=ppt/slides/_rels/slide4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41.xml"/><Relationship Id="rId10" Type="http://schemas.openxmlformats.org/officeDocument/2006/relationships/slide" Target="/ppt/slides/slide42.xml"/><Relationship Id="rId21" Type="http://schemas.openxmlformats.org/officeDocument/2006/relationships/slide" Target="/ppt/slides/slide2.xml"/><Relationship Id="rId13" Type="http://schemas.openxmlformats.org/officeDocument/2006/relationships/slide" Target="/ppt/slides/slide39.xml"/><Relationship Id="rId12" Type="http://schemas.openxmlformats.org/officeDocument/2006/relationships/slide" Target="/ppt/slides/slide4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slide" Target="/ppt/slides/slide49.xml"/><Relationship Id="rId4" Type="http://schemas.openxmlformats.org/officeDocument/2006/relationships/slide" Target="/ppt/slides/slide48.xml"/><Relationship Id="rId9" Type="http://schemas.openxmlformats.org/officeDocument/2006/relationships/slide" Target="/ppt/slides/slide43.xml"/><Relationship Id="rId15" Type="http://schemas.openxmlformats.org/officeDocument/2006/relationships/slide" Target="/ppt/slides/slide74.xml"/><Relationship Id="rId14" Type="http://schemas.openxmlformats.org/officeDocument/2006/relationships/slide" Target="/ppt/slides/slide38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47.xml"/><Relationship Id="rId19" Type="http://schemas.openxmlformats.org/officeDocument/2006/relationships/slide" Target="/ppt/slides/slide26.xml"/><Relationship Id="rId6" Type="http://schemas.openxmlformats.org/officeDocument/2006/relationships/slide" Target="/ppt/slides/slide46.xml"/><Relationship Id="rId18" Type="http://schemas.openxmlformats.org/officeDocument/2006/relationships/slide" Target="/ppt/slides/slide38.xml"/><Relationship Id="rId7" Type="http://schemas.openxmlformats.org/officeDocument/2006/relationships/slide" Target="/ppt/slides/slide45.xml"/><Relationship Id="rId8" Type="http://schemas.openxmlformats.org/officeDocument/2006/relationships/slide" Target="/ppt/slides/slide44.xml"/></Relationships>
</file>

<file path=ppt/slides/_rels/slide4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41.xml"/><Relationship Id="rId10" Type="http://schemas.openxmlformats.org/officeDocument/2006/relationships/slide" Target="/ppt/slides/slide42.xml"/><Relationship Id="rId21" Type="http://schemas.openxmlformats.org/officeDocument/2006/relationships/slide" Target="/ppt/slides/slide2.xml"/><Relationship Id="rId13" Type="http://schemas.openxmlformats.org/officeDocument/2006/relationships/slide" Target="/ppt/slides/slide39.xml"/><Relationship Id="rId12" Type="http://schemas.openxmlformats.org/officeDocument/2006/relationships/slide" Target="/ppt/slides/slide4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slide" Target="/ppt/slides/slide49.xml"/><Relationship Id="rId4" Type="http://schemas.openxmlformats.org/officeDocument/2006/relationships/slide" Target="/ppt/slides/slide48.xml"/><Relationship Id="rId9" Type="http://schemas.openxmlformats.org/officeDocument/2006/relationships/slide" Target="/ppt/slides/slide43.xml"/><Relationship Id="rId15" Type="http://schemas.openxmlformats.org/officeDocument/2006/relationships/slide" Target="/ppt/slides/slide74.xml"/><Relationship Id="rId14" Type="http://schemas.openxmlformats.org/officeDocument/2006/relationships/slide" Target="/ppt/slides/slide38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47.xml"/><Relationship Id="rId19" Type="http://schemas.openxmlformats.org/officeDocument/2006/relationships/slide" Target="/ppt/slides/slide26.xml"/><Relationship Id="rId6" Type="http://schemas.openxmlformats.org/officeDocument/2006/relationships/slide" Target="/ppt/slides/slide46.xml"/><Relationship Id="rId18" Type="http://schemas.openxmlformats.org/officeDocument/2006/relationships/slide" Target="/ppt/slides/slide38.xml"/><Relationship Id="rId7" Type="http://schemas.openxmlformats.org/officeDocument/2006/relationships/slide" Target="/ppt/slides/slide45.xml"/><Relationship Id="rId8" Type="http://schemas.openxmlformats.org/officeDocument/2006/relationships/slide" Target="/ppt/slides/slide44.xml"/></Relationships>
</file>

<file path=ppt/slides/_rels/slide4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41.xml"/><Relationship Id="rId10" Type="http://schemas.openxmlformats.org/officeDocument/2006/relationships/slide" Target="/ppt/slides/slide42.xml"/><Relationship Id="rId21" Type="http://schemas.openxmlformats.org/officeDocument/2006/relationships/slide" Target="/ppt/slides/slide2.xml"/><Relationship Id="rId13" Type="http://schemas.openxmlformats.org/officeDocument/2006/relationships/slide" Target="/ppt/slides/slide39.xml"/><Relationship Id="rId12" Type="http://schemas.openxmlformats.org/officeDocument/2006/relationships/slide" Target="/ppt/slides/slide4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/ppt/slides/slide49.xml"/><Relationship Id="rId4" Type="http://schemas.openxmlformats.org/officeDocument/2006/relationships/slide" Target="/ppt/slides/slide48.xml"/><Relationship Id="rId9" Type="http://schemas.openxmlformats.org/officeDocument/2006/relationships/slide" Target="/ppt/slides/slide43.xml"/><Relationship Id="rId15" Type="http://schemas.openxmlformats.org/officeDocument/2006/relationships/slide" Target="/ppt/slides/slide74.xml"/><Relationship Id="rId14" Type="http://schemas.openxmlformats.org/officeDocument/2006/relationships/slide" Target="/ppt/slides/slide38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47.xml"/><Relationship Id="rId19" Type="http://schemas.openxmlformats.org/officeDocument/2006/relationships/slide" Target="/ppt/slides/slide26.xml"/><Relationship Id="rId6" Type="http://schemas.openxmlformats.org/officeDocument/2006/relationships/slide" Target="/ppt/slides/slide46.xml"/><Relationship Id="rId18" Type="http://schemas.openxmlformats.org/officeDocument/2006/relationships/slide" Target="/ppt/slides/slide38.xml"/><Relationship Id="rId7" Type="http://schemas.openxmlformats.org/officeDocument/2006/relationships/slide" Target="/ppt/slides/slide45.xml"/><Relationship Id="rId8" Type="http://schemas.openxmlformats.org/officeDocument/2006/relationships/slide" Target="/ppt/slides/slide44.xml"/></Relationships>
</file>

<file path=ppt/slides/_rels/slide4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41.xml"/><Relationship Id="rId10" Type="http://schemas.openxmlformats.org/officeDocument/2006/relationships/slide" Target="/ppt/slides/slide42.xml"/><Relationship Id="rId21" Type="http://schemas.openxmlformats.org/officeDocument/2006/relationships/slide" Target="/ppt/slides/slide2.xml"/><Relationship Id="rId13" Type="http://schemas.openxmlformats.org/officeDocument/2006/relationships/slide" Target="/ppt/slides/slide39.xml"/><Relationship Id="rId12" Type="http://schemas.openxmlformats.org/officeDocument/2006/relationships/slide" Target="/ppt/slides/slide4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slide" Target="/ppt/slides/slide49.xml"/><Relationship Id="rId4" Type="http://schemas.openxmlformats.org/officeDocument/2006/relationships/slide" Target="/ppt/slides/slide48.xml"/><Relationship Id="rId9" Type="http://schemas.openxmlformats.org/officeDocument/2006/relationships/slide" Target="/ppt/slides/slide43.xml"/><Relationship Id="rId15" Type="http://schemas.openxmlformats.org/officeDocument/2006/relationships/slide" Target="/ppt/slides/slide74.xml"/><Relationship Id="rId14" Type="http://schemas.openxmlformats.org/officeDocument/2006/relationships/slide" Target="/ppt/slides/slide38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47.xml"/><Relationship Id="rId19" Type="http://schemas.openxmlformats.org/officeDocument/2006/relationships/slide" Target="/ppt/slides/slide26.xml"/><Relationship Id="rId6" Type="http://schemas.openxmlformats.org/officeDocument/2006/relationships/slide" Target="/ppt/slides/slide46.xml"/><Relationship Id="rId18" Type="http://schemas.openxmlformats.org/officeDocument/2006/relationships/slide" Target="/ppt/slides/slide38.xml"/><Relationship Id="rId7" Type="http://schemas.openxmlformats.org/officeDocument/2006/relationships/slide" Target="/ppt/slides/slide45.xml"/><Relationship Id="rId8" Type="http://schemas.openxmlformats.org/officeDocument/2006/relationships/slide" Target="/ppt/slides/slide44.xml"/></Relationships>
</file>

<file path=ppt/slides/_rels/slide4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41.xml"/><Relationship Id="rId10" Type="http://schemas.openxmlformats.org/officeDocument/2006/relationships/slide" Target="/ppt/slides/slide42.xml"/><Relationship Id="rId21" Type="http://schemas.openxmlformats.org/officeDocument/2006/relationships/slide" Target="/ppt/slides/slide2.xml"/><Relationship Id="rId13" Type="http://schemas.openxmlformats.org/officeDocument/2006/relationships/slide" Target="/ppt/slides/slide39.xml"/><Relationship Id="rId12" Type="http://schemas.openxmlformats.org/officeDocument/2006/relationships/slide" Target="/ppt/slides/slide4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slide" Target="/ppt/slides/slide49.xml"/><Relationship Id="rId4" Type="http://schemas.openxmlformats.org/officeDocument/2006/relationships/slide" Target="/ppt/slides/slide48.xml"/><Relationship Id="rId9" Type="http://schemas.openxmlformats.org/officeDocument/2006/relationships/slide" Target="/ppt/slides/slide43.xml"/><Relationship Id="rId15" Type="http://schemas.openxmlformats.org/officeDocument/2006/relationships/slide" Target="/ppt/slides/slide74.xml"/><Relationship Id="rId14" Type="http://schemas.openxmlformats.org/officeDocument/2006/relationships/slide" Target="/ppt/slides/slide38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47.xml"/><Relationship Id="rId19" Type="http://schemas.openxmlformats.org/officeDocument/2006/relationships/slide" Target="/ppt/slides/slide26.xml"/><Relationship Id="rId6" Type="http://schemas.openxmlformats.org/officeDocument/2006/relationships/slide" Target="/ppt/slides/slide46.xml"/><Relationship Id="rId18" Type="http://schemas.openxmlformats.org/officeDocument/2006/relationships/slide" Target="/ppt/slides/slide38.xml"/><Relationship Id="rId7" Type="http://schemas.openxmlformats.org/officeDocument/2006/relationships/slide" Target="/ppt/slides/slide45.xml"/><Relationship Id="rId8" Type="http://schemas.openxmlformats.org/officeDocument/2006/relationships/slide" Target="/ppt/slides/slide44.xml"/></Relationships>
</file>

<file path=ppt/slides/_rels/slide4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41.xml"/><Relationship Id="rId10" Type="http://schemas.openxmlformats.org/officeDocument/2006/relationships/slide" Target="/ppt/slides/slide42.xml"/><Relationship Id="rId21" Type="http://schemas.openxmlformats.org/officeDocument/2006/relationships/slide" Target="/ppt/slides/slide2.xml"/><Relationship Id="rId13" Type="http://schemas.openxmlformats.org/officeDocument/2006/relationships/slide" Target="/ppt/slides/slide39.xml"/><Relationship Id="rId12" Type="http://schemas.openxmlformats.org/officeDocument/2006/relationships/slide" Target="/ppt/slides/slide4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slide" Target="/ppt/slides/slide49.xml"/><Relationship Id="rId4" Type="http://schemas.openxmlformats.org/officeDocument/2006/relationships/slide" Target="/ppt/slides/slide48.xml"/><Relationship Id="rId9" Type="http://schemas.openxmlformats.org/officeDocument/2006/relationships/slide" Target="/ppt/slides/slide43.xml"/><Relationship Id="rId15" Type="http://schemas.openxmlformats.org/officeDocument/2006/relationships/slide" Target="/ppt/slides/slide74.xml"/><Relationship Id="rId14" Type="http://schemas.openxmlformats.org/officeDocument/2006/relationships/slide" Target="/ppt/slides/slide38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47.xml"/><Relationship Id="rId19" Type="http://schemas.openxmlformats.org/officeDocument/2006/relationships/slide" Target="/ppt/slides/slide26.xml"/><Relationship Id="rId6" Type="http://schemas.openxmlformats.org/officeDocument/2006/relationships/slide" Target="/ppt/slides/slide46.xml"/><Relationship Id="rId18" Type="http://schemas.openxmlformats.org/officeDocument/2006/relationships/slide" Target="/ppt/slides/slide38.xml"/><Relationship Id="rId7" Type="http://schemas.openxmlformats.org/officeDocument/2006/relationships/slide" Target="/ppt/slides/slide45.xml"/><Relationship Id="rId8" Type="http://schemas.openxmlformats.org/officeDocument/2006/relationships/slide" Target="/ppt/slides/slide44.xml"/></Relationships>
</file>

<file path=ppt/slides/_rels/slide4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41.xml"/><Relationship Id="rId10" Type="http://schemas.openxmlformats.org/officeDocument/2006/relationships/slide" Target="/ppt/slides/slide42.xml"/><Relationship Id="rId21" Type="http://schemas.openxmlformats.org/officeDocument/2006/relationships/slide" Target="/ppt/slides/slide2.xml"/><Relationship Id="rId13" Type="http://schemas.openxmlformats.org/officeDocument/2006/relationships/slide" Target="/ppt/slides/slide39.xml"/><Relationship Id="rId12" Type="http://schemas.openxmlformats.org/officeDocument/2006/relationships/slide" Target="/ppt/slides/slide4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slide" Target="/ppt/slides/slide49.xml"/><Relationship Id="rId4" Type="http://schemas.openxmlformats.org/officeDocument/2006/relationships/slide" Target="/ppt/slides/slide48.xml"/><Relationship Id="rId9" Type="http://schemas.openxmlformats.org/officeDocument/2006/relationships/slide" Target="/ppt/slides/slide43.xml"/><Relationship Id="rId15" Type="http://schemas.openxmlformats.org/officeDocument/2006/relationships/slide" Target="/ppt/slides/slide74.xml"/><Relationship Id="rId14" Type="http://schemas.openxmlformats.org/officeDocument/2006/relationships/slide" Target="/ppt/slides/slide38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47.xml"/><Relationship Id="rId19" Type="http://schemas.openxmlformats.org/officeDocument/2006/relationships/slide" Target="/ppt/slides/slide26.xml"/><Relationship Id="rId6" Type="http://schemas.openxmlformats.org/officeDocument/2006/relationships/slide" Target="/ppt/slides/slide46.xml"/><Relationship Id="rId18" Type="http://schemas.openxmlformats.org/officeDocument/2006/relationships/slide" Target="/ppt/slides/slide38.xml"/><Relationship Id="rId7" Type="http://schemas.openxmlformats.org/officeDocument/2006/relationships/slide" Target="/ppt/slides/slide45.xml"/><Relationship Id="rId8" Type="http://schemas.openxmlformats.org/officeDocument/2006/relationships/slide" Target="/ppt/slides/slide44.xml"/></Relationships>
</file>

<file path=ppt/slides/_rels/slide4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41.xml"/><Relationship Id="rId10" Type="http://schemas.openxmlformats.org/officeDocument/2006/relationships/slide" Target="/ppt/slides/slide42.xml"/><Relationship Id="rId21" Type="http://schemas.openxmlformats.org/officeDocument/2006/relationships/slide" Target="/ppt/slides/slide2.xml"/><Relationship Id="rId13" Type="http://schemas.openxmlformats.org/officeDocument/2006/relationships/slide" Target="/ppt/slides/slide39.xml"/><Relationship Id="rId12" Type="http://schemas.openxmlformats.org/officeDocument/2006/relationships/slide" Target="/ppt/slides/slide4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slide" Target="/ppt/slides/slide49.xml"/><Relationship Id="rId4" Type="http://schemas.openxmlformats.org/officeDocument/2006/relationships/slide" Target="/ppt/slides/slide48.xml"/><Relationship Id="rId9" Type="http://schemas.openxmlformats.org/officeDocument/2006/relationships/slide" Target="/ppt/slides/slide43.xml"/><Relationship Id="rId15" Type="http://schemas.openxmlformats.org/officeDocument/2006/relationships/slide" Target="/ppt/slides/slide74.xml"/><Relationship Id="rId14" Type="http://schemas.openxmlformats.org/officeDocument/2006/relationships/slide" Target="/ppt/slides/slide38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47.xml"/><Relationship Id="rId19" Type="http://schemas.openxmlformats.org/officeDocument/2006/relationships/slide" Target="/ppt/slides/slide26.xml"/><Relationship Id="rId6" Type="http://schemas.openxmlformats.org/officeDocument/2006/relationships/slide" Target="/ppt/slides/slide46.xml"/><Relationship Id="rId18" Type="http://schemas.openxmlformats.org/officeDocument/2006/relationships/slide" Target="/ppt/slides/slide38.xml"/><Relationship Id="rId7" Type="http://schemas.openxmlformats.org/officeDocument/2006/relationships/slide" Target="/ppt/slides/slide45.xml"/><Relationship Id="rId8" Type="http://schemas.openxmlformats.org/officeDocument/2006/relationships/slide" Target="/ppt/slides/slide44.xml"/></Relationships>
</file>

<file path=ppt/slides/_rels/slide4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41.xml"/><Relationship Id="rId10" Type="http://schemas.openxmlformats.org/officeDocument/2006/relationships/slide" Target="/ppt/slides/slide42.xml"/><Relationship Id="rId21" Type="http://schemas.openxmlformats.org/officeDocument/2006/relationships/slide" Target="/ppt/slides/slide2.xml"/><Relationship Id="rId13" Type="http://schemas.openxmlformats.org/officeDocument/2006/relationships/slide" Target="/ppt/slides/slide39.xml"/><Relationship Id="rId12" Type="http://schemas.openxmlformats.org/officeDocument/2006/relationships/slide" Target="/ppt/slides/slide4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slide" Target="/ppt/slides/slide49.xml"/><Relationship Id="rId4" Type="http://schemas.openxmlformats.org/officeDocument/2006/relationships/slide" Target="/ppt/slides/slide48.xml"/><Relationship Id="rId9" Type="http://schemas.openxmlformats.org/officeDocument/2006/relationships/slide" Target="/ppt/slides/slide43.xml"/><Relationship Id="rId15" Type="http://schemas.openxmlformats.org/officeDocument/2006/relationships/slide" Target="/ppt/slides/slide74.xml"/><Relationship Id="rId14" Type="http://schemas.openxmlformats.org/officeDocument/2006/relationships/slide" Target="/ppt/slides/slide38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47.xml"/><Relationship Id="rId19" Type="http://schemas.openxmlformats.org/officeDocument/2006/relationships/slide" Target="/ppt/slides/slide26.xml"/><Relationship Id="rId6" Type="http://schemas.openxmlformats.org/officeDocument/2006/relationships/slide" Target="/ppt/slides/slide46.xml"/><Relationship Id="rId18" Type="http://schemas.openxmlformats.org/officeDocument/2006/relationships/slide" Target="/ppt/slides/slide38.xml"/><Relationship Id="rId7" Type="http://schemas.openxmlformats.org/officeDocument/2006/relationships/slide" Target="/ppt/slides/slide45.xml"/><Relationship Id="rId8" Type="http://schemas.openxmlformats.org/officeDocument/2006/relationships/slide" Target="/ppt/slides/slide44.xml"/></Relationships>
</file>

<file path=ppt/slides/_rels/slide4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41.xml"/><Relationship Id="rId10" Type="http://schemas.openxmlformats.org/officeDocument/2006/relationships/slide" Target="/ppt/slides/slide42.xml"/><Relationship Id="rId21" Type="http://schemas.openxmlformats.org/officeDocument/2006/relationships/slide" Target="/ppt/slides/slide2.xml"/><Relationship Id="rId13" Type="http://schemas.openxmlformats.org/officeDocument/2006/relationships/slide" Target="/ppt/slides/slide39.xml"/><Relationship Id="rId12" Type="http://schemas.openxmlformats.org/officeDocument/2006/relationships/slide" Target="/ppt/slides/slide4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slide" Target="/ppt/slides/slide49.xml"/><Relationship Id="rId4" Type="http://schemas.openxmlformats.org/officeDocument/2006/relationships/slide" Target="/ppt/slides/slide48.xml"/><Relationship Id="rId9" Type="http://schemas.openxmlformats.org/officeDocument/2006/relationships/slide" Target="/ppt/slides/slide43.xml"/><Relationship Id="rId15" Type="http://schemas.openxmlformats.org/officeDocument/2006/relationships/slide" Target="/ppt/slides/slide74.xml"/><Relationship Id="rId14" Type="http://schemas.openxmlformats.org/officeDocument/2006/relationships/slide" Target="/ppt/slides/slide38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47.xml"/><Relationship Id="rId19" Type="http://schemas.openxmlformats.org/officeDocument/2006/relationships/slide" Target="/ppt/slides/slide26.xml"/><Relationship Id="rId6" Type="http://schemas.openxmlformats.org/officeDocument/2006/relationships/slide" Target="/ppt/slides/slide46.xml"/><Relationship Id="rId18" Type="http://schemas.openxmlformats.org/officeDocument/2006/relationships/slide" Target="/ppt/slides/slide38.xml"/><Relationship Id="rId7" Type="http://schemas.openxmlformats.org/officeDocument/2006/relationships/slide" Target="/ppt/slides/slide45.xml"/><Relationship Id="rId8" Type="http://schemas.openxmlformats.org/officeDocument/2006/relationships/slide" Target="/ppt/slides/slide44.xm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.xml"/><Relationship Id="rId10" Type="http://schemas.openxmlformats.org/officeDocument/2006/relationships/slide" Target="/ppt/slides/slide6.xml"/><Relationship Id="rId21" Type="http://schemas.openxmlformats.org/officeDocument/2006/relationships/slide" Target="/ppt/slides/slide2.xml"/><Relationship Id="rId13" Type="http://schemas.openxmlformats.org/officeDocument/2006/relationships/slide" Target="/ppt/slides/slide3.xml"/><Relationship Id="rId12" Type="http://schemas.openxmlformats.org/officeDocument/2006/relationships/slide" Target="/ppt/slides/slide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3.xml"/><Relationship Id="rId4" Type="http://schemas.openxmlformats.org/officeDocument/2006/relationships/slide" Target="/ppt/slides/slide12.xml"/><Relationship Id="rId9" Type="http://schemas.openxmlformats.org/officeDocument/2006/relationships/slide" Target="/ppt/slides/slide7.xml"/><Relationship Id="rId15" Type="http://schemas.openxmlformats.org/officeDocument/2006/relationships/slide" Target="/ppt/slides/slide74.xml"/><Relationship Id="rId14" Type="http://schemas.openxmlformats.org/officeDocument/2006/relationships/slide" Target="/ppt/slides/slide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11.xml"/><Relationship Id="rId19" Type="http://schemas.openxmlformats.org/officeDocument/2006/relationships/slide" Target="/ppt/slides/slide26.xml"/><Relationship Id="rId6" Type="http://schemas.openxmlformats.org/officeDocument/2006/relationships/slide" Target="/ppt/slides/slide10.xml"/><Relationship Id="rId18" Type="http://schemas.openxmlformats.org/officeDocument/2006/relationships/slide" Target="/ppt/slides/slide38.xml"/><Relationship Id="rId7" Type="http://schemas.openxmlformats.org/officeDocument/2006/relationships/slide" Target="/ppt/slides/slide9.xml"/><Relationship Id="rId8" Type="http://schemas.openxmlformats.org/officeDocument/2006/relationships/slide" Target="/ppt/slides/slide8.xml"/></Relationships>
</file>

<file path=ppt/slides/_rels/slide5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3.xml"/><Relationship Id="rId10" Type="http://schemas.openxmlformats.org/officeDocument/2006/relationships/slide" Target="/ppt/slides/slide54.xml"/><Relationship Id="rId21" Type="http://schemas.openxmlformats.org/officeDocument/2006/relationships/slide" Target="/ppt/slides/slide2.xml"/><Relationship Id="rId13" Type="http://schemas.openxmlformats.org/officeDocument/2006/relationships/slide" Target="/ppt/slides/slide51.xml"/><Relationship Id="rId12" Type="http://schemas.openxmlformats.org/officeDocument/2006/relationships/slide" Target="/ppt/slides/slide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slide" Target="/ppt/slides/slide61.xml"/><Relationship Id="rId4" Type="http://schemas.openxmlformats.org/officeDocument/2006/relationships/slide" Target="/ppt/slides/slide60.xml"/><Relationship Id="rId9" Type="http://schemas.openxmlformats.org/officeDocument/2006/relationships/slide" Target="/ppt/slides/slide55.xml"/><Relationship Id="rId15" Type="http://schemas.openxmlformats.org/officeDocument/2006/relationships/slide" Target="/ppt/slides/slide74.xml"/><Relationship Id="rId14" Type="http://schemas.openxmlformats.org/officeDocument/2006/relationships/slide" Target="/ppt/slides/slide50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59.xml"/><Relationship Id="rId19" Type="http://schemas.openxmlformats.org/officeDocument/2006/relationships/slide" Target="/ppt/slides/slide26.xml"/><Relationship Id="rId6" Type="http://schemas.openxmlformats.org/officeDocument/2006/relationships/slide" Target="/ppt/slides/slide58.xml"/><Relationship Id="rId18" Type="http://schemas.openxmlformats.org/officeDocument/2006/relationships/slide" Target="/ppt/slides/slide38.xml"/><Relationship Id="rId7" Type="http://schemas.openxmlformats.org/officeDocument/2006/relationships/slide" Target="/ppt/slides/slide57.xml"/><Relationship Id="rId8" Type="http://schemas.openxmlformats.org/officeDocument/2006/relationships/slide" Target="/ppt/slides/slide56.xml"/></Relationships>
</file>

<file path=ppt/slides/_rels/slide5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3.xml"/><Relationship Id="rId10" Type="http://schemas.openxmlformats.org/officeDocument/2006/relationships/slide" Target="/ppt/slides/slide54.xml"/><Relationship Id="rId21" Type="http://schemas.openxmlformats.org/officeDocument/2006/relationships/slide" Target="/ppt/slides/slide2.xml"/><Relationship Id="rId13" Type="http://schemas.openxmlformats.org/officeDocument/2006/relationships/slide" Target="/ppt/slides/slide51.xml"/><Relationship Id="rId12" Type="http://schemas.openxmlformats.org/officeDocument/2006/relationships/slide" Target="/ppt/slides/slide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slide" Target="/ppt/slides/slide61.xml"/><Relationship Id="rId4" Type="http://schemas.openxmlformats.org/officeDocument/2006/relationships/slide" Target="/ppt/slides/slide60.xml"/><Relationship Id="rId9" Type="http://schemas.openxmlformats.org/officeDocument/2006/relationships/slide" Target="/ppt/slides/slide55.xml"/><Relationship Id="rId15" Type="http://schemas.openxmlformats.org/officeDocument/2006/relationships/slide" Target="/ppt/slides/slide74.xml"/><Relationship Id="rId14" Type="http://schemas.openxmlformats.org/officeDocument/2006/relationships/slide" Target="/ppt/slides/slide50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59.xml"/><Relationship Id="rId19" Type="http://schemas.openxmlformats.org/officeDocument/2006/relationships/slide" Target="/ppt/slides/slide26.xml"/><Relationship Id="rId6" Type="http://schemas.openxmlformats.org/officeDocument/2006/relationships/slide" Target="/ppt/slides/slide58.xml"/><Relationship Id="rId18" Type="http://schemas.openxmlformats.org/officeDocument/2006/relationships/slide" Target="/ppt/slides/slide38.xml"/><Relationship Id="rId7" Type="http://schemas.openxmlformats.org/officeDocument/2006/relationships/slide" Target="/ppt/slides/slide57.xml"/><Relationship Id="rId8" Type="http://schemas.openxmlformats.org/officeDocument/2006/relationships/slide" Target="/ppt/slides/slide56.xml"/></Relationships>
</file>

<file path=ppt/slides/_rels/slide5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3.xml"/><Relationship Id="rId10" Type="http://schemas.openxmlformats.org/officeDocument/2006/relationships/slide" Target="/ppt/slides/slide54.xml"/><Relationship Id="rId21" Type="http://schemas.openxmlformats.org/officeDocument/2006/relationships/slide" Target="/ppt/slides/slide2.xml"/><Relationship Id="rId13" Type="http://schemas.openxmlformats.org/officeDocument/2006/relationships/slide" Target="/ppt/slides/slide51.xml"/><Relationship Id="rId12" Type="http://schemas.openxmlformats.org/officeDocument/2006/relationships/slide" Target="/ppt/slides/slide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slide" Target="/ppt/slides/slide61.xml"/><Relationship Id="rId4" Type="http://schemas.openxmlformats.org/officeDocument/2006/relationships/slide" Target="/ppt/slides/slide60.xml"/><Relationship Id="rId9" Type="http://schemas.openxmlformats.org/officeDocument/2006/relationships/slide" Target="/ppt/slides/slide55.xml"/><Relationship Id="rId15" Type="http://schemas.openxmlformats.org/officeDocument/2006/relationships/slide" Target="/ppt/slides/slide74.xml"/><Relationship Id="rId14" Type="http://schemas.openxmlformats.org/officeDocument/2006/relationships/slide" Target="/ppt/slides/slide50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59.xml"/><Relationship Id="rId19" Type="http://schemas.openxmlformats.org/officeDocument/2006/relationships/slide" Target="/ppt/slides/slide26.xml"/><Relationship Id="rId6" Type="http://schemas.openxmlformats.org/officeDocument/2006/relationships/slide" Target="/ppt/slides/slide58.xml"/><Relationship Id="rId18" Type="http://schemas.openxmlformats.org/officeDocument/2006/relationships/slide" Target="/ppt/slides/slide38.xml"/><Relationship Id="rId7" Type="http://schemas.openxmlformats.org/officeDocument/2006/relationships/slide" Target="/ppt/slides/slide57.xml"/><Relationship Id="rId8" Type="http://schemas.openxmlformats.org/officeDocument/2006/relationships/slide" Target="/ppt/slides/slide56.xml"/></Relationships>
</file>

<file path=ppt/slides/_rels/slide5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3.xml"/><Relationship Id="rId10" Type="http://schemas.openxmlformats.org/officeDocument/2006/relationships/slide" Target="/ppt/slides/slide54.xml"/><Relationship Id="rId21" Type="http://schemas.openxmlformats.org/officeDocument/2006/relationships/slide" Target="/ppt/slides/slide2.xml"/><Relationship Id="rId13" Type="http://schemas.openxmlformats.org/officeDocument/2006/relationships/slide" Target="/ppt/slides/slide51.xml"/><Relationship Id="rId12" Type="http://schemas.openxmlformats.org/officeDocument/2006/relationships/slide" Target="/ppt/slides/slide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slide" Target="/ppt/slides/slide61.xml"/><Relationship Id="rId4" Type="http://schemas.openxmlformats.org/officeDocument/2006/relationships/slide" Target="/ppt/slides/slide60.xml"/><Relationship Id="rId9" Type="http://schemas.openxmlformats.org/officeDocument/2006/relationships/slide" Target="/ppt/slides/slide55.xml"/><Relationship Id="rId15" Type="http://schemas.openxmlformats.org/officeDocument/2006/relationships/slide" Target="/ppt/slides/slide74.xml"/><Relationship Id="rId14" Type="http://schemas.openxmlformats.org/officeDocument/2006/relationships/slide" Target="/ppt/slides/slide50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59.xml"/><Relationship Id="rId19" Type="http://schemas.openxmlformats.org/officeDocument/2006/relationships/slide" Target="/ppt/slides/slide26.xml"/><Relationship Id="rId6" Type="http://schemas.openxmlformats.org/officeDocument/2006/relationships/slide" Target="/ppt/slides/slide58.xml"/><Relationship Id="rId18" Type="http://schemas.openxmlformats.org/officeDocument/2006/relationships/slide" Target="/ppt/slides/slide38.xml"/><Relationship Id="rId7" Type="http://schemas.openxmlformats.org/officeDocument/2006/relationships/slide" Target="/ppt/slides/slide57.xml"/><Relationship Id="rId8" Type="http://schemas.openxmlformats.org/officeDocument/2006/relationships/slide" Target="/ppt/slides/slide56.xml"/></Relationships>
</file>

<file path=ppt/slides/_rels/slide5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3.xml"/><Relationship Id="rId10" Type="http://schemas.openxmlformats.org/officeDocument/2006/relationships/slide" Target="/ppt/slides/slide54.xml"/><Relationship Id="rId21" Type="http://schemas.openxmlformats.org/officeDocument/2006/relationships/slide" Target="/ppt/slides/slide2.xml"/><Relationship Id="rId13" Type="http://schemas.openxmlformats.org/officeDocument/2006/relationships/slide" Target="/ppt/slides/slide51.xml"/><Relationship Id="rId12" Type="http://schemas.openxmlformats.org/officeDocument/2006/relationships/slide" Target="/ppt/slides/slide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slide" Target="/ppt/slides/slide61.xml"/><Relationship Id="rId4" Type="http://schemas.openxmlformats.org/officeDocument/2006/relationships/slide" Target="/ppt/slides/slide60.xml"/><Relationship Id="rId9" Type="http://schemas.openxmlformats.org/officeDocument/2006/relationships/slide" Target="/ppt/slides/slide55.xml"/><Relationship Id="rId15" Type="http://schemas.openxmlformats.org/officeDocument/2006/relationships/slide" Target="/ppt/slides/slide74.xml"/><Relationship Id="rId14" Type="http://schemas.openxmlformats.org/officeDocument/2006/relationships/slide" Target="/ppt/slides/slide50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59.xml"/><Relationship Id="rId19" Type="http://schemas.openxmlformats.org/officeDocument/2006/relationships/slide" Target="/ppt/slides/slide26.xml"/><Relationship Id="rId6" Type="http://schemas.openxmlformats.org/officeDocument/2006/relationships/slide" Target="/ppt/slides/slide58.xml"/><Relationship Id="rId18" Type="http://schemas.openxmlformats.org/officeDocument/2006/relationships/slide" Target="/ppt/slides/slide38.xml"/><Relationship Id="rId7" Type="http://schemas.openxmlformats.org/officeDocument/2006/relationships/slide" Target="/ppt/slides/slide57.xml"/><Relationship Id="rId8" Type="http://schemas.openxmlformats.org/officeDocument/2006/relationships/slide" Target="/ppt/slides/slide56.xml"/></Relationships>
</file>

<file path=ppt/slides/_rels/slide5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3.xml"/><Relationship Id="rId10" Type="http://schemas.openxmlformats.org/officeDocument/2006/relationships/slide" Target="/ppt/slides/slide54.xml"/><Relationship Id="rId21" Type="http://schemas.openxmlformats.org/officeDocument/2006/relationships/slide" Target="/ppt/slides/slide2.xml"/><Relationship Id="rId13" Type="http://schemas.openxmlformats.org/officeDocument/2006/relationships/slide" Target="/ppt/slides/slide51.xml"/><Relationship Id="rId12" Type="http://schemas.openxmlformats.org/officeDocument/2006/relationships/slide" Target="/ppt/slides/slide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slide" Target="/ppt/slides/slide61.xml"/><Relationship Id="rId4" Type="http://schemas.openxmlformats.org/officeDocument/2006/relationships/slide" Target="/ppt/slides/slide60.xml"/><Relationship Id="rId9" Type="http://schemas.openxmlformats.org/officeDocument/2006/relationships/slide" Target="/ppt/slides/slide55.xml"/><Relationship Id="rId15" Type="http://schemas.openxmlformats.org/officeDocument/2006/relationships/slide" Target="/ppt/slides/slide74.xml"/><Relationship Id="rId14" Type="http://schemas.openxmlformats.org/officeDocument/2006/relationships/slide" Target="/ppt/slides/slide50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59.xml"/><Relationship Id="rId19" Type="http://schemas.openxmlformats.org/officeDocument/2006/relationships/slide" Target="/ppt/slides/slide26.xml"/><Relationship Id="rId6" Type="http://schemas.openxmlformats.org/officeDocument/2006/relationships/slide" Target="/ppt/slides/slide58.xml"/><Relationship Id="rId18" Type="http://schemas.openxmlformats.org/officeDocument/2006/relationships/slide" Target="/ppt/slides/slide38.xml"/><Relationship Id="rId7" Type="http://schemas.openxmlformats.org/officeDocument/2006/relationships/slide" Target="/ppt/slides/slide57.xml"/><Relationship Id="rId8" Type="http://schemas.openxmlformats.org/officeDocument/2006/relationships/slide" Target="/ppt/slides/slide56.xml"/></Relationships>
</file>

<file path=ppt/slides/_rels/slide5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3.xml"/><Relationship Id="rId10" Type="http://schemas.openxmlformats.org/officeDocument/2006/relationships/slide" Target="/ppt/slides/slide54.xml"/><Relationship Id="rId21" Type="http://schemas.openxmlformats.org/officeDocument/2006/relationships/slide" Target="/ppt/slides/slide2.xml"/><Relationship Id="rId13" Type="http://schemas.openxmlformats.org/officeDocument/2006/relationships/slide" Target="/ppt/slides/slide51.xml"/><Relationship Id="rId12" Type="http://schemas.openxmlformats.org/officeDocument/2006/relationships/slide" Target="/ppt/slides/slide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slide" Target="/ppt/slides/slide61.xml"/><Relationship Id="rId4" Type="http://schemas.openxmlformats.org/officeDocument/2006/relationships/slide" Target="/ppt/slides/slide60.xml"/><Relationship Id="rId9" Type="http://schemas.openxmlformats.org/officeDocument/2006/relationships/slide" Target="/ppt/slides/slide55.xml"/><Relationship Id="rId15" Type="http://schemas.openxmlformats.org/officeDocument/2006/relationships/slide" Target="/ppt/slides/slide74.xml"/><Relationship Id="rId14" Type="http://schemas.openxmlformats.org/officeDocument/2006/relationships/slide" Target="/ppt/slides/slide50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59.xml"/><Relationship Id="rId19" Type="http://schemas.openxmlformats.org/officeDocument/2006/relationships/slide" Target="/ppt/slides/slide26.xml"/><Relationship Id="rId6" Type="http://schemas.openxmlformats.org/officeDocument/2006/relationships/slide" Target="/ppt/slides/slide58.xml"/><Relationship Id="rId18" Type="http://schemas.openxmlformats.org/officeDocument/2006/relationships/slide" Target="/ppt/slides/slide38.xml"/><Relationship Id="rId7" Type="http://schemas.openxmlformats.org/officeDocument/2006/relationships/slide" Target="/ppt/slides/slide57.xml"/><Relationship Id="rId8" Type="http://schemas.openxmlformats.org/officeDocument/2006/relationships/slide" Target="/ppt/slides/slide56.xml"/></Relationships>
</file>

<file path=ppt/slides/_rels/slide5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3.xml"/><Relationship Id="rId10" Type="http://schemas.openxmlformats.org/officeDocument/2006/relationships/slide" Target="/ppt/slides/slide54.xml"/><Relationship Id="rId21" Type="http://schemas.openxmlformats.org/officeDocument/2006/relationships/slide" Target="/ppt/slides/slide2.xml"/><Relationship Id="rId13" Type="http://schemas.openxmlformats.org/officeDocument/2006/relationships/slide" Target="/ppt/slides/slide51.xml"/><Relationship Id="rId12" Type="http://schemas.openxmlformats.org/officeDocument/2006/relationships/slide" Target="/ppt/slides/slide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slide" Target="/ppt/slides/slide61.xml"/><Relationship Id="rId4" Type="http://schemas.openxmlformats.org/officeDocument/2006/relationships/slide" Target="/ppt/slides/slide60.xml"/><Relationship Id="rId9" Type="http://schemas.openxmlformats.org/officeDocument/2006/relationships/slide" Target="/ppt/slides/slide55.xml"/><Relationship Id="rId15" Type="http://schemas.openxmlformats.org/officeDocument/2006/relationships/slide" Target="/ppt/slides/slide74.xml"/><Relationship Id="rId14" Type="http://schemas.openxmlformats.org/officeDocument/2006/relationships/slide" Target="/ppt/slides/slide50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59.xml"/><Relationship Id="rId19" Type="http://schemas.openxmlformats.org/officeDocument/2006/relationships/slide" Target="/ppt/slides/slide26.xml"/><Relationship Id="rId6" Type="http://schemas.openxmlformats.org/officeDocument/2006/relationships/slide" Target="/ppt/slides/slide58.xml"/><Relationship Id="rId18" Type="http://schemas.openxmlformats.org/officeDocument/2006/relationships/slide" Target="/ppt/slides/slide38.xml"/><Relationship Id="rId7" Type="http://schemas.openxmlformats.org/officeDocument/2006/relationships/slide" Target="/ppt/slides/slide57.xml"/><Relationship Id="rId8" Type="http://schemas.openxmlformats.org/officeDocument/2006/relationships/slide" Target="/ppt/slides/slide56.xml"/></Relationships>
</file>

<file path=ppt/slides/_rels/slide5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3.xml"/><Relationship Id="rId10" Type="http://schemas.openxmlformats.org/officeDocument/2006/relationships/slide" Target="/ppt/slides/slide54.xml"/><Relationship Id="rId21" Type="http://schemas.openxmlformats.org/officeDocument/2006/relationships/slide" Target="/ppt/slides/slide2.xml"/><Relationship Id="rId13" Type="http://schemas.openxmlformats.org/officeDocument/2006/relationships/slide" Target="/ppt/slides/slide51.xml"/><Relationship Id="rId12" Type="http://schemas.openxmlformats.org/officeDocument/2006/relationships/slide" Target="/ppt/slides/slide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slide" Target="/ppt/slides/slide61.xml"/><Relationship Id="rId4" Type="http://schemas.openxmlformats.org/officeDocument/2006/relationships/slide" Target="/ppt/slides/slide60.xml"/><Relationship Id="rId9" Type="http://schemas.openxmlformats.org/officeDocument/2006/relationships/slide" Target="/ppt/slides/slide55.xml"/><Relationship Id="rId15" Type="http://schemas.openxmlformats.org/officeDocument/2006/relationships/slide" Target="/ppt/slides/slide74.xml"/><Relationship Id="rId14" Type="http://schemas.openxmlformats.org/officeDocument/2006/relationships/slide" Target="/ppt/slides/slide50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59.xml"/><Relationship Id="rId19" Type="http://schemas.openxmlformats.org/officeDocument/2006/relationships/slide" Target="/ppt/slides/slide26.xml"/><Relationship Id="rId6" Type="http://schemas.openxmlformats.org/officeDocument/2006/relationships/slide" Target="/ppt/slides/slide58.xml"/><Relationship Id="rId18" Type="http://schemas.openxmlformats.org/officeDocument/2006/relationships/slide" Target="/ppt/slides/slide38.xml"/><Relationship Id="rId7" Type="http://schemas.openxmlformats.org/officeDocument/2006/relationships/slide" Target="/ppt/slides/slide57.xml"/><Relationship Id="rId8" Type="http://schemas.openxmlformats.org/officeDocument/2006/relationships/slide" Target="/ppt/slides/slide56.xml"/></Relationships>
</file>

<file path=ppt/slides/_rels/slide5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3.xml"/><Relationship Id="rId10" Type="http://schemas.openxmlformats.org/officeDocument/2006/relationships/slide" Target="/ppt/slides/slide54.xml"/><Relationship Id="rId21" Type="http://schemas.openxmlformats.org/officeDocument/2006/relationships/slide" Target="/ppt/slides/slide2.xml"/><Relationship Id="rId13" Type="http://schemas.openxmlformats.org/officeDocument/2006/relationships/slide" Target="/ppt/slides/slide51.xml"/><Relationship Id="rId12" Type="http://schemas.openxmlformats.org/officeDocument/2006/relationships/slide" Target="/ppt/slides/slide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slide" Target="/ppt/slides/slide61.xml"/><Relationship Id="rId4" Type="http://schemas.openxmlformats.org/officeDocument/2006/relationships/slide" Target="/ppt/slides/slide60.xml"/><Relationship Id="rId9" Type="http://schemas.openxmlformats.org/officeDocument/2006/relationships/slide" Target="/ppt/slides/slide55.xml"/><Relationship Id="rId15" Type="http://schemas.openxmlformats.org/officeDocument/2006/relationships/slide" Target="/ppt/slides/slide74.xml"/><Relationship Id="rId14" Type="http://schemas.openxmlformats.org/officeDocument/2006/relationships/slide" Target="/ppt/slides/slide50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59.xml"/><Relationship Id="rId19" Type="http://schemas.openxmlformats.org/officeDocument/2006/relationships/slide" Target="/ppt/slides/slide26.xml"/><Relationship Id="rId6" Type="http://schemas.openxmlformats.org/officeDocument/2006/relationships/slide" Target="/ppt/slides/slide58.xml"/><Relationship Id="rId18" Type="http://schemas.openxmlformats.org/officeDocument/2006/relationships/slide" Target="/ppt/slides/slide38.xml"/><Relationship Id="rId7" Type="http://schemas.openxmlformats.org/officeDocument/2006/relationships/slide" Target="/ppt/slides/slide57.xml"/><Relationship Id="rId8" Type="http://schemas.openxmlformats.org/officeDocument/2006/relationships/slide" Target="/ppt/slides/slide56.xml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.xml"/><Relationship Id="rId10" Type="http://schemas.openxmlformats.org/officeDocument/2006/relationships/slide" Target="/ppt/slides/slide6.xml"/><Relationship Id="rId21" Type="http://schemas.openxmlformats.org/officeDocument/2006/relationships/slide" Target="/ppt/slides/slide2.xml"/><Relationship Id="rId13" Type="http://schemas.openxmlformats.org/officeDocument/2006/relationships/slide" Target="/ppt/slides/slide3.xml"/><Relationship Id="rId12" Type="http://schemas.openxmlformats.org/officeDocument/2006/relationships/slide" Target="/ppt/slides/slide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3.xml"/><Relationship Id="rId4" Type="http://schemas.openxmlformats.org/officeDocument/2006/relationships/slide" Target="/ppt/slides/slide12.xml"/><Relationship Id="rId9" Type="http://schemas.openxmlformats.org/officeDocument/2006/relationships/slide" Target="/ppt/slides/slide7.xml"/><Relationship Id="rId15" Type="http://schemas.openxmlformats.org/officeDocument/2006/relationships/slide" Target="/ppt/slides/slide74.xml"/><Relationship Id="rId14" Type="http://schemas.openxmlformats.org/officeDocument/2006/relationships/slide" Target="/ppt/slides/slide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11.xml"/><Relationship Id="rId19" Type="http://schemas.openxmlformats.org/officeDocument/2006/relationships/slide" Target="/ppt/slides/slide26.xml"/><Relationship Id="rId6" Type="http://schemas.openxmlformats.org/officeDocument/2006/relationships/slide" Target="/ppt/slides/slide10.xml"/><Relationship Id="rId18" Type="http://schemas.openxmlformats.org/officeDocument/2006/relationships/slide" Target="/ppt/slides/slide38.xml"/><Relationship Id="rId7" Type="http://schemas.openxmlformats.org/officeDocument/2006/relationships/slide" Target="/ppt/slides/slide9.xml"/><Relationship Id="rId8" Type="http://schemas.openxmlformats.org/officeDocument/2006/relationships/slide" Target="/ppt/slides/slide8.xml"/></Relationships>
</file>

<file path=ppt/slides/_rels/slide6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3.xml"/><Relationship Id="rId10" Type="http://schemas.openxmlformats.org/officeDocument/2006/relationships/slide" Target="/ppt/slides/slide54.xml"/><Relationship Id="rId21" Type="http://schemas.openxmlformats.org/officeDocument/2006/relationships/slide" Target="/ppt/slides/slide2.xml"/><Relationship Id="rId13" Type="http://schemas.openxmlformats.org/officeDocument/2006/relationships/slide" Target="/ppt/slides/slide51.xml"/><Relationship Id="rId12" Type="http://schemas.openxmlformats.org/officeDocument/2006/relationships/slide" Target="/ppt/slides/slide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slide" Target="/ppt/slides/slide61.xml"/><Relationship Id="rId4" Type="http://schemas.openxmlformats.org/officeDocument/2006/relationships/slide" Target="/ppt/slides/slide60.xml"/><Relationship Id="rId9" Type="http://schemas.openxmlformats.org/officeDocument/2006/relationships/slide" Target="/ppt/slides/slide55.xml"/><Relationship Id="rId15" Type="http://schemas.openxmlformats.org/officeDocument/2006/relationships/slide" Target="/ppt/slides/slide74.xml"/><Relationship Id="rId14" Type="http://schemas.openxmlformats.org/officeDocument/2006/relationships/slide" Target="/ppt/slides/slide50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59.xml"/><Relationship Id="rId19" Type="http://schemas.openxmlformats.org/officeDocument/2006/relationships/slide" Target="/ppt/slides/slide26.xml"/><Relationship Id="rId6" Type="http://schemas.openxmlformats.org/officeDocument/2006/relationships/slide" Target="/ppt/slides/slide58.xml"/><Relationship Id="rId18" Type="http://schemas.openxmlformats.org/officeDocument/2006/relationships/slide" Target="/ppt/slides/slide38.xml"/><Relationship Id="rId7" Type="http://schemas.openxmlformats.org/officeDocument/2006/relationships/slide" Target="/ppt/slides/slide57.xml"/><Relationship Id="rId8" Type="http://schemas.openxmlformats.org/officeDocument/2006/relationships/slide" Target="/ppt/slides/slide56.xml"/></Relationships>
</file>

<file path=ppt/slides/_rels/slide6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3.xml"/><Relationship Id="rId10" Type="http://schemas.openxmlformats.org/officeDocument/2006/relationships/slide" Target="/ppt/slides/slide54.xml"/><Relationship Id="rId21" Type="http://schemas.openxmlformats.org/officeDocument/2006/relationships/slide" Target="/ppt/slides/slide2.xml"/><Relationship Id="rId13" Type="http://schemas.openxmlformats.org/officeDocument/2006/relationships/slide" Target="/ppt/slides/slide51.xml"/><Relationship Id="rId12" Type="http://schemas.openxmlformats.org/officeDocument/2006/relationships/slide" Target="/ppt/slides/slide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slide" Target="/ppt/slides/slide61.xml"/><Relationship Id="rId4" Type="http://schemas.openxmlformats.org/officeDocument/2006/relationships/slide" Target="/ppt/slides/slide60.xml"/><Relationship Id="rId9" Type="http://schemas.openxmlformats.org/officeDocument/2006/relationships/slide" Target="/ppt/slides/slide55.xml"/><Relationship Id="rId15" Type="http://schemas.openxmlformats.org/officeDocument/2006/relationships/slide" Target="/ppt/slides/slide74.xml"/><Relationship Id="rId14" Type="http://schemas.openxmlformats.org/officeDocument/2006/relationships/slide" Target="/ppt/slides/slide50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59.xml"/><Relationship Id="rId19" Type="http://schemas.openxmlformats.org/officeDocument/2006/relationships/slide" Target="/ppt/slides/slide26.xml"/><Relationship Id="rId6" Type="http://schemas.openxmlformats.org/officeDocument/2006/relationships/slide" Target="/ppt/slides/slide58.xml"/><Relationship Id="rId18" Type="http://schemas.openxmlformats.org/officeDocument/2006/relationships/slide" Target="/ppt/slides/slide38.xml"/><Relationship Id="rId7" Type="http://schemas.openxmlformats.org/officeDocument/2006/relationships/slide" Target="/ppt/slides/slide57.xml"/><Relationship Id="rId8" Type="http://schemas.openxmlformats.org/officeDocument/2006/relationships/slide" Target="/ppt/slides/slide56.xml"/></Relationships>
</file>

<file path=ppt/slides/_rels/slide6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65.xml"/><Relationship Id="rId10" Type="http://schemas.openxmlformats.org/officeDocument/2006/relationships/slide" Target="/ppt/slides/slide66.xml"/><Relationship Id="rId21" Type="http://schemas.openxmlformats.org/officeDocument/2006/relationships/slide" Target="/ppt/slides/slide2.xml"/><Relationship Id="rId13" Type="http://schemas.openxmlformats.org/officeDocument/2006/relationships/slide" Target="/ppt/slides/slide63.xml"/><Relationship Id="rId12" Type="http://schemas.openxmlformats.org/officeDocument/2006/relationships/slide" Target="/ppt/slides/slide6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slide" Target="/ppt/slides/slide73.xml"/><Relationship Id="rId4" Type="http://schemas.openxmlformats.org/officeDocument/2006/relationships/slide" Target="/ppt/slides/slide72.xml"/><Relationship Id="rId9" Type="http://schemas.openxmlformats.org/officeDocument/2006/relationships/slide" Target="/ppt/slides/slide67.xml"/><Relationship Id="rId15" Type="http://schemas.openxmlformats.org/officeDocument/2006/relationships/slide" Target="/ppt/slides/slide74.xml"/><Relationship Id="rId14" Type="http://schemas.openxmlformats.org/officeDocument/2006/relationships/slide" Target="/ppt/slides/slide6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71.xml"/><Relationship Id="rId19" Type="http://schemas.openxmlformats.org/officeDocument/2006/relationships/slide" Target="/ppt/slides/slide26.xml"/><Relationship Id="rId6" Type="http://schemas.openxmlformats.org/officeDocument/2006/relationships/slide" Target="/ppt/slides/slide70.xml"/><Relationship Id="rId18" Type="http://schemas.openxmlformats.org/officeDocument/2006/relationships/slide" Target="/ppt/slides/slide38.xml"/><Relationship Id="rId7" Type="http://schemas.openxmlformats.org/officeDocument/2006/relationships/slide" Target="/ppt/slides/slide69.xml"/><Relationship Id="rId8" Type="http://schemas.openxmlformats.org/officeDocument/2006/relationships/slide" Target="/ppt/slides/slide68.xml"/></Relationships>
</file>

<file path=ppt/slides/_rels/slide6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65.xml"/><Relationship Id="rId10" Type="http://schemas.openxmlformats.org/officeDocument/2006/relationships/slide" Target="/ppt/slides/slide66.xml"/><Relationship Id="rId21" Type="http://schemas.openxmlformats.org/officeDocument/2006/relationships/slide" Target="/ppt/slides/slide2.xml"/><Relationship Id="rId13" Type="http://schemas.openxmlformats.org/officeDocument/2006/relationships/slide" Target="/ppt/slides/slide63.xml"/><Relationship Id="rId12" Type="http://schemas.openxmlformats.org/officeDocument/2006/relationships/slide" Target="/ppt/slides/slide6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slide" Target="/ppt/slides/slide73.xml"/><Relationship Id="rId4" Type="http://schemas.openxmlformats.org/officeDocument/2006/relationships/slide" Target="/ppt/slides/slide72.xml"/><Relationship Id="rId9" Type="http://schemas.openxmlformats.org/officeDocument/2006/relationships/slide" Target="/ppt/slides/slide67.xml"/><Relationship Id="rId15" Type="http://schemas.openxmlformats.org/officeDocument/2006/relationships/slide" Target="/ppt/slides/slide74.xml"/><Relationship Id="rId14" Type="http://schemas.openxmlformats.org/officeDocument/2006/relationships/slide" Target="/ppt/slides/slide6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71.xml"/><Relationship Id="rId19" Type="http://schemas.openxmlformats.org/officeDocument/2006/relationships/slide" Target="/ppt/slides/slide26.xml"/><Relationship Id="rId6" Type="http://schemas.openxmlformats.org/officeDocument/2006/relationships/slide" Target="/ppt/slides/slide70.xml"/><Relationship Id="rId18" Type="http://schemas.openxmlformats.org/officeDocument/2006/relationships/slide" Target="/ppt/slides/slide38.xml"/><Relationship Id="rId7" Type="http://schemas.openxmlformats.org/officeDocument/2006/relationships/slide" Target="/ppt/slides/slide69.xml"/><Relationship Id="rId8" Type="http://schemas.openxmlformats.org/officeDocument/2006/relationships/slide" Target="/ppt/slides/slide68.xml"/></Relationships>
</file>

<file path=ppt/slides/_rels/slide6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65.xml"/><Relationship Id="rId10" Type="http://schemas.openxmlformats.org/officeDocument/2006/relationships/slide" Target="/ppt/slides/slide66.xml"/><Relationship Id="rId21" Type="http://schemas.openxmlformats.org/officeDocument/2006/relationships/slide" Target="/ppt/slides/slide2.xml"/><Relationship Id="rId13" Type="http://schemas.openxmlformats.org/officeDocument/2006/relationships/slide" Target="/ppt/slides/slide63.xml"/><Relationship Id="rId12" Type="http://schemas.openxmlformats.org/officeDocument/2006/relationships/slide" Target="/ppt/slides/slide6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slide" Target="/ppt/slides/slide73.xml"/><Relationship Id="rId4" Type="http://schemas.openxmlformats.org/officeDocument/2006/relationships/slide" Target="/ppt/slides/slide72.xml"/><Relationship Id="rId9" Type="http://schemas.openxmlformats.org/officeDocument/2006/relationships/slide" Target="/ppt/slides/slide67.xml"/><Relationship Id="rId15" Type="http://schemas.openxmlformats.org/officeDocument/2006/relationships/slide" Target="/ppt/slides/slide74.xml"/><Relationship Id="rId14" Type="http://schemas.openxmlformats.org/officeDocument/2006/relationships/slide" Target="/ppt/slides/slide6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71.xml"/><Relationship Id="rId19" Type="http://schemas.openxmlformats.org/officeDocument/2006/relationships/slide" Target="/ppt/slides/slide26.xml"/><Relationship Id="rId6" Type="http://schemas.openxmlformats.org/officeDocument/2006/relationships/slide" Target="/ppt/slides/slide70.xml"/><Relationship Id="rId18" Type="http://schemas.openxmlformats.org/officeDocument/2006/relationships/slide" Target="/ppt/slides/slide38.xml"/><Relationship Id="rId7" Type="http://schemas.openxmlformats.org/officeDocument/2006/relationships/slide" Target="/ppt/slides/slide69.xml"/><Relationship Id="rId8" Type="http://schemas.openxmlformats.org/officeDocument/2006/relationships/slide" Target="/ppt/slides/slide68.xml"/></Relationships>
</file>

<file path=ppt/slides/_rels/slide6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65.xml"/><Relationship Id="rId10" Type="http://schemas.openxmlformats.org/officeDocument/2006/relationships/slide" Target="/ppt/slides/slide66.xml"/><Relationship Id="rId21" Type="http://schemas.openxmlformats.org/officeDocument/2006/relationships/slide" Target="/ppt/slides/slide2.xml"/><Relationship Id="rId13" Type="http://schemas.openxmlformats.org/officeDocument/2006/relationships/slide" Target="/ppt/slides/slide63.xml"/><Relationship Id="rId12" Type="http://schemas.openxmlformats.org/officeDocument/2006/relationships/slide" Target="/ppt/slides/slide6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slide" Target="/ppt/slides/slide73.xml"/><Relationship Id="rId4" Type="http://schemas.openxmlformats.org/officeDocument/2006/relationships/slide" Target="/ppt/slides/slide72.xml"/><Relationship Id="rId9" Type="http://schemas.openxmlformats.org/officeDocument/2006/relationships/slide" Target="/ppt/slides/slide67.xml"/><Relationship Id="rId15" Type="http://schemas.openxmlformats.org/officeDocument/2006/relationships/slide" Target="/ppt/slides/slide74.xml"/><Relationship Id="rId14" Type="http://schemas.openxmlformats.org/officeDocument/2006/relationships/slide" Target="/ppt/slides/slide6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71.xml"/><Relationship Id="rId19" Type="http://schemas.openxmlformats.org/officeDocument/2006/relationships/slide" Target="/ppt/slides/slide26.xml"/><Relationship Id="rId6" Type="http://schemas.openxmlformats.org/officeDocument/2006/relationships/slide" Target="/ppt/slides/slide70.xml"/><Relationship Id="rId18" Type="http://schemas.openxmlformats.org/officeDocument/2006/relationships/slide" Target="/ppt/slides/slide38.xml"/><Relationship Id="rId7" Type="http://schemas.openxmlformats.org/officeDocument/2006/relationships/slide" Target="/ppt/slides/slide69.xml"/><Relationship Id="rId8" Type="http://schemas.openxmlformats.org/officeDocument/2006/relationships/slide" Target="/ppt/slides/slide68.xml"/></Relationships>
</file>

<file path=ppt/slides/_rels/slide6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65.xml"/><Relationship Id="rId10" Type="http://schemas.openxmlformats.org/officeDocument/2006/relationships/slide" Target="/ppt/slides/slide66.xml"/><Relationship Id="rId21" Type="http://schemas.openxmlformats.org/officeDocument/2006/relationships/slide" Target="/ppt/slides/slide2.xml"/><Relationship Id="rId13" Type="http://schemas.openxmlformats.org/officeDocument/2006/relationships/slide" Target="/ppt/slides/slide63.xml"/><Relationship Id="rId12" Type="http://schemas.openxmlformats.org/officeDocument/2006/relationships/slide" Target="/ppt/slides/slide6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slide" Target="/ppt/slides/slide73.xml"/><Relationship Id="rId4" Type="http://schemas.openxmlformats.org/officeDocument/2006/relationships/slide" Target="/ppt/slides/slide72.xml"/><Relationship Id="rId9" Type="http://schemas.openxmlformats.org/officeDocument/2006/relationships/slide" Target="/ppt/slides/slide67.xml"/><Relationship Id="rId15" Type="http://schemas.openxmlformats.org/officeDocument/2006/relationships/slide" Target="/ppt/slides/slide74.xml"/><Relationship Id="rId14" Type="http://schemas.openxmlformats.org/officeDocument/2006/relationships/slide" Target="/ppt/slides/slide6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71.xml"/><Relationship Id="rId19" Type="http://schemas.openxmlformats.org/officeDocument/2006/relationships/slide" Target="/ppt/slides/slide26.xml"/><Relationship Id="rId6" Type="http://schemas.openxmlformats.org/officeDocument/2006/relationships/slide" Target="/ppt/slides/slide70.xml"/><Relationship Id="rId18" Type="http://schemas.openxmlformats.org/officeDocument/2006/relationships/slide" Target="/ppt/slides/slide38.xml"/><Relationship Id="rId7" Type="http://schemas.openxmlformats.org/officeDocument/2006/relationships/slide" Target="/ppt/slides/slide69.xml"/><Relationship Id="rId8" Type="http://schemas.openxmlformats.org/officeDocument/2006/relationships/slide" Target="/ppt/slides/slide68.xml"/></Relationships>
</file>

<file path=ppt/slides/_rels/slide6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65.xml"/><Relationship Id="rId10" Type="http://schemas.openxmlformats.org/officeDocument/2006/relationships/slide" Target="/ppt/slides/slide66.xml"/><Relationship Id="rId21" Type="http://schemas.openxmlformats.org/officeDocument/2006/relationships/slide" Target="/ppt/slides/slide2.xml"/><Relationship Id="rId13" Type="http://schemas.openxmlformats.org/officeDocument/2006/relationships/slide" Target="/ppt/slides/slide63.xml"/><Relationship Id="rId12" Type="http://schemas.openxmlformats.org/officeDocument/2006/relationships/slide" Target="/ppt/slides/slide6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slide" Target="/ppt/slides/slide73.xml"/><Relationship Id="rId4" Type="http://schemas.openxmlformats.org/officeDocument/2006/relationships/slide" Target="/ppt/slides/slide72.xml"/><Relationship Id="rId9" Type="http://schemas.openxmlformats.org/officeDocument/2006/relationships/slide" Target="/ppt/slides/slide67.xml"/><Relationship Id="rId15" Type="http://schemas.openxmlformats.org/officeDocument/2006/relationships/slide" Target="/ppt/slides/slide74.xml"/><Relationship Id="rId14" Type="http://schemas.openxmlformats.org/officeDocument/2006/relationships/slide" Target="/ppt/slides/slide6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71.xml"/><Relationship Id="rId19" Type="http://schemas.openxmlformats.org/officeDocument/2006/relationships/slide" Target="/ppt/slides/slide26.xml"/><Relationship Id="rId6" Type="http://schemas.openxmlformats.org/officeDocument/2006/relationships/slide" Target="/ppt/slides/slide70.xml"/><Relationship Id="rId18" Type="http://schemas.openxmlformats.org/officeDocument/2006/relationships/slide" Target="/ppt/slides/slide38.xml"/><Relationship Id="rId7" Type="http://schemas.openxmlformats.org/officeDocument/2006/relationships/slide" Target="/ppt/slides/slide69.xml"/><Relationship Id="rId8" Type="http://schemas.openxmlformats.org/officeDocument/2006/relationships/slide" Target="/ppt/slides/slide68.xml"/></Relationships>
</file>

<file path=ppt/slides/_rels/slide6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65.xml"/><Relationship Id="rId10" Type="http://schemas.openxmlformats.org/officeDocument/2006/relationships/slide" Target="/ppt/slides/slide66.xml"/><Relationship Id="rId21" Type="http://schemas.openxmlformats.org/officeDocument/2006/relationships/slide" Target="/ppt/slides/slide2.xml"/><Relationship Id="rId13" Type="http://schemas.openxmlformats.org/officeDocument/2006/relationships/slide" Target="/ppt/slides/slide63.xml"/><Relationship Id="rId12" Type="http://schemas.openxmlformats.org/officeDocument/2006/relationships/slide" Target="/ppt/slides/slide6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slide" Target="/ppt/slides/slide73.xml"/><Relationship Id="rId4" Type="http://schemas.openxmlformats.org/officeDocument/2006/relationships/slide" Target="/ppt/slides/slide72.xml"/><Relationship Id="rId9" Type="http://schemas.openxmlformats.org/officeDocument/2006/relationships/slide" Target="/ppt/slides/slide67.xml"/><Relationship Id="rId15" Type="http://schemas.openxmlformats.org/officeDocument/2006/relationships/slide" Target="/ppt/slides/slide74.xml"/><Relationship Id="rId14" Type="http://schemas.openxmlformats.org/officeDocument/2006/relationships/slide" Target="/ppt/slides/slide6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71.xml"/><Relationship Id="rId19" Type="http://schemas.openxmlformats.org/officeDocument/2006/relationships/slide" Target="/ppt/slides/slide26.xml"/><Relationship Id="rId6" Type="http://schemas.openxmlformats.org/officeDocument/2006/relationships/slide" Target="/ppt/slides/slide70.xml"/><Relationship Id="rId18" Type="http://schemas.openxmlformats.org/officeDocument/2006/relationships/slide" Target="/ppt/slides/slide38.xml"/><Relationship Id="rId7" Type="http://schemas.openxmlformats.org/officeDocument/2006/relationships/slide" Target="/ppt/slides/slide69.xml"/><Relationship Id="rId8" Type="http://schemas.openxmlformats.org/officeDocument/2006/relationships/slide" Target="/ppt/slides/slide68.xml"/></Relationships>
</file>

<file path=ppt/slides/_rels/slide6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65.xml"/><Relationship Id="rId10" Type="http://schemas.openxmlformats.org/officeDocument/2006/relationships/slide" Target="/ppt/slides/slide66.xml"/><Relationship Id="rId21" Type="http://schemas.openxmlformats.org/officeDocument/2006/relationships/slide" Target="/ppt/slides/slide2.xml"/><Relationship Id="rId13" Type="http://schemas.openxmlformats.org/officeDocument/2006/relationships/slide" Target="/ppt/slides/slide63.xml"/><Relationship Id="rId12" Type="http://schemas.openxmlformats.org/officeDocument/2006/relationships/slide" Target="/ppt/slides/slide6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slide" Target="/ppt/slides/slide73.xml"/><Relationship Id="rId4" Type="http://schemas.openxmlformats.org/officeDocument/2006/relationships/slide" Target="/ppt/slides/slide72.xml"/><Relationship Id="rId9" Type="http://schemas.openxmlformats.org/officeDocument/2006/relationships/slide" Target="/ppt/slides/slide67.xml"/><Relationship Id="rId15" Type="http://schemas.openxmlformats.org/officeDocument/2006/relationships/slide" Target="/ppt/slides/slide74.xml"/><Relationship Id="rId14" Type="http://schemas.openxmlformats.org/officeDocument/2006/relationships/slide" Target="/ppt/slides/slide6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71.xml"/><Relationship Id="rId19" Type="http://schemas.openxmlformats.org/officeDocument/2006/relationships/slide" Target="/ppt/slides/slide26.xml"/><Relationship Id="rId6" Type="http://schemas.openxmlformats.org/officeDocument/2006/relationships/slide" Target="/ppt/slides/slide70.xml"/><Relationship Id="rId18" Type="http://schemas.openxmlformats.org/officeDocument/2006/relationships/slide" Target="/ppt/slides/slide38.xml"/><Relationship Id="rId7" Type="http://schemas.openxmlformats.org/officeDocument/2006/relationships/slide" Target="/ppt/slides/slide69.xml"/><Relationship Id="rId8" Type="http://schemas.openxmlformats.org/officeDocument/2006/relationships/slide" Target="/ppt/slides/slide68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.xml"/><Relationship Id="rId10" Type="http://schemas.openxmlformats.org/officeDocument/2006/relationships/slide" Target="/ppt/slides/slide6.xml"/><Relationship Id="rId21" Type="http://schemas.openxmlformats.org/officeDocument/2006/relationships/slide" Target="/ppt/slides/slide2.xml"/><Relationship Id="rId13" Type="http://schemas.openxmlformats.org/officeDocument/2006/relationships/slide" Target="/ppt/slides/slide3.xml"/><Relationship Id="rId12" Type="http://schemas.openxmlformats.org/officeDocument/2006/relationships/slide" Target="/ppt/slides/slide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3.xml"/><Relationship Id="rId4" Type="http://schemas.openxmlformats.org/officeDocument/2006/relationships/slide" Target="/ppt/slides/slide12.xml"/><Relationship Id="rId9" Type="http://schemas.openxmlformats.org/officeDocument/2006/relationships/slide" Target="/ppt/slides/slide7.xml"/><Relationship Id="rId15" Type="http://schemas.openxmlformats.org/officeDocument/2006/relationships/slide" Target="/ppt/slides/slide74.xml"/><Relationship Id="rId14" Type="http://schemas.openxmlformats.org/officeDocument/2006/relationships/slide" Target="/ppt/slides/slide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11.xml"/><Relationship Id="rId19" Type="http://schemas.openxmlformats.org/officeDocument/2006/relationships/slide" Target="/ppt/slides/slide26.xml"/><Relationship Id="rId6" Type="http://schemas.openxmlformats.org/officeDocument/2006/relationships/slide" Target="/ppt/slides/slide10.xml"/><Relationship Id="rId18" Type="http://schemas.openxmlformats.org/officeDocument/2006/relationships/slide" Target="/ppt/slides/slide38.xml"/><Relationship Id="rId7" Type="http://schemas.openxmlformats.org/officeDocument/2006/relationships/slide" Target="/ppt/slides/slide9.xml"/><Relationship Id="rId8" Type="http://schemas.openxmlformats.org/officeDocument/2006/relationships/slide" Target="/ppt/slides/slide8.xml"/></Relationships>
</file>

<file path=ppt/slides/_rels/slide7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65.xml"/><Relationship Id="rId10" Type="http://schemas.openxmlformats.org/officeDocument/2006/relationships/slide" Target="/ppt/slides/slide66.xml"/><Relationship Id="rId21" Type="http://schemas.openxmlformats.org/officeDocument/2006/relationships/slide" Target="/ppt/slides/slide2.xml"/><Relationship Id="rId13" Type="http://schemas.openxmlformats.org/officeDocument/2006/relationships/slide" Target="/ppt/slides/slide63.xml"/><Relationship Id="rId12" Type="http://schemas.openxmlformats.org/officeDocument/2006/relationships/slide" Target="/ppt/slides/slide6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slide" Target="/ppt/slides/slide73.xml"/><Relationship Id="rId4" Type="http://schemas.openxmlformats.org/officeDocument/2006/relationships/slide" Target="/ppt/slides/slide72.xml"/><Relationship Id="rId9" Type="http://schemas.openxmlformats.org/officeDocument/2006/relationships/slide" Target="/ppt/slides/slide67.xml"/><Relationship Id="rId15" Type="http://schemas.openxmlformats.org/officeDocument/2006/relationships/slide" Target="/ppt/slides/slide74.xml"/><Relationship Id="rId14" Type="http://schemas.openxmlformats.org/officeDocument/2006/relationships/slide" Target="/ppt/slides/slide6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71.xml"/><Relationship Id="rId19" Type="http://schemas.openxmlformats.org/officeDocument/2006/relationships/slide" Target="/ppt/slides/slide26.xml"/><Relationship Id="rId6" Type="http://schemas.openxmlformats.org/officeDocument/2006/relationships/slide" Target="/ppt/slides/slide70.xml"/><Relationship Id="rId18" Type="http://schemas.openxmlformats.org/officeDocument/2006/relationships/slide" Target="/ppt/slides/slide38.xml"/><Relationship Id="rId7" Type="http://schemas.openxmlformats.org/officeDocument/2006/relationships/slide" Target="/ppt/slides/slide69.xml"/><Relationship Id="rId8" Type="http://schemas.openxmlformats.org/officeDocument/2006/relationships/slide" Target="/ppt/slides/slide68.xml"/></Relationships>
</file>

<file path=ppt/slides/_rels/slide7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65.xml"/><Relationship Id="rId10" Type="http://schemas.openxmlformats.org/officeDocument/2006/relationships/slide" Target="/ppt/slides/slide66.xml"/><Relationship Id="rId21" Type="http://schemas.openxmlformats.org/officeDocument/2006/relationships/slide" Target="/ppt/slides/slide2.xml"/><Relationship Id="rId13" Type="http://schemas.openxmlformats.org/officeDocument/2006/relationships/slide" Target="/ppt/slides/slide63.xml"/><Relationship Id="rId12" Type="http://schemas.openxmlformats.org/officeDocument/2006/relationships/slide" Target="/ppt/slides/slide6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slide" Target="/ppt/slides/slide73.xml"/><Relationship Id="rId4" Type="http://schemas.openxmlformats.org/officeDocument/2006/relationships/slide" Target="/ppt/slides/slide72.xml"/><Relationship Id="rId9" Type="http://schemas.openxmlformats.org/officeDocument/2006/relationships/slide" Target="/ppt/slides/slide67.xml"/><Relationship Id="rId15" Type="http://schemas.openxmlformats.org/officeDocument/2006/relationships/slide" Target="/ppt/slides/slide74.xml"/><Relationship Id="rId14" Type="http://schemas.openxmlformats.org/officeDocument/2006/relationships/slide" Target="/ppt/slides/slide6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71.xml"/><Relationship Id="rId19" Type="http://schemas.openxmlformats.org/officeDocument/2006/relationships/slide" Target="/ppt/slides/slide26.xml"/><Relationship Id="rId6" Type="http://schemas.openxmlformats.org/officeDocument/2006/relationships/slide" Target="/ppt/slides/slide70.xml"/><Relationship Id="rId18" Type="http://schemas.openxmlformats.org/officeDocument/2006/relationships/slide" Target="/ppt/slides/slide38.xml"/><Relationship Id="rId7" Type="http://schemas.openxmlformats.org/officeDocument/2006/relationships/slide" Target="/ppt/slides/slide69.xml"/><Relationship Id="rId8" Type="http://schemas.openxmlformats.org/officeDocument/2006/relationships/slide" Target="/ppt/slides/slide68.xml"/></Relationships>
</file>

<file path=ppt/slides/_rels/slide7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65.xml"/><Relationship Id="rId10" Type="http://schemas.openxmlformats.org/officeDocument/2006/relationships/slide" Target="/ppt/slides/slide66.xml"/><Relationship Id="rId21" Type="http://schemas.openxmlformats.org/officeDocument/2006/relationships/slide" Target="/ppt/slides/slide2.xml"/><Relationship Id="rId13" Type="http://schemas.openxmlformats.org/officeDocument/2006/relationships/slide" Target="/ppt/slides/slide63.xml"/><Relationship Id="rId12" Type="http://schemas.openxmlformats.org/officeDocument/2006/relationships/slide" Target="/ppt/slides/slide6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slide" Target="/ppt/slides/slide73.xml"/><Relationship Id="rId4" Type="http://schemas.openxmlformats.org/officeDocument/2006/relationships/slide" Target="/ppt/slides/slide72.xml"/><Relationship Id="rId9" Type="http://schemas.openxmlformats.org/officeDocument/2006/relationships/slide" Target="/ppt/slides/slide67.xml"/><Relationship Id="rId15" Type="http://schemas.openxmlformats.org/officeDocument/2006/relationships/slide" Target="/ppt/slides/slide74.xml"/><Relationship Id="rId14" Type="http://schemas.openxmlformats.org/officeDocument/2006/relationships/slide" Target="/ppt/slides/slide6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71.xml"/><Relationship Id="rId19" Type="http://schemas.openxmlformats.org/officeDocument/2006/relationships/slide" Target="/ppt/slides/slide26.xml"/><Relationship Id="rId6" Type="http://schemas.openxmlformats.org/officeDocument/2006/relationships/slide" Target="/ppt/slides/slide70.xml"/><Relationship Id="rId18" Type="http://schemas.openxmlformats.org/officeDocument/2006/relationships/slide" Target="/ppt/slides/slide38.xml"/><Relationship Id="rId7" Type="http://schemas.openxmlformats.org/officeDocument/2006/relationships/slide" Target="/ppt/slides/slide69.xml"/><Relationship Id="rId8" Type="http://schemas.openxmlformats.org/officeDocument/2006/relationships/slide" Target="/ppt/slides/slide68.xml"/></Relationships>
</file>

<file path=ppt/slides/_rels/slide7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65.xml"/><Relationship Id="rId10" Type="http://schemas.openxmlformats.org/officeDocument/2006/relationships/slide" Target="/ppt/slides/slide66.xml"/><Relationship Id="rId21" Type="http://schemas.openxmlformats.org/officeDocument/2006/relationships/slide" Target="/ppt/slides/slide2.xml"/><Relationship Id="rId13" Type="http://schemas.openxmlformats.org/officeDocument/2006/relationships/slide" Target="/ppt/slides/slide63.xml"/><Relationship Id="rId12" Type="http://schemas.openxmlformats.org/officeDocument/2006/relationships/slide" Target="/ppt/slides/slide6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slide" Target="/ppt/slides/slide73.xml"/><Relationship Id="rId4" Type="http://schemas.openxmlformats.org/officeDocument/2006/relationships/slide" Target="/ppt/slides/slide72.xml"/><Relationship Id="rId9" Type="http://schemas.openxmlformats.org/officeDocument/2006/relationships/slide" Target="/ppt/slides/slide67.xml"/><Relationship Id="rId15" Type="http://schemas.openxmlformats.org/officeDocument/2006/relationships/slide" Target="/ppt/slides/slide74.xml"/><Relationship Id="rId14" Type="http://schemas.openxmlformats.org/officeDocument/2006/relationships/slide" Target="/ppt/slides/slide6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71.xml"/><Relationship Id="rId19" Type="http://schemas.openxmlformats.org/officeDocument/2006/relationships/slide" Target="/ppt/slides/slide26.xml"/><Relationship Id="rId6" Type="http://schemas.openxmlformats.org/officeDocument/2006/relationships/slide" Target="/ppt/slides/slide70.xml"/><Relationship Id="rId18" Type="http://schemas.openxmlformats.org/officeDocument/2006/relationships/slide" Target="/ppt/slides/slide38.xml"/><Relationship Id="rId7" Type="http://schemas.openxmlformats.org/officeDocument/2006/relationships/slide" Target="/ppt/slides/slide69.xml"/><Relationship Id="rId8" Type="http://schemas.openxmlformats.org/officeDocument/2006/relationships/slide" Target="/ppt/slides/slide68.xml"/></Relationships>
</file>

<file path=ppt/slides/_rels/slide7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77.xml"/><Relationship Id="rId10" Type="http://schemas.openxmlformats.org/officeDocument/2006/relationships/slide" Target="/ppt/slides/slide78.xml"/><Relationship Id="rId21" Type="http://schemas.openxmlformats.org/officeDocument/2006/relationships/slide" Target="/ppt/slides/slide2.xml"/><Relationship Id="rId13" Type="http://schemas.openxmlformats.org/officeDocument/2006/relationships/slide" Target="/ppt/slides/slide75.xml"/><Relationship Id="rId12" Type="http://schemas.openxmlformats.org/officeDocument/2006/relationships/slide" Target="/ppt/slides/slide7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slide" Target="/ppt/slides/slide85.xml"/><Relationship Id="rId4" Type="http://schemas.openxmlformats.org/officeDocument/2006/relationships/slide" Target="/ppt/slides/slide84.xml"/><Relationship Id="rId9" Type="http://schemas.openxmlformats.org/officeDocument/2006/relationships/slide" Target="/ppt/slides/slide79.xml"/><Relationship Id="rId15" Type="http://schemas.openxmlformats.org/officeDocument/2006/relationships/slide" Target="/ppt/slides/slide74.xml"/><Relationship Id="rId14" Type="http://schemas.openxmlformats.org/officeDocument/2006/relationships/slide" Target="/ppt/slides/slide7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83.xml"/><Relationship Id="rId19" Type="http://schemas.openxmlformats.org/officeDocument/2006/relationships/slide" Target="/ppt/slides/slide26.xml"/><Relationship Id="rId6" Type="http://schemas.openxmlformats.org/officeDocument/2006/relationships/slide" Target="/ppt/slides/slide82.xml"/><Relationship Id="rId18" Type="http://schemas.openxmlformats.org/officeDocument/2006/relationships/slide" Target="/ppt/slides/slide38.xml"/><Relationship Id="rId7" Type="http://schemas.openxmlformats.org/officeDocument/2006/relationships/slide" Target="/ppt/slides/slide81.xml"/><Relationship Id="rId8" Type="http://schemas.openxmlformats.org/officeDocument/2006/relationships/slide" Target="/ppt/slides/slide80.xml"/></Relationships>
</file>

<file path=ppt/slides/_rels/slide7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77.xml"/><Relationship Id="rId10" Type="http://schemas.openxmlformats.org/officeDocument/2006/relationships/slide" Target="/ppt/slides/slide78.xml"/><Relationship Id="rId21" Type="http://schemas.openxmlformats.org/officeDocument/2006/relationships/slide" Target="/ppt/slides/slide2.xml"/><Relationship Id="rId13" Type="http://schemas.openxmlformats.org/officeDocument/2006/relationships/slide" Target="/ppt/slides/slide75.xml"/><Relationship Id="rId12" Type="http://schemas.openxmlformats.org/officeDocument/2006/relationships/slide" Target="/ppt/slides/slide7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slide" Target="/ppt/slides/slide85.xml"/><Relationship Id="rId4" Type="http://schemas.openxmlformats.org/officeDocument/2006/relationships/slide" Target="/ppt/slides/slide84.xml"/><Relationship Id="rId9" Type="http://schemas.openxmlformats.org/officeDocument/2006/relationships/slide" Target="/ppt/slides/slide79.xml"/><Relationship Id="rId15" Type="http://schemas.openxmlformats.org/officeDocument/2006/relationships/slide" Target="/ppt/slides/slide74.xml"/><Relationship Id="rId14" Type="http://schemas.openxmlformats.org/officeDocument/2006/relationships/slide" Target="/ppt/slides/slide7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83.xml"/><Relationship Id="rId19" Type="http://schemas.openxmlformats.org/officeDocument/2006/relationships/slide" Target="/ppt/slides/slide26.xml"/><Relationship Id="rId6" Type="http://schemas.openxmlformats.org/officeDocument/2006/relationships/slide" Target="/ppt/slides/slide82.xml"/><Relationship Id="rId18" Type="http://schemas.openxmlformats.org/officeDocument/2006/relationships/slide" Target="/ppt/slides/slide38.xml"/><Relationship Id="rId7" Type="http://schemas.openxmlformats.org/officeDocument/2006/relationships/slide" Target="/ppt/slides/slide81.xml"/><Relationship Id="rId8" Type="http://schemas.openxmlformats.org/officeDocument/2006/relationships/slide" Target="/ppt/slides/slide80.xml"/></Relationships>
</file>

<file path=ppt/slides/_rels/slide7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77.xml"/><Relationship Id="rId10" Type="http://schemas.openxmlformats.org/officeDocument/2006/relationships/slide" Target="/ppt/slides/slide78.xml"/><Relationship Id="rId21" Type="http://schemas.openxmlformats.org/officeDocument/2006/relationships/slide" Target="/ppt/slides/slide2.xml"/><Relationship Id="rId13" Type="http://schemas.openxmlformats.org/officeDocument/2006/relationships/slide" Target="/ppt/slides/slide75.xml"/><Relationship Id="rId12" Type="http://schemas.openxmlformats.org/officeDocument/2006/relationships/slide" Target="/ppt/slides/slide7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slide" Target="/ppt/slides/slide85.xml"/><Relationship Id="rId4" Type="http://schemas.openxmlformats.org/officeDocument/2006/relationships/slide" Target="/ppt/slides/slide84.xml"/><Relationship Id="rId9" Type="http://schemas.openxmlformats.org/officeDocument/2006/relationships/slide" Target="/ppt/slides/slide79.xml"/><Relationship Id="rId15" Type="http://schemas.openxmlformats.org/officeDocument/2006/relationships/slide" Target="/ppt/slides/slide74.xml"/><Relationship Id="rId14" Type="http://schemas.openxmlformats.org/officeDocument/2006/relationships/slide" Target="/ppt/slides/slide7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83.xml"/><Relationship Id="rId19" Type="http://schemas.openxmlformats.org/officeDocument/2006/relationships/slide" Target="/ppt/slides/slide26.xml"/><Relationship Id="rId6" Type="http://schemas.openxmlformats.org/officeDocument/2006/relationships/slide" Target="/ppt/slides/slide82.xml"/><Relationship Id="rId18" Type="http://schemas.openxmlformats.org/officeDocument/2006/relationships/slide" Target="/ppt/slides/slide38.xml"/><Relationship Id="rId7" Type="http://schemas.openxmlformats.org/officeDocument/2006/relationships/slide" Target="/ppt/slides/slide81.xml"/><Relationship Id="rId8" Type="http://schemas.openxmlformats.org/officeDocument/2006/relationships/slide" Target="/ppt/slides/slide80.xml"/></Relationships>
</file>

<file path=ppt/slides/_rels/slide7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77.xml"/><Relationship Id="rId10" Type="http://schemas.openxmlformats.org/officeDocument/2006/relationships/slide" Target="/ppt/slides/slide78.xml"/><Relationship Id="rId21" Type="http://schemas.openxmlformats.org/officeDocument/2006/relationships/slide" Target="/ppt/slides/slide2.xml"/><Relationship Id="rId13" Type="http://schemas.openxmlformats.org/officeDocument/2006/relationships/slide" Target="/ppt/slides/slide75.xml"/><Relationship Id="rId12" Type="http://schemas.openxmlformats.org/officeDocument/2006/relationships/slide" Target="/ppt/slides/slide7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slide" Target="/ppt/slides/slide85.xml"/><Relationship Id="rId4" Type="http://schemas.openxmlformats.org/officeDocument/2006/relationships/slide" Target="/ppt/slides/slide84.xml"/><Relationship Id="rId9" Type="http://schemas.openxmlformats.org/officeDocument/2006/relationships/slide" Target="/ppt/slides/slide79.xml"/><Relationship Id="rId15" Type="http://schemas.openxmlformats.org/officeDocument/2006/relationships/slide" Target="/ppt/slides/slide74.xml"/><Relationship Id="rId14" Type="http://schemas.openxmlformats.org/officeDocument/2006/relationships/slide" Target="/ppt/slides/slide7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83.xml"/><Relationship Id="rId19" Type="http://schemas.openxmlformats.org/officeDocument/2006/relationships/slide" Target="/ppt/slides/slide26.xml"/><Relationship Id="rId6" Type="http://schemas.openxmlformats.org/officeDocument/2006/relationships/slide" Target="/ppt/slides/slide82.xml"/><Relationship Id="rId18" Type="http://schemas.openxmlformats.org/officeDocument/2006/relationships/slide" Target="/ppt/slides/slide38.xml"/><Relationship Id="rId7" Type="http://schemas.openxmlformats.org/officeDocument/2006/relationships/slide" Target="/ppt/slides/slide81.xml"/><Relationship Id="rId8" Type="http://schemas.openxmlformats.org/officeDocument/2006/relationships/slide" Target="/ppt/slides/slide80.xml"/></Relationships>
</file>

<file path=ppt/slides/_rels/slide7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77.xml"/><Relationship Id="rId10" Type="http://schemas.openxmlformats.org/officeDocument/2006/relationships/slide" Target="/ppt/slides/slide78.xml"/><Relationship Id="rId21" Type="http://schemas.openxmlformats.org/officeDocument/2006/relationships/slide" Target="/ppt/slides/slide2.xml"/><Relationship Id="rId13" Type="http://schemas.openxmlformats.org/officeDocument/2006/relationships/slide" Target="/ppt/slides/slide75.xml"/><Relationship Id="rId12" Type="http://schemas.openxmlformats.org/officeDocument/2006/relationships/slide" Target="/ppt/slides/slide7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slide" Target="/ppt/slides/slide85.xml"/><Relationship Id="rId4" Type="http://schemas.openxmlformats.org/officeDocument/2006/relationships/slide" Target="/ppt/slides/slide84.xml"/><Relationship Id="rId9" Type="http://schemas.openxmlformats.org/officeDocument/2006/relationships/slide" Target="/ppt/slides/slide79.xml"/><Relationship Id="rId15" Type="http://schemas.openxmlformats.org/officeDocument/2006/relationships/slide" Target="/ppt/slides/slide74.xml"/><Relationship Id="rId14" Type="http://schemas.openxmlformats.org/officeDocument/2006/relationships/slide" Target="/ppt/slides/slide7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83.xml"/><Relationship Id="rId19" Type="http://schemas.openxmlformats.org/officeDocument/2006/relationships/slide" Target="/ppt/slides/slide26.xml"/><Relationship Id="rId6" Type="http://schemas.openxmlformats.org/officeDocument/2006/relationships/slide" Target="/ppt/slides/slide82.xml"/><Relationship Id="rId18" Type="http://schemas.openxmlformats.org/officeDocument/2006/relationships/slide" Target="/ppt/slides/slide38.xml"/><Relationship Id="rId7" Type="http://schemas.openxmlformats.org/officeDocument/2006/relationships/slide" Target="/ppt/slides/slide81.xml"/><Relationship Id="rId8" Type="http://schemas.openxmlformats.org/officeDocument/2006/relationships/slide" Target="/ppt/slides/slide80.xml"/></Relationships>
</file>

<file path=ppt/slides/_rels/slide7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77.xml"/><Relationship Id="rId10" Type="http://schemas.openxmlformats.org/officeDocument/2006/relationships/slide" Target="/ppt/slides/slide78.xml"/><Relationship Id="rId21" Type="http://schemas.openxmlformats.org/officeDocument/2006/relationships/slide" Target="/ppt/slides/slide2.xml"/><Relationship Id="rId13" Type="http://schemas.openxmlformats.org/officeDocument/2006/relationships/slide" Target="/ppt/slides/slide75.xml"/><Relationship Id="rId12" Type="http://schemas.openxmlformats.org/officeDocument/2006/relationships/slide" Target="/ppt/slides/slide7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slide" Target="/ppt/slides/slide85.xml"/><Relationship Id="rId4" Type="http://schemas.openxmlformats.org/officeDocument/2006/relationships/slide" Target="/ppt/slides/slide84.xml"/><Relationship Id="rId9" Type="http://schemas.openxmlformats.org/officeDocument/2006/relationships/slide" Target="/ppt/slides/slide79.xml"/><Relationship Id="rId15" Type="http://schemas.openxmlformats.org/officeDocument/2006/relationships/slide" Target="/ppt/slides/slide74.xml"/><Relationship Id="rId14" Type="http://schemas.openxmlformats.org/officeDocument/2006/relationships/slide" Target="/ppt/slides/slide7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83.xml"/><Relationship Id="rId19" Type="http://schemas.openxmlformats.org/officeDocument/2006/relationships/slide" Target="/ppt/slides/slide26.xml"/><Relationship Id="rId6" Type="http://schemas.openxmlformats.org/officeDocument/2006/relationships/slide" Target="/ppt/slides/slide82.xml"/><Relationship Id="rId18" Type="http://schemas.openxmlformats.org/officeDocument/2006/relationships/slide" Target="/ppt/slides/slide38.xml"/><Relationship Id="rId7" Type="http://schemas.openxmlformats.org/officeDocument/2006/relationships/slide" Target="/ppt/slides/slide81.xml"/><Relationship Id="rId8" Type="http://schemas.openxmlformats.org/officeDocument/2006/relationships/slide" Target="/ppt/slides/slide80.xml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.xml"/><Relationship Id="rId10" Type="http://schemas.openxmlformats.org/officeDocument/2006/relationships/slide" Target="/ppt/slides/slide6.xml"/><Relationship Id="rId21" Type="http://schemas.openxmlformats.org/officeDocument/2006/relationships/slide" Target="/ppt/slides/slide2.xml"/><Relationship Id="rId13" Type="http://schemas.openxmlformats.org/officeDocument/2006/relationships/slide" Target="/ppt/slides/slide3.xml"/><Relationship Id="rId12" Type="http://schemas.openxmlformats.org/officeDocument/2006/relationships/slide" Target="/ppt/slides/slide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3.xml"/><Relationship Id="rId4" Type="http://schemas.openxmlformats.org/officeDocument/2006/relationships/slide" Target="/ppt/slides/slide12.xml"/><Relationship Id="rId9" Type="http://schemas.openxmlformats.org/officeDocument/2006/relationships/slide" Target="/ppt/slides/slide7.xml"/><Relationship Id="rId15" Type="http://schemas.openxmlformats.org/officeDocument/2006/relationships/slide" Target="/ppt/slides/slide74.xml"/><Relationship Id="rId14" Type="http://schemas.openxmlformats.org/officeDocument/2006/relationships/slide" Target="/ppt/slides/slide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11.xml"/><Relationship Id="rId19" Type="http://schemas.openxmlformats.org/officeDocument/2006/relationships/slide" Target="/ppt/slides/slide26.xml"/><Relationship Id="rId6" Type="http://schemas.openxmlformats.org/officeDocument/2006/relationships/slide" Target="/ppt/slides/slide10.xml"/><Relationship Id="rId18" Type="http://schemas.openxmlformats.org/officeDocument/2006/relationships/slide" Target="/ppt/slides/slide38.xml"/><Relationship Id="rId7" Type="http://schemas.openxmlformats.org/officeDocument/2006/relationships/slide" Target="/ppt/slides/slide9.xml"/><Relationship Id="rId8" Type="http://schemas.openxmlformats.org/officeDocument/2006/relationships/slide" Target="/ppt/slides/slide8.xml"/></Relationships>
</file>

<file path=ppt/slides/_rels/slide8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77.xml"/><Relationship Id="rId10" Type="http://schemas.openxmlformats.org/officeDocument/2006/relationships/slide" Target="/ppt/slides/slide78.xml"/><Relationship Id="rId21" Type="http://schemas.openxmlformats.org/officeDocument/2006/relationships/slide" Target="/ppt/slides/slide2.xml"/><Relationship Id="rId13" Type="http://schemas.openxmlformats.org/officeDocument/2006/relationships/slide" Target="/ppt/slides/slide75.xml"/><Relationship Id="rId12" Type="http://schemas.openxmlformats.org/officeDocument/2006/relationships/slide" Target="/ppt/slides/slide7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slide" Target="/ppt/slides/slide85.xml"/><Relationship Id="rId4" Type="http://schemas.openxmlformats.org/officeDocument/2006/relationships/slide" Target="/ppt/slides/slide84.xml"/><Relationship Id="rId9" Type="http://schemas.openxmlformats.org/officeDocument/2006/relationships/slide" Target="/ppt/slides/slide79.xml"/><Relationship Id="rId15" Type="http://schemas.openxmlformats.org/officeDocument/2006/relationships/slide" Target="/ppt/slides/slide74.xml"/><Relationship Id="rId14" Type="http://schemas.openxmlformats.org/officeDocument/2006/relationships/slide" Target="/ppt/slides/slide7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83.xml"/><Relationship Id="rId19" Type="http://schemas.openxmlformats.org/officeDocument/2006/relationships/slide" Target="/ppt/slides/slide26.xml"/><Relationship Id="rId6" Type="http://schemas.openxmlformats.org/officeDocument/2006/relationships/slide" Target="/ppt/slides/slide82.xml"/><Relationship Id="rId18" Type="http://schemas.openxmlformats.org/officeDocument/2006/relationships/slide" Target="/ppt/slides/slide38.xml"/><Relationship Id="rId7" Type="http://schemas.openxmlformats.org/officeDocument/2006/relationships/slide" Target="/ppt/slides/slide81.xml"/><Relationship Id="rId8" Type="http://schemas.openxmlformats.org/officeDocument/2006/relationships/slide" Target="/ppt/slides/slide80.xml"/></Relationships>
</file>

<file path=ppt/slides/_rels/slide8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77.xml"/><Relationship Id="rId10" Type="http://schemas.openxmlformats.org/officeDocument/2006/relationships/slide" Target="/ppt/slides/slide78.xml"/><Relationship Id="rId21" Type="http://schemas.openxmlformats.org/officeDocument/2006/relationships/slide" Target="/ppt/slides/slide2.xml"/><Relationship Id="rId13" Type="http://schemas.openxmlformats.org/officeDocument/2006/relationships/slide" Target="/ppt/slides/slide75.xml"/><Relationship Id="rId12" Type="http://schemas.openxmlformats.org/officeDocument/2006/relationships/slide" Target="/ppt/slides/slide7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slide" Target="/ppt/slides/slide85.xml"/><Relationship Id="rId4" Type="http://schemas.openxmlformats.org/officeDocument/2006/relationships/slide" Target="/ppt/slides/slide84.xml"/><Relationship Id="rId9" Type="http://schemas.openxmlformats.org/officeDocument/2006/relationships/slide" Target="/ppt/slides/slide79.xml"/><Relationship Id="rId15" Type="http://schemas.openxmlformats.org/officeDocument/2006/relationships/slide" Target="/ppt/slides/slide74.xml"/><Relationship Id="rId14" Type="http://schemas.openxmlformats.org/officeDocument/2006/relationships/slide" Target="/ppt/slides/slide7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83.xml"/><Relationship Id="rId19" Type="http://schemas.openxmlformats.org/officeDocument/2006/relationships/slide" Target="/ppt/slides/slide26.xml"/><Relationship Id="rId6" Type="http://schemas.openxmlformats.org/officeDocument/2006/relationships/slide" Target="/ppt/slides/slide82.xml"/><Relationship Id="rId18" Type="http://schemas.openxmlformats.org/officeDocument/2006/relationships/slide" Target="/ppt/slides/slide38.xml"/><Relationship Id="rId7" Type="http://schemas.openxmlformats.org/officeDocument/2006/relationships/slide" Target="/ppt/slides/slide81.xml"/><Relationship Id="rId8" Type="http://schemas.openxmlformats.org/officeDocument/2006/relationships/slide" Target="/ppt/slides/slide80.xml"/></Relationships>
</file>

<file path=ppt/slides/_rels/slide8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77.xml"/><Relationship Id="rId10" Type="http://schemas.openxmlformats.org/officeDocument/2006/relationships/slide" Target="/ppt/slides/slide78.xml"/><Relationship Id="rId21" Type="http://schemas.openxmlformats.org/officeDocument/2006/relationships/slide" Target="/ppt/slides/slide2.xml"/><Relationship Id="rId13" Type="http://schemas.openxmlformats.org/officeDocument/2006/relationships/slide" Target="/ppt/slides/slide75.xml"/><Relationship Id="rId12" Type="http://schemas.openxmlformats.org/officeDocument/2006/relationships/slide" Target="/ppt/slides/slide7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slide" Target="/ppt/slides/slide85.xml"/><Relationship Id="rId4" Type="http://schemas.openxmlformats.org/officeDocument/2006/relationships/slide" Target="/ppt/slides/slide84.xml"/><Relationship Id="rId9" Type="http://schemas.openxmlformats.org/officeDocument/2006/relationships/slide" Target="/ppt/slides/slide79.xml"/><Relationship Id="rId15" Type="http://schemas.openxmlformats.org/officeDocument/2006/relationships/slide" Target="/ppt/slides/slide74.xml"/><Relationship Id="rId14" Type="http://schemas.openxmlformats.org/officeDocument/2006/relationships/slide" Target="/ppt/slides/slide7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83.xml"/><Relationship Id="rId19" Type="http://schemas.openxmlformats.org/officeDocument/2006/relationships/slide" Target="/ppt/slides/slide26.xml"/><Relationship Id="rId6" Type="http://schemas.openxmlformats.org/officeDocument/2006/relationships/slide" Target="/ppt/slides/slide82.xml"/><Relationship Id="rId18" Type="http://schemas.openxmlformats.org/officeDocument/2006/relationships/slide" Target="/ppt/slides/slide38.xml"/><Relationship Id="rId7" Type="http://schemas.openxmlformats.org/officeDocument/2006/relationships/slide" Target="/ppt/slides/slide81.xml"/><Relationship Id="rId8" Type="http://schemas.openxmlformats.org/officeDocument/2006/relationships/slide" Target="/ppt/slides/slide80.xml"/></Relationships>
</file>

<file path=ppt/slides/_rels/slide8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77.xml"/><Relationship Id="rId10" Type="http://schemas.openxmlformats.org/officeDocument/2006/relationships/slide" Target="/ppt/slides/slide78.xml"/><Relationship Id="rId21" Type="http://schemas.openxmlformats.org/officeDocument/2006/relationships/slide" Target="/ppt/slides/slide2.xml"/><Relationship Id="rId13" Type="http://schemas.openxmlformats.org/officeDocument/2006/relationships/slide" Target="/ppt/slides/slide75.xml"/><Relationship Id="rId12" Type="http://schemas.openxmlformats.org/officeDocument/2006/relationships/slide" Target="/ppt/slides/slide7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slide" Target="/ppt/slides/slide85.xml"/><Relationship Id="rId4" Type="http://schemas.openxmlformats.org/officeDocument/2006/relationships/slide" Target="/ppt/slides/slide84.xml"/><Relationship Id="rId9" Type="http://schemas.openxmlformats.org/officeDocument/2006/relationships/slide" Target="/ppt/slides/slide79.xml"/><Relationship Id="rId15" Type="http://schemas.openxmlformats.org/officeDocument/2006/relationships/slide" Target="/ppt/slides/slide74.xml"/><Relationship Id="rId14" Type="http://schemas.openxmlformats.org/officeDocument/2006/relationships/slide" Target="/ppt/slides/slide7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83.xml"/><Relationship Id="rId19" Type="http://schemas.openxmlformats.org/officeDocument/2006/relationships/slide" Target="/ppt/slides/slide26.xml"/><Relationship Id="rId6" Type="http://schemas.openxmlformats.org/officeDocument/2006/relationships/slide" Target="/ppt/slides/slide82.xml"/><Relationship Id="rId18" Type="http://schemas.openxmlformats.org/officeDocument/2006/relationships/slide" Target="/ppt/slides/slide38.xml"/><Relationship Id="rId7" Type="http://schemas.openxmlformats.org/officeDocument/2006/relationships/slide" Target="/ppt/slides/slide81.xml"/><Relationship Id="rId8" Type="http://schemas.openxmlformats.org/officeDocument/2006/relationships/slide" Target="/ppt/slides/slide80.xml"/></Relationships>
</file>

<file path=ppt/slides/_rels/slide8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77.xml"/><Relationship Id="rId10" Type="http://schemas.openxmlformats.org/officeDocument/2006/relationships/slide" Target="/ppt/slides/slide78.xml"/><Relationship Id="rId21" Type="http://schemas.openxmlformats.org/officeDocument/2006/relationships/slide" Target="/ppt/slides/slide2.xml"/><Relationship Id="rId13" Type="http://schemas.openxmlformats.org/officeDocument/2006/relationships/slide" Target="/ppt/slides/slide75.xml"/><Relationship Id="rId12" Type="http://schemas.openxmlformats.org/officeDocument/2006/relationships/slide" Target="/ppt/slides/slide7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slide" Target="/ppt/slides/slide85.xml"/><Relationship Id="rId4" Type="http://schemas.openxmlformats.org/officeDocument/2006/relationships/slide" Target="/ppt/slides/slide84.xml"/><Relationship Id="rId9" Type="http://schemas.openxmlformats.org/officeDocument/2006/relationships/slide" Target="/ppt/slides/slide79.xml"/><Relationship Id="rId15" Type="http://schemas.openxmlformats.org/officeDocument/2006/relationships/slide" Target="/ppt/slides/slide74.xml"/><Relationship Id="rId14" Type="http://schemas.openxmlformats.org/officeDocument/2006/relationships/slide" Target="/ppt/slides/slide7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83.xml"/><Relationship Id="rId19" Type="http://schemas.openxmlformats.org/officeDocument/2006/relationships/slide" Target="/ppt/slides/slide26.xml"/><Relationship Id="rId6" Type="http://schemas.openxmlformats.org/officeDocument/2006/relationships/slide" Target="/ppt/slides/slide82.xml"/><Relationship Id="rId18" Type="http://schemas.openxmlformats.org/officeDocument/2006/relationships/slide" Target="/ppt/slides/slide38.xml"/><Relationship Id="rId7" Type="http://schemas.openxmlformats.org/officeDocument/2006/relationships/slide" Target="/ppt/slides/slide81.xml"/><Relationship Id="rId8" Type="http://schemas.openxmlformats.org/officeDocument/2006/relationships/slide" Target="/ppt/slides/slide80.xml"/></Relationships>
</file>

<file path=ppt/slides/_rels/slide85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77.xml"/><Relationship Id="rId10" Type="http://schemas.openxmlformats.org/officeDocument/2006/relationships/slide" Target="/ppt/slides/slide78.xml"/><Relationship Id="rId21" Type="http://schemas.openxmlformats.org/officeDocument/2006/relationships/slide" Target="/ppt/slides/slide2.xml"/><Relationship Id="rId13" Type="http://schemas.openxmlformats.org/officeDocument/2006/relationships/slide" Target="/ppt/slides/slide75.xml"/><Relationship Id="rId12" Type="http://schemas.openxmlformats.org/officeDocument/2006/relationships/slide" Target="/ppt/slides/slide7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slide" Target="/ppt/slides/slide85.xml"/><Relationship Id="rId4" Type="http://schemas.openxmlformats.org/officeDocument/2006/relationships/slide" Target="/ppt/slides/slide84.xml"/><Relationship Id="rId9" Type="http://schemas.openxmlformats.org/officeDocument/2006/relationships/slide" Target="/ppt/slides/slide79.xml"/><Relationship Id="rId15" Type="http://schemas.openxmlformats.org/officeDocument/2006/relationships/slide" Target="/ppt/slides/slide74.xml"/><Relationship Id="rId14" Type="http://schemas.openxmlformats.org/officeDocument/2006/relationships/slide" Target="/ppt/slides/slide74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83.xml"/><Relationship Id="rId19" Type="http://schemas.openxmlformats.org/officeDocument/2006/relationships/slide" Target="/ppt/slides/slide26.xml"/><Relationship Id="rId6" Type="http://schemas.openxmlformats.org/officeDocument/2006/relationships/slide" Target="/ppt/slides/slide82.xml"/><Relationship Id="rId18" Type="http://schemas.openxmlformats.org/officeDocument/2006/relationships/slide" Target="/ppt/slides/slide38.xml"/><Relationship Id="rId7" Type="http://schemas.openxmlformats.org/officeDocument/2006/relationships/slide" Target="/ppt/slides/slide81.xml"/><Relationship Id="rId8" Type="http://schemas.openxmlformats.org/officeDocument/2006/relationships/slide" Target="/ppt/slides/slide80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slide" Target="/ppt/slides/slide74.xml"/><Relationship Id="rId4" Type="http://schemas.openxmlformats.org/officeDocument/2006/relationships/slide" Target="/ppt/slides/slide62.xml"/><Relationship Id="rId9" Type="http://schemas.openxmlformats.org/officeDocument/2006/relationships/slide" Target="/ppt/slides/slide86.xml"/><Relationship Id="rId5" Type="http://schemas.openxmlformats.org/officeDocument/2006/relationships/slide" Target="/ppt/slides/slide50.xml"/><Relationship Id="rId6" Type="http://schemas.openxmlformats.org/officeDocument/2006/relationships/slide" Target="/ppt/slides/slide38.xml"/><Relationship Id="rId7" Type="http://schemas.openxmlformats.org/officeDocument/2006/relationships/slide" Target="/ppt/slides/slide26.xml"/><Relationship Id="rId8" Type="http://schemas.openxmlformats.org/officeDocument/2006/relationships/slide" Target="/ppt/slides/slide14.xm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4.xml"/><Relationship Id="rId11" Type="http://schemas.openxmlformats.org/officeDocument/2006/relationships/slide" Target="/ppt/slides/slide5.xml"/><Relationship Id="rId10" Type="http://schemas.openxmlformats.org/officeDocument/2006/relationships/slide" Target="/ppt/slides/slide6.xml"/><Relationship Id="rId21" Type="http://schemas.openxmlformats.org/officeDocument/2006/relationships/slide" Target="/ppt/slides/slide2.xml"/><Relationship Id="rId13" Type="http://schemas.openxmlformats.org/officeDocument/2006/relationships/slide" Target="/ppt/slides/slide3.xml"/><Relationship Id="rId12" Type="http://schemas.openxmlformats.org/officeDocument/2006/relationships/slide" Target="/ppt/slides/slide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3.xml"/><Relationship Id="rId4" Type="http://schemas.openxmlformats.org/officeDocument/2006/relationships/slide" Target="/ppt/slides/slide12.xml"/><Relationship Id="rId9" Type="http://schemas.openxmlformats.org/officeDocument/2006/relationships/slide" Target="/ppt/slides/slide7.xml"/><Relationship Id="rId15" Type="http://schemas.openxmlformats.org/officeDocument/2006/relationships/slide" Target="/ppt/slides/slide74.xml"/><Relationship Id="rId14" Type="http://schemas.openxmlformats.org/officeDocument/2006/relationships/slide" Target="/ppt/slides/slide2.xml"/><Relationship Id="rId17" Type="http://schemas.openxmlformats.org/officeDocument/2006/relationships/slide" Target="/ppt/slides/slide50.xml"/><Relationship Id="rId16" Type="http://schemas.openxmlformats.org/officeDocument/2006/relationships/slide" Target="/ppt/slides/slide62.xml"/><Relationship Id="rId5" Type="http://schemas.openxmlformats.org/officeDocument/2006/relationships/slide" Target="/ppt/slides/slide11.xml"/><Relationship Id="rId19" Type="http://schemas.openxmlformats.org/officeDocument/2006/relationships/slide" Target="/ppt/slides/slide26.xml"/><Relationship Id="rId6" Type="http://schemas.openxmlformats.org/officeDocument/2006/relationships/slide" Target="/ppt/slides/slide10.xml"/><Relationship Id="rId18" Type="http://schemas.openxmlformats.org/officeDocument/2006/relationships/slide" Target="/ppt/slides/slide38.xml"/><Relationship Id="rId7" Type="http://schemas.openxmlformats.org/officeDocument/2006/relationships/slide" Target="/ppt/slides/slide9.xml"/><Relationship Id="rId8" Type="http://schemas.openxmlformats.org/officeDocument/2006/relationships/slide" Target="/ppt/slides/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4A8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>
            <a:hlinkClick action="ppaction://hlinksldjump" r:id="rId3"/>
          </p:cNvPr>
          <p:cNvSpPr/>
          <p:nvPr/>
        </p:nvSpPr>
        <p:spPr>
          <a:xfrm>
            <a:off x="7211358" y="28400"/>
            <a:ext cx="1101407" cy="341067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7">
            <a:hlinkClick action="ppaction://hlinksldjump" r:id="rId4"/>
          </p:cNvPr>
          <p:cNvSpPr/>
          <p:nvPr/>
        </p:nvSpPr>
        <p:spPr>
          <a:xfrm>
            <a:off x="6165016" y="28400"/>
            <a:ext cx="1101408" cy="341067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7">
            <a:hlinkClick action="ppaction://hlinksldjump" r:id="rId5"/>
          </p:cNvPr>
          <p:cNvSpPr/>
          <p:nvPr/>
        </p:nvSpPr>
        <p:spPr>
          <a:xfrm>
            <a:off x="5100564" y="28400"/>
            <a:ext cx="1101407" cy="341067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7">
            <a:hlinkClick action="ppaction://hlinksldjump" r:id="rId6"/>
          </p:cNvPr>
          <p:cNvSpPr/>
          <p:nvPr/>
        </p:nvSpPr>
        <p:spPr>
          <a:xfrm>
            <a:off x="4077241" y="28400"/>
            <a:ext cx="1101407" cy="341067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7">
            <a:hlinkClick action="ppaction://hlinksldjump" r:id="rId7"/>
          </p:cNvPr>
          <p:cNvSpPr/>
          <p:nvPr/>
        </p:nvSpPr>
        <p:spPr>
          <a:xfrm>
            <a:off x="3024745" y="28400"/>
            <a:ext cx="1101407" cy="341067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7">
            <a:hlinkClick action="ppaction://hlinksldjump" r:id="rId8"/>
          </p:cNvPr>
          <p:cNvSpPr/>
          <p:nvPr/>
        </p:nvSpPr>
        <p:spPr>
          <a:xfrm>
            <a:off x="1989465" y="-24181"/>
            <a:ext cx="1101407" cy="393648"/>
          </a:xfrm>
          <a:prstGeom prst="roundRect">
            <a:avLst>
              <a:gd fmla="val 28920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7">
            <a:hlinkClick action="ppaction://hlinksldjump" r:id="rId9"/>
          </p:cNvPr>
          <p:cNvSpPr/>
          <p:nvPr/>
        </p:nvSpPr>
        <p:spPr>
          <a:xfrm>
            <a:off x="943123" y="32475"/>
            <a:ext cx="1101407" cy="341067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3181" y="278782"/>
            <a:ext cx="9747238" cy="12755429"/>
          </a:xfrm>
          <a:prstGeom prst="rect">
            <a:avLst/>
          </a:prstGeom>
          <a:gradFill>
            <a:gsLst>
              <a:gs pos="0">
                <a:srgbClr val="FECB3E">
                  <a:alpha val="82745"/>
                </a:srgbClr>
              </a:gs>
              <a:gs pos="100000">
                <a:srgbClr val="FFD977">
                  <a:alpha val="82745"/>
                </a:srgbClr>
              </a:gs>
            </a:gsLst>
            <a:lin ang="4740000" scaled="0"/>
          </a:gra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234542" y="2093753"/>
            <a:ext cx="7284516" cy="2514713"/>
          </a:xfrm>
          <a:prstGeom prst="roundRect">
            <a:avLst>
              <a:gd fmla="val 14380" name="adj"/>
            </a:avLst>
          </a:prstGeom>
          <a:solidFill>
            <a:srgbClr val="FEE4A8"/>
          </a:solidFill>
          <a:ln>
            <a:noFill/>
          </a:ln>
          <a:effectLst>
            <a:outerShdw blurRad="190500" rotWithShape="0" dir="5400000" dist="8455">
              <a:srgbClr val="000000"/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6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7" name="Google Shape;727;p26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8" name="Google Shape;728;p26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9" name="Google Shape;729;p26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0" name="Google Shape;730;p26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1" name="Google Shape;731;p26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2" name="Google Shape;732;p26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3" name="Google Shape;733;p26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4" name="Google Shape;734;p26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5" name="Google Shape;735;p26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6" name="Google Shape;736;p26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7" name="Google Shape;737;p26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8" name="Google Shape;738;p26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9" name="Google Shape;739;p26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0" name="Google Shape;740;p26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1" name="Google Shape;741;p26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2" name="Google Shape;742;p26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3" name="Google Shape;743;p26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4" name="Google Shape;744;p26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5" name="Google Shape;745;p26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46" name="Google Shape;746;p26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47" name="Google Shape;747;p26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48" name="Google Shape;748;p26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49" name="Google Shape;749;p26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50" name="Google Shape;750;p26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51" name="Google Shape;751;p26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52" name="Google Shape;752;p26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53" name="Google Shape;753;p26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54" name="Google Shape;754;p26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55" name="Google Shape;755;p26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56" name="Google Shape;756;p26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57" name="Google Shape;757;p26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58" name="Google Shape;758;p26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59" name="Google Shape;759;p26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60" name="Google Shape;760;p26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61" name="Google Shape;761;p26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62" name="Google Shape;762;p26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63" name="Google Shape;763;p26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64" name="Google Shape;764;p26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65" name="Google Shape;765;p26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66" name="Google Shape;766;p26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67" name="Google Shape;767;p26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68" name="Google Shape;768;p26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69" name="Google Shape;769;p26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0" name="Google Shape;770;p26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1" name="Google Shape;771;p26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2" name="Google Shape;772;p26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3" name="Google Shape;773;p26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4" name="Google Shape;774;p26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5" name="Google Shape;775;p26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6" name="Google Shape;776;p26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7" name="Google Shape;777;p26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8" name="Google Shape;778;p26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9" name="Google Shape;779;p26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80" name="Google Shape;780;p26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81" name="Google Shape;781;p26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82" name="Google Shape;782;p26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83" name="Google Shape;783;p26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84" name="Google Shape;784;p26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85" name="Google Shape;785;p26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86" name="Google Shape;786;p26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87" name="Google Shape;787;p26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88" name="Google Shape;788;p26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89" name="Google Shape;789;p26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90" name="Google Shape;790;p26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91" name="Google Shape;791;p26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92" name="Google Shape;792;p26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93" name="Google Shape;793;p26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7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9" name="Google Shape;799;p27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0" name="Google Shape;800;p27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1" name="Google Shape;801;p27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2" name="Google Shape;802;p27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3" name="Google Shape;803;p27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4" name="Google Shape;804;p27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5" name="Google Shape;805;p27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6" name="Google Shape;806;p27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7" name="Google Shape;807;p27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8" name="Google Shape;808;p27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9" name="Google Shape;809;p27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0" name="Google Shape;810;p27">
            <a:hlinkClick action="ppaction://hlinksldjump" r:id="rId15"/>
          </p:cNvPr>
          <p:cNvSpPr/>
          <p:nvPr/>
        </p:nvSpPr>
        <p:spPr>
          <a:xfrm>
            <a:off x="7201408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1" name="Google Shape;811;p27">
            <a:hlinkClick action="ppaction://hlinksldjump" r:id="rId16"/>
          </p:cNvPr>
          <p:cNvSpPr/>
          <p:nvPr/>
        </p:nvSpPr>
        <p:spPr>
          <a:xfrm>
            <a:off x="6155066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2" name="Google Shape;812;p27">
            <a:hlinkClick action="ppaction://hlinksldjump" r:id="rId17"/>
          </p:cNvPr>
          <p:cNvSpPr/>
          <p:nvPr/>
        </p:nvSpPr>
        <p:spPr>
          <a:xfrm>
            <a:off x="5090614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3" name="Google Shape;813;p27">
            <a:hlinkClick action="ppaction://hlinksldjump" r:id="rId18"/>
          </p:cNvPr>
          <p:cNvSpPr/>
          <p:nvPr/>
        </p:nvSpPr>
        <p:spPr>
          <a:xfrm>
            <a:off x="4067291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4" name="Google Shape;814;p27">
            <a:hlinkClick action="ppaction://hlinksldjump" r:id="rId19"/>
          </p:cNvPr>
          <p:cNvSpPr/>
          <p:nvPr/>
        </p:nvSpPr>
        <p:spPr>
          <a:xfrm>
            <a:off x="3014795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5" name="Google Shape;815;p27">
            <a:hlinkClick action="ppaction://hlinksldjump" r:id="rId20"/>
          </p:cNvPr>
          <p:cNvSpPr/>
          <p:nvPr/>
        </p:nvSpPr>
        <p:spPr>
          <a:xfrm>
            <a:off x="1979515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6" name="Google Shape;816;p27">
            <a:hlinkClick action="ppaction://hlinksldjump" r:id="rId21"/>
          </p:cNvPr>
          <p:cNvSpPr/>
          <p:nvPr/>
        </p:nvSpPr>
        <p:spPr>
          <a:xfrm>
            <a:off x="933173" y="87438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7" name="Google Shape;817;p27"/>
          <p:cNvSpPr/>
          <p:nvPr/>
        </p:nvSpPr>
        <p:spPr>
          <a:xfrm>
            <a:off x="125525" y="337637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18" name="Google Shape;818;p27"/>
          <p:cNvCxnSpPr/>
          <p:nvPr/>
        </p:nvCxnSpPr>
        <p:spPr>
          <a:xfrm>
            <a:off x="152079" y="6737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19" name="Google Shape;819;p27"/>
          <p:cNvCxnSpPr/>
          <p:nvPr/>
        </p:nvCxnSpPr>
        <p:spPr>
          <a:xfrm>
            <a:off x="152079" y="91806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20" name="Google Shape;820;p27"/>
          <p:cNvCxnSpPr/>
          <p:nvPr/>
        </p:nvCxnSpPr>
        <p:spPr>
          <a:xfrm>
            <a:off x="152079" y="118194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21" name="Google Shape;821;p27"/>
          <p:cNvCxnSpPr/>
          <p:nvPr/>
        </p:nvCxnSpPr>
        <p:spPr>
          <a:xfrm>
            <a:off x="152029" y="1447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22" name="Google Shape;822;p27"/>
          <p:cNvCxnSpPr/>
          <p:nvPr/>
        </p:nvCxnSpPr>
        <p:spPr>
          <a:xfrm>
            <a:off x="152029" y="169622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23" name="Google Shape;823;p27"/>
          <p:cNvCxnSpPr/>
          <p:nvPr/>
        </p:nvCxnSpPr>
        <p:spPr>
          <a:xfrm>
            <a:off x="152033" y="198623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24" name="Google Shape;824;p27"/>
          <p:cNvCxnSpPr/>
          <p:nvPr/>
        </p:nvCxnSpPr>
        <p:spPr>
          <a:xfrm>
            <a:off x="152033" y="225011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25" name="Google Shape;825;p27"/>
          <p:cNvCxnSpPr/>
          <p:nvPr/>
        </p:nvCxnSpPr>
        <p:spPr>
          <a:xfrm>
            <a:off x="152033" y="251399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26" name="Google Shape;826;p27"/>
          <p:cNvCxnSpPr/>
          <p:nvPr/>
        </p:nvCxnSpPr>
        <p:spPr>
          <a:xfrm>
            <a:off x="152033" y="30417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27" name="Google Shape;827;p27"/>
          <p:cNvCxnSpPr/>
          <p:nvPr/>
        </p:nvCxnSpPr>
        <p:spPr>
          <a:xfrm>
            <a:off x="152033" y="35695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28" name="Google Shape;828;p27"/>
          <p:cNvCxnSpPr/>
          <p:nvPr/>
        </p:nvCxnSpPr>
        <p:spPr>
          <a:xfrm>
            <a:off x="152033" y="38333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29" name="Google Shape;829;p27"/>
          <p:cNvCxnSpPr/>
          <p:nvPr/>
        </p:nvCxnSpPr>
        <p:spPr>
          <a:xfrm>
            <a:off x="152033" y="4097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30" name="Google Shape;830;p27"/>
          <p:cNvCxnSpPr/>
          <p:nvPr/>
        </p:nvCxnSpPr>
        <p:spPr>
          <a:xfrm>
            <a:off x="152033" y="436113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31" name="Google Shape;831;p27"/>
          <p:cNvCxnSpPr/>
          <p:nvPr/>
        </p:nvCxnSpPr>
        <p:spPr>
          <a:xfrm>
            <a:off x="152033" y="462501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32" name="Google Shape;832;p27"/>
          <p:cNvCxnSpPr/>
          <p:nvPr/>
        </p:nvCxnSpPr>
        <p:spPr>
          <a:xfrm>
            <a:off x="152033" y="488889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33" name="Google Shape;833;p27"/>
          <p:cNvCxnSpPr/>
          <p:nvPr/>
        </p:nvCxnSpPr>
        <p:spPr>
          <a:xfrm>
            <a:off x="152033" y="515277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34" name="Google Shape;834;p27"/>
          <p:cNvCxnSpPr/>
          <p:nvPr/>
        </p:nvCxnSpPr>
        <p:spPr>
          <a:xfrm>
            <a:off x="152033" y="541665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35" name="Google Shape;835;p27"/>
          <p:cNvCxnSpPr/>
          <p:nvPr/>
        </p:nvCxnSpPr>
        <p:spPr>
          <a:xfrm>
            <a:off x="152033" y="568052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36" name="Google Shape;836;p27"/>
          <p:cNvCxnSpPr/>
          <p:nvPr/>
        </p:nvCxnSpPr>
        <p:spPr>
          <a:xfrm>
            <a:off x="152033" y="59444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37" name="Google Shape;837;p27"/>
          <p:cNvCxnSpPr/>
          <p:nvPr/>
        </p:nvCxnSpPr>
        <p:spPr>
          <a:xfrm>
            <a:off x="152033" y="62082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38" name="Google Shape;838;p27"/>
          <p:cNvCxnSpPr/>
          <p:nvPr/>
        </p:nvCxnSpPr>
        <p:spPr>
          <a:xfrm>
            <a:off x="152033" y="647216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39" name="Google Shape;839;p27"/>
          <p:cNvCxnSpPr/>
          <p:nvPr/>
        </p:nvCxnSpPr>
        <p:spPr>
          <a:xfrm>
            <a:off x="152033" y="69999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40" name="Google Shape;840;p27"/>
          <p:cNvCxnSpPr/>
          <p:nvPr/>
        </p:nvCxnSpPr>
        <p:spPr>
          <a:xfrm>
            <a:off x="152033" y="752767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41" name="Google Shape;841;p27"/>
          <p:cNvCxnSpPr/>
          <p:nvPr/>
        </p:nvCxnSpPr>
        <p:spPr>
          <a:xfrm>
            <a:off x="152033" y="779155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42" name="Google Shape;842;p27"/>
          <p:cNvCxnSpPr/>
          <p:nvPr/>
        </p:nvCxnSpPr>
        <p:spPr>
          <a:xfrm>
            <a:off x="152033" y="80554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43" name="Google Shape;843;p27"/>
          <p:cNvCxnSpPr/>
          <p:nvPr/>
        </p:nvCxnSpPr>
        <p:spPr>
          <a:xfrm>
            <a:off x="152033" y="858318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44" name="Google Shape;844;p27"/>
          <p:cNvCxnSpPr/>
          <p:nvPr/>
        </p:nvCxnSpPr>
        <p:spPr>
          <a:xfrm>
            <a:off x="152033" y="91109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45" name="Google Shape;845;p27"/>
          <p:cNvCxnSpPr/>
          <p:nvPr/>
        </p:nvCxnSpPr>
        <p:spPr>
          <a:xfrm>
            <a:off x="152033" y="937481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46" name="Google Shape;846;p27"/>
          <p:cNvCxnSpPr/>
          <p:nvPr/>
        </p:nvCxnSpPr>
        <p:spPr>
          <a:xfrm>
            <a:off x="152033" y="963869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47" name="Google Shape;847;p27"/>
          <p:cNvCxnSpPr/>
          <p:nvPr/>
        </p:nvCxnSpPr>
        <p:spPr>
          <a:xfrm>
            <a:off x="152033" y="99025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48" name="Google Shape;848;p27"/>
          <p:cNvCxnSpPr/>
          <p:nvPr/>
        </p:nvCxnSpPr>
        <p:spPr>
          <a:xfrm>
            <a:off x="152033" y="101664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49" name="Google Shape;849;p27"/>
          <p:cNvCxnSpPr/>
          <p:nvPr/>
        </p:nvCxnSpPr>
        <p:spPr>
          <a:xfrm>
            <a:off x="152033" y="104303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50" name="Google Shape;850;p27"/>
          <p:cNvCxnSpPr/>
          <p:nvPr/>
        </p:nvCxnSpPr>
        <p:spPr>
          <a:xfrm>
            <a:off x="152033" y="1069421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51" name="Google Shape;851;p27"/>
          <p:cNvCxnSpPr/>
          <p:nvPr/>
        </p:nvCxnSpPr>
        <p:spPr>
          <a:xfrm>
            <a:off x="152083" y="1254135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52" name="Google Shape;852;p27"/>
          <p:cNvCxnSpPr/>
          <p:nvPr/>
        </p:nvCxnSpPr>
        <p:spPr>
          <a:xfrm rot="10800000">
            <a:off x="714444" y="523943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53" name="Google Shape;853;p27"/>
          <p:cNvCxnSpPr/>
          <p:nvPr/>
        </p:nvCxnSpPr>
        <p:spPr>
          <a:xfrm rot="10800000">
            <a:off x="826984" y="523943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54" name="Google Shape;854;p27"/>
          <p:cNvCxnSpPr/>
          <p:nvPr/>
        </p:nvCxnSpPr>
        <p:spPr>
          <a:xfrm>
            <a:off x="152033" y="277787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55" name="Google Shape;855;p27"/>
          <p:cNvCxnSpPr/>
          <p:nvPr/>
        </p:nvCxnSpPr>
        <p:spPr>
          <a:xfrm>
            <a:off x="152033" y="33056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56" name="Google Shape;856;p27"/>
          <p:cNvCxnSpPr/>
          <p:nvPr/>
        </p:nvCxnSpPr>
        <p:spPr>
          <a:xfrm>
            <a:off x="152033" y="673604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57" name="Google Shape;857;p27"/>
          <p:cNvCxnSpPr/>
          <p:nvPr/>
        </p:nvCxnSpPr>
        <p:spPr>
          <a:xfrm>
            <a:off x="152033" y="72637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58" name="Google Shape;858;p27"/>
          <p:cNvCxnSpPr/>
          <p:nvPr/>
        </p:nvCxnSpPr>
        <p:spPr>
          <a:xfrm>
            <a:off x="152033" y="831930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59" name="Google Shape;859;p27"/>
          <p:cNvCxnSpPr/>
          <p:nvPr/>
        </p:nvCxnSpPr>
        <p:spPr>
          <a:xfrm>
            <a:off x="152033" y="88470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60" name="Google Shape;860;p27"/>
          <p:cNvCxnSpPr/>
          <p:nvPr/>
        </p:nvCxnSpPr>
        <p:spPr>
          <a:xfrm>
            <a:off x="152033" y="1095808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61" name="Google Shape;861;p27"/>
          <p:cNvCxnSpPr/>
          <p:nvPr/>
        </p:nvCxnSpPr>
        <p:spPr>
          <a:xfrm>
            <a:off x="152033" y="112219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62" name="Google Shape;862;p27"/>
          <p:cNvCxnSpPr/>
          <p:nvPr/>
        </p:nvCxnSpPr>
        <p:spPr>
          <a:xfrm>
            <a:off x="152033" y="1148584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63" name="Google Shape;863;p27"/>
          <p:cNvCxnSpPr/>
          <p:nvPr/>
        </p:nvCxnSpPr>
        <p:spPr>
          <a:xfrm>
            <a:off x="152033" y="1174972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64" name="Google Shape;864;p27"/>
          <p:cNvCxnSpPr/>
          <p:nvPr/>
        </p:nvCxnSpPr>
        <p:spPr>
          <a:xfrm>
            <a:off x="152033" y="1201359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65" name="Google Shape;865;p27"/>
          <p:cNvCxnSpPr/>
          <p:nvPr/>
        </p:nvCxnSpPr>
        <p:spPr>
          <a:xfrm>
            <a:off x="152033" y="122774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8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1" name="Google Shape;871;p28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2" name="Google Shape;872;p28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3" name="Google Shape;873;p28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4" name="Google Shape;874;p28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5" name="Google Shape;875;p28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6" name="Google Shape;876;p28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7" name="Google Shape;877;p28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8" name="Google Shape;878;p28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9" name="Google Shape;879;p28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0" name="Google Shape;880;p28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1" name="Google Shape;881;p28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2" name="Google Shape;882;p28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3" name="Google Shape;883;p28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4" name="Google Shape;884;p28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5" name="Google Shape;885;p28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6" name="Google Shape;886;p28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7" name="Google Shape;887;p28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8" name="Google Shape;888;p28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9" name="Google Shape;889;p28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90" name="Google Shape;890;p28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91" name="Google Shape;891;p28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92" name="Google Shape;892;p28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93" name="Google Shape;893;p28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94" name="Google Shape;894;p28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95" name="Google Shape;895;p28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96" name="Google Shape;896;p28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97" name="Google Shape;897;p28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98" name="Google Shape;898;p28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99" name="Google Shape;899;p28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00" name="Google Shape;900;p28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01" name="Google Shape;901;p28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02" name="Google Shape;902;p28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03" name="Google Shape;903;p28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04" name="Google Shape;904;p28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05" name="Google Shape;905;p28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06" name="Google Shape;906;p28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07" name="Google Shape;907;p28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08" name="Google Shape;908;p28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09" name="Google Shape;909;p28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10" name="Google Shape;910;p28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11" name="Google Shape;911;p28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12" name="Google Shape;912;p28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13" name="Google Shape;913;p28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14" name="Google Shape;914;p28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15" name="Google Shape;915;p28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16" name="Google Shape;916;p28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17" name="Google Shape;917;p28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18" name="Google Shape;918;p28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19" name="Google Shape;919;p28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20" name="Google Shape;920;p28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21" name="Google Shape;921;p28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22" name="Google Shape;922;p28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23" name="Google Shape;923;p28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24" name="Google Shape;924;p28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25" name="Google Shape;925;p28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26" name="Google Shape;926;p28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27" name="Google Shape;927;p28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28" name="Google Shape;928;p28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29" name="Google Shape;929;p28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30" name="Google Shape;930;p28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31" name="Google Shape;931;p28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32" name="Google Shape;932;p28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33" name="Google Shape;933;p28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34" name="Google Shape;934;p28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35" name="Google Shape;935;p28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36" name="Google Shape;936;p28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37" name="Google Shape;937;p28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9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3" name="Google Shape;943;p29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4" name="Google Shape;944;p29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5" name="Google Shape;945;p29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6" name="Google Shape;946;p29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7" name="Google Shape;947;p29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8" name="Google Shape;948;p29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9" name="Google Shape;949;p29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0" name="Google Shape;950;p29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1" name="Google Shape;951;p29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2" name="Google Shape;952;p29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3" name="Google Shape;953;p29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4" name="Google Shape;954;p29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5" name="Google Shape;955;p29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6" name="Google Shape;956;p29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7" name="Google Shape;957;p29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8" name="Google Shape;958;p29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9" name="Google Shape;959;p29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0" name="Google Shape;960;p29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1" name="Google Shape;961;p29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62" name="Google Shape;962;p29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63" name="Google Shape;963;p29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64" name="Google Shape;964;p29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65" name="Google Shape;965;p29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66" name="Google Shape;966;p29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67" name="Google Shape;967;p29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68" name="Google Shape;968;p29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69" name="Google Shape;969;p29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70" name="Google Shape;970;p29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71" name="Google Shape;971;p29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72" name="Google Shape;972;p29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73" name="Google Shape;973;p29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74" name="Google Shape;974;p29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75" name="Google Shape;975;p29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76" name="Google Shape;976;p29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77" name="Google Shape;977;p29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78" name="Google Shape;978;p29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79" name="Google Shape;979;p29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80" name="Google Shape;980;p29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81" name="Google Shape;981;p29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82" name="Google Shape;982;p29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83" name="Google Shape;983;p29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84" name="Google Shape;984;p29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85" name="Google Shape;985;p29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86" name="Google Shape;986;p29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87" name="Google Shape;987;p29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88" name="Google Shape;988;p29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89" name="Google Shape;989;p29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90" name="Google Shape;990;p29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91" name="Google Shape;991;p29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92" name="Google Shape;992;p29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93" name="Google Shape;993;p29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94" name="Google Shape;994;p29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95" name="Google Shape;995;p29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96" name="Google Shape;996;p29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97" name="Google Shape;997;p29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98" name="Google Shape;998;p29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99" name="Google Shape;999;p29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00" name="Google Shape;1000;p29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01" name="Google Shape;1001;p29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02" name="Google Shape;1002;p29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03" name="Google Shape;1003;p29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04" name="Google Shape;1004;p29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05" name="Google Shape;1005;p29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06" name="Google Shape;1006;p29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07" name="Google Shape;1007;p29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08" name="Google Shape;1008;p29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09" name="Google Shape;1009;p29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0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5" name="Google Shape;1015;p30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6" name="Google Shape;1016;p30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7" name="Google Shape;1017;p30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8" name="Google Shape;1018;p30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9" name="Google Shape;1019;p30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0" name="Google Shape;1020;p30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1" name="Google Shape;1021;p30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2" name="Google Shape;1022;p30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3" name="Google Shape;1023;p30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4" name="Google Shape;1024;p30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5" name="Google Shape;1025;p30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6" name="Google Shape;1026;p30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7" name="Google Shape;1027;p30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8" name="Google Shape;1028;p30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9" name="Google Shape;1029;p30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0" name="Google Shape;1030;p30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1" name="Google Shape;1031;p30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2" name="Google Shape;1032;p30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3" name="Google Shape;1033;p30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34" name="Google Shape;1034;p30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35" name="Google Shape;1035;p30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36" name="Google Shape;1036;p30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37" name="Google Shape;1037;p30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38" name="Google Shape;1038;p30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39" name="Google Shape;1039;p30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40" name="Google Shape;1040;p30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41" name="Google Shape;1041;p30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42" name="Google Shape;1042;p30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43" name="Google Shape;1043;p30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44" name="Google Shape;1044;p30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45" name="Google Shape;1045;p30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46" name="Google Shape;1046;p30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47" name="Google Shape;1047;p30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48" name="Google Shape;1048;p30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49" name="Google Shape;1049;p30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50" name="Google Shape;1050;p30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51" name="Google Shape;1051;p30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52" name="Google Shape;1052;p30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53" name="Google Shape;1053;p30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54" name="Google Shape;1054;p30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55" name="Google Shape;1055;p30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56" name="Google Shape;1056;p30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57" name="Google Shape;1057;p30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58" name="Google Shape;1058;p30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59" name="Google Shape;1059;p30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60" name="Google Shape;1060;p30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61" name="Google Shape;1061;p30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62" name="Google Shape;1062;p30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63" name="Google Shape;1063;p30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64" name="Google Shape;1064;p30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65" name="Google Shape;1065;p30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66" name="Google Shape;1066;p30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67" name="Google Shape;1067;p30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68" name="Google Shape;1068;p30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69" name="Google Shape;1069;p30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70" name="Google Shape;1070;p30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71" name="Google Shape;1071;p30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72" name="Google Shape;1072;p30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73" name="Google Shape;1073;p30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74" name="Google Shape;1074;p30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75" name="Google Shape;1075;p30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76" name="Google Shape;1076;p30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77" name="Google Shape;1077;p30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78" name="Google Shape;1078;p30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79" name="Google Shape;1079;p30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80" name="Google Shape;1080;p30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81" name="Google Shape;1081;p30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1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7" name="Google Shape;1087;p31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8" name="Google Shape;1088;p31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9" name="Google Shape;1089;p31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0" name="Google Shape;1090;p31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1" name="Google Shape;1091;p31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2" name="Google Shape;1092;p31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3" name="Google Shape;1093;p31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4" name="Google Shape;1094;p31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5" name="Google Shape;1095;p31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6" name="Google Shape;1096;p31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7" name="Google Shape;1097;p31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8" name="Google Shape;1098;p31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9" name="Google Shape;1099;p31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0" name="Google Shape;1100;p31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1" name="Google Shape;1101;p31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2" name="Google Shape;1102;p31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3" name="Google Shape;1103;p31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4" name="Google Shape;1104;p31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5" name="Google Shape;1105;p31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06" name="Google Shape;1106;p31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07" name="Google Shape;1107;p31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08" name="Google Shape;1108;p31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09" name="Google Shape;1109;p31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10" name="Google Shape;1110;p31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11" name="Google Shape;1111;p31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12" name="Google Shape;1112;p31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13" name="Google Shape;1113;p31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14" name="Google Shape;1114;p31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15" name="Google Shape;1115;p31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16" name="Google Shape;1116;p31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17" name="Google Shape;1117;p31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18" name="Google Shape;1118;p31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19" name="Google Shape;1119;p31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20" name="Google Shape;1120;p31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21" name="Google Shape;1121;p31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22" name="Google Shape;1122;p31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23" name="Google Shape;1123;p31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24" name="Google Shape;1124;p31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25" name="Google Shape;1125;p31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26" name="Google Shape;1126;p31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27" name="Google Shape;1127;p31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28" name="Google Shape;1128;p31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29" name="Google Shape;1129;p31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30" name="Google Shape;1130;p31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31" name="Google Shape;1131;p31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32" name="Google Shape;1132;p31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33" name="Google Shape;1133;p31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34" name="Google Shape;1134;p31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35" name="Google Shape;1135;p31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36" name="Google Shape;1136;p31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37" name="Google Shape;1137;p31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38" name="Google Shape;1138;p31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39" name="Google Shape;1139;p31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40" name="Google Shape;1140;p31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41" name="Google Shape;1141;p31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42" name="Google Shape;1142;p31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43" name="Google Shape;1143;p31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44" name="Google Shape;1144;p31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45" name="Google Shape;1145;p31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46" name="Google Shape;1146;p31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47" name="Google Shape;1147;p31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48" name="Google Shape;1148;p31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49" name="Google Shape;1149;p31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50" name="Google Shape;1150;p31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51" name="Google Shape;1151;p31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52" name="Google Shape;1152;p31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53" name="Google Shape;1153;p31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2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9" name="Google Shape;1159;p32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0" name="Google Shape;1160;p32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1" name="Google Shape;1161;p32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2" name="Google Shape;1162;p32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3" name="Google Shape;1163;p32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4" name="Google Shape;1164;p32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5" name="Google Shape;1165;p32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6" name="Google Shape;1166;p32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7" name="Google Shape;1167;p32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8" name="Google Shape;1168;p32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9" name="Google Shape;1169;p32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0" name="Google Shape;1170;p32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1" name="Google Shape;1171;p32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2" name="Google Shape;1172;p32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3" name="Google Shape;1173;p32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4" name="Google Shape;1174;p32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5" name="Google Shape;1175;p32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6" name="Google Shape;1176;p32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7" name="Google Shape;1177;p32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78" name="Google Shape;1178;p32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79" name="Google Shape;1179;p32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80" name="Google Shape;1180;p32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81" name="Google Shape;1181;p32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82" name="Google Shape;1182;p32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83" name="Google Shape;1183;p32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84" name="Google Shape;1184;p32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85" name="Google Shape;1185;p32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86" name="Google Shape;1186;p32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87" name="Google Shape;1187;p32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88" name="Google Shape;1188;p32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89" name="Google Shape;1189;p32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90" name="Google Shape;1190;p32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91" name="Google Shape;1191;p32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92" name="Google Shape;1192;p32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93" name="Google Shape;1193;p32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94" name="Google Shape;1194;p32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95" name="Google Shape;1195;p32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96" name="Google Shape;1196;p32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97" name="Google Shape;1197;p32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98" name="Google Shape;1198;p32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99" name="Google Shape;1199;p32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00" name="Google Shape;1200;p32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01" name="Google Shape;1201;p32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02" name="Google Shape;1202;p32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03" name="Google Shape;1203;p32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04" name="Google Shape;1204;p32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05" name="Google Shape;1205;p32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06" name="Google Shape;1206;p32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07" name="Google Shape;1207;p32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08" name="Google Shape;1208;p32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09" name="Google Shape;1209;p32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10" name="Google Shape;1210;p32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11" name="Google Shape;1211;p32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12" name="Google Shape;1212;p32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13" name="Google Shape;1213;p32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14" name="Google Shape;1214;p32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15" name="Google Shape;1215;p32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16" name="Google Shape;1216;p32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17" name="Google Shape;1217;p32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18" name="Google Shape;1218;p32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19" name="Google Shape;1219;p32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20" name="Google Shape;1220;p32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21" name="Google Shape;1221;p32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22" name="Google Shape;1222;p32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23" name="Google Shape;1223;p32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24" name="Google Shape;1224;p32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25" name="Google Shape;1225;p32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3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1" name="Google Shape;1231;p33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2" name="Google Shape;1232;p33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3" name="Google Shape;1233;p33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4" name="Google Shape;1234;p33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5" name="Google Shape;1235;p33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6" name="Google Shape;1236;p33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7" name="Google Shape;1237;p33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8" name="Google Shape;1238;p33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9" name="Google Shape;1239;p33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0" name="Google Shape;1240;p33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1" name="Google Shape;1241;p33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2" name="Google Shape;1242;p33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3" name="Google Shape;1243;p33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4" name="Google Shape;1244;p33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5" name="Google Shape;1245;p33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6" name="Google Shape;1246;p33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7" name="Google Shape;1247;p33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8" name="Google Shape;1248;p33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9" name="Google Shape;1249;p33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50" name="Google Shape;1250;p33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51" name="Google Shape;1251;p33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52" name="Google Shape;1252;p33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53" name="Google Shape;1253;p33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54" name="Google Shape;1254;p33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55" name="Google Shape;1255;p33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56" name="Google Shape;1256;p33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57" name="Google Shape;1257;p33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58" name="Google Shape;1258;p33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59" name="Google Shape;1259;p33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60" name="Google Shape;1260;p33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61" name="Google Shape;1261;p33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62" name="Google Shape;1262;p33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63" name="Google Shape;1263;p33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64" name="Google Shape;1264;p33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65" name="Google Shape;1265;p33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66" name="Google Shape;1266;p33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67" name="Google Shape;1267;p33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68" name="Google Shape;1268;p33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69" name="Google Shape;1269;p33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70" name="Google Shape;1270;p33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71" name="Google Shape;1271;p33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72" name="Google Shape;1272;p33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73" name="Google Shape;1273;p33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74" name="Google Shape;1274;p33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75" name="Google Shape;1275;p33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76" name="Google Shape;1276;p33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77" name="Google Shape;1277;p33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78" name="Google Shape;1278;p33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79" name="Google Shape;1279;p33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80" name="Google Shape;1280;p33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81" name="Google Shape;1281;p33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82" name="Google Shape;1282;p33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83" name="Google Shape;1283;p33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84" name="Google Shape;1284;p33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85" name="Google Shape;1285;p33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86" name="Google Shape;1286;p33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87" name="Google Shape;1287;p33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88" name="Google Shape;1288;p33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89" name="Google Shape;1289;p33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90" name="Google Shape;1290;p33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91" name="Google Shape;1291;p33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92" name="Google Shape;1292;p33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93" name="Google Shape;1293;p33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94" name="Google Shape;1294;p33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95" name="Google Shape;1295;p33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96" name="Google Shape;1296;p33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97" name="Google Shape;1297;p33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34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3" name="Google Shape;1303;p34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4" name="Google Shape;1304;p34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5" name="Google Shape;1305;p34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6" name="Google Shape;1306;p34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7" name="Google Shape;1307;p34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8" name="Google Shape;1308;p34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9" name="Google Shape;1309;p34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0" name="Google Shape;1310;p34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1" name="Google Shape;1311;p34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2" name="Google Shape;1312;p34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3" name="Google Shape;1313;p34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4" name="Google Shape;1314;p34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5" name="Google Shape;1315;p34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6" name="Google Shape;1316;p34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7" name="Google Shape;1317;p34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8" name="Google Shape;1318;p34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9" name="Google Shape;1319;p34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0" name="Google Shape;1320;p34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1" name="Google Shape;1321;p34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22" name="Google Shape;1322;p34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23" name="Google Shape;1323;p34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24" name="Google Shape;1324;p34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25" name="Google Shape;1325;p34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26" name="Google Shape;1326;p34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27" name="Google Shape;1327;p34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28" name="Google Shape;1328;p34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29" name="Google Shape;1329;p34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30" name="Google Shape;1330;p34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31" name="Google Shape;1331;p34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32" name="Google Shape;1332;p34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33" name="Google Shape;1333;p34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34" name="Google Shape;1334;p34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35" name="Google Shape;1335;p34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36" name="Google Shape;1336;p34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37" name="Google Shape;1337;p34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38" name="Google Shape;1338;p34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39" name="Google Shape;1339;p34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40" name="Google Shape;1340;p34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41" name="Google Shape;1341;p34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42" name="Google Shape;1342;p34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43" name="Google Shape;1343;p34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44" name="Google Shape;1344;p34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45" name="Google Shape;1345;p34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46" name="Google Shape;1346;p34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47" name="Google Shape;1347;p34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48" name="Google Shape;1348;p34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49" name="Google Shape;1349;p34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50" name="Google Shape;1350;p34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51" name="Google Shape;1351;p34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52" name="Google Shape;1352;p34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53" name="Google Shape;1353;p34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54" name="Google Shape;1354;p34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55" name="Google Shape;1355;p34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56" name="Google Shape;1356;p34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57" name="Google Shape;1357;p34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58" name="Google Shape;1358;p34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59" name="Google Shape;1359;p34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60" name="Google Shape;1360;p34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61" name="Google Shape;1361;p34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62" name="Google Shape;1362;p34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63" name="Google Shape;1363;p34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64" name="Google Shape;1364;p34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65" name="Google Shape;1365;p34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66" name="Google Shape;1366;p34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67" name="Google Shape;1367;p34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68" name="Google Shape;1368;p34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69" name="Google Shape;1369;p34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35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5" name="Google Shape;1375;p35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6" name="Google Shape;1376;p35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7" name="Google Shape;1377;p35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8" name="Google Shape;1378;p35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9" name="Google Shape;1379;p35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0" name="Google Shape;1380;p35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1" name="Google Shape;1381;p35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2" name="Google Shape;1382;p35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3" name="Google Shape;1383;p35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4" name="Google Shape;1384;p35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5" name="Google Shape;1385;p35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6" name="Google Shape;1386;p35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7" name="Google Shape;1387;p35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8" name="Google Shape;1388;p35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9" name="Google Shape;1389;p35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0" name="Google Shape;1390;p35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1" name="Google Shape;1391;p35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2" name="Google Shape;1392;p35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3" name="Google Shape;1393;p35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94" name="Google Shape;1394;p35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95" name="Google Shape;1395;p35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96" name="Google Shape;1396;p35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97" name="Google Shape;1397;p35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98" name="Google Shape;1398;p35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99" name="Google Shape;1399;p35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00" name="Google Shape;1400;p35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01" name="Google Shape;1401;p35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02" name="Google Shape;1402;p35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03" name="Google Shape;1403;p35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04" name="Google Shape;1404;p35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05" name="Google Shape;1405;p35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06" name="Google Shape;1406;p35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07" name="Google Shape;1407;p35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08" name="Google Shape;1408;p35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09" name="Google Shape;1409;p35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10" name="Google Shape;1410;p35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11" name="Google Shape;1411;p35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12" name="Google Shape;1412;p35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13" name="Google Shape;1413;p35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14" name="Google Shape;1414;p35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15" name="Google Shape;1415;p35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16" name="Google Shape;1416;p35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17" name="Google Shape;1417;p35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18" name="Google Shape;1418;p35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19" name="Google Shape;1419;p35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20" name="Google Shape;1420;p35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21" name="Google Shape;1421;p35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22" name="Google Shape;1422;p35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23" name="Google Shape;1423;p35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24" name="Google Shape;1424;p35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25" name="Google Shape;1425;p35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26" name="Google Shape;1426;p35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27" name="Google Shape;1427;p35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28" name="Google Shape;1428;p35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29" name="Google Shape;1429;p35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30" name="Google Shape;1430;p35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31" name="Google Shape;1431;p35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32" name="Google Shape;1432;p35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33" name="Google Shape;1433;p35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34" name="Google Shape;1434;p35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35" name="Google Shape;1435;p35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36" name="Google Shape;1436;p35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37" name="Google Shape;1437;p35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38" name="Google Shape;1438;p35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39" name="Google Shape;1439;p35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40" name="Google Shape;1440;p35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41" name="Google Shape;1441;p35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hlinkClick action="ppaction://hlinksldjump" r:id="rId3"/>
          </p:cNvPr>
          <p:cNvSpPr/>
          <p:nvPr/>
        </p:nvSpPr>
        <p:spPr>
          <a:xfrm>
            <a:off x="9357845" y="10919459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8">
            <a:hlinkClick action="ppaction://hlinksldjump" r:id="rId4"/>
          </p:cNvPr>
          <p:cNvSpPr/>
          <p:nvPr/>
        </p:nvSpPr>
        <p:spPr>
          <a:xfrm>
            <a:off x="9357845" y="9965270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8">
            <a:hlinkClick action="ppaction://hlinksldjump" r:id="rId5"/>
          </p:cNvPr>
          <p:cNvSpPr/>
          <p:nvPr/>
        </p:nvSpPr>
        <p:spPr>
          <a:xfrm>
            <a:off x="9357845" y="8995572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8">
            <a:hlinkClick action="ppaction://hlinksldjump" r:id="rId6"/>
          </p:cNvPr>
          <p:cNvSpPr/>
          <p:nvPr/>
        </p:nvSpPr>
        <p:spPr>
          <a:xfrm>
            <a:off x="9357845" y="8012274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8">
            <a:hlinkClick action="ppaction://hlinksldjump" r:id="rId7"/>
          </p:cNvPr>
          <p:cNvSpPr/>
          <p:nvPr/>
        </p:nvSpPr>
        <p:spPr>
          <a:xfrm>
            <a:off x="9357845" y="7050330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8">
            <a:hlinkClick action="ppaction://hlinksldjump" r:id="rId8"/>
          </p:cNvPr>
          <p:cNvSpPr/>
          <p:nvPr/>
        </p:nvSpPr>
        <p:spPr>
          <a:xfrm>
            <a:off x="9357845" y="6059278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8">
            <a:hlinkClick action="ppaction://hlinksldjump" r:id="rId9"/>
          </p:cNvPr>
          <p:cNvSpPr/>
          <p:nvPr/>
        </p:nvSpPr>
        <p:spPr>
          <a:xfrm>
            <a:off x="9357845" y="5105089"/>
            <a:ext cx="347700" cy="1018800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8">
            <a:hlinkClick action="ppaction://hlinksldjump" r:id="rId10"/>
          </p:cNvPr>
          <p:cNvSpPr/>
          <p:nvPr/>
        </p:nvSpPr>
        <p:spPr>
          <a:xfrm>
            <a:off x="9357845" y="4157251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8">
            <a:hlinkClick action="ppaction://hlinksldjump" r:id="rId11"/>
          </p:cNvPr>
          <p:cNvSpPr/>
          <p:nvPr/>
        </p:nvSpPr>
        <p:spPr>
          <a:xfrm>
            <a:off x="9357845" y="3198483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8">
            <a:hlinkClick action="ppaction://hlinksldjump" r:id="rId12"/>
          </p:cNvPr>
          <p:cNvSpPr/>
          <p:nvPr/>
        </p:nvSpPr>
        <p:spPr>
          <a:xfrm>
            <a:off x="9357845" y="2233364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8">
            <a:hlinkClick action="ppaction://hlinksldjump" r:id="rId13"/>
          </p:cNvPr>
          <p:cNvSpPr/>
          <p:nvPr/>
        </p:nvSpPr>
        <p:spPr>
          <a:xfrm>
            <a:off x="9357845" y="1274596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8">
            <a:hlinkClick action="ppaction://hlinksldjump" r:id="rId14"/>
          </p:cNvPr>
          <p:cNvSpPr/>
          <p:nvPr/>
        </p:nvSpPr>
        <p:spPr>
          <a:xfrm>
            <a:off x="9357845" y="337687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-3241325" y="2529800"/>
            <a:ext cx="78267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8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8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8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8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8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8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8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7" name="Google Shape;117;p18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2" name="Google Shape;122;p18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3" name="Google Shape;123;p18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4" name="Google Shape;144;p18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5" name="Google Shape;145;p18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4" name="Google Shape;154;p18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7" name="Google Shape;157;p18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6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7" name="Google Shape;1447;p36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8" name="Google Shape;1448;p36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9" name="Google Shape;1449;p36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0" name="Google Shape;1450;p36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1" name="Google Shape;1451;p36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2" name="Google Shape;1452;p36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3" name="Google Shape;1453;p36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4" name="Google Shape;1454;p36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5" name="Google Shape;1455;p36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6" name="Google Shape;1456;p36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7" name="Google Shape;1457;p36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8" name="Google Shape;1458;p36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9" name="Google Shape;1459;p36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0" name="Google Shape;1460;p36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1" name="Google Shape;1461;p36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2" name="Google Shape;1462;p36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3" name="Google Shape;1463;p36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4" name="Google Shape;1464;p36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5" name="Google Shape;1465;p36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6" name="Google Shape;1466;p36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67" name="Google Shape;1467;p36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68" name="Google Shape;1468;p36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69" name="Google Shape;1469;p36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70" name="Google Shape;1470;p36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71" name="Google Shape;1471;p36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72" name="Google Shape;1472;p36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73" name="Google Shape;1473;p36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74" name="Google Shape;1474;p36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75" name="Google Shape;1475;p36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76" name="Google Shape;1476;p36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77" name="Google Shape;1477;p36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78" name="Google Shape;1478;p36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79" name="Google Shape;1479;p36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80" name="Google Shape;1480;p36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81" name="Google Shape;1481;p36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82" name="Google Shape;1482;p36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83" name="Google Shape;1483;p36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84" name="Google Shape;1484;p36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85" name="Google Shape;1485;p36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86" name="Google Shape;1486;p36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87" name="Google Shape;1487;p36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88" name="Google Shape;1488;p36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89" name="Google Shape;1489;p36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90" name="Google Shape;1490;p36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91" name="Google Shape;1491;p36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92" name="Google Shape;1492;p36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93" name="Google Shape;1493;p36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94" name="Google Shape;1494;p36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95" name="Google Shape;1495;p36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96" name="Google Shape;1496;p36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97" name="Google Shape;1497;p36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98" name="Google Shape;1498;p36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499" name="Google Shape;1499;p36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00" name="Google Shape;1500;p36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01" name="Google Shape;1501;p36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02" name="Google Shape;1502;p36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03" name="Google Shape;1503;p36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04" name="Google Shape;1504;p36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05" name="Google Shape;1505;p36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06" name="Google Shape;1506;p36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07" name="Google Shape;1507;p36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08" name="Google Shape;1508;p36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09" name="Google Shape;1509;p36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10" name="Google Shape;1510;p36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11" name="Google Shape;1511;p36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12" name="Google Shape;1512;p36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13" name="Google Shape;1513;p36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7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9" name="Google Shape;1519;p37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0" name="Google Shape;1520;p37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1" name="Google Shape;1521;p37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2" name="Google Shape;1522;p37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3" name="Google Shape;1523;p37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4" name="Google Shape;1524;p37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5" name="Google Shape;1525;p37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6" name="Google Shape;1526;p37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7" name="Google Shape;1527;p37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8" name="Google Shape;1528;p37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9" name="Google Shape;1529;p37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0" name="Google Shape;1530;p37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1" name="Google Shape;1531;p37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2" name="Google Shape;1532;p37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3" name="Google Shape;1533;p37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4" name="Google Shape;1534;p37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5" name="Google Shape;1535;p37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6" name="Google Shape;1536;p37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7" name="Google Shape;1537;p37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38" name="Google Shape;1538;p37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39" name="Google Shape;1539;p37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40" name="Google Shape;1540;p37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41" name="Google Shape;1541;p37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42" name="Google Shape;1542;p37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43" name="Google Shape;1543;p37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44" name="Google Shape;1544;p37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45" name="Google Shape;1545;p37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46" name="Google Shape;1546;p37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47" name="Google Shape;1547;p37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48" name="Google Shape;1548;p37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49" name="Google Shape;1549;p37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50" name="Google Shape;1550;p37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51" name="Google Shape;1551;p37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52" name="Google Shape;1552;p37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53" name="Google Shape;1553;p37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54" name="Google Shape;1554;p37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55" name="Google Shape;1555;p37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56" name="Google Shape;1556;p37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57" name="Google Shape;1557;p37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58" name="Google Shape;1558;p37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59" name="Google Shape;1559;p37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60" name="Google Shape;1560;p37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61" name="Google Shape;1561;p37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62" name="Google Shape;1562;p37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63" name="Google Shape;1563;p37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64" name="Google Shape;1564;p37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65" name="Google Shape;1565;p37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66" name="Google Shape;1566;p37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67" name="Google Shape;1567;p37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68" name="Google Shape;1568;p37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69" name="Google Shape;1569;p37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70" name="Google Shape;1570;p37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71" name="Google Shape;1571;p37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72" name="Google Shape;1572;p37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73" name="Google Shape;1573;p37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74" name="Google Shape;1574;p37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75" name="Google Shape;1575;p37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76" name="Google Shape;1576;p37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77" name="Google Shape;1577;p37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78" name="Google Shape;1578;p37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79" name="Google Shape;1579;p37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80" name="Google Shape;1580;p37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81" name="Google Shape;1581;p37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82" name="Google Shape;1582;p37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83" name="Google Shape;1583;p37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84" name="Google Shape;1584;p37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85" name="Google Shape;1585;p37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8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1" name="Google Shape;1591;p38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2" name="Google Shape;1592;p38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3" name="Google Shape;1593;p38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4" name="Google Shape;1594;p38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5" name="Google Shape;1595;p38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6" name="Google Shape;1596;p38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7" name="Google Shape;1597;p38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8" name="Google Shape;1598;p38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9" name="Google Shape;1599;p38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0" name="Google Shape;1600;p38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1" name="Google Shape;1601;p38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2" name="Google Shape;1602;p38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3" name="Google Shape;1603;p38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4" name="Google Shape;1604;p38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5" name="Google Shape;1605;p38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6" name="Google Shape;1606;p38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7" name="Google Shape;1607;p38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8" name="Google Shape;1608;p38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9" name="Google Shape;1609;p38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10" name="Google Shape;1610;p38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11" name="Google Shape;1611;p38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12" name="Google Shape;1612;p38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13" name="Google Shape;1613;p38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14" name="Google Shape;1614;p38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15" name="Google Shape;1615;p38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16" name="Google Shape;1616;p38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17" name="Google Shape;1617;p38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18" name="Google Shape;1618;p38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19" name="Google Shape;1619;p38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0" name="Google Shape;1620;p38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1" name="Google Shape;1621;p38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2" name="Google Shape;1622;p38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3" name="Google Shape;1623;p38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4" name="Google Shape;1624;p38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5" name="Google Shape;1625;p38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6" name="Google Shape;1626;p38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7" name="Google Shape;1627;p38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8" name="Google Shape;1628;p38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9" name="Google Shape;1629;p38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30" name="Google Shape;1630;p38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31" name="Google Shape;1631;p38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32" name="Google Shape;1632;p38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33" name="Google Shape;1633;p38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34" name="Google Shape;1634;p38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35" name="Google Shape;1635;p38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36" name="Google Shape;1636;p38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37" name="Google Shape;1637;p38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38" name="Google Shape;1638;p38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39" name="Google Shape;1639;p38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40" name="Google Shape;1640;p38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41" name="Google Shape;1641;p38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42" name="Google Shape;1642;p38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43" name="Google Shape;1643;p38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44" name="Google Shape;1644;p38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45" name="Google Shape;1645;p38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46" name="Google Shape;1646;p38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47" name="Google Shape;1647;p38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48" name="Google Shape;1648;p38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49" name="Google Shape;1649;p38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50" name="Google Shape;1650;p38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51" name="Google Shape;1651;p38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52" name="Google Shape;1652;p38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53" name="Google Shape;1653;p38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54" name="Google Shape;1654;p38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55" name="Google Shape;1655;p38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56" name="Google Shape;1656;p38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57" name="Google Shape;1657;p38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9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3" name="Google Shape;1663;p39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4" name="Google Shape;1664;p39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5" name="Google Shape;1665;p39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6" name="Google Shape;1666;p39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7" name="Google Shape;1667;p39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8" name="Google Shape;1668;p39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9" name="Google Shape;1669;p39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0" name="Google Shape;1670;p39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1" name="Google Shape;1671;p39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2" name="Google Shape;1672;p39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3" name="Google Shape;1673;p39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4" name="Google Shape;1674;p39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5" name="Google Shape;1675;p39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6" name="Google Shape;1676;p39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7" name="Google Shape;1677;p39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8" name="Google Shape;1678;p39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9" name="Google Shape;1679;p39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0" name="Google Shape;1680;p39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1" name="Google Shape;1681;p39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82" name="Google Shape;1682;p39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83" name="Google Shape;1683;p39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84" name="Google Shape;1684;p39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85" name="Google Shape;1685;p39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86" name="Google Shape;1686;p39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87" name="Google Shape;1687;p39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88" name="Google Shape;1688;p39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89" name="Google Shape;1689;p39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90" name="Google Shape;1690;p39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91" name="Google Shape;1691;p39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92" name="Google Shape;1692;p39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93" name="Google Shape;1693;p39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94" name="Google Shape;1694;p39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95" name="Google Shape;1695;p39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96" name="Google Shape;1696;p39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97" name="Google Shape;1697;p39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98" name="Google Shape;1698;p39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99" name="Google Shape;1699;p39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00" name="Google Shape;1700;p39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01" name="Google Shape;1701;p39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02" name="Google Shape;1702;p39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03" name="Google Shape;1703;p39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04" name="Google Shape;1704;p39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05" name="Google Shape;1705;p39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06" name="Google Shape;1706;p39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07" name="Google Shape;1707;p39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08" name="Google Shape;1708;p39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09" name="Google Shape;1709;p39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10" name="Google Shape;1710;p39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11" name="Google Shape;1711;p39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12" name="Google Shape;1712;p39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13" name="Google Shape;1713;p39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14" name="Google Shape;1714;p39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15" name="Google Shape;1715;p39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16" name="Google Shape;1716;p39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17" name="Google Shape;1717;p39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18" name="Google Shape;1718;p39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19" name="Google Shape;1719;p39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20" name="Google Shape;1720;p39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21" name="Google Shape;1721;p39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22" name="Google Shape;1722;p39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23" name="Google Shape;1723;p39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24" name="Google Shape;1724;p39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25" name="Google Shape;1725;p39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26" name="Google Shape;1726;p39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27" name="Google Shape;1727;p39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28" name="Google Shape;1728;p39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29" name="Google Shape;1729;p39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0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5" name="Google Shape;1735;p40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6" name="Google Shape;1736;p40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7" name="Google Shape;1737;p40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8" name="Google Shape;1738;p40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9" name="Google Shape;1739;p40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0" name="Google Shape;1740;p40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1" name="Google Shape;1741;p40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2" name="Google Shape;1742;p40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3" name="Google Shape;1743;p40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4" name="Google Shape;1744;p40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5" name="Google Shape;1745;p40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6" name="Google Shape;1746;p40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7" name="Google Shape;1747;p40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8" name="Google Shape;1748;p40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9" name="Google Shape;1749;p40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0" name="Google Shape;1750;p40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1" name="Google Shape;1751;p40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2" name="Google Shape;1752;p40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3" name="Google Shape;1753;p40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54" name="Google Shape;1754;p40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55" name="Google Shape;1755;p40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56" name="Google Shape;1756;p40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57" name="Google Shape;1757;p40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58" name="Google Shape;1758;p40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59" name="Google Shape;1759;p40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60" name="Google Shape;1760;p40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61" name="Google Shape;1761;p40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62" name="Google Shape;1762;p40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63" name="Google Shape;1763;p40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64" name="Google Shape;1764;p40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65" name="Google Shape;1765;p40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66" name="Google Shape;1766;p40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67" name="Google Shape;1767;p40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68" name="Google Shape;1768;p40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69" name="Google Shape;1769;p40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70" name="Google Shape;1770;p40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71" name="Google Shape;1771;p40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72" name="Google Shape;1772;p40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73" name="Google Shape;1773;p40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74" name="Google Shape;1774;p40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75" name="Google Shape;1775;p40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76" name="Google Shape;1776;p40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77" name="Google Shape;1777;p40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78" name="Google Shape;1778;p40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79" name="Google Shape;1779;p40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80" name="Google Shape;1780;p40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81" name="Google Shape;1781;p40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82" name="Google Shape;1782;p40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83" name="Google Shape;1783;p40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84" name="Google Shape;1784;p40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85" name="Google Shape;1785;p40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86" name="Google Shape;1786;p40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87" name="Google Shape;1787;p40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88" name="Google Shape;1788;p40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89" name="Google Shape;1789;p40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90" name="Google Shape;1790;p40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91" name="Google Shape;1791;p40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92" name="Google Shape;1792;p40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93" name="Google Shape;1793;p40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94" name="Google Shape;1794;p40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95" name="Google Shape;1795;p40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96" name="Google Shape;1796;p40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97" name="Google Shape;1797;p40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98" name="Google Shape;1798;p40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799" name="Google Shape;1799;p40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00" name="Google Shape;1800;p40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01" name="Google Shape;1801;p40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41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7" name="Google Shape;1807;p41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8" name="Google Shape;1808;p41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9" name="Google Shape;1809;p41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0" name="Google Shape;1810;p41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1" name="Google Shape;1811;p41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2" name="Google Shape;1812;p41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3" name="Google Shape;1813;p41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4" name="Google Shape;1814;p41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5" name="Google Shape;1815;p41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6" name="Google Shape;1816;p41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7" name="Google Shape;1817;p41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8" name="Google Shape;1818;p41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9" name="Google Shape;1819;p41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0" name="Google Shape;1820;p41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1" name="Google Shape;1821;p41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2" name="Google Shape;1822;p41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3" name="Google Shape;1823;p41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4" name="Google Shape;1824;p41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5" name="Google Shape;1825;p41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26" name="Google Shape;1826;p41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27" name="Google Shape;1827;p41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28" name="Google Shape;1828;p41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29" name="Google Shape;1829;p41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30" name="Google Shape;1830;p41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31" name="Google Shape;1831;p41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32" name="Google Shape;1832;p41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33" name="Google Shape;1833;p41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34" name="Google Shape;1834;p41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35" name="Google Shape;1835;p41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36" name="Google Shape;1836;p41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37" name="Google Shape;1837;p41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38" name="Google Shape;1838;p41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39" name="Google Shape;1839;p41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40" name="Google Shape;1840;p41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41" name="Google Shape;1841;p41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42" name="Google Shape;1842;p41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43" name="Google Shape;1843;p41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44" name="Google Shape;1844;p41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45" name="Google Shape;1845;p41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46" name="Google Shape;1846;p41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47" name="Google Shape;1847;p41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48" name="Google Shape;1848;p41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49" name="Google Shape;1849;p41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50" name="Google Shape;1850;p41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51" name="Google Shape;1851;p41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52" name="Google Shape;1852;p41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53" name="Google Shape;1853;p41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54" name="Google Shape;1854;p41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55" name="Google Shape;1855;p41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56" name="Google Shape;1856;p41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57" name="Google Shape;1857;p41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58" name="Google Shape;1858;p41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59" name="Google Shape;1859;p41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60" name="Google Shape;1860;p41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61" name="Google Shape;1861;p41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62" name="Google Shape;1862;p41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63" name="Google Shape;1863;p41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64" name="Google Shape;1864;p41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65" name="Google Shape;1865;p41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66" name="Google Shape;1866;p41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67" name="Google Shape;1867;p41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68" name="Google Shape;1868;p41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69" name="Google Shape;1869;p41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70" name="Google Shape;1870;p41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71" name="Google Shape;1871;p41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72" name="Google Shape;1872;p41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73" name="Google Shape;1873;p41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2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9" name="Google Shape;1879;p42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0" name="Google Shape;1880;p42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1" name="Google Shape;1881;p42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2" name="Google Shape;1882;p42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3" name="Google Shape;1883;p42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4" name="Google Shape;1884;p42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5" name="Google Shape;1885;p42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6" name="Google Shape;1886;p42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7" name="Google Shape;1887;p42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8" name="Google Shape;1888;p42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9" name="Google Shape;1889;p42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0" name="Google Shape;1890;p42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1" name="Google Shape;1891;p42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2" name="Google Shape;1892;p42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3" name="Google Shape;1893;p42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4" name="Google Shape;1894;p42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5" name="Google Shape;1895;p42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6" name="Google Shape;1896;p42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7" name="Google Shape;1897;p42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98" name="Google Shape;1898;p42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99" name="Google Shape;1899;p42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00" name="Google Shape;1900;p42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01" name="Google Shape;1901;p42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02" name="Google Shape;1902;p42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03" name="Google Shape;1903;p42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04" name="Google Shape;1904;p42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05" name="Google Shape;1905;p42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06" name="Google Shape;1906;p42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07" name="Google Shape;1907;p42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08" name="Google Shape;1908;p42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09" name="Google Shape;1909;p42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10" name="Google Shape;1910;p42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11" name="Google Shape;1911;p42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12" name="Google Shape;1912;p42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13" name="Google Shape;1913;p42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14" name="Google Shape;1914;p42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15" name="Google Shape;1915;p42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16" name="Google Shape;1916;p42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17" name="Google Shape;1917;p42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18" name="Google Shape;1918;p42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19" name="Google Shape;1919;p42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20" name="Google Shape;1920;p42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21" name="Google Shape;1921;p42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22" name="Google Shape;1922;p42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23" name="Google Shape;1923;p42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24" name="Google Shape;1924;p42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25" name="Google Shape;1925;p42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26" name="Google Shape;1926;p42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27" name="Google Shape;1927;p42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28" name="Google Shape;1928;p42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29" name="Google Shape;1929;p42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30" name="Google Shape;1930;p42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31" name="Google Shape;1931;p42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32" name="Google Shape;1932;p42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33" name="Google Shape;1933;p42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34" name="Google Shape;1934;p42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35" name="Google Shape;1935;p42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36" name="Google Shape;1936;p42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37" name="Google Shape;1937;p42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38" name="Google Shape;1938;p42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39" name="Google Shape;1939;p42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40" name="Google Shape;1940;p42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41" name="Google Shape;1941;p42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42" name="Google Shape;1942;p42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43" name="Google Shape;1943;p42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44" name="Google Shape;1944;p42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45" name="Google Shape;1945;p42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3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1" name="Google Shape;1951;p43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2" name="Google Shape;1952;p43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3" name="Google Shape;1953;p43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4" name="Google Shape;1954;p43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5" name="Google Shape;1955;p43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6" name="Google Shape;1956;p43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7" name="Google Shape;1957;p43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8" name="Google Shape;1958;p43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9" name="Google Shape;1959;p43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0" name="Google Shape;1960;p43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1" name="Google Shape;1961;p43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2" name="Google Shape;1962;p43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3" name="Google Shape;1963;p43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4" name="Google Shape;1964;p43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5" name="Google Shape;1965;p43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6" name="Google Shape;1966;p43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7" name="Google Shape;1967;p43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8" name="Google Shape;1968;p43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9" name="Google Shape;1969;p43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70" name="Google Shape;1970;p43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71" name="Google Shape;1971;p43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72" name="Google Shape;1972;p43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73" name="Google Shape;1973;p43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74" name="Google Shape;1974;p43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75" name="Google Shape;1975;p43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76" name="Google Shape;1976;p43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77" name="Google Shape;1977;p43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78" name="Google Shape;1978;p43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79" name="Google Shape;1979;p43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80" name="Google Shape;1980;p43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81" name="Google Shape;1981;p43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82" name="Google Shape;1982;p43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83" name="Google Shape;1983;p43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84" name="Google Shape;1984;p43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85" name="Google Shape;1985;p43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86" name="Google Shape;1986;p43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87" name="Google Shape;1987;p43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88" name="Google Shape;1988;p43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89" name="Google Shape;1989;p43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90" name="Google Shape;1990;p43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91" name="Google Shape;1991;p43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92" name="Google Shape;1992;p43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93" name="Google Shape;1993;p43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94" name="Google Shape;1994;p43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95" name="Google Shape;1995;p43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96" name="Google Shape;1996;p43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97" name="Google Shape;1997;p43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98" name="Google Shape;1998;p43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99" name="Google Shape;1999;p43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00" name="Google Shape;2000;p43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01" name="Google Shape;2001;p43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02" name="Google Shape;2002;p43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03" name="Google Shape;2003;p43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04" name="Google Shape;2004;p43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05" name="Google Shape;2005;p43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06" name="Google Shape;2006;p43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07" name="Google Shape;2007;p43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08" name="Google Shape;2008;p43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09" name="Google Shape;2009;p43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10" name="Google Shape;2010;p43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11" name="Google Shape;2011;p43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12" name="Google Shape;2012;p43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13" name="Google Shape;2013;p43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14" name="Google Shape;2014;p43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15" name="Google Shape;2015;p43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16" name="Google Shape;2016;p43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17" name="Google Shape;2017;p43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44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3" name="Google Shape;2023;p44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4" name="Google Shape;2024;p44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5" name="Google Shape;2025;p44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6" name="Google Shape;2026;p44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7" name="Google Shape;2027;p44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8" name="Google Shape;2028;p44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9" name="Google Shape;2029;p44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0" name="Google Shape;2030;p44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1" name="Google Shape;2031;p44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2" name="Google Shape;2032;p44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3" name="Google Shape;2033;p44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4" name="Google Shape;2034;p44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5" name="Google Shape;2035;p44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6" name="Google Shape;2036;p44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7" name="Google Shape;2037;p44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8" name="Google Shape;2038;p44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9" name="Google Shape;2039;p44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0" name="Google Shape;2040;p44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1" name="Google Shape;2041;p44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42" name="Google Shape;2042;p44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43" name="Google Shape;2043;p44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44" name="Google Shape;2044;p44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45" name="Google Shape;2045;p44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46" name="Google Shape;2046;p44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47" name="Google Shape;2047;p44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48" name="Google Shape;2048;p44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49" name="Google Shape;2049;p44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50" name="Google Shape;2050;p44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51" name="Google Shape;2051;p44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52" name="Google Shape;2052;p44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53" name="Google Shape;2053;p44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54" name="Google Shape;2054;p44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55" name="Google Shape;2055;p44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56" name="Google Shape;2056;p44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57" name="Google Shape;2057;p44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58" name="Google Shape;2058;p44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59" name="Google Shape;2059;p44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60" name="Google Shape;2060;p44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61" name="Google Shape;2061;p44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62" name="Google Shape;2062;p44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63" name="Google Shape;2063;p44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64" name="Google Shape;2064;p44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65" name="Google Shape;2065;p44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66" name="Google Shape;2066;p44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67" name="Google Shape;2067;p44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68" name="Google Shape;2068;p44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69" name="Google Shape;2069;p44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70" name="Google Shape;2070;p44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71" name="Google Shape;2071;p44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72" name="Google Shape;2072;p44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73" name="Google Shape;2073;p44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74" name="Google Shape;2074;p44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75" name="Google Shape;2075;p44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76" name="Google Shape;2076;p44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77" name="Google Shape;2077;p44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78" name="Google Shape;2078;p44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79" name="Google Shape;2079;p44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80" name="Google Shape;2080;p44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81" name="Google Shape;2081;p44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82" name="Google Shape;2082;p44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83" name="Google Shape;2083;p44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84" name="Google Shape;2084;p44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85" name="Google Shape;2085;p44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86" name="Google Shape;2086;p44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87" name="Google Shape;2087;p44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88" name="Google Shape;2088;p44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89" name="Google Shape;2089;p44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5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5" name="Google Shape;2095;p45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6" name="Google Shape;2096;p45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" name="Google Shape;2097;p45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8" name="Google Shape;2098;p45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9" name="Google Shape;2099;p45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0" name="Google Shape;2100;p45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1" name="Google Shape;2101;p45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2" name="Google Shape;2102;p45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3" name="Google Shape;2103;p45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4" name="Google Shape;2104;p45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5" name="Google Shape;2105;p45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6" name="Google Shape;2106;p45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7" name="Google Shape;2107;p45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8" name="Google Shape;2108;p45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9" name="Google Shape;2109;p45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0" name="Google Shape;2110;p45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1" name="Google Shape;2111;p45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2" name="Google Shape;2112;p45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3" name="Google Shape;2113;p45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14" name="Google Shape;2114;p45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15" name="Google Shape;2115;p45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16" name="Google Shape;2116;p45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17" name="Google Shape;2117;p45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18" name="Google Shape;2118;p45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19" name="Google Shape;2119;p45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20" name="Google Shape;2120;p45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21" name="Google Shape;2121;p45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22" name="Google Shape;2122;p45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23" name="Google Shape;2123;p45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24" name="Google Shape;2124;p45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25" name="Google Shape;2125;p45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26" name="Google Shape;2126;p45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27" name="Google Shape;2127;p45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28" name="Google Shape;2128;p45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29" name="Google Shape;2129;p45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30" name="Google Shape;2130;p45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31" name="Google Shape;2131;p45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32" name="Google Shape;2132;p45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33" name="Google Shape;2133;p45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34" name="Google Shape;2134;p45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35" name="Google Shape;2135;p45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36" name="Google Shape;2136;p45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37" name="Google Shape;2137;p45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38" name="Google Shape;2138;p45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39" name="Google Shape;2139;p45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40" name="Google Shape;2140;p45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41" name="Google Shape;2141;p45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42" name="Google Shape;2142;p45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43" name="Google Shape;2143;p45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44" name="Google Shape;2144;p45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45" name="Google Shape;2145;p45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46" name="Google Shape;2146;p45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47" name="Google Shape;2147;p45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48" name="Google Shape;2148;p45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49" name="Google Shape;2149;p45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50" name="Google Shape;2150;p45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51" name="Google Shape;2151;p45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52" name="Google Shape;2152;p45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53" name="Google Shape;2153;p45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54" name="Google Shape;2154;p45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55" name="Google Shape;2155;p45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56" name="Google Shape;2156;p45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57" name="Google Shape;2157;p45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58" name="Google Shape;2158;p45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59" name="Google Shape;2159;p45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60" name="Google Shape;2160;p45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61" name="Google Shape;2161;p45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>
            <a:hlinkClick action="ppaction://hlinksldjump" r:id="rId3"/>
          </p:cNvPr>
          <p:cNvSpPr/>
          <p:nvPr/>
        </p:nvSpPr>
        <p:spPr>
          <a:xfrm>
            <a:off x="9357845" y="10919459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9">
            <a:hlinkClick action="ppaction://hlinksldjump" r:id="rId4"/>
          </p:cNvPr>
          <p:cNvSpPr/>
          <p:nvPr/>
        </p:nvSpPr>
        <p:spPr>
          <a:xfrm>
            <a:off x="9357845" y="9965270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19">
            <a:hlinkClick action="ppaction://hlinksldjump" r:id="rId5"/>
          </p:cNvPr>
          <p:cNvSpPr/>
          <p:nvPr/>
        </p:nvSpPr>
        <p:spPr>
          <a:xfrm>
            <a:off x="9357845" y="8995572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19">
            <a:hlinkClick action="ppaction://hlinksldjump" r:id="rId6"/>
          </p:cNvPr>
          <p:cNvSpPr/>
          <p:nvPr/>
        </p:nvSpPr>
        <p:spPr>
          <a:xfrm>
            <a:off x="9357845" y="8012274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19">
            <a:hlinkClick action="ppaction://hlinksldjump" r:id="rId7"/>
          </p:cNvPr>
          <p:cNvSpPr/>
          <p:nvPr/>
        </p:nvSpPr>
        <p:spPr>
          <a:xfrm>
            <a:off x="9357845" y="7050330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19">
            <a:hlinkClick action="ppaction://hlinksldjump" r:id="rId8"/>
          </p:cNvPr>
          <p:cNvSpPr/>
          <p:nvPr/>
        </p:nvSpPr>
        <p:spPr>
          <a:xfrm>
            <a:off x="9357845" y="6059278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19">
            <a:hlinkClick action="ppaction://hlinksldjump" r:id="rId9"/>
          </p:cNvPr>
          <p:cNvSpPr/>
          <p:nvPr/>
        </p:nvSpPr>
        <p:spPr>
          <a:xfrm>
            <a:off x="9357845" y="5105089"/>
            <a:ext cx="347700" cy="1018800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19">
            <a:hlinkClick action="ppaction://hlinksldjump" r:id="rId10"/>
          </p:cNvPr>
          <p:cNvSpPr/>
          <p:nvPr/>
        </p:nvSpPr>
        <p:spPr>
          <a:xfrm>
            <a:off x="9357845" y="4157251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19">
            <a:hlinkClick action="ppaction://hlinksldjump" r:id="rId11"/>
          </p:cNvPr>
          <p:cNvSpPr/>
          <p:nvPr/>
        </p:nvSpPr>
        <p:spPr>
          <a:xfrm>
            <a:off x="9357845" y="3198483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19">
            <a:hlinkClick action="ppaction://hlinksldjump" r:id="rId12"/>
          </p:cNvPr>
          <p:cNvSpPr/>
          <p:nvPr/>
        </p:nvSpPr>
        <p:spPr>
          <a:xfrm>
            <a:off x="9357845" y="2233364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19">
            <a:hlinkClick action="ppaction://hlinksldjump" r:id="rId13"/>
          </p:cNvPr>
          <p:cNvSpPr/>
          <p:nvPr/>
        </p:nvSpPr>
        <p:spPr>
          <a:xfrm>
            <a:off x="9357845" y="1274596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19">
            <a:hlinkClick action="ppaction://hlinksldjump" r:id="rId14"/>
          </p:cNvPr>
          <p:cNvSpPr/>
          <p:nvPr/>
        </p:nvSpPr>
        <p:spPr>
          <a:xfrm>
            <a:off x="9357845" y="337687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19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19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19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9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19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19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19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2" name="Google Shape;182;p19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3" name="Google Shape;183;p19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4" name="Google Shape;184;p19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5" name="Google Shape;185;p19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6" name="Google Shape;186;p19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7" name="Google Shape;187;p19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89" name="Google Shape;189;p19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0" name="Google Shape;190;p19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1" name="Google Shape;191;p19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2" name="Google Shape;192;p19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3" name="Google Shape;193;p19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4" name="Google Shape;194;p19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5" name="Google Shape;195;p19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8" name="Google Shape;198;p19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9" name="Google Shape;199;p19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0" name="Google Shape;200;p19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1" name="Google Shape;201;p19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2" name="Google Shape;202;p19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3" name="Google Shape;203;p19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4" name="Google Shape;204;p19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5" name="Google Shape;205;p19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6" name="Google Shape;206;p19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8" name="Google Shape;208;p19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9" name="Google Shape;209;p19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0" name="Google Shape;210;p19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1" name="Google Shape;211;p19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2" name="Google Shape;212;p19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3" name="Google Shape;213;p19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4" name="Google Shape;214;p19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6" name="Google Shape;216;p19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7" name="Google Shape;217;p19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8" name="Google Shape;218;p19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9" name="Google Shape;219;p19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0" name="Google Shape;220;p19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1" name="Google Shape;221;p19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2" name="Google Shape;222;p19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3" name="Google Shape;223;p19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4" name="Google Shape;224;p19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5" name="Google Shape;225;p19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6" name="Google Shape;226;p19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7" name="Google Shape;227;p19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8" name="Google Shape;228;p19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9" name="Google Shape;229;p19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6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7" name="Google Shape;2167;p46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8" name="Google Shape;2168;p46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9" name="Google Shape;2169;p46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0" name="Google Shape;2170;p46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1" name="Google Shape;2171;p46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2" name="Google Shape;2172;p46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3" name="Google Shape;2173;p46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4" name="Google Shape;2174;p46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5" name="Google Shape;2175;p46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6" name="Google Shape;2176;p46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7" name="Google Shape;2177;p46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8" name="Google Shape;2178;p46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9" name="Google Shape;2179;p46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0" name="Google Shape;2180;p46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1" name="Google Shape;2181;p46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2" name="Google Shape;2182;p46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3" name="Google Shape;2183;p46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4" name="Google Shape;2184;p46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5" name="Google Shape;2185;p46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86" name="Google Shape;2186;p46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87" name="Google Shape;2187;p46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88" name="Google Shape;2188;p46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89" name="Google Shape;2189;p46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90" name="Google Shape;2190;p46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91" name="Google Shape;2191;p46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92" name="Google Shape;2192;p46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93" name="Google Shape;2193;p46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94" name="Google Shape;2194;p46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95" name="Google Shape;2195;p46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96" name="Google Shape;2196;p46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97" name="Google Shape;2197;p46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98" name="Google Shape;2198;p46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199" name="Google Shape;2199;p46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00" name="Google Shape;2200;p46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01" name="Google Shape;2201;p46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02" name="Google Shape;2202;p46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03" name="Google Shape;2203;p46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04" name="Google Shape;2204;p46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05" name="Google Shape;2205;p46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06" name="Google Shape;2206;p46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07" name="Google Shape;2207;p46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08" name="Google Shape;2208;p46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09" name="Google Shape;2209;p46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10" name="Google Shape;2210;p46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11" name="Google Shape;2211;p46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12" name="Google Shape;2212;p46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13" name="Google Shape;2213;p46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14" name="Google Shape;2214;p46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15" name="Google Shape;2215;p46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16" name="Google Shape;2216;p46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17" name="Google Shape;2217;p46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18" name="Google Shape;2218;p46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19" name="Google Shape;2219;p46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20" name="Google Shape;2220;p46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21" name="Google Shape;2221;p46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22" name="Google Shape;2222;p46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23" name="Google Shape;2223;p46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24" name="Google Shape;2224;p46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25" name="Google Shape;2225;p46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26" name="Google Shape;2226;p46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27" name="Google Shape;2227;p46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28" name="Google Shape;2228;p46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29" name="Google Shape;2229;p46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30" name="Google Shape;2230;p46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31" name="Google Shape;2231;p46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32" name="Google Shape;2232;p46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33" name="Google Shape;2233;p46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47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9" name="Google Shape;2239;p47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0" name="Google Shape;2240;p47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1" name="Google Shape;2241;p47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2" name="Google Shape;2242;p47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3" name="Google Shape;2243;p47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4" name="Google Shape;2244;p47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5" name="Google Shape;2245;p47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6" name="Google Shape;2246;p47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7" name="Google Shape;2247;p47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8" name="Google Shape;2248;p47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9" name="Google Shape;2249;p47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0" name="Google Shape;2250;p47">
            <a:hlinkClick action="ppaction://hlinksldjump" r:id="rId15"/>
          </p:cNvPr>
          <p:cNvSpPr/>
          <p:nvPr/>
        </p:nvSpPr>
        <p:spPr>
          <a:xfrm>
            <a:off x="7191708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1" name="Google Shape;2251;p47">
            <a:hlinkClick action="ppaction://hlinksldjump" r:id="rId16"/>
          </p:cNvPr>
          <p:cNvSpPr/>
          <p:nvPr/>
        </p:nvSpPr>
        <p:spPr>
          <a:xfrm>
            <a:off x="6145366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2" name="Google Shape;2252;p47">
            <a:hlinkClick action="ppaction://hlinksldjump" r:id="rId17"/>
          </p:cNvPr>
          <p:cNvSpPr/>
          <p:nvPr/>
        </p:nvSpPr>
        <p:spPr>
          <a:xfrm>
            <a:off x="5080914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3" name="Google Shape;2253;p47">
            <a:hlinkClick action="ppaction://hlinksldjump" r:id="rId18"/>
          </p:cNvPr>
          <p:cNvSpPr/>
          <p:nvPr/>
        </p:nvSpPr>
        <p:spPr>
          <a:xfrm>
            <a:off x="4057591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4" name="Google Shape;2254;p47">
            <a:hlinkClick action="ppaction://hlinksldjump" r:id="rId19"/>
          </p:cNvPr>
          <p:cNvSpPr/>
          <p:nvPr/>
        </p:nvSpPr>
        <p:spPr>
          <a:xfrm>
            <a:off x="3005095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5" name="Google Shape;2255;p47">
            <a:hlinkClick action="ppaction://hlinksldjump" r:id="rId20"/>
          </p:cNvPr>
          <p:cNvSpPr/>
          <p:nvPr/>
        </p:nvSpPr>
        <p:spPr>
          <a:xfrm>
            <a:off x="1969815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6" name="Google Shape;2256;p47">
            <a:hlinkClick action="ppaction://hlinksldjump" r:id="rId21"/>
          </p:cNvPr>
          <p:cNvSpPr/>
          <p:nvPr/>
        </p:nvSpPr>
        <p:spPr>
          <a:xfrm>
            <a:off x="923473" y="87438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7" name="Google Shape;2257;p47"/>
          <p:cNvSpPr/>
          <p:nvPr/>
        </p:nvSpPr>
        <p:spPr>
          <a:xfrm>
            <a:off x="115825" y="337637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58" name="Google Shape;2258;p47"/>
          <p:cNvCxnSpPr/>
          <p:nvPr/>
        </p:nvCxnSpPr>
        <p:spPr>
          <a:xfrm>
            <a:off x="142379" y="6737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59" name="Google Shape;2259;p47"/>
          <p:cNvCxnSpPr/>
          <p:nvPr/>
        </p:nvCxnSpPr>
        <p:spPr>
          <a:xfrm>
            <a:off x="142379" y="91806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60" name="Google Shape;2260;p47"/>
          <p:cNvCxnSpPr/>
          <p:nvPr/>
        </p:nvCxnSpPr>
        <p:spPr>
          <a:xfrm>
            <a:off x="142379" y="118194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61" name="Google Shape;2261;p47"/>
          <p:cNvCxnSpPr/>
          <p:nvPr/>
        </p:nvCxnSpPr>
        <p:spPr>
          <a:xfrm>
            <a:off x="142329" y="1447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62" name="Google Shape;2262;p47"/>
          <p:cNvCxnSpPr/>
          <p:nvPr/>
        </p:nvCxnSpPr>
        <p:spPr>
          <a:xfrm>
            <a:off x="142329" y="169622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63" name="Google Shape;2263;p47"/>
          <p:cNvCxnSpPr/>
          <p:nvPr/>
        </p:nvCxnSpPr>
        <p:spPr>
          <a:xfrm>
            <a:off x="142333" y="198623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64" name="Google Shape;2264;p47"/>
          <p:cNvCxnSpPr/>
          <p:nvPr/>
        </p:nvCxnSpPr>
        <p:spPr>
          <a:xfrm>
            <a:off x="142333" y="225011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65" name="Google Shape;2265;p47"/>
          <p:cNvCxnSpPr/>
          <p:nvPr/>
        </p:nvCxnSpPr>
        <p:spPr>
          <a:xfrm>
            <a:off x="142333" y="251399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66" name="Google Shape;2266;p47"/>
          <p:cNvCxnSpPr/>
          <p:nvPr/>
        </p:nvCxnSpPr>
        <p:spPr>
          <a:xfrm>
            <a:off x="142333" y="30417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67" name="Google Shape;2267;p47"/>
          <p:cNvCxnSpPr/>
          <p:nvPr/>
        </p:nvCxnSpPr>
        <p:spPr>
          <a:xfrm>
            <a:off x="142333" y="35695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68" name="Google Shape;2268;p47"/>
          <p:cNvCxnSpPr/>
          <p:nvPr/>
        </p:nvCxnSpPr>
        <p:spPr>
          <a:xfrm>
            <a:off x="142333" y="38333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69" name="Google Shape;2269;p47"/>
          <p:cNvCxnSpPr/>
          <p:nvPr/>
        </p:nvCxnSpPr>
        <p:spPr>
          <a:xfrm>
            <a:off x="142333" y="4097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70" name="Google Shape;2270;p47"/>
          <p:cNvCxnSpPr/>
          <p:nvPr/>
        </p:nvCxnSpPr>
        <p:spPr>
          <a:xfrm>
            <a:off x="142333" y="436113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71" name="Google Shape;2271;p47"/>
          <p:cNvCxnSpPr/>
          <p:nvPr/>
        </p:nvCxnSpPr>
        <p:spPr>
          <a:xfrm>
            <a:off x="142333" y="462501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72" name="Google Shape;2272;p47"/>
          <p:cNvCxnSpPr/>
          <p:nvPr/>
        </p:nvCxnSpPr>
        <p:spPr>
          <a:xfrm>
            <a:off x="142333" y="488889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73" name="Google Shape;2273;p47"/>
          <p:cNvCxnSpPr/>
          <p:nvPr/>
        </p:nvCxnSpPr>
        <p:spPr>
          <a:xfrm>
            <a:off x="142333" y="515277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74" name="Google Shape;2274;p47"/>
          <p:cNvCxnSpPr/>
          <p:nvPr/>
        </p:nvCxnSpPr>
        <p:spPr>
          <a:xfrm>
            <a:off x="142333" y="541665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75" name="Google Shape;2275;p47"/>
          <p:cNvCxnSpPr/>
          <p:nvPr/>
        </p:nvCxnSpPr>
        <p:spPr>
          <a:xfrm>
            <a:off x="142333" y="568052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76" name="Google Shape;2276;p47"/>
          <p:cNvCxnSpPr/>
          <p:nvPr/>
        </p:nvCxnSpPr>
        <p:spPr>
          <a:xfrm>
            <a:off x="142333" y="59444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77" name="Google Shape;2277;p47"/>
          <p:cNvCxnSpPr/>
          <p:nvPr/>
        </p:nvCxnSpPr>
        <p:spPr>
          <a:xfrm>
            <a:off x="142333" y="62082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78" name="Google Shape;2278;p47"/>
          <p:cNvCxnSpPr/>
          <p:nvPr/>
        </p:nvCxnSpPr>
        <p:spPr>
          <a:xfrm>
            <a:off x="142333" y="647216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79" name="Google Shape;2279;p47"/>
          <p:cNvCxnSpPr/>
          <p:nvPr/>
        </p:nvCxnSpPr>
        <p:spPr>
          <a:xfrm>
            <a:off x="142333" y="69999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80" name="Google Shape;2280;p47"/>
          <p:cNvCxnSpPr/>
          <p:nvPr/>
        </p:nvCxnSpPr>
        <p:spPr>
          <a:xfrm>
            <a:off x="142333" y="752767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81" name="Google Shape;2281;p47"/>
          <p:cNvCxnSpPr/>
          <p:nvPr/>
        </p:nvCxnSpPr>
        <p:spPr>
          <a:xfrm>
            <a:off x="142333" y="779155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82" name="Google Shape;2282;p47"/>
          <p:cNvCxnSpPr/>
          <p:nvPr/>
        </p:nvCxnSpPr>
        <p:spPr>
          <a:xfrm>
            <a:off x="142333" y="80554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83" name="Google Shape;2283;p47"/>
          <p:cNvCxnSpPr/>
          <p:nvPr/>
        </p:nvCxnSpPr>
        <p:spPr>
          <a:xfrm>
            <a:off x="142333" y="858318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84" name="Google Shape;2284;p47"/>
          <p:cNvCxnSpPr/>
          <p:nvPr/>
        </p:nvCxnSpPr>
        <p:spPr>
          <a:xfrm>
            <a:off x="142333" y="91109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85" name="Google Shape;2285;p47"/>
          <p:cNvCxnSpPr/>
          <p:nvPr/>
        </p:nvCxnSpPr>
        <p:spPr>
          <a:xfrm>
            <a:off x="142333" y="937481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86" name="Google Shape;2286;p47"/>
          <p:cNvCxnSpPr/>
          <p:nvPr/>
        </p:nvCxnSpPr>
        <p:spPr>
          <a:xfrm>
            <a:off x="142333" y="963869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87" name="Google Shape;2287;p47"/>
          <p:cNvCxnSpPr/>
          <p:nvPr/>
        </p:nvCxnSpPr>
        <p:spPr>
          <a:xfrm>
            <a:off x="142333" y="99025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88" name="Google Shape;2288;p47"/>
          <p:cNvCxnSpPr/>
          <p:nvPr/>
        </p:nvCxnSpPr>
        <p:spPr>
          <a:xfrm>
            <a:off x="142333" y="101664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89" name="Google Shape;2289;p47"/>
          <p:cNvCxnSpPr/>
          <p:nvPr/>
        </p:nvCxnSpPr>
        <p:spPr>
          <a:xfrm>
            <a:off x="142333" y="104303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90" name="Google Shape;2290;p47"/>
          <p:cNvCxnSpPr/>
          <p:nvPr/>
        </p:nvCxnSpPr>
        <p:spPr>
          <a:xfrm>
            <a:off x="142333" y="1069421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91" name="Google Shape;2291;p47"/>
          <p:cNvCxnSpPr/>
          <p:nvPr/>
        </p:nvCxnSpPr>
        <p:spPr>
          <a:xfrm>
            <a:off x="142383" y="1254135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92" name="Google Shape;2292;p47"/>
          <p:cNvCxnSpPr/>
          <p:nvPr/>
        </p:nvCxnSpPr>
        <p:spPr>
          <a:xfrm rot="10800000">
            <a:off x="704744" y="523943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93" name="Google Shape;2293;p47"/>
          <p:cNvCxnSpPr/>
          <p:nvPr/>
        </p:nvCxnSpPr>
        <p:spPr>
          <a:xfrm rot="10800000">
            <a:off x="817284" y="523943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94" name="Google Shape;2294;p47"/>
          <p:cNvCxnSpPr/>
          <p:nvPr/>
        </p:nvCxnSpPr>
        <p:spPr>
          <a:xfrm>
            <a:off x="142333" y="277787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95" name="Google Shape;2295;p47"/>
          <p:cNvCxnSpPr/>
          <p:nvPr/>
        </p:nvCxnSpPr>
        <p:spPr>
          <a:xfrm>
            <a:off x="142333" y="33056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96" name="Google Shape;2296;p47"/>
          <p:cNvCxnSpPr/>
          <p:nvPr/>
        </p:nvCxnSpPr>
        <p:spPr>
          <a:xfrm>
            <a:off x="142333" y="673604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97" name="Google Shape;2297;p47"/>
          <p:cNvCxnSpPr/>
          <p:nvPr/>
        </p:nvCxnSpPr>
        <p:spPr>
          <a:xfrm>
            <a:off x="142333" y="72637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98" name="Google Shape;2298;p47"/>
          <p:cNvCxnSpPr/>
          <p:nvPr/>
        </p:nvCxnSpPr>
        <p:spPr>
          <a:xfrm>
            <a:off x="142333" y="831930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99" name="Google Shape;2299;p47"/>
          <p:cNvCxnSpPr/>
          <p:nvPr/>
        </p:nvCxnSpPr>
        <p:spPr>
          <a:xfrm>
            <a:off x="142333" y="88470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00" name="Google Shape;2300;p47"/>
          <p:cNvCxnSpPr/>
          <p:nvPr/>
        </p:nvCxnSpPr>
        <p:spPr>
          <a:xfrm>
            <a:off x="142333" y="1095808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01" name="Google Shape;2301;p47"/>
          <p:cNvCxnSpPr/>
          <p:nvPr/>
        </p:nvCxnSpPr>
        <p:spPr>
          <a:xfrm>
            <a:off x="142333" y="112219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02" name="Google Shape;2302;p47"/>
          <p:cNvCxnSpPr/>
          <p:nvPr/>
        </p:nvCxnSpPr>
        <p:spPr>
          <a:xfrm>
            <a:off x="142333" y="1148584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03" name="Google Shape;2303;p47"/>
          <p:cNvCxnSpPr/>
          <p:nvPr/>
        </p:nvCxnSpPr>
        <p:spPr>
          <a:xfrm>
            <a:off x="142333" y="1174972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04" name="Google Shape;2304;p47"/>
          <p:cNvCxnSpPr/>
          <p:nvPr/>
        </p:nvCxnSpPr>
        <p:spPr>
          <a:xfrm>
            <a:off x="142333" y="1201359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05" name="Google Shape;2305;p47"/>
          <p:cNvCxnSpPr/>
          <p:nvPr/>
        </p:nvCxnSpPr>
        <p:spPr>
          <a:xfrm>
            <a:off x="142333" y="122774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48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1" name="Google Shape;2311;p48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2" name="Google Shape;2312;p48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3" name="Google Shape;2313;p48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4" name="Google Shape;2314;p48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5" name="Google Shape;2315;p48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6" name="Google Shape;2316;p48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7" name="Google Shape;2317;p48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8" name="Google Shape;2318;p48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9" name="Google Shape;2319;p48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0" name="Google Shape;2320;p48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1" name="Google Shape;2321;p48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2" name="Google Shape;2322;p48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3" name="Google Shape;2323;p48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4" name="Google Shape;2324;p48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5" name="Google Shape;2325;p48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6" name="Google Shape;2326;p48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7" name="Google Shape;2327;p48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8" name="Google Shape;2328;p48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9" name="Google Shape;2329;p48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30" name="Google Shape;2330;p48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31" name="Google Shape;2331;p48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32" name="Google Shape;2332;p48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33" name="Google Shape;2333;p48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34" name="Google Shape;2334;p48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35" name="Google Shape;2335;p48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36" name="Google Shape;2336;p48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37" name="Google Shape;2337;p48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38" name="Google Shape;2338;p48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39" name="Google Shape;2339;p48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40" name="Google Shape;2340;p48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41" name="Google Shape;2341;p48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42" name="Google Shape;2342;p48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43" name="Google Shape;2343;p48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44" name="Google Shape;2344;p48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45" name="Google Shape;2345;p48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46" name="Google Shape;2346;p48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47" name="Google Shape;2347;p48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48" name="Google Shape;2348;p48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49" name="Google Shape;2349;p48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50" name="Google Shape;2350;p48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51" name="Google Shape;2351;p48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52" name="Google Shape;2352;p48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53" name="Google Shape;2353;p48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54" name="Google Shape;2354;p48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55" name="Google Shape;2355;p48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56" name="Google Shape;2356;p48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57" name="Google Shape;2357;p48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58" name="Google Shape;2358;p48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59" name="Google Shape;2359;p48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60" name="Google Shape;2360;p48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61" name="Google Shape;2361;p48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62" name="Google Shape;2362;p48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63" name="Google Shape;2363;p48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64" name="Google Shape;2364;p48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65" name="Google Shape;2365;p48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66" name="Google Shape;2366;p48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67" name="Google Shape;2367;p48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68" name="Google Shape;2368;p48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69" name="Google Shape;2369;p48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70" name="Google Shape;2370;p48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71" name="Google Shape;2371;p48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72" name="Google Shape;2372;p48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73" name="Google Shape;2373;p48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74" name="Google Shape;2374;p48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75" name="Google Shape;2375;p48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76" name="Google Shape;2376;p48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377" name="Google Shape;2377;p48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p49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3" name="Google Shape;2383;p49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4" name="Google Shape;2384;p49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5" name="Google Shape;2385;p49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6" name="Google Shape;2386;p49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7" name="Google Shape;2387;p49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8" name="Google Shape;2388;p49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9" name="Google Shape;2389;p49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0" name="Google Shape;2390;p49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1" name="Google Shape;2391;p49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2" name="Google Shape;2392;p49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3" name="Google Shape;2393;p49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4" name="Google Shape;2394;p49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5" name="Google Shape;2395;p49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6" name="Google Shape;2396;p49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7" name="Google Shape;2397;p49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8" name="Google Shape;2398;p49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9" name="Google Shape;2399;p49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0" name="Google Shape;2400;p49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1" name="Google Shape;2401;p49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02" name="Google Shape;2402;p49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03" name="Google Shape;2403;p49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04" name="Google Shape;2404;p49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05" name="Google Shape;2405;p49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06" name="Google Shape;2406;p49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07" name="Google Shape;2407;p49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08" name="Google Shape;2408;p49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09" name="Google Shape;2409;p49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10" name="Google Shape;2410;p49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11" name="Google Shape;2411;p49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12" name="Google Shape;2412;p49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13" name="Google Shape;2413;p49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14" name="Google Shape;2414;p49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15" name="Google Shape;2415;p49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16" name="Google Shape;2416;p49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17" name="Google Shape;2417;p49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18" name="Google Shape;2418;p49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19" name="Google Shape;2419;p49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20" name="Google Shape;2420;p49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21" name="Google Shape;2421;p49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22" name="Google Shape;2422;p49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23" name="Google Shape;2423;p49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24" name="Google Shape;2424;p49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25" name="Google Shape;2425;p49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26" name="Google Shape;2426;p49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27" name="Google Shape;2427;p49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28" name="Google Shape;2428;p49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29" name="Google Shape;2429;p49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30" name="Google Shape;2430;p49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31" name="Google Shape;2431;p49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32" name="Google Shape;2432;p49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33" name="Google Shape;2433;p49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34" name="Google Shape;2434;p49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35" name="Google Shape;2435;p49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36" name="Google Shape;2436;p49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37" name="Google Shape;2437;p49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38" name="Google Shape;2438;p49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39" name="Google Shape;2439;p49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40" name="Google Shape;2440;p49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41" name="Google Shape;2441;p49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42" name="Google Shape;2442;p49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43" name="Google Shape;2443;p49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44" name="Google Shape;2444;p49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45" name="Google Shape;2445;p49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46" name="Google Shape;2446;p49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47" name="Google Shape;2447;p49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48" name="Google Shape;2448;p49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49" name="Google Shape;2449;p49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50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5" name="Google Shape;2455;p50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6" name="Google Shape;2456;p50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7" name="Google Shape;2457;p50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8" name="Google Shape;2458;p50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9" name="Google Shape;2459;p50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0" name="Google Shape;2460;p50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1" name="Google Shape;2461;p50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2" name="Google Shape;2462;p50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3" name="Google Shape;2463;p50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4" name="Google Shape;2464;p50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5" name="Google Shape;2465;p50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6" name="Google Shape;2466;p50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7" name="Google Shape;2467;p50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8" name="Google Shape;2468;p50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9" name="Google Shape;2469;p50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0" name="Google Shape;2470;p50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1" name="Google Shape;2471;p50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2" name="Google Shape;2472;p50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3" name="Google Shape;2473;p50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74" name="Google Shape;2474;p50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75" name="Google Shape;2475;p50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76" name="Google Shape;2476;p50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77" name="Google Shape;2477;p50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78" name="Google Shape;2478;p50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79" name="Google Shape;2479;p50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80" name="Google Shape;2480;p50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81" name="Google Shape;2481;p50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82" name="Google Shape;2482;p50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83" name="Google Shape;2483;p50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84" name="Google Shape;2484;p50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85" name="Google Shape;2485;p50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86" name="Google Shape;2486;p50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87" name="Google Shape;2487;p50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88" name="Google Shape;2488;p50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89" name="Google Shape;2489;p50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90" name="Google Shape;2490;p50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91" name="Google Shape;2491;p50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92" name="Google Shape;2492;p50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93" name="Google Shape;2493;p50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94" name="Google Shape;2494;p50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95" name="Google Shape;2495;p50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96" name="Google Shape;2496;p50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97" name="Google Shape;2497;p50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98" name="Google Shape;2498;p50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499" name="Google Shape;2499;p50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00" name="Google Shape;2500;p50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01" name="Google Shape;2501;p50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02" name="Google Shape;2502;p50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03" name="Google Shape;2503;p50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04" name="Google Shape;2504;p50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05" name="Google Shape;2505;p50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06" name="Google Shape;2506;p50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07" name="Google Shape;2507;p50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08" name="Google Shape;2508;p50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09" name="Google Shape;2509;p50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10" name="Google Shape;2510;p50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11" name="Google Shape;2511;p50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12" name="Google Shape;2512;p50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13" name="Google Shape;2513;p50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14" name="Google Shape;2514;p50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15" name="Google Shape;2515;p50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16" name="Google Shape;2516;p50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17" name="Google Shape;2517;p50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18" name="Google Shape;2518;p50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19" name="Google Shape;2519;p50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20" name="Google Shape;2520;p50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21" name="Google Shape;2521;p50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51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7" name="Google Shape;2527;p51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8" name="Google Shape;2528;p51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9" name="Google Shape;2529;p51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0" name="Google Shape;2530;p51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1" name="Google Shape;2531;p51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2" name="Google Shape;2532;p51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3" name="Google Shape;2533;p51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4" name="Google Shape;2534;p51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5" name="Google Shape;2535;p51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6" name="Google Shape;2536;p51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7" name="Google Shape;2537;p51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8" name="Google Shape;2538;p51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9" name="Google Shape;2539;p51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0" name="Google Shape;2540;p51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1" name="Google Shape;2541;p51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2" name="Google Shape;2542;p51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3" name="Google Shape;2543;p51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4" name="Google Shape;2544;p51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5" name="Google Shape;2545;p51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46" name="Google Shape;2546;p51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47" name="Google Shape;2547;p51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48" name="Google Shape;2548;p51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49" name="Google Shape;2549;p51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50" name="Google Shape;2550;p51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51" name="Google Shape;2551;p51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52" name="Google Shape;2552;p51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53" name="Google Shape;2553;p51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54" name="Google Shape;2554;p51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55" name="Google Shape;2555;p51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56" name="Google Shape;2556;p51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57" name="Google Shape;2557;p51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58" name="Google Shape;2558;p51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59" name="Google Shape;2559;p51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60" name="Google Shape;2560;p51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61" name="Google Shape;2561;p51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62" name="Google Shape;2562;p51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63" name="Google Shape;2563;p51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64" name="Google Shape;2564;p51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65" name="Google Shape;2565;p51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66" name="Google Shape;2566;p51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67" name="Google Shape;2567;p51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68" name="Google Shape;2568;p51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69" name="Google Shape;2569;p51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70" name="Google Shape;2570;p51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71" name="Google Shape;2571;p51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72" name="Google Shape;2572;p51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73" name="Google Shape;2573;p51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74" name="Google Shape;2574;p51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75" name="Google Shape;2575;p51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76" name="Google Shape;2576;p51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77" name="Google Shape;2577;p51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78" name="Google Shape;2578;p51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79" name="Google Shape;2579;p51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80" name="Google Shape;2580;p51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81" name="Google Shape;2581;p51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82" name="Google Shape;2582;p51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83" name="Google Shape;2583;p51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84" name="Google Shape;2584;p51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85" name="Google Shape;2585;p51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86" name="Google Shape;2586;p51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87" name="Google Shape;2587;p51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88" name="Google Shape;2588;p51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89" name="Google Shape;2589;p51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90" name="Google Shape;2590;p51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91" name="Google Shape;2591;p51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92" name="Google Shape;2592;p51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93" name="Google Shape;2593;p51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2597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p52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9" name="Google Shape;2599;p52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0" name="Google Shape;2600;p52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1" name="Google Shape;2601;p52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2" name="Google Shape;2602;p52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3" name="Google Shape;2603;p52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4" name="Google Shape;2604;p52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5" name="Google Shape;2605;p52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6" name="Google Shape;2606;p52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7" name="Google Shape;2607;p52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8" name="Google Shape;2608;p52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9" name="Google Shape;2609;p52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0" name="Google Shape;2610;p52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1" name="Google Shape;2611;p52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2" name="Google Shape;2612;p52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3" name="Google Shape;2613;p52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4" name="Google Shape;2614;p52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5" name="Google Shape;2615;p52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6" name="Google Shape;2616;p52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7" name="Google Shape;2617;p52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18" name="Google Shape;2618;p52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19" name="Google Shape;2619;p52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20" name="Google Shape;2620;p52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21" name="Google Shape;2621;p52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22" name="Google Shape;2622;p52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23" name="Google Shape;2623;p52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24" name="Google Shape;2624;p52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25" name="Google Shape;2625;p52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26" name="Google Shape;2626;p52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27" name="Google Shape;2627;p52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28" name="Google Shape;2628;p52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29" name="Google Shape;2629;p52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30" name="Google Shape;2630;p52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31" name="Google Shape;2631;p52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32" name="Google Shape;2632;p52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33" name="Google Shape;2633;p52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34" name="Google Shape;2634;p52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35" name="Google Shape;2635;p52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36" name="Google Shape;2636;p52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37" name="Google Shape;2637;p52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38" name="Google Shape;2638;p52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39" name="Google Shape;2639;p52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40" name="Google Shape;2640;p52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41" name="Google Shape;2641;p52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42" name="Google Shape;2642;p52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43" name="Google Shape;2643;p52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44" name="Google Shape;2644;p52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45" name="Google Shape;2645;p52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46" name="Google Shape;2646;p52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47" name="Google Shape;2647;p52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48" name="Google Shape;2648;p52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49" name="Google Shape;2649;p52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50" name="Google Shape;2650;p52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51" name="Google Shape;2651;p52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52" name="Google Shape;2652;p52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53" name="Google Shape;2653;p52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54" name="Google Shape;2654;p52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55" name="Google Shape;2655;p52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56" name="Google Shape;2656;p52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57" name="Google Shape;2657;p52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58" name="Google Shape;2658;p52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59" name="Google Shape;2659;p52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60" name="Google Shape;2660;p52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61" name="Google Shape;2661;p52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62" name="Google Shape;2662;p52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63" name="Google Shape;2663;p52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64" name="Google Shape;2664;p52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65" name="Google Shape;2665;p52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2669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53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1" name="Google Shape;2671;p53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2" name="Google Shape;2672;p53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3" name="Google Shape;2673;p53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4" name="Google Shape;2674;p53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5" name="Google Shape;2675;p53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6" name="Google Shape;2676;p53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7" name="Google Shape;2677;p53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8" name="Google Shape;2678;p53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9" name="Google Shape;2679;p53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0" name="Google Shape;2680;p53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1" name="Google Shape;2681;p53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2" name="Google Shape;2682;p53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3" name="Google Shape;2683;p53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4" name="Google Shape;2684;p53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5" name="Google Shape;2685;p53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6" name="Google Shape;2686;p53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7" name="Google Shape;2687;p53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8" name="Google Shape;2688;p53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9" name="Google Shape;2689;p53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90" name="Google Shape;2690;p53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91" name="Google Shape;2691;p53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92" name="Google Shape;2692;p53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93" name="Google Shape;2693;p53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94" name="Google Shape;2694;p53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95" name="Google Shape;2695;p53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96" name="Google Shape;2696;p53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97" name="Google Shape;2697;p53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98" name="Google Shape;2698;p53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99" name="Google Shape;2699;p53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00" name="Google Shape;2700;p53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01" name="Google Shape;2701;p53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02" name="Google Shape;2702;p53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03" name="Google Shape;2703;p53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04" name="Google Shape;2704;p53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05" name="Google Shape;2705;p53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06" name="Google Shape;2706;p53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07" name="Google Shape;2707;p53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08" name="Google Shape;2708;p53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09" name="Google Shape;2709;p53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10" name="Google Shape;2710;p53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11" name="Google Shape;2711;p53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12" name="Google Shape;2712;p53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13" name="Google Shape;2713;p53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14" name="Google Shape;2714;p53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15" name="Google Shape;2715;p53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16" name="Google Shape;2716;p53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17" name="Google Shape;2717;p53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18" name="Google Shape;2718;p53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19" name="Google Shape;2719;p53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20" name="Google Shape;2720;p53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21" name="Google Shape;2721;p53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22" name="Google Shape;2722;p53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23" name="Google Shape;2723;p53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24" name="Google Shape;2724;p53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25" name="Google Shape;2725;p53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26" name="Google Shape;2726;p53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27" name="Google Shape;2727;p53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28" name="Google Shape;2728;p53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29" name="Google Shape;2729;p53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30" name="Google Shape;2730;p53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31" name="Google Shape;2731;p53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32" name="Google Shape;2732;p53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33" name="Google Shape;2733;p53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34" name="Google Shape;2734;p53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35" name="Google Shape;2735;p53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36" name="Google Shape;2736;p53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37" name="Google Shape;2737;p53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p54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3" name="Google Shape;2743;p54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4" name="Google Shape;2744;p54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5" name="Google Shape;2745;p54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6" name="Google Shape;2746;p54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7" name="Google Shape;2747;p54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8" name="Google Shape;2748;p54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9" name="Google Shape;2749;p54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0" name="Google Shape;2750;p54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1" name="Google Shape;2751;p54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2" name="Google Shape;2752;p54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3" name="Google Shape;2753;p54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4" name="Google Shape;2754;p54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5" name="Google Shape;2755;p54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6" name="Google Shape;2756;p54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7" name="Google Shape;2757;p54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8" name="Google Shape;2758;p54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9" name="Google Shape;2759;p54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0" name="Google Shape;2760;p54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1" name="Google Shape;2761;p54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62" name="Google Shape;2762;p54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63" name="Google Shape;2763;p54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64" name="Google Shape;2764;p54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65" name="Google Shape;2765;p54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66" name="Google Shape;2766;p54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67" name="Google Shape;2767;p54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68" name="Google Shape;2768;p54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69" name="Google Shape;2769;p54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70" name="Google Shape;2770;p54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71" name="Google Shape;2771;p54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72" name="Google Shape;2772;p54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73" name="Google Shape;2773;p54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74" name="Google Shape;2774;p54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75" name="Google Shape;2775;p54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76" name="Google Shape;2776;p54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77" name="Google Shape;2777;p54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78" name="Google Shape;2778;p54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79" name="Google Shape;2779;p54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80" name="Google Shape;2780;p54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81" name="Google Shape;2781;p54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82" name="Google Shape;2782;p54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83" name="Google Shape;2783;p54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84" name="Google Shape;2784;p54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85" name="Google Shape;2785;p54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86" name="Google Shape;2786;p54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87" name="Google Shape;2787;p54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88" name="Google Shape;2788;p54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89" name="Google Shape;2789;p54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90" name="Google Shape;2790;p54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91" name="Google Shape;2791;p54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92" name="Google Shape;2792;p54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93" name="Google Shape;2793;p54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94" name="Google Shape;2794;p54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95" name="Google Shape;2795;p54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96" name="Google Shape;2796;p54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97" name="Google Shape;2797;p54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98" name="Google Shape;2798;p54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99" name="Google Shape;2799;p54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00" name="Google Shape;2800;p54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01" name="Google Shape;2801;p54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02" name="Google Shape;2802;p54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03" name="Google Shape;2803;p54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04" name="Google Shape;2804;p54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05" name="Google Shape;2805;p54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06" name="Google Shape;2806;p54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07" name="Google Shape;2807;p54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08" name="Google Shape;2808;p54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09" name="Google Shape;2809;p54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2813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55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5" name="Google Shape;2815;p55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6" name="Google Shape;2816;p55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7" name="Google Shape;2817;p55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8" name="Google Shape;2818;p55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9" name="Google Shape;2819;p55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0" name="Google Shape;2820;p55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1" name="Google Shape;2821;p55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2" name="Google Shape;2822;p55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3" name="Google Shape;2823;p55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4" name="Google Shape;2824;p55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5" name="Google Shape;2825;p55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6" name="Google Shape;2826;p55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7" name="Google Shape;2827;p55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8" name="Google Shape;2828;p55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9" name="Google Shape;2829;p55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0" name="Google Shape;2830;p55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1" name="Google Shape;2831;p55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2" name="Google Shape;2832;p55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3" name="Google Shape;2833;p55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34" name="Google Shape;2834;p55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35" name="Google Shape;2835;p55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36" name="Google Shape;2836;p55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37" name="Google Shape;2837;p55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38" name="Google Shape;2838;p55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39" name="Google Shape;2839;p55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40" name="Google Shape;2840;p55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41" name="Google Shape;2841;p55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42" name="Google Shape;2842;p55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43" name="Google Shape;2843;p55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44" name="Google Shape;2844;p55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45" name="Google Shape;2845;p55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46" name="Google Shape;2846;p55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47" name="Google Shape;2847;p55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48" name="Google Shape;2848;p55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49" name="Google Shape;2849;p55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50" name="Google Shape;2850;p55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51" name="Google Shape;2851;p55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52" name="Google Shape;2852;p55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53" name="Google Shape;2853;p55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54" name="Google Shape;2854;p55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55" name="Google Shape;2855;p55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56" name="Google Shape;2856;p55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57" name="Google Shape;2857;p55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58" name="Google Shape;2858;p55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59" name="Google Shape;2859;p55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60" name="Google Shape;2860;p55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61" name="Google Shape;2861;p55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62" name="Google Shape;2862;p55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63" name="Google Shape;2863;p55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64" name="Google Shape;2864;p55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65" name="Google Shape;2865;p55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66" name="Google Shape;2866;p55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67" name="Google Shape;2867;p55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68" name="Google Shape;2868;p55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69" name="Google Shape;2869;p55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70" name="Google Shape;2870;p55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71" name="Google Shape;2871;p55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72" name="Google Shape;2872;p55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73" name="Google Shape;2873;p55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74" name="Google Shape;2874;p55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75" name="Google Shape;2875;p55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76" name="Google Shape;2876;p55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77" name="Google Shape;2877;p55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78" name="Google Shape;2878;p55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79" name="Google Shape;2879;p55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80" name="Google Shape;2880;p55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81" name="Google Shape;2881;p55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>
            <a:hlinkClick action="ppaction://hlinksldjump" r:id="rId3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20">
            <a:hlinkClick action="ppaction://hlinksldjump" r:id="rId4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20">
            <a:hlinkClick action="ppaction://hlinksldjump" r:id="rId5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20">
            <a:hlinkClick action="ppaction://hlinksldjump" r:id="rId6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20">
            <a:hlinkClick action="ppaction://hlinksldjump" r:id="rId7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20">
            <a:hlinkClick action="ppaction://hlinksldjump" r:id="rId8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20">
            <a:hlinkClick action="ppaction://hlinksldjump" r:id="rId9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20">
            <a:hlinkClick action="ppaction://hlinksldjump" r:id="rId10"/>
          </p:cNvPr>
          <p:cNvSpPr/>
          <p:nvPr/>
        </p:nvSpPr>
        <p:spPr>
          <a:xfrm>
            <a:off x="9357845" y="10919459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20">
            <a:hlinkClick action="ppaction://hlinksldjump" r:id="rId11"/>
          </p:cNvPr>
          <p:cNvSpPr/>
          <p:nvPr/>
        </p:nvSpPr>
        <p:spPr>
          <a:xfrm>
            <a:off x="9357845" y="9965270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20">
            <a:hlinkClick action="ppaction://hlinksldjump" r:id="rId12"/>
          </p:cNvPr>
          <p:cNvSpPr/>
          <p:nvPr/>
        </p:nvSpPr>
        <p:spPr>
          <a:xfrm>
            <a:off x="9357845" y="8995572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20">
            <a:hlinkClick action="ppaction://hlinksldjump" r:id="rId13"/>
          </p:cNvPr>
          <p:cNvSpPr/>
          <p:nvPr/>
        </p:nvSpPr>
        <p:spPr>
          <a:xfrm>
            <a:off x="9357845" y="8012274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20">
            <a:hlinkClick action="ppaction://hlinksldjump" r:id="rId14"/>
          </p:cNvPr>
          <p:cNvSpPr/>
          <p:nvPr/>
        </p:nvSpPr>
        <p:spPr>
          <a:xfrm>
            <a:off x="9357845" y="7050330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20">
            <a:hlinkClick action="ppaction://hlinksldjump" r:id="rId15"/>
          </p:cNvPr>
          <p:cNvSpPr/>
          <p:nvPr/>
        </p:nvSpPr>
        <p:spPr>
          <a:xfrm>
            <a:off x="9357845" y="6059278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20">
            <a:hlinkClick action="ppaction://hlinksldjump" r:id="rId16"/>
          </p:cNvPr>
          <p:cNvSpPr/>
          <p:nvPr/>
        </p:nvSpPr>
        <p:spPr>
          <a:xfrm>
            <a:off x="9357845" y="5105089"/>
            <a:ext cx="347700" cy="1018800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20">
            <a:hlinkClick action="ppaction://hlinksldjump" r:id="rId17"/>
          </p:cNvPr>
          <p:cNvSpPr/>
          <p:nvPr/>
        </p:nvSpPr>
        <p:spPr>
          <a:xfrm>
            <a:off x="9357845" y="4157251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20">
            <a:hlinkClick action="ppaction://hlinksldjump" r:id="rId18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20">
            <a:hlinkClick action="ppaction://hlinksldjump" r:id="rId19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20">
            <a:hlinkClick action="ppaction://hlinksldjump" r:id="rId20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p20">
            <a:hlinkClick action="ppaction://hlinksldjump" r:id="rId21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135478" y="278782"/>
            <a:ext cx="9324300" cy="124473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4" name="Google Shape;254;p20"/>
          <p:cNvCxnSpPr/>
          <p:nvPr/>
        </p:nvCxnSpPr>
        <p:spPr>
          <a:xfrm>
            <a:off x="161983" y="5013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5" name="Google Shape;255;p20"/>
          <p:cNvCxnSpPr/>
          <p:nvPr/>
        </p:nvCxnSpPr>
        <p:spPr>
          <a:xfrm>
            <a:off x="161983" y="71514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6" name="Google Shape;256;p20"/>
          <p:cNvCxnSpPr/>
          <p:nvPr/>
        </p:nvCxnSpPr>
        <p:spPr>
          <a:xfrm>
            <a:off x="161983" y="92891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7" name="Google Shape;257;p20"/>
          <p:cNvCxnSpPr/>
          <p:nvPr/>
        </p:nvCxnSpPr>
        <p:spPr>
          <a:xfrm>
            <a:off x="161983" y="114267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8" name="Google Shape;258;p20"/>
          <p:cNvCxnSpPr/>
          <p:nvPr/>
        </p:nvCxnSpPr>
        <p:spPr>
          <a:xfrm>
            <a:off x="161983" y="1356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59" name="Google Shape;259;p20"/>
          <p:cNvCxnSpPr/>
          <p:nvPr/>
        </p:nvCxnSpPr>
        <p:spPr>
          <a:xfrm>
            <a:off x="161983" y="15702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0" name="Google Shape;260;p20"/>
          <p:cNvCxnSpPr/>
          <p:nvPr/>
        </p:nvCxnSpPr>
        <p:spPr>
          <a:xfrm>
            <a:off x="161983" y="17839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1" name="Google Shape;261;p20"/>
          <p:cNvCxnSpPr/>
          <p:nvPr/>
        </p:nvCxnSpPr>
        <p:spPr>
          <a:xfrm>
            <a:off x="161983" y="19977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2" name="Google Shape;262;p20"/>
          <p:cNvCxnSpPr/>
          <p:nvPr/>
        </p:nvCxnSpPr>
        <p:spPr>
          <a:xfrm>
            <a:off x="161983" y="221150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3" name="Google Shape;263;p20"/>
          <p:cNvCxnSpPr/>
          <p:nvPr/>
        </p:nvCxnSpPr>
        <p:spPr>
          <a:xfrm>
            <a:off x="161983" y="242527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4" name="Google Shape;264;p20"/>
          <p:cNvCxnSpPr/>
          <p:nvPr/>
        </p:nvCxnSpPr>
        <p:spPr>
          <a:xfrm>
            <a:off x="161983" y="263903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5" name="Google Shape;265;p20"/>
          <p:cNvCxnSpPr/>
          <p:nvPr/>
        </p:nvCxnSpPr>
        <p:spPr>
          <a:xfrm>
            <a:off x="161983" y="28528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6" name="Google Shape;266;p20"/>
          <p:cNvCxnSpPr/>
          <p:nvPr/>
        </p:nvCxnSpPr>
        <p:spPr>
          <a:xfrm>
            <a:off x="161983" y="3066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7" name="Google Shape;267;p20"/>
          <p:cNvCxnSpPr/>
          <p:nvPr/>
        </p:nvCxnSpPr>
        <p:spPr>
          <a:xfrm>
            <a:off x="161983" y="32803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8" name="Google Shape;268;p20"/>
          <p:cNvCxnSpPr/>
          <p:nvPr/>
        </p:nvCxnSpPr>
        <p:spPr>
          <a:xfrm>
            <a:off x="161983" y="34940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69" name="Google Shape;269;p20"/>
          <p:cNvCxnSpPr/>
          <p:nvPr/>
        </p:nvCxnSpPr>
        <p:spPr>
          <a:xfrm>
            <a:off x="161983" y="370786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0" name="Google Shape;270;p20"/>
          <p:cNvCxnSpPr/>
          <p:nvPr/>
        </p:nvCxnSpPr>
        <p:spPr>
          <a:xfrm>
            <a:off x="161983" y="392162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1" name="Google Shape;271;p20"/>
          <p:cNvCxnSpPr/>
          <p:nvPr/>
        </p:nvCxnSpPr>
        <p:spPr>
          <a:xfrm>
            <a:off x="161983" y="41353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2" name="Google Shape;272;p20"/>
          <p:cNvCxnSpPr/>
          <p:nvPr/>
        </p:nvCxnSpPr>
        <p:spPr>
          <a:xfrm>
            <a:off x="161983" y="43491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3" name="Google Shape;273;p20"/>
          <p:cNvCxnSpPr/>
          <p:nvPr/>
        </p:nvCxnSpPr>
        <p:spPr>
          <a:xfrm>
            <a:off x="161983" y="45629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4" name="Google Shape;274;p20"/>
          <p:cNvCxnSpPr/>
          <p:nvPr/>
        </p:nvCxnSpPr>
        <p:spPr>
          <a:xfrm>
            <a:off x="161983" y="477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5" name="Google Shape;275;p20"/>
          <p:cNvCxnSpPr/>
          <p:nvPr/>
        </p:nvCxnSpPr>
        <p:spPr>
          <a:xfrm>
            <a:off x="161983" y="499045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6" name="Google Shape;276;p20"/>
          <p:cNvCxnSpPr/>
          <p:nvPr/>
        </p:nvCxnSpPr>
        <p:spPr>
          <a:xfrm>
            <a:off x="161983" y="520421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7" name="Google Shape;277;p20"/>
          <p:cNvCxnSpPr/>
          <p:nvPr/>
        </p:nvCxnSpPr>
        <p:spPr>
          <a:xfrm>
            <a:off x="161983" y="5417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8" name="Google Shape;278;p20"/>
          <p:cNvCxnSpPr/>
          <p:nvPr/>
        </p:nvCxnSpPr>
        <p:spPr>
          <a:xfrm>
            <a:off x="161983" y="563174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79" name="Google Shape;279;p20"/>
          <p:cNvCxnSpPr/>
          <p:nvPr/>
        </p:nvCxnSpPr>
        <p:spPr>
          <a:xfrm>
            <a:off x="161983" y="58455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0" name="Google Shape;280;p20"/>
          <p:cNvCxnSpPr/>
          <p:nvPr/>
        </p:nvCxnSpPr>
        <p:spPr>
          <a:xfrm>
            <a:off x="161983" y="60592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1" name="Google Shape;281;p20"/>
          <p:cNvCxnSpPr/>
          <p:nvPr/>
        </p:nvCxnSpPr>
        <p:spPr>
          <a:xfrm>
            <a:off x="161983" y="627304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2" name="Google Shape;282;p20"/>
          <p:cNvCxnSpPr/>
          <p:nvPr/>
        </p:nvCxnSpPr>
        <p:spPr>
          <a:xfrm>
            <a:off x="161983" y="6486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3" name="Google Shape;283;p20"/>
          <p:cNvCxnSpPr/>
          <p:nvPr/>
        </p:nvCxnSpPr>
        <p:spPr>
          <a:xfrm>
            <a:off x="161983" y="670057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4" name="Google Shape;284;p20"/>
          <p:cNvCxnSpPr/>
          <p:nvPr/>
        </p:nvCxnSpPr>
        <p:spPr>
          <a:xfrm>
            <a:off x="161983" y="691433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5" name="Google Shape;285;p20"/>
          <p:cNvCxnSpPr/>
          <p:nvPr/>
        </p:nvCxnSpPr>
        <p:spPr>
          <a:xfrm>
            <a:off x="161983" y="712810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6" name="Google Shape;286;p20"/>
          <p:cNvCxnSpPr/>
          <p:nvPr/>
        </p:nvCxnSpPr>
        <p:spPr>
          <a:xfrm>
            <a:off x="161983" y="73418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7" name="Google Shape;287;p20"/>
          <p:cNvCxnSpPr/>
          <p:nvPr/>
        </p:nvCxnSpPr>
        <p:spPr>
          <a:xfrm>
            <a:off x="161983" y="7555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8" name="Google Shape;288;p20"/>
          <p:cNvCxnSpPr/>
          <p:nvPr/>
        </p:nvCxnSpPr>
        <p:spPr>
          <a:xfrm>
            <a:off x="161983" y="77694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9" name="Google Shape;289;p20"/>
          <p:cNvCxnSpPr/>
          <p:nvPr/>
        </p:nvCxnSpPr>
        <p:spPr>
          <a:xfrm>
            <a:off x="161983" y="79831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0" name="Google Shape;290;p20"/>
          <p:cNvCxnSpPr/>
          <p:nvPr/>
        </p:nvCxnSpPr>
        <p:spPr>
          <a:xfrm>
            <a:off x="161983" y="81969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1" name="Google Shape;291;p20"/>
          <p:cNvCxnSpPr/>
          <p:nvPr/>
        </p:nvCxnSpPr>
        <p:spPr>
          <a:xfrm>
            <a:off x="161983" y="841069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2" name="Google Shape;292;p20"/>
          <p:cNvCxnSpPr/>
          <p:nvPr/>
        </p:nvCxnSpPr>
        <p:spPr>
          <a:xfrm>
            <a:off x="161983" y="862446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3" name="Google Shape;293;p20"/>
          <p:cNvCxnSpPr/>
          <p:nvPr/>
        </p:nvCxnSpPr>
        <p:spPr>
          <a:xfrm>
            <a:off x="161983" y="883822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4" name="Google Shape;294;p20"/>
          <p:cNvCxnSpPr/>
          <p:nvPr/>
        </p:nvCxnSpPr>
        <p:spPr>
          <a:xfrm>
            <a:off x="161983" y="905199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5" name="Google Shape;295;p20"/>
          <p:cNvCxnSpPr/>
          <p:nvPr/>
        </p:nvCxnSpPr>
        <p:spPr>
          <a:xfrm>
            <a:off x="161983" y="92657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6" name="Google Shape;296;p20"/>
          <p:cNvCxnSpPr/>
          <p:nvPr/>
        </p:nvCxnSpPr>
        <p:spPr>
          <a:xfrm>
            <a:off x="161983" y="947952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7" name="Google Shape;297;p20"/>
          <p:cNvCxnSpPr/>
          <p:nvPr/>
        </p:nvCxnSpPr>
        <p:spPr>
          <a:xfrm>
            <a:off x="161983" y="969328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8" name="Google Shape;298;p20"/>
          <p:cNvCxnSpPr/>
          <p:nvPr/>
        </p:nvCxnSpPr>
        <p:spPr>
          <a:xfrm>
            <a:off x="161983" y="990705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9" name="Google Shape;299;p20"/>
          <p:cNvCxnSpPr/>
          <p:nvPr/>
        </p:nvCxnSpPr>
        <p:spPr>
          <a:xfrm>
            <a:off x="161983" y="1012081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0" name="Google Shape;300;p20"/>
          <p:cNvCxnSpPr/>
          <p:nvPr/>
        </p:nvCxnSpPr>
        <p:spPr>
          <a:xfrm>
            <a:off x="161983" y="1033458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1" name="Google Shape;301;p20"/>
          <p:cNvCxnSpPr/>
          <p:nvPr/>
        </p:nvCxnSpPr>
        <p:spPr>
          <a:xfrm>
            <a:off x="161983" y="105483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2" name="Google Shape;302;p20"/>
          <p:cNvCxnSpPr/>
          <p:nvPr/>
        </p:nvCxnSpPr>
        <p:spPr>
          <a:xfrm>
            <a:off x="161983" y="1076211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3" name="Google Shape;303;p20"/>
          <p:cNvCxnSpPr/>
          <p:nvPr/>
        </p:nvCxnSpPr>
        <p:spPr>
          <a:xfrm>
            <a:off x="161983" y="109758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4" name="Google Shape;304;p20"/>
          <p:cNvCxnSpPr/>
          <p:nvPr/>
        </p:nvCxnSpPr>
        <p:spPr>
          <a:xfrm>
            <a:off x="161983" y="1118964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5" name="Google Shape;305;p20"/>
          <p:cNvCxnSpPr/>
          <p:nvPr/>
        </p:nvCxnSpPr>
        <p:spPr>
          <a:xfrm>
            <a:off x="161983" y="1140340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6" name="Google Shape;306;p20"/>
          <p:cNvCxnSpPr/>
          <p:nvPr/>
        </p:nvCxnSpPr>
        <p:spPr>
          <a:xfrm>
            <a:off x="161983" y="1161717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7" name="Google Shape;307;p20"/>
          <p:cNvCxnSpPr/>
          <p:nvPr/>
        </p:nvCxnSpPr>
        <p:spPr>
          <a:xfrm>
            <a:off x="161983" y="1183093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8" name="Google Shape;308;p20"/>
          <p:cNvCxnSpPr/>
          <p:nvPr/>
        </p:nvCxnSpPr>
        <p:spPr>
          <a:xfrm>
            <a:off x="161983" y="120447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9" name="Google Shape;309;p20"/>
          <p:cNvCxnSpPr/>
          <p:nvPr/>
        </p:nvCxnSpPr>
        <p:spPr>
          <a:xfrm>
            <a:off x="161983" y="1225846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0" name="Google Shape;310;p20"/>
          <p:cNvCxnSpPr/>
          <p:nvPr/>
        </p:nvCxnSpPr>
        <p:spPr>
          <a:xfrm>
            <a:off x="161983" y="124722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1" name="Google Shape;311;p20"/>
          <p:cNvCxnSpPr/>
          <p:nvPr/>
        </p:nvCxnSpPr>
        <p:spPr>
          <a:xfrm rot="10800000">
            <a:off x="724394" y="357247"/>
            <a:ext cx="0" cy="122592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2" name="Google Shape;312;p20"/>
          <p:cNvCxnSpPr/>
          <p:nvPr/>
        </p:nvCxnSpPr>
        <p:spPr>
          <a:xfrm rot="10800000">
            <a:off x="836934" y="357247"/>
            <a:ext cx="0" cy="122592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13" name="Google Shape;313;p20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4" name="Google Shape;314;p20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5" name="Google Shape;315;p20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6" name="Google Shape;316;p20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7" name="Google Shape;317;p20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8" name="Google Shape;318;p20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9" name="Google Shape;319;p20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0" name="Google Shape;320;p20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" name="Google Shape;321;p20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2" name="Google Shape;322;p20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3" name="Google Shape;323;p20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4" name="Google Shape;324;p20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5" name="Google Shape;325;p20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6" name="Google Shape;326;p20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7" name="Google Shape;327;p20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8" name="Google Shape;328;p20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9" name="Google Shape;329;p20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0" name="Google Shape;330;p20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1" name="Google Shape;331;p20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2" name="Google Shape;332;p20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3" name="Google Shape;333;p20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" name="Google Shape;334;p20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5" name="Google Shape;335;p20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" name="Google Shape;336;p20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7" name="Google Shape;337;p20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8" name="Google Shape;338;p20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9" name="Google Shape;339;p20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0" name="Google Shape;340;p20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" name="Google Shape;341;p20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2" name="Google Shape;342;p20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" name="Google Shape;343;p20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4" name="Google Shape;344;p20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5" name="Google Shape;345;p20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6" name="Google Shape;346;p20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7" name="Google Shape;347;p20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8" name="Google Shape;348;p20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9" name="Google Shape;349;p20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" name="Google Shape;350;p20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1" name="Google Shape;351;p20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2" name="Google Shape;352;p20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3" name="Google Shape;353;p20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4" name="Google Shape;354;p20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5" name="Google Shape;355;p20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6" name="Google Shape;356;p20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" name="Google Shape;357;p20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8" name="Google Shape;358;p20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" name="Google Shape;359;p20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0" name="Google Shape;360;p20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1" name="Google Shape;361;p20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2885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Google Shape;2886;p56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7" name="Google Shape;2887;p56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8" name="Google Shape;2888;p56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9" name="Google Shape;2889;p56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0" name="Google Shape;2890;p56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1" name="Google Shape;2891;p56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2" name="Google Shape;2892;p56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3" name="Google Shape;2893;p56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4" name="Google Shape;2894;p56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5" name="Google Shape;2895;p56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6" name="Google Shape;2896;p56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7" name="Google Shape;2897;p56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8" name="Google Shape;2898;p56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9" name="Google Shape;2899;p56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0" name="Google Shape;2900;p56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1" name="Google Shape;2901;p56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2" name="Google Shape;2902;p56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3" name="Google Shape;2903;p56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4" name="Google Shape;2904;p56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5" name="Google Shape;2905;p56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06" name="Google Shape;2906;p56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07" name="Google Shape;2907;p56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08" name="Google Shape;2908;p56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09" name="Google Shape;2909;p56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10" name="Google Shape;2910;p56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11" name="Google Shape;2911;p56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12" name="Google Shape;2912;p56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13" name="Google Shape;2913;p56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14" name="Google Shape;2914;p56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15" name="Google Shape;2915;p56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16" name="Google Shape;2916;p56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17" name="Google Shape;2917;p56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18" name="Google Shape;2918;p56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19" name="Google Shape;2919;p56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20" name="Google Shape;2920;p56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21" name="Google Shape;2921;p56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22" name="Google Shape;2922;p56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23" name="Google Shape;2923;p56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24" name="Google Shape;2924;p56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25" name="Google Shape;2925;p56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26" name="Google Shape;2926;p56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27" name="Google Shape;2927;p56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28" name="Google Shape;2928;p56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29" name="Google Shape;2929;p56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30" name="Google Shape;2930;p56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31" name="Google Shape;2931;p56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32" name="Google Shape;2932;p56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33" name="Google Shape;2933;p56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34" name="Google Shape;2934;p56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35" name="Google Shape;2935;p56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36" name="Google Shape;2936;p56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37" name="Google Shape;2937;p56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38" name="Google Shape;2938;p56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39" name="Google Shape;2939;p56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40" name="Google Shape;2940;p56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41" name="Google Shape;2941;p56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42" name="Google Shape;2942;p56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43" name="Google Shape;2943;p56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44" name="Google Shape;2944;p56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45" name="Google Shape;2945;p56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46" name="Google Shape;2946;p56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47" name="Google Shape;2947;p56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48" name="Google Shape;2948;p56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49" name="Google Shape;2949;p56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50" name="Google Shape;2950;p56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51" name="Google Shape;2951;p56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52" name="Google Shape;2952;p56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53" name="Google Shape;2953;p56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2957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57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9" name="Google Shape;2959;p57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0" name="Google Shape;2960;p57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1" name="Google Shape;2961;p57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2" name="Google Shape;2962;p57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3" name="Google Shape;2963;p57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4" name="Google Shape;2964;p57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5" name="Google Shape;2965;p57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6" name="Google Shape;2966;p57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7" name="Google Shape;2967;p57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8" name="Google Shape;2968;p57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9" name="Google Shape;2969;p57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0" name="Google Shape;2970;p57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1" name="Google Shape;2971;p57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2" name="Google Shape;2972;p57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3" name="Google Shape;2973;p57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4" name="Google Shape;2974;p57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5" name="Google Shape;2975;p57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6" name="Google Shape;2976;p57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7" name="Google Shape;2977;p57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78" name="Google Shape;2978;p57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79" name="Google Shape;2979;p57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80" name="Google Shape;2980;p57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81" name="Google Shape;2981;p57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82" name="Google Shape;2982;p57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83" name="Google Shape;2983;p57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84" name="Google Shape;2984;p57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85" name="Google Shape;2985;p57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86" name="Google Shape;2986;p57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87" name="Google Shape;2987;p57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88" name="Google Shape;2988;p57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89" name="Google Shape;2989;p57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90" name="Google Shape;2990;p57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91" name="Google Shape;2991;p57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92" name="Google Shape;2992;p57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93" name="Google Shape;2993;p57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94" name="Google Shape;2994;p57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95" name="Google Shape;2995;p57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96" name="Google Shape;2996;p57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97" name="Google Shape;2997;p57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98" name="Google Shape;2998;p57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999" name="Google Shape;2999;p57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00" name="Google Shape;3000;p57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01" name="Google Shape;3001;p57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02" name="Google Shape;3002;p57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03" name="Google Shape;3003;p57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04" name="Google Shape;3004;p57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05" name="Google Shape;3005;p57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06" name="Google Shape;3006;p57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07" name="Google Shape;3007;p57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08" name="Google Shape;3008;p57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09" name="Google Shape;3009;p57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10" name="Google Shape;3010;p57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11" name="Google Shape;3011;p57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12" name="Google Shape;3012;p57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13" name="Google Shape;3013;p57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14" name="Google Shape;3014;p57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15" name="Google Shape;3015;p57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16" name="Google Shape;3016;p57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17" name="Google Shape;3017;p57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18" name="Google Shape;3018;p57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19" name="Google Shape;3019;p57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20" name="Google Shape;3020;p57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21" name="Google Shape;3021;p57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22" name="Google Shape;3022;p57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23" name="Google Shape;3023;p57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24" name="Google Shape;3024;p57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25" name="Google Shape;3025;p57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3029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" name="Google Shape;3030;p58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1" name="Google Shape;3031;p58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2" name="Google Shape;3032;p58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3" name="Google Shape;3033;p58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4" name="Google Shape;3034;p58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5" name="Google Shape;3035;p58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6" name="Google Shape;3036;p58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7" name="Google Shape;3037;p58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8" name="Google Shape;3038;p58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9" name="Google Shape;3039;p58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0" name="Google Shape;3040;p58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1" name="Google Shape;3041;p58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2" name="Google Shape;3042;p58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3" name="Google Shape;3043;p58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4" name="Google Shape;3044;p58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5" name="Google Shape;3045;p58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6" name="Google Shape;3046;p58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7" name="Google Shape;3047;p58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8" name="Google Shape;3048;p58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9" name="Google Shape;3049;p58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50" name="Google Shape;3050;p58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51" name="Google Shape;3051;p58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52" name="Google Shape;3052;p58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53" name="Google Shape;3053;p58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54" name="Google Shape;3054;p58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55" name="Google Shape;3055;p58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56" name="Google Shape;3056;p58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57" name="Google Shape;3057;p58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58" name="Google Shape;3058;p58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59" name="Google Shape;3059;p58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60" name="Google Shape;3060;p58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61" name="Google Shape;3061;p58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62" name="Google Shape;3062;p58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63" name="Google Shape;3063;p58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64" name="Google Shape;3064;p58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65" name="Google Shape;3065;p58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66" name="Google Shape;3066;p58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67" name="Google Shape;3067;p58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68" name="Google Shape;3068;p58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69" name="Google Shape;3069;p58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70" name="Google Shape;3070;p58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71" name="Google Shape;3071;p58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72" name="Google Shape;3072;p58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73" name="Google Shape;3073;p58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74" name="Google Shape;3074;p58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75" name="Google Shape;3075;p58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76" name="Google Shape;3076;p58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77" name="Google Shape;3077;p58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78" name="Google Shape;3078;p58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79" name="Google Shape;3079;p58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80" name="Google Shape;3080;p58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81" name="Google Shape;3081;p58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82" name="Google Shape;3082;p58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83" name="Google Shape;3083;p58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84" name="Google Shape;3084;p58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85" name="Google Shape;3085;p58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86" name="Google Shape;3086;p58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87" name="Google Shape;3087;p58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88" name="Google Shape;3088;p58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89" name="Google Shape;3089;p58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90" name="Google Shape;3090;p58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91" name="Google Shape;3091;p58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92" name="Google Shape;3092;p58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93" name="Google Shape;3093;p58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94" name="Google Shape;3094;p58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95" name="Google Shape;3095;p58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96" name="Google Shape;3096;p58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097" name="Google Shape;3097;p58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310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Google Shape;3102;p59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3" name="Google Shape;3103;p59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4" name="Google Shape;3104;p59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5" name="Google Shape;3105;p59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6" name="Google Shape;3106;p59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7" name="Google Shape;3107;p59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8" name="Google Shape;3108;p59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9" name="Google Shape;3109;p59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0" name="Google Shape;3110;p59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1" name="Google Shape;3111;p59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2" name="Google Shape;3112;p59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3" name="Google Shape;3113;p59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4" name="Google Shape;3114;p59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5" name="Google Shape;3115;p59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6" name="Google Shape;3116;p59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7" name="Google Shape;3117;p59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8" name="Google Shape;3118;p59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9" name="Google Shape;3119;p59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0" name="Google Shape;3120;p59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1" name="Google Shape;3121;p59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22" name="Google Shape;3122;p59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23" name="Google Shape;3123;p59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24" name="Google Shape;3124;p59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25" name="Google Shape;3125;p59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26" name="Google Shape;3126;p59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27" name="Google Shape;3127;p59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28" name="Google Shape;3128;p59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29" name="Google Shape;3129;p59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30" name="Google Shape;3130;p59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31" name="Google Shape;3131;p59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32" name="Google Shape;3132;p59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33" name="Google Shape;3133;p59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34" name="Google Shape;3134;p59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35" name="Google Shape;3135;p59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36" name="Google Shape;3136;p59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37" name="Google Shape;3137;p59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38" name="Google Shape;3138;p59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39" name="Google Shape;3139;p59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40" name="Google Shape;3140;p59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41" name="Google Shape;3141;p59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42" name="Google Shape;3142;p59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43" name="Google Shape;3143;p59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44" name="Google Shape;3144;p59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45" name="Google Shape;3145;p59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46" name="Google Shape;3146;p59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47" name="Google Shape;3147;p59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48" name="Google Shape;3148;p59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49" name="Google Shape;3149;p59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50" name="Google Shape;3150;p59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51" name="Google Shape;3151;p59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52" name="Google Shape;3152;p59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53" name="Google Shape;3153;p59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54" name="Google Shape;3154;p59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55" name="Google Shape;3155;p59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56" name="Google Shape;3156;p59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57" name="Google Shape;3157;p59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58" name="Google Shape;3158;p59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59" name="Google Shape;3159;p59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60" name="Google Shape;3160;p59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61" name="Google Shape;3161;p59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62" name="Google Shape;3162;p59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63" name="Google Shape;3163;p59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64" name="Google Shape;3164;p59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65" name="Google Shape;3165;p59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66" name="Google Shape;3166;p59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67" name="Google Shape;3167;p59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68" name="Google Shape;3168;p59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69" name="Google Shape;3169;p59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3173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p60">
            <a:hlinkClick action="ppaction://hlinksldjump" r:id="rId3"/>
          </p:cNvPr>
          <p:cNvSpPr/>
          <p:nvPr/>
        </p:nvSpPr>
        <p:spPr>
          <a:xfrm>
            <a:off x="9357845" y="10919459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5" name="Google Shape;3175;p60">
            <a:hlinkClick action="ppaction://hlinksldjump" r:id="rId4"/>
          </p:cNvPr>
          <p:cNvSpPr/>
          <p:nvPr/>
        </p:nvSpPr>
        <p:spPr>
          <a:xfrm>
            <a:off x="9357845" y="9965270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6" name="Google Shape;3176;p60">
            <a:hlinkClick action="ppaction://hlinksldjump" r:id="rId5"/>
          </p:cNvPr>
          <p:cNvSpPr/>
          <p:nvPr/>
        </p:nvSpPr>
        <p:spPr>
          <a:xfrm>
            <a:off x="9357845" y="8995572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7" name="Google Shape;3177;p60">
            <a:hlinkClick action="ppaction://hlinksldjump" r:id="rId6"/>
          </p:cNvPr>
          <p:cNvSpPr/>
          <p:nvPr/>
        </p:nvSpPr>
        <p:spPr>
          <a:xfrm>
            <a:off x="9357845" y="8012274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8" name="Google Shape;3178;p60">
            <a:hlinkClick action="ppaction://hlinksldjump" r:id="rId7"/>
          </p:cNvPr>
          <p:cNvSpPr/>
          <p:nvPr/>
        </p:nvSpPr>
        <p:spPr>
          <a:xfrm>
            <a:off x="9357845" y="7050330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9" name="Google Shape;3179;p60">
            <a:hlinkClick action="ppaction://hlinksldjump" r:id="rId8"/>
          </p:cNvPr>
          <p:cNvSpPr/>
          <p:nvPr/>
        </p:nvSpPr>
        <p:spPr>
          <a:xfrm>
            <a:off x="9357845" y="6059278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0" name="Google Shape;3180;p60">
            <a:hlinkClick action="ppaction://hlinksldjump" r:id="rId9"/>
          </p:cNvPr>
          <p:cNvSpPr/>
          <p:nvPr/>
        </p:nvSpPr>
        <p:spPr>
          <a:xfrm>
            <a:off x="9357845" y="5105089"/>
            <a:ext cx="347700" cy="1018800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1" name="Google Shape;3181;p60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2" name="Google Shape;3182;p60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3" name="Google Shape;3183;p60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4" name="Google Shape;3184;p60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5" name="Google Shape;3185;p60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6" name="Google Shape;3186;p60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7" name="Google Shape;3187;p60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8" name="Google Shape;3188;p60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9" name="Google Shape;3189;p60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0" name="Google Shape;3190;p60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1" name="Google Shape;3191;p60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2" name="Google Shape;3192;p60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3" name="Google Shape;3193;p60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94" name="Google Shape;3194;p60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95" name="Google Shape;3195;p60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96" name="Google Shape;3196;p60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97" name="Google Shape;3197;p60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98" name="Google Shape;3198;p60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99" name="Google Shape;3199;p60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00" name="Google Shape;3200;p60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01" name="Google Shape;3201;p60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02" name="Google Shape;3202;p60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03" name="Google Shape;3203;p60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04" name="Google Shape;3204;p60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05" name="Google Shape;3205;p60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06" name="Google Shape;3206;p60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07" name="Google Shape;3207;p60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08" name="Google Shape;3208;p60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09" name="Google Shape;3209;p60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0" name="Google Shape;3210;p60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1" name="Google Shape;3211;p60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2" name="Google Shape;3212;p60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3" name="Google Shape;3213;p60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4" name="Google Shape;3214;p60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5" name="Google Shape;3215;p60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6" name="Google Shape;3216;p60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7" name="Google Shape;3217;p60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8" name="Google Shape;3218;p60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9" name="Google Shape;3219;p60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20" name="Google Shape;3220;p60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21" name="Google Shape;3221;p60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22" name="Google Shape;3222;p60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23" name="Google Shape;3223;p60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24" name="Google Shape;3224;p60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25" name="Google Shape;3225;p60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26" name="Google Shape;3226;p60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27" name="Google Shape;3227;p60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28" name="Google Shape;3228;p60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29" name="Google Shape;3229;p60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30" name="Google Shape;3230;p60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31" name="Google Shape;3231;p60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32" name="Google Shape;3232;p60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33" name="Google Shape;3233;p60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34" name="Google Shape;3234;p60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35" name="Google Shape;3235;p60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36" name="Google Shape;3236;p60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37" name="Google Shape;3237;p60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38" name="Google Shape;3238;p60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39" name="Google Shape;3239;p60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40" name="Google Shape;3240;p60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41" name="Google Shape;3241;p60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3245" name="Shape 3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" name="Google Shape;3246;p61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7" name="Google Shape;3247;p61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8" name="Google Shape;3248;p61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9" name="Google Shape;3249;p61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0" name="Google Shape;3250;p61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1" name="Google Shape;3251;p61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2" name="Google Shape;3252;p61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3" name="Google Shape;3253;p61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4" name="Google Shape;3254;p61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5" name="Google Shape;3255;p61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6" name="Google Shape;3256;p61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7" name="Google Shape;3257;p61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8" name="Google Shape;3258;p61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9" name="Google Shape;3259;p61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0" name="Google Shape;3260;p61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1" name="Google Shape;3261;p61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2" name="Google Shape;3262;p61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3" name="Google Shape;3263;p61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4" name="Google Shape;3264;p61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5" name="Google Shape;3265;p61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66" name="Google Shape;3266;p61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67" name="Google Shape;3267;p61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68" name="Google Shape;3268;p61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69" name="Google Shape;3269;p61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70" name="Google Shape;3270;p61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71" name="Google Shape;3271;p61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72" name="Google Shape;3272;p61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73" name="Google Shape;3273;p61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74" name="Google Shape;3274;p61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75" name="Google Shape;3275;p61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76" name="Google Shape;3276;p61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77" name="Google Shape;3277;p61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78" name="Google Shape;3278;p61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79" name="Google Shape;3279;p61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80" name="Google Shape;3280;p61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81" name="Google Shape;3281;p61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82" name="Google Shape;3282;p61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83" name="Google Shape;3283;p61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84" name="Google Shape;3284;p61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85" name="Google Shape;3285;p61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86" name="Google Shape;3286;p61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87" name="Google Shape;3287;p61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88" name="Google Shape;3288;p61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89" name="Google Shape;3289;p61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90" name="Google Shape;3290;p61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91" name="Google Shape;3291;p61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92" name="Google Shape;3292;p61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93" name="Google Shape;3293;p61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94" name="Google Shape;3294;p61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95" name="Google Shape;3295;p61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96" name="Google Shape;3296;p61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97" name="Google Shape;3297;p61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98" name="Google Shape;3298;p61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99" name="Google Shape;3299;p61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00" name="Google Shape;3300;p61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01" name="Google Shape;3301;p61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02" name="Google Shape;3302;p61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03" name="Google Shape;3303;p61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04" name="Google Shape;3304;p61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05" name="Google Shape;3305;p61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06" name="Google Shape;3306;p61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07" name="Google Shape;3307;p61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08" name="Google Shape;3308;p61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09" name="Google Shape;3309;p61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10" name="Google Shape;3310;p61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11" name="Google Shape;3311;p61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12" name="Google Shape;3312;p61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13" name="Google Shape;3313;p61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3317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p62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9" name="Google Shape;3319;p62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0" name="Google Shape;3320;p62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1" name="Google Shape;3321;p62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2" name="Google Shape;3322;p62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3" name="Google Shape;3323;p62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4" name="Google Shape;3324;p62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5" name="Google Shape;3325;p62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6" name="Google Shape;3326;p62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7" name="Google Shape;3327;p62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8" name="Google Shape;3328;p62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9" name="Google Shape;3329;p62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0" name="Google Shape;3330;p62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1" name="Google Shape;3331;p62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2" name="Google Shape;3332;p62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3" name="Google Shape;3333;p62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4" name="Google Shape;3334;p62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5" name="Google Shape;3335;p62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6" name="Google Shape;3336;p62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7" name="Google Shape;3337;p62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338" name="Google Shape;3338;p62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39" name="Google Shape;3339;p62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0" name="Google Shape;3340;p62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1" name="Google Shape;3341;p62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2" name="Google Shape;3342;p62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3" name="Google Shape;3343;p62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4" name="Google Shape;3344;p62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5" name="Google Shape;3345;p62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6" name="Google Shape;3346;p62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7" name="Google Shape;3347;p62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8" name="Google Shape;3348;p62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9" name="Google Shape;3349;p62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50" name="Google Shape;3350;p62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51" name="Google Shape;3351;p62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52" name="Google Shape;3352;p62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53" name="Google Shape;3353;p62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54" name="Google Shape;3354;p62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55" name="Google Shape;3355;p62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56" name="Google Shape;3356;p62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57" name="Google Shape;3357;p62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58" name="Google Shape;3358;p62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59" name="Google Shape;3359;p62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0" name="Google Shape;3360;p62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1" name="Google Shape;3361;p62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2" name="Google Shape;3362;p62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3" name="Google Shape;3363;p62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4" name="Google Shape;3364;p62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5" name="Google Shape;3365;p62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6" name="Google Shape;3366;p62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7" name="Google Shape;3367;p62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8" name="Google Shape;3368;p62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9" name="Google Shape;3369;p62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70" name="Google Shape;3370;p62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71" name="Google Shape;3371;p62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72" name="Google Shape;3372;p62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73" name="Google Shape;3373;p62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74" name="Google Shape;3374;p62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75" name="Google Shape;3375;p62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76" name="Google Shape;3376;p62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77" name="Google Shape;3377;p62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78" name="Google Shape;3378;p62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79" name="Google Shape;3379;p62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80" name="Google Shape;3380;p62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81" name="Google Shape;3381;p62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82" name="Google Shape;3382;p62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83" name="Google Shape;3383;p62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84" name="Google Shape;3384;p62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85" name="Google Shape;3385;p62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3389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0" name="Google Shape;3390;p63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1" name="Google Shape;3391;p63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2" name="Google Shape;3392;p63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3" name="Google Shape;3393;p63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4" name="Google Shape;3394;p63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5" name="Google Shape;3395;p63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6" name="Google Shape;3396;p63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7" name="Google Shape;3397;p63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8" name="Google Shape;3398;p63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9" name="Google Shape;3399;p63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0" name="Google Shape;3400;p63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1" name="Google Shape;3401;p63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2" name="Google Shape;3402;p63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3" name="Google Shape;3403;p63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4" name="Google Shape;3404;p63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5" name="Google Shape;3405;p63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6" name="Google Shape;3406;p63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7" name="Google Shape;3407;p63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8" name="Google Shape;3408;p63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9" name="Google Shape;3409;p63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410" name="Google Shape;3410;p63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1" name="Google Shape;3411;p63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2" name="Google Shape;3412;p63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3" name="Google Shape;3413;p63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4" name="Google Shape;3414;p63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5" name="Google Shape;3415;p63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6" name="Google Shape;3416;p63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7" name="Google Shape;3417;p63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8" name="Google Shape;3418;p63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9" name="Google Shape;3419;p63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20" name="Google Shape;3420;p63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21" name="Google Shape;3421;p63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22" name="Google Shape;3422;p63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23" name="Google Shape;3423;p63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24" name="Google Shape;3424;p63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25" name="Google Shape;3425;p63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26" name="Google Shape;3426;p63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27" name="Google Shape;3427;p63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28" name="Google Shape;3428;p63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29" name="Google Shape;3429;p63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0" name="Google Shape;3430;p63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1" name="Google Shape;3431;p63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2" name="Google Shape;3432;p63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3" name="Google Shape;3433;p63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4" name="Google Shape;3434;p63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5" name="Google Shape;3435;p63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6" name="Google Shape;3436;p63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7" name="Google Shape;3437;p63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8" name="Google Shape;3438;p63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9" name="Google Shape;3439;p63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40" name="Google Shape;3440;p63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41" name="Google Shape;3441;p63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42" name="Google Shape;3442;p63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43" name="Google Shape;3443;p63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44" name="Google Shape;3444;p63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45" name="Google Shape;3445;p63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46" name="Google Shape;3446;p63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47" name="Google Shape;3447;p63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48" name="Google Shape;3448;p63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49" name="Google Shape;3449;p63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50" name="Google Shape;3450;p63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51" name="Google Shape;3451;p63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52" name="Google Shape;3452;p63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53" name="Google Shape;3453;p63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54" name="Google Shape;3454;p63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55" name="Google Shape;3455;p63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56" name="Google Shape;3456;p63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57" name="Google Shape;3457;p63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346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64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3" name="Google Shape;3463;p64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4" name="Google Shape;3464;p64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5" name="Google Shape;3465;p64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6" name="Google Shape;3466;p64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7" name="Google Shape;3467;p64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8" name="Google Shape;3468;p64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9" name="Google Shape;3469;p64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0" name="Google Shape;3470;p64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1" name="Google Shape;3471;p64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2" name="Google Shape;3472;p64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3" name="Google Shape;3473;p64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4" name="Google Shape;3474;p64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5" name="Google Shape;3475;p64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6" name="Google Shape;3476;p64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7" name="Google Shape;3477;p64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8" name="Google Shape;3478;p64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9" name="Google Shape;3479;p64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0" name="Google Shape;3480;p64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1" name="Google Shape;3481;p64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482" name="Google Shape;3482;p64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83" name="Google Shape;3483;p64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84" name="Google Shape;3484;p64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85" name="Google Shape;3485;p64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86" name="Google Shape;3486;p64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87" name="Google Shape;3487;p64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88" name="Google Shape;3488;p64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89" name="Google Shape;3489;p64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90" name="Google Shape;3490;p64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91" name="Google Shape;3491;p64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92" name="Google Shape;3492;p64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93" name="Google Shape;3493;p64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94" name="Google Shape;3494;p64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95" name="Google Shape;3495;p64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96" name="Google Shape;3496;p64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97" name="Google Shape;3497;p64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98" name="Google Shape;3498;p64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99" name="Google Shape;3499;p64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0" name="Google Shape;3500;p64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1" name="Google Shape;3501;p64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2" name="Google Shape;3502;p64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3" name="Google Shape;3503;p64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4" name="Google Shape;3504;p64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5" name="Google Shape;3505;p64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6" name="Google Shape;3506;p64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7" name="Google Shape;3507;p64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8" name="Google Shape;3508;p64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9" name="Google Shape;3509;p64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10" name="Google Shape;3510;p64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11" name="Google Shape;3511;p64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12" name="Google Shape;3512;p64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13" name="Google Shape;3513;p64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14" name="Google Shape;3514;p64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15" name="Google Shape;3515;p64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16" name="Google Shape;3516;p64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17" name="Google Shape;3517;p64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18" name="Google Shape;3518;p64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19" name="Google Shape;3519;p64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20" name="Google Shape;3520;p64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21" name="Google Shape;3521;p64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22" name="Google Shape;3522;p64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23" name="Google Shape;3523;p64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24" name="Google Shape;3524;p64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25" name="Google Shape;3525;p64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26" name="Google Shape;3526;p64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27" name="Google Shape;3527;p64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28" name="Google Shape;3528;p64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29" name="Google Shape;3529;p64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3533" name="Shape 3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Google Shape;3534;p65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5" name="Google Shape;3535;p65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6" name="Google Shape;3536;p65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7" name="Google Shape;3537;p65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8" name="Google Shape;3538;p65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9" name="Google Shape;3539;p65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0" name="Google Shape;3540;p65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1" name="Google Shape;3541;p65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2" name="Google Shape;3542;p65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3" name="Google Shape;3543;p65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4" name="Google Shape;3544;p65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5" name="Google Shape;3545;p65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6" name="Google Shape;3546;p65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7" name="Google Shape;3547;p65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8" name="Google Shape;3548;p65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9" name="Google Shape;3549;p65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0" name="Google Shape;3550;p65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1" name="Google Shape;3551;p65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2" name="Google Shape;3552;p65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3" name="Google Shape;3553;p65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54" name="Google Shape;3554;p65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55" name="Google Shape;3555;p65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56" name="Google Shape;3556;p65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57" name="Google Shape;3557;p65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58" name="Google Shape;3558;p65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59" name="Google Shape;3559;p65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60" name="Google Shape;3560;p65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61" name="Google Shape;3561;p65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62" name="Google Shape;3562;p65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63" name="Google Shape;3563;p65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64" name="Google Shape;3564;p65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65" name="Google Shape;3565;p65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66" name="Google Shape;3566;p65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67" name="Google Shape;3567;p65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68" name="Google Shape;3568;p65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69" name="Google Shape;3569;p65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0" name="Google Shape;3570;p65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1" name="Google Shape;3571;p65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2" name="Google Shape;3572;p65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3" name="Google Shape;3573;p65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4" name="Google Shape;3574;p65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5" name="Google Shape;3575;p65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6" name="Google Shape;3576;p65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7" name="Google Shape;3577;p65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8" name="Google Shape;3578;p65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9" name="Google Shape;3579;p65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80" name="Google Shape;3580;p65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81" name="Google Shape;3581;p65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82" name="Google Shape;3582;p65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83" name="Google Shape;3583;p65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84" name="Google Shape;3584;p65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85" name="Google Shape;3585;p65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86" name="Google Shape;3586;p65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87" name="Google Shape;3587;p65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88" name="Google Shape;3588;p65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89" name="Google Shape;3589;p65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0" name="Google Shape;3590;p65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1" name="Google Shape;3591;p65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2" name="Google Shape;3592;p65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3" name="Google Shape;3593;p65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4" name="Google Shape;3594;p65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5" name="Google Shape;3595;p65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6" name="Google Shape;3596;p65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7" name="Google Shape;3597;p65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8" name="Google Shape;3598;p65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9" name="Google Shape;3599;p65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00" name="Google Shape;3600;p65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01" name="Google Shape;3601;p65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Google Shape;367;p21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Google Shape;368;p21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" name="Google Shape;369;p21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0" name="Google Shape;370;p21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p21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2" name="Google Shape;372;p21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3" name="Google Shape;373;p21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p21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" name="Google Shape;375;p21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" name="Google Shape;376;p21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21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21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9" name="Google Shape;379;p21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21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Google Shape;381;p21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Google Shape;382;p21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p21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4" name="Google Shape;384;p21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6" name="Google Shape;386;p21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7" name="Google Shape;387;p21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8" name="Google Shape;388;p21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9" name="Google Shape;389;p21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0" name="Google Shape;390;p21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1" name="Google Shape;391;p21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2" name="Google Shape;392;p21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3" name="Google Shape;393;p21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4" name="Google Shape;394;p21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5" name="Google Shape;395;p21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6" name="Google Shape;396;p21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7" name="Google Shape;397;p21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8" name="Google Shape;398;p21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9" name="Google Shape;399;p21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0" name="Google Shape;400;p21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1" name="Google Shape;401;p21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2" name="Google Shape;402;p21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3" name="Google Shape;403;p21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4" name="Google Shape;404;p21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5" name="Google Shape;405;p21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6" name="Google Shape;406;p21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7" name="Google Shape;407;p21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8" name="Google Shape;408;p21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9" name="Google Shape;409;p21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0" name="Google Shape;410;p21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1" name="Google Shape;411;p21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2" name="Google Shape;412;p21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3" name="Google Shape;413;p21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4" name="Google Shape;414;p21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5" name="Google Shape;415;p21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6" name="Google Shape;416;p21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7" name="Google Shape;417;p21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8" name="Google Shape;418;p21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9" name="Google Shape;419;p21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0" name="Google Shape;420;p21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1" name="Google Shape;421;p21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2" name="Google Shape;422;p21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3" name="Google Shape;423;p21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4" name="Google Shape;424;p21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5" name="Google Shape;425;p21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6" name="Google Shape;426;p21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7" name="Google Shape;427;p21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8" name="Google Shape;428;p21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9" name="Google Shape;429;p21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0" name="Google Shape;430;p21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1" name="Google Shape;431;p21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2" name="Google Shape;432;p21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3" name="Google Shape;433;p21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3605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p66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7" name="Google Shape;3607;p66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8" name="Google Shape;3608;p66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9" name="Google Shape;3609;p66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0" name="Google Shape;3610;p66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1" name="Google Shape;3611;p66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2" name="Google Shape;3612;p66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3" name="Google Shape;3613;p66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4" name="Google Shape;3614;p66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5" name="Google Shape;3615;p66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6" name="Google Shape;3616;p66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7" name="Google Shape;3617;p66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8" name="Google Shape;3618;p66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9" name="Google Shape;3619;p66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0" name="Google Shape;3620;p66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1" name="Google Shape;3621;p66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2" name="Google Shape;3622;p66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3" name="Google Shape;3623;p66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4" name="Google Shape;3624;p66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5" name="Google Shape;3625;p66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26" name="Google Shape;3626;p66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27" name="Google Shape;3627;p66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28" name="Google Shape;3628;p66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29" name="Google Shape;3629;p66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30" name="Google Shape;3630;p66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31" name="Google Shape;3631;p66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32" name="Google Shape;3632;p66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33" name="Google Shape;3633;p66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34" name="Google Shape;3634;p66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35" name="Google Shape;3635;p66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36" name="Google Shape;3636;p66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37" name="Google Shape;3637;p66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38" name="Google Shape;3638;p66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39" name="Google Shape;3639;p66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0" name="Google Shape;3640;p66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1" name="Google Shape;3641;p66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2" name="Google Shape;3642;p66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3" name="Google Shape;3643;p66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4" name="Google Shape;3644;p66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5" name="Google Shape;3645;p66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6" name="Google Shape;3646;p66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7" name="Google Shape;3647;p66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8" name="Google Shape;3648;p66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9" name="Google Shape;3649;p66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50" name="Google Shape;3650;p66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51" name="Google Shape;3651;p66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52" name="Google Shape;3652;p66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53" name="Google Shape;3653;p66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54" name="Google Shape;3654;p66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55" name="Google Shape;3655;p66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56" name="Google Shape;3656;p66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57" name="Google Shape;3657;p66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58" name="Google Shape;3658;p66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59" name="Google Shape;3659;p66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0" name="Google Shape;3660;p66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1" name="Google Shape;3661;p66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2" name="Google Shape;3662;p66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3" name="Google Shape;3663;p66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4" name="Google Shape;3664;p66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5" name="Google Shape;3665;p66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6" name="Google Shape;3666;p66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7" name="Google Shape;3667;p66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8" name="Google Shape;3668;p66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9" name="Google Shape;3669;p66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70" name="Google Shape;3670;p66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71" name="Google Shape;3671;p66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72" name="Google Shape;3672;p66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73" name="Google Shape;3673;p66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3677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p67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9" name="Google Shape;3679;p67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0" name="Google Shape;3680;p67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1" name="Google Shape;3681;p67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2" name="Google Shape;3682;p67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3" name="Google Shape;3683;p67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4" name="Google Shape;3684;p67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5" name="Google Shape;3685;p67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6" name="Google Shape;3686;p67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7" name="Google Shape;3687;p67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8" name="Google Shape;3688;p67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9" name="Google Shape;3689;p67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0" name="Google Shape;3690;p67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1" name="Google Shape;3691;p67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2" name="Google Shape;3692;p67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3" name="Google Shape;3693;p67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4" name="Google Shape;3694;p67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5" name="Google Shape;3695;p67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6" name="Google Shape;3696;p67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7" name="Google Shape;3697;p67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98" name="Google Shape;3698;p67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99" name="Google Shape;3699;p67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00" name="Google Shape;3700;p67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01" name="Google Shape;3701;p67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02" name="Google Shape;3702;p67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03" name="Google Shape;3703;p67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04" name="Google Shape;3704;p67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05" name="Google Shape;3705;p67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06" name="Google Shape;3706;p67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07" name="Google Shape;3707;p67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08" name="Google Shape;3708;p67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09" name="Google Shape;3709;p67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10" name="Google Shape;3710;p67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11" name="Google Shape;3711;p67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12" name="Google Shape;3712;p67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13" name="Google Shape;3713;p67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14" name="Google Shape;3714;p67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15" name="Google Shape;3715;p67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16" name="Google Shape;3716;p67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17" name="Google Shape;3717;p67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18" name="Google Shape;3718;p67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19" name="Google Shape;3719;p67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20" name="Google Shape;3720;p67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21" name="Google Shape;3721;p67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22" name="Google Shape;3722;p67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23" name="Google Shape;3723;p67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24" name="Google Shape;3724;p67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25" name="Google Shape;3725;p67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26" name="Google Shape;3726;p67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27" name="Google Shape;3727;p67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28" name="Google Shape;3728;p67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29" name="Google Shape;3729;p67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30" name="Google Shape;3730;p67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31" name="Google Shape;3731;p67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32" name="Google Shape;3732;p67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33" name="Google Shape;3733;p67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34" name="Google Shape;3734;p67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35" name="Google Shape;3735;p67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36" name="Google Shape;3736;p67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37" name="Google Shape;3737;p67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38" name="Google Shape;3738;p67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39" name="Google Shape;3739;p67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40" name="Google Shape;3740;p67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41" name="Google Shape;3741;p67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42" name="Google Shape;3742;p67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43" name="Google Shape;3743;p67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44" name="Google Shape;3744;p67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45" name="Google Shape;3745;p67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3749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p68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1" name="Google Shape;3751;p68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2" name="Google Shape;3752;p68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3" name="Google Shape;3753;p68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4" name="Google Shape;3754;p68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5" name="Google Shape;3755;p68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6" name="Google Shape;3756;p68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7" name="Google Shape;3757;p68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8" name="Google Shape;3758;p68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9" name="Google Shape;3759;p68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0" name="Google Shape;3760;p68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1" name="Google Shape;3761;p68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2" name="Google Shape;3762;p68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3" name="Google Shape;3763;p68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4" name="Google Shape;3764;p68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5" name="Google Shape;3765;p68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6" name="Google Shape;3766;p68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7" name="Google Shape;3767;p68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8" name="Google Shape;3768;p68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9" name="Google Shape;3769;p68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770" name="Google Shape;3770;p68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71" name="Google Shape;3771;p68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72" name="Google Shape;3772;p68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73" name="Google Shape;3773;p68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74" name="Google Shape;3774;p68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75" name="Google Shape;3775;p68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76" name="Google Shape;3776;p68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77" name="Google Shape;3777;p68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78" name="Google Shape;3778;p68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79" name="Google Shape;3779;p68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80" name="Google Shape;3780;p68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81" name="Google Shape;3781;p68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82" name="Google Shape;3782;p68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83" name="Google Shape;3783;p68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84" name="Google Shape;3784;p68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85" name="Google Shape;3785;p68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86" name="Google Shape;3786;p68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87" name="Google Shape;3787;p68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88" name="Google Shape;3788;p68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89" name="Google Shape;3789;p68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90" name="Google Shape;3790;p68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91" name="Google Shape;3791;p68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92" name="Google Shape;3792;p68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93" name="Google Shape;3793;p68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94" name="Google Shape;3794;p68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95" name="Google Shape;3795;p68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96" name="Google Shape;3796;p68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97" name="Google Shape;3797;p68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98" name="Google Shape;3798;p68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799" name="Google Shape;3799;p68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00" name="Google Shape;3800;p68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01" name="Google Shape;3801;p68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02" name="Google Shape;3802;p68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03" name="Google Shape;3803;p68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04" name="Google Shape;3804;p68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05" name="Google Shape;3805;p68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06" name="Google Shape;3806;p68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07" name="Google Shape;3807;p68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08" name="Google Shape;3808;p68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09" name="Google Shape;3809;p68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10" name="Google Shape;3810;p68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11" name="Google Shape;3811;p68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12" name="Google Shape;3812;p68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13" name="Google Shape;3813;p68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14" name="Google Shape;3814;p68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15" name="Google Shape;3815;p68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16" name="Google Shape;3816;p68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17" name="Google Shape;3817;p68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382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p69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3" name="Google Shape;3823;p69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4" name="Google Shape;3824;p69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5" name="Google Shape;3825;p69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6" name="Google Shape;3826;p69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7" name="Google Shape;3827;p69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8" name="Google Shape;3828;p69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9" name="Google Shape;3829;p69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0" name="Google Shape;3830;p69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1" name="Google Shape;3831;p69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2" name="Google Shape;3832;p69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3" name="Google Shape;3833;p69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4" name="Google Shape;3834;p69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5" name="Google Shape;3835;p69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6" name="Google Shape;3836;p69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7" name="Google Shape;3837;p69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8" name="Google Shape;3838;p69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9" name="Google Shape;3839;p69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40" name="Google Shape;3840;p69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41" name="Google Shape;3841;p69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42" name="Google Shape;3842;p69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43" name="Google Shape;3843;p69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44" name="Google Shape;3844;p69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45" name="Google Shape;3845;p69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46" name="Google Shape;3846;p69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47" name="Google Shape;3847;p69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48" name="Google Shape;3848;p69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49" name="Google Shape;3849;p69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50" name="Google Shape;3850;p69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51" name="Google Shape;3851;p69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52" name="Google Shape;3852;p69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53" name="Google Shape;3853;p69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54" name="Google Shape;3854;p69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55" name="Google Shape;3855;p69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56" name="Google Shape;3856;p69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57" name="Google Shape;3857;p69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58" name="Google Shape;3858;p69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59" name="Google Shape;3859;p69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60" name="Google Shape;3860;p69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61" name="Google Shape;3861;p69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62" name="Google Shape;3862;p69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63" name="Google Shape;3863;p69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64" name="Google Shape;3864;p69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65" name="Google Shape;3865;p69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66" name="Google Shape;3866;p69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67" name="Google Shape;3867;p69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68" name="Google Shape;3868;p69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69" name="Google Shape;3869;p69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70" name="Google Shape;3870;p69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71" name="Google Shape;3871;p69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72" name="Google Shape;3872;p69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73" name="Google Shape;3873;p69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74" name="Google Shape;3874;p69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75" name="Google Shape;3875;p69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76" name="Google Shape;3876;p69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77" name="Google Shape;3877;p69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78" name="Google Shape;3878;p69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79" name="Google Shape;3879;p69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80" name="Google Shape;3880;p69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81" name="Google Shape;3881;p69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82" name="Google Shape;3882;p69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83" name="Google Shape;3883;p69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84" name="Google Shape;3884;p69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85" name="Google Shape;3885;p69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86" name="Google Shape;3886;p69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87" name="Google Shape;3887;p69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88" name="Google Shape;3888;p69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89" name="Google Shape;3889;p69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70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5" name="Google Shape;3895;p70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6" name="Google Shape;3896;p70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7" name="Google Shape;3897;p70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8" name="Google Shape;3898;p70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9" name="Google Shape;3899;p70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0" name="Google Shape;3900;p70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1" name="Google Shape;3901;p70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2" name="Google Shape;3902;p70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3" name="Google Shape;3903;p70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4" name="Google Shape;3904;p70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5" name="Google Shape;3905;p70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6" name="Google Shape;3906;p70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7" name="Google Shape;3907;p70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8" name="Google Shape;3908;p70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9" name="Google Shape;3909;p70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10" name="Google Shape;3910;p70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11" name="Google Shape;3911;p70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12" name="Google Shape;3912;p70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13" name="Google Shape;3913;p70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14" name="Google Shape;3914;p70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15" name="Google Shape;3915;p70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16" name="Google Shape;3916;p70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17" name="Google Shape;3917;p70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18" name="Google Shape;3918;p70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19" name="Google Shape;3919;p70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20" name="Google Shape;3920;p70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21" name="Google Shape;3921;p70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22" name="Google Shape;3922;p70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23" name="Google Shape;3923;p70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24" name="Google Shape;3924;p70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25" name="Google Shape;3925;p70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26" name="Google Shape;3926;p70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27" name="Google Shape;3927;p70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28" name="Google Shape;3928;p70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29" name="Google Shape;3929;p70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30" name="Google Shape;3930;p70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31" name="Google Shape;3931;p70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32" name="Google Shape;3932;p70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33" name="Google Shape;3933;p70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34" name="Google Shape;3934;p70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35" name="Google Shape;3935;p70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36" name="Google Shape;3936;p70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37" name="Google Shape;3937;p70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38" name="Google Shape;3938;p70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39" name="Google Shape;3939;p70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40" name="Google Shape;3940;p70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41" name="Google Shape;3941;p70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42" name="Google Shape;3942;p70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43" name="Google Shape;3943;p70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44" name="Google Shape;3944;p70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45" name="Google Shape;3945;p70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46" name="Google Shape;3946;p70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47" name="Google Shape;3947;p70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48" name="Google Shape;3948;p70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49" name="Google Shape;3949;p70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50" name="Google Shape;3950;p70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51" name="Google Shape;3951;p70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52" name="Google Shape;3952;p70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53" name="Google Shape;3953;p70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54" name="Google Shape;3954;p70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55" name="Google Shape;3955;p70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56" name="Google Shape;3956;p70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57" name="Google Shape;3957;p70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58" name="Google Shape;3958;p70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59" name="Google Shape;3959;p70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60" name="Google Shape;3960;p70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61" name="Google Shape;3961;p70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p71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67" name="Google Shape;3967;p71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68" name="Google Shape;3968;p71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69" name="Google Shape;3969;p71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0" name="Google Shape;3970;p71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1" name="Google Shape;3971;p71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2" name="Google Shape;3972;p71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3" name="Google Shape;3973;p71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4" name="Google Shape;3974;p71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5" name="Google Shape;3975;p71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6" name="Google Shape;3976;p71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7" name="Google Shape;3977;p71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8" name="Google Shape;3978;p71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9" name="Google Shape;3979;p71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0" name="Google Shape;3980;p71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1" name="Google Shape;3981;p71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2" name="Google Shape;3982;p71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3" name="Google Shape;3983;p71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4" name="Google Shape;3984;p71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5" name="Google Shape;3985;p71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86" name="Google Shape;3986;p71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87" name="Google Shape;3987;p71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88" name="Google Shape;3988;p71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89" name="Google Shape;3989;p71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90" name="Google Shape;3990;p71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91" name="Google Shape;3991;p71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92" name="Google Shape;3992;p71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93" name="Google Shape;3993;p71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94" name="Google Shape;3994;p71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95" name="Google Shape;3995;p71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96" name="Google Shape;3996;p71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97" name="Google Shape;3997;p71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98" name="Google Shape;3998;p71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999" name="Google Shape;3999;p71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00" name="Google Shape;4000;p71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01" name="Google Shape;4001;p71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02" name="Google Shape;4002;p71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03" name="Google Shape;4003;p71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04" name="Google Shape;4004;p71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05" name="Google Shape;4005;p71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06" name="Google Shape;4006;p71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07" name="Google Shape;4007;p71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08" name="Google Shape;4008;p71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09" name="Google Shape;4009;p71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10" name="Google Shape;4010;p71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11" name="Google Shape;4011;p71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12" name="Google Shape;4012;p71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13" name="Google Shape;4013;p71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14" name="Google Shape;4014;p71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15" name="Google Shape;4015;p71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16" name="Google Shape;4016;p71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17" name="Google Shape;4017;p71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18" name="Google Shape;4018;p71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19" name="Google Shape;4019;p71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20" name="Google Shape;4020;p71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21" name="Google Shape;4021;p71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22" name="Google Shape;4022;p71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23" name="Google Shape;4023;p71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24" name="Google Shape;4024;p71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25" name="Google Shape;4025;p71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26" name="Google Shape;4026;p71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27" name="Google Shape;4027;p71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28" name="Google Shape;4028;p71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29" name="Google Shape;4029;p71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30" name="Google Shape;4030;p71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31" name="Google Shape;4031;p71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32" name="Google Shape;4032;p71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33" name="Google Shape;4033;p71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4037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72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39" name="Google Shape;4039;p72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0" name="Google Shape;4040;p72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1" name="Google Shape;4041;p72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2" name="Google Shape;4042;p72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3" name="Google Shape;4043;p72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4" name="Google Shape;4044;p72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5" name="Google Shape;4045;p72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6" name="Google Shape;4046;p72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7" name="Google Shape;4047;p72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8" name="Google Shape;4048;p72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9" name="Google Shape;4049;p72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50" name="Google Shape;4050;p72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51" name="Google Shape;4051;p72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52" name="Google Shape;4052;p72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53" name="Google Shape;4053;p72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54" name="Google Shape;4054;p72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55" name="Google Shape;4055;p72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56" name="Google Shape;4056;p72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57" name="Google Shape;4057;p72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058" name="Google Shape;4058;p72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59" name="Google Shape;4059;p72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60" name="Google Shape;4060;p72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61" name="Google Shape;4061;p72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62" name="Google Shape;4062;p72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63" name="Google Shape;4063;p72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64" name="Google Shape;4064;p72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65" name="Google Shape;4065;p72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66" name="Google Shape;4066;p72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67" name="Google Shape;4067;p72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68" name="Google Shape;4068;p72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69" name="Google Shape;4069;p72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70" name="Google Shape;4070;p72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71" name="Google Shape;4071;p72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72" name="Google Shape;4072;p72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73" name="Google Shape;4073;p72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74" name="Google Shape;4074;p72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75" name="Google Shape;4075;p72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76" name="Google Shape;4076;p72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77" name="Google Shape;4077;p72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78" name="Google Shape;4078;p72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79" name="Google Shape;4079;p72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80" name="Google Shape;4080;p72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81" name="Google Shape;4081;p72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82" name="Google Shape;4082;p72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83" name="Google Shape;4083;p72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84" name="Google Shape;4084;p72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85" name="Google Shape;4085;p72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86" name="Google Shape;4086;p72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87" name="Google Shape;4087;p72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88" name="Google Shape;4088;p72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89" name="Google Shape;4089;p72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90" name="Google Shape;4090;p72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91" name="Google Shape;4091;p72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92" name="Google Shape;4092;p72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93" name="Google Shape;4093;p72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94" name="Google Shape;4094;p72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95" name="Google Shape;4095;p72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96" name="Google Shape;4096;p72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97" name="Google Shape;4097;p72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98" name="Google Shape;4098;p72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099" name="Google Shape;4099;p72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00" name="Google Shape;4100;p72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01" name="Google Shape;4101;p72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02" name="Google Shape;4102;p72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03" name="Google Shape;4103;p72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04" name="Google Shape;4104;p72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05" name="Google Shape;4105;p72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4109" name="Shape 4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Google Shape;4110;p73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1" name="Google Shape;4111;p73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2" name="Google Shape;4112;p73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3" name="Google Shape;4113;p73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4" name="Google Shape;4114;p73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5" name="Google Shape;4115;p73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6" name="Google Shape;4116;p73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7" name="Google Shape;4117;p73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8" name="Google Shape;4118;p73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9" name="Google Shape;4119;p73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0" name="Google Shape;4120;p73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1" name="Google Shape;4121;p73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2" name="Google Shape;4122;p73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3" name="Google Shape;4123;p73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4" name="Google Shape;4124;p73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5" name="Google Shape;4125;p73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6" name="Google Shape;4126;p73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7" name="Google Shape;4127;p73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8" name="Google Shape;4128;p73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9" name="Google Shape;4129;p73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30" name="Google Shape;4130;p73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31" name="Google Shape;4131;p73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32" name="Google Shape;4132;p73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33" name="Google Shape;4133;p73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34" name="Google Shape;4134;p73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35" name="Google Shape;4135;p73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36" name="Google Shape;4136;p73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37" name="Google Shape;4137;p73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38" name="Google Shape;4138;p73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39" name="Google Shape;4139;p73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40" name="Google Shape;4140;p73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41" name="Google Shape;4141;p73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42" name="Google Shape;4142;p73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43" name="Google Shape;4143;p73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44" name="Google Shape;4144;p73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45" name="Google Shape;4145;p73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46" name="Google Shape;4146;p73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47" name="Google Shape;4147;p73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48" name="Google Shape;4148;p73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49" name="Google Shape;4149;p73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50" name="Google Shape;4150;p73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51" name="Google Shape;4151;p73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52" name="Google Shape;4152;p73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53" name="Google Shape;4153;p73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54" name="Google Shape;4154;p73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55" name="Google Shape;4155;p73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56" name="Google Shape;4156;p73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57" name="Google Shape;4157;p73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58" name="Google Shape;4158;p73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59" name="Google Shape;4159;p73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60" name="Google Shape;4160;p73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61" name="Google Shape;4161;p73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62" name="Google Shape;4162;p73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63" name="Google Shape;4163;p73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64" name="Google Shape;4164;p73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65" name="Google Shape;4165;p73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66" name="Google Shape;4166;p73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67" name="Google Shape;4167;p73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68" name="Google Shape;4168;p73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69" name="Google Shape;4169;p73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70" name="Google Shape;4170;p73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71" name="Google Shape;4171;p73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72" name="Google Shape;4172;p73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73" name="Google Shape;4173;p73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74" name="Google Shape;4174;p73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75" name="Google Shape;4175;p73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76" name="Google Shape;4176;p73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177" name="Google Shape;4177;p73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4181" name="Shape 4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2" name="Google Shape;4182;p74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3" name="Google Shape;4183;p74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4" name="Google Shape;4184;p74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5" name="Google Shape;4185;p74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6" name="Google Shape;4186;p74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7" name="Google Shape;4187;p74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8" name="Google Shape;4188;p74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9" name="Google Shape;4189;p74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0" name="Google Shape;4190;p74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1" name="Google Shape;4191;p74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2" name="Google Shape;4192;p74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3" name="Google Shape;4193;p74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4" name="Google Shape;4194;p74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5" name="Google Shape;4195;p74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6" name="Google Shape;4196;p74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7" name="Google Shape;4197;p74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8" name="Google Shape;4198;p74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9" name="Google Shape;4199;p74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0" name="Google Shape;4200;p74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1" name="Google Shape;4201;p74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202" name="Google Shape;4202;p74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03" name="Google Shape;4203;p74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04" name="Google Shape;4204;p74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05" name="Google Shape;4205;p74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06" name="Google Shape;4206;p74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07" name="Google Shape;4207;p74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08" name="Google Shape;4208;p74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09" name="Google Shape;4209;p74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10" name="Google Shape;4210;p74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11" name="Google Shape;4211;p74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12" name="Google Shape;4212;p74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13" name="Google Shape;4213;p74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14" name="Google Shape;4214;p74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15" name="Google Shape;4215;p74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16" name="Google Shape;4216;p74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17" name="Google Shape;4217;p74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18" name="Google Shape;4218;p74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19" name="Google Shape;4219;p74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20" name="Google Shape;4220;p74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21" name="Google Shape;4221;p74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22" name="Google Shape;4222;p74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23" name="Google Shape;4223;p74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24" name="Google Shape;4224;p74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25" name="Google Shape;4225;p74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26" name="Google Shape;4226;p74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27" name="Google Shape;4227;p74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28" name="Google Shape;4228;p74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29" name="Google Shape;4229;p74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30" name="Google Shape;4230;p74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31" name="Google Shape;4231;p74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32" name="Google Shape;4232;p74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33" name="Google Shape;4233;p74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34" name="Google Shape;4234;p74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35" name="Google Shape;4235;p74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36" name="Google Shape;4236;p74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37" name="Google Shape;4237;p74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38" name="Google Shape;4238;p74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39" name="Google Shape;4239;p74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40" name="Google Shape;4240;p74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41" name="Google Shape;4241;p74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42" name="Google Shape;4242;p74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43" name="Google Shape;4243;p74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44" name="Google Shape;4244;p74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45" name="Google Shape;4245;p74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46" name="Google Shape;4246;p74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47" name="Google Shape;4247;p74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48" name="Google Shape;4248;p74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49" name="Google Shape;4249;p74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4253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75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5" name="Google Shape;4255;p75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6" name="Google Shape;4256;p75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7" name="Google Shape;4257;p75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8" name="Google Shape;4258;p75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9" name="Google Shape;4259;p75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0" name="Google Shape;4260;p75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1" name="Google Shape;4261;p75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2" name="Google Shape;4262;p75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3" name="Google Shape;4263;p75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4" name="Google Shape;4264;p75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5" name="Google Shape;4265;p75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6" name="Google Shape;4266;p75">
            <a:hlinkClick action="ppaction://hlinksldjump" r:id="rId15"/>
          </p:cNvPr>
          <p:cNvSpPr/>
          <p:nvPr/>
        </p:nvSpPr>
        <p:spPr>
          <a:xfrm>
            <a:off x="7191708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7" name="Google Shape;4267;p75">
            <a:hlinkClick action="ppaction://hlinksldjump" r:id="rId16"/>
          </p:cNvPr>
          <p:cNvSpPr/>
          <p:nvPr/>
        </p:nvSpPr>
        <p:spPr>
          <a:xfrm>
            <a:off x="6145366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8" name="Google Shape;4268;p75">
            <a:hlinkClick action="ppaction://hlinksldjump" r:id="rId17"/>
          </p:cNvPr>
          <p:cNvSpPr/>
          <p:nvPr/>
        </p:nvSpPr>
        <p:spPr>
          <a:xfrm>
            <a:off x="5080914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9" name="Google Shape;4269;p75">
            <a:hlinkClick action="ppaction://hlinksldjump" r:id="rId18"/>
          </p:cNvPr>
          <p:cNvSpPr/>
          <p:nvPr/>
        </p:nvSpPr>
        <p:spPr>
          <a:xfrm>
            <a:off x="4057591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70" name="Google Shape;4270;p75">
            <a:hlinkClick action="ppaction://hlinksldjump" r:id="rId19"/>
          </p:cNvPr>
          <p:cNvSpPr/>
          <p:nvPr/>
        </p:nvSpPr>
        <p:spPr>
          <a:xfrm>
            <a:off x="3005095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71" name="Google Shape;4271;p75">
            <a:hlinkClick action="ppaction://hlinksldjump" r:id="rId20"/>
          </p:cNvPr>
          <p:cNvSpPr/>
          <p:nvPr/>
        </p:nvSpPr>
        <p:spPr>
          <a:xfrm>
            <a:off x="1969815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72" name="Google Shape;4272;p75">
            <a:hlinkClick action="ppaction://hlinksldjump" r:id="rId21"/>
          </p:cNvPr>
          <p:cNvSpPr/>
          <p:nvPr/>
        </p:nvSpPr>
        <p:spPr>
          <a:xfrm>
            <a:off x="923473" y="87438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73" name="Google Shape;4273;p75"/>
          <p:cNvSpPr/>
          <p:nvPr/>
        </p:nvSpPr>
        <p:spPr>
          <a:xfrm>
            <a:off x="115825" y="337637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274" name="Google Shape;4274;p75"/>
          <p:cNvCxnSpPr/>
          <p:nvPr/>
        </p:nvCxnSpPr>
        <p:spPr>
          <a:xfrm>
            <a:off x="142379" y="6737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75" name="Google Shape;4275;p75"/>
          <p:cNvCxnSpPr/>
          <p:nvPr/>
        </p:nvCxnSpPr>
        <p:spPr>
          <a:xfrm>
            <a:off x="142379" y="91806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76" name="Google Shape;4276;p75"/>
          <p:cNvCxnSpPr/>
          <p:nvPr/>
        </p:nvCxnSpPr>
        <p:spPr>
          <a:xfrm>
            <a:off x="142379" y="118194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77" name="Google Shape;4277;p75"/>
          <p:cNvCxnSpPr/>
          <p:nvPr/>
        </p:nvCxnSpPr>
        <p:spPr>
          <a:xfrm>
            <a:off x="142329" y="1447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78" name="Google Shape;4278;p75"/>
          <p:cNvCxnSpPr/>
          <p:nvPr/>
        </p:nvCxnSpPr>
        <p:spPr>
          <a:xfrm>
            <a:off x="142329" y="169622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79" name="Google Shape;4279;p75"/>
          <p:cNvCxnSpPr/>
          <p:nvPr/>
        </p:nvCxnSpPr>
        <p:spPr>
          <a:xfrm>
            <a:off x="142333" y="198623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80" name="Google Shape;4280;p75"/>
          <p:cNvCxnSpPr/>
          <p:nvPr/>
        </p:nvCxnSpPr>
        <p:spPr>
          <a:xfrm>
            <a:off x="142333" y="225011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81" name="Google Shape;4281;p75"/>
          <p:cNvCxnSpPr/>
          <p:nvPr/>
        </p:nvCxnSpPr>
        <p:spPr>
          <a:xfrm>
            <a:off x="142333" y="251399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82" name="Google Shape;4282;p75"/>
          <p:cNvCxnSpPr/>
          <p:nvPr/>
        </p:nvCxnSpPr>
        <p:spPr>
          <a:xfrm>
            <a:off x="142333" y="30417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83" name="Google Shape;4283;p75"/>
          <p:cNvCxnSpPr/>
          <p:nvPr/>
        </p:nvCxnSpPr>
        <p:spPr>
          <a:xfrm>
            <a:off x="142333" y="35695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84" name="Google Shape;4284;p75"/>
          <p:cNvCxnSpPr/>
          <p:nvPr/>
        </p:nvCxnSpPr>
        <p:spPr>
          <a:xfrm>
            <a:off x="142333" y="38333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85" name="Google Shape;4285;p75"/>
          <p:cNvCxnSpPr/>
          <p:nvPr/>
        </p:nvCxnSpPr>
        <p:spPr>
          <a:xfrm>
            <a:off x="142333" y="4097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86" name="Google Shape;4286;p75"/>
          <p:cNvCxnSpPr/>
          <p:nvPr/>
        </p:nvCxnSpPr>
        <p:spPr>
          <a:xfrm>
            <a:off x="142333" y="436113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87" name="Google Shape;4287;p75"/>
          <p:cNvCxnSpPr/>
          <p:nvPr/>
        </p:nvCxnSpPr>
        <p:spPr>
          <a:xfrm>
            <a:off x="142333" y="462501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88" name="Google Shape;4288;p75"/>
          <p:cNvCxnSpPr/>
          <p:nvPr/>
        </p:nvCxnSpPr>
        <p:spPr>
          <a:xfrm>
            <a:off x="142333" y="488889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89" name="Google Shape;4289;p75"/>
          <p:cNvCxnSpPr/>
          <p:nvPr/>
        </p:nvCxnSpPr>
        <p:spPr>
          <a:xfrm>
            <a:off x="142333" y="515277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90" name="Google Shape;4290;p75"/>
          <p:cNvCxnSpPr/>
          <p:nvPr/>
        </p:nvCxnSpPr>
        <p:spPr>
          <a:xfrm>
            <a:off x="142333" y="541665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91" name="Google Shape;4291;p75"/>
          <p:cNvCxnSpPr/>
          <p:nvPr/>
        </p:nvCxnSpPr>
        <p:spPr>
          <a:xfrm>
            <a:off x="142333" y="568052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92" name="Google Shape;4292;p75"/>
          <p:cNvCxnSpPr/>
          <p:nvPr/>
        </p:nvCxnSpPr>
        <p:spPr>
          <a:xfrm>
            <a:off x="142333" y="59444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93" name="Google Shape;4293;p75"/>
          <p:cNvCxnSpPr/>
          <p:nvPr/>
        </p:nvCxnSpPr>
        <p:spPr>
          <a:xfrm>
            <a:off x="142333" y="62082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94" name="Google Shape;4294;p75"/>
          <p:cNvCxnSpPr/>
          <p:nvPr/>
        </p:nvCxnSpPr>
        <p:spPr>
          <a:xfrm>
            <a:off x="142333" y="647216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95" name="Google Shape;4295;p75"/>
          <p:cNvCxnSpPr/>
          <p:nvPr/>
        </p:nvCxnSpPr>
        <p:spPr>
          <a:xfrm>
            <a:off x="142333" y="69999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96" name="Google Shape;4296;p75"/>
          <p:cNvCxnSpPr/>
          <p:nvPr/>
        </p:nvCxnSpPr>
        <p:spPr>
          <a:xfrm>
            <a:off x="142333" y="752767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97" name="Google Shape;4297;p75"/>
          <p:cNvCxnSpPr/>
          <p:nvPr/>
        </p:nvCxnSpPr>
        <p:spPr>
          <a:xfrm>
            <a:off x="142333" y="779155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98" name="Google Shape;4298;p75"/>
          <p:cNvCxnSpPr/>
          <p:nvPr/>
        </p:nvCxnSpPr>
        <p:spPr>
          <a:xfrm>
            <a:off x="142333" y="80554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299" name="Google Shape;4299;p75"/>
          <p:cNvCxnSpPr/>
          <p:nvPr/>
        </p:nvCxnSpPr>
        <p:spPr>
          <a:xfrm>
            <a:off x="142333" y="858318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00" name="Google Shape;4300;p75"/>
          <p:cNvCxnSpPr/>
          <p:nvPr/>
        </p:nvCxnSpPr>
        <p:spPr>
          <a:xfrm>
            <a:off x="142333" y="91109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01" name="Google Shape;4301;p75"/>
          <p:cNvCxnSpPr/>
          <p:nvPr/>
        </p:nvCxnSpPr>
        <p:spPr>
          <a:xfrm>
            <a:off x="142333" y="937481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02" name="Google Shape;4302;p75"/>
          <p:cNvCxnSpPr/>
          <p:nvPr/>
        </p:nvCxnSpPr>
        <p:spPr>
          <a:xfrm>
            <a:off x="142333" y="963869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03" name="Google Shape;4303;p75"/>
          <p:cNvCxnSpPr/>
          <p:nvPr/>
        </p:nvCxnSpPr>
        <p:spPr>
          <a:xfrm>
            <a:off x="142333" y="99025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04" name="Google Shape;4304;p75"/>
          <p:cNvCxnSpPr/>
          <p:nvPr/>
        </p:nvCxnSpPr>
        <p:spPr>
          <a:xfrm>
            <a:off x="142333" y="101664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05" name="Google Shape;4305;p75"/>
          <p:cNvCxnSpPr/>
          <p:nvPr/>
        </p:nvCxnSpPr>
        <p:spPr>
          <a:xfrm>
            <a:off x="142333" y="104303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06" name="Google Shape;4306;p75"/>
          <p:cNvCxnSpPr/>
          <p:nvPr/>
        </p:nvCxnSpPr>
        <p:spPr>
          <a:xfrm>
            <a:off x="142333" y="1069421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07" name="Google Shape;4307;p75"/>
          <p:cNvCxnSpPr/>
          <p:nvPr/>
        </p:nvCxnSpPr>
        <p:spPr>
          <a:xfrm>
            <a:off x="142383" y="1254135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08" name="Google Shape;4308;p75"/>
          <p:cNvCxnSpPr/>
          <p:nvPr/>
        </p:nvCxnSpPr>
        <p:spPr>
          <a:xfrm rot="10800000">
            <a:off x="704744" y="523943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09" name="Google Shape;4309;p75"/>
          <p:cNvCxnSpPr/>
          <p:nvPr/>
        </p:nvCxnSpPr>
        <p:spPr>
          <a:xfrm rot="10800000">
            <a:off x="817284" y="523943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10" name="Google Shape;4310;p75"/>
          <p:cNvCxnSpPr/>
          <p:nvPr/>
        </p:nvCxnSpPr>
        <p:spPr>
          <a:xfrm>
            <a:off x="142333" y="277787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11" name="Google Shape;4311;p75"/>
          <p:cNvCxnSpPr/>
          <p:nvPr/>
        </p:nvCxnSpPr>
        <p:spPr>
          <a:xfrm>
            <a:off x="142333" y="33056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12" name="Google Shape;4312;p75"/>
          <p:cNvCxnSpPr/>
          <p:nvPr/>
        </p:nvCxnSpPr>
        <p:spPr>
          <a:xfrm>
            <a:off x="142333" y="673604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13" name="Google Shape;4313;p75"/>
          <p:cNvCxnSpPr/>
          <p:nvPr/>
        </p:nvCxnSpPr>
        <p:spPr>
          <a:xfrm>
            <a:off x="142333" y="72637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14" name="Google Shape;4314;p75"/>
          <p:cNvCxnSpPr/>
          <p:nvPr/>
        </p:nvCxnSpPr>
        <p:spPr>
          <a:xfrm>
            <a:off x="142333" y="831930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15" name="Google Shape;4315;p75"/>
          <p:cNvCxnSpPr/>
          <p:nvPr/>
        </p:nvCxnSpPr>
        <p:spPr>
          <a:xfrm>
            <a:off x="142333" y="88470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16" name="Google Shape;4316;p75"/>
          <p:cNvCxnSpPr/>
          <p:nvPr/>
        </p:nvCxnSpPr>
        <p:spPr>
          <a:xfrm>
            <a:off x="142333" y="1095808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17" name="Google Shape;4317;p75"/>
          <p:cNvCxnSpPr/>
          <p:nvPr/>
        </p:nvCxnSpPr>
        <p:spPr>
          <a:xfrm>
            <a:off x="142333" y="112219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18" name="Google Shape;4318;p75"/>
          <p:cNvCxnSpPr/>
          <p:nvPr/>
        </p:nvCxnSpPr>
        <p:spPr>
          <a:xfrm>
            <a:off x="142333" y="1148584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19" name="Google Shape;4319;p75"/>
          <p:cNvCxnSpPr/>
          <p:nvPr/>
        </p:nvCxnSpPr>
        <p:spPr>
          <a:xfrm>
            <a:off x="142333" y="1174972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20" name="Google Shape;4320;p75"/>
          <p:cNvCxnSpPr/>
          <p:nvPr/>
        </p:nvCxnSpPr>
        <p:spPr>
          <a:xfrm>
            <a:off x="142333" y="1201359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21" name="Google Shape;4321;p75"/>
          <p:cNvCxnSpPr/>
          <p:nvPr/>
        </p:nvCxnSpPr>
        <p:spPr>
          <a:xfrm>
            <a:off x="142333" y="122774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2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" name="Google Shape;439;p22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" name="Google Shape;440;p22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p22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2" name="Google Shape;442;p22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p22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p22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22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6" name="Google Shape;446;p22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" name="Google Shape;447;p22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Google Shape;448;p22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9" name="Google Shape;449;p22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0" name="Google Shape;450;p22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1" name="Google Shape;451;p22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2" name="Google Shape;452;p22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3" name="Google Shape;453;p22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" name="Google Shape;454;p22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" name="Google Shape;455;p22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6" name="Google Shape;456;p22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7" name="Google Shape;457;p22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58" name="Google Shape;458;p22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9" name="Google Shape;459;p22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0" name="Google Shape;460;p22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1" name="Google Shape;461;p22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2" name="Google Shape;462;p22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3" name="Google Shape;463;p22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4" name="Google Shape;464;p22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5" name="Google Shape;465;p22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6" name="Google Shape;466;p22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7" name="Google Shape;467;p22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8" name="Google Shape;468;p22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9" name="Google Shape;469;p22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0" name="Google Shape;470;p22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1" name="Google Shape;471;p22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2" name="Google Shape;472;p22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3" name="Google Shape;473;p22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4" name="Google Shape;474;p22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5" name="Google Shape;475;p22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6" name="Google Shape;476;p22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7" name="Google Shape;477;p22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8" name="Google Shape;478;p22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9" name="Google Shape;479;p22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0" name="Google Shape;480;p22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1" name="Google Shape;481;p22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2" name="Google Shape;482;p22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3" name="Google Shape;483;p22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4" name="Google Shape;484;p22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5" name="Google Shape;485;p22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6" name="Google Shape;486;p22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7" name="Google Shape;487;p22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8" name="Google Shape;488;p22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9" name="Google Shape;489;p22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0" name="Google Shape;490;p22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1" name="Google Shape;491;p22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2" name="Google Shape;492;p22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3" name="Google Shape;493;p22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4" name="Google Shape;494;p22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5" name="Google Shape;495;p22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6" name="Google Shape;496;p22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7" name="Google Shape;497;p22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8" name="Google Shape;498;p22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9" name="Google Shape;499;p22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0" name="Google Shape;500;p22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1" name="Google Shape;501;p22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2" name="Google Shape;502;p22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3" name="Google Shape;503;p22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4" name="Google Shape;504;p22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5" name="Google Shape;505;p22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4325" name="Shape 4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6" name="Google Shape;4326;p76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27" name="Google Shape;4327;p76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28" name="Google Shape;4328;p76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29" name="Google Shape;4329;p76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0" name="Google Shape;4330;p76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1" name="Google Shape;4331;p76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2" name="Google Shape;4332;p76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3" name="Google Shape;4333;p76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4" name="Google Shape;4334;p76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5" name="Google Shape;4335;p76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6" name="Google Shape;4336;p76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7" name="Google Shape;4337;p76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8" name="Google Shape;4338;p76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9" name="Google Shape;4339;p76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40" name="Google Shape;4340;p76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41" name="Google Shape;4341;p76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42" name="Google Shape;4342;p76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43" name="Google Shape;4343;p76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44" name="Google Shape;4344;p76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45" name="Google Shape;4345;p76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46" name="Google Shape;4346;p76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47" name="Google Shape;4347;p76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48" name="Google Shape;4348;p76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49" name="Google Shape;4349;p76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50" name="Google Shape;4350;p76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51" name="Google Shape;4351;p76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52" name="Google Shape;4352;p76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53" name="Google Shape;4353;p76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54" name="Google Shape;4354;p76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55" name="Google Shape;4355;p76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56" name="Google Shape;4356;p76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57" name="Google Shape;4357;p76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58" name="Google Shape;4358;p76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59" name="Google Shape;4359;p76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60" name="Google Shape;4360;p76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61" name="Google Shape;4361;p76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62" name="Google Shape;4362;p76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63" name="Google Shape;4363;p76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64" name="Google Shape;4364;p76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65" name="Google Shape;4365;p76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66" name="Google Shape;4366;p76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67" name="Google Shape;4367;p76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68" name="Google Shape;4368;p76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69" name="Google Shape;4369;p76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70" name="Google Shape;4370;p76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71" name="Google Shape;4371;p76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72" name="Google Shape;4372;p76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73" name="Google Shape;4373;p76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74" name="Google Shape;4374;p76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75" name="Google Shape;4375;p76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76" name="Google Shape;4376;p76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77" name="Google Shape;4377;p76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78" name="Google Shape;4378;p76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79" name="Google Shape;4379;p76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80" name="Google Shape;4380;p76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81" name="Google Shape;4381;p76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82" name="Google Shape;4382;p76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83" name="Google Shape;4383;p76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84" name="Google Shape;4384;p76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85" name="Google Shape;4385;p76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86" name="Google Shape;4386;p76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87" name="Google Shape;4387;p76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88" name="Google Shape;4388;p76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89" name="Google Shape;4389;p76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90" name="Google Shape;4390;p76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91" name="Google Shape;4391;p76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92" name="Google Shape;4392;p76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393" name="Google Shape;4393;p76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4397" name="Shape 4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8" name="Google Shape;4398;p77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9" name="Google Shape;4399;p77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0" name="Google Shape;4400;p77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1" name="Google Shape;4401;p77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2" name="Google Shape;4402;p77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3" name="Google Shape;4403;p77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4" name="Google Shape;4404;p77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5" name="Google Shape;4405;p77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6" name="Google Shape;4406;p77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7" name="Google Shape;4407;p77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8" name="Google Shape;4408;p77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9" name="Google Shape;4409;p77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0" name="Google Shape;4410;p77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1" name="Google Shape;4411;p77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2" name="Google Shape;4412;p77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3" name="Google Shape;4413;p77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4" name="Google Shape;4414;p77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5" name="Google Shape;4415;p77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6" name="Google Shape;4416;p77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7" name="Google Shape;4417;p77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418" name="Google Shape;4418;p77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19" name="Google Shape;4419;p77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20" name="Google Shape;4420;p77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21" name="Google Shape;4421;p77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22" name="Google Shape;4422;p77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23" name="Google Shape;4423;p77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24" name="Google Shape;4424;p77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25" name="Google Shape;4425;p77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26" name="Google Shape;4426;p77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27" name="Google Shape;4427;p77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28" name="Google Shape;4428;p77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29" name="Google Shape;4429;p77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30" name="Google Shape;4430;p77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31" name="Google Shape;4431;p77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32" name="Google Shape;4432;p77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33" name="Google Shape;4433;p77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34" name="Google Shape;4434;p77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35" name="Google Shape;4435;p77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36" name="Google Shape;4436;p77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37" name="Google Shape;4437;p77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38" name="Google Shape;4438;p77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39" name="Google Shape;4439;p77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40" name="Google Shape;4440;p77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41" name="Google Shape;4441;p77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42" name="Google Shape;4442;p77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43" name="Google Shape;4443;p77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44" name="Google Shape;4444;p77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45" name="Google Shape;4445;p77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46" name="Google Shape;4446;p77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47" name="Google Shape;4447;p77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48" name="Google Shape;4448;p77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49" name="Google Shape;4449;p77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50" name="Google Shape;4450;p77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51" name="Google Shape;4451;p77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52" name="Google Shape;4452;p77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53" name="Google Shape;4453;p77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54" name="Google Shape;4454;p77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55" name="Google Shape;4455;p77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56" name="Google Shape;4456;p77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57" name="Google Shape;4457;p77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58" name="Google Shape;4458;p77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59" name="Google Shape;4459;p77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60" name="Google Shape;4460;p77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61" name="Google Shape;4461;p77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62" name="Google Shape;4462;p77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63" name="Google Shape;4463;p77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64" name="Google Shape;4464;p77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65" name="Google Shape;4465;p77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4469" name="Shape 4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0" name="Google Shape;4470;p78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1" name="Google Shape;4471;p78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2" name="Google Shape;4472;p78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3" name="Google Shape;4473;p78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4" name="Google Shape;4474;p78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5" name="Google Shape;4475;p78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6" name="Google Shape;4476;p78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7" name="Google Shape;4477;p78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8" name="Google Shape;4478;p78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9" name="Google Shape;4479;p78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0" name="Google Shape;4480;p78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1" name="Google Shape;4481;p78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2" name="Google Shape;4482;p78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3" name="Google Shape;4483;p78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4" name="Google Shape;4484;p78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5" name="Google Shape;4485;p78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6" name="Google Shape;4486;p78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7" name="Google Shape;4487;p78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8" name="Google Shape;4488;p78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9" name="Google Shape;4489;p78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490" name="Google Shape;4490;p78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91" name="Google Shape;4491;p78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92" name="Google Shape;4492;p78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93" name="Google Shape;4493;p78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94" name="Google Shape;4494;p78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95" name="Google Shape;4495;p78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96" name="Google Shape;4496;p78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97" name="Google Shape;4497;p78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98" name="Google Shape;4498;p78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99" name="Google Shape;4499;p78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00" name="Google Shape;4500;p78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01" name="Google Shape;4501;p78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02" name="Google Shape;4502;p78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03" name="Google Shape;4503;p78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04" name="Google Shape;4504;p78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05" name="Google Shape;4505;p78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06" name="Google Shape;4506;p78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07" name="Google Shape;4507;p78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08" name="Google Shape;4508;p78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09" name="Google Shape;4509;p78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10" name="Google Shape;4510;p78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11" name="Google Shape;4511;p78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12" name="Google Shape;4512;p78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13" name="Google Shape;4513;p78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14" name="Google Shape;4514;p78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15" name="Google Shape;4515;p78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16" name="Google Shape;4516;p78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17" name="Google Shape;4517;p78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18" name="Google Shape;4518;p78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19" name="Google Shape;4519;p78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20" name="Google Shape;4520;p78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21" name="Google Shape;4521;p78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22" name="Google Shape;4522;p78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23" name="Google Shape;4523;p78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24" name="Google Shape;4524;p78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25" name="Google Shape;4525;p78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26" name="Google Shape;4526;p78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27" name="Google Shape;4527;p78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28" name="Google Shape;4528;p78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29" name="Google Shape;4529;p78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30" name="Google Shape;4530;p78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31" name="Google Shape;4531;p78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32" name="Google Shape;4532;p78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33" name="Google Shape;4533;p78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34" name="Google Shape;4534;p78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35" name="Google Shape;4535;p78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36" name="Google Shape;4536;p78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37" name="Google Shape;4537;p78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454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p79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3" name="Google Shape;4543;p79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4" name="Google Shape;4544;p79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5" name="Google Shape;4545;p79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6" name="Google Shape;4546;p79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7" name="Google Shape;4547;p79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8" name="Google Shape;4548;p79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9" name="Google Shape;4549;p79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0" name="Google Shape;4550;p79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1" name="Google Shape;4551;p79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2" name="Google Shape;4552;p79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3" name="Google Shape;4553;p79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4" name="Google Shape;4554;p79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5" name="Google Shape;4555;p79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6" name="Google Shape;4556;p79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7" name="Google Shape;4557;p79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8" name="Google Shape;4558;p79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9" name="Google Shape;4559;p79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60" name="Google Shape;4560;p79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61" name="Google Shape;4561;p79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562" name="Google Shape;4562;p79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63" name="Google Shape;4563;p79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64" name="Google Shape;4564;p79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65" name="Google Shape;4565;p79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66" name="Google Shape;4566;p79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67" name="Google Shape;4567;p79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68" name="Google Shape;4568;p79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69" name="Google Shape;4569;p79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70" name="Google Shape;4570;p79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71" name="Google Shape;4571;p79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72" name="Google Shape;4572;p79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73" name="Google Shape;4573;p79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74" name="Google Shape;4574;p79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75" name="Google Shape;4575;p79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76" name="Google Shape;4576;p79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77" name="Google Shape;4577;p79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78" name="Google Shape;4578;p79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79" name="Google Shape;4579;p79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80" name="Google Shape;4580;p79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81" name="Google Shape;4581;p79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82" name="Google Shape;4582;p79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83" name="Google Shape;4583;p79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84" name="Google Shape;4584;p79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85" name="Google Shape;4585;p79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86" name="Google Shape;4586;p79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87" name="Google Shape;4587;p79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88" name="Google Shape;4588;p79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89" name="Google Shape;4589;p79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90" name="Google Shape;4590;p79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91" name="Google Shape;4591;p79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92" name="Google Shape;4592;p79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93" name="Google Shape;4593;p79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94" name="Google Shape;4594;p79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95" name="Google Shape;4595;p79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96" name="Google Shape;4596;p79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97" name="Google Shape;4597;p79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98" name="Google Shape;4598;p79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599" name="Google Shape;4599;p79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00" name="Google Shape;4600;p79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01" name="Google Shape;4601;p79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02" name="Google Shape;4602;p79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03" name="Google Shape;4603;p79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04" name="Google Shape;4604;p79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05" name="Google Shape;4605;p79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06" name="Google Shape;4606;p79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07" name="Google Shape;4607;p79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08" name="Google Shape;4608;p79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09" name="Google Shape;4609;p79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4613" name="Shape 4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" name="Google Shape;4614;p80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15" name="Google Shape;4615;p80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16" name="Google Shape;4616;p80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17" name="Google Shape;4617;p80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18" name="Google Shape;4618;p80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19" name="Google Shape;4619;p80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20" name="Google Shape;4620;p80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21" name="Google Shape;4621;p80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22" name="Google Shape;4622;p80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23" name="Google Shape;4623;p80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24" name="Google Shape;4624;p80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25" name="Google Shape;4625;p80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26" name="Google Shape;4626;p80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27" name="Google Shape;4627;p80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28" name="Google Shape;4628;p80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29" name="Google Shape;4629;p80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30" name="Google Shape;4630;p80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31" name="Google Shape;4631;p80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32" name="Google Shape;4632;p80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33" name="Google Shape;4633;p80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634" name="Google Shape;4634;p80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35" name="Google Shape;4635;p80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36" name="Google Shape;4636;p80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37" name="Google Shape;4637;p80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38" name="Google Shape;4638;p80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39" name="Google Shape;4639;p80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40" name="Google Shape;4640;p80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41" name="Google Shape;4641;p80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42" name="Google Shape;4642;p80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43" name="Google Shape;4643;p80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44" name="Google Shape;4644;p80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45" name="Google Shape;4645;p80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46" name="Google Shape;4646;p80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47" name="Google Shape;4647;p80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48" name="Google Shape;4648;p80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49" name="Google Shape;4649;p80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50" name="Google Shape;4650;p80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51" name="Google Shape;4651;p80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52" name="Google Shape;4652;p80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53" name="Google Shape;4653;p80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54" name="Google Shape;4654;p80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55" name="Google Shape;4655;p80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56" name="Google Shape;4656;p80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57" name="Google Shape;4657;p80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58" name="Google Shape;4658;p80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59" name="Google Shape;4659;p80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60" name="Google Shape;4660;p80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61" name="Google Shape;4661;p80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62" name="Google Shape;4662;p80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63" name="Google Shape;4663;p80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64" name="Google Shape;4664;p80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65" name="Google Shape;4665;p80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66" name="Google Shape;4666;p80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67" name="Google Shape;4667;p80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68" name="Google Shape;4668;p80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69" name="Google Shape;4669;p80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70" name="Google Shape;4670;p80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71" name="Google Shape;4671;p80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72" name="Google Shape;4672;p80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73" name="Google Shape;4673;p80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74" name="Google Shape;4674;p80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75" name="Google Shape;4675;p80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76" name="Google Shape;4676;p80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77" name="Google Shape;4677;p80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78" name="Google Shape;4678;p80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79" name="Google Shape;4679;p80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80" name="Google Shape;4680;p80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681" name="Google Shape;4681;p80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4685" name="Shape 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6" name="Google Shape;4686;p81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7" name="Google Shape;4687;p81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8" name="Google Shape;4688;p81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9" name="Google Shape;4689;p81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0" name="Google Shape;4690;p81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1" name="Google Shape;4691;p81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2" name="Google Shape;4692;p81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3" name="Google Shape;4693;p81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4" name="Google Shape;4694;p81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5" name="Google Shape;4695;p81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6" name="Google Shape;4696;p81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7" name="Google Shape;4697;p81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8" name="Google Shape;4698;p81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9" name="Google Shape;4699;p81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0" name="Google Shape;4700;p81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1" name="Google Shape;4701;p81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2" name="Google Shape;4702;p81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3" name="Google Shape;4703;p81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4" name="Google Shape;4704;p81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5" name="Google Shape;4705;p81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706" name="Google Shape;4706;p81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07" name="Google Shape;4707;p81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08" name="Google Shape;4708;p81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09" name="Google Shape;4709;p81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10" name="Google Shape;4710;p81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11" name="Google Shape;4711;p81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12" name="Google Shape;4712;p81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13" name="Google Shape;4713;p81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14" name="Google Shape;4714;p81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15" name="Google Shape;4715;p81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16" name="Google Shape;4716;p81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17" name="Google Shape;4717;p81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18" name="Google Shape;4718;p81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19" name="Google Shape;4719;p81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20" name="Google Shape;4720;p81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21" name="Google Shape;4721;p81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22" name="Google Shape;4722;p81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23" name="Google Shape;4723;p81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24" name="Google Shape;4724;p81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25" name="Google Shape;4725;p81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26" name="Google Shape;4726;p81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27" name="Google Shape;4727;p81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28" name="Google Shape;4728;p81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29" name="Google Shape;4729;p81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30" name="Google Shape;4730;p81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31" name="Google Shape;4731;p81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32" name="Google Shape;4732;p81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33" name="Google Shape;4733;p81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34" name="Google Shape;4734;p81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35" name="Google Shape;4735;p81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36" name="Google Shape;4736;p81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37" name="Google Shape;4737;p81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38" name="Google Shape;4738;p81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39" name="Google Shape;4739;p81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40" name="Google Shape;4740;p81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41" name="Google Shape;4741;p81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42" name="Google Shape;4742;p81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43" name="Google Shape;4743;p81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44" name="Google Shape;4744;p81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45" name="Google Shape;4745;p81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46" name="Google Shape;4746;p81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47" name="Google Shape;4747;p81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48" name="Google Shape;4748;p81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49" name="Google Shape;4749;p81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50" name="Google Shape;4750;p81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51" name="Google Shape;4751;p81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52" name="Google Shape;4752;p81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53" name="Google Shape;4753;p81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4757" name="Shape 4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8" name="Google Shape;4758;p82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9" name="Google Shape;4759;p82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0" name="Google Shape;4760;p82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1" name="Google Shape;4761;p82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2" name="Google Shape;4762;p82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3" name="Google Shape;4763;p82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4" name="Google Shape;4764;p82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5" name="Google Shape;4765;p82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6" name="Google Shape;4766;p82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7" name="Google Shape;4767;p82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8" name="Google Shape;4768;p82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9" name="Google Shape;4769;p82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0" name="Google Shape;4770;p82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1" name="Google Shape;4771;p82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2" name="Google Shape;4772;p82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3" name="Google Shape;4773;p82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4" name="Google Shape;4774;p82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5" name="Google Shape;4775;p82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6" name="Google Shape;4776;p82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7" name="Google Shape;4777;p82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778" name="Google Shape;4778;p82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79" name="Google Shape;4779;p82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80" name="Google Shape;4780;p82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81" name="Google Shape;4781;p82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82" name="Google Shape;4782;p82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83" name="Google Shape;4783;p82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84" name="Google Shape;4784;p82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85" name="Google Shape;4785;p82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86" name="Google Shape;4786;p82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87" name="Google Shape;4787;p82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88" name="Google Shape;4788;p82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89" name="Google Shape;4789;p82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90" name="Google Shape;4790;p82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91" name="Google Shape;4791;p82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92" name="Google Shape;4792;p82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93" name="Google Shape;4793;p82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94" name="Google Shape;4794;p82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95" name="Google Shape;4795;p82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96" name="Google Shape;4796;p82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97" name="Google Shape;4797;p82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98" name="Google Shape;4798;p82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799" name="Google Shape;4799;p82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00" name="Google Shape;4800;p82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01" name="Google Shape;4801;p82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02" name="Google Shape;4802;p82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03" name="Google Shape;4803;p82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04" name="Google Shape;4804;p82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05" name="Google Shape;4805;p82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06" name="Google Shape;4806;p82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07" name="Google Shape;4807;p82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08" name="Google Shape;4808;p82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09" name="Google Shape;4809;p82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10" name="Google Shape;4810;p82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11" name="Google Shape;4811;p82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12" name="Google Shape;4812;p82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13" name="Google Shape;4813;p82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14" name="Google Shape;4814;p82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15" name="Google Shape;4815;p82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16" name="Google Shape;4816;p82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17" name="Google Shape;4817;p82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18" name="Google Shape;4818;p82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19" name="Google Shape;4819;p82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20" name="Google Shape;4820;p82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21" name="Google Shape;4821;p82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22" name="Google Shape;4822;p82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23" name="Google Shape;4823;p82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24" name="Google Shape;4824;p82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25" name="Google Shape;4825;p82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4829" name="Shape 4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0" name="Google Shape;4830;p83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1" name="Google Shape;4831;p83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2" name="Google Shape;4832;p83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3" name="Google Shape;4833;p83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4" name="Google Shape;4834;p83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5" name="Google Shape;4835;p83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6" name="Google Shape;4836;p83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7" name="Google Shape;4837;p83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8" name="Google Shape;4838;p83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9" name="Google Shape;4839;p83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0" name="Google Shape;4840;p83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1" name="Google Shape;4841;p83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2" name="Google Shape;4842;p83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3" name="Google Shape;4843;p83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4" name="Google Shape;4844;p83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5" name="Google Shape;4845;p83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6" name="Google Shape;4846;p83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7" name="Google Shape;4847;p83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8" name="Google Shape;4848;p83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9" name="Google Shape;4849;p83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850" name="Google Shape;4850;p83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51" name="Google Shape;4851;p83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52" name="Google Shape;4852;p83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53" name="Google Shape;4853;p83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54" name="Google Shape;4854;p83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55" name="Google Shape;4855;p83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56" name="Google Shape;4856;p83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57" name="Google Shape;4857;p83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58" name="Google Shape;4858;p83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59" name="Google Shape;4859;p83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60" name="Google Shape;4860;p83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61" name="Google Shape;4861;p83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62" name="Google Shape;4862;p83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63" name="Google Shape;4863;p83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64" name="Google Shape;4864;p83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65" name="Google Shape;4865;p83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66" name="Google Shape;4866;p83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67" name="Google Shape;4867;p83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68" name="Google Shape;4868;p83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69" name="Google Shape;4869;p83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70" name="Google Shape;4870;p83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71" name="Google Shape;4871;p83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72" name="Google Shape;4872;p83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73" name="Google Shape;4873;p83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74" name="Google Shape;4874;p83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75" name="Google Shape;4875;p83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76" name="Google Shape;4876;p83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77" name="Google Shape;4877;p83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78" name="Google Shape;4878;p83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79" name="Google Shape;4879;p83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80" name="Google Shape;4880;p83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81" name="Google Shape;4881;p83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82" name="Google Shape;4882;p83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83" name="Google Shape;4883;p83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84" name="Google Shape;4884;p83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85" name="Google Shape;4885;p83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86" name="Google Shape;4886;p83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87" name="Google Shape;4887;p83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88" name="Google Shape;4888;p83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89" name="Google Shape;4889;p83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90" name="Google Shape;4890;p83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91" name="Google Shape;4891;p83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92" name="Google Shape;4892;p83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93" name="Google Shape;4893;p83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94" name="Google Shape;4894;p83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95" name="Google Shape;4895;p83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96" name="Google Shape;4896;p83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897" name="Google Shape;4897;p83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4901" name="Shape 4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2" name="Google Shape;4902;p84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03" name="Google Shape;4903;p84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04" name="Google Shape;4904;p84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05" name="Google Shape;4905;p84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06" name="Google Shape;4906;p84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07" name="Google Shape;4907;p84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08" name="Google Shape;4908;p84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09" name="Google Shape;4909;p84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0" name="Google Shape;4910;p84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1" name="Google Shape;4911;p84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2" name="Google Shape;4912;p84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3" name="Google Shape;4913;p84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4" name="Google Shape;4914;p84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5" name="Google Shape;4915;p84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6" name="Google Shape;4916;p84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7" name="Google Shape;4917;p84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8" name="Google Shape;4918;p84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9" name="Google Shape;4919;p84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20" name="Google Shape;4920;p84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21" name="Google Shape;4921;p84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922" name="Google Shape;4922;p84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23" name="Google Shape;4923;p84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24" name="Google Shape;4924;p84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25" name="Google Shape;4925;p84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26" name="Google Shape;4926;p84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27" name="Google Shape;4927;p84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28" name="Google Shape;4928;p84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29" name="Google Shape;4929;p84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30" name="Google Shape;4930;p84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31" name="Google Shape;4931;p84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32" name="Google Shape;4932;p84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33" name="Google Shape;4933;p84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34" name="Google Shape;4934;p84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35" name="Google Shape;4935;p84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36" name="Google Shape;4936;p84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37" name="Google Shape;4937;p84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38" name="Google Shape;4938;p84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39" name="Google Shape;4939;p84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40" name="Google Shape;4940;p84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41" name="Google Shape;4941;p84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42" name="Google Shape;4942;p84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43" name="Google Shape;4943;p84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44" name="Google Shape;4944;p84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45" name="Google Shape;4945;p84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46" name="Google Shape;4946;p84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47" name="Google Shape;4947;p84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48" name="Google Shape;4948;p84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49" name="Google Shape;4949;p84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50" name="Google Shape;4950;p84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51" name="Google Shape;4951;p84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52" name="Google Shape;4952;p84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53" name="Google Shape;4953;p84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54" name="Google Shape;4954;p84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55" name="Google Shape;4955;p84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56" name="Google Shape;4956;p84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57" name="Google Shape;4957;p84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58" name="Google Shape;4958;p84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59" name="Google Shape;4959;p84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60" name="Google Shape;4960;p84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61" name="Google Shape;4961;p84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62" name="Google Shape;4962;p84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63" name="Google Shape;4963;p84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64" name="Google Shape;4964;p84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65" name="Google Shape;4965;p84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66" name="Google Shape;4966;p84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67" name="Google Shape;4967;p84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68" name="Google Shape;4968;p84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69" name="Google Shape;4969;p84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4973" name="Shape 4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4" name="Google Shape;4974;p85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75" name="Google Shape;4975;p85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76" name="Google Shape;4976;p85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77" name="Google Shape;4977;p85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78" name="Google Shape;4978;p85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79" name="Google Shape;4979;p85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0" name="Google Shape;4980;p85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1" name="Google Shape;4981;p85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2" name="Google Shape;4982;p85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3" name="Google Shape;4983;p85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4" name="Google Shape;4984;p85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5" name="Google Shape;4985;p85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6" name="Google Shape;4986;p85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7" name="Google Shape;4987;p85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8" name="Google Shape;4988;p85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9" name="Google Shape;4989;p85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90" name="Google Shape;4990;p85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91" name="Google Shape;4991;p85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92" name="Google Shape;4992;p85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93" name="Google Shape;4993;p85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994" name="Google Shape;4994;p85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95" name="Google Shape;4995;p85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96" name="Google Shape;4996;p85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97" name="Google Shape;4997;p85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98" name="Google Shape;4998;p85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999" name="Google Shape;4999;p85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00" name="Google Shape;5000;p85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01" name="Google Shape;5001;p85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02" name="Google Shape;5002;p85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03" name="Google Shape;5003;p85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04" name="Google Shape;5004;p85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05" name="Google Shape;5005;p85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06" name="Google Shape;5006;p85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07" name="Google Shape;5007;p85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08" name="Google Shape;5008;p85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09" name="Google Shape;5009;p85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10" name="Google Shape;5010;p85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11" name="Google Shape;5011;p85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12" name="Google Shape;5012;p85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13" name="Google Shape;5013;p85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14" name="Google Shape;5014;p85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15" name="Google Shape;5015;p85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16" name="Google Shape;5016;p85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17" name="Google Shape;5017;p85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18" name="Google Shape;5018;p85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19" name="Google Shape;5019;p85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20" name="Google Shape;5020;p85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21" name="Google Shape;5021;p85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22" name="Google Shape;5022;p85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23" name="Google Shape;5023;p85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24" name="Google Shape;5024;p85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25" name="Google Shape;5025;p85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26" name="Google Shape;5026;p85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27" name="Google Shape;5027;p85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28" name="Google Shape;5028;p85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29" name="Google Shape;5029;p85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30" name="Google Shape;5030;p85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31" name="Google Shape;5031;p85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32" name="Google Shape;5032;p85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33" name="Google Shape;5033;p85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34" name="Google Shape;5034;p85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35" name="Google Shape;5035;p85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36" name="Google Shape;5036;p85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37" name="Google Shape;5037;p85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38" name="Google Shape;5038;p85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39" name="Google Shape;5039;p85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40" name="Google Shape;5040;p85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41" name="Google Shape;5041;p85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3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1" name="Google Shape;511;p23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" name="Google Shape;512;p23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" name="Google Shape;513;p23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4" name="Google Shape;514;p23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5" name="Google Shape;515;p23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6" name="Google Shape;516;p23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7" name="Google Shape;517;p23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8" name="Google Shape;518;p23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" name="Google Shape;519;p23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" name="Google Shape;520;p23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1" name="Google Shape;521;p23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2" name="Google Shape;522;p23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3" name="Google Shape;523;p23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4" name="Google Shape;524;p23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5" name="Google Shape;525;p23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" name="Google Shape;526;p23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" name="Google Shape;527;p23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8" name="Google Shape;528;p23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9" name="Google Shape;529;p23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30" name="Google Shape;530;p23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1" name="Google Shape;531;p23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2" name="Google Shape;532;p23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3" name="Google Shape;533;p23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4" name="Google Shape;534;p23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5" name="Google Shape;535;p23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6" name="Google Shape;536;p23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7" name="Google Shape;537;p23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8" name="Google Shape;538;p23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9" name="Google Shape;539;p23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0" name="Google Shape;540;p23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1" name="Google Shape;541;p23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2" name="Google Shape;542;p23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3" name="Google Shape;543;p23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4" name="Google Shape;544;p23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5" name="Google Shape;545;p23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6" name="Google Shape;546;p23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7" name="Google Shape;547;p23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8" name="Google Shape;548;p23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9" name="Google Shape;549;p23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0" name="Google Shape;550;p23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1" name="Google Shape;551;p23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2" name="Google Shape;552;p23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3" name="Google Shape;553;p23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4" name="Google Shape;554;p23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5" name="Google Shape;555;p23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6" name="Google Shape;556;p23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7" name="Google Shape;557;p23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8" name="Google Shape;558;p23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9" name="Google Shape;559;p23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0" name="Google Shape;560;p23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1" name="Google Shape;561;p23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2" name="Google Shape;562;p23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3" name="Google Shape;563;p23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4" name="Google Shape;564;p23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5" name="Google Shape;565;p23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6" name="Google Shape;566;p23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7" name="Google Shape;567;p23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8" name="Google Shape;568;p23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9" name="Google Shape;569;p23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0" name="Google Shape;570;p23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1" name="Google Shape;571;p23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2" name="Google Shape;572;p23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3" name="Google Shape;573;p23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4" name="Google Shape;574;p23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5" name="Google Shape;575;p23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6" name="Google Shape;576;p23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7" name="Google Shape;577;p23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5045" name="Shape 5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6" name="Google Shape;5046;p86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47" name="Google Shape;5047;p86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48" name="Google Shape;5048;p86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49" name="Google Shape;5049;p86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0" name="Google Shape;5050;p86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1" name="Google Shape;5051;p86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2" name="Google Shape;5052;p86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3" name="Google Shape;5053;p86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4" name="Google Shape;5054;p86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5" name="Google Shape;5055;p86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6" name="Google Shape;5056;p86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7" name="Google Shape;5057;p86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8" name="Google Shape;5058;p86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9" name="Google Shape;5059;p86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60" name="Google Shape;5060;p86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61" name="Google Shape;5061;p86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62" name="Google Shape;5062;p86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63" name="Google Shape;5063;p86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64" name="Google Shape;5064;p86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65" name="Google Shape;5065;p86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66" name="Google Shape;5066;p86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67" name="Google Shape;5067;p86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68" name="Google Shape;5068;p86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69" name="Google Shape;5069;p86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70" name="Google Shape;5070;p86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71" name="Google Shape;5071;p86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72" name="Google Shape;5072;p86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73" name="Google Shape;5073;p86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74" name="Google Shape;5074;p86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75" name="Google Shape;5075;p86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76" name="Google Shape;5076;p86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77" name="Google Shape;5077;p86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78" name="Google Shape;5078;p86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79" name="Google Shape;5079;p86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80" name="Google Shape;5080;p86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81" name="Google Shape;5081;p86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82" name="Google Shape;5082;p86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83" name="Google Shape;5083;p86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84" name="Google Shape;5084;p86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85" name="Google Shape;5085;p86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86" name="Google Shape;5086;p86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87" name="Google Shape;5087;p86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88" name="Google Shape;5088;p86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89" name="Google Shape;5089;p86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90" name="Google Shape;5090;p86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91" name="Google Shape;5091;p86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92" name="Google Shape;5092;p86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93" name="Google Shape;5093;p86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94" name="Google Shape;5094;p86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95" name="Google Shape;5095;p86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96" name="Google Shape;5096;p86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97" name="Google Shape;5097;p86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98" name="Google Shape;5098;p86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99" name="Google Shape;5099;p86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00" name="Google Shape;5100;p86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01" name="Google Shape;5101;p86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02" name="Google Shape;5102;p86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03" name="Google Shape;5103;p86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04" name="Google Shape;5104;p86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05" name="Google Shape;5105;p86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06" name="Google Shape;5106;p86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07" name="Google Shape;5107;p86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08" name="Google Shape;5108;p86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09" name="Google Shape;5109;p86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10" name="Google Shape;5110;p86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11" name="Google Shape;5111;p86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12" name="Google Shape;5112;p86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13" name="Google Shape;5113;p86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5117" name="Shape 5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8" name="Google Shape;5118;p87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19" name="Google Shape;5119;p87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0" name="Google Shape;5120;p87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1" name="Google Shape;5121;p87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2" name="Google Shape;5122;p87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3" name="Google Shape;5123;p87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4" name="Google Shape;5124;p87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5" name="Google Shape;5125;p87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6" name="Google Shape;5126;p87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7" name="Google Shape;5127;p87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8" name="Google Shape;5128;p87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9" name="Google Shape;5129;p87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0" name="Google Shape;5130;p87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1" name="Google Shape;5131;p87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2" name="Google Shape;5132;p87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3" name="Google Shape;5133;p87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4" name="Google Shape;5134;p87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5" name="Google Shape;5135;p87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6" name="Google Shape;5136;p87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7" name="Google Shape;5137;p87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138" name="Google Shape;5138;p87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39" name="Google Shape;5139;p87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40" name="Google Shape;5140;p87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41" name="Google Shape;5141;p87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42" name="Google Shape;5142;p87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43" name="Google Shape;5143;p87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44" name="Google Shape;5144;p87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45" name="Google Shape;5145;p87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46" name="Google Shape;5146;p87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47" name="Google Shape;5147;p87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48" name="Google Shape;5148;p87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49" name="Google Shape;5149;p87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50" name="Google Shape;5150;p87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51" name="Google Shape;5151;p87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52" name="Google Shape;5152;p87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53" name="Google Shape;5153;p87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54" name="Google Shape;5154;p87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55" name="Google Shape;5155;p87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56" name="Google Shape;5156;p87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57" name="Google Shape;5157;p87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58" name="Google Shape;5158;p87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59" name="Google Shape;5159;p87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60" name="Google Shape;5160;p87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61" name="Google Shape;5161;p87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62" name="Google Shape;5162;p87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63" name="Google Shape;5163;p87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64" name="Google Shape;5164;p87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65" name="Google Shape;5165;p87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66" name="Google Shape;5166;p87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67" name="Google Shape;5167;p87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68" name="Google Shape;5168;p87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69" name="Google Shape;5169;p87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70" name="Google Shape;5170;p87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71" name="Google Shape;5171;p87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72" name="Google Shape;5172;p87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73" name="Google Shape;5173;p87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74" name="Google Shape;5174;p87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75" name="Google Shape;5175;p87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76" name="Google Shape;5176;p87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77" name="Google Shape;5177;p87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78" name="Google Shape;5178;p87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79" name="Google Shape;5179;p87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80" name="Google Shape;5180;p87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81" name="Google Shape;5181;p87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82" name="Google Shape;5182;p87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83" name="Google Shape;5183;p87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84" name="Google Shape;5184;p87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85" name="Google Shape;5185;p87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5189" name="Shape 5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0" name="Google Shape;5190;p88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1" name="Google Shape;5191;p88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2" name="Google Shape;5192;p88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3" name="Google Shape;5193;p88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4" name="Google Shape;5194;p88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5" name="Google Shape;5195;p88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6" name="Google Shape;5196;p88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7" name="Google Shape;5197;p88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8" name="Google Shape;5198;p88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9" name="Google Shape;5199;p88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0" name="Google Shape;5200;p88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1" name="Google Shape;5201;p88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2" name="Google Shape;5202;p88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3" name="Google Shape;5203;p88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4" name="Google Shape;5204;p88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5" name="Google Shape;5205;p88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6" name="Google Shape;5206;p88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7" name="Google Shape;5207;p88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8" name="Google Shape;5208;p88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9" name="Google Shape;5209;p88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210" name="Google Shape;5210;p88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11" name="Google Shape;5211;p88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12" name="Google Shape;5212;p88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13" name="Google Shape;5213;p88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14" name="Google Shape;5214;p88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15" name="Google Shape;5215;p88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16" name="Google Shape;5216;p88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17" name="Google Shape;5217;p88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18" name="Google Shape;5218;p88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19" name="Google Shape;5219;p88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20" name="Google Shape;5220;p88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21" name="Google Shape;5221;p88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22" name="Google Shape;5222;p88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23" name="Google Shape;5223;p88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24" name="Google Shape;5224;p88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25" name="Google Shape;5225;p88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26" name="Google Shape;5226;p88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27" name="Google Shape;5227;p88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28" name="Google Shape;5228;p88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29" name="Google Shape;5229;p88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30" name="Google Shape;5230;p88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31" name="Google Shape;5231;p88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32" name="Google Shape;5232;p88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33" name="Google Shape;5233;p88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34" name="Google Shape;5234;p88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35" name="Google Shape;5235;p88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36" name="Google Shape;5236;p88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37" name="Google Shape;5237;p88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38" name="Google Shape;5238;p88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39" name="Google Shape;5239;p88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40" name="Google Shape;5240;p88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41" name="Google Shape;5241;p88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42" name="Google Shape;5242;p88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43" name="Google Shape;5243;p88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44" name="Google Shape;5244;p88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45" name="Google Shape;5245;p88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46" name="Google Shape;5246;p88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47" name="Google Shape;5247;p88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48" name="Google Shape;5248;p88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49" name="Google Shape;5249;p88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50" name="Google Shape;5250;p88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51" name="Google Shape;5251;p88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52" name="Google Shape;5252;p88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53" name="Google Shape;5253;p88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54" name="Google Shape;5254;p88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55" name="Google Shape;5255;p88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56" name="Google Shape;5256;p88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57" name="Google Shape;5257;p88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5261" name="Shape 5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2" name="Google Shape;5262;p89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3" name="Google Shape;5263;p89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4" name="Google Shape;5264;p89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5" name="Google Shape;5265;p89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6" name="Google Shape;5266;p89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7" name="Google Shape;5267;p89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8" name="Google Shape;5268;p89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9" name="Google Shape;5269;p89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0" name="Google Shape;5270;p89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1" name="Google Shape;5271;p89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2" name="Google Shape;5272;p89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3" name="Google Shape;5273;p89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4" name="Google Shape;5274;p89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5" name="Google Shape;5275;p89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6" name="Google Shape;5276;p89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7" name="Google Shape;5277;p89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8" name="Google Shape;5278;p89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9" name="Google Shape;5279;p89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80" name="Google Shape;5280;p89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81" name="Google Shape;5281;p89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282" name="Google Shape;5282;p89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83" name="Google Shape;5283;p89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84" name="Google Shape;5284;p89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85" name="Google Shape;5285;p89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86" name="Google Shape;5286;p89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87" name="Google Shape;5287;p89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88" name="Google Shape;5288;p89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89" name="Google Shape;5289;p89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90" name="Google Shape;5290;p89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91" name="Google Shape;5291;p89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92" name="Google Shape;5292;p89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93" name="Google Shape;5293;p89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94" name="Google Shape;5294;p89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95" name="Google Shape;5295;p89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96" name="Google Shape;5296;p89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97" name="Google Shape;5297;p89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98" name="Google Shape;5298;p89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99" name="Google Shape;5299;p89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00" name="Google Shape;5300;p89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01" name="Google Shape;5301;p89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02" name="Google Shape;5302;p89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03" name="Google Shape;5303;p89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04" name="Google Shape;5304;p89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05" name="Google Shape;5305;p89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06" name="Google Shape;5306;p89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07" name="Google Shape;5307;p89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08" name="Google Shape;5308;p89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09" name="Google Shape;5309;p89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10" name="Google Shape;5310;p89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11" name="Google Shape;5311;p89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12" name="Google Shape;5312;p89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13" name="Google Shape;5313;p89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14" name="Google Shape;5314;p89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15" name="Google Shape;5315;p89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16" name="Google Shape;5316;p89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17" name="Google Shape;5317;p89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18" name="Google Shape;5318;p89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19" name="Google Shape;5319;p89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20" name="Google Shape;5320;p89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21" name="Google Shape;5321;p89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22" name="Google Shape;5322;p89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23" name="Google Shape;5323;p89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24" name="Google Shape;5324;p89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25" name="Google Shape;5325;p89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26" name="Google Shape;5326;p89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27" name="Google Shape;5327;p89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28" name="Google Shape;5328;p89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29" name="Google Shape;5329;p89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5333" name="Shape 5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4" name="Google Shape;5334;p90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35" name="Google Shape;5335;p90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36" name="Google Shape;5336;p90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37" name="Google Shape;5337;p90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38" name="Google Shape;5338;p90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39" name="Google Shape;5339;p90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40" name="Google Shape;5340;p90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41" name="Google Shape;5341;p90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42" name="Google Shape;5342;p90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43" name="Google Shape;5343;p90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44" name="Google Shape;5344;p90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45" name="Google Shape;5345;p90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46" name="Google Shape;5346;p90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47" name="Google Shape;5347;p90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48" name="Google Shape;5348;p90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49" name="Google Shape;5349;p90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50" name="Google Shape;5350;p90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51" name="Google Shape;5351;p90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52" name="Google Shape;5352;p90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53" name="Google Shape;5353;p90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354" name="Google Shape;5354;p90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55" name="Google Shape;5355;p90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56" name="Google Shape;5356;p90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57" name="Google Shape;5357;p90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58" name="Google Shape;5358;p90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59" name="Google Shape;5359;p90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60" name="Google Shape;5360;p90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61" name="Google Shape;5361;p90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62" name="Google Shape;5362;p90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63" name="Google Shape;5363;p90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64" name="Google Shape;5364;p90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65" name="Google Shape;5365;p90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66" name="Google Shape;5366;p90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67" name="Google Shape;5367;p90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68" name="Google Shape;5368;p90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69" name="Google Shape;5369;p90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70" name="Google Shape;5370;p90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71" name="Google Shape;5371;p90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72" name="Google Shape;5372;p90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73" name="Google Shape;5373;p90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74" name="Google Shape;5374;p90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75" name="Google Shape;5375;p90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76" name="Google Shape;5376;p90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77" name="Google Shape;5377;p90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78" name="Google Shape;5378;p90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79" name="Google Shape;5379;p90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80" name="Google Shape;5380;p90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81" name="Google Shape;5381;p90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82" name="Google Shape;5382;p90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83" name="Google Shape;5383;p90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84" name="Google Shape;5384;p90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85" name="Google Shape;5385;p90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86" name="Google Shape;5386;p90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87" name="Google Shape;5387;p90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88" name="Google Shape;5388;p90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89" name="Google Shape;5389;p90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90" name="Google Shape;5390;p90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91" name="Google Shape;5391;p90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92" name="Google Shape;5392;p90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93" name="Google Shape;5393;p90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94" name="Google Shape;5394;p90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95" name="Google Shape;5395;p90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96" name="Google Shape;5396;p90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97" name="Google Shape;5397;p90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98" name="Google Shape;5398;p90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399" name="Google Shape;5399;p90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00" name="Google Shape;5400;p90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01" name="Google Shape;5401;p90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5405" name="Shape 5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" name="Google Shape;5406;p91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07" name="Google Shape;5407;p91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08" name="Google Shape;5408;p91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09" name="Google Shape;5409;p91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10" name="Google Shape;5410;p91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11" name="Google Shape;5411;p91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12" name="Google Shape;5412;p91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13" name="Google Shape;5413;p91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14" name="Google Shape;5414;p91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15" name="Google Shape;5415;p91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16" name="Google Shape;5416;p91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17" name="Google Shape;5417;p91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18" name="Google Shape;5418;p91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19" name="Google Shape;5419;p91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20" name="Google Shape;5420;p91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21" name="Google Shape;5421;p91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22" name="Google Shape;5422;p91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23" name="Google Shape;5423;p91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24" name="Google Shape;5424;p91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25" name="Google Shape;5425;p91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426" name="Google Shape;5426;p91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27" name="Google Shape;5427;p91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28" name="Google Shape;5428;p91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29" name="Google Shape;5429;p91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30" name="Google Shape;5430;p91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31" name="Google Shape;5431;p91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32" name="Google Shape;5432;p91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33" name="Google Shape;5433;p91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34" name="Google Shape;5434;p91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35" name="Google Shape;5435;p91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36" name="Google Shape;5436;p91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37" name="Google Shape;5437;p91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38" name="Google Shape;5438;p91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39" name="Google Shape;5439;p91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40" name="Google Shape;5440;p91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41" name="Google Shape;5441;p91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42" name="Google Shape;5442;p91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43" name="Google Shape;5443;p91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44" name="Google Shape;5444;p91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45" name="Google Shape;5445;p91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46" name="Google Shape;5446;p91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47" name="Google Shape;5447;p91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48" name="Google Shape;5448;p91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49" name="Google Shape;5449;p91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50" name="Google Shape;5450;p91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51" name="Google Shape;5451;p91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52" name="Google Shape;5452;p91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53" name="Google Shape;5453;p91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54" name="Google Shape;5454;p91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55" name="Google Shape;5455;p91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56" name="Google Shape;5456;p91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57" name="Google Shape;5457;p91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58" name="Google Shape;5458;p91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59" name="Google Shape;5459;p91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60" name="Google Shape;5460;p91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61" name="Google Shape;5461;p91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62" name="Google Shape;5462;p91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63" name="Google Shape;5463;p91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64" name="Google Shape;5464;p91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65" name="Google Shape;5465;p91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66" name="Google Shape;5466;p91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67" name="Google Shape;5467;p91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68" name="Google Shape;5468;p91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69" name="Google Shape;5469;p91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70" name="Google Shape;5470;p91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71" name="Google Shape;5471;p91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72" name="Google Shape;5472;p91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73" name="Google Shape;5473;p91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5477" name="Shape 5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" name="Google Shape;5478;p92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79" name="Google Shape;5479;p92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0" name="Google Shape;5480;p92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1" name="Google Shape;5481;p92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2" name="Google Shape;5482;p92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3" name="Google Shape;5483;p92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4" name="Google Shape;5484;p92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5" name="Google Shape;5485;p92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6" name="Google Shape;5486;p92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7" name="Google Shape;5487;p92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8" name="Google Shape;5488;p92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9" name="Google Shape;5489;p92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90" name="Google Shape;5490;p92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91" name="Google Shape;5491;p92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92" name="Google Shape;5492;p92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93" name="Google Shape;5493;p92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94" name="Google Shape;5494;p92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95" name="Google Shape;5495;p92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96" name="Google Shape;5496;p92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97" name="Google Shape;5497;p92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498" name="Google Shape;5498;p92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499" name="Google Shape;5499;p92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00" name="Google Shape;5500;p92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01" name="Google Shape;5501;p92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02" name="Google Shape;5502;p92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03" name="Google Shape;5503;p92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04" name="Google Shape;5504;p92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05" name="Google Shape;5505;p92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06" name="Google Shape;5506;p92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07" name="Google Shape;5507;p92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08" name="Google Shape;5508;p92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09" name="Google Shape;5509;p92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10" name="Google Shape;5510;p92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11" name="Google Shape;5511;p92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12" name="Google Shape;5512;p92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13" name="Google Shape;5513;p92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14" name="Google Shape;5514;p92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15" name="Google Shape;5515;p92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16" name="Google Shape;5516;p92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17" name="Google Shape;5517;p92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18" name="Google Shape;5518;p92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19" name="Google Shape;5519;p92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20" name="Google Shape;5520;p92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21" name="Google Shape;5521;p92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22" name="Google Shape;5522;p92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23" name="Google Shape;5523;p92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24" name="Google Shape;5524;p92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25" name="Google Shape;5525;p92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26" name="Google Shape;5526;p92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27" name="Google Shape;5527;p92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28" name="Google Shape;5528;p92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29" name="Google Shape;5529;p92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30" name="Google Shape;5530;p92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31" name="Google Shape;5531;p92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32" name="Google Shape;5532;p92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33" name="Google Shape;5533;p92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34" name="Google Shape;5534;p92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35" name="Google Shape;5535;p92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36" name="Google Shape;5536;p92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37" name="Google Shape;5537;p92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38" name="Google Shape;5538;p92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39" name="Google Shape;5539;p92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40" name="Google Shape;5540;p92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41" name="Google Shape;5541;p92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42" name="Google Shape;5542;p92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43" name="Google Shape;5543;p92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44" name="Google Shape;5544;p92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45" name="Google Shape;5545;p92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5549" name="Shape 5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" name="Google Shape;5550;p93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51" name="Google Shape;5551;p93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52" name="Google Shape;5552;p93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53" name="Google Shape;5553;p93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54" name="Google Shape;5554;p93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55" name="Google Shape;5555;p93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56" name="Google Shape;5556;p93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57" name="Google Shape;5557;p93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58" name="Google Shape;5558;p93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59" name="Google Shape;5559;p93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0" name="Google Shape;5560;p93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1" name="Google Shape;5561;p93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2" name="Google Shape;5562;p93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3" name="Google Shape;5563;p93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4" name="Google Shape;5564;p93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5" name="Google Shape;5565;p93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6" name="Google Shape;5566;p93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7" name="Google Shape;5567;p93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8" name="Google Shape;5568;p93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9" name="Google Shape;5569;p93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570" name="Google Shape;5570;p93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71" name="Google Shape;5571;p93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72" name="Google Shape;5572;p93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73" name="Google Shape;5573;p93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74" name="Google Shape;5574;p93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75" name="Google Shape;5575;p93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76" name="Google Shape;5576;p93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77" name="Google Shape;5577;p93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78" name="Google Shape;5578;p93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79" name="Google Shape;5579;p93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80" name="Google Shape;5580;p93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81" name="Google Shape;5581;p93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82" name="Google Shape;5582;p93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83" name="Google Shape;5583;p93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84" name="Google Shape;5584;p93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85" name="Google Shape;5585;p93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86" name="Google Shape;5586;p93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87" name="Google Shape;5587;p93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88" name="Google Shape;5588;p93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89" name="Google Shape;5589;p93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90" name="Google Shape;5590;p93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91" name="Google Shape;5591;p93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92" name="Google Shape;5592;p93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93" name="Google Shape;5593;p93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94" name="Google Shape;5594;p93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95" name="Google Shape;5595;p93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96" name="Google Shape;5596;p93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97" name="Google Shape;5597;p93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98" name="Google Shape;5598;p93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99" name="Google Shape;5599;p93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00" name="Google Shape;5600;p93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01" name="Google Shape;5601;p93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02" name="Google Shape;5602;p93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03" name="Google Shape;5603;p93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04" name="Google Shape;5604;p93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05" name="Google Shape;5605;p93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06" name="Google Shape;5606;p93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07" name="Google Shape;5607;p93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08" name="Google Shape;5608;p93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09" name="Google Shape;5609;p93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10" name="Google Shape;5610;p93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11" name="Google Shape;5611;p93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12" name="Google Shape;5612;p93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13" name="Google Shape;5613;p93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14" name="Google Shape;5614;p93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15" name="Google Shape;5615;p93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16" name="Google Shape;5616;p93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17" name="Google Shape;5617;p93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5621" name="Shape 5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2" name="Google Shape;5622;p94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23" name="Google Shape;5623;p94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24" name="Google Shape;5624;p94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25" name="Google Shape;5625;p94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26" name="Google Shape;5626;p94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27" name="Google Shape;5627;p94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28" name="Google Shape;5628;p94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29" name="Google Shape;5629;p94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0" name="Google Shape;5630;p94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1" name="Google Shape;5631;p94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2" name="Google Shape;5632;p94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3" name="Google Shape;5633;p94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4" name="Google Shape;5634;p94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5" name="Google Shape;5635;p94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6" name="Google Shape;5636;p94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7" name="Google Shape;5637;p94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8" name="Google Shape;5638;p94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9" name="Google Shape;5639;p94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40" name="Google Shape;5640;p94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41" name="Google Shape;5641;p94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642" name="Google Shape;5642;p94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43" name="Google Shape;5643;p94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44" name="Google Shape;5644;p94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45" name="Google Shape;5645;p94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46" name="Google Shape;5646;p94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47" name="Google Shape;5647;p94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48" name="Google Shape;5648;p94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49" name="Google Shape;5649;p94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50" name="Google Shape;5650;p94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51" name="Google Shape;5651;p94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52" name="Google Shape;5652;p94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53" name="Google Shape;5653;p94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54" name="Google Shape;5654;p94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55" name="Google Shape;5655;p94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56" name="Google Shape;5656;p94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57" name="Google Shape;5657;p94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58" name="Google Shape;5658;p94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59" name="Google Shape;5659;p94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60" name="Google Shape;5660;p94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61" name="Google Shape;5661;p94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62" name="Google Shape;5662;p94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63" name="Google Shape;5663;p94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64" name="Google Shape;5664;p94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65" name="Google Shape;5665;p94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66" name="Google Shape;5666;p94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67" name="Google Shape;5667;p94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68" name="Google Shape;5668;p94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69" name="Google Shape;5669;p94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70" name="Google Shape;5670;p94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71" name="Google Shape;5671;p94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72" name="Google Shape;5672;p94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73" name="Google Shape;5673;p94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74" name="Google Shape;5674;p94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75" name="Google Shape;5675;p94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76" name="Google Shape;5676;p94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77" name="Google Shape;5677;p94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78" name="Google Shape;5678;p94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79" name="Google Shape;5679;p94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80" name="Google Shape;5680;p94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81" name="Google Shape;5681;p94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82" name="Google Shape;5682;p94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83" name="Google Shape;5683;p94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84" name="Google Shape;5684;p94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85" name="Google Shape;5685;p94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86" name="Google Shape;5686;p94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87" name="Google Shape;5687;p94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88" name="Google Shape;5688;p94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89" name="Google Shape;5689;p94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5693" name="Shape 5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4" name="Google Shape;5694;p95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95" name="Google Shape;5695;p95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96" name="Google Shape;5696;p95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97" name="Google Shape;5697;p95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98" name="Google Shape;5698;p95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99" name="Google Shape;5699;p95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0" name="Google Shape;5700;p95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1" name="Google Shape;5701;p95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2" name="Google Shape;5702;p95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3" name="Google Shape;5703;p95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4" name="Google Shape;5704;p95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5" name="Google Shape;5705;p95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6" name="Google Shape;5706;p95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7" name="Google Shape;5707;p95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8" name="Google Shape;5708;p95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9" name="Google Shape;5709;p95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10" name="Google Shape;5710;p95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11" name="Google Shape;5711;p95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12" name="Google Shape;5712;p95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13" name="Google Shape;5713;p95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714" name="Google Shape;5714;p95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15" name="Google Shape;5715;p95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16" name="Google Shape;5716;p95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17" name="Google Shape;5717;p95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18" name="Google Shape;5718;p95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19" name="Google Shape;5719;p95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20" name="Google Shape;5720;p95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21" name="Google Shape;5721;p95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22" name="Google Shape;5722;p95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23" name="Google Shape;5723;p95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24" name="Google Shape;5724;p95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25" name="Google Shape;5725;p95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26" name="Google Shape;5726;p95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27" name="Google Shape;5727;p95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28" name="Google Shape;5728;p95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29" name="Google Shape;5729;p95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30" name="Google Shape;5730;p95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31" name="Google Shape;5731;p95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32" name="Google Shape;5732;p95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33" name="Google Shape;5733;p95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34" name="Google Shape;5734;p95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35" name="Google Shape;5735;p95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36" name="Google Shape;5736;p95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37" name="Google Shape;5737;p95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38" name="Google Shape;5738;p95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39" name="Google Shape;5739;p95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40" name="Google Shape;5740;p95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41" name="Google Shape;5741;p95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42" name="Google Shape;5742;p95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43" name="Google Shape;5743;p95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44" name="Google Shape;5744;p95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45" name="Google Shape;5745;p95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46" name="Google Shape;5746;p95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47" name="Google Shape;5747;p95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48" name="Google Shape;5748;p95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49" name="Google Shape;5749;p95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50" name="Google Shape;5750;p95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51" name="Google Shape;5751;p95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52" name="Google Shape;5752;p95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53" name="Google Shape;5753;p95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54" name="Google Shape;5754;p95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55" name="Google Shape;5755;p95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56" name="Google Shape;5756;p95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57" name="Google Shape;5757;p95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58" name="Google Shape;5758;p95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59" name="Google Shape;5759;p95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60" name="Google Shape;5760;p95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61" name="Google Shape;5761;p95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4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3" name="Google Shape;583;p24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" name="Google Shape;584;p24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5" name="Google Shape;585;p24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6" name="Google Shape;586;p24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7" name="Google Shape;587;p24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8" name="Google Shape;588;p24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9" name="Google Shape;589;p24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0" name="Google Shape;590;p24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1" name="Google Shape;591;p24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24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3" name="Google Shape;593;p24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4" name="Google Shape;594;p24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5" name="Google Shape;595;p24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6" name="Google Shape;596;p24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7" name="Google Shape;597;p24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8" name="Google Shape;598;p24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" name="Google Shape;599;p24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0" name="Google Shape;600;p24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1" name="Google Shape;601;p24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2" name="Google Shape;602;p24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3" name="Google Shape;603;p24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4" name="Google Shape;604;p24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5" name="Google Shape;605;p24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6" name="Google Shape;606;p24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7" name="Google Shape;607;p24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8" name="Google Shape;608;p24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9" name="Google Shape;609;p24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0" name="Google Shape;610;p24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1" name="Google Shape;611;p24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2" name="Google Shape;612;p24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3" name="Google Shape;613;p24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4" name="Google Shape;614;p24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5" name="Google Shape;615;p24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6" name="Google Shape;616;p24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7" name="Google Shape;617;p24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8" name="Google Shape;618;p24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9" name="Google Shape;619;p24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0" name="Google Shape;620;p24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1" name="Google Shape;621;p24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2" name="Google Shape;622;p24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3" name="Google Shape;623;p24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4" name="Google Shape;624;p24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5" name="Google Shape;625;p24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6" name="Google Shape;626;p24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7" name="Google Shape;627;p24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8" name="Google Shape;628;p24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9" name="Google Shape;629;p24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30" name="Google Shape;630;p24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31" name="Google Shape;631;p24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32" name="Google Shape;632;p24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33" name="Google Shape;633;p24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34" name="Google Shape;634;p24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35" name="Google Shape;635;p24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36" name="Google Shape;636;p24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37" name="Google Shape;637;p24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38" name="Google Shape;638;p24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39" name="Google Shape;639;p24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40" name="Google Shape;640;p24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41" name="Google Shape;641;p24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42" name="Google Shape;642;p24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43" name="Google Shape;643;p24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44" name="Google Shape;644;p24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45" name="Google Shape;645;p24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46" name="Google Shape;646;p24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47" name="Google Shape;647;p24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48" name="Google Shape;648;p24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49" name="Google Shape;649;p24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5765" name="Shape 5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6" name="Google Shape;5766;p96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67" name="Google Shape;5767;p96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68" name="Google Shape;5768;p96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69" name="Google Shape;5769;p96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0" name="Google Shape;5770;p96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1" name="Google Shape;5771;p96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2" name="Google Shape;5772;p96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3" name="Google Shape;5773;p96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4" name="Google Shape;5774;p96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5" name="Google Shape;5775;p96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6" name="Google Shape;5776;p96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7" name="Google Shape;5777;p96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8" name="Google Shape;5778;p96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9" name="Google Shape;5779;p96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80" name="Google Shape;5780;p96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81" name="Google Shape;5781;p96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82" name="Google Shape;5782;p96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83" name="Google Shape;5783;p96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84" name="Google Shape;5784;p96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85" name="Google Shape;5785;p96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786" name="Google Shape;5786;p96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87" name="Google Shape;5787;p96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88" name="Google Shape;5788;p96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89" name="Google Shape;5789;p96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90" name="Google Shape;5790;p96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91" name="Google Shape;5791;p96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92" name="Google Shape;5792;p96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93" name="Google Shape;5793;p96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94" name="Google Shape;5794;p96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95" name="Google Shape;5795;p96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96" name="Google Shape;5796;p96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97" name="Google Shape;5797;p96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98" name="Google Shape;5798;p96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99" name="Google Shape;5799;p96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00" name="Google Shape;5800;p96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01" name="Google Shape;5801;p96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02" name="Google Shape;5802;p96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03" name="Google Shape;5803;p96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04" name="Google Shape;5804;p96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05" name="Google Shape;5805;p96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06" name="Google Shape;5806;p96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07" name="Google Shape;5807;p96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08" name="Google Shape;5808;p96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09" name="Google Shape;5809;p96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10" name="Google Shape;5810;p96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11" name="Google Shape;5811;p96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12" name="Google Shape;5812;p96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13" name="Google Shape;5813;p96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14" name="Google Shape;5814;p96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15" name="Google Shape;5815;p96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16" name="Google Shape;5816;p96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17" name="Google Shape;5817;p96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18" name="Google Shape;5818;p96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19" name="Google Shape;5819;p96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20" name="Google Shape;5820;p96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21" name="Google Shape;5821;p96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22" name="Google Shape;5822;p96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23" name="Google Shape;5823;p96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24" name="Google Shape;5824;p96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25" name="Google Shape;5825;p96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26" name="Google Shape;5826;p96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27" name="Google Shape;5827;p96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28" name="Google Shape;5828;p96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29" name="Google Shape;5829;p96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30" name="Google Shape;5830;p96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31" name="Google Shape;5831;p96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32" name="Google Shape;5832;p96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33" name="Google Shape;5833;p96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5837" name="Shape 5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" name="Google Shape;5838;p97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39" name="Google Shape;5839;p97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0" name="Google Shape;5840;p97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1" name="Google Shape;5841;p97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2" name="Google Shape;5842;p97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3" name="Google Shape;5843;p97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4" name="Google Shape;5844;p97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5" name="Google Shape;5845;p97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6" name="Google Shape;5846;p97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7" name="Google Shape;5847;p97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8" name="Google Shape;5848;p97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9" name="Google Shape;5849;p97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50" name="Google Shape;5850;p97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51" name="Google Shape;5851;p97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52" name="Google Shape;5852;p97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53" name="Google Shape;5853;p97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54" name="Google Shape;5854;p97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55" name="Google Shape;5855;p97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56" name="Google Shape;5856;p97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57" name="Google Shape;5857;p97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858" name="Google Shape;5858;p97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59" name="Google Shape;5859;p97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60" name="Google Shape;5860;p97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61" name="Google Shape;5861;p97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62" name="Google Shape;5862;p97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63" name="Google Shape;5863;p97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64" name="Google Shape;5864;p97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65" name="Google Shape;5865;p97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66" name="Google Shape;5866;p97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67" name="Google Shape;5867;p97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68" name="Google Shape;5868;p97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69" name="Google Shape;5869;p97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70" name="Google Shape;5870;p97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71" name="Google Shape;5871;p97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72" name="Google Shape;5872;p97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73" name="Google Shape;5873;p97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74" name="Google Shape;5874;p97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75" name="Google Shape;5875;p97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76" name="Google Shape;5876;p97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77" name="Google Shape;5877;p97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78" name="Google Shape;5878;p97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79" name="Google Shape;5879;p97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80" name="Google Shape;5880;p97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81" name="Google Shape;5881;p97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82" name="Google Shape;5882;p97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83" name="Google Shape;5883;p97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84" name="Google Shape;5884;p97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85" name="Google Shape;5885;p97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86" name="Google Shape;5886;p97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87" name="Google Shape;5887;p97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88" name="Google Shape;5888;p97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89" name="Google Shape;5889;p97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90" name="Google Shape;5890;p97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91" name="Google Shape;5891;p97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92" name="Google Shape;5892;p97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93" name="Google Shape;5893;p97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94" name="Google Shape;5894;p97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95" name="Google Shape;5895;p97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96" name="Google Shape;5896;p97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97" name="Google Shape;5897;p97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98" name="Google Shape;5898;p97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99" name="Google Shape;5899;p97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00" name="Google Shape;5900;p97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01" name="Google Shape;5901;p97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02" name="Google Shape;5902;p97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03" name="Google Shape;5903;p97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04" name="Google Shape;5904;p97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05" name="Google Shape;5905;p97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5909" name="Shape 5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0" name="Google Shape;5910;p98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11" name="Google Shape;5911;p98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12" name="Google Shape;5912;p98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13" name="Google Shape;5913;p98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14" name="Google Shape;5914;p98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15" name="Google Shape;5915;p98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16" name="Google Shape;5916;p98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17" name="Google Shape;5917;p98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18" name="Google Shape;5918;p98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19" name="Google Shape;5919;p98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0" name="Google Shape;5920;p98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1" name="Google Shape;5921;p98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2" name="Google Shape;5922;p98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3" name="Google Shape;5923;p98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4" name="Google Shape;5924;p98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5" name="Google Shape;5925;p98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6" name="Google Shape;5926;p98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7" name="Google Shape;5927;p98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8" name="Google Shape;5928;p98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9" name="Google Shape;5929;p98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930" name="Google Shape;5930;p98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31" name="Google Shape;5931;p98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32" name="Google Shape;5932;p98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33" name="Google Shape;5933;p98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34" name="Google Shape;5934;p98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35" name="Google Shape;5935;p98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36" name="Google Shape;5936;p98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37" name="Google Shape;5937;p98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38" name="Google Shape;5938;p98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39" name="Google Shape;5939;p98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40" name="Google Shape;5940;p98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41" name="Google Shape;5941;p98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42" name="Google Shape;5942;p98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43" name="Google Shape;5943;p98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44" name="Google Shape;5944;p98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45" name="Google Shape;5945;p98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46" name="Google Shape;5946;p98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47" name="Google Shape;5947;p98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48" name="Google Shape;5948;p98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49" name="Google Shape;5949;p98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50" name="Google Shape;5950;p98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51" name="Google Shape;5951;p98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52" name="Google Shape;5952;p98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53" name="Google Shape;5953;p98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54" name="Google Shape;5954;p98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55" name="Google Shape;5955;p98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56" name="Google Shape;5956;p98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57" name="Google Shape;5957;p98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58" name="Google Shape;5958;p98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59" name="Google Shape;5959;p98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60" name="Google Shape;5960;p98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61" name="Google Shape;5961;p98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62" name="Google Shape;5962;p98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63" name="Google Shape;5963;p98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64" name="Google Shape;5964;p98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65" name="Google Shape;5965;p98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66" name="Google Shape;5966;p98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67" name="Google Shape;5967;p98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68" name="Google Shape;5968;p98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69" name="Google Shape;5969;p98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70" name="Google Shape;5970;p98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71" name="Google Shape;5971;p98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72" name="Google Shape;5972;p98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73" name="Google Shape;5973;p98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74" name="Google Shape;5974;p98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75" name="Google Shape;5975;p98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76" name="Google Shape;5976;p98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977" name="Google Shape;5977;p98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5981" name="Shape 5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2" name="Google Shape;5982;p99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83" name="Google Shape;5983;p99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84" name="Google Shape;5984;p99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85" name="Google Shape;5985;p99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86" name="Google Shape;5986;p99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87" name="Google Shape;5987;p99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88" name="Google Shape;5988;p99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89" name="Google Shape;5989;p99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0" name="Google Shape;5990;p99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1" name="Google Shape;5991;p99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2" name="Google Shape;5992;p99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3" name="Google Shape;5993;p99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4" name="Google Shape;5994;p99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5" name="Google Shape;5995;p99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6" name="Google Shape;5996;p99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7" name="Google Shape;5997;p99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8" name="Google Shape;5998;p99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9" name="Google Shape;5999;p99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00" name="Google Shape;6000;p99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01" name="Google Shape;6001;p99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02" name="Google Shape;6002;p99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03" name="Google Shape;6003;p99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04" name="Google Shape;6004;p99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05" name="Google Shape;6005;p99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06" name="Google Shape;6006;p99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07" name="Google Shape;6007;p99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08" name="Google Shape;6008;p99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09" name="Google Shape;6009;p99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10" name="Google Shape;6010;p99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11" name="Google Shape;6011;p99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12" name="Google Shape;6012;p99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13" name="Google Shape;6013;p99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14" name="Google Shape;6014;p99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15" name="Google Shape;6015;p99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16" name="Google Shape;6016;p99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17" name="Google Shape;6017;p99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18" name="Google Shape;6018;p99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19" name="Google Shape;6019;p99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20" name="Google Shape;6020;p99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21" name="Google Shape;6021;p99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22" name="Google Shape;6022;p99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23" name="Google Shape;6023;p99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24" name="Google Shape;6024;p99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25" name="Google Shape;6025;p99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26" name="Google Shape;6026;p99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27" name="Google Shape;6027;p99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28" name="Google Shape;6028;p99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29" name="Google Shape;6029;p99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30" name="Google Shape;6030;p99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31" name="Google Shape;6031;p99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32" name="Google Shape;6032;p99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33" name="Google Shape;6033;p99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34" name="Google Shape;6034;p99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35" name="Google Shape;6035;p99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36" name="Google Shape;6036;p99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37" name="Google Shape;6037;p99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38" name="Google Shape;6038;p99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39" name="Google Shape;6039;p99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40" name="Google Shape;6040;p99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41" name="Google Shape;6041;p99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42" name="Google Shape;6042;p99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43" name="Google Shape;6043;p99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44" name="Google Shape;6044;p99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45" name="Google Shape;6045;p99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46" name="Google Shape;6046;p99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47" name="Google Shape;6047;p99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48" name="Google Shape;6048;p99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49" name="Google Shape;6049;p99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6053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p100">
            <a:hlinkClick action="ppaction://hlinksldjump" r:id="rId3"/>
          </p:cNvPr>
          <p:cNvSpPr/>
          <p:nvPr/>
        </p:nvSpPr>
        <p:spPr>
          <a:xfrm>
            <a:off x="9357845" y="10919459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55" name="Google Shape;6055;p100">
            <a:hlinkClick action="ppaction://hlinksldjump" r:id="rId4"/>
          </p:cNvPr>
          <p:cNvSpPr/>
          <p:nvPr/>
        </p:nvSpPr>
        <p:spPr>
          <a:xfrm>
            <a:off x="9357845" y="9965270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56" name="Google Shape;6056;p100">
            <a:hlinkClick action="ppaction://hlinksldjump" r:id="rId5"/>
          </p:cNvPr>
          <p:cNvSpPr/>
          <p:nvPr/>
        </p:nvSpPr>
        <p:spPr>
          <a:xfrm>
            <a:off x="9357845" y="8995572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57" name="Google Shape;6057;p100">
            <a:hlinkClick action="ppaction://hlinksldjump" r:id="rId6"/>
          </p:cNvPr>
          <p:cNvSpPr/>
          <p:nvPr/>
        </p:nvSpPr>
        <p:spPr>
          <a:xfrm>
            <a:off x="9357845" y="8012274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58" name="Google Shape;6058;p100">
            <a:hlinkClick action="ppaction://hlinksldjump" r:id="rId7"/>
          </p:cNvPr>
          <p:cNvSpPr/>
          <p:nvPr/>
        </p:nvSpPr>
        <p:spPr>
          <a:xfrm>
            <a:off x="9357845" y="7050330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59" name="Google Shape;6059;p100">
            <a:hlinkClick action="ppaction://hlinksldjump" r:id="rId8"/>
          </p:cNvPr>
          <p:cNvSpPr/>
          <p:nvPr/>
        </p:nvSpPr>
        <p:spPr>
          <a:xfrm>
            <a:off x="9357845" y="6059278"/>
            <a:ext cx="347700" cy="1018800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0" name="Google Shape;6060;p100">
            <a:hlinkClick action="ppaction://hlinksldjump" r:id="rId9"/>
          </p:cNvPr>
          <p:cNvSpPr/>
          <p:nvPr/>
        </p:nvSpPr>
        <p:spPr>
          <a:xfrm>
            <a:off x="9357845" y="5105089"/>
            <a:ext cx="347700" cy="1018800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1" name="Google Shape;6061;p100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2" name="Google Shape;6062;p100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3" name="Google Shape;6063;p100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4" name="Google Shape;6064;p100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5" name="Google Shape;6065;p100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6" name="Google Shape;6066;p100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7" name="Google Shape;6067;p100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8" name="Google Shape;6068;p100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9" name="Google Shape;6069;p100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70" name="Google Shape;6070;p100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71" name="Google Shape;6071;p100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72" name="Google Shape;6072;p100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73" name="Google Shape;6073;p100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74" name="Google Shape;6074;p100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75" name="Google Shape;6075;p100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76" name="Google Shape;6076;p100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77" name="Google Shape;6077;p100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78" name="Google Shape;6078;p100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79" name="Google Shape;6079;p100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80" name="Google Shape;6080;p100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81" name="Google Shape;6081;p100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82" name="Google Shape;6082;p100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83" name="Google Shape;6083;p100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84" name="Google Shape;6084;p100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85" name="Google Shape;6085;p100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86" name="Google Shape;6086;p100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87" name="Google Shape;6087;p100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88" name="Google Shape;6088;p100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89" name="Google Shape;6089;p100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90" name="Google Shape;6090;p100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91" name="Google Shape;6091;p100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92" name="Google Shape;6092;p100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93" name="Google Shape;6093;p100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94" name="Google Shape;6094;p100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95" name="Google Shape;6095;p100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96" name="Google Shape;6096;p100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97" name="Google Shape;6097;p100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98" name="Google Shape;6098;p100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099" name="Google Shape;6099;p100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00" name="Google Shape;6100;p100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01" name="Google Shape;6101;p100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02" name="Google Shape;6102;p100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03" name="Google Shape;6103;p100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04" name="Google Shape;6104;p100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05" name="Google Shape;6105;p100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06" name="Google Shape;6106;p100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07" name="Google Shape;6107;p100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08" name="Google Shape;6108;p100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09" name="Google Shape;6109;p100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10" name="Google Shape;6110;p100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11" name="Google Shape;6111;p100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12" name="Google Shape;6112;p100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13" name="Google Shape;6113;p100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14" name="Google Shape;6114;p100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15" name="Google Shape;6115;p100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16" name="Google Shape;6116;p100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17" name="Google Shape;6117;p100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18" name="Google Shape;6118;p100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19" name="Google Shape;6119;p100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20" name="Google Shape;6120;p100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21" name="Google Shape;6121;p100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6125" name="Shape 6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6" name="Google Shape;6126;p101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27" name="Google Shape;6127;p101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28" name="Google Shape;6128;p101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29" name="Google Shape;6129;p101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30" name="Google Shape;6130;p101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31" name="Google Shape;6131;p101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32" name="Google Shape;6132;p101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33" name="Google Shape;6133;p101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34" name="Google Shape;6134;p101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35" name="Google Shape;6135;p101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36" name="Google Shape;6136;p101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37" name="Google Shape;6137;p101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38" name="Google Shape;6138;p101">
            <a:hlinkClick action="ppaction://hlinksldjump" r:id="rId15"/>
          </p:cNvPr>
          <p:cNvSpPr/>
          <p:nvPr/>
        </p:nvSpPr>
        <p:spPr>
          <a:xfrm>
            <a:off x="7211358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39" name="Google Shape;6139;p101">
            <a:hlinkClick action="ppaction://hlinksldjump" r:id="rId16"/>
          </p:cNvPr>
          <p:cNvSpPr/>
          <p:nvPr/>
        </p:nvSpPr>
        <p:spPr>
          <a:xfrm>
            <a:off x="6165016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40" name="Google Shape;6140;p101">
            <a:hlinkClick action="ppaction://hlinksldjump" r:id="rId17"/>
          </p:cNvPr>
          <p:cNvSpPr/>
          <p:nvPr/>
        </p:nvSpPr>
        <p:spPr>
          <a:xfrm>
            <a:off x="5100564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41" name="Google Shape;6141;p101">
            <a:hlinkClick action="ppaction://hlinksldjump" r:id="rId18"/>
          </p:cNvPr>
          <p:cNvSpPr/>
          <p:nvPr/>
        </p:nvSpPr>
        <p:spPr>
          <a:xfrm>
            <a:off x="4077241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42" name="Google Shape;6142;p101">
            <a:hlinkClick action="ppaction://hlinksldjump" r:id="rId19"/>
          </p:cNvPr>
          <p:cNvSpPr/>
          <p:nvPr/>
        </p:nvSpPr>
        <p:spPr>
          <a:xfrm>
            <a:off x="3024745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43" name="Google Shape;6143;p101">
            <a:hlinkClick action="ppaction://hlinksldjump" r:id="rId20"/>
          </p:cNvPr>
          <p:cNvSpPr/>
          <p:nvPr/>
        </p:nvSpPr>
        <p:spPr>
          <a:xfrm>
            <a:off x="1989465" y="83363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44" name="Google Shape;6144;p101">
            <a:hlinkClick action="ppaction://hlinksldjump" r:id="rId21"/>
          </p:cNvPr>
          <p:cNvSpPr/>
          <p:nvPr/>
        </p:nvSpPr>
        <p:spPr>
          <a:xfrm>
            <a:off x="943123" y="87438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45" name="Google Shape;6145;p101"/>
          <p:cNvSpPr/>
          <p:nvPr/>
        </p:nvSpPr>
        <p:spPr>
          <a:xfrm>
            <a:off x="135475" y="337637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146" name="Google Shape;6146;p101"/>
          <p:cNvCxnSpPr/>
          <p:nvPr/>
        </p:nvCxnSpPr>
        <p:spPr>
          <a:xfrm>
            <a:off x="162029" y="6737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47" name="Google Shape;6147;p101"/>
          <p:cNvCxnSpPr/>
          <p:nvPr/>
        </p:nvCxnSpPr>
        <p:spPr>
          <a:xfrm>
            <a:off x="162029" y="91806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48" name="Google Shape;6148;p101"/>
          <p:cNvCxnSpPr/>
          <p:nvPr/>
        </p:nvCxnSpPr>
        <p:spPr>
          <a:xfrm>
            <a:off x="162029" y="118194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49" name="Google Shape;6149;p101"/>
          <p:cNvCxnSpPr/>
          <p:nvPr/>
        </p:nvCxnSpPr>
        <p:spPr>
          <a:xfrm>
            <a:off x="161979" y="1447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50" name="Google Shape;6150;p101"/>
          <p:cNvCxnSpPr/>
          <p:nvPr/>
        </p:nvCxnSpPr>
        <p:spPr>
          <a:xfrm>
            <a:off x="161979" y="169622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51" name="Google Shape;6151;p101"/>
          <p:cNvCxnSpPr/>
          <p:nvPr/>
        </p:nvCxnSpPr>
        <p:spPr>
          <a:xfrm>
            <a:off x="161983" y="198623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52" name="Google Shape;6152;p101"/>
          <p:cNvCxnSpPr/>
          <p:nvPr/>
        </p:nvCxnSpPr>
        <p:spPr>
          <a:xfrm>
            <a:off x="161983" y="225011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53" name="Google Shape;6153;p101"/>
          <p:cNvCxnSpPr/>
          <p:nvPr/>
        </p:nvCxnSpPr>
        <p:spPr>
          <a:xfrm>
            <a:off x="161983" y="251399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54" name="Google Shape;6154;p101"/>
          <p:cNvCxnSpPr/>
          <p:nvPr/>
        </p:nvCxnSpPr>
        <p:spPr>
          <a:xfrm>
            <a:off x="161983" y="30417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55" name="Google Shape;6155;p101"/>
          <p:cNvCxnSpPr/>
          <p:nvPr/>
        </p:nvCxnSpPr>
        <p:spPr>
          <a:xfrm>
            <a:off x="161983" y="35695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56" name="Google Shape;6156;p101"/>
          <p:cNvCxnSpPr/>
          <p:nvPr/>
        </p:nvCxnSpPr>
        <p:spPr>
          <a:xfrm>
            <a:off x="161983" y="38333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57" name="Google Shape;6157;p101"/>
          <p:cNvCxnSpPr/>
          <p:nvPr/>
        </p:nvCxnSpPr>
        <p:spPr>
          <a:xfrm>
            <a:off x="161983" y="4097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58" name="Google Shape;6158;p101"/>
          <p:cNvCxnSpPr/>
          <p:nvPr/>
        </p:nvCxnSpPr>
        <p:spPr>
          <a:xfrm>
            <a:off x="161983" y="436113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59" name="Google Shape;6159;p101"/>
          <p:cNvCxnSpPr/>
          <p:nvPr/>
        </p:nvCxnSpPr>
        <p:spPr>
          <a:xfrm>
            <a:off x="161983" y="462501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60" name="Google Shape;6160;p101"/>
          <p:cNvCxnSpPr/>
          <p:nvPr/>
        </p:nvCxnSpPr>
        <p:spPr>
          <a:xfrm>
            <a:off x="161983" y="488889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61" name="Google Shape;6161;p101"/>
          <p:cNvCxnSpPr/>
          <p:nvPr/>
        </p:nvCxnSpPr>
        <p:spPr>
          <a:xfrm>
            <a:off x="161983" y="515277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62" name="Google Shape;6162;p101"/>
          <p:cNvCxnSpPr/>
          <p:nvPr/>
        </p:nvCxnSpPr>
        <p:spPr>
          <a:xfrm>
            <a:off x="161983" y="541665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63" name="Google Shape;6163;p101"/>
          <p:cNvCxnSpPr/>
          <p:nvPr/>
        </p:nvCxnSpPr>
        <p:spPr>
          <a:xfrm>
            <a:off x="161983" y="568052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64" name="Google Shape;6164;p101"/>
          <p:cNvCxnSpPr/>
          <p:nvPr/>
        </p:nvCxnSpPr>
        <p:spPr>
          <a:xfrm>
            <a:off x="161983" y="59444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65" name="Google Shape;6165;p101"/>
          <p:cNvCxnSpPr/>
          <p:nvPr/>
        </p:nvCxnSpPr>
        <p:spPr>
          <a:xfrm>
            <a:off x="161983" y="62082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66" name="Google Shape;6166;p101"/>
          <p:cNvCxnSpPr/>
          <p:nvPr/>
        </p:nvCxnSpPr>
        <p:spPr>
          <a:xfrm>
            <a:off x="161983" y="647216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67" name="Google Shape;6167;p101"/>
          <p:cNvCxnSpPr/>
          <p:nvPr/>
        </p:nvCxnSpPr>
        <p:spPr>
          <a:xfrm>
            <a:off x="161983" y="69999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68" name="Google Shape;6168;p101"/>
          <p:cNvCxnSpPr/>
          <p:nvPr/>
        </p:nvCxnSpPr>
        <p:spPr>
          <a:xfrm>
            <a:off x="161983" y="752767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69" name="Google Shape;6169;p101"/>
          <p:cNvCxnSpPr/>
          <p:nvPr/>
        </p:nvCxnSpPr>
        <p:spPr>
          <a:xfrm>
            <a:off x="161983" y="779155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70" name="Google Shape;6170;p101"/>
          <p:cNvCxnSpPr/>
          <p:nvPr/>
        </p:nvCxnSpPr>
        <p:spPr>
          <a:xfrm>
            <a:off x="161983" y="80554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71" name="Google Shape;6171;p101"/>
          <p:cNvCxnSpPr/>
          <p:nvPr/>
        </p:nvCxnSpPr>
        <p:spPr>
          <a:xfrm>
            <a:off x="161983" y="858318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72" name="Google Shape;6172;p101"/>
          <p:cNvCxnSpPr/>
          <p:nvPr/>
        </p:nvCxnSpPr>
        <p:spPr>
          <a:xfrm>
            <a:off x="161983" y="91109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73" name="Google Shape;6173;p101"/>
          <p:cNvCxnSpPr/>
          <p:nvPr/>
        </p:nvCxnSpPr>
        <p:spPr>
          <a:xfrm>
            <a:off x="161983" y="937481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74" name="Google Shape;6174;p101"/>
          <p:cNvCxnSpPr/>
          <p:nvPr/>
        </p:nvCxnSpPr>
        <p:spPr>
          <a:xfrm>
            <a:off x="161983" y="963869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75" name="Google Shape;6175;p101"/>
          <p:cNvCxnSpPr/>
          <p:nvPr/>
        </p:nvCxnSpPr>
        <p:spPr>
          <a:xfrm>
            <a:off x="161983" y="99025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76" name="Google Shape;6176;p101"/>
          <p:cNvCxnSpPr/>
          <p:nvPr/>
        </p:nvCxnSpPr>
        <p:spPr>
          <a:xfrm>
            <a:off x="161983" y="101664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77" name="Google Shape;6177;p101"/>
          <p:cNvCxnSpPr/>
          <p:nvPr/>
        </p:nvCxnSpPr>
        <p:spPr>
          <a:xfrm>
            <a:off x="161983" y="104303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78" name="Google Shape;6178;p101"/>
          <p:cNvCxnSpPr/>
          <p:nvPr/>
        </p:nvCxnSpPr>
        <p:spPr>
          <a:xfrm>
            <a:off x="161983" y="1069421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79" name="Google Shape;6179;p101"/>
          <p:cNvCxnSpPr/>
          <p:nvPr/>
        </p:nvCxnSpPr>
        <p:spPr>
          <a:xfrm>
            <a:off x="162033" y="1254135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80" name="Google Shape;6180;p101"/>
          <p:cNvCxnSpPr/>
          <p:nvPr/>
        </p:nvCxnSpPr>
        <p:spPr>
          <a:xfrm rot="10800000">
            <a:off x="724394" y="523943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81" name="Google Shape;6181;p101"/>
          <p:cNvCxnSpPr/>
          <p:nvPr/>
        </p:nvCxnSpPr>
        <p:spPr>
          <a:xfrm rot="10800000">
            <a:off x="836934" y="523943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82" name="Google Shape;6182;p101"/>
          <p:cNvCxnSpPr/>
          <p:nvPr/>
        </p:nvCxnSpPr>
        <p:spPr>
          <a:xfrm>
            <a:off x="161983" y="277787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83" name="Google Shape;6183;p101"/>
          <p:cNvCxnSpPr/>
          <p:nvPr/>
        </p:nvCxnSpPr>
        <p:spPr>
          <a:xfrm>
            <a:off x="161983" y="33056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84" name="Google Shape;6184;p101"/>
          <p:cNvCxnSpPr/>
          <p:nvPr/>
        </p:nvCxnSpPr>
        <p:spPr>
          <a:xfrm>
            <a:off x="161983" y="673604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85" name="Google Shape;6185;p101"/>
          <p:cNvCxnSpPr/>
          <p:nvPr/>
        </p:nvCxnSpPr>
        <p:spPr>
          <a:xfrm>
            <a:off x="161983" y="72637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86" name="Google Shape;6186;p101"/>
          <p:cNvCxnSpPr/>
          <p:nvPr/>
        </p:nvCxnSpPr>
        <p:spPr>
          <a:xfrm>
            <a:off x="161983" y="831930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87" name="Google Shape;6187;p101"/>
          <p:cNvCxnSpPr/>
          <p:nvPr/>
        </p:nvCxnSpPr>
        <p:spPr>
          <a:xfrm>
            <a:off x="161983" y="88470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88" name="Google Shape;6188;p101"/>
          <p:cNvCxnSpPr/>
          <p:nvPr/>
        </p:nvCxnSpPr>
        <p:spPr>
          <a:xfrm>
            <a:off x="161983" y="1095808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89" name="Google Shape;6189;p101"/>
          <p:cNvCxnSpPr/>
          <p:nvPr/>
        </p:nvCxnSpPr>
        <p:spPr>
          <a:xfrm>
            <a:off x="161983" y="112219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90" name="Google Shape;6190;p101"/>
          <p:cNvCxnSpPr/>
          <p:nvPr/>
        </p:nvCxnSpPr>
        <p:spPr>
          <a:xfrm>
            <a:off x="161983" y="1148584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91" name="Google Shape;6191;p101"/>
          <p:cNvCxnSpPr/>
          <p:nvPr/>
        </p:nvCxnSpPr>
        <p:spPr>
          <a:xfrm>
            <a:off x="161983" y="1174972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92" name="Google Shape;6192;p101"/>
          <p:cNvCxnSpPr/>
          <p:nvPr/>
        </p:nvCxnSpPr>
        <p:spPr>
          <a:xfrm>
            <a:off x="161983" y="1201359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193" name="Google Shape;6193;p101"/>
          <p:cNvCxnSpPr/>
          <p:nvPr/>
        </p:nvCxnSpPr>
        <p:spPr>
          <a:xfrm>
            <a:off x="161983" y="122774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6197" name="Shape 6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8" name="Google Shape;6198;p102">
            <a:hlinkClick action="ppaction://hlinksldjump" r:id="rId3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99" name="Google Shape;6199;p102">
            <a:hlinkClick action="ppaction://hlinksldjump" r:id="rId4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00" name="Google Shape;6200;p102">
            <a:hlinkClick action="ppaction://hlinksldjump" r:id="rId5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01" name="Google Shape;6201;p102">
            <a:hlinkClick action="ppaction://hlinksldjump" r:id="rId6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02" name="Google Shape;6202;p102">
            <a:hlinkClick action="ppaction://hlinksldjump" r:id="rId7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03" name="Google Shape;6203;p102">
            <a:hlinkClick action="ppaction://hlinksldjump" r:id="rId8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04" name="Google Shape;6204;p102">
            <a:hlinkClick action="ppaction://hlinksldjump" r:id="rId9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05" name="Google Shape;6205;p102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206" name="Google Shape;6206;p102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07" name="Google Shape;6207;p102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08" name="Google Shape;6208;p102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09" name="Google Shape;6209;p102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10" name="Google Shape;6210;p102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11" name="Google Shape;6211;p102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12" name="Google Shape;6212;p102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13" name="Google Shape;6213;p102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14" name="Google Shape;6214;p102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15" name="Google Shape;6215;p102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16" name="Google Shape;6216;p102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17" name="Google Shape;6217;p102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18" name="Google Shape;6218;p102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19" name="Google Shape;6219;p102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20" name="Google Shape;6220;p102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21" name="Google Shape;6221;p102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22" name="Google Shape;6222;p102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23" name="Google Shape;6223;p102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24" name="Google Shape;6224;p102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25" name="Google Shape;6225;p102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26" name="Google Shape;6226;p102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27" name="Google Shape;6227;p102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28" name="Google Shape;6228;p102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29" name="Google Shape;6229;p102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30" name="Google Shape;6230;p102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31" name="Google Shape;6231;p102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32" name="Google Shape;6232;p102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33" name="Google Shape;6233;p102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34" name="Google Shape;6234;p102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35" name="Google Shape;6235;p102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36" name="Google Shape;6236;p102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37" name="Google Shape;6237;p102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38" name="Google Shape;6238;p102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39" name="Google Shape;6239;p102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40" name="Google Shape;6240;p102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41" name="Google Shape;6241;p102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42" name="Google Shape;6242;p102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43" name="Google Shape;6243;p102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44" name="Google Shape;6244;p102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45" name="Google Shape;6245;p102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46" name="Google Shape;6246;p102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47" name="Google Shape;6247;p102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48" name="Google Shape;6248;p102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49" name="Google Shape;6249;p102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50" name="Google Shape;6250;p102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51" name="Google Shape;6251;p102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52" name="Google Shape;6252;p102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253" name="Google Shape;6253;p102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FEED4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5">
            <a:hlinkClick action="ppaction://hlinksldjump" r:id="rId3"/>
          </p:cNvPr>
          <p:cNvSpPr/>
          <p:nvPr/>
        </p:nvSpPr>
        <p:spPr>
          <a:xfrm>
            <a:off x="9357845" y="10919459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DD8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5" name="Google Shape;655;p25">
            <a:hlinkClick action="ppaction://hlinksldjump" r:id="rId4"/>
          </p:cNvPr>
          <p:cNvSpPr/>
          <p:nvPr/>
        </p:nvSpPr>
        <p:spPr>
          <a:xfrm>
            <a:off x="9357845" y="9965270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52D6FC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6" name="Google Shape;656;p25">
            <a:hlinkClick action="ppaction://hlinksldjump" r:id="rId5"/>
          </p:cNvPr>
          <p:cNvSpPr/>
          <p:nvPr/>
        </p:nvSpPr>
        <p:spPr>
          <a:xfrm>
            <a:off x="9357845" y="8995572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7" name="Google Shape;657;p25">
            <a:hlinkClick action="ppaction://hlinksldjump" r:id="rId6"/>
          </p:cNvPr>
          <p:cNvSpPr/>
          <p:nvPr/>
        </p:nvSpPr>
        <p:spPr>
          <a:xfrm>
            <a:off x="9357845" y="801227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8" name="Google Shape;658;p25">
            <a:hlinkClick action="ppaction://hlinksldjump" r:id="rId7"/>
          </p:cNvPr>
          <p:cNvSpPr/>
          <p:nvPr/>
        </p:nvSpPr>
        <p:spPr>
          <a:xfrm>
            <a:off x="9357845" y="7050330"/>
            <a:ext cx="347682" cy="1018759"/>
          </a:xfrm>
          <a:prstGeom prst="roundRect">
            <a:avLst>
              <a:gd fmla="val 29301" name="adj"/>
            </a:avLst>
          </a:prstGeom>
          <a:solidFill>
            <a:srgbClr val="E292F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9" name="Google Shape;659;p25">
            <a:hlinkClick action="ppaction://hlinksldjump" r:id="rId8"/>
          </p:cNvPr>
          <p:cNvSpPr/>
          <p:nvPr/>
        </p:nvSpPr>
        <p:spPr>
          <a:xfrm>
            <a:off x="9357845" y="6059278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F4A4C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0" name="Google Shape;660;p25">
            <a:hlinkClick action="ppaction://hlinksldjump" r:id="rId9"/>
          </p:cNvPr>
          <p:cNvSpPr/>
          <p:nvPr/>
        </p:nvSpPr>
        <p:spPr>
          <a:xfrm>
            <a:off x="9357845" y="5105089"/>
            <a:ext cx="347682" cy="1018759"/>
          </a:xfrm>
          <a:prstGeom prst="roundRect">
            <a:avLst>
              <a:gd fmla="val 29301" name="adj"/>
            </a:avLst>
          </a:prstGeom>
          <a:gradFill>
            <a:gsLst>
              <a:gs pos="0">
                <a:srgbClr val="FF6250"/>
              </a:gs>
              <a:gs pos="100000">
                <a:srgbClr val="FF6250"/>
              </a:gs>
            </a:gsLst>
            <a:lin ang="0" scaled="0"/>
          </a:gra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1" name="Google Shape;661;p25">
            <a:hlinkClick action="ppaction://hlinksldjump" r:id="rId10"/>
          </p:cNvPr>
          <p:cNvSpPr/>
          <p:nvPr/>
        </p:nvSpPr>
        <p:spPr>
          <a:xfrm>
            <a:off x="9357845" y="4157251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D3E0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2" name="Google Shape;662;p25">
            <a:hlinkClick action="ppaction://hlinksldjump" r:id="rId11"/>
          </p:cNvPr>
          <p:cNvSpPr/>
          <p:nvPr/>
        </p:nvSpPr>
        <p:spPr>
          <a:xfrm>
            <a:off x="9357845" y="3198483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D3830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3" name="Google Shape;663;p25">
            <a:hlinkClick action="ppaction://hlinksldjump" r:id="rId12"/>
          </p:cNvPr>
          <p:cNvSpPr/>
          <p:nvPr/>
        </p:nvSpPr>
        <p:spPr>
          <a:xfrm>
            <a:off x="9357845" y="2233364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C3D117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4" name="Google Shape;664;p25">
            <a:hlinkClick action="ppaction://hlinksldjump" r:id="rId13"/>
          </p:cNvPr>
          <p:cNvSpPr/>
          <p:nvPr/>
        </p:nvSpPr>
        <p:spPr>
          <a:xfrm>
            <a:off x="9357845" y="1274596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76BB40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5" name="Google Shape;665;p25">
            <a:hlinkClick action="ppaction://hlinksldjump" r:id="rId14"/>
          </p:cNvPr>
          <p:cNvSpPr/>
          <p:nvPr/>
        </p:nvSpPr>
        <p:spPr>
          <a:xfrm>
            <a:off x="9357845" y="337687"/>
            <a:ext cx="347682" cy="1018758"/>
          </a:xfrm>
          <a:prstGeom prst="roundRect">
            <a:avLst>
              <a:gd fmla="val 29301" name="adj"/>
            </a:avLst>
          </a:prstGeom>
          <a:solidFill>
            <a:srgbClr val="A7C6FF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6" name="Google Shape;666;p25">
            <a:hlinkClick action="ppaction://hlinksldjump" r:id="rId15"/>
          </p:cNvPr>
          <p:cNvSpPr/>
          <p:nvPr/>
        </p:nvSpPr>
        <p:spPr>
          <a:xfrm>
            <a:off x="7211358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00A1D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7" name="Google Shape;667;p25">
            <a:hlinkClick action="ppaction://hlinksldjump" r:id="rId16"/>
          </p:cNvPr>
          <p:cNvSpPr/>
          <p:nvPr/>
        </p:nvSpPr>
        <p:spPr>
          <a:xfrm>
            <a:off x="6165016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74A7FF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8" name="Google Shape;668;p25">
            <a:hlinkClick action="ppaction://hlinksldjump" r:id="rId17"/>
          </p:cNvPr>
          <p:cNvSpPr/>
          <p:nvPr/>
        </p:nvSpPr>
        <p:spPr>
          <a:xfrm>
            <a:off x="5100564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B18CFE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9" name="Google Shape;669;p25">
            <a:hlinkClick action="ppaction://hlinksldjump" r:id="rId18"/>
          </p:cNvPr>
          <p:cNvSpPr/>
          <p:nvPr/>
        </p:nvSpPr>
        <p:spPr>
          <a:xfrm>
            <a:off x="4077241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8C82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0" name="Google Shape;670;p25">
            <a:hlinkClick action="ppaction://hlinksldjump" r:id="rId19"/>
          </p:cNvPr>
          <p:cNvSpPr/>
          <p:nvPr/>
        </p:nvSpPr>
        <p:spPr>
          <a:xfrm>
            <a:off x="302474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6A00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1" name="Google Shape;671;p25">
            <a:hlinkClick action="ppaction://hlinksldjump" r:id="rId20"/>
          </p:cNvPr>
          <p:cNvSpPr/>
          <p:nvPr/>
        </p:nvSpPr>
        <p:spPr>
          <a:xfrm>
            <a:off x="1989465" y="83400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BAB0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2" name="Google Shape;672;p25">
            <a:hlinkClick action="ppaction://hlinksldjump" r:id="rId21"/>
          </p:cNvPr>
          <p:cNvSpPr/>
          <p:nvPr/>
        </p:nvSpPr>
        <p:spPr>
          <a:xfrm>
            <a:off x="943123" y="87475"/>
            <a:ext cx="1101300" cy="341100"/>
          </a:xfrm>
          <a:prstGeom prst="roundRect">
            <a:avLst>
              <a:gd fmla="val 33379" name="adj"/>
            </a:avLst>
          </a:prstGeom>
          <a:solidFill>
            <a:srgbClr val="FFD9A8"/>
          </a:solidFill>
          <a:ln>
            <a:noFill/>
          </a:ln>
          <a:effectLst>
            <a:outerShdw blurRad="635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3" name="Google Shape;673;p25"/>
          <p:cNvSpPr/>
          <p:nvPr/>
        </p:nvSpPr>
        <p:spPr>
          <a:xfrm>
            <a:off x="135475" y="337675"/>
            <a:ext cx="9324300" cy="12583800"/>
          </a:xfrm>
          <a:prstGeom prst="rect">
            <a:avLst/>
          </a:prstGeom>
          <a:solidFill>
            <a:srgbClr val="CDE8B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74" name="Google Shape;674;p25"/>
          <p:cNvCxnSpPr/>
          <p:nvPr/>
        </p:nvCxnSpPr>
        <p:spPr>
          <a:xfrm>
            <a:off x="162029" y="67380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75" name="Google Shape;675;p25"/>
          <p:cNvCxnSpPr/>
          <p:nvPr/>
        </p:nvCxnSpPr>
        <p:spPr>
          <a:xfrm>
            <a:off x="162029" y="91810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76" name="Google Shape;676;p25"/>
          <p:cNvCxnSpPr/>
          <p:nvPr/>
        </p:nvCxnSpPr>
        <p:spPr>
          <a:xfrm>
            <a:off x="162029" y="118198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161979" y="14473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78" name="Google Shape;678;p25"/>
          <p:cNvCxnSpPr/>
          <p:nvPr/>
        </p:nvCxnSpPr>
        <p:spPr>
          <a:xfrm>
            <a:off x="161979" y="169625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79" name="Google Shape;679;p25"/>
          <p:cNvCxnSpPr/>
          <p:nvPr/>
        </p:nvCxnSpPr>
        <p:spPr>
          <a:xfrm>
            <a:off x="161983" y="198627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80" name="Google Shape;680;p25"/>
          <p:cNvCxnSpPr/>
          <p:nvPr/>
        </p:nvCxnSpPr>
        <p:spPr>
          <a:xfrm>
            <a:off x="161983" y="22501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81" name="Google Shape;681;p25"/>
          <p:cNvCxnSpPr/>
          <p:nvPr/>
        </p:nvCxnSpPr>
        <p:spPr>
          <a:xfrm>
            <a:off x="161983" y="251403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82" name="Google Shape;682;p25"/>
          <p:cNvCxnSpPr/>
          <p:nvPr/>
        </p:nvCxnSpPr>
        <p:spPr>
          <a:xfrm>
            <a:off x="161983" y="304178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83" name="Google Shape;683;p25"/>
          <p:cNvCxnSpPr/>
          <p:nvPr/>
        </p:nvCxnSpPr>
        <p:spPr>
          <a:xfrm>
            <a:off x="161983" y="356954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84" name="Google Shape;684;p25"/>
          <p:cNvCxnSpPr/>
          <p:nvPr/>
        </p:nvCxnSpPr>
        <p:spPr>
          <a:xfrm>
            <a:off x="161983" y="383341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85" name="Google Shape;685;p25"/>
          <p:cNvCxnSpPr/>
          <p:nvPr/>
        </p:nvCxnSpPr>
        <p:spPr>
          <a:xfrm>
            <a:off x="161983" y="409729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86" name="Google Shape;686;p25"/>
          <p:cNvCxnSpPr/>
          <p:nvPr/>
        </p:nvCxnSpPr>
        <p:spPr>
          <a:xfrm>
            <a:off x="161983" y="436117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87" name="Google Shape;687;p25"/>
          <p:cNvCxnSpPr/>
          <p:nvPr/>
        </p:nvCxnSpPr>
        <p:spPr>
          <a:xfrm>
            <a:off x="161983" y="462505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88" name="Google Shape;688;p25"/>
          <p:cNvCxnSpPr/>
          <p:nvPr/>
        </p:nvCxnSpPr>
        <p:spPr>
          <a:xfrm>
            <a:off x="161983" y="488893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89" name="Google Shape;689;p25"/>
          <p:cNvCxnSpPr/>
          <p:nvPr/>
        </p:nvCxnSpPr>
        <p:spPr>
          <a:xfrm>
            <a:off x="161983" y="515280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90" name="Google Shape;690;p25"/>
          <p:cNvCxnSpPr/>
          <p:nvPr/>
        </p:nvCxnSpPr>
        <p:spPr>
          <a:xfrm>
            <a:off x="161983" y="541668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91" name="Google Shape;691;p25"/>
          <p:cNvCxnSpPr/>
          <p:nvPr/>
        </p:nvCxnSpPr>
        <p:spPr>
          <a:xfrm>
            <a:off x="161983" y="568056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92" name="Google Shape;692;p25"/>
          <p:cNvCxnSpPr/>
          <p:nvPr/>
        </p:nvCxnSpPr>
        <p:spPr>
          <a:xfrm>
            <a:off x="161983" y="594444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93" name="Google Shape;693;p25"/>
          <p:cNvCxnSpPr/>
          <p:nvPr/>
        </p:nvCxnSpPr>
        <p:spPr>
          <a:xfrm>
            <a:off x="161983" y="6208322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94" name="Google Shape;694;p25"/>
          <p:cNvCxnSpPr/>
          <p:nvPr/>
        </p:nvCxnSpPr>
        <p:spPr>
          <a:xfrm>
            <a:off x="161983" y="647220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95" name="Google Shape;695;p25"/>
          <p:cNvCxnSpPr/>
          <p:nvPr/>
        </p:nvCxnSpPr>
        <p:spPr>
          <a:xfrm>
            <a:off x="161983" y="699995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96" name="Google Shape;696;p25"/>
          <p:cNvCxnSpPr/>
          <p:nvPr/>
        </p:nvCxnSpPr>
        <p:spPr>
          <a:xfrm>
            <a:off x="161983" y="75277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97" name="Google Shape;697;p25"/>
          <p:cNvCxnSpPr/>
          <p:nvPr/>
        </p:nvCxnSpPr>
        <p:spPr>
          <a:xfrm>
            <a:off x="161983" y="77915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98" name="Google Shape;698;p25"/>
          <p:cNvCxnSpPr/>
          <p:nvPr/>
        </p:nvCxnSpPr>
        <p:spPr>
          <a:xfrm>
            <a:off x="161983" y="805546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99" name="Google Shape;699;p25"/>
          <p:cNvCxnSpPr/>
          <p:nvPr/>
        </p:nvCxnSpPr>
        <p:spPr>
          <a:xfrm>
            <a:off x="161983" y="858322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00" name="Google Shape;700;p25"/>
          <p:cNvCxnSpPr/>
          <p:nvPr/>
        </p:nvCxnSpPr>
        <p:spPr>
          <a:xfrm>
            <a:off x="161983" y="91109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01" name="Google Shape;701;p25"/>
          <p:cNvCxnSpPr/>
          <p:nvPr/>
        </p:nvCxnSpPr>
        <p:spPr>
          <a:xfrm>
            <a:off x="161983" y="9374856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02" name="Google Shape;702;p25"/>
          <p:cNvCxnSpPr/>
          <p:nvPr/>
        </p:nvCxnSpPr>
        <p:spPr>
          <a:xfrm>
            <a:off x="161983" y="96387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03" name="Google Shape;703;p25"/>
          <p:cNvCxnSpPr/>
          <p:nvPr/>
        </p:nvCxnSpPr>
        <p:spPr>
          <a:xfrm>
            <a:off x="161983" y="990261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04" name="Google Shape;704;p25"/>
          <p:cNvCxnSpPr/>
          <p:nvPr/>
        </p:nvCxnSpPr>
        <p:spPr>
          <a:xfrm>
            <a:off x="161983" y="1016649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05" name="Google Shape;705;p25"/>
          <p:cNvCxnSpPr/>
          <p:nvPr/>
        </p:nvCxnSpPr>
        <p:spPr>
          <a:xfrm>
            <a:off x="161983" y="1043036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06" name="Google Shape;706;p25"/>
          <p:cNvCxnSpPr/>
          <p:nvPr/>
        </p:nvCxnSpPr>
        <p:spPr>
          <a:xfrm>
            <a:off x="161983" y="1069424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07" name="Google Shape;707;p25"/>
          <p:cNvCxnSpPr/>
          <p:nvPr/>
        </p:nvCxnSpPr>
        <p:spPr>
          <a:xfrm>
            <a:off x="162033" y="12541389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08" name="Google Shape;708;p25"/>
          <p:cNvCxnSpPr/>
          <p:nvPr/>
        </p:nvCxnSpPr>
        <p:spPr>
          <a:xfrm rot="10800000">
            <a:off x="72439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09" name="Google Shape;709;p25"/>
          <p:cNvCxnSpPr/>
          <p:nvPr/>
        </p:nvCxnSpPr>
        <p:spPr>
          <a:xfrm rot="10800000">
            <a:off x="836934" y="523981"/>
            <a:ext cx="0" cy="12149700"/>
          </a:xfrm>
          <a:prstGeom prst="straightConnector1">
            <a:avLst/>
          </a:prstGeom>
          <a:noFill/>
          <a:ln cap="flat" cmpd="sng" w="12700">
            <a:solidFill>
              <a:srgbClr val="B51A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10" name="Google Shape;710;p25"/>
          <p:cNvCxnSpPr/>
          <p:nvPr/>
        </p:nvCxnSpPr>
        <p:spPr>
          <a:xfrm>
            <a:off x="161983" y="277790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11" name="Google Shape;711;p25"/>
          <p:cNvCxnSpPr/>
          <p:nvPr/>
        </p:nvCxnSpPr>
        <p:spPr>
          <a:xfrm>
            <a:off x="161983" y="330566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12" name="Google Shape;712;p25"/>
          <p:cNvCxnSpPr/>
          <p:nvPr/>
        </p:nvCxnSpPr>
        <p:spPr>
          <a:xfrm>
            <a:off x="161983" y="6736078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13" name="Google Shape;713;p25"/>
          <p:cNvCxnSpPr/>
          <p:nvPr/>
        </p:nvCxnSpPr>
        <p:spPr>
          <a:xfrm>
            <a:off x="161983" y="72638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14" name="Google Shape;714;p25"/>
          <p:cNvCxnSpPr/>
          <p:nvPr/>
        </p:nvCxnSpPr>
        <p:spPr>
          <a:xfrm>
            <a:off x="161983" y="831934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15" name="Google Shape;715;p25"/>
          <p:cNvCxnSpPr/>
          <p:nvPr/>
        </p:nvCxnSpPr>
        <p:spPr>
          <a:xfrm>
            <a:off x="161983" y="884710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16" name="Google Shape;716;p25"/>
          <p:cNvCxnSpPr/>
          <p:nvPr/>
        </p:nvCxnSpPr>
        <p:spPr>
          <a:xfrm>
            <a:off x="161983" y="10958125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17" name="Google Shape;717;p25"/>
          <p:cNvCxnSpPr/>
          <p:nvPr/>
        </p:nvCxnSpPr>
        <p:spPr>
          <a:xfrm>
            <a:off x="161983" y="11222003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18" name="Google Shape;718;p25"/>
          <p:cNvCxnSpPr/>
          <p:nvPr/>
        </p:nvCxnSpPr>
        <p:spPr>
          <a:xfrm>
            <a:off x="161983" y="11485880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19" name="Google Shape;719;p25"/>
          <p:cNvCxnSpPr/>
          <p:nvPr/>
        </p:nvCxnSpPr>
        <p:spPr>
          <a:xfrm>
            <a:off x="161983" y="11749757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20" name="Google Shape;720;p25"/>
          <p:cNvCxnSpPr/>
          <p:nvPr/>
        </p:nvCxnSpPr>
        <p:spPr>
          <a:xfrm>
            <a:off x="161983" y="12013634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21" name="Google Shape;721;p25"/>
          <p:cNvCxnSpPr/>
          <p:nvPr/>
        </p:nvCxnSpPr>
        <p:spPr>
          <a:xfrm>
            <a:off x="161983" y="12277511"/>
            <a:ext cx="9271200" cy="0"/>
          </a:xfrm>
          <a:prstGeom prst="straightConnector1">
            <a:avLst/>
          </a:prstGeom>
          <a:noFill/>
          <a:ln cap="flat" cmpd="sng" w="12700">
            <a:solidFill>
              <a:srgbClr val="669D3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