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62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568065" y="2089785"/>
            <a:ext cx="71405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Proteus</a:t>
            </a:r>
            <a:r>
              <a:rPr kumimoji="0" lang="zh-CN" altLang="en-US" sz="60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超声波测量</a:t>
            </a:r>
            <a:endParaRPr kumimoji="0" lang="zh-CN" altLang="en-US" sz="60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思想气泡: 云 1"/>
          <p:cNvSpPr/>
          <p:nvPr/>
        </p:nvSpPr>
        <p:spPr>
          <a:xfrm>
            <a:off x="9319047" y="815454"/>
            <a:ext cx="1253703" cy="923605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student-graduation-cap-shape_52041"/>
          <p:cNvSpPr>
            <a:spLocks noChangeAspect="1"/>
          </p:cNvSpPr>
          <p:nvPr/>
        </p:nvSpPr>
        <p:spPr bwMode="auto">
          <a:xfrm>
            <a:off x="1083474" y="2090033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任意多边形: 形状 4"/>
          <p:cNvSpPr/>
          <p:nvPr/>
        </p:nvSpPr>
        <p:spPr>
          <a:xfrm>
            <a:off x="4325257" y="3205402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774430" y="3469640"/>
            <a:ext cx="23437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教程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PPT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student-graduation-cap-shape_52041"/>
          <p:cNvSpPr>
            <a:spLocks noChangeAspect="1"/>
          </p:cNvSpPr>
          <p:nvPr/>
        </p:nvSpPr>
        <p:spPr bwMode="auto">
          <a:xfrm>
            <a:off x="2263775" y="4708525"/>
            <a:ext cx="579755" cy="697230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84736" y="4883871"/>
            <a:ext cx="25481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姓名：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程皖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6176645" y="4674235"/>
            <a:ext cx="737870" cy="731520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31685" y="4883785"/>
            <a:ext cx="344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2020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05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24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日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94514" y="1678285"/>
            <a:ext cx="4441369" cy="752644"/>
            <a:chOff x="5094514" y="1678285"/>
            <a:chExt cx="4441369" cy="752644"/>
          </a:xfrm>
        </p:grpSpPr>
        <p:sp>
          <p:nvSpPr>
            <p:cNvPr id="11" name="MH_SubTitle_1"/>
            <p:cNvSpPr/>
            <p:nvPr>
              <p:custDataLst>
                <p:tags r:id="rId1"/>
              </p:custDataLst>
            </p:nvPr>
          </p:nvSpPr>
          <p:spPr>
            <a:xfrm>
              <a:off x="5152593" y="1678285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chemeClr val="accent1"/>
                  </a:solidFill>
                </a:rPr>
                <a:t>SR04</a:t>
              </a:r>
              <a:r>
                <a:rPr lang="zh-CN" altLang="en-US" sz="2000" kern="0" dirty="0">
                  <a:solidFill>
                    <a:schemeClr val="accent1"/>
                  </a:solidFill>
                </a:rPr>
                <a:t>基本介绍</a:t>
              </a:r>
              <a:endParaRPr lang="zh-CN" altLang="en-US" sz="2000" kern="0" dirty="0">
                <a:solidFill>
                  <a:schemeClr val="accent1"/>
                </a:solidFill>
              </a:endParaRPr>
            </a:p>
          </p:txBody>
        </p:sp>
        <p:sp>
          <p:nvSpPr>
            <p:cNvPr id="2052" name="MH_Other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94514" y="1728686"/>
              <a:ext cx="546426" cy="70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2593" y="2731449"/>
            <a:ext cx="4383290" cy="711501"/>
            <a:chOff x="5152593" y="2731449"/>
            <a:chExt cx="4383290" cy="711501"/>
          </a:xfrm>
        </p:grpSpPr>
        <p:sp>
          <p:nvSpPr>
            <p:cNvPr id="13" name="MH_SubTitle_2"/>
            <p:cNvSpPr/>
            <p:nvPr>
              <p:custDataLst>
                <p:tags r:id="rId3"/>
              </p:custDataLst>
            </p:nvPr>
          </p:nvSpPr>
          <p:spPr>
            <a:xfrm>
              <a:off x="5152593" y="2731449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chemeClr val="accent2"/>
                  </a:solidFill>
                </a:rPr>
                <a:t>超声波测距原理</a:t>
              </a:r>
              <a:endParaRPr lang="zh-CN" altLang="en-US" sz="2000" kern="0" dirty="0">
                <a:solidFill>
                  <a:schemeClr val="accent2"/>
                </a:solidFill>
              </a:endParaRPr>
            </a:p>
          </p:txBody>
        </p:sp>
        <p:sp>
          <p:nvSpPr>
            <p:cNvPr id="2054" name="MH_Other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164787" y="2780983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52593" y="3691030"/>
            <a:ext cx="4383290" cy="711501"/>
            <a:chOff x="5152593" y="3691030"/>
            <a:chExt cx="4383290" cy="711501"/>
          </a:xfrm>
        </p:grpSpPr>
        <p:sp>
          <p:nvSpPr>
            <p:cNvPr id="15" name="MH_SubTitle_3"/>
            <p:cNvSpPr/>
            <p:nvPr>
              <p:custDataLst>
                <p:tags r:id="rId5"/>
              </p:custDataLst>
            </p:nvPr>
          </p:nvSpPr>
          <p:spPr>
            <a:xfrm>
              <a:off x="5152593" y="3691030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chemeClr val="accent3"/>
                  </a:solidFill>
                </a:rPr>
                <a:t>模块截图</a:t>
              </a:r>
              <a:endParaRPr lang="zh-CN" altLang="en-US" sz="2000" kern="0" dirty="0">
                <a:solidFill>
                  <a:schemeClr val="accent3"/>
                </a:solidFill>
              </a:endParaRPr>
            </a:p>
          </p:txBody>
        </p:sp>
        <p:sp>
          <p:nvSpPr>
            <p:cNvPr id="2056" name="MH_Other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64787" y="3741496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3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8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52595" y="4816226"/>
            <a:ext cx="4383290" cy="711501"/>
            <a:chOff x="5152595" y="4816226"/>
            <a:chExt cx="4383290" cy="711501"/>
          </a:xfrm>
        </p:grpSpPr>
        <p:sp>
          <p:nvSpPr>
            <p:cNvPr id="17" name="MH_SubTitle_4"/>
            <p:cNvSpPr/>
            <p:nvPr>
              <p:custDataLst>
                <p:tags r:id="rId7"/>
              </p:custDataLst>
            </p:nvPr>
          </p:nvSpPr>
          <p:spPr>
            <a:xfrm>
              <a:off x="5152595" y="4816226"/>
              <a:ext cx="4383290" cy="711501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-1" fmla="*/ 0 w 3033023"/>
                <a:gd name="connsiteY0-2" fmla="*/ 743759 h 800909"/>
                <a:gd name="connsiteX1-3" fmla="*/ 768350 w 3033023"/>
                <a:gd name="connsiteY1-4" fmla="*/ 800909 h 800909"/>
                <a:gd name="connsiteX2-5" fmla="*/ 2292350 w 3033023"/>
                <a:gd name="connsiteY2-6" fmla="*/ 743759 h 800909"/>
                <a:gd name="connsiteX3-7" fmla="*/ 2940050 w 3033023"/>
                <a:gd name="connsiteY3-8" fmla="*/ 515159 h 800909"/>
                <a:gd name="connsiteX4-9" fmla="*/ 2997200 w 3033023"/>
                <a:gd name="connsiteY4-10" fmla="*/ 286559 h 800909"/>
                <a:gd name="connsiteX5-11" fmla="*/ 2635250 w 3033023"/>
                <a:gd name="connsiteY5-12" fmla="*/ 809 h 800909"/>
                <a:gd name="connsiteX6-13" fmla="*/ 654050 w 3033023"/>
                <a:gd name="connsiteY6-14" fmla="*/ 210359 h 800909"/>
                <a:gd name="connsiteX7-15" fmla="*/ 101600 w 3033023"/>
                <a:gd name="connsiteY7-16" fmla="*/ 496109 h 800909"/>
                <a:gd name="connsiteX8-17" fmla="*/ 177800 w 3033023"/>
                <a:gd name="connsiteY8-18" fmla="*/ 781859 h 800909"/>
                <a:gd name="connsiteX0-19" fmla="*/ 0 w 3033023"/>
                <a:gd name="connsiteY0-20" fmla="*/ 743759 h 800909"/>
                <a:gd name="connsiteX1-21" fmla="*/ 768350 w 3033023"/>
                <a:gd name="connsiteY1-22" fmla="*/ 800909 h 800909"/>
                <a:gd name="connsiteX2-23" fmla="*/ 2292350 w 3033023"/>
                <a:gd name="connsiteY2-24" fmla="*/ 743759 h 800909"/>
                <a:gd name="connsiteX3-25" fmla="*/ 2940050 w 3033023"/>
                <a:gd name="connsiteY3-26" fmla="*/ 515159 h 800909"/>
                <a:gd name="connsiteX4-27" fmla="*/ 2997200 w 3033023"/>
                <a:gd name="connsiteY4-28" fmla="*/ 286559 h 800909"/>
                <a:gd name="connsiteX5-29" fmla="*/ 2635250 w 3033023"/>
                <a:gd name="connsiteY5-30" fmla="*/ 809 h 800909"/>
                <a:gd name="connsiteX6-31" fmla="*/ 654050 w 3033023"/>
                <a:gd name="connsiteY6-32" fmla="*/ 210359 h 800909"/>
                <a:gd name="connsiteX7-33" fmla="*/ 101600 w 3033023"/>
                <a:gd name="connsiteY7-34" fmla="*/ 496109 h 800909"/>
                <a:gd name="connsiteX8-35" fmla="*/ 254000 w 3033023"/>
                <a:gd name="connsiteY8-36" fmla="*/ 704777 h 800909"/>
                <a:gd name="connsiteX0-37" fmla="*/ 0 w 3033023"/>
                <a:gd name="connsiteY0-38" fmla="*/ 743759 h 800909"/>
                <a:gd name="connsiteX1-39" fmla="*/ 768350 w 3033023"/>
                <a:gd name="connsiteY1-40" fmla="*/ 800909 h 800909"/>
                <a:gd name="connsiteX2-41" fmla="*/ 2292350 w 3033023"/>
                <a:gd name="connsiteY2-42" fmla="*/ 743759 h 800909"/>
                <a:gd name="connsiteX3-43" fmla="*/ 2940050 w 3033023"/>
                <a:gd name="connsiteY3-44" fmla="*/ 515159 h 800909"/>
                <a:gd name="connsiteX4-45" fmla="*/ 2997200 w 3033023"/>
                <a:gd name="connsiteY4-46" fmla="*/ 286559 h 800909"/>
                <a:gd name="connsiteX5-47" fmla="*/ 2635250 w 3033023"/>
                <a:gd name="connsiteY5-48" fmla="*/ 809 h 800909"/>
                <a:gd name="connsiteX6-49" fmla="*/ 654050 w 3033023"/>
                <a:gd name="connsiteY6-50" fmla="*/ 210359 h 800909"/>
                <a:gd name="connsiteX7-51" fmla="*/ 101600 w 3033023"/>
                <a:gd name="connsiteY7-52" fmla="*/ 496109 h 800909"/>
                <a:gd name="connsiteX8-53" fmla="*/ 349250 w 3033023"/>
                <a:gd name="connsiteY8-54" fmla="*/ 751026 h 800909"/>
                <a:gd name="connsiteX0-55" fmla="*/ 0 w 3033023"/>
                <a:gd name="connsiteY0-56" fmla="*/ 743759 h 800909"/>
                <a:gd name="connsiteX1-57" fmla="*/ 768350 w 3033023"/>
                <a:gd name="connsiteY1-58" fmla="*/ 800909 h 800909"/>
                <a:gd name="connsiteX2-59" fmla="*/ 2292350 w 3033023"/>
                <a:gd name="connsiteY2-60" fmla="*/ 743759 h 800909"/>
                <a:gd name="connsiteX3-61" fmla="*/ 2940050 w 3033023"/>
                <a:gd name="connsiteY3-62" fmla="*/ 515159 h 800909"/>
                <a:gd name="connsiteX4-63" fmla="*/ 2997200 w 3033023"/>
                <a:gd name="connsiteY4-64" fmla="*/ 286559 h 800909"/>
                <a:gd name="connsiteX5-65" fmla="*/ 2635250 w 3033023"/>
                <a:gd name="connsiteY5-66" fmla="*/ 809 h 800909"/>
                <a:gd name="connsiteX6-67" fmla="*/ 654050 w 3033023"/>
                <a:gd name="connsiteY6-68" fmla="*/ 210359 h 800909"/>
                <a:gd name="connsiteX7-69" fmla="*/ 101600 w 3033023"/>
                <a:gd name="connsiteY7-70" fmla="*/ 496109 h 800909"/>
                <a:gd name="connsiteX8-71" fmla="*/ 349250 w 3033023"/>
                <a:gd name="connsiteY8-72" fmla="*/ 751026 h 800909"/>
                <a:gd name="connsiteX0-73" fmla="*/ 0 w 3033023"/>
                <a:gd name="connsiteY0-74" fmla="*/ 743759 h 800909"/>
                <a:gd name="connsiteX1-75" fmla="*/ 768350 w 3033023"/>
                <a:gd name="connsiteY1-76" fmla="*/ 800909 h 800909"/>
                <a:gd name="connsiteX2-77" fmla="*/ 2292350 w 3033023"/>
                <a:gd name="connsiteY2-78" fmla="*/ 743759 h 800909"/>
                <a:gd name="connsiteX3-79" fmla="*/ 2940050 w 3033023"/>
                <a:gd name="connsiteY3-80" fmla="*/ 515159 h 800909"/>
                <a:gd name="connsiteX4-81" fmla="*/ 2997200 w 3033023"/>
                <a:gd name="connsiteY4-82" fmla="*/ 286559 h 800909"/>
                <a:gd name="connsiteX5-83" fmla="*/ 2635250 w 3033023"/>
                <a:gd name="connsiteY5-84" fmla="*/ 809 h 800909"/>
                <a:gd name="connsiteX6-85" fmla="*/ 654050 w 3033023"/>
                <a:gd name="connsiteY6-86" fmla="*/ 210359 h 800909"/>
                <a:gd name="connsiteX7-87" fmla="*/ 101600 w 3033023"/>
                <a:gd name="connsiteY7-88" fmla="*/ 496109 h 800909"/>
                <a:gd name="connsiteX8-89" fmla="*/ 349250 w 3033023"/>
                <a:gd name="connsiteY8-90" fmla="*/ 751026 h 800909"/>
                <a:gd name="connsiteX0-91" fmla="*/ 0 w 3247335"/>
                <a:gd name="connsiteY0-92" fmla="*/ 736529 h 800997"/>
                <a:gd name="connsiteX1-93" fmla="*/ 982662 w 3247335"/>
                <a:gd name="connsiteY1-94" fmla="*/ 800909 h 800997"/>
                <a:gd name="connsiteX2-95" fmla="*/ 2506662 w 3247335"/>
                <a:gd name="connsiteY2-96" fmla="*/ 743759 h 800997"/>
                <a:gd name="connsiteX3-97" fmla="*/ 3154362 w 3247335"/>
                <a:gd name="connsiteY3-98" fmla="*/ 515159 h 800997"/>
                <a:gd name="connsiteX4-99" fmla="*/ 3211512 w 3247335"/>
                <a:gd name="connsiteY4-100" fmla="*/ 286559 h 800997"/>
                <a:gd name="connsiteX5-101" fmla="*/ 2849562 w 3247335"/>
                <a:gd name="connsiteY5-102" fmla="*/ 809 h 800997"/>
                <a:gd name="connsiteX6-103" fmla="*/ 868362 w 3247335"/>
                <a:gd name="connsiteY6-104" fmla="*/ 210359 h 800997"/>
                <a:gd name="connsiteX7-105" fmla="*/ 315912 w 3247335"/>
                <a:gd name="connsiteY7-106" fmla="*/ 496109 h 800997"/>
                <a:gd name="connsiteX8-107" fmla="*/ 563562 w 3247335"/>
                <a:gd name="connsiteY8-108" fmla="*/ 751026 h 800997"/>
                <a:gd name="connsiteX0-109" fmla="*/ 0 w 3247335"/>
                <a:gd name="connsiteY0-110" fmla="*/ 736529 h 815129"/>
                <a:gd name="connsiteX1-111" fmla="*/ 982662 w 3247335"/>
                <a:gd name="connsiteY1-112" fmla="*/ 800909 h 815129"/>
                <a:gd name="connsiteX2-113" fmla="*/ 2506662 w 3247335"/>
                <a:gd name="connsiteY2-114" fmla="*/ 743759 h 815129"/>
                <a:gd name="connsiteX3-115" fmla="*/ 3154362 w 3247335"/>
                <a:gd name="connsiteY3-116" fmla="*/ 515159 h 815129"/>
                <a:gd name="connsiteX4-117" fmla="*/ 3211512 w 3247335"/>
                <a:gd name="connsiteY4-118" fmla="*/ 286559 h 815129"/>
                <a:gd name="connsiteX5-119" fmla="*/ 2849562 w 3247335"/>
                <a:gd name="connsiteY5-120" fmla="*/ 809 h 815129"/>
                <a:gd name="connsiteX6-121" fmla="*/ 868362 w 3247335"/>
                <a:gd name="connsiteY6-122" fmla="*/ 210359 h 815129"/>
                <a:gd name="connsiteX7-123" fmla="*/ 315912 w 3247335"/>
                <a:gd name="connsiteY7-124" fmla="*/ 496109 h 815129"/>
                <a:gd name="connsiteX8-125" fmla="*/ 563562 w 3247335"/>
                <a:gd name="connsiteY8-126" fmla="*/ 751026 h 815129"/>
                <a:gd name="connsiteX0-127" fmla="*/ 0 w 3260035"/>
                <a:gd name="connsiteY0-128" fmla="*/ 688338 h 803190"/>
                <a:gd name="connsiteX1-129" fmla="*/ 995362 w 3260035"/>
                <a:gd name="connsiteY1-130" fmla="*/ 800909 h 803190"/>
                <a:gd name="connsiteX2-131" fmla="*/ 2519362 w 3260035"/>
                <a:gd name="connsiteY2-132" fmla="*/ 743759 h 803190"/>
                <a:gd name="connsiteX3-133" fmla="*/ 3167062 w 3260035"/>
                <a:gd name="connsiteY3-134" fmla="*/ 515159 h 803190"/>
                <a:gd name="connsiteX4-135" fmla="*/ 3224212 w 3260035"/>
                <a:gd name="connsiteY4-136" fmla="*/ 286559 h 803190"/>
                <a:gd name="connsiteX5-137" fmla="*/ 2862262 w 3260035"/>
                <a:gd name="connsiteY5-138" fmla="*/ 809 h 803190"/>
                <a:gd name="connsiteX6-139" fmla="*/ 881062 w 3260035"/>
                <a:gd name="connsiteY6-140" fmla="*/ 210359 h 803190"/>
                <a:gd name="connsiteX7-141" fmla="*/ 328612 w 3260035"/>
                <a:gd name="connsiteY7-142" fmla="*/ 496109 h 803190"/>
                <a:gd name="connsiteX8-143" fmla="*/ 576262 w 3260035"/>
                <a:gd name="connsiteY8-144" fmla="*/ 751026 h 803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anchor="ctr">
              <a:normAutofit/>
              <a:scene3d>
                <a:camera prst="orthographicFront">
                  <a:rot lat="0" lon="0" rev="18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chemeClr val="accent4"/>
                  </a:solidFill>
                </a:rPr>
                <a:t>实践操作</a:t>
              </a:r>
              <a:endParaRPr lang="zh-CN" altLang="en-US" sz="2000" kern="0" dirty="0">
                <a:solidFill>
                  <a:schemeClr val="accent4"/>
                </a:solidFill>
              </a:endParaRPr>
            </a:p>
          </p:txBody>
        </p:sp>
        <p:sp>
          <p:nvSpPr>
            <p:cNvPr id="2058" name="MH_Other_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64787" y="4866368"/>
              <a:ext cx="4058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28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air-balloon_57430"/>
          <p:cNvSpPr>
            <a:spLocks noChangeAspect="1"/>
          </p:cNvSpPr>
          <p:nvPr/>
        </p:nvSpPr>
        <p:spPr bwMode="auto">
          <a:xfrm>
            <a:off x="1771051" y="2443886"/>
            <a:ext cx="2108926" cy="3021902"/>
          </a:xfrm>
          <a:custGeom>
            <a:avLst/>
            <a:gdLst>
              <a:gd name="connsiteX0" fmla="*/ 103454 w 233956"/>
              <a:gd name="connsiteY0" fmla="*/ 322537 h 335238"/>
              <a:gd name="connsiteX1" fmla="*/ 103454 w 233956"/>
              <a:gd name="connsiteY1" fmla="*/ 325077 h 335238"/>
              <a:gd name="connsiteX2" fmla="*/ 106629 w 233956"/>
              <a:gd name="connsiteY2" fmla="*/ 328887 h 335238"/>
              <a:gd name="connsiteX3" fmla="*/ 103454 w 233956"/>
              <a:gd name="connsiteY3" fmla="*/ 322537 h 335238"/>
              <a:gd name="connsiteX4" fmla="*/ 103102 w 233956"/>
              <a:gd name="connsiteY4" fmla="*/ 317775 h 335238"/>
              <a:gd name="connsiteX5" fmla="*/ 101867 w 233956"/>
              <a:gd name="connsiteY5" fmla="*/ 320315 h 335238"/>
              <a:gd name="connsiteX6" fmla="*/ 109275 w 233956"/>
              <a:gd name="connsiteY6" fmla="*/ 330475 h 335238"/>
              <a:gd name="connsiteX7" fmla="*/ 111745 w 233956"/>
              <a:gd name="connsiteY7" fmla="*/ 330475 h 335238"/>
              <a:gd name="connsiteX8" fmla="*/ 112980 w 233956"/>
              <a:gd name="connsiteY8" fmla="*/ 330475 h 335238"/>
              <a:gd name="connsiteX9" fmla="*/ 103102 w 233956"/>
              <a:gd name="connsiteY9" fmla="*/ 317775 h 335238"/>
              <a:gd name="connsiteX10" fmla="*/ 104724 w 233956"/>
              <a:gd name="connsiteY10" fmla="*/ 314600 h 335238"/>
              <a:gd name="connsiteX11" fmla="*/ 103454 w 233956"/>
              <a:gd name="connsiteY11" fmla="*/ 315899 h 335238"/>
              <a:gd name="connsiteX12" fmla="*/ 114884 w 233956"/>
              <a:gd name="connsiteY12" fmla="*/ 328888 h 335238"/>
              <a:gd name="connsiteX13" fmla="*/ 116154 w 233956"/>
              <a:gd name="connsiteY13" fmla="*/ 328888 h 335238"/>
              <a:gd name="connsiteX14" fmla="*/ 104724 w 233956"/>
              <a:gd name="connsiteY14" fmla="*/ 314600 h 335238"/>
              <a:gd name="connsiteX15" fmla="*/ 117742 w 233956"/>
              <a:gd name="connsiteY15" fmla="*/ 313012 h 335238"/>
              <a:gd name="connsiteX16" fmla="*/ 119330 w 233956"/>
              <a:gd name="connsiteY16" fmla="*/ 316187 h 335238"/>
              <a:gd name="connsiteX17" fmla="*/ 119330 w 233956"/>
              <a:gd name="connsiteY17" fmla="*/ 313012 h 335238"/>
              <a:gd name="connsiteX18" fmla="*/ 117742 w 233956"/>
              <a:gd name="connsiteY18" fmla="*/ 313012 h 335238"/>
              <a:gd name="connsiteX19" fmla="*/ 111392 w 233956"/>
              <a:gd name="connsiteY19" fmla="*/ 313012 h 335238"/>
              <a:gd name="connsiteX20" fmla="*/ 119330 w 233956"/>
              <a:gd name="connsiteY20" fmla="*/ 319362 h 335238"/>
              <a:gd name="connsiteX21" fmla="*/ 119330 w 233956"/>
              <a:gd name="connsiteY21" fmla="*/ 316822 h 335238"/>
              <a:gd name="connsiteX22" fmla="*/ 115361 w 233956"/>
              <a:gd name="connsiteY22" fmla="*/ 313012 h 335238"/>
              <a:gd name="connsiteX23" fmla="*/ 111392 w 233956"/>
              <a:gd name="connsiteY23" fmla="*/ 313012 h 335238"/>
              <a:gd name="connsiteX24" fmla="*/ 109804 w 233956"/>
              <a:gd name="connsiteY24" fmla="*/ 313012 h 335238"/>
              <a:gd name="connsiteX25" fmla="*/ 119329 w 233956"/>
              <a:gd name="connsiteY25" fmla="*/ 324125 h 335238"/>
              <a:gd name="connsiteX26" fmla="*/ 119329 w 233956"/>
              <a:gd name="connsiteY26" fmla="*/ 322736 h 335238"/>
              <a:gd name="connsiteX27" fmla="*/ 111164 w 233956"/>
              <a:gd name="connsiteY27" fmla="*/ 313012 h 335238"/>
              <a:gd name="connsiteX28" fmla="*/ 109804 w 233956"/>
              <a:gd name="connsiteY28" fmla="*/ 313012 h 335238"/>
              <a:gd name="connsiteX29" fmla="*/ 105042 w 233956"/>
              <a:gd name="connsiteY29" fmla="*/ 313012 h 335238"/>
              <a:gd name="connsiteX30" fmla="*/ 116472 w 233956"/>
              <a:gd name="connsiteY30" fmla="*/ 327300 h 335238"/>
              <a:gd name="connsiteX31" fmla="*/ 119330 w 233956"/>
              <a:gd name="connsiteY31" fmla="*/ 324702 h 335238"/>
              <a:gd name="connsiteX32" fmla="*/ 107899 w 233956"/>
              <a:gd name="connsiteY32" fmla="*/ 313012 h 335238"/>
              <a:gd name="connsiteX33" fmla="*/ 105042 w 233956"/>
              <a:gd name="connsiteY33" fmla="*/ 313012 h 335238"/>
              <a:gd name="connsiteX34" fmla="*/ 112979 w 233956"/>
              <a:gd name="connsiteY34" fmla="*/ 289200 h 335238"/>
              <a:gd name="connsiteX35" fmla="*/ 112979 w 233956"/>
              <a:gd name="connsiteY35" fmla="*/ 295550 h 335238"/>
              <a:gd name="connsiteX36" fmla="*/ 114567 w 233956"/>
              <a:gd name="connsiteY36" fmla="*/ 289200 h 335238"/>
              <a:gd name="connsiteX37" fmla="*/ 112979 w 233956"/>
              <a:gd name="connsiteY37" fmla="*/ 289200 h 335238"/>
              <a:gd name="connsiteX38" fmla="*/ 106713 w 233956"/>
              <a:gd name="connsiteY38" fmla="*/ 289200 h 335238"/>
              <a:gd name="connsiteX39" fmla="*/ 108050 w 233956"/>
              <a:gd name="connsiteY39" fmla="*/ 296820 h 335238"/>
              <a:gd name="connsiteX40" fmla="*/ 104039 w 233956"/>
              <a:gd name="connsiteY40" fmla="*/ 299360 h 335238"/>
              <a:gd name="connsiteX41" fmla="*/ 101365 w 233956"/>
              <a:gd name="connsiteY41" fmla="*/ 290470 h 335238"/>
              <a:gd name="connsiteX42" fmla="*/ 98692 w 233956"/>
              <a:gd name="connsiteY42" fmla="*/ 290470 h 335238"/>
              <a:gd name="connsiteX43" fmla="*/ 104039 w 233956"/>
              <a:gd name="connsiteY43" fmla="*/ 308250 h 335238"/>
              <a:gd name="connsiteX44" fmla="*/ 118744 w 233956"/>
              <a:gd name="connsiteY44" fmla="*/ 308250 h 335238"/>
              <a:gd name="connsiteX45" fmla="*/ 124092 w 233956"/>
              <a:gd name="connsiteY45" fmla="*/ 291740 h 335238"/>
              <a:gd name="connsiteX46" fmla="*/ 120081 w 233956"/>
              <a:gd name="connsiteY46" fmla="*/ 290470 h 335238"/>
              <a:gd name="connsiteX47" fmla="*/ 117408 w 233956"/>
              <a:gd name="connsiteY47" fmla="*/ 299360 h 335238"/>
              <a:gd name="connsiteX48" fmla="*/ 113397 w 233956"/>
              <a:gd name="connsiteY48" fmla="*/ 300630 h 335238"/>
              <a:gd name="connsiteX49" fmla="*/ 109386 w 233956"/>
              <a:gd name="connsiteY49" fmla="*/ 298090 h 335238"/>
              <a:gd name="connsiteX50" fmla="*/ 108050 w 233956"/>
              <a:gd name="connsiteY50" fmla="*/ 289200 h 335238"/>
              <a:gd name="connsiteX51" fmla="*/ 106713 w 233956"/>
              <a:gd name="connsiteY51" fmla="*/ 289200 h 335238"/>
              <a:gd name="connsiteX52" fmla="*/ 122306 w 233956"/>
              <a:gd name="connsiteY52" fmla="*/ 273325 h 335238"/>
              <a:gd name="connsiteX53" fmla="*/ 120917 w 233956"/>
              <a:gd name="connsiteY53" fmla="*/ 279675 h 335238"/>
              <a:gd name="connsiteX54" fmla="*/ 120917 w 233956"/>
              <a:gd name="connsiteY54" fmla="*/ 284755 h 335238"/>
              <a:gd name="connsiteX55" fmla="*/ 125084 w 233956"/>
              <a:gd name="connsiteY55" fmla="*/ 286025 h 335238"/>
              <a:gd name="connsiteX56" fmla="*/ 132030 w 233956"/>
              <a:gd name="connsiteY56" fmla="*/ 274595 h 335238"/>
              <a:gd name="connsiteX57" fmla="*/ 122306 w 233956"/>
              <a:gd name="connsiteY57" fmla="*/ 273325 h 335238"/>
              <a:gd name="connsiteX58" fmla="*/ 96311 w 233956"/>
              <a:gd name="connsiteY58" fmla="*/ 271737 h 335238"/>
              <a:gd name="connsiteX59" fmla="*/ 92342 w 233956"/>
              <a:gd name="connsiteY59" fmla="*/ 273036 h 335238"/>
              <a:gd name="connsiteX60" fmla="*/ 97634 w 233956"/>
              <a:gd name="connsiteY60" fmla="*/ 286025 h 335238"/>
              <a:gd name="connsiteX61" fmla="*/ 100280 w 233956"/>
              <a:gd name="connsiteY61" fmla="*/ 284726 h 335238"/>
              <a:gd name="connsiteX62" fmla="*/ 100280 w 233956"/>
              <a:gd name="connsiteY62" fmla="*/ 283427 h 335238"/>
              <a:gd name="connsiteX63" fmla="*/ 96311 w 233956"/>
              <a:gd name="connsiteY63" fmla="*/ 271737 h 335238"/>
              <a:gd name="connsiteX64" fmla="*/ 112979 w 233956"/>
              <a:gd name="connsiteY64" fmla="*/ 270150 h 335238"/>
              <a:gd name="connsiteX65" fmla="*/ 112979 w 233956"/>
              <a:gd name="connsiteY65" fmla="*/ 282850 h 335238"/>
              <a:gd name="connsiteX66" fmla="*/ 116154 w 233956"/>
              <a:gd name="connsiteY66" fmla="*/ 282850 h 335238"/>
              <a:gd name="connsiteX67" fmla="*/ 116154 w 233956"/>
              <a:gd name="connsiteY67" fmla="*/ 277770 h 335238"/>
              <a:gd name="connsiteX68" fmla="*/ 117742 w 233956"/>
              <a:gd name="connsiteY68" fmla="*/ 271420 h 335238"/>
              <a:gd name="connsiteX69" fmla="*/ 112979 w 233956"/>
              <a:gd name="connsiteY69" fmla="*/ 270150 h 335238"/>
              <a:gd name="connsiteX70" fmla="*/ 108217 w 233956"/>
              <a:gd name="connsiteY70" fmla="*/ 270150 h 335238"/>
              <a:gd name="connsiteX71" fmla="*/ 101867 w 233956"/>
              <a:gd name="connsiteY71" fmla="*/ 271420 h 335238"/>
              <a:gd name="connsiteX72" fmla="*/ 104407 w 233956"/>
              <a:gd name="connsiteY72" fmla="*/ 279040 h 335238"/>
              <a:gd name="connsiteX73" fmla="*/ 105677 w 233956"/>
              <a:gd name="connsiteY73" fmla="*/ 282850 h 335238"/>
              <a:gd name="connsiteX74" fmla="*/ 108217 w 233956"/>
              <a:gd name="connsiteY74" fmla="*/ 282850 h 335238"/>
              <a:gd name="connsiteX75" fmla="*/ 108217 w 233956"/>
              <a:gd name="connsiteY75" fmla="*/ 270150 h 335238"/>
              <a:gd name="connsiteX76" fmla="*/ 135204 w 233956"/>
              <a:gd name="connsiteY76" fmla="*/ 265387 h 335238"/>
              <a:gd name="connsiteX77" fmla="*/ 132029 w 233956"/>
              <a:gd name="connsiteY77" fmla="*/ 268562 h 335238"/>
              <a:gd name="connsiteX78" fmla="*/ 133087 w 233956"/>
              <a:gd name="connsiteY78" fmla="*/ 270150 h 335238"/>
              <a:gd name="connsiteX79" fmla="*/ 135204 w 233956"/>
              <a:gd name="connsiteY79" fmla="*/ 265387 h 335238"/>
              <a:gd name="connsiteX80" fmla="*/ 132559 w 233956"/>
              <a:gd name="connsiteY80" fmla="*/ 263800 h 335238"/>
              <a:gd name="connsiteX81" fmla="*/ 127267 w 233956"/>
              <a:gd name="connsiteY81" fmla="*/ 268563 h 335238"/>
              <a:gd name="connsiteX82" fmla="*/ 131236 w 233956"/>
              <a:gd name="connsiteY82" fmla="*/ 268563 h 335238"/>
              <a:gd name="connsiteX83" fmla="*/ 135205 w 233956"/>
              <a:gd name="connsiteY83" fmla="*/ 264991 h 335238"/>
              <a:gd name="connsiteX84" fmla="*/ 132559 w 233956"/>
              <a:gd name="connsiteY84" fmla="*/ 263800 h 335238"/>
              <a:gd name="connsiteX85" fmla="*/ 108217 w 233956"/>
              <a:gd name="connsiteY85" fmla="*/ 263800 h 335238"/>
              <a:gd name="connsiteX86" fmla="*/ 106629 w 233956"/>
              <a:gd name="connsiteY86" fmla="*/ 265388 h 335238"/>
              <a:gd name="connsiteX87" fmla="*/ 108217 w 233956"/>
              <a:gd name="connsiteY87" fmla="*/ 265388 h 335238"/>
              <a:gd name="connsiteX88" fmla="*/ 108217 w 233956"/>
              <a:gd name="connsiteY88" fmla="*/ 263800 h 335238"/>
              <a:gd name="connsiteX89" fmla="*/ 129251 w 233956"/>
              <a:gd name="connsiteY89" fmla="*/ 262212 h 335238"/>
              <a:gd name="connsiteX90" fmla="*/ 125679 w 233956"/>
              <a:gd name="connsiteY90" fmla="*/ 265784 h 335238"/>
              <a:gd name="connsiteX91" fmla="*/ 125679 w 233956"/>
              <a:gd name="connsiteY91" fmla="*/ 266975 h 335238"/>
              <a:gd name="connsiteX92" fmla="*/ 130442 w 233956"/>
              <a:gd name="connsiteY92" fmla="*/ 263403 h 335238"/>
              <a:gd name="connsiteX93" fmla="*/ 129251 w 233956"/>
              <a:gd name="connsiteY93" fmla="*/ 262212 h 335238"/>
              <a:gd name="connsiteX94" fmla="*/ 92342 w 233956"/>
              <a:gd name="connsiteY94" fmla="*/ 262212 h 335238"/>
              <a:gd name="connsiteX95" fmla="*/ 89167 w 233956"/>
              <a:gd name="connsiteY95" fmla="*/ 266975 h 335238"/>
              <a:gd name="connsiteX96" fmla="*/ 91548 w 233956"/>
              <a:gd name="connsiteY96" fmla="*/ 266380 h 335238"/>
              <a:gd name="connsiteX97" fmla="*/ 92342 w 233956"/>
              <a:gd name="connsiteY97" fmla="*/ 266975 h 335238"/>
              <a:gd name="connsiteX98" fmla="*/ 92977 w 233956"/>
              <a:gd name="connsiteY98" fmla="*/ 266022 h 335238"/>
              <a:gd name="connsiteX99" fmla="*/ 93930 w 233956"/>
              <a:gd name="connsiteY99" fmla="*/ 265784 h 335238"/>
              <a:gd name="connsiteX100" fmla="*/ 93930 w 233956"/>
              <a:gd name="connsiteY100" fmla="*/ 264594 h 335238"/>
              <a:gd name="connsiteX101" fmla="*/ 92977 w 233956"/>
              <a:gd name="connsiteY101" fmla="*/ 266022 h 335238"/>
              <a:gd name="connsiteX102" fmla="*/ 91548 w 233956"/>
              <a:gd name="connsiteY102" fmla="*/ 266380 h 335238"/>
              <a:gd name="connsiteX103" fmla="*/ 90754 w 233956"/>
              <a:gd name="connsiteY103" fmla="*/ 265784 h 335238"/>
              <a:gd name="connsiteX104" fmla="*/ 92342 w 233956"/>
              <a:gd name="connsiteY104" fmla="*/ 263403 h 335238"/>
              <a:gd name="connsiteX105" fmla="*/ 92342 w 233956"/>
              <a:gd name="connsiteY105" fmla="*/ 262212 h 335238"/>
              <a:gd name="connsiteX106" fmla="*/ 89166 w 233956"/>
              <a:gd name="connsiteY106" fmla="*/ 260625 h 335238"/>
              <a:gd name="connsiteX107" fmla="*/ 87579 w 233956"/>
              <a:gd name="connsiteY107" fmla="*/ 264197 h 335238"/>
              <a:gd name="connsiteX108" fmla="*/ 87579 w 233956"/>
              <a:gd name="connsiteY108" fmla="*/ 265388 h 335238"/>
              <a:gd name="connsiteX109" fmla="*/ 92342 w 233956"/>
              <a:gd name="connsiteY109" fmla="*/ 260625 h 335238"/>
              <a:gd name="connsiteX110" fmla="*/ 89166 w 233956"/>
              <a:gd name="connsiteY110" fmla="*/ 260625 h 335238"/>
              <a:gd name="connsiteX111" fmla="*/ 119647 w 233956"/>
              <a:gd name="connsiteY111" fmla="*/ 259037 h 335238"/>
              <a:gd name="connsiteX112" fmla="*/ 119647 w 233956"/>
              <a:gd name="connsiteY112" fmla="*/ 260307 h 335238"/>
              <a:gd name="connsiteX113" fmla="*/ 117107 w 233956"/>
              <a:gd name="connsiteY113" fmla="*/ 262847 h 335238"/>
              <a:gd name="connsiteX114" fmla="*/ 114567 w 233956"/>
              <a:gd name="connsiteY114" fmla="*/ 265387 h 335238"/>
              <a:gd name="connsiteX115" fmla="*/ 117107 w 233956"/>
              <a:gd name="connsiteY115" fmla="*/ 265387 h 335238"/>
              <a:gd name="connsiteX116" fmla="*/ 120917 w 233956"/>
              <a:gd name="connsiteY116" fmla="*/ 261577 h 335238"/>
              <a:gd name="connsiteX117" fmla="*/ 120917 w 233956"/>
              <a:gd name="connsiteY117" fmla="*/ 259037 h 335238"/>
              <a:gd name="connsiteX118" fmla="*/ 119647 w 233956"/>
              <a:gd name="connsiteY118" fmla="*/ 259037 h 335238"/>
              <a:gd name="connsiteX119" fmla="*/ 115519 w 233956"/>
              <a:gd name="connsiteY119" fmla="*/ 259037 h 335238"/>
              <a:gd name="connsiteX120" fmla="*/ 112979 w 233956"/>
              <a:gd name="connsiteY120" fmla="*/ 261577 h 335238"/>
              <a:gd name="connsiteX121" fmla="*/ 112979 w 233956"/>
              <a:gd name="connsiteY121" fmla="*/ 264117 h 335238"/>
              <a:gd name="connsiteX122" fmla="*/ 112979 w 233956"/>
              <a:gd name="connsiteY122" fmla="*/ 265387 h 335238"/>
              <a:gd name="connsiteX123" fmla="*/ 115519 w 233956"/>
              <a:gd name="connsiteY123" fmla="*/ 261577 h 335238"/>
              <a:gd name="connsiteX124" fmla="*/ 119329 w 233956"/>
              <a:gd name="connsiteY124" fmla="*/ 259037 h 335238"/>
              <a:gd name="connsiteX125" fmla="*/ 115519 w 233956"/>
              <a:gd name="connsiteY125" fmla="*/ 259037 h 335238"/>
              <a:gd name="connsiteX126" fmla="*/ 112979 w 233956"/>
              <a:gd name="connsiteY126" fmla="*/ 259037 h 335238"/>
              <a:gd name="connsiteX127" fmla="*/ 112979 w 233956"/>
              <a:gd name="connsiteY127" fmla="*/ 260625 h 335238"/>
              <a:gd name="connsiteX128" fmla="*/ 114567 w 233956"/>
              <a:gd name="connsiteY128" fmla="*/ 259037 h 335238"/>
              <a:gd name="connsiteX129" fmla="*/ 112979 w 233956"/>
              <a:gd name="connsiteY129" fmla="*/ 259037 h 335238"/>
              <a:gd name="connsiteX130" fmla="*/ 106947 w 233956"/>
              <a:gd name="connsiteY130" fmla="*/ 259037 h 335238"/>
              <a:gd name="connsiteX131" fmla="*/ 101867 w 233956"/>
              <a:gd name="connsiteY131" fmla="*/ 265387 h 335238"/>
              <a:gd name="connsiteX132" fmla="*/ 104407 w 233956"/>
              <a:gd name="connsiteY132" fmla="*/ 265387 h 335238"/>
              <a:gd name="connsiteX133" fmla="*/ 108217 w 233956"/>
              <a:gd name="connsiteY133" fmla="*/ 260625 h 335238"/>
              <a:gd name="connsiteX134" fmla="*/ 108217 w 233956"/>
              <a:gd name="connsiteY134" fmla="*/ 259037 h 335238"/>
              <a:gd name="connsiteX135" fmla="*/ 106947 w 233956"/>
              <a:gd name="connsiteY135" fmla="*/ 259037 h 335238"/>
              <a:gd name="connsiteX136" fmla="*/ 103851 w 233956"/>
              <a:gd name="connsiteY136" fmla="*/ 259037 h 335238"/>
              <a:gd name="connsiteX137" fmla="*/ 100279 w 233956"/>
              <a:gd name="connsiteY137" fmla="*/ 264117 h 335238"/>
              <a:gd name="connsiteX138" fmla="*/ 105042 w 233956"/>
              <a:gd name="connsiteY138" fmla="*/ 259037 h 335238"/>
              <a:gd name="connsiteX139" fmla="*/ 103851 w 233956"/>
              <a:gd name="connsiteY139" fmla="*/ 259037 h 335238"/>
              <a:gd name="connsiteX140" fmla="*/ 100279 w 233956"/>
              <a:gd name="connsiteY140" fmla="*/ 259037 h 335238"/>
              <a:gd name="connsiteX141" fmla="*/ 98692 w 233956"/>
              <a:gd name="connsiteY141" fmla="*/ 262212 h 335238"/>
              <a:gd name="connsiteX142" fmla="*/ 98692 w 233956"/>
              <a:gd name="connsiteY142" fmla="*/ 263800 h 335238"/>
              <a:gd name="connsiteX143" fmla="*/ 103455 w 233956"/>
              <a:gd name="connsiteY143" fmla="*/ 259037 h 335238"/>
              <a:gd name="connsiteX144" fmla="*/ 100279 w 233956"/>
              <a:gd name="connsiteY144" fmla="*/ 259037 h 335238"/>
              <a:gd name="connsiteX145" fmla="*/ 97104 w 233956"/>
              <a:gd name="connsiteY145" fmla="*/ 259037 h 335238"/>
              <a:gd name="connsiteX146" fmla="*/ 97104 w 233956"/>
              <a:gd name="connsiteY146" fmla="*/ 260625 h 335238"/>
              <a:gd name="connsiteX147" fmla="*/ 98692 w 233956"/>
              <a:gd name="connsiteY147" fmla="*/ 259037 h 335238"/>
              <a:gd name="connsiteX148" fmla="*/ 97104 w 233956"/>
              <a:gd name="connsiteY148" fmla="*/ 259037 h 335238"/>
              <a:gd name="connsiteX149" fmla="*/ 150996 w 233956"/>
              <a:gd name="connsiteY149" fmla="*/ 225247 h 335238"/>
              <a:gd name="connsiteX150" fmla="*/ 153636 w 233956"/>
              <a:gd name="connsiteY150" fmla="*/ 227887 h 335238"/>
              <a:gd name="connsiteX151" fmla="*/ 152316 w 233956"/>
              <a:gd name="connsiteY151" fmla="*/ 229208 h 335238"/>
              <a:gd name="connsiteX152" fmla="*/ 150996 w 233956"/>
              <a:gd name="connsiteY152" fmla="*/ 225247 h 335238"/>
              <a:gd name="connsiteX153" fmla="*/ 159947 w 233956"/>
              <a:gd name="connsiteY153" fmla="*/ 215778 h 335238"/>
              <a:gd name="connsiteX154" fmla="*/ 160605 w 233956"/>
              <a:gd name="connsiteY154" fmla="*/ 215778 h 335238"/>
              <a:gd name="connsiteX155" fmla="*/ 163780 w 233956"/>
              <a:gd name="connsiteY155" fmla="*/ 218159 h 335238"/>
              <a:gd name="connsiteX156" fmla="*/ 162193 w 233956"/>
              <a:gd name="connsiteY156" fmla="*/ 219350 h 335238"/>
              <a:gd name="connsiteX157" fmla="*/ 159549 w 233956"/>
              <a:gd name="connsiteY157" fmla="*/ 216376 h 335238"/>
              <a:gd name="connsiteX158" fmla="*/ 111401 w 233956"/>
              <a:gd name="connsiteY158" fmla="*/ 206764 h 335238"/>
              <a:gd name="connsiteX159" fmla="*/ 114040 w 233956"/>
              <a:gd name="connsiteY159" fmla="*/ 206764 h 335238"/>
              <a:gd name="connsiteX160" fmla="*/ 114040 w 233956"/>
              <a:gd name="connsiteY160" fmla="*/ 208084 h 335238"/>
              <a:gd name="connsiteX161" fmla="*/ 111401 w 233956"/>
              <a:gd name="connsiteY161" fmla="*/ 206764 h 335238"/>
              <a:gd name="connsiteX162" fmla="*/ 173434 w 233956"/>
              <a:gd name="connsiteY162" fmla="*/ 194882 h 335238"/>
              <a:gd name="connsiteX163" fmla="*/ 177393 w 233956"/>
              <a:gd name="connsiteY163" fmla="*/ 197522 h 335238"/>
              <a:gd name="connsiteX164" fmla="*/ 176074 w 233956"/>
              <a:gd name="connsiteY164" fmla="*/ 197522 h 335238"/>
              <a:gd name="connsiteX165" fmla="*/ 173434 w 233956"/>
              <a:gd name="connsiteY165" fmla="*/ 194882 h 335238"/>
              <a:gd name="connsiteX166" fmla="*/ 46728 w 233956"/>
              <a:gd name="connsiteY166" fmla="*/ 169798 h 335238"/>
              <a:gd name="connsiteX167" fmla="*/ 44089 w 233956"/>
              <a:gd name="connsiteY167" fmla="*/ 172438 h 335238"/>
              <a:gd name="connsiteX168" fmla="*/ 42769 w 233956"/>
              <a:gd name="connsiteY168" fmla="*/ 172438 h 335238"/>
              <a:gd name="connsiteX169" fmla="*/ 46728 w 233956"/>
              <a:gd name="connsiteY169" fmla="*/ 169798 h 335238"/>
              <a:gd name="connsiteX170" fmla="*/ 36170 w 233956"/>
              <a:gd name="connsiteY170" fmla="*/ 147354 h 335238"/>
              <a:gd name="connsiteX171" fmla="*/ 33530 w 233956"/>
              <a:gd name="connsiteY171" fmla="*/ 149994 h 335238"/>
              <a:gd name="connsiteX172" fmla="*/ 33530 w 233956"/>
              <a:gd name="connsiteY172" fmla="*/ 148674 h 335238"/>
              <a:gd name="connsiteX173" fmla="*/ 36170 w 233956"/>
              <a:gd name="connsiteY173" fmla="*/ 147354 h 335238"/>
              <a:gd name="connsiteX174" fmla="*/ 34850 w 233956"/>
              <a:gd name="connsiteY174" fmla="*/ 144713 h 335238"/>
              <a:gd name="connsiteX175" fmla="*/ 32210 w 233956"/>
              <a:gd name="connsiteY175" fmla="*/ 147354 h 335238"/>
              <a:gd name="connsiteX176" fmla="*/ 32210 w 233956"/>
              <a:gd name="connsiteY176" fmla="*/ 146034 h 335238"/>
              <a:gd name="connsiteX177" fmla="*/ 34850 w 233956"/>
              <a:gd name="connsiteY177" fmla="*/ 144713 h 335238"/>
              <a:gd name="connsiteX178" fmla="*/ 198511 w 233956"/>
              <a:gd name="connsiteY178" fmla="*/ 140753 h 335238"/>
              <a:gd name="connsiteX179" fmla="*/ 203790 w 233956"/>
              <a:gd name="connsiteY179" fmla="*/ 143393 h 335238"/>
              <a:gd name="connsiteX180" fmla="*/ 203790 w 233956"/>
              <a:gd name="connsiteY180" fmla="*/ 144713 h 335238"/>
              <a:gd name="connsiteX181" fmla="*/ 198511 w 233956"/>
              <a:gd name="connsiteY181" fmla="*/ 140753 h 335238"/>
              <a:gd name="connsiteX182" fmla="*/ 61247 w 233956"/>
              <a:gd name="connsiteY182" fmla="*/ 27214 h 335238"/>
              <a:gd name="connsiteX183" fmla="*/ 62567 w 233956"/>
              <a:gd name="connsiteY183" fmla="*/ 28534 h 335238"/>
              <a:gd name="connsiteX184" fmla="*/ 61247 w 233956"/>
              <a:gd name="connsiteY184" fmla="*/ 28534 h 335238"/>
              <a:gd name="connsiteX185" fmla="*/ 61247 w 233956"/>
              <a:gd name="connsiteY185" fmla="*/ 27214 h 335238"/>
              <a:gd name="connsiteX186" fmla="*/ 157595 w 233956"/>
              <a:gd name="connsiteY186" fmla="*/ 24573 h 335238"/>
              <a:gd name="connsiteX187" fmla="*/ 158915 w 233956"/>
              <a:gd name="connsiteY187" fmla="*/ 24573 h 335238"/>
              <a:gd name="connsiteX188" fmla="*/ 156275 w 233956"/>
              <a:gd name="connsiteY188" fmla="*/ 25894 h 335238"/>
              <a:gd name="connsiteX189" fmla="*/ 157595 w 233956"/>
              <a:gd name="connsiteY189" fmla="*/ 24573 h 335238"/>
              <a:gd name="connsiteX190" fmla="*/ 94243 w 233956"/>
              <a:gd name="connsiteY190" fmla="*/ 3450 h 335238"/>
              <a:gd name="connsiteX191" fmla="*/ 77085 w 233956"/>
              <a:gd name="connsiteY191" fmla="*/ 11371 h 335238"/>
              <a:gd name="connsiteX192" fmla="*/ 67846 w 233956"/>
              <a:gd name="connsiteY192" fmla="*/ 31174 h 335238"/>
              <a:gd name="connsiteX193" fmla="*/ 78405 w 233956"/>
              <a:gd name="connsiteY193" fmla="*/ 140753 h 335238"/>
              <a:gd name="connsiteX194" fmla="*/ 85004 w 233956"/>
              <a:gd name="connsiteY194" fmla="*/ 169798 h 335238"/>
              <a:gd name="connsiteX195" fmla="*/ 88963 w 233956"/>
              <a:gd name="connsiteY195" fmla="*/ 198842 h 335238"/>
              <a:gd name="connsiteX196" fmla="*/ 96882 w 233956"/>
              <a:gd name="connsiteY196" fmla="*/ 249011 h 335238"/>
              <a:gd name="connsiteX197" fmla="*/ 91603 w 233956"/>
              <a:gd name="connsiteY197" fmla="*/ 247691 h 335238"/>
              <a:gd name="connsiteX198" fmla="*/ 91603 w 233956"/>
              <a:gd name="connsiteY198" fmla="*/ 246371 h 335238"/>
              <a:gd name="connsiteX199" fmla="*/ 90283 w 233956"/>
              <a:gd name="connsiteY199" fmla="*/ 246371 h 335238"/>
              <a:gd name="connsiteX200" fmla="*/ 91603 w 233956"/>
              <a:gd name="connsiteY200" fmla="*/ 245050 h 335238"/>
              <a:gd name="connsiteX201" fmla="*/ 91603 w 233956"/>
              <a:gd name="connsiteY201" fmla="*/ 242410 h 335238"/>
              <a:gd name="connsiteX202" fmla="*/ 90283 w 233956"/>
              <a:gd name="connsiteY202" fmla="*/ 242410 h 335238"/>
              <a:gd name="connsiteX203" fmla="*/ 88963 w 233956"/>
              <a:gd name="connsiteY203" fmla="*/ 242410 h 335238"/>
              <a:gd name="connsiteX204" fmla="*/ 91603 w 233956"/>
              <a:gd name="connsiteY204" fmla="*/ 241090 h 335238"/>
              <a:gd name="connsiteX205" fmla="*/ 91603 w 233956"/>
              <a:gd name="connsiteY205" fmla="*/ 235809 h 335238"/>
              <a:gd name="connsiteX206" fmla="*/ 90283 w 233956"/>
              <a:gd name="connsiteY206" fmla="*/ 238449 h 335238"/>
              <a:gd name="connsiteX207" fmla="*/ 88963 w 233956"/>
              <a:gd name="connsiteY207" fmla="*/ 237129 h 335238"/>
              <a:gd name="connsiteX208" fmla="*/ 91603 w 233956"/>
              <a:gd name="connsiteY208" fmla="*/ 234489 h 335238"/>
              <a:gd name="connsiteX209" fmla="*/ 91603 w 233956"/>
              <a:gd name="connsiteY209" fmla="*/ 231848 h 335238"/>
              <a:gd name="connsiteX210" fmla="*/ 88963 w 233956"/>
              <a:gd name="connsiteY210" fmla="*/ 233168 h 335238"/>
              <a:gd name="connsiteX211" fmla="*/ 87644 w 233956"/>
              <a:gd name="connsiteY211" fmla="*/ 231848 h 335238"/>
              <a:gd name="connsiteX212" fmla="*/ 90283 w 233956"/>
              <a:gd name="connsiteY212" fmla="*/ 230528 h 335238"/>
              <a:gd name="connsiteX213" fmla="*/ 90283 w 233956"/>
              <a:gd name="connsiteY213" fmla="*/ 226567 h 335238"/>
              <a:gd name="connsiteX214" fmla="*/ 87644 w 233956"/>
              <a:gd name="connsiteY214" fmla="*/ 229208 h 335238"/>
              <a:gd name="connsiteX215" fmla="*/ 86324 w 233956"/>
              <a:gd name="connsiteY215" fmla="*/ 227887 h 335238"/>
              <a:gd name="connsiteX216" fmla="*/ 90283 w 233956"/>
              <a:gd name="connsiteY216" fmla="*/ 225247 h 335238"/>
              <a:gd name="connsiteX217" fmla="*/ 88963 w 233956"/>
              <a:gd name="connsiteY217" fmla="*/ 221286 h 335238"/>
              <a:gd name="connsiteX218" fmla="*/ 85004 w 233956"/>
              <a:gd name="connsiteY218" fmla="*/ 223927 h 335238"/>
              <a:gd name="connsiteX219" fmla="*/ 85004 w 233956"/>
              <a:gd name="connsiteY219" fmla="*/ 222607 h 335238"/>
              <a:gd name="connsiteX220" fmla="*/ 88963 w 233956"/>
              <a:gd name="connsiteY220" fmla="*/ 219966 h 335238"/>
              <a:gd name="connsiteX221" fmla="*/ 87644 w 233956"/>
              <a:gd name="connsiteY221" fmla="*/ 218646 h 335238"/>
              <a:gd name="connsiteX222" fmla="*/ 86324 w 233956"/>
              <a:gd name="connsiteY222" fmla="*/ 219966 h 335238"/>
              <a:gd name="connsiteX223" fmla="*/ 85004 w 233956"/>
              <a:gd name="connsiteY223" fmla="*/ 218646 h 335238"/>
              <a:gd name="connsiteX224" fmla="*/ 87644 w 233956"/>
              <a:gd name="connsiteY224" fmla="*/ 217326 h 335238"/>
              <a:gd name="connsiteX225" fmla="*/ 87644 w 233956"/>
              <a:gd name="connsiteY225" fmla="*/ 214685 h 335238"/>
              <a:gd name="connsiteX226" fmla="*/ 86324 w 233956"/>
              <a:gd name="connsiteY226" fmla="*/ 214685 h 335238"/>
              <a:gd name="connsiteX227" fmla="*/ 85004 w 233956"/>
              <a:gd name="connsiteY227" fmla="*/ 214685 h 335238"/>
              <a:gd name="connsiteX228" fmla="*/ 86324 w 233956"/>
              <a:gd name="connsiteY228" fmla="*/ 213365 h 335238"/>
              <a:gd name="connsiteX229" fmla="*/ 86324 w 233956"/>
              <a:gd name="connsiteY229" fmla="*/ 209404 h 335238"/>
              <a:gd name="connsiteX230" fmla="*/ 82364 w 233956"/>
              <a:gd name="connsiteY230" fmla="*/ 210724 h 335238"/>
              <a:gd name="connsiteX231" fmla="*/ 82364 w 233956"/>
              <a:gd name="connsiteY231" fmla="*/ 209404 h 335238"/>
              <a:gd name="connsiteX232" fmla="*/ 85004 w 233956"/>
              <a:gd name="connsiteY232" fmla="*/ 208084 h 335238"/>
              <a:gd name="connsiteX233" fmla="*/ 85004 w 233956"/>
              <a:gd name="connsiteY233" fmla="*/ 206764 h 335238"/>
              <a:gd name="connsiteX234" fmla="*/ 83684 w 233956"/>
              <a:gd name="connsiteY234" fmla="*/ 206764 h 335238"/>
              <a:gd name="connsiteX235" fmla="*/ 85004 w 233956"/>
              <a:gd name="connsiteY235" fmla="*/ 205443 h 335238"/>
              <a:gd name="connsiteX236" fmla="*/ 85004 w 233956"/>
              <a:gd name="connsiteY236" fmla="*/ 204123 h 335238"/>
              <a:gd name="connsiteX237" fmla="*/ 83684 w 233956"/>
              <a:gd name="connsiteY237" fmla="*/ 205443 h 335238"/>
              <a:gd name="connsiteX238" fmla="*/ 82364 w 233956"/>
              <a:gd name="connsiteY238" fmla="*/ 204123 h 335238"/>
              <a:gd name="connsiteX239" fmla="*/ 83684 w 233956"/>
              <a:gd name="connsiteY239" fmla="*/ 202803 h 335238"/>
              <a:gd name="connsiteX240" fmla="*/ 83684 w 233956"/>
              <a:gd name="connsiteY240" fmla="*/ 200163 h 335238"/>
              <a:gd name="connsiteX241" fmla="*/ 82364 w 233956"/>
              <a:gd name="connsiteY241" fmla="*/ 201483 h 335238"/>
              <a:gd name="connsiteX242" fmla="*/ 81044 w 233956"/>
              <a:gd name="connsiteY242" fmla="*/ 200163 h 335238"/>
              <a:gd name="connsiteX243" fmla="*/ 83684 w 233956"/>
              <a:gd name="connsiteY243" fmla="*/ 198842 h 335238"/>
              <a:gd name="connsiteX244" fmla="*/ 83684 w 233956"/>
              <a:gd name="connsiteY244" fmla="*/ 196202 h 335238"/>
              <a:gd name="connsiteX245" fmla="*/ 81044 w 233956"/>
              <a:gd name="connsiteY245" fmla="*/ 197522 h 335238"/>
              <a:gd name="connsiteX246" fmla="*/ 81044 w 233956"/>
              <a:gd name="connsiteY246" fmla="*/ 196202 h 335238"/>
              <a:gd name="connsiteX247" fmla="*/ 83684 w 233956"/>
              <a:gd name="connsiteY247" fmla="*/ 194882 h 335238"/>
              <a:gd name="connsiteX248" fmla="*/ 82364 w 233956"/>
              <a:gd name="connsiteY248" fmla="*/ 192241 h 335238"/>
              <a:gd name="connsiteX249" fmla="*/ 81044 w 233956"/>
              <a:gd name="connsiteY249" fmla="*/ 193561 h 335238"/>
              <a:gd name="connsiteX250" fmla="*/ 79724 w 233956"/>
              <a:gd name="connsiteY250" fmla="*/ 192241 h 335238"/>
              <a:gd name="connsiteX251" fmla="*/ 82364 w 233956"/>
              <a:gd name="connsiteY251" fmla="*/ 190921 h 335238"/>
              <a:gd name="connsiteX252" fmla="*/ 82364 w 233956"/>
              <a:gd name="connsiteY252" fmla="*/ 188281 h 335238"/>
              <a:gd name="connsiteX253" fmla="*/ 79724 w 233956"/>
              <a:gd name="connsiteY253" fmla="*/ 190921 h 335238"/>
              <a:gd name="connsiteX254" fmla="*/ 79724 w 233956"/>
              <a:gd name="connsiteY254" fmla="*/ 189601 h 335238"/>
              <a:gd name="connsiteX255" fmla="*/ 82364 w 233956"/>
              <a:gd name="connsiteY255" fmla="*/ 186960 h 335238"/>
              <a:gd name="connsiteX256" fmla="*/ 81044 w 233956"/>
              <a:gd name="connsiteY256" fmla="*/ 184320 h 335238"/>
              <a:gd name="connsiteX257" fmla="*/ 79724 w 233956"/>
              <a:gd name="connsiteY257" fmla="*/ 185640 h 335238"/>
              <a:gd name="connsiteX258" fmla="*/ 78405 w 233956"/>
              <a:gd name="connsiteY258" fmla="*/ 184320 h 335238"/>
              <a:gd name="connsiteX259" fmla="*/ 81044 w 233956"/>
              <a:gd name="connsiteY259" fmla="*/ 183000 h 335238"/>
              <a:gd name="connsiteX260" fmla="*/ 81044 w 233956"/>
              <a:gd name="connsiteY260" fmla="*/ 180359 h 335238"/>
              <a:gd name="connsiteX261" fmla="*/ 79724 w 233956"/>
              <a:gd name="connsiteY261" fmla="*/ 181679 h 335238"/>
              <a:gd name="connsiteX262" fmla="*/ 78405 w 233956"/>
              <a:gd name="connsiteY262" fmla="*/ 180359 h 335238"/>
              <a:gd name="connsiteX263" fmla="*/ 81044 w 233956"/>
              <a:gd name="connsiteY263" fmla="*/ 179039 h 335238"/>
              <a:gd name="connsiteX264" fmla="*/ 79724 w 233956"/>
              <a:gd name="connsiteY264" fmla="*/ 176399 h 335238"/>
              <a:gd name="connsiteX265" fmla="*/ 78405 w 233956"/>
              <a:gd name="connsiteY265" fmla="*/ 177719 h 335238"/>
              <a:gd name="connsiteX266" fmla="*/ 77085 w 233956"/>
              <a:gd name="connsiteY266" fmla="*/ 176399 h 335238"/>
              <a:gd name="connsiteX267" fmla="*/ 79724 w 233956"/>
              <a:gd name="connsiteY267" fmla="*/ 175078 h 335238"/>
              <a:gd name="connsiteX268" fmla="*/ 79724 w 233956"/>
              <a:gd name="connsiteY268" fmla="*/ 173758 h 335238"/>
              <a:gd name="connsiteX269" fmla="*/ 79724 w 233956"/>
              <a:gd name="connsiteY269" fmla="*/ 172438 h 335238"/>
              <a:gd name="connsiteX270" fmla="*/ 78405 w 233956"/>
              <a:gd name="connsiteY270" fmla="*/ 173758 h 335238"/>
              <a:gd name="connsiteX271" fmla="*/ 77085 w 233956"/>
              <a:gd name="connsiteY271" fmla="*/ 172438 h 335238"/>
              <a:gd name="connsiteX272" fmla="*/ 79724 w 233956"/>
              <a:gd name="connsiteY272" fmla="*/ 171118 h 335238"/>
              <a:gd name="connsiteX273" fmla="*/ 79724 w 233956"/>
              <a:gd name="connsiteY273" fmla="*/ 169798 h 335238"/>
              <a:gd name="connsiteX274" fmla="*/ 77085 w 233956"/>
              <a:gd name="connsiteY274" fmla="*/ 171118 h 335238"/>
              <a:gd name="connsiteX275" fmla="*/ 75765 w 233956"/>
              <a:gd name="connsiteY275" fmla="*/ 171118 h 335238"/>
              <a:gd name="connsiteX276" fmla="*/ 78405 w 233956"/>
              <a:gd name="connsiteY276" fmla="*/ 168477 h 335238"/>
              <a:gd name="connsiteX277" fmla="*/ 78405 w 233956"/>
              <a:gd name="connsiteY277" fmla="*/ 167157 h 335238"/>
              <a:gd name="connsiteX278" fmla="*/ 77085 w 233956"/>
              <a:gd name="connsiteY278" fmla="*/ 168477 h 335238"/>
              <a:gd name="connsiteX279" fmla="*/ 75765 w 233956"/>
              <a:gd name="connsiteY279" fmla="*/ 167157 h 335238"/>
              <a:gd name="connsiteX280" fmla="*/ 78405 w 233956"/>
              <a:gd name="connsiteY280" fmla="*/ 165837 h 335238"/>
              <a:gd name="connsiteX281" fmla="*/ 78405 w 233956"/>
              <a:gd name="connsiteY281" fmla="*/ 164517 h 335238"/>
              <a:gd name="connsiteX282" fmla="*/ 75765 w 233956"/>
              <a:gd name="connsiteY282" fmla="*/ 165837 h 335238"/>
              <a:gd name="connsiteX283" fmla="*/ 75765 w 233956"/>
              <a:gd name="connsiteY283" fmla="*/ 164517 h 335238"/>
              <a:gd name="connsiteX284" fmla="*/ 75765 w 233956"/>
              <a:gd name="connsiteY284" fmla="*/ 163196 h 335238"/>
              <a:gd name="connsiteX285" fmla="*/ 78405 w 233956"/>
              <a:gd name="connsiteY285" fmla="*/ 161876 h 335238"/>
              <a:gd name="connsiteX286" fmla="*/ 77085 w 233956"/>
              <a:gd name="connsiteY286" fmla="*/ 157916 h 335238"/>
              <a:gd name="connsiteX287" fmla="*/ 74445 w 233956"/>
              <a:gd name="connsiteY287" fmla="*/ 160556 h 335238"/>
              <a:gd name="connsiteX288" fmla="*/ 73125 w 233956"/>
              <a:gd name="connsiteY288" fmla="*/ 159236 h 335238"/>
              <a:gd name="connsiteX289" fmla="*/ 77085 w 233956"/>
              <a:gd name="connsiteY289" fmla="*/ 156595 h 335238"/>
              <a:gd name="connsiteX290" fmla="*/ 77085 w 233956"/>
              <a:gd name="connsiteY290" fmla="*/ 155275 h 335238"/>
              <a:gd name="connsiteX291" fmla="*/ 74445 w 233956"/>
              <a:gd name="connsiteY291" fmla="*/ 156595 h 335238"/>
              <a:gd name="connsiteX292" fmla="*/ 73125 w 233956"/>
              <a:gd name="connsiteY292" fmla="*/ 156595 h 335238"/>
              <a:gd name="connsiteX293" fmla="*/ 75765 w 233956"/>
              <a:gd name="connsiteY293" fmla="*/ 152635 h 335238"/>
              <a:gd name="connsiteX294" fmla="*/ 75765 w 233956"/>
              <a:gd name="connsiteY294" fmla="*/ 151314 h 335238"/>
              <a:gd name="connsiteX295" fmla="*/ 71805 w 233956"/>
              <a:gd name="connsiteY295" fmla="*/ 152635 h 335238"/>
              <a:gd name="connsiteX296" fmla="*/ 71805 w 233956"/>
              <a:gd name="connsiteY296" fmla="*/ 151314 h 335238"/>
              <a:gd name="connsiteX297" fmla="*/ 75765 w 233956"/>
              <a:gd name="connsiteY297" fmla="*/ 149994 h 335238"/>
              <a:gd name="connsiteX298" fmla="*/ 74445 w 233956"/>
              <a:gd name="connsiteY298" fmla="*/ 148674 h 335238"/>
              <a:gd name="connsiteX299" fmla="*/ 71805 w 233956"/>
              <a:gd name="connsiteY299" fmla="*/ 149994 h 335238"/>
              <a:gd name="connsiteX300" fmla="*/ 71805 w 233956"/>
              <a:gd name="connsiteY300" fmla="*/ 148674 h 335238"/>
              <a:gd name="connsiteX301" fmla="*/ 74445 w 233956"/>
              <a:gd name="connsiteY301" fmla="*/ 147354 h 335238"/>
              <a:gd name="connsiteX302" fmla="*/ 74445 w 233956"/>
              <a:gd name="connsiteY302" fmla="*/ 144713 h 335238"/>
              <a:gd name="connsiteX303" fmla="*/ 70486 w 233956"/>
              <a:gd name="connsiteY303" fmla="*/ 144713 h 335238"/>
              <a:gd name="connsiteX304" fmla="*/ 69166 w 233956"/>
              <a:gd name="connsiteY304" fmla="*/ 143393 h 335238"/>
              <a:gd name="connsiteX305" fmla="*/ 73125 w 233956"/>
              <a:gd name="connsiteY305" fmla="*/ 143393 h 335238"/>
              <a:gd name="connsiteX306" fmla="*/ 73125 w 233956"/>
              <a:gd name="connsiteY306" fmla="*/ 140753 h 335238"/>
              <a:gd name="connsiteX307" fmla="*/ 69166 w 233956"/>
              <a:gd name="connsiteY307" fmla="*/ 140753 h 335238"/>
              <a:gd name="connsiteX308" fmla="*/ 67846 w 233956"/>
              <a:gd name="connsiteY308" fmla="*/ 139432 h 335238"/>
              <a:gd name="connsiteX309" fmla="*/ 71805 w 233956"/>
              <a:gd name="connsiteY309" fmla="*/ 139432 h 335238"/>
              <a:gd name="connsiteX310" fmla="*/ 71805 w 233956"/>
              <a:gd name="connsiteY310" fmla="*/ 136792 h 335238"/>
              <a:gd name="connsiteX311" fmla="*/ 67846 w 233956"/>
              <a:gd name="connsiteY311" fmla="*/ 136792 h 335238"/>
              <a:gd name="connsiteX312" fmla="*/ 67846 w 233956"/>
              <a:gd name="connsiteY312" fmla="*/ 135472 h 335238"/>
              <a:gd name="connsiteX313" fmla="*/ 71805 w 233956"/>
              <a:gd name="connsiteY313" fmla="*/ 135472 h 335238"/>
              <a:gd name="connsiteX314" fmla="*/ 70486 w 233956"/>
              <a:gd name="connsiteY314" fmla="*/ 131511 h 335238"/>
              <a:gd name="connsiteX315" fmla="*/ 66526 w 233956"/>
              <a:gd name="connsiteY315" fmla="*/ 131511 h 335238"/>
              <a:gd name="connsiteX316" fmla="*/ 66526 w 233956"/>
              <a:gd name="connsiteY316" fmla="*/ 130191 h 335238"/>
              <a:gd name="connsiteX317" fmla="*/ 70486 w 233956"/>
              <a:gd name="connsiteY317" fmla="*/ 130191 h 335238"/>
              <a:gd name="connsiteX318" fmla="*/ 69166 w 233956"/>
              <a:gd name="connsiteY318" fmla="*/ 124910 h 335238"/>
              <a:gd name="connsiteX319" fmla="*/ 66526 w 233956"/>
              <a:gd name="connsiteY319" fmla="*/ 126230 h 335238"/>
              <a:gd name="connsiteX320" fmla="*/ 66526 w 233956"/>
              <a:gd name="connsiteY320" fmla="*/ 124910 h 335238"/>
              <a:gd name="connsiteX321" fmla="*/ 69166 w 233956"/>
              <a:gd name="connsiteY321" fmla="*/ 123590 h 335238"/>
              <a:gd name="connsiteX322" fmla="*/ 67846 w 233956"/>
              <a:gd name="connsiteY322" fmla="*/ 120949 h 335238"/>
              <a:gd name="connsiteX323" fmla="*/ 65206 w 233956"/>
              <a:gd name="connsiteY323" fmla="*/ 120949 h 335238"/>
              <a:gd name="connsiteX324" fmla="*/ 65206 w 233956"/>
              <a:gd name="connsiteY324" fmla="*/ 119629 h 335238"/>
              <a:gd name="connsiteX325" fmla="*/ 67846 w 233956"/>
              <a:gd name="connsiteY325" fmla="*/ 119629 h 335238"/>
              <a:gd name="connsiteX326" fmla="*/ 66526 w 233956"/>
              <a:gd name="connsiteY326" fmla="*/ 115669 h 335238"/>
              <a:gd name="connsiteX327" fmla="*/ 63886 w 233956"/>
              <a:gd name="connsiteY327" fmla="*/ 116989 h 335238"/>
              <a:gd name="connsiteX328" fmla="*/ 62567 w 233956"/>
              <a:gd name="connsiteY328" fmla="*/ 116989 h 335238"/>
              <a:gd name="connsiteX329" fmla="*/ 66526 w 233956"/>
              <a:gd name="connsiteY329" fmla="*/ 114348 h 335238"/>
              <a:gd name="connsiteX330" fmla="*/ 65206 w 233956"/>
              <a:gd name="connsiteY330" fmla="*/ 111708 h 335238"/>
              <a:gd name="connsiteX331" fmla="*/ 62567 w 233956"/>
              <a:gd name="connsiteY331" fmla="*/ 113028 h 335238"/>
              <a:gd name="connsiteX332" fmla="*/ 62567 w 233956"/>
              <a:gd name="connsiteY332" fmla="*/ 111708 h 335238"/>
              <a:gd name="connsiteX333" fmla="*/ 65206 w 233956"/>
              <a:gd name="connsiteY333" fmla="*/ 110388 h 335238"/>
              <a:gd name="connsiteX334" fmla="*/ 65206 w 233956"/>
              <a:gd name="connsiteY334" fmla="*/ 109067 h 335238"/>
              <a:gd name="connsiteX335" fmla="*/ 61247 w 233956"/>
              <a:gd name="connsiteY335" fmla="*/ 109067 h 335238"/>
              <a:gd name="connsiteX336" fmla="*/ 61247 w 233956"/>
              <a:gd name="connsiteY336" fmla="*/ 107747 h 335238"/>
              <a:gd name="connsiteX337" fmla="*/ 65206 w 233956"/>
              <a:gd name="connsiteY337" fmla="*/ 107747 h 335238"/>
              <a:gd name="connsiteX338" fmla="*/ 63886 w 233956"/>
              <a:gd name="connsiteY338" fmla="*/ 106427 h 335238"/>
              <a:gd name="connsiteX339" fmla="*/ 62567 w 233956"/>
              <a:gd name="connsiteY339" fmla="*/ 106427 h 335238"/>
              <a:gd name="connsiteX340" fmla="*/ 62567 w 233956"/>
              <a:gd name="connsiteY340" fmla="*/ 105107 h 335238"/>
              <a:gd name="connsiteX341" fmla="*/ 63886 w 233956"/>
              <a:gd name="connsiteY341" fmla="*/ 105107 h 335238"/>
              <a:gd name="connsiteX342" fmla="*/ 63886 w 233956"/>
              <a:gd name="connsiteY342" fmla="*/ 102466 h 335238"/>
              <a:gd name="connsiteX343" fmla="*/ 59927 w 233956"/>
              <a:gd name="connsiteY343" fmla="*/ 103787 h 335238"/>
              <a:gd name="connsiteX344" fmla="*/ 59927 w 233956"/>
              <a:gd name="connsiteY344" fmla="*/ 102466 h 335238"/>
              <a:gd name="connsiteX345" fmla="*/ 63886 w 233956"/>
              <a:gd name="connsiteY345" fmla="*/ 101146 h 335238"/>
              <a:gd name="connsiteX346" fmla="*/ 62567 w 233956"/>
              <a:gd name="connsiteY346" fmla="*/ 97185 h 335238"/>
              <a:gd name="connsiteX347" fmla="*/ 58607 w 233956"/>
              <a:gd name="connsiteY347" fmla="*/ 98506 h 335238"/>
              <a:gd name="connsiteX348" fmla="*/ 58607 w 233956"/>
              <a:gd name="connsiteY348" fmla="*/ 97185 h 335238"/>
              <a:gd name="connsiteX349" fmla="*/ 62567 w 233956"/>
              <a:gd name="connsiteY349" fmla="*/ 95865 h 335238"/>
              <a:gd name="connsiteX350" fmla="*/ 62567 w 233956"/>
              <a:gd name="connsiteY350" fmla="*/ 93225 h 335238"/>
              <a:gd name="connsiteX351" fmla="*/ 58607 w 233956"/>
              <a:gd name="connsiteY351" fmla="*/ 93225 h 335238"/>
              <a:gd name="connsiteX352" fmla="*/ 58607 w 233956"/>
              <a:gd name="connsiteY352" fmla="*/ 91905 h 335238"/>
              <a:gd name="connsiteX353" fmla="*/ 61247 w 233956"/>
              <a:gd name="connsiteY353" fmla="*/ 91905 h 335238"/>
              <a:gd name="connsiteX354" fmla="*/ 61247 w 233956"/>
              <a:gd name="connsiteY354" fmla="*/ 89264 h 335238"/>
              <a:gd name="connsiteX355" fmla="*/ 58607 w 233956"/>
              <a:gd name="connsiteY355" fmla="*/ 89264 h 335238"/>
              <a:gd name="connsiteX356" fmla="*/ 58607 w 233956"/>
              <a:gd name="connsiteY356" fmla="*/ 87944 h 335238"/>
              <a:gd name="connsiteX357" fmla="*/ 61247 w 233956"/>
              <a:gd name="connsiteY357" fmla="*/ 87944 h 335238"/>
              <a:gd name="connsiteX358" fmla="*/ 61247 w 233956"/>
              <a:gd name="connsiteY358" fmla="*/ 85303 h 335238"/>
              <a:gd name="connsiteX359" fmla="*/ 57287 w 233956"/>
              <a:gd name="connsiteY359" fmla="*/ 85303 h 335238"/>
              <a:gd name="connsiteX360" fmla="*/ 57287 w 233956"/>
              <a:gd name="connsiteY360" fmla="*/ 83983 h 335238"/>
              <a:gd name="connsiteX361" fmla="*/ 61247 w 233956"/>
              <a:gd name="connsiteY361" fmla="*/ 83983 h 335238"/>
              <a:gd name="connsiteX362" fmla="*/ 59927 w 233956"/>
              <a:gd name="connsiteY362" fmla="*/ 81343 h 335238"/>
              <a:gd name="connsiteX363" fmla="*/ 57287 w 233956"/>
              <a:gd name="connsiteY363" fmla="*/ 80023 h 335238"/>
              <a:gd name="connsiteX364" fmla="*/ 57287 w 233956"/>
              <a:gd name="connsiteY364" fmla="*/ 78702 h 335238"/>
              <a:gd name="connsiteX365" fmla="*/ 59927 w 233956"/>
              <a:gd name="connsiteY365" fmla="*/ 78702 h 335238"/>
              <a:gd name="connsiteX366" fmla="*/ 59927 w 233956"/>
              <a:gd name="connsiteY366" fmla="*/ 76062 h 335238"/>
              <a:gd name="connsiteX367" fmla="*/ 55967 w 233956"/>
              <a:gd name="connsiteY367" fmla="*/ 74742 h 335238"/>
              <a:gd name="connsiteX368" fmla="*/ 57287 w 233956"/>
              <a:gd name="connsiteY368" fmla="*/ 73421 h 335238"/>
              <a:gd name="connsiteX369" fmla="*/ 59927 w 233956"/>
              <a:gd name="connsiteY369" fmla="*/ 74742 h 335238"/>
              <a:gd name="connsiteX370" fmla="*/ 59927 w 233956"/>
              <a:gd name="connsiteY370" fmla="*/ 73421 h 335238"/>
              <a:gd name="connsiteX371" fmla="*/ 58607 w 233956"/>
              <a:gd name="connsiteY371" fmla="*/ 73421 h 335238"/>
              <a:gd name="connsiteX372" fmla="*/ 55967 w 233956"/>
              <a:gd name="connsiteY372" fmla="*/ 72101 h 335238"/>
              <a:gd name="connsiteX373" fmla="*/ 55967 w 233956"/>
              <a:gd name="connsiteY373" fmla="*/ 70781 h 335238"/>
              <a:gd name="connsiteX374" fmla="*/ 58607 w 233956"/>
              <a:gd name="connsiteY374" fmla="*/ 72101 h 335238"/>
              <a:gd name="connsiteX375" fmla="*/ 58607 w 233956"/>
              <a:gd name="connsiteY375" fmla="*/ 69461 h 335238"/>
              <a:gd name="connsiteX376" fmla="*/ 55967 w 233956"/>
              <a:gd name="connsiteY376" fmla="*/ 68141 h 335238"/>
              <a:gd name="connsiteX377" fmla="*/ 55967 w 233956"/>
              <a:gd name="connsiteY377" fmla="*/ 66820 h 335238"/>
              <a:gd name="connsiteX378" fmla="*/ 58607 w 233956"/>
              <a:gd name="connsiteY378" fmla="*/ 68141 h 335238"/>
              <a:gd name="connsiteX379" fmla="*/ 58607 w 233956"/>
              <a:gd name="connsiteY379" fmla="*/ 65500 h 335238"/>
              <a:gd name="connsiteX380" fmla="*/ 55967 w 233956"/>
              <a:gd name="connsiteY380" fmla="*/ 64180 h 335238"/>
              <a:gd name="connsiteX381" fmla="*/ 55967 w 233956"/>
              <a:gd name="connsiteY381" fmla="*/ 62860 h 335238"/>
              <a:gd name="connsiteX382" fmla="*/ 58607 w 233956"/>
              <a:gd name="connsiteY382" fmla="*/ 64180 h 335238"/>
              <a:gd name="connsiteX383" fmla="*/ 58607 w 233956"/>
              <a:gd name="connsiteY383" fmla="*/ 60219 h 335238"/>
              <a:gd name="connsiteX384" fmla="*/ 55967 w 233956"/>
              <a:gd name="connsiteY384" fmla="*/ 60219 h 335238"/>
              <a:gd name="connsiteX385" fmla="*/ 55967 w 233956"/>
              <a:gd name="connsiteY385" fmla="*/ 58899 h 335238"/>
              <a:gd name="connsiteX386" fmla="*/ 58607 w 233956"/>
              <a:gd name="connsiteY386" fmla="*/ 58899 h 335238"/>
              <a:gd name="connsiteX387" fmla="*/ 58607 w 233956"/>
              <a:gd name="connsiteY387" fmla="*/ 54938 h 335238"/>
              <a:gd name="connsiteX388" fmla="*/ 55967 w 233956"/>
              <a:gd name="connsiteY388" fmla="*/ 54938 h 335238"/>
              <a:gd name="connsiteX389" fmla="*/ 55967 w 233956"/>
              <a:gd name="connsiteY389" fmla="*/ 53618 h 335238"/>
              <a:gd name="connsiteX390" fmla="*/ 58607 w 233956"/>
              <a:gd name="connsiteY390" fmla="*/ 53618 h 335238"/>
              <a:gd name="connsiteX391" fmla="*/ 58607 w 233956"/>
              <a:gd name="connsiteY391" fmla="*/ 49658 h 335238"/>
              <a:gd name="connsiteX392" fmla="*/ 54647 w 233956"/>
              <a:gd name="connsiteY392" fmla="*/ 49658 h 335238"/>
              <a:gd name="connsiteX393" fmla="*/ 55967 w 233956"/>
              <a:gd name="connsiteY393" fmla="*/ 48337 h 335238"/>
              <a:gd name="connsiteX394" fmla="*/ 58607 w 233956"/>
              <a:gd name="connsiteY394" fmla="*/ 48337 h 335238"/>
              <a:gd name="connsiteX395" fmla="*/ 59927 w 233956"/>
              <a:gd name="connsiteY395" fmla="*/ 47017 h 335238"/>
              <a:gd name="connsiteX396" fmla="*/ 55967 w 233956"/>
              <a:gd name="connsiteY396" fmla="*/ 45697 h 335238"/>
              <a:gd name="connsiteX397" fmla="*/ 55967 w 233956"/>
              <a:gd name="connsiteY397" fmla="*/ 44377 h 335238"/>
              <a:gd name="connsiteX398" fmla="*/ 59927 w 233956"/>
              <a:gd name="connsiteY398" fmla="*/ 45697 h 335238"/>
              <a:gd name="connsiteX399" fmla="*/ 59927 w 233956"/>
              <a:gd name="connsiteY399" fmla="*/ 41736 h 335238"/>
              <a:gd name="connsiteX400" fmla="*/ 57287 w 233956"/>
              <a:gd name="connsiteY400" fmla="*/ 40416 h 335238"/>
              <a:gd name="connsiteX401" fmla="*/ 57287 w 233956"/>
              <a:gd name="connsiteY401" fmla="*/ 39096 h 335238"/>
              <a:gd name="connsiteX402" fmla="*/ 59927 w 233956"/>
              <a:gd name="connsiteY402" fmla="*/ 40416 h 335238"/>
              <a:gd name="connsiteX403" fmla="*/ 61247 w 233956"/>
              <a:gd name="connsiteY403" fmla="*/ 37776 h 335238"/>
              <a:gd name="connsiteX404" fmla="*/ 57287 w 233956"/>
              <a:gd name="connsiteY404" fmla="*/ 36455 h 335238"/>
              <a:gd name="connsiteX405" fmla="*/ 58607 w 233956"/>
              <a:gd name="connsiteY405" fmla="*/ 35135 h 335238"/>
              <a:gd name="connsiteX406" fmla="*/ 61247 w 233956"/>
              <a:gd name="connsiteY406" fmla="*/ 36455 h 335238"/>
              <a:gd name="connsiteX407" fmla="*/ 61247 w 233956"/>
              <a:gd name="connsiteY407" fmla="*/ 32495 h 335238"/>
              <a:gd name="connsiteX408" fmla="*/ 58607 w 233956"/>
              <a:gd name="connsiteY408" fmla="*/ 32495 h 335238"/>
              <a:gd name="connsiteX409" fmla="*/ 59927 w 233956"/>
              <a:gd name="connsiteY409" fmla="*/ 31174 h 335238"/>
              <a:gd name="connsiteX410" fmla="*/ 62567 w 233956"/>
              <a:gd name="connsiteY410" fmla="*/ 32495 h 335238"/>
              <a:gd name="connsiteX411" fmla="*/ 62567 w 233956"/>
              <a:gd name="connsiteY411" fmla="*/ 28534 h 335238"/>
              <a:gd name="connsiteX412" fmla="*/ 63886 w 233956"/>
              <a:gd name="connsiteY412" fmla="*/ 23253 h 335238"/>
              <a:gd name="connsiteX413" fmla="*/ 61247 w 233956"/>
              <a:gd name="connsiteY413" fmla="*/ 21933 h 335238"/>
              <a:gd name="connsiteX414" fmla="*/ 61247 w 233956"/>
              <a:gd name="connsiteY414" fmla="*/ 20613 h 335238"/>
              <a:gd name="connsiteX415" fmla="*/ 65206 w 233956"/>
              <a:gd name="connsiteY415" fmla="*/ 21933 h 335238"/>
              <a:gd name="connsiteX416" fmla="*/ 65206 w 233956"/>
              <a:gd name="connsiteY416" fmla="*/ 20613 h 335238"/>
              <a:gd name="connsiteX417" fmla="*/ 62567 w 233956"/>
              <a:gd name="connsiteY417" fmla="*/ 19293 h 335238"/>
              <a:gd name="connsiteX418" fmla="*/ 62567 w 233956"/>
              <a:gd name="connsiteY418" fmla="*/ 17972 h 335238"/>
              <a:gd name="connsiteX419" fmla="*/ 66526 w 233956"/>
              <a:gd name="connsiteY419" fmla="*/ 19293 h 335238"/>
              <a:gd name="connsiteX420" fmla="*/ 67846 w 233956"/>
              <a:gd name="connsiteY420" fmla="*/ 15332 h 335238"/>
              <a:gd name="connsiteX421" fmla="*/ 63886 w 233956"/>
              <a:gd name="connsiteY421" fmla="*/ 14012 h 335238"/>
              <a:gd name="connsiteX422" fmla="*/ 65206 w 233956"/>
              <a:gd name="connsiteY422" fmla="*/ 12691 h 335238"/>
              <a:gd name="connsiteX423" fmla="*/ 67846 w 233956"/>
              <a:gd name="connsiteY423" fmla="*/ 14012 h 335238"/>
              <a:gd name="connsiteX424" fmla="*/ 69166 w 233956"/>
              <a:gd name="connsiteY424" fmla="*/ 12691 h 335238"/>
              <a:gd name="connsiteX425" fmla="*/ 66526 w 233956"/>
              <a:gd name="connsiteY425" fmla="*/ 11371 h 335238"/>
              <a:gd name="connsiteX426" fmla="*/ 66526 w 233956"/>
              <a:gd name="connsiteY426" fmla="*/ 10051 h 335238"/>
              <a:gd name="connsiteX427" fmla="*/ 70486 w 233956"/>
              <a:gd name="connsiteY427" fmla="*/ 11371 h 335238"/>
              <a:gd name="connsiteX428" fmla="*/ 73125 w 233956"/>
              <a:gd name="connsiteY428" fmla="*/ 8731 h 335238"/>
              <a:gd name="connsiteX429" fmla="*/ 53328 w 233956"/>
              <a:gd name="connsiteY429" fmla="*/ 12691 h 335238"/>
              <a:gd name="connsiteX430" fmla="*/ 34850 w 233956"/>
              <a:gd name="connsiteY430" fmla="*/ 28534 h 335238"/>
              <a:gd name="connsiteX431" fmla="*/ 26931 w 233956"/>
              <a:gd name="connsiteY431" fmla="*/ 53618 h 335238"/>
              <a:gd name="connsiteX432" fmla="*/ 26931 w 233956"/>
              <a:gd name="connsiteY432" fmla="*/ 82663 h 335238"/>
              <a:gd name="connsiteX433" fmla="*/ 37490 w 233956"/>
              <a:gd name="connsiteY433" fmla="*/ 138112 h 335238"/>
              <a:gd name="connsiteX434" fmla="*/ 50688 w 233956"/>
              <a:gd name="connsiteY434" fmla="*/ 164517 h 335238"/>
              <a:gd name="connsiteX435" fmla="*/ 62567 w 233956"/>
              <a:gd name="connsiteY435" fmla="*/ 190921 h 335238"/>
              <a:gd name="connsiteX436" fmla="*/ 87644 w 233956"/>
              <a:gd name="connsiteY436" fmla="*/ 245050 h 335238"/>
              <a:gd name="connsiteX437" fmla="*/ 82364 w 233956"/>
              <a:gd name="connsiteY437" fmla="*/ 247691 h 335238"/>
              <a:gd name="connsiteX438" fmla="*/ 82364 w 233956"/>
              <a:gd name="connsiteY438" fmla="*/ 249011 h 335238"/>
              <a:gd name="connsiteX439" fmla="*/ 81044 w 233956"/>
              <a:gd name="connsiteY439" fmla="*/ 249011 h 335238"/>
              <a:gd name="connsiteX440" fmla="*/ 82364 w 233956"/>
              <a:gd name="connsiteY440" fmla="*/ 246371 h 335238"/>
              <a:gd name="connsiteX441" fmla="*/ 81044 w 233956"/>
              <a:gd name="connsiteY441" fmla="*/ 243730 h 335238"/>
              <a:gd name="connsiteX442" fmla="*/ 81044 w 233956"/>
              <a:gd name="connsiteY442" fmla="*/ 246371 h 335238"/>
              <a:gd name="connsiteX443" fmla="*/ 79724 w 233956"/>
              <a:gd name="connsiteY443" fmla="*/ 246371 h 335238"/>
              <a:gd name="connsiteX444" fmla="*/ 79724 w 233956"/>
              <a:gd name="connsiteY444" fmla="*/ 242410 h 335238"/>
              <a:gd name="connsiteX445" fmla="*/ 78405 w 233956"/>
              <a:gd name="connsiteY445" fmla="*/ 241090 h 335238"/>
              <a:gd name="connsiteX446" fmla="*/ 78405 w 233956"/>
              <a:gd name="connsiteY446" fmla="*/ 242410 h 335238"/>
              <a:gd name="connsiteX447" fmla="*/ 77085 w 233956"/>
              <a:gd name="connsiteY447" fmla="*/ 242410 h 335238"/>
              <a:gd name="connsiteX448" fmla="*/ 78405 w 233956"/>
              <a:gd name="connsiteY448" fmla="*/ 238449 h 335238"/>
              <a:gd name="connsiteX449" fmla="*/ 77085 w 233956"/>
              <a:gd name="connsiteY449" fmla="*/ 237129 h 335238"/>
              <a:gd name="connsiteX450" fmla="*/ 75765 w 233956"/>
              <a:gd name="connsiteY450" fmla="*/ 238449 h 335238"/>
              <a:gd name="connsiteX451" fmla="*/ 74445 w 233956"/>
              <a:gd name="connsiteY451" fmla="*/ 237129 h 335238"/>
              <a:gd name="connsiteX452" fmla="*/ 75765 w 233956"/>
              <a:gd name="connsiteY452" fmla="*/ 234489 h 335238"/>
              <a:gd name="connsiteX453" fmla="*/ 74445 w 233956"/>
              <a:gd name="connsiteY453" fmla="*/ 233168 h 335238"/>
              <a:gd name="connsiteX454" fmla="*/ 74445 w 233956"/>
              <a:gd name="connsiteY454" fmla="*/ 234489 h 335238"/>
              <a:gd name="connsiteX455" fmla="*/ 73125 w 233956"/>
              <a:gd name="connsiteY455" fmla="*/ 234489 h 335238"/>
              <a:gd name="connsiteX456" fmla="*/ 74445 w 233956"/>
              <a:gd name="connsiteY456" fmla="*/ 231848 h 335238"/>
              <a:gd name="connsiteX457" fmla="*/ 73125 w 233956"/>
              <a:gd name="connsiteY457" fmla="*/ 229208 h 335238"/>
              <a:gd name="connsiteX458" fmla="*/ 71805 w 233956"/>
              <a:gd name="connsiteY458" fmla="*/ 230528 h 335238"/>
              <a:gd name="connsiteX459" fmla="*/ 70486 w 233956"/>
              <a:gd name="connsiteY459" fmla="*/ 230528 h 335238"/>
              <a:gd name="connsiteX460" fmla="*/ 71805 w 233956"/>
              <a:gd name="connsiteY460" fmla="*/ 227887 h 335238"/>
              <a:gd name="connsiteX461" fmla="*/ 71805 w 233956"/>
              <a:gd name="connsiteY461" fmla="*/ 226567 h 335238"/>
              <a:gd name="connsiteX462" fmla="*/ 70486 w 233956"/>
              <a:gd name="connsiteY462" fmla="*/ 227887 h 335238"/>
              <a:gd name="connsiteX463" fmla="*/ 69166 w 233956"/>
              <a:gd name="connsiteY463" fmla="*/ 226567 h 335238"/>
              <a:gd name="connsiteX464" fmla="*/ 70486 w 233956"/>
              <a:gd name="connsiteY464" fmla="*/ 223927 h 335238"/>
              <a:gd name="connsiteX465" fmla="*/ 69166 w 233956"/>
              <a:gd name="connsiteY465" fmla="*/ 221286 h 335238"/>
              <a:gd name="connsiteX466" fmla="*/ 69166 w 233956"/>
              <a:gd name="connsiteY466" fmla="*/ 223927 h 335238"/>
              <a:gd name="connsiteX467" fmla="*/ 67846 w 233956"/>
              <a:gd name="connsiteY467" fmla="*/ 222607 h 335238"/>
              <a:gd name="connsiteX468" fmla="*/ 69166 w 233956"/>
              <a:gd name="connsiteY468" fmla="*/ 219966 h 335238"/>
              <a:gd name="connsiteX469" fmla="*/ 67846 w 233956"/>
              <a:gd name="connsiteY469" fmla="*/ 217326 h 335238"/>
              <a:gd name="connsiteX470" fmla="*/ 66526 w 233956"/>
              <a:gd name="connsiteY470" fmla="*/ 219966 h 335238"/>
              <a:gd name="connsiteX471" fmla="*/ 65206 w 233956"/>
              <a:gd name="connsiteY471" fmla="*/ 219966 h 335238"/>
              <a:gd name="connsiteX472" fmla="*/ 66526 w 233956"/>
              <a:gd name="connsiteY472" fmla="*/ 216005 h 335238"/>
              <a:gd name="connsiteX473" fmla="*/ 65206 w 233956"/>
              <a:gd name="connsiteY473" fmla="*/ 212045 h 335238"/>
              <a:gd name="connsiteX474" fmla="*/ 63886 w 233956"/>
              <a:gd name="connsiteY474" fmla="*/ 216005 h 335238"/>
              <a:gd name="connsiteX475" fmla="*/ 62567 w 233956"/>
              <a:gd name="connsiteY475" fmla="*/ 216005 h 335238"/>
              <a:gd name="connsiteX476" fmla="*/ 63886 w 233956"/>
              <a:gd name="connsiteY476" fmla="*/ 210724 h 335238"/>
              <a:gd name="connsiteX477" fmla="*/ 63886 w 233956"/>
              <a:gd name="connsiteY477" fmla="*/ 208084 h 335238"/>
              <a:gd name="connsiteX478" fmla="*/ 61247 w 233956"/>
              <a:gd name="connsiteY478" fmla="*/ 212045 h 335238"/>
              <a:gd name="connsiteX479" fmla="*/ 59927 w 233956"/>
              <a:gd name="connsiteY479" fmla="*/ 210724 h 335238"/>
              <a:gd name="connsiteX480" fmla="*/ 62567 w 233956"/>
              <a:gd name="connsiteY480" fmla="*/ 206764 h 335238"/>
              <a:gd name="connsiteX481" fmla="*/ 61247 w 233956"/>
              <a:gd name="connsiteY481" fmla="*/ 204123 h 335238"/>
              <a:gd name="connsiteX482" fmla="*/ 61247 w 233956"/>
              <a:gd name="connsiteY482" fmla="*/ 206764 h 335238"/>
              <a:gd name="connsiteX483" fmla="*/ 59927 w 233956"/>
              <a:gd name="connsiteY483" fmla="*/ 206764 h 335238"/>
              <a:gd name="connsiteX484" fmla="*/ 61247 w 233956"/>
              <a:gd name="connsiteY484" fmla="*/ 202803 h 335238"/>
              <a:gd name="connsiteX485" fmla="*/ 59927 w 233956"/>
              <a:gd name="connsiteY485" fmla="*/ 200163 h 335238"/>
              <a:gd name="connsiteX486" fmla="*/ 58607 w 233956"/>
              <a:gd name="connsiteY486" fmla="*/ 202803 h 335238"/>
              <a:gd name="connsiteX487" fmla="*/ 57287 w 233956"/>
              <a:gd name="connsiteY487" fmla="*/ 202803 h 335238"/>
              <a:gd name="connsiteX488" fmla="*/ 59927 w 233956"/>
              <a:gd name="connsiteY488" fmla="*/ 198842 h 335238"/>
              <a:gd name="connsiteX489" fmla="*/ 58607 w 233956"/>
              <a:gd name="connsiteY489" fmla="*/ 196202 h 335238"/>
              <a:gd name="connsiteX490" fmla="*/ 55967 w 233956"/>
              <a:gd name="connsiteY490" fmla="*/ 197522 h 335238"/>
              <a:gd name="connsiteX491" fmla="*/ 55967 w 233956"/>
              <a:gd name="connsiteY491" fmla="*/ 196202 h 335238"/>
              <a:gd name="connsiteX492" fmla="*/ 57287 w 233956"/>
              <a:gd name="connsiteY492" fmla="*/ 194882 h 335238"/>
              <a:gd name="connsiteX493" fmla="*/ 55967 w 233956"/>
              <a:gd name="connsiteY493" fmla="*/ 190921 h 335238"/>
              <a:gd name="connsiteX494" fmla="*/ 54647 w 233956"/>
              <a:gd name="connsiteY494" fmla="*/ 193561 h 335238"/>
              <a:gd name="connsiteX495" fmla="*/ 53328 w 233956"/>
              <a:gd name="connsiteY495" fmla="*/ 192241 h 335238"/>
              <a:gd name="connsiteX496" fmla="*/ 55967 w 233956"/>
              <a:gd name="connsiteY496" fmla="*/ 189601 h 335238"/>
              <a:gd name="connsiteX497" fmla="*/ 54647 w 233956"/>
              <a:gd name="connsiteY497" fmla="*/ 186960 h 335238"/>
              <a:gd name="connsiteX498" fmla="*/ 53328 w 233956"/>
              <a:gd name="connsiteY498" fmla="*/ 189601 h 335238"/>
              <a:gd name="connsiteX499" fmla="*/ 52008 w 233956"/>
              <a:gd name="connsiteY499" fmla="*/ 189601 h 335238"/>
              <a:gd name="connsiteX500" fmla="*/ 53328 w 233956"/>
              <a:gd name="connsiteY500" fmla="*/ 185640 h 335238"/>
              <a:gd name="connsiteX501" fmla="*/ 53328 w 233956"/>
              <a:gd name="connsiteY501" fmla="*/ 184320 h 335238"/>
              <a:gd name="connsiteX502" fmla="*/ 50688 w 233956"/>
              <a:gd name="connsiteY502" fmla="*/ 185640 h 335238"/>
              <a:gd name="connsiteX503" fmla="*/ 49368 w 233956"/>
              <a:gd name="connsiteY503" fmla="*/ 185640 h 335238"/>
              <a:gd name="connsiteX504" fmla="*/ 53328 w 233956"/>
              <a:gd name="connsiteY504" fmla="*/ 183000 h 335238"/>
              <a:gd name="connsiteX505" fmla="*/ 52008 w 233956"/>
              <a:gd name="connsiteY505" fmla="*/ 180359 h 335238"/>
              <a:gd name="connsiteX506" fmla="*/ 50688 w 233956"/>
              <a:gd name="connsiteY506" fmla="*/ 183000 h 335238"/>
              <a:gd name="connsiteX507" fmla="*/ 49368 w 233956"/>
              <a:gd name="connsiteY507" fmla="*/ 181679 h 335238"/>
              <a:gd name="connsiteX508" fmla="*/ 52008 w 233956"/>
              <a:gd name="connsiteY508" fmla="*/ 179039 h 335238"/>
              <a:gd name="connsiteX509" fmla="*/ 50688 w 233956"/>
              <a:gd name="connsiteY509" fmla="*/ 177719 h 335238"/>
              <a:gd name="connsiteX510" fmla="*/ 48048 w 233956"/>
              <a:gd name="connsiteY510" fmla="*/ 179039 h 335238"/>
              <a:gd name="connsiteX511" fmla="*/ 46728 w 233956"/>
              <a:gd name="connsiteY511" fmla="*/ 177719 h 335238"/>
              <a:gd name="connsiteX512" fmla="*/ 49368 w 233956"/>
              <a:gd name="connsiteY512" fmla="*/ 176399 h 335238"/>
              <a:gd name="connsiteX513" fmla="*/ 49368 w 233956"/>
              <a:gd name="connsiteY513" fmla="*/ 173758 h 335238"/>
              <a:gd name="connsiteX514" fmla="*/ 45409 w 233956"/>
              <a:gd name="connsiteY514" fmla="*/ 176399 h 335238"/>
              <a:gd name="connsiteX515" fmla="*/ 45409 w 233956"/>
              <a:gd name="connsiteY515" fmla="*/ 175078 h 335238"/>
              <a:gd name="connsiteX516" fmla="*/ 48048 w 233956"/>
              <a:gd name="connsiteY516" fmla="*/ 172438 h 335238"/>
              <a:gd name="connsiteX517" fmla="*/ 46728 w 233956"/>
              <a:gd name="connsiteY517" fmla="*/ 169798 h 335238"/>
              <a:gd name="connsiteX518" fmla="*/ 45409 w 233956"/>
              <a:gd name="connsiteY518" fmla="*/ 165837 h 335238"/>
              <a:gd name="connsiteX519" fmla="*/ 42769 w 233956"/>
              <a:gd name="connsiteY519" fmla="*/ 167157 h 335238"/>
              <a:gd name="connsiteX520" fmla="*/ 41449 w 233956"/>
              <a:gd name="connsiteY520" fmla="*/ 167157 h 335238"/>
              <a:gd name="connsiteX521" fmla="*/ 44089 w 233956"/>
              <a:gd name="connsiteY521" fmla="*/ 164517 h 335238"/>
              <a:gd name="connsiteX522" fmla="*/ 42769 w 233956"/>
              <a:gd name="connsiteY522" fmla="*/ 161876 h 335238"/>
              <a:gd name="connsiteX523" fmla="*/ 41449 w 233956"/>
              <a:gd name="connsiteY523" fmla="*/ 163196 h 335238"/>
              <a:gd name="connsiteX524" fmla="*/ 40129 w 233956"/>
              <a:gd name="connsiteY524" fmla="*/ 161876 h 335238"/>
              <a:gd name="connsiteX525" fmla="*/ 42769 w 233956"/>
              <a:gd name="connsiteY525" fmla="*/ 160556 h 335238"/>
              <a:gd name="connsiteX526" fmla="*/ 41449 w 233956"/>
              <a:gd name="connsiteY526" fmla="*/ 159236 h 335238"/>
              <a:gd name="connsiteX527" fmla="*/ 38809 w 233956"/>
              <a:gd name="connsiteY527" fmla="*/ 160556 h 335238"/>
              <a:gd name="connsiteX528" fmla="*/ 37490 w 233956"/>
              <a:gd name="connsiteY528" fmla="*/ 160556 h 335238"/>
              <a:gd name="connsiteX529" fmla="*/ 41449 w 233956"/>
              <a:gd name="connsiteY529" fmla="*/ 157916 h 335238"/>
              <a:gd name="connsiteX530" fmla="*/ 40129 w 233956"/>
              <a:gd name="connsiteY530" fmla="*/ 155275 h 335238"/>
              <a:gd name="connsiteX531" fmla="*/ 37490 w 233956"/>
              <a:gd name="connsiteY531" fmla="*/ 156595 h 335238"/>
              <a:gd name="connsiteX532" fmla="*/ 36170 w 233956"/>
              <a:gd name="connsiteY532" fmla="*/ 156595 h 335238"/>
              <a:gd name="connsiteX533" fmla="*/ 38809 w 233956"/>
              <a:gd name="connsiteY533" fmla="*/ 153955 h 335238"/>
              <a:gd name="connsiteX534" fmla="*/ 37490 w 233956"/>
              <a:gd name="connsiteY534" fmla="*/ 152635 h 335238"/>
              <a:gd name="connsiteX535" fmla="*/ 36170 w 233956"/>
              <a:gd name="connsiteY535" fmla="*/ 153955 h 335238"/>
              <a:gd name="connsiteX536" fmla="*/ 36170 w 233956"/>
              <a:gd name="connsiteY536" fmla="*/ 152635 h 335238"/>
              <a:gd name="connsiteX537" fmla="*/ 37490 w 233956"/>
              <a:gd name="connsiteY537" fmla="*/ 151314 h 335238"/>
              <a:gd name="connsiteX538" fmla="*/ 36170 w 233956"/>
              <a:gd name="connsiteY538" fmla="*/ 147354 h 335238"/>
              <a:gd name="connsiteX539" fmla="*/ 34850 w 233956"/>
              <a:gd name="connsiteY539" fmla="*/ 144713 h 335238"/>
              <a:gd name="connsiteX540" fmla="*/ 33530 w 233956"/>
              <a:gd name="connsiteY540" fmla="*/ 142073 h 335238"/>
              <a:gd name="connsiteX541" fmla="*/ 32210 w 233956"/>
              <a:gd name="connsiteY541" fmla="*/ 143393 h 335238"/>
              <a:gd name="connsiteX542" fmla="*/ 30890 w 233956"/>
              <a:gd name="connsiteY542" fmla="*/ 142073 h 335238"/>
              <a:gd name="connsiteX543" fmla="*/ 33530 w 233956"/>
              <a:gd name="connsiteY543" fmla="*/ 140753 h 335238"/>
              <a:gd name="connsiteX544" fmla="*/ 32210 w 233956"/>
              <a:gd name="connsiteY544" fmla="*/ 136792 h 335238"/>
              <a:gd name="connsiteX545" fmla="*/ 29570 w 233956"/>
              <a:gd name="connsiteY545" fmla="*/ 139432 h 335238"/>
              <a:gd name="connsiteX546" fmla="*/ 28251 w 233956"/>
              <a:gd name="connsiteY546" fmla="*/ 138112 h 335238"/>
              <a:gd name="connsiteX547" fmla="*/ 32210 w 233956"/>
              <a:gd name="connsiteY547" fmla="*/ 135472 h 335238"/>
              <a:gd name="connsiteX548" fmla="*/ 30890 w 233956"/>
              <a:gd name="connsiteY548" fmla="*/ 134152 h 335238"/>
              <a:gd name="connsiteX549" fmla="*/ 28251 w 233956"/>
              <a:gd name="connsiteY549" fmla="*/ 135472 h 335238"/>
              <a:gd name="connsiteX550" fmla="*/ 30890 w 233956"/>
              <a:gd name="connsiteY550" fmla="*/ 132831 h 335238"/>
              <a:gd name="connsiteX551" fmla="*/ 29570 w 233956"/>
              <a:gd name="connsiteY551" fmla="*/ 128871 h 335238"/>
              <a:gd name="connsiteX552" fmla="*/ 25611 w 233956"/>
              <a:gd name="connsiteY552" fmla="*/ 130191 h 335238"/>
              <a:gd name="connsiteX553" fmla="*/ 29570 w 233956"/>
              <a:gd name="connsiteY553" fmla="*/ 127550 h 335238"/>
              <a:gd name="connsiteX554" fmla="*/ 28251 w 233956"/>
              <a:gd name="connsiteY554" fmla="*/ 124910 h 335238"/>
              <a:gd name="connsiteX555" fmla="*/ 25611 w 233956"/>
              <a:gd name="connsiteY555" fmla="*/ 126230 h 335238"/>
              <a:gd name="connsiteX556" fmla="*/ 25611 w 233956"/>
              <a:gd name="connsiteY556" fmla="*/ 124910 h 335238"/>
              <a:gd name="connsiteX557" fmla="*/ 28251 w 233956"/>
              <a:gd name="connsiteY557" fmla="*/ 123590 h 335238"/>
              <a:gd name="connsiteX558" fmla="*/ 26931 w 233956"/>
              <a:gd name="connsiteY558" fmla="*/ 120949 h 335238"/>
              <a:gd name="connsiteX559" fmla="*/ 24291 w 233956"/>
              <a:gd name="connsiteY559" fmla="*/ 122270 h 335238"/>
              <a:gd name="connsiteX560" fmla="*/ 24291 w 233956"/>
              <a:gd name="connsiteY560" fmla="*/ 120949 h 335238"/>
              <a:gd name="connsiteX561" fmla="*/ 26931 w 233956"/>
              <a:gd name="connsiteY561" fmla="*/ 119629 h 335238"/>
              <a:gd name="connsiteX562" fmla="*/ 25611 w 233956"/>
              <a:gd name="connsiteY562" fmla="*/ 116989 h 335238"/>
              <a:gd name="connsiteX563" fmla="*/ 24291 w 233956"/>
              <a:gd name="connsiteY563" fmla="*/ 118309 h 335238"/>
              <a:gd name="connsiteX564" fmla="*/ 22971 w 233956"/>
              <a:gd name="connsiteY564" fmla="*/ 116989 h 335238"/>
              <a:gd name="connsiteX565" fmla="*/ 25611 w 233956"/>
              <a:gd name="connsiteY565" fmla="*/ 115669 h 335238"/>
              <a:gd name="connsiteX566" fmla="*/ 25611 w 233956"/>
              <a:gd name="connsiteY566" fmla="*/ 111708 h 335238"/>
              <a:gd name="connsiteX567" fmla="*/ 22971 w 233956"/>
              <a:gd name="connsiteY567" fmla="*/ 113028 h 335238"/>
              <a:gd name="connsiteX568" fmla="*/ 21651 w 233956"/>
              <a:gd name="connsiteY568" fmla="*/ 113028 h 335238"/>
              <a:gd name="connsiteX569" fmla="*/ 24291 w 233956"/>
              <a:gd name="connsiteY569" fmla="*/ 110388 h 335238"/>
              <a:gd name="connsiteX570" fmla="*/ 24291 w 233956"/>
              <a:gd name="connsiteY570" fmla="*/ 107747 h 335238"/>
              <a:gd name="connsiteX571" fmla="*/ 21651 w 233956"/>
              <a:gd name="connsiteY571" fmla="*/ 109067 h 335238"/>
              <a:gd name="connsiteX572" fmla="*/ 20332 w 233956"/>
              <a:gd name="connsiteY572" fmla="*/ 107747 h 335238"/>
              <a:gd name="connsiteX573" fmla="*/ 24291 w 233956"/>
              <a:gd name="connsiteY573" fmla="*/ 106427 h 335238"/>
              <a:gd name="connsiteX574" fmla="*/ 24291 w 233956"/>
              <a:gd name="connsiteY574" fmla="*/ 103787 h 335238"/>
              <a:gd name="connsiteX575" fmla="*/ 21651 w 233956"/>
              <a:gd name="connsiteY575" fmla="*/ 105107 h 335238"/>
              <a:gd name="connsiteX576" fmla="*/ 20332 w 233956"/>
              <a:gd name="connsiteY576" fmla="*/ 103787 h 335238"/>
              <a:gd name="connsiteX577" fmla="*/ 22971 w 233956"/>
              <a:gd name="connsiteY577" fmla="*/ 102466 h 335238"/>
              <a:gd name="connsiteX578" fmla="*/ 22971 w 233956"/>
              <a:gd name="connsiteY578" fmla="*/ 99826 h 335238"/>
              <a:gd name="connsiteX579" fmla="*/ 21651 w 233956"/>
              <a:gd name="connsiteY579" fmla="*/ 99826 h 335238"/>
              <a:gd name="connsiteX580" fmla="*/ 20332 w 233956"/>
              <a:gd name="connsiteY580" fmla="*/ 99826 h 335238"/>
              <a:gd name="connsiteX581" fmla="*/ 22971 w 233956"/>
              <a:gd name="connsiteY581" fmla="*/ 98506 h 335238"/>
              <a:gd name="connsiteX582" fmla="*/ 22971 w 233956"/>
              <a:gd name="connsiteY582" fmla="*/ 94545 h 335238"/>
              <a:gd name="connsiteX583" fmla="*/ 20332 w 233956"/>
              <a:gd name="connsiteY583" fmla="*/ 95865 h 335238"/>
              <a:gd name="connsiteX584" fmla="*/ 19012 w 233956"/>
              <a:gd name="connsiteY584" fmla="*/ 94545 h 335238"/>
              <a:gd name="connsiteX585" fmla="*/ 21651 w 233956"/>
              <a:gd name="connsiteY585" fmla="*/ 93225 h 335238"/>
              <a:gd name="connsiteX586" fmla="*/ 21651 w 233956"/>
              <a:gd name="connsiteY586" fmla="*/ 89264 h 335238"/>
              <a:gd name="connsiteX587" fmla="*/ 19012 w 233956"/>
              <a:gd name="connsiteY587" fmla="*/ 91905 h 335238"/>
              <a:gd name="connsiteX588" fmla="*/ 17692 w 233956"/>
              <a:gd name="connsiteY588" fmla="*/ 90584 h 335238"/>
              <a:gd name="connsiteX589" fmla="*/ 21651 w 233956"/>
              <a:gd name="connsiteY589" fmla="*/ 87944 h 335238"/>
              <a:gd name="connsiteX590" fmla="*/ 21651 w 233956"/>
              <a:gd name="connsiteY590" fmla="*/ 85303 h 335238"/>
              <a:gd name="connsiteX591" fmla="*/ 17692 w 233956"/>
              <a:gd name="connsiteY591" fmla="*/ 87944 h 335238"/>
              <a:gd name="connsiteX592" fmla="*/ 17692 w 233956"/>
              <a:gd name="connsiteY592" fmla="*/ 86624 h 335238"/>
              <a:gd name="connsiteX593" fmla="*/ 21651 w 233956"/>
              <a:gd name="connsiteY593" fmla="*/ 83983 h 335238"/>
              <a:gd name="connsiteX594" fmla="*/ 21651 w 233956"/>
              <a:gd name="connsiteY594" fmla="*/ 81343 h 335238"/>
              <a:gd name="connsiteX595" fmla="*/ 17692 w 233956"/>
              <a:gd name="connsiteY595" fmla="*/ 83983 h 335238"/>
              <a:gd name="connsiteX596" fmla="*/ 17692 w 233956"/>
              <a:gd name="connsiteY596" fmla="*/ 82663 h 335238"/>
              <a:gd name="connsiteX597" fmla="*/ 21651 w 233956"/>
              <a:gd name="connsiteY597" fmla="*/ 80023 h 335238"/>
              <a:gd name="connsiteX598" fmla="*/ 20332 w 233956"/>
              <a:gd name="connsiteY598" fmla="*/ 77382 h 335238"/>
              <a:gd name="connsiteX599" fmla="*/ 17692 w 233956"/>
              <a:gd name="connsiteY599" fmla="*/ 78702 h 335238"/>
              <a:gd name="connsiteX600" fmla="*/ 17692 w 233956"/>
              <a:gd name="connsiteY600" fmla="*/ 77382 h 335238"/>
              <a:gd name="connsiteX601" fmla="*/ 20332 w 233956"/>
              <a:gd name="connsiteY601" fmla="*/ 76062 h 335238"/>
              <a:gd name="connsiteX602" fmla="*/ 20332 w 233956"/>
              <a:gd name="connsiteY602" fmla="*/ 73421 h 335238"/>
              <a:gd name="connsiteX603" fmla="*/ 17692 w 233956"/>
              <a:gd name="connsiteY603" fmla="*/ 74742 h 335238"/>
              <a:gd name="connsiteX604" fmla="*/ 17692 w 233956"/>
              <a:gd name="connsiteY604" fmla="*/ 73421 h 335238"/>
              <a:gd name="connsiteX605" fmla="*/ 20332 w 233956"/>
              <a:gd name="connsiteY605" fmla="*/ 70781 h 335238"/>
              <a:gd name="connsiteX606" fmla="*/ 20332 w 233956"/>
              <a:gd name="connsiteY606" fmla="*/ 68141 h 335238"/>
              <a:gd name="connsiteX607" fmla="*/ 17692 w 233956"/>
              <a:gd name="connsiteY607" fmla="*/ 69461 h 335238"/>
              <a:gd name="connsiteX608" fmla="*/ 17692 w 233956"/>
              <a:gd name="connsiteY608" fmla="*/ 68141 h 335238"/>
              <a:gd name="connsiteX609" fmla="*/ 20332 w 233956"/>
              <a:gd name="connsiteY609" fmla="*/ 66820 h 335238"/>
              <a:gd name="connsiteX610" fmla="*/ 20332 w 233956"/>
              <a:gd name="connsiteY610" fmla="*/ 62860 h 335238"/>
              <a:gd name="connsiteX611" fmla="*/ 17692 w 233956"/>
              <a:gd name="connsiteY611" fmla="*/ 64180 h 335238"/>
              <a:gd name="connsiteX612" fmla="*/ 17692 w 233956"/>
              <a:gd name="connsiteY612" fmla="*/ 62860 h 335238"/>
              <a:gd name="connsiteX613" fmla="*/ 20332 w 233956"/>
              <a:gd name="connsiteY613" fmla="*/ 60219 h 335238"/>
              <a:gd name="connsiteX614" fmla="*/ 20332 w 233956"/>
              <a:gd name="connsiteY614" fmla="*/ 58899 h 335238"/>
              <a:gd name="connsiteX615" fmla="*/ 17692 w 233956"/>
              <a:gd name="connsiteY615" fmla="*/ 61540 h 335238"/>
              <a:gd name="connsiteX616" fmla="*/ 16372 w 233956"/>
              <a:gd name="connsiteY616" fmla="*/ 60219 h 335238"/>
              <a:gd name="connsiteX617" fmla="*/ 20332 w 233956"/>
              <a:gd name="connsiteY617" fmla="*/ 57579 h 335238"/>
              <a:gd name="connsiteX618" fmla="*/ 21651 w 233956"/>
              <a:gd name="connsiteY618" fmla="*/ 54938 h 335238"/>
              <a:gd name="connsiteX619" fmla="*/ 16372 w 233956"/>
              <a:gd name="connsiteY619" fmla="*/ 56259 h 335238"/>
              <a:gd name="connsiteX620" fmla="*/ 16372 w 233956"/>
              <a:gd name="connsiteY620" fmla="*/ 55888 h 335238"/>
              <a:gd name="connsiteX621" fmla="*/ 16930 w 233956"/>
              <a:gd name="connsiteY621" fmla="*/ 54799 h 335238"/>
              <a:gd name="connsiteX622" fmla="*/ 21651 w 233956"/>
              <a:gd name="connsiteY622" fmla="*/ 53618 h 335238"/>
              <a:gd name="connsiteX623" fmla="*/ 21651 w 233956"/>
              <a:gd name="connsiteY623" fmla="*/ 52298 h 335238"/>
              <a:gd name="connsiteX624" fmla="*/ 21651 w 233956"/>
              <a:gd name="connsiteY624" fmla="*/ 50978 h 335238"/>
              <a:gd name="connsiteX625" fmla="*/ 18317 w 233956"/>
              <a:gd name="connsiteY625" fmla="*/ 52090 h 335238"/>
              <a:gd name="connsiteX626" fmla="*/ 19131 w 233956"/>
              <a:gd name="connsiteY626" fmla="*/ 50498 h 335238"/>
              <a:gd name="connsiteX627" fmla="*/ 21651 w 233956"/>
              <a:gd name="connsiteY627" fmla="*/ 49658 h 335238"/>
              <a:gd name="connsiteX628" fmla="*/ 21651 w 233956"/>
              <a:gd name="connsiteY628" fmla="*/ 48337 h 335238"/>
              <a:gd name="connsiteX629" fmla="*/ 20332 w 233956"/>
              <a:gd name="connsiteY629" fmla="*/ 48337 h 335238"/>
              <a:gd name="connsiteX630" fmla="*/ 20332 w 233956"/>
              <a:gd name="connsiteY630" fmla="*/ 48152 h 335238"/>
              <a:gd name="connsiteX631" fmla="*/ 20913 w 233956"/>
              <a:gd name="connsiteY631" fmla="*/ 47017 h 335238"/>
              <a:gd name="connsiteX632" fmla="*/ 22971 w 233956"/>
              <a:gd name="connsiteY632" fmla="*/ 47017 h 335238"/>
              <a:gd name="connsiteX633" fmla="*/ 24291 w 233956"/>
              <a:gd name="connsiteY633" fmla="*/ 40416 h 335238"/>
              <a:gd name="connsiteX634" fmla="*/ 20913 w 233956"/>
              <a:gd name="connsiteY634" fmla="*/ 47017 h 335238"/>
              <a:gd name="connsiteX635" fmla="*/ 20332 w 233956"/>
              <a:gd name="connsiteY635" fmla="*/ 47017 h 335238"/>
              <a:gd name="connsiteX636" fmla="*/ 20332 w 233956"/>
              <a:gd name="connsiteY636" fmla="*/ 48152 h 335238"/>
              <a:gd name="connsiteX637" fmla="*/ 19131 w 233956"/>
              <a:gd name="connsiteY637" fmla="*/ 50498 h 335238"/>
              <a:gd name="connsiteX638" fmla="*/ 17692 w 233956"/>
              <a:gd name="connsiteY638" fmla="*/ 50978 h 335238"/>
              <a:gd name="connsiteX639" fmla="*/ 17692 w 233956"/>
              <a:gd name="connsiteY639" fmla="*/ 52298 h 335238"/>
              <a:gd name="connsiteX640" fmla="*/ 18317 w 233956"/>
              <a:gd name="connsiteY640" fmla="*/ 52090 h 335238"/>
              <a:gd name="connsiteX641" fmla="*/ 16930 w 233956"/>
              <a:gd name="connsiteY641" fmla="*/ 54799 h 335238"/>
              <a:gd name="connsiteX642" fmla="*/ 16372 w 233956"/>
              <a:gd name="connsiteY642" fmla="*/ 54938 h 335238"/>
              <a:gd name="connsiteX643" fmla="*/ 16372 w 233956"/>
              <a:gd name="connsiteY643" fmla="*/ 55888 h 335238"/>
              <a:gd name="connsiteX644" fmla="*/ 6638 w 233956"/>
              <a:gd name="connsiteY644" fmla="*/ 74907 h 335238"/>
              <a:gd name="connsiteX645" fmla="*/ 5813 w 233956"/>
              <a:gd name="connsiteY645" fmla="*/ 114348 h 335238"/>
              <a:gd name="connsiteX646" fmla="*/ 25611 w 233956"/>
              <a:gd name="connsiteY646" fmla="*/ 161876 h 335238"/>
              <a:gd name="connsiteX647" fmla="*/ 54647 w 233956"/>
              <a:gd name="connsiteY647" fmla="*/ 206764 h 335238"/>
              <a:gd name="connsiteX648" fmla="*/ 83684 w 233956"/>
              <a:gd name="connsiteY648" fmla="*/ 256932 h 335238"/>
              <a:gd name="connsiteX649" fmla="*/ 136478 w 233956"/>
              <a:gd name="connsiteY649" fmla="*/ 260893 h 335238"/>
              <a:gd name="connsiteX650" fmla="*/ 137798 w 233956"/>
              <a:gd name="connsiteY650" fmla="*/ 262213 h 335238"/>
              <a:gd name="connsiteX651" fmla="*/ 172114 w 233956"/>
              <a:gd name="connsiteY651" fmla="*/ 216005 h 335238"/>
              <a:gd name="connsiteX652" fmla="*/ 205110 w 233956"/>
              <a:gd name="connsiteY652" fmla="*/ 164517 h 335238"/>
              <a:gd name="connsiteX653" fmla="*/ 226228 w 233956"/>
              <a:gd name="connsiteY653" fmla="*/ 114348 h 335238"/>
              <a:gd name="connsiteX654" fmla="*/ 223588 w 233956"/>
              <a:gd name="connsiteY654" fmla="*/ 70781 h 335238"/>
              <a:gd name="connsiteX655" fmla="*/ 211709 w 233956"/>
              <a:gd name="connsiteY655" fmla="*/ 53618 h 335238"/>
              <a:gd name="connsiteX656" fmla="*/ 202470 w 233956"/>
              <a:gd name="connsiteY656" fmla="*/ 45697 h 335238"/>
              <a:gd name="connsiteX657" fmla="*/ 197191 w 233956"/>
              <a:gd name="connsiteY657" fmla="*/ 43056 h 335238"/>
              <a:gd name="connsiteX658" fmla="*/ 201151 w 233956"/>
              <a:gd name="connsiteY658" fmla="*/ 49658 h 335238"/>
              <a:gd name="connsiteX659" fmla="*/ 201151 w 233956"/>
              <a:gd name="connsiteY659" fmla="*/ 50978 h 335238"/>
              <a:gd name="connsiteX660" fmla="*/ 202470 w 233956"/>
              <a:gd name="connsiteY660" fmla="*/ 49658 h 335238"/>
              <a:gd name="connsiteX661" fmla="*/ 203790 w 233956"/>
              <a:gd name="connsiteY661" fmla="*/ 50978 h 335238"/>
              <a:gd name="connsiteX662" fmla="*/ 202470 w 233956"/>
              <a:gd name="connsiteY662" fmla="*/ 52298 h 335238"/>
              <a:gd name="connsiteX663" fmla="*/ 203790 w 233956"/>
              <a:gd name="connsiteY663" fmla="*/ 57579 h 335238"/>
              <a:gd name="connsiteX664" fmla="*/ 203790 w 233956"/>
              <a:gd name="connsiteY664" fmla="*/ 56259 h 335238"/>
              <a:gd name="connsiteX665" fmla="*/ 205110 w 233956"/>
              <a:gd name="connsiteY665" fmla="*/ 57579 h 335238"/>
              <a:gd name="connsiteX666" fmla="*/ 203790 w 233956"/>
              <a:gd name="connsiteY666" fmla="*/ 58899 h 335238"/>
              <a:gd name="connsiteX667" fmla="*/ 205110 w 233956"/>
              <a:gd name="connsiteY667" fmla="*/ 61540 h 335238"/>
              <a:gd name="connsiteX668" fmla="*/ 206430 w 233956"/>
              <a:gd name="connsiteY668" fmla="*/ 60219 h 335238"/>
              <a:gd name="connsiteX669" fmla="*/ 207750 w 233956"/>
              <a:gd name="connsiteY669" fmla="*/ 61540 h 335238"/>
              <a:gd name="connsiteX670" fmla="*/ 205110 w 233956"/>
              <a:gd name="connsiteY670" fmla="*/ 62860 h 335238"/>
              <a:gd name="connsiteX671" fmla="*/ 206430 w 233956"/>
              <a:gd name="connsiteY671" fmla="*/ 64180 h 335238"/>
              <a:gd name="connsiteX672" fmla="*/ 207750 w 233956"/>
              <a:gd name="connsiteY672" fmla="*/ 62860 h 335238"/>
              <a:gd name="connsiteX673" fmla="*/ 207750 w 233956"/>
              <a:gd name="connsiteY673" fmla="*/ 64180 h 335238"/>
              <a:gd name="connsiteX674" fmla="*/ 206430 w 233956"/>
              <a:gd name="connsiteY674" fmla="*/ 65500 h 335238"/>
              <a:gd name="connsiteX675" fmla="*/ 206430 w 233956"/>
              <a:gd name="connsiteY675" fmla="*/ 68141 h 335238"/>
              <a:gd name="connsiteX676" fmla="*/ 209070 w 233956"/>
              <a:gd name="connsiteY676" fmla="*/ 66820 h 335238"/>
              <a:gd name="connsiteX677" fmla="*/ 210389 w 233956"/>
              <a:gd name="connsiteY677" fmla="*/ 66820 h 335238"/>
              <a:gd name="connsiteX678" fmla="*/ 207750 w 233956"/>
              <a:gd name="connsiteY678" fmla="*/ 70781 h 335238"/>
              <a:gd name="connsiteX679" fmla="*/ 207750 w 233956"/>
              <a:gd name="connsiteY679" fmla="*/ 73421 h 335238"/>
              <a:gd name="connsiteX680" fmla="*/ 210389 w 233956"/>
              <a:gd name="connsiteY680" fmla="*/ 72101 h 335238"/>
              <a:gd name="connsiteX681" fmla="*/ 207750 w 233956"/>
              <a:gd name="connsiteY681" fmla="*/ 76062 h 335238"/>
              <a:gd name="connsiteX682" fmla="*/ 207750 w 233956"/>
              <a:gd name="connsiteY682" fmla="*/ 77382 h 335238"/>
              <a:gd name="connsiteX683" fmla="*/ 211709 w 233956"/>
              <a:gd name="connsiteY683" fmla="*/ 74742 h 335238"/>
              <a:gd name="connsiteX684" fmla="*/ 211709 w 233956"/>
              <a:gd name="connsiteY684" fmla="*/ 76062 h 335238"/>
              <a:gd name="connsiteX685" fmla="*/ 207750 w 233956"/>
              <a:gd name="connsiteY685" fmla="*/ 78702 h 335238"/>
              <a:gd name="connsiteX686" fmla="*/ 209070 w 233956"/>
              <a:gd name="connsiteY686" fmla="*/ 81343 h 335238"/>
              <a:gd name="connsiteX687" fmla="*/ 210389 w 233956"/>
              <a:gd name="connsiteY687" fmla="*/ 78702 h 335238"/>
              <a:gd name="connsiteX688" fmla="*/ 211709 w 233956"/>
              <a:gd name="connsiteY688" fmla="*/ 80023 h 335238"/>
              <a:gd name="connsiteX689" fmla="*/ 209070 w 233956"/>
              <a:gd name="connsiteY689" fmla="*/ 82663 h 335238"/>
              <a:gd name="connsiteX690" fmla="*/ 209070 w 233956"/>
              <a:gd name="connsiteY690" fmla="*/ 85303 h 335238"/>
              <a:gd name="connsiteX691" fmla="*/ 211709 w 233956"/>
              <a:gd name="connsiteY691" fmla="*/ 82663 h 335238"/>
              <a:gd name="connsiteX692" fmla="*/ 213029 w 233956"/>
              <a:gd name="connsiteY692" fmla="*/ 83983 h 335238"/>
              <a:gd name="connsiteX693" fmla="*/ 209070 w 233956"/>
              <a:gd name="connsiteY693" fmla="*/ 86624 h 335238"/>
              <a:gd name="connsiteX694" fmla="*/ 209070 w 233956"/>
              <a:gd name="connsiteY694" fmla="*/ 87944 h 335238"/>
              <a:gd name="connsiteX695" fmla="*/ 214349 w 233956"/>
              <a:gd name="connsiteY695" fmla="*/ 87944 h 335238"/>
              <a:gd name="connsiteX696" fmla="*/ 214349 w 233956"/>
              <a:gd name="connsiteY696" fmla="*/ 89264 h 335238"/>
              <a:gd name="connsiteX697" fmla="*/ 209070 w 233956"/>
              <a:gd name="connsiteY697" fmla="*/ 89264 h 335238"/>
              <a:gd name="connsiteX698" fmla="*/ 209070 w 233956"/>
              <a:gd name="connsiteY698" fmla="*/ 90584 h 335238"/>
              <a:gd name="connsiteX699" fmla="*/ 213029 w 233956"/>
              <a:gd name="connsiteY699" fmla="*/ 91905 h 335238"/>
              <a:gd name="connsiteX700" fmla="*/ 213029 w 233956"/>
              <a:gd name="connsiteY700" fmla="*/ 93225 h 335238"/>
              <a:gd name="connsiteX701" fmla="*/ 209070 w 233956"/>
              <a:gd name="connsiteY701" fmla="*/ 91905 h 335238"/>
              <a:gd name="connsiteX702" fmla="*/ 209070 w 233956"/>
              <a:gd name="connsiteY702" fmla="*/ 94545 h 335238"/>
              <a:gd name="connsiteX703" fmla="*/ 211709 w 233956"/>
              <a:gd name="connsiteY703" fmla="*/ 94545 h 335238"/>
              <a:gd name="connsiteX704" fmla="*/ 211709 w 233956"/>
              <a:gd name="connsiteY704" fmla="*/ 95865 h 335238"/>
              <a:gd name="connsiteX705" fmla="*/ 209070 w 233956"/>
              <a:gd name="connsiteY705" fmla="*/ 95865 h 335238"/>
              <a:gd name="connsiteX706" fmla="*/ 209070 w 233956"/>
              <a:gd name="connsiteY706" fmla="*/ 97185 h 335238"/>
              <a:gd name="connsiteX707" fmla="*/ 211709 w 233956"/>
              <a:gd name="connsiteY707" fmla="*/ 98506 h 335238"/>
              <a:gd name="connsiteX708" fmla="*/ 211709 w 233956"/>
              <a:gd name="connsiteY708" fmla="*/ 99826 h 335238"/>
              <a:gd name="connsiteX709" fmla="*/ 209070 w 233956"/>
              <a:gd name="connsiteY709" fmla="*/ 98506 h 335238"/>
              <a:gd name="connsiteX710" fmla="*/ 207750 w 233956"/>
              <a:gd name="connsiteY710" fmla="*/ 99826 h 335238"/>
              <a:gd name="connsiteX711" fmla="*/ 213029 w 233956"/>
              <a:gd name="connsiteY711" fmla="*/ 101146 h 335238"/>
              <a:gd name="connsiteX712" fmla="*/ 213029 w 233956"/>
              <a:gd name="connsiteY712" fmla="*/ 102466 h 335238"/>
              <a:gd name="connsiteX713" fmla="*/ 207750 w 233956"/>
              <a:gd name="connsiteY713" fmla="*/ 101146 h 335238"/>
              <a:gd name="connsiteX714" fmla="*/ 207750 w 233956"/>
              <a:gd name="connsiteY714" fmla="*/ 103787 h 335238"/>
              <a:gd name="connsiteX715" fmla="*/ 211709 w 233956"/>
              <a:gd name="connsiteY715" fmla="*/ 105107 h 335238"/>
              <a:gd name="connsiteX716" fmla="*/ 211709 w 233956"/>
              <a:gd name="connsiteY716" fmla="*/ 106427 h 335238"/>
              <a:gd name="connsiteX717" fmla="*/ 207750 w 233956"/>
              <a:gd name="connsiteY717" fmla="*/ 105107 h 335238"/>
              <a:gd name="connsiteX718" fmla="*/ 207750 w 233956"/>
              <a:gd name="connsiteY718" fmla="*/ 109067 h 335238"/>
              <a:gd name="connsiteX719" fmla="*/ 213029 w 233956"/>
              <a:gd name="connsiteY719" fmla="*/ 111708 h 335238"/>
              <a:gd name="connsiteX720" fmla="*/ 213029 w 233956"/>
              <a:gd name="connsiteY720" fmla="*/ 113028 h 335238"/>
              <a:gd name="connsiteX721" fmla="*/ 206430 w 233956"/>
              <a:gd name="connsiteY721" fmla="*/ 110388 h 335238"/>
              <a:gd name="connsiteX722" fmla="*/ 206430 w 233956"/>
              <a:gd name="connsiteY722" fmla="*/ 113028 h 335238"/>
              <a:gd name="connsiteX723" fmla="*/ 213029 w 233956"/>
              <a:gd name="connsiteY723" fmla="*/ 115669 h 335238"/>
              <a:gd name="connsiteX724" fmla="*/ 206430 w 233956"/>
              <a:gd name="connsiteY724" fmla="*/ 114348 h 335238"/>
              <a:gd name="connsiteX725" fmla="*/ 206430 w 233956"/>
              <a:gd name="connsiteY725" fmla="*/ 116989 h 335238"/>
              <a:gd name="connsiteX726" fmla="*/ 211709 w 233956"/>
              <a:gd name="connsiteY726" fmla="*/ 119629 h 335238"/>
              <a:gd name="connsiteX727" fmla="*/ 210389 w 233956"/>
              <a:gd name="connsiteY727" fmla="*/ 120949 h 335238"/>
              <a:gd name="connsiteX728" fmla="*/ 205110 w 233956"/>
              <a:gd name="connsiteY728" fmla="*/ 118309 h 335238"/>
              <a:gd name="connsiteX729" fmla="*/ 205110 w 233956"/>
              <a:gd name="connsiteY729" fmla="*/ 122270 h 335238"/>
              <a:gd name="connsiteX730" fmla="*/ 210389 w 233956"/>
              <a:gd name="connsiteY730" fmla="*/ 124910 h 335238"/>
              <a:gd name="connsiteX731" fmla="*/ 209070 w 233956"/>
              <a:gd name="connsiteY731" fmla="*/ 126230 h 335238"/>
              <a:gd name="connsiteX732" fmla="*/ 203790 w 233956"/>
              <a:gd name="connsiteY732" fmla="*/ 123590 h 335238"/>
              <a:gd name="connsiteX733" fmla="*/ 203790 w 233956"/>
              <a:gd name="connsiteY733" fmla="*/ 126230 h 335238"/>
              <a:gd name="connsiteX734" fmla="*/ 207750 w 233956"/>
              <a:gd name="connsiteY734" fmla="*/ 127550 h 335238"/>
              <a:gd name="connsiteX735" fmla="*/ 207750 w 233956"/>
              <a:gd name="connsiteY735" fmla="*/ 128871 h 335238"/>
              <a:gd name="connsiteX736" fmla="*/ 203790 w 233956"/>
              <a:gd name="connsiteY736" fmla="*/ 127550 h 335238"/>
              <a:gd name="connsiteX737" fmla="*/ 202470 w 233956"/>
              <a:gd name="connsiteY737" fmla="*/ 130191 h 335238"/>
              <a:gd name="connsiteX738" fmla="*/ 207750 w 233956"/>
              <a:gd name="connsiteY738" fmla="*/ 132831 h 335238"/>
              <a:gd name="connsiteX739" fmla="*/ 206430 w 233956"/>
              <a:gd name="connsiteY739" fmla="*/ 134152 h 335238"/>
              <a:gd name="connsiteX740" fmla="*/ 202470 w 233956"/>
              <a:gd name="connsiteY740" fmla="*/ 131511 h 335238"/>
              <a:gd name="connsiteX741" fmla="*/ 201151 w 233956"/>
              <a:gd name="connsiteY741" fmla="*/ 132831 h 335238"/>
              <a:gd name="connsiteX742" fmla="*/ 206430 w 233956"/>
              <a:gd name="connsiteY742" fmla="*/ 135472 h 335238"/>
              <a:gd name="connsiteX743" fmla="*/ 206430 w 233956"/>
              <a:gd name="connsiteY743" fmla="*/ 136792 h 335238"/>
              <a:gd name="connsiteX744" fmla="*/ 201151 w 233956"/>
              <a:gd name="connsiteY744" fmla="*/ 134152 h 335238"/>
              <a:gd name="connsiteX745" fmla="*/ 199831 w 233956"/>
              <a:gd name="connsiteY745" fmla="*/ 136792 h 335238"/>
              <a:gd name="connsiteX746" fmla="*/ 205110 w 233956"/>
              <a:gd name="connsiteY746" fmla="*/ 139432 h 335238"/>
              <a:gd name="connsiteX747" fmla="*/ 205110 w 233956"/>
              <a:gd name="connsiteY747" fmla="*/ 140753 h 335238"/>
              <a:gd name="connsiteX748" fmla="*/ 199831 w 233956"/>
              <a:gd name="connsiteY748" fmla="*/ 138112 h 335238"/>
              <a:gd name="connsiteX749" fmla="*/ 198511 w 233956"/>
              <a:gd name="connsiteY749" fmla="*/ 140753 h 335238"/>
              <a:gd name="connsiteX750" fmla="*/ 198511 w 233956"/>
              <a:gd name="connsiteY750" fmla="*/ 143393 h 335238"/>
              <a:gd name="connsiteX751" fmla="*/ 202470 w 233956"/>
              <a:gd name="connsiteY751" fmla="*/ 146034 h 335238"/>
              <a:gd name="connsiteX752" fmla="*/ 202470 w 233956"/>
              <a:gd name="connsiteY752" fmla="*/ 147354 h 335238"/>
              <a:gd name="connsiteX753" fmla="*/ 197191 w 233956"/>
              <a:gd name="connsiteY753" fmla="*/ 144713 h 335238"/>
              <a:gd name="connsiteX754" fmla="*/ 197191 w 233956"/>
              <a:gd name="connsiteY754" fmla="*/ 146034 h 335238"/>
              <a:gd name="connsiteX755" fmla="*/ 201151 w 233956"/>
              <a:gd name="connsiteY755" fmla="*/ 148674 h 335238"/>
              <a:gd name="connsiteX756" fmla="*/ 199831 w 233956"/>
              <a:gd name="connsiteY756" fmla="*/ 149994 h 335238"/>
              <a:gd name="connsiteX757" fmla="*/ 195871 w 233956"/>
              <a:gd name="connsiteY757" fmla="*/ 147354 h 335238"/>
              <a:gd name="connsiteX758" fmla="*/ 195871 w 233956"/>
              <a:gd name="connsiteY758" fmla="*/ 149994 h 335238"/>
              <a:gd name="connsiteX759" fmla="*/ 199831 w 233956"/>
              <a:gd name="connsiteY759" fmla="*/ 152635 h 335238"/>
              <a:gd name="connsiteX760" fmla="*/ 199831 w 233956"/>
              <a:gd name="connsiteY760" fmla="*/ 153955 h 335238"/>
              <a:gd name="connsiteX761" fmla="*/ 194551 w 233956"/>
              <a:gd name="connsiteY761" fmla="*/ 151314 h 335238"/>
              <a:gd name="connsiteX762" fmla="*/ 198511 w 233956"/>
              <a:gd name="connsiteY762" fmla="*/ 155275 h 335238"/>
              <a:gd name="connsiteX763" fmla="*/ 198511 w 233956"/>
              <a:gd name="connsiteY763" fmla="*/ 156595 h 335238"/>
              <a:gd name="connsiteX764" fmla="*/ 194551 w 233956"/>
              <a:gd name="connsiteY764" fmla="*/ 152635 h 335238"/>
              <a:gd name="connsiteX765" fmla="*/ 193231 w 233956"/>
              <a:gd name="connsiteY765" fmla="*/ 155275 h 335238"/>
              <a:gd name="connsiteX766" fmla="*/ 197191 w 233956"/>
              <a:gd name="connsiteY766" fmla="*/ 157916 h 335238"/>
              <a:gd name="connsiteX767" fmla="*/ 197191 w 233956"/>
              <a:gd name="connsiteY767" fmla="*/ 159236 h 335238"/>
              <a:gd name="connsiteX768" fmla="*/ 193231 w 233956"/>
              <a:gd name="connsiteY768" fmla="*/ 156595 h 335238"/>
              <a:gd name="connsiteX769" fmla="*/ 191912 w 233956"/>
              <a:gd name="connsiteY769" fmla="*/ 157916 h 335238"/>
              <a:gd name="connsiteX770" fmla="*/ 195871 w 233956"/>
              <a:gd name="connsiteY770" fmla="*/ 160556 h 335238"/>
              <a:gd name="connsiteX771" fmla="*/ 195871 w 233956"/>
              <a:gd name="connsiteY771" fmla="*/ 161876 h 335238"/>
              <a:gd name="connsiteX772" fmla="*/ 191912 w 233956"/>
              <a:gd name="connsiteY772" fmla="*/ 159236 h 335238"/>
              <a:gd name="connsiteX773" fmla="*/ 190592 w 233956"/>
              <a:gd name="connsiteY773" fmla="*/ 161876 h 335238"/>
              <a:gd name="connsiteX774" fmla="*/ 193231 w 233956"/>
              <a:gd name="connsiteY774" fmla="*/ 164517 h 335238"/>
              <a:gd name="connsiteX775" fmla="*/ 193231 w 233956"/>
              <a:gd name="connsiteY775" fmla="*/ 165837 h 335238"/>
              <a:gd name="connsiteX776" fmla="*/ 189272 w 233956"/>
              <a:gd name="connsiteY776" fmla="*/ 163196 h 335238"/>
              <a:gd name="connsiteX777" fmla="*/ 187952 w 233956"/>
              <a:gd name="connsiteY777" fmla="*/ 165837 h 335238"/>
              <a:gd name="connsiteX778" fmla="*/ 191912 w 233956"/>
              <a:gd name="connsiteY778" fmla="*/ 168477 h 335238"/>
              <a:gd name="connsiteX779" fmla="*/ 190592 w 233956"/>
              <a:gd name="connsiteY779" fmla="*/ 168477 h 335238"/>
              <a:gd name="connsiteX780" fmla="*/ 187952 w 233956"/>
              <a:gd name="connsiteY780" fmla="*/ 167157 h 335238"/>
              <a:gd name="connsiteX781" fmla="*/ 187952 w 233956"/>
              <a:gd name="connsiteY781" fmla="*/ 168477 h 335238"/>
              <a:gd name="connsiteX782" fmla="*/ 190592 w 233956"/>
              <a:gd name="connsiteY782" fmla="*/ 171118 h 335238"/>
              <a:gd name="connsiteX783" fmla="*/ 189272 w 233956"/>
              <a:gd name="connsiteY783" fmla="*/ 171118 h 335238"/>
              <a:gd name="connsiteX784" fmla="*/ 186632 w 233956"/>
              <a:gd name="connsiteY784" fmla="*/ 168477 h 335238"/>
              <a:gd name="connsiteX785" fmla="*/ 185312 w 233956"/>
              <a:gd name="connsiteY785" fmla="*/ 172438 h 335238"/>
              <a:gd name="connsiteX786" fmla="*/ 189272 w 233956"/>
              <a:gd name="connsiteY786" fmla="*/ 175078 h 335238"/>
              <a:gd name="connsiteX787" fmla="*/ 187952 w 233956"/>
              <a:gd name="connsiteY787" fmla="*/ 176399 h 335238"/>
              <a:gd name="connsiteX788" fmla="*/ 185312 w 233956"/>
              <a:gd name="connsiteY788" fmla="*/ 173758 h 335238"/>
              <a:gd name="connsiteX789" fmla="*/ 183993 w 233956"/>
              <a:gd name="connsiteY789" fmla="*/ 175078 h 335238"/>
              <a:gd name="connsiteX790" fmla="*/ 186632 w 233956"/>
              <a:gd name="connsiteY790" fmla="*/ 177719 h 335238"/>
              <a:gd name="connsiteX791" fmla="*/ 186632 w 233956"/>
              <a:gd name="connsiteY791" fmla="*/ 179039 h 335238"/>
              <a:gd name="connsiteX792" fmla="*/ 183993 w 233956"/>
              <a:gd name="connsiteY792" fmla="*/ 176399 h 335238"/>
              <a:gd name="connsiteX793" fmla="*/ 182673 w 233956"/>
              <a:gd name="connsiteY793" fmla="*/ 179039 h 335238"/>
              <a:gd name="connsiteX794" fmla="*/ 185312 w 233956"/>
              <a:gd name="connsiteY794" fmla="*/ 181679 h 335238"/>
              <a:gd name="connsiteX795" fmla="*/ 185312 w 233956"/>
              <a:gd name="connsiteY795" fmla="*/ 183000 h 335238"/>
              <a:gd name="connsiteX796" fmla="*/ 181353 w 233956"/>
              <a:gd name="connsiteY796" fmla="*/ 180359 h 335238"/>
              <a:gd name="connsiteX797" fmla="*/ 181353 w 233956"/>
              <a:gd name="connsiteY797" fmla="*/ 181679 h 335238"/>
              <a:gd name="connsiteX798" fmla="*/ 183993 w 233956"/>
              <a:gd name="connsiteY798" fmla="*/ 183000 h 335238"/>
              <a:gd name="connsiteX799" fmla="*/ 182673 w 233956"/>
              <a:gd name="connsiteY799" fmla="*/ 184320 h 335238"/>
              <a:gd name="connsiteX800" fmla="*/ 180033 w 233956"/>
              <a:gd name="connsiteY800" fmla="*/ 183000 h 335238"/>
              <a:gd name="connsiteX801" fmla="*/ 178713 w 233956"/>
              <a:gd name="connsiteY801" fmla="*/ 184320 h 335238"/>
              <a:gd name="connsiteX802" fmla="*/ 182673 w 233956"/>
              <a:gd name="connsiteY802" fmla="*/ 188281 h 335238"/>
              <a:gd name="connsiteX803" fmla="*/ 181353 w 233956"/>
              <a:gd name="connsiteY803" fmla="*/ 189601 h 335238"/>
              <a:gd name="connsiteX804" fmla="*/ 178713 w 233956"/>
              <a:gd name="connsiteY804" fmla="*/ 185640 h 335238"/>
              <a:gd name="connsiteX805" fmla="*/ 177393 w 233956"/>
              <a:gd name="connsiteY805" fmla="*/ 186960 h 335238"/>
              <a:gd name="connsiteX806" fmla="*/ 180033 w 233956"/>
              <a:gd name="connsiteY806" fmla="*/ 189601 h 335238"/>
              <a:gd name="connsiteX807" fmla="*/ 180033 w 233956"/>
              <a:gd name="connsiteY807" fmla="*/ 190921 h 335238"/>
              <a:gd name="connsiteX808" fmla="*/ 177393 w 233956"/>
              <a:gd name="connsiteY808" fmla="*/ 188281 h 335238"/>
              <a:gd name="connsiteX809" fmla="*/ 176074 w 233956"/>
              <a:gd name="connsiteY809" fmla="*/ 190921 h 335238"/>
              <a:gd name="connsiteX810" fmla="*/ 178713 w 233956"/>
              <a:gd name="connsiteY810" fmla="*/ 193561 h 335238"/>
              <a:gd name="connsiteX811" fmla="*/ 177393 w 233956"/>
              <a:gd name="connsiteY811" fmla="*/ 193561 h 335238"/>
              <a:gd name="connsiteX812" fmla="*/ 176074 w 233956"/>
              <a:gd name="connsiteY812" fmla="*/ 192241 h 335238"/>
              <a:gd name="connsiteX813" fmla="*/ 173434 w 233956"/>
              <a:gd name="connsiteY813" fmla="*/ 194882 h 335238"/>
              <a:gd name="connsiteX814" fmla="*/ 172114 w 233956"/>
              <a:gd name="connsiteY814" fmla="*/ 197522 h 335238"/>
              <a:gd name="connsiteX815" fmla="*/ 174754 w 233956"/>
              <a:gd name="connsiteY815" fmla="*/ 200163 h 335238"/>
              <a:gd name="connsiteX816" fmla="*/ 174754 w 233956"/>
              <a:gd name="connsiteY816" fmla="*/ 201483 h 335238"/>
              <a:gd name="connsiteX817" fmla="*/ 172114 w 233956"/>
              <a:gd name="connsiteY817" fmla="*/ 198842 h 335238"/>
              <a:gd name="connsiteX818" fmla="*/ 170794 w 233956"/>
              <a:gd name="connsiteY818" fmla="*/ 200163 h 335238"/>
              <a:gd name="connsiteX819" fmla="*/ 173434 w 233956"/>
              <a:gd name="connsiteY819" fmla="*/ 202803 h 335238"/>
              <a:gd name="connsiteX820" fmla="*/ 172114 w 233956"/>
              <a:gd name="connsiteY820" fmla="*/ 204123 h 335238"/>
              <a:gd name="connsiteX821" fmla="*/ 170794 w 233956"/>
              <a:gd name="connsiteY821" fmla="*/ 201483 h 335238"/>
              <a:gd name="connsiteX822" fmla="*/ 169474 w 233956"/>
              <a:gd name="connsiteY822" fmla="*/ 201483 h 335238"/>
              <a:gd name="connsiteX823" fmla="*/ 172114 w 233956"/>
              <a:gd name="connsiteY823" fmla="*/ 205443 h 335238"/>
              <a:gd name="connsiteX824" fmla="*/ 170794 w 233956"/>
              <a:gd name="connsiteY824" fmla="*/ 205443 h 335238"/>
              <a:gd name="connsiteX825" fmla="*/ 168154 w 233956"/>
              <a:gd name="connsiteY825" fmla="*/ 202803 h 335238"/>
              <a:gd name="connsiteX826" fmla="*/ 168154 w 233956"/>
              <a:gd name="connsiteY826" fmla="*/ 204123 h 335238"/>
              <a:gd name="connsiteX827" fmla="*/ 170794 w 233956"/>
              <a:gd name="connsiteY827" fmla="*/ 208084 h 335238"/>
              <a:gd name="connsiteX828" fmla="*/ 169474 w 233956"/>
              <a:gd name="connsiteY828" fmla="*/ 208084 h 335238"/>
              <a:gd name="connsiteX829" fmla="*/ 166835 w 233956"/>
              <a:gd name="connsiteY829" fmla="*/ 205443 h 335238"/>
              <a:gd name="connsiteX830" fmla="*/ 166835 w 233956"/>
              <a:gd name="connsiteY830" fmla="*/ 206764 h 335238"/>
              <a:gd name="connsiteX831" fmla="*/ 169474 w 233956"/>
              <a:gd name="connsiteY831" fmla="*/ 209404 h 335238"/>
              <a:gd name="connsiteX832" fmla="*/ 168154 w 233956"/>
              <a:gd name="connsiteY832" fmla="*/ 210724 h 335238"/>
              <a:gd name="connsiteX833" fmla="*/ 165515 w 233956"/>
              <a:gd name="connsiteY833" fmla="*/ 208084 h 335238"/>
              <a:gd name="connsiteX834" fmla="*/ 168154 w 233956"/>
              <a:gd name="connsiteY834" fmla="*/ 212045 h 335238"/>
              <a:gd name="connsiteX835" fmla="*/ 166835 w 233956"/>
              <a:gd name="connsiteY835" fmla="*/ 213365 h 335238"/>
              <a:gd name="connsiteX836" fmla="*/ 164195 w 233956"/>
              <a:gd name="connsiteY836" fmla="*/ 209404 h 335238"/>
              <a:gd name="connsiteX837" fmla="*/ 162875 w 233956"/>
              <a:gd name="connsiteY837" fmla="*/ 212045 h 335238"/>
              <a:gd name="connsiteX838" fmla="*/ 165515 w 233956"/>
              <a:gd name="connsiteY838" fmla="*/ 216005 h 335238"/>
              <a:gd name="connsiteX839" fmla="*/ 164195 w 233956"/>
              <a:gd name="connsiteY839" fmla="*/ 217326 h 335238"/>
              <a:gd name="connsiteX840" fmla="*/ 161555 w 233956"/>
              <a:gd name="connsiteY840" fmla="*/ 213365 h 335238"/>
              <a:gd name="connsiteX841" fmla="*/ 159947 w 233956"/>
              <a:gd name="connsiteY841" fmla="*/ 215778 h 335238"/>
              <a:gd name="connsiteX842" fmla="*/ 159017 w 233956"/>
              <a:gd name="connsiteY842" fmla="*/ 215778 h 335238"/>
              <a:gd name="connsiteX843" fmla="*/ 159549 w 233956"/>
              <a:gd name="connsiteY843" fmla="*/ 216376 h 335238"/>
              <a:gd name="connsiteX844" fmla="*/ 158915 w 233956"/>
              <a:gd name="connsiteY844" fmla="*/ 217326 h 335238"/>
              <a:gd name="connsiteX845" fmla="*/ 160235 w 233956"/>
              <a:gd name="connsiteY845" fmla="*/ 221286 h 335238"/>
              <a:gd name="connsiteX846" fmla="*/ 158915 w 233956"/>
              <a:gd name="connsiteY846" fmla="*/ 221286 h 335238"/>
              <a:gd name="connsiteX847" fmla="*/ 157595 w 233956"/>
              <a:gd name="connsiteY847" fmla="*/ 218646 h 335238"/>
              <a:gd name="connsiteX848" fmla="*/ 156275 w 233956"/>
              <a:gd name="connsiteY848" fmla="*/ 219966 h 335238"/>
              <a:gd name="connsiteX849" fmla="*/ 158915 w 233956"/>
              <a:gd name="connsiteY849" fmla="*/ 222607 h 335238"/>
              <a:gd name="connsiteX850" fmla="*/ 157595 w 233956"/>
              <a:gd name="connsiteY850" fmla="*/ 223927 h 335238"/>
              <a:gd name="connsiteX851" fmla="*/ 154956 w 233956"/>
              <a:gd name="connsiteY851" fmla="*/ 221286 h 335238"/>
              <a:gd name="connsiteX852" fmla="*/ 153636 w 233956"/>
              <a:gd name="connsiteY852" fmla="*/ 221286 h 335238"/>
              <a:gd name="connsiteX853" fmla="*/ 157595 w 233956"/>
              <a:gd name="connsiteY853" fmla="*/ 226567 h 335238"/>
              <a:gd name="connsiteX854" fmla="*/ 156275 w 233956"/>
              <a:gd name="connsiteY854" fmla="*/ 227887 h 335238"/>
              <a:gd name="connsiteX855" fmla="*/ 153636 w 233956"/>
              <a:gd name="connsiteY855" fmla="*/ 222607 h 335238"/>
              <a:gd name="connsiteX856" fmla="*/ 150996 w 233956"/>
              <a:gd name="connsiteY856" fmla="*/ 225247 h 335238"/>
              <a:gd name="connsiteX857" fmla="*/ 149676 w 233956"/>
              <a:gd name="connsiteY857" fmla="*/ 227887 h 335238"/>
              <a:gd name="connsiteX858" fmla="*/ 152316 w 233956"/>
              <a:gd name="connsiteY858" fmla="*/ 231848 h 335238"/>
              <a:gd name="connsiteX859" fmla="*/ 148356 w 233956"/>
              <a:gd name="connsiteY859" fmla="*/ 227887 h 335238"/>
              <a:gd name="connsiteX860" fmla="*/ 147036 w 233956"/>
              <a:gd name="connsiteY860" fmla="*/ 229208 h 335238"/>
              <a:gd name="connsiteX861" fmla="*/ 150996 w 233956"/>
              <a:gd name="connsiteY861" fmla="*/ 234489 h 335238"/>
              <a:gd name="connsiteX862" fmla="*/ 149676 w 233956"/>
              <a:gd name="connsiteY862" fmla="*/ 235809 h 335238"/>
              <a:gd name="connsiteX863" fmla="*/ 147036 w 233956"/>
              <a:gd name="connsiteY863" fmla="*/ 230528 h 335238"/>
              <a:gd name="connsiteX864" fmla="*/ 144397 w 233956"/>
              <a:gd name="connsiteY864" fmla="*/ 233168 h 335238"/>
              <a:gd name="connsiteX865" fmla="*/ 147036 w 233956"/>
              <a:gd name="connsiteY865" fmla="*/ 237129 h 335238"/>
              <a:gd name="connsiteX866" fmla="*/ 145717 w 233956"/>
              <a:gd name="connsiteY866" fmla="*/ 237129 h 335238"/>
              <a:gd name="connsiteX867" fmla="*/ 144397 w 233956"/>
              <a:gd name="connsiteY867" fmla="*/ 234489 h 335238"/>
              <a:gd name="connsiteX868" fmla="*/ 143077 w 233956"/>
              <a:gd name="connsiteY868" fmla="*/ 235809 h 335238"/>
              <a:gd name="connsiteX869" fmla="*/ 145717 w 233956"/>
              <a:gd name="connsiteY869" fmla="*/ 241090 h 335238"/>
              <a:gd name="connsiteX870" fmla="*/ 144397 w 233956"/>
              <a:gd name="connsiteY870" fmla="*/ 241090 h 335238"/>
              <a:gd name="connsiteX871" fmla="*/ 141757 w 233956"/>
              <a:gd name="connsiteY871" fmla="*/ 237129 h 335238"/>
              <a:gd name="connsiteX872" fmla="*/ 140437 w 233956"/>
              <a:gd name="connsiteY872" fmla="*/ 238449 h 335238"/>
              <a:gd name="connsiteX873" fmla="*/ 144397 w 233956"/>
              <a:gd name="connsiteY873" fmla="*/ 242410 h 335238"/>
              <a:gd name="connsiteX874" fmla="*/ 143077 w 233956"/>
              <a:gd name="connsiteY874" fmla="*/ 243730 h 335238"/>
              <a:gd name="connsiteX875" fmla="*/ 140437 w 233956"/>
              <a:gd name="connsiteY875" fmla="*/ 239769 h 335238"/>
              <a:gd name="connsiteX876" fmla="*/ 139117 w 233956"/>
              <a:gd name="connsiteY876" fmla="*/ 241090 h 335238"/>
              <a:gd name="connsiteX877" fmla="*/ 140437 w 233956"/>
              <a:gd name="connsiteY877" fmla="*/ 245050 h 335238"/>
              <a:gd name="connsiteX878" fmla="*/ 139117 w 233956"/>
              <a:gd name="connsiteY878" fmla="*/ 246371 h 335238"/>
              <a:gd name="connsiteX879" fmla="*/ 137798 w 233956"/>
              <a:gd name="connsiteY879" fmla="*/ 242410 h 335238"/>
              <a:gd name="connsiteX880" fmla="*/ 137798 w 233956"/>
              <a:gd name="connsiteY880" fmla="*/ 245050 h 335238"/>
              <a:gd name="connsiteX881" fmla="*/ 139117 w 233956"/>
              <a:gd name="connsiteY881" fmla="*/ 247691 h 335238"/>
              <a:gd name="connsiteX882" fmla="*/ 137798 w 233956"/>
              <a:gd name="connsiteY882" fmla="*/ 249011 h 335238"/>
              <a:gd name="connsiteX883" fmla="*/ 136478 w 233956"/>
              <a:gd name="connsiteY883" fmla="*/ 246371 h 335238"/>
              <a:gd name="connsiteX884" fmla="*/ 136478 w 233956"/>
              <a:gd name="connsiteY884" fmla="*/ 247691 h 335238"/>
              <a:gd name="connsiteX885" fmla="*/ 131198 w 233956"/>
              <a:gd name="connsiteY885" fmla="*/ 246371 h 335238"/>
              <a:gd name="connsiteX886" fmla="*/ 150996 w 233956"/>
              <a:gd name="connsiteY886" fmla="*/ 218646 h 335238"/>
              <a:gd name="connsiteX887" fmla="*/ 172114 w 233956"/>
              <a:gd name="connsiteY887" fmla="*/ 185640 h 335238"/>
              <a:gd name="connsiteX888" fmla="*/ 202470 w 233956"/>
              <a:gd name="connsiteY888" fmla="*/ 72101 h 335238"/>
              <a:gd name="connsiteX889" fmla="*/ 150996 w 233956"/>
              <a:gd name="connsiteY889" fmla="*/ 15332 h 335238"/>
              <a:gd name="connsiteX890" fmla="*/ 152316 w 233956"/>
              <a:gd name="connsiteY890" fmla="*/ 17972 h 335238"/>
              <a:gd name="connsiteX891" fmla="*/ 153636 w 233956"/>
              <a:gd name="connsiteY891" fmla="*/ 17972 h 335238"/>
              <a:gd name="connsiteX892" fmla="*/ 153636 w 233956"/>
              <a:gd name="connsiteY892" fmla="*/ 19293 h 335238"/>
              <a:gd name="connsiteX893" fmla="*/ 154956 w 233956"/>
              <a:gd name="connsiteY893" fmla="*/ 21933 h 335238"/>
              <a:gd name="connsiteX894" fmla="*/ 156275 w 233956"/>
              <a:gd name="connsiteY894" fmla="*/ 20613 h 335238"/>
              <a:gd name="connsiteX895" fmla="*/ 157595 w 233956"/>
              <a:gd name="connsiteY895" fmla="*/ 21933 h 335238"/>
              <a:gd name="connsiteX896" fmla="*/ 154956 w 233956"/>
              <a:gd name="connsiteY896" fmla="*/ 23253 h 335238"/>
              <a:gd name="connsiteX897" fmla="*/ 156275 w 233956"/>
              <a:gd name="connsiteY897" fmla="*/ 25894 h 335238"/>
              <a:gd name="connsiteX898" fmla="*/ 157595 w 233956"/>
              <a:gd name="connsiteY898" fmla="*/ 28534 h 335238"/>
              <a:gd name="connsiteX899" fmla="*/ 160235 w 233956"/>
              <a:gd name="connsiteY899" fmla="*/ 25894 h 335238"/>
              <a:gd name="connsiteX900" fmla="*/ 160235 w 233956"/>
              <a:gd name="connsiteY900" fmla="*/ 27214 h 335238"/>
              <a:gd name="connsiteX901" fmla="*/ 157595 w 233956"/>
              <a:gd name="connsiteY901" fmla="*/ 29854 h 335238"/>
              <a:gd name="connsiteX902" fmla="*/ 158915 w 233956"/>
              <a:gd name="connsiteY902" fmla="*/ 31174 h 335238"/>
              <a:gd name="connsiteX903" fmla="*/ 160235 w 233956"/>
              <a:gd name="connsiteY903" fmla="*/ 29854 h 335238"/>
              <a:gd name="connsiteX904" fmla="*/ 158915 w 233956"/>
              <a:gd name="connsiteY904" fmla="*/ 32495 h 335238"/>
              <a:gd name="connsiteX905" fmla="*/ 158915 w 233956"/>
              <a:gd name="connsiteY905" fmla="*/ 33815 h 335238"/>
              <a:gd name="connsiteX906" fmla="*/ 161555 w 233956"/>
              <a:gd name="connsiteY906" fmla="*/ 31174 h 335238"/>
              <a:gd name="connsiteX907" fmla="*/ 161555 w 233956"/>
              <a:gd name="connsiteY907" fmla="*/ 32495 h 335238"/>
              <a:gd name="connsiteX908" fmla="*/ 160235 w 233956"/>
              <a:gd name="connsiteY908" fmla="*/ 35135 h 335238"/>
              <a:gd name="connsiteX909" fmla="*/ 160235 w 233956"/>
              <a:gd name="connsiteY909" fmla="*/ 36455 h 335238"/>
              <a:gd name="connsiteX910" fmla="*/ 162875 w 233956"/>
              <a:gd name="connsiteY910" fmla="*/ 35135 h 335238"/>
              <a:gd name="connsiteX911" fmla="*/ 162875 w 233956"/>
              <a:gd name="connsiteY911" fmla="*/ 36455 h 335238"/>
              <a:gd name="connsiteX912" fmla="*/ 160235 w 233956"/>
              <a:gd name="connsiteY912" fmla="*/ 37776 h 335238"/>
              <a:gd name="connsiteX913" fmla="*/ 161555 w 233956"/>
              <a:gd name="connsiteY913" fmla="*/ 39096 h 335238"/>
              <a:gd name="connsiteX914" fmla="*/ 162875 w 233956"/>
              <a:gd name="connsiteY914" fmla="*/ 37776 h 335238"/>
              <a:gd name="connsiteX915" fmla="*/ 164195 w 233956"/>
              <a:gd name="connsiteY915" fmla="*/ 39096 h 335238"/>
              <a:gd name="connsiteX916" fmla="*/ 161555 w 233956"/>
              <a:gd name="connsiteY916" fmla="*/ 40416 h 335238"/>
              <a:gd name="connsiteX917" fmla="*/ 162875 w 233956"/>
              <a:gd name="connsiteY917" fmla="*/ 43056 h 335238"/>
              <a:gd name="connsiteX918" fmla="*/ 164195 w 233956"/>
              <a:gd name="connsiteY918" fmla="*/ 41736 h 335238"/>
              <a:gd name="connsiteX919" fmla="*/ 164195 w 233956"/>
              <a:gd name="connsiteY919" fmla="*/ 43056 h 335238"/>
              <a:gd name="connsiteX920" fmla="*/ 162875 w 233956"/>
              <a:gd name="connsiteY920" fmla="*/ 44377 h 335238"/>
              <a:gd name="connsiteX921" fmla="*/ 162875 w 233956"/>
              <a:gd name="connsiteY921" fmla="*/ 45697 h 335238"/>
              <a:gd name="connsiteX922" fmla="*/ 164195 w 233956"/>
              <a:gd name="connsiteY922" fmla="*/ 44377 h 335238"/>
              <a:gd name="connsiteX923" fmla="*/ 165515 w 233956"/>
              <a:gd name="connsiteY923" fmla="*/ 45697 h 335238"/>
              <a:gd name="connsiteX924" fmla="*/ 162875 w 233956"/>
              <a:gd name="connsiteY924" fmla="*/ 47017 h 335238"/>
              <a:gd name="connsiteX925" fmla="*/ 162875 w 233956"/>
              <a:gd name="connsiteY925" fmla="*/ 48337 h 335238"/>
              <a:gd name="connsiteX926" fmla="*/ 165515 w 233956"/>
              <a:gd name="connsiteY926" fmla="*/ 47017 h 335238"/>
              <a:gd name="connsiteX927" fmla="*/ 166835 w 233956"/>
              <a:gd name="connsiteY927" fmla="*/ 48337 h 335238"/>
              <a:gd name="connsiteX928" fmla="*/ 162875 w 233956"/>
              <a:gd name="connsiteY928" fmla="*/ 49658 h 335238"/>
              <a:gd name="connsiteX929" fmla="*/ 164195 w 233956"/>
              <a:gd name="connsiteY929" fmla="*/ 52298 h 335238"/>
              <a:gd name="connsiteX930" fmla="*/ 166835 w 233956"/>
              <a:gd name="connsiteY930" fmla="*/ 50978 h 335238"/>
              <a:gd name="connsiteX931" fmla="*/ 166835 w 233956"/>
              <a:gd name="connsiteY931" fmla="*/ 52298 h 335238"/>
              <a:gd name="connsiteX932" fmla="*/ 164195 w 233956"/>
              <a:gd name="connsiteY932" fmla="*/ 53618 h 335238"/>
              <a:gd name="connsiteX933" fmla="*/ 164195 w 233956"/>
              <a:gd name="connsiteY933" fmla="*/ 57579 h 335238"/>
              <a:gd name="connsiteX934" fmla="*/ 165515 w 233956"/>
              <a:gd name="connsiteY934" fmla="*/ 57579 h 335238"/>
              <a:gd name="connsiteX935" fmla="*/ 166835 w 233956"/>
              <a:gd name="connsiteY935" fmla="*/ 57579 h 335238"/>
              <a:gd name="connsiteX936" fmla="*/ 164195 w 233956"/>
              <a:gd name="connsiteY936" fmla="*/ 60219 h 335238"/>
              <a:gd name="connsiteX937" fmla="*/ 165515 w 233956"/>
              <a:gd name="connsiteY937" fmla="*/ 62860 h 335238"/>
              <a:gd name="connsiteX938" fmla="*/ 166835 w 233956"/>
              <a:gd name="connsiteY938" fmla="*/ 61540 h 335238"/>
              <a:gd name="connsiteX939" fmla="*/ 168154 w 233956"/>
              <a:gd name="connsiteY939" fmla="*/ 62860 h 335238"/>
              <a:gd name="connsiteX940" fmla="*/ 165515 w 233956"/>
              <a:gd name="connsiteY940" fmla="*/ 64180 h 335238"/>
              <a:gd name="connsiteX941" fmla="*/ 165515 w 233956"/>
              <a:gd name="connsiteY941" fmla="*/ 69461 h 335238"/>
              <a:gd name="connsiteX942" fmla="*/ 166835 w 233956"/>
              <a:gd name="connsiteY942" fmla="*/ 68141 h 335238"/>
              <a:gd name="connsiteX943" fmla="*/ 166835 w 233956"/>
              <a:gd name="connsiteY943" fmla="*/ 69461 h 335238"/>
              <a:gd name="connsiteX944" fmla="*/ 165515 w 233956"/>
              <a:gd name="connsiteY944" fmla="*/ 70781 h 335238"/>
              <a:gd name="connsiteX945" fmla="*/ 165515 w 233956"/>
              <a:gd name="connsiteY945" fmla="*/ 73421 h 335238"/>
              <a:gd name="connsiteX946" fmla="*/ 166835 w 233956"/>
              <a:gd name="connsiteY946" fmla="*/ 72101 h 335238"/>
              <a:gd name="connsiteX947" fmla="*/ 168154 w 233956"/>
              <a:gd name="connsiteY947" fmla="*/ 73421 h 335238"/>
              <a:gd name="connsiteX948" fmla="*/ 165515 w 233956"/>
              <a:gd name="connsiteY948" fmla="*/ 74742 h 335238"/>
              <a:gd name="connsiteX949" fmla="*/ 164195 w 233956"/>
              <a:gd name="connsiteY949" fmla="*/ 78702 h 335238"/>
              <a:gd name="connsiteX950" fmla="*/ 166835 w 233956"/>
              <a:gd name="connsiteY950" fmla="*/ 77382 h 335238"/>
              <a:gd name="connsiteX951" fmla="*/ 166835 w 233956"/>
              <a:gd name="connsiteY951" fmla="*/ 78702 h 335238"/>
              <a:gd name="connsiteX952" fmla="*/ 164195 w 233956"/>
              <a:gd name="connsiteY952" fmla="*/ 80023 h 335238"/>
              <a:gd name="connsiteX953" fmla="*/ 164195 w 233956"/>
              <a:gd name="connsiteY953" fmla="*/ 82663 h 335238"/>
              <a:gd name="connsiteX954" fmla="*/ 166835 w 233956"/>
              <a:gd name="connsiteY954" fmla="*/ 81343 h 335238"/>
              <a:gd name="connsiteX955" fmla="*/ 168154 w 233956"/>
              <a:gd name="connsiteY955" fmla="*/ 82663 h 335238"/>
              <a:gd name="connsiteX956" fmla="*/ 164195 w 233956"/>
              <a:gd name="connsiteY956" fmla="*/ 83983 h 335238"/>
              <a:gd name="connsiteX957" fmla="*/ 164195 w 233956"/>
              <a:gd name="connsiteY957" fmla="*/ 86624 h 335238"/>
              <a:gd name="connsiteX958" fmla="*/ 166835 w 233956"/>
              <a:gd name="connsiteY958" fmla="*/ 85303 h 335238"/>
              <a:gd name="connsiteX959" fmla="*/ 166835 w 233956"/>
              <a:gd name="connsiteY959" fmla="*/ 86624 h 335238"/>
              <a:gd name="connsiteX960" fmla="*/ 164195 w 233956"/>
              <a:gd name="connsiteY960" fmla="*/ 89264 h 335238"/>
              <a:gd name="connsiteX961" fmla="*/ 166835 w 233956"/>
              <a:gd name="connsiteY961" fmla="*/ 89264 h 335238"/>
              <a:gd name="connsiteX962" fmla="*/ 166835 w 233956"/>
              <a:gd name="connsiteY962" fmla="*/ 90584 h 335238"/>
              <a:gd name="connsiteX963" fmla="*/ 162875 w 233956"/>
              <a:gd name="connsiteY963" fmla="*/ 91905 h 335238"/>
              <a:gd name="connsiteX964" fmla="*/ 162875 w 233956"/>
              <a:gd name="connsiteY964" fmla="*/ 93225 h 335238"/>
              <a:gd name="connsiteX965" fmla="*/ 165515 w 233956"/>
              <a:gd name="connsiteY965" fmla="*/ 93225 h 335238"/>
              <a:gd name="connsiteX966" fmla="*/ 166835 w 233956"/>
              <a:gd name="connsiteY966" fmla="*/ 93225 h 335238"/>
              <a:gd name="connsiteX967" fmla="*/ 162875 w 233956"/>
              <a:gd name="connsiteY967" fmla="*/ 94545 h 335238"/>
              <a:gd name="connsiteX968" fmla="*/ 162875 w 233956"/>
              <a:gd name="connsiteY968" fmla="*/ 97185 h 335238"/>
              <a:gd name="connsiteX969" fmla="*/ 164195 w 233956"/>
              <a:gd name="connsiteY969" fmla="*/ 97185 h 335238"/>
              <a:gd name="connsiteX970" fmla="*/ 165515 w 233956"/>
              <a:gd name="connsiteY970" fmla="*/ 98506 h 335238"/>
              <a:gd name="connsiteX971" fmla="*/ 162875 w 233956"/>
              <a:gd name="connsiteY971" fmla="*/ 98506 h 335238"/>
              <a:gd name="connsiteX972" fmla="*/ 161555 w 233956"/>
              <a:gd name="connsiteY972" fmla="*/ 99826 h 335238"/>
              <a:gd name="connsiteX973" fmla="*/ 165515 w 233956"/>
              <a:gd name="connsiteY973" fmla="*/ 99826 h 335238"/>
              <a:gd name="connsiteX974" fmla="*/ 165515 w 233956"/>
              <a:gd name="connsiteY974" fmla="*/ 101146 h 335238"/>
              <a:gd name="connsiteX975" fmla="*/ 161555 w 233956"/>
              <a:gd name="connsiteY975" fmla="*/ 101146 h 335238"/>
              <a:gd name="connsiteX976" fmla="*/ 161555 w 233956"/>
              <a:gd name="connsiteY976" fmla="*/ 103787 h 335238"/>
              <a:gd name="connsiteX977" fmla="*/ 164195 w 233956"/>
              <a:gd name="connsiteY977" fmla="*/ 105107 h 335238"/>
              <a:gd name="connsiteX978" fmla="*/ 164195 w 233956"/>
              <a:gd name="connsiteY978" fmla="*/ 106427 h 335238"/>
              <a:gd name="connsiteX979" fmla="*/ 161555 w 233956"/>
              <a:gd name="connsiteY979" fmla="*/ 105107 h 335238"/>
              <a:gd name="connsiteX980" fmla="*/ 160235 w 233956"/>
              <a:gd name="connsiteY980" fmla="*/ 109067 h 335238"/>
              <a:gd name="connsiteX981" fmla="*/ 164195 w 233956"/>
              <a:gd name="connsiteY981" fmla="*/ 110388 h 335238"/>
              <a:gd name="connsiteX982" fmla="*/ 162875 w 233956"/>
              <a:gd name="connsiteY982" fmla="*/ 111708 h 335238"/>
              <a:gd name="connsiteX983" fmla="*/ 160235 w 233956"/>
              <a:gd name="connsiteY983" fmla="*/ 110388 h 335238"/>
              <a:gd name="connsiteX984" fmla="*/ 158915 w 233956"/>
              <a:gd name="connsiteY984" fmla="*/ 113028 h 335238"/>
              <a:gd name="connsiteX985" fmla="*/ 162875 w 233956"/>
              <a:gd name="connsiteY985" fmla="*/ 113028 h 335238"/>
              <a:gd name="connsiteX986" fmla="*/ 161555 w 233956"/>
              <a:gd name="connsiteY986" fmla="*/ 114348 h 335238"/>
              <a:gd name="connsiteX987" fmla="*/ 158915 w 233956"/>
              <a:gd name="connsiteY987" fmla="*/ 114348 h 335238"/>
              <a:gd name="connsiteX988" fmla="*/ 158915 w 233956"/>
              <a:gd name="connsiteY988" fmla="*/ 116989 h 335238"/>
              <a:gd name="connsiteX989" fmla="*/ 162875 w 233956"/>
              <a:gd name="connsiteY989" fmla="*/ 118309 h 335238"/>
              <a:gd name="connsiteX990" fmla="*/ 161555 w 233956"/>
              <a:gd name="connsiteY990" fmla="*/ 119629 h 335238"/>
              <a:gd name="connsiteX991" fmla="*/ 158915 w 233956"/>
              <a:gd name="connsiteY991" fmla="*/ 118309 h 335238"/>
              <a:gd name="connsiteX992" fmla="*/ 157595 w 233956"/>
              <a:gd name="connsiteY992" fmla="*/ 119629 h 335238"/>
              <a:gd name="connsiteX993" fmla="*/ 160235 w 233956"/>
              <a:gd name="connsiteY993" fmla="*/ 120949 h 335238"/>
              <a:gd name="connsiteX994" fmla="*/ 160235 w 233956"/>
              <a:gd name="connsiteY994" fmla="*/ 122270 h 335238"/>
              <a:gd name="connsiteX995" fmla="*/ 157595 w 233956"/>
              <a:gd name="connsiteY995" fmla="*/ 120949 h 335238"/>
              <a:gd name="connsiteX996" fmla="*/ 157595 w 233956"/>
              <a:gd name="connsiteY996" fmla="*/ 123590 h 335238"/>
              <a:gd name="connsiteX997" fmla="*/ 160235 w 233956"/>
              <a:gd name="connsiteY997" fmla="*/ 124910 h 335238"/>
              <a:gd name="connsiteX998" fmla="*/ 158915 w 233956"/>
              <a:gd name="connsiteY998" fmla="*/ 126230 h 335238"/>
              <a:gd name="connsiteX999" fmla="*/ 156275 w 233956"/>
              <a:gd name="connsiteY999" fmla="*/ 124910 h 335238"/>
              <a:gd name="connsiteX1000" fmla="*/ 156275 w 233956"/>
              <a:gd name="connsiteY1000" fmla="*/ 126230 h 335238"/>
              <a:gd name="connsiteX1001" fmla="*/ 160235 w 233956"/>
              <a:gd name="connsiteY1001" fmla="*/ 128871 h 335238"/>
              <a:gd name="connsiteX1002" fmla="*/ 158915 w 233956"/>
              <a:gd name="connsiteY1002" fmla="*/ 128871 h 335238"/>
              <a:gd name="connsiteX1003" fmla="*/ 156275 w 233956"/>
              <a:gd name="connsiteY1003" fmla="*/ 127550 h 335238"/>
              <a:gd name="connsiteX1004" fmla="*/ 154956 w 233956"/>
              <a:gd name="connsiteY1004" fmla="*/ 130191 h 335238"/>
              <a:gd name="connsiteX1005" fmla="*/ 158915 w 233956"/>
              <a:gd name="connsiteY1005" fmla="*/ 131511 h 335238"/>
              <a:gd name="connsiteX1006" fmla="*/ 158915 w 233956"/>
              <a:gd name="connsiteY1006" fmla="*/ 132831 h 335238"/>
              <a:gd name="connsiteX1007" fmla="*/ 154956 w 233956"/>
              <a:gd name="connsiteY1007" fmla="*/ 131511 h 335238"/>
              <a:gd name="connsiteX1008" fmla="*/ 153636 w 233956"/>
              <a:gd name="connsiteY1008" fmla="*/ 134152 h 335238"/>
              <a:gd name="connsiteX1009" fmla="*/ 158915 w 233956"/>
              <a:gd name="connsiteY1009" fmla="*/ 136792 h 335238"/>
              <a:gd name="connsiteX1010" fmla="*/ 157595 w 233956"/>
              <a:gd name="connsiteY1010" fmla="*/ 138112 h 335238"/>
              <a:gd name="connsiteX1011" fmla="*/ 153636 w 233956"/>
              <a:gd name="connsiteY1011" fmla="*/ 135472 h 335238"/>
              <a:gd name="connsiteX1012" fmla="*/ 153636 w 233956"/>
              <a:gd name="connsiteY1012" fmla="*/ 138112 h 335238"/>
              <a:gd name="connsiteX1013" fmla="*/ 157595 w 233956"/>
              <a:gd name="connsiteY1013" fmla="*/ 139432 h 335238"/>
              <a:gd name="connsiteX1014" fmla="*/ 156275 w 233956"/>
              <a:gd name="connsiteY1014" fmla="*/ 140753 h 335238"/>
              <a:gd name="connsiteX1015" fmla="*/ 153636 w 233956"/>
              <a:gd name="connsiteY1015" fmla="*/ 139432 h 335238"/>
              <a:gd name="connsiteX1016" fmla="*/ 152316 w 233956"/>
              <a:gd name="connsiteY1016" fmla="*/ 140753 h 335238"/>
              <a:gd name="connsiteX1017" fmla="*/ 154956 w 233956"/>
              <a:gd name="connsiteY1017" fmla="*/ 142073 h 335238"/>
              <a:gd name="connsiteX1018" fmla="*/ 154956 w 233956"/>
              <a:gd name="connsiteY1018" fmla="*/ 143393 h 335238"/>
              <a:gd name="connsiteX1019" fmla="*/ 152316 w 233956"/>
              <a:gd name="connsiteY1019" fmla="*/ 142073 h 335238"/>
              <a:gd name="connsiteX1020" fmla="*/ 152316 w 233956"/>
              <a:gd name="connsiteY1020" fmla="*/ 143393 h 335238"/>
              <a:gd name="connsiteX1021" fmla="*/ 154956 w 233956"/>
              <a:gd name="connsiteY1021" fmla="*/ 146034 h 335238"/>
              <a:gd name="connsiteX1022" fmla="*/ 150996 w 233956"/>
              <a:gd name="connsiteY1022" fmla="*/ 144713 h 335238"/>
              <a:gd name="connsiteX1023" fmla="*/ 150996 w 233956"/>
              <a:gd name="connsiteY1023" fmla="*/ 147354 h 335238"/>
              <a:gd name="connsiteX1024" fmla="*/ 153636 w 233956"/>
              <a:gd name="connsiteY1024" fmla="*/ 148674 h 335238"/>
              <a:gd name="connsiteX1025" fmla="*/ 153636 w 233956"/>
              <a:gd name="connsiteY1025" fmla="*/ 149994 h 335238"/>
              <a:gd name="connsiteX1026" fmla="*/ 150996 w 233956"/>
              <a:gd name="connsiteY1026" fmla="*/ 148674 h 335238"/>
              <a:gd name="connsiteX1027" fmla="*/ 149676 w 233956"/>
              <a:gd name="connsiteY1027" fmla="*/ 149994 h 335238"/>
              <a:gd name="connsiteX1028" fmla="*/ 153636 w 233956"/>
              <a:gd name="connsiteY1028" fmla="*/ 151314 h 335238"/>
              <a:gd name="connsiteX1029" fmla="*/ 152316 w 233956"/>
              <a:gd name="connsiteY1029" fmla="*/ 152635 h 335238"/>
              <a:gd name="connsiteX1030" fmla="*/ 149676 w 233956"/>
              <a:gd name="connsiteY1030" fmla="*/ 151314 h 335238"/>
              <a:gd name="connsiteX1031" fmla="*/ 148356 w 233956"/>
              <a:gd name="connsiteY1031" fmla="*/ 155275 h 335238"/>
              <a:gd name="connsiteX1032" fmla="*/ 152316 w 233956"/>
              <a:gd name="connsiteY1032" fmla="*/ 156595 h 335238"/>
              <a:gd name="connsiteX1033" fmla="*/ 150996 w 233956"/>
              <a:gd name="connsiteY1033" fmla="*/ 157916 h 335238"/>
              <a:gd name="connsiteX1034" fmla="*/ 148356 w 233956"/>
              <a:gd name="connsiteY1034" fmla="*/ 156595 h 335238"/>
              <a:gd name="connsiteX1035" fmla="*/ 148356 w 233956"/>
              <a:gd name="connsiteY1035" fmla="*/ 157916 h 335238"/>
              <a:gd name="connsiteX1036" fmla="*/ 149676 w 233956"/>
              <a:gd name="connsiteY1036" fmla="*/ 159236 h 335238"/>
              <a:gd name="connsiteX1037" fmla="*/ 149676 w 233956"/>
              <a:gd name="connsiteY1037" fmla="*/ 160556 h 335238"/>
              <a:gd name="connsiteX1038" fmla="*/ 147036 w 233956"/>
              <a:gd name="connsiteY1038" fmla="*/ 159236 h 335238"/>
              <a:gd name="connsiteX1039" fmla="*/ 147036 w 233956"/>
              <a:gd name="connsiteY1039" fmla="*/ 161876 h 335238"/>
              <a:gd name="connsiteX1040" fmla="*/ 150996 w 233956"/>
              <a:gd name="connsiteY1040" fmla="*/ 163196 h 335238"/>
              <a:gd name="connsiteX1041" fmla="*/ 150996 w 233956"/>
              <a:gd name="connsiteY1041" fmla="*/ 164517 h 335238"/>
              <a:gd name="connsiteX1042" fmla="*/ 147036 w 233956"/>
              <a:gd name="connsiteY1042" fmla="*/ 163196 h 335238"/>
              <a:gd name="connsiteX1043" fmla="*/ 145717 w 233956"/>
              <a:gd name="connsiteY1043" fmla="*/ 165837 h 335238"/>
              <a:gd name="connsiteX1044" fmla="*/ 149676 w 233956"/>
              <a:gd name="connsiteY1044" fmla="*/ 168477 h 335238"/>
              <a:gd name="connsiteX1045" fmla="*/ 145717 w 233956"/>
              <a:gd name="connsiteY1045" fmla="*/ 167157 h 335238"/>
              <a:gd name="connsiteX1046" fmla="*/ 144397 w 233956"/>
              <a:gd name="connsiteY1046" fmla="*/ 168477 h 335238"/>
              <a:gd name="connsiteX1047" fmla="*/ 148356 w 233956"/>
              <a:gd name="connsiteY1047" fmla="*/ 171118 h 335238"/>
              <a:gd name="connsiteX1048" fmla="*/ 148356 w 233956"/>
              <a:gd name="connsiteY1048" fmla="*/ 172438 h 335238"/>
              <a:gd name="connsiteX1049" fmla="*/ 144397 w 233956"/>
              <a:gd name="connsiteY1049" fmla="*/ 169798 h 335238"/>
              <a:gd name="connsiteX1050" fmla="*/ 143077 w 233956"/>
              <a:gd name="connsiteY1050" fmla="*/ 172438 h 335238"/>
              <a:gd name="connsiteX1051" fmla="*/ 148356 w 233956"/>
              <a:gd name="connsiteY1051" fmla="*/ 175078 h 335238"/>
              <a:gd name="connsiteX1052" fmla="*/ 147036 w 233956"/>
              <a:gd name="connsiteY1052" fmla="*/ 176399 h 335238"/>
              <a:gd name="connsiteX1053" fmla="*/ 143077 w 233956"/>
              <a:gd name="connsiteY1053" fmla="*/ 173758 h 335238"/>
              <a:gd name="connsiteX1054" fmla="*/ 141757 w 233956"/>
              <a:gd name="connsiteY1054" fmla="*/ 176399 h 335238"/>
              <a:gd name="connsiteX1055" fmla="*/ 145717 w 233956"/>
              <a:gd name="connsiteY1055" fmla="*/ 179039 h 335238"/>
              <a:gd name="connsiteX1056" fmla="*/ 144397 w 233956"/>
              <a:gd name="connsiteY1056" fmla="*/ 180359 h 335238"/>
              <a:gd name="connsiteX1057" fmla="*/ 141757 w 233956"/>
              <a:gd name="connsiteY1057" fmla="*/ 177719 h 335238"/>
              <a:gd name="connsiteX1058" fmla="*/ 140437 w 233956"/>
              <a:gd name="connsiteY1058" fmla="*/ 180359 h 335238"/>
              <a:gd name="connsiteX1059" fmla="*/ 141757 w 233956"/>
              <a:gd name="connsiteY1059" fmla="*/ 180359 h 335238"/>
              <a:gd name="connsiteX1060" fmla="*/ 144397 w 233956"/>
              <a:gd name="connsiteY1060" fmla="*/ 183000 h 335238"/>
              <a:gd name="connsiteX1061" fmla="*/ 143077 w 233956"/>
              <a:gd name="connsiteY1061" fmla="*/ 184320 h 335238"/>
              <a:gd name="connsiteX1062" fmla="*/ 140437 w 233956"/>
              <a:gd name="connsiteY1062" fmla="*/ 181679 h 335238"/>
              <a:gd name="connsiteX1063" fmla="*/ 139117 w 233956"/>
              <a:gd name="connsiteY1063" fmla="*/ 184320 h 335238"/>
              <a:gd name="connsiteX1064" fmla="*/ 143077 w 233956"/>
              <a:gd name="connsiteY1064" fmla="*/ 188281 h 335238"/>
              <a:gd name="connsiteX1065" fmla="*/ 139117 w 233956"/>
              <a:gd name="connsiteY1065" fmla="*/ 185640 h 335238"/>
              <a:gd name="connsiteX1066" fmla="*/ 139117 w 233956"/>
              <a:gd name="connsiteY1066" fmla="*/ 188281 h 335238"/>
              <a:gd name="connsiteX1067" fmla="*/ 141757 w 233956"/>
              <a:gd name="connsiteY1067" fmla="*/ 190921 h 335238"/>
              <a:gd name="connsiteX1068" fmla="*/ 141757 w 233956"/>
              <a:gd name="connsiteY1068" fmla="*/ 192241 h 335238"/>
              <a:gd name="connsiteX1069" fmla="*/ 137798 w 233956"/>
              <a:gd name="connsiteY1069" fmla="*/ 189601 h 335238"/>
              <a:gd name="connsiteX1070" fmla="*/ 137798 w 233956"/>
              <a:gd name="connsiteY1070" fmla="*/ 190921 h 335238"/>
              <a:gd name="connsiteX1071" fmla="*/ 140437 w 233956"/>
              <a:gd name="connsiteY1071" fmla="*/ 193561 h 335238"/>
              <a:gd name="connsiteX1072" fmla="*/ 139117 w 233956"/>
              <a:gd name="connsiteY1072" fmla="*/ 194882 h 335238"/>
              <a:gd name="connsiteX1073" fmla="*/ 136478 w 233956"/>
              <a:gd name="connsiteY1073" fmla="*/ 192241 h 335238"/>
              <a:gd name="connsiteX1074" fmla="*/ 136478 w 233956"/>
              <a:gd name="connsiteY1074" fmla="*/ 194882 h 335238"/>
              <a:gd name="connsiteX1075" fmla="*/ 139117 w 233956"/>
              <a:gd name="connsiteY1075" fmla="*/ 197522 h 335238"/>
              <a:gd name="connsiteX1076" fmla="*/ 137798 w 233956"/>
              <a:gd name="connsiteY1076" fmla="*/ 198842 h 335238"/>
              <a:gd name="connsiteX1077" fmla="*/ 136478 w 233956"/>
              <a:gd name="connsiteY1077" fmla="*/ 196202 h 335238"/>
              <a:gd name="connsiteX1078" fmla="*/ 135158 w 233956"/>
              <a:gd name="connsiteY1078" fmla="*/ 198842 h 335238"/>
              <a:gd name="connsiteX1079" fmla="*/ 137798 w 233956"/>
              <a:gd name="connsiteY1079" fmla="*/ 201483 h 335238"/>
              <a:gd name="connsiteX1080" fmla="*/ 137798 w 233956"/>
              <a:gd name="connsiteY1080" fmla="*/ 202803 h 335238"/>
              <a:gd name="connsiteX1081" fmla="*/ 135158 w 233956"/>
              <a:gd name="connsiteY1081" fmla="*/ 200163 h 335238"/>
              <a:gd name="connsiteX1082" fmla="*/ 133838 w 233956"/>
              <a:gd name="connsiteY1082" fmla="*/ 202803 h 335238"/>
              <a:gd name="connsiteX1083" fmla="*/ 137798 w 233956"/>
              <a:gd name="connsiteY1083" fmla="*/ 205443 h 335238"/>
              <a:gd name="connsiteX1084" fmla="*/ 136478 w 233956"/>
              <a:gd name="connsiteY1084" fmla="*/ 206764 h 335238"/>
              <a:gd name="connsiteX1085" fmla="*/ 133838 w 233956"/>
              <a:gd name="connsiteY1085" fmla="*/ 204123 h 335238"/>
              <a:gd name="connsiteX1086" fmla="*/ 133838 w 233956"/>
              <a:gd name="connsiteY1086" fmla="*/ 206764 h 335238"/>
              <a:gd name="connsiteX1087" fmla="*/ 139117 w 233956"/>
              <a:gd name="connsiteY1087" fmla="*/ 209404 h 335238"/>
              <a:gd name="connsiteX1088" fmla="*/ 137798 w 233956"/>
              <a:gd name="connsiteY1088" fmla="*/ 210724 h 335238"/>
              <a:gd name="connsiteX1089" fmla="*/ 133838 w 233956"/>
              <a:gd name="connsiteY1089" fmla="*/ 208084 h 335238"/>
              <a:gd name="connsiteX1090" fmla="*/ 132518 w 233956"/>
              <a:gd name="connsiteY1090" fmla="*/ 209404 h 335238"/>
              <a:gd name="connsiteX1091" fmla="*/ 137798 w 233956"/>
              <a:gd name="connsiteY1091" fmla="*/ 213365 h 335238"/>
              <a:gd name="connsiteX1092" fmla="*/ 136478 w 233956"/>
              <a:gd name="connsiteY1092" fmla="*/ 214685 h 335238"/>
              <a:gd name="connsiteX1093" fmla="*/ 132518 w 233956"/>
              <a:gd name="connsiteY1093" fmla="*/ 210724 h 335238"/>
              <a:gd name="connsiteX1094" fmla="*/ 132518 w 233956"/>
              <a:gd name="connsiteY1094" fmla="*/ 214685 h 335238"/>
              <a:gd name="connsiteX1095" fmla="*/ 136478 w 233956"/>
              <a:gd name="connsiteY1095" fmla="*/ 218646 h 335238"/>
              <a:gd name="connsiteX1096" fmla="*/ 135158 w 233956"/>
              <a:gd name="connsiteY1096" fmla="*/ 219966 h 335238"/>
              <a:gd name="connsiteX1097" fmla="*/ 132518 w 233956"/>
              <a:gd name="connsiteY1097" fmla="*/ 216005 h 335238"/>
              <a:gd name="connsiteX1098" fmla="*/ 131198 w 233956"/>
              <a:gd name="connsiteY1098" fmla="*/ 219966 h 335238"/>
              <a:gd name="connsiteX1099" fmla="*/ 133838 w 233956"/>
              <a:gd name="connsiteY1099" fmla="*/ 222607 h 335238"/>
              <a:gd name="connsiteX1100" fmla="*/ 133838 w 233956"/>
              <a:gd name="connsiteY1100" fmla="*/ 223927 h 335238"/>
              <a:gd name="connsiteX1101" fmla="*/ 131198 w 233956"/>
              <a:gd name="connsiteY1101" fmla="*/ 222607 h 335238"/>
              <a:gd name="connsiteX1102" fmla="*/ 131198 w 233956"/>
              <a:gd name="connsiteY1102" fmla="*/ 225247 h 335238"/>
              <a:gd name="connsiteX1103" fmla="*/ 133838 w 233956"/>
              <a:gd name="connsiteY1103" fmla="*/ 227887 h 335238"/>
              <a:gd name="connsiteX1104" fmla="*/ 132518 w 233956"/>
              <a:gd name="connsiteY1104" fmla="*/ 229208 h 335238"/>
              <a:gd name="connsiteX1105" fmla="*/ 131198 w 233956"/>
              <a:gd name="connsiteY1105" fmla="*/ 226567 h 335238"/>
              <a:gd name="connsiteX1106" fmla="*/ 129879 w 233956"/>
              <a:gd name="connsiteY1106" fmla="*/ 231848 h 335238"/>
              <a:gd name="connsiteX1107" fmla="*/ 131198 w 233956"/>
              <a:gd name="connsiteY1107" fmla="*/ 234489 h 335238"/>
              <a:gd name="connsiteX1108" fmla="*/ 129879 w 233956"/>
              <a:gd name="connsiteY1108" fmla="*/ 233168 h 335238"/>
              <a:gd name="connsiteX1109" fmla="*/ 128559 w 233956"/>
              <a:gd name="connsiteY1109" fmla="*/ 235809 h 335238"/>
              <a:gd name="connsiteX1110" fmla="*/ 129879 w 233956"/>
              <a:gd name="connsiteY1110" fmla="*/ 235809 h 335238"/>
              <a:gd name="connsiteX1111" fmla="*/ 129879 w 233956"/>
              <a:gd name="connsiteY1111" fmla="*/ 237129 h 335238"/>
              <a:gd name="connsiteX1112" fmla="*/ 128559 w 233956"/>
              <a:gd name="connsiteY1112" fmla="*/ 237129 h 335238"/>
              <a:gd name="connsiteX1113" fmla="*/ 128559 w 233956"/>
              <a:gd name="connsiteY1113" fmla="*/ 238449 h 335238"/>
              <a:gd name="connsiteX1114" fmla="*/ 129879 w 233956"/>
              <a:gd name="connsiteY1114" fmla="*/ 239769 h 335238"/>
              <a:gd name="connsiteX1115" fmla="*/ 129879 w 233956"/>
              <a:gd name="connsiteY1115" fmla="*/ 241090 h 335238"/>
              <a:gd name="connsiteX1116" fmla="*/ 128559 w 233956"/>
              <a:gd name="connsiteY1116" fmla="*/ 239769 h 335238"/>
              <a:gd name="connsiteX1117" fmla="*/ 127239 w 233956"/>
              <a:gd name="connsiteY1117" fmla="*/ 241090 h 335238"/>
              <a:gd name="connsiteX1118" fmla="*/ 128559 w 233956"/>
              <a:gd name="connsiteY1118" fmla="*/ 243730 h 335238"/>
              <a:gd name="connsiteX1119" fmla="*/ 128559 w 233956"/>
              <a:gd name="connsiteY1119" fmla="*/ 245050 h 335238"/>
              <a:gd name="connsiteX1120" fmla="*/ 127239 w 233956"/>
              <a:gd name="connsiteY1120" fmla="*/ 243730 h 335238"/>
              <a:gd name="connsiteX1121" fmla="*/ 125919 w 233956"/>
              <a:gd name="connsiteY1121" fmla="*/ 246371 h 335238"/>
              <a:gd name="connsiteX1122" fmla="*/ 128559 w 233956"/>
              <a:gd name="connsiteY1122" fmla="*/ 250331 h 335238"/>
              <a:gd name="connsiteX1123" fmla="*/ 127239 w 233956"/>
              <a:gd name="connsiteY1123" fmla="*/ 250331 h 335238"/>
              <a:gd name="connsiteX1124" fmla="*/ 125919 w 233956"/>
              <a:gd name="connsiteY1124" fmla="*/ 247691 h 335238"/>
              <a:gd name="connsiteX1125" fmla="*/ 124599 w 233956"/>
              <a:gd name="connsiteY1125" fmla="*/ 251651 h 335238"/>
              <a:gd name="connsiteX1126" fmla="*/ 119320 w 233956"/>
              <a:gd name="connsiteY1126" fmla="*/ 249011 h 335238"/>
              <a:gd name="connsiteX1127" fmla="*/ 127239 w 233956"/>
              <a:gd name="connsiteY1127" fmla="*/ 210724 h 335238"/>
              <a:gd name="connsiteX1128" fmla="*/ 140437 w 233956"/>
              <a:gd name="connsiteY1128" fmla="*/ 167157 h 335238"/>
              <a:gd name="connsiteX1129" fmla="*/ 154956 w 233956"/>
              <a:gd name="connsiteY1129" fmla="*/ 106427 h 335238"/>
              <a:gd name="connsiteX1130" fmla="*/ 158915 w 233956"/>
              <a:gd name="connsiteY1130" fmla="*/ 53618 h 335238"/>
              <a:gd name="connsiteX1131" fmla="*/ 145717 w 233956"/>
              <a:gd name="connsiteY1131" fmla="*/ 16652 h 335238"/>
              <a:gd name="connsiteX1132" fmla="*/ 132518 w 233956"/>
              <a:gd name="connsiteY1132" fmla="*/ 6090 h 335238"/>
              <a:gd name="connsiteX1133" fmla="*/ 114040 w 233956"/>
              <a:gd name="connsiteY1133" fmla="*/ 10051 h 335238"/>
              <a:gd name="connsiteX1134" fmla="*/ 114040 w 233956"/>
              <a:gd name="connsiteY1134" fmla="*/ 11371 h 335238"/>
              <a:gd name="connsiteX1135" fmla="*/ 115360 w 233956"/>
              <a:gd name="connsiteY1135" fmla="*/ 10051 h 335238"/>
              <a:gd name="connsiteX1136" fmla="*/ 116680 w 233956"/>
              <a:gd name="connsiteY1136" fmla="*/ 11371 h 335238"/>
              <a:gd name="connsiteX1137" fmla="*/ 115360 w 233956"/>
              <a:gd name="connsiteY1137" fmla="*/ 12691 h 335238"/>
              <a:gd name="connsiteX1138" fmla="*/ 115360 w 233956"/>
              <a:gd name="connsiteY1138" fmla="*/ 15332 h 335238"/>
              <a:gd name="connsiteX1139" fmla="*/ 116680 w 233956"/>
              <a:gd name="connsiteY1139" fmla="*/ 14012 h 335238"/>
              <a:gd name="connsiteX1140" fmla="*/ 118000 w 233956"/>
              <a:gd name="connsiteY1140" fmla="*/ 15332 h 335238"/>
              <a:gd name="connsiteX1141" fmla="*/ 116680 w 233956"/>
              <a:gd name="connsiteY1141" fmla="*/ 16652 h 335238"/>
              <a:gd name="connsiteX1142" fmla="*/ 116680 w 233956"/>
              <a:gd name="connsiteY1142" fmla="*/ 19293 h 335238"/>
              <a:gd name="connsiteX1143" fmla="*/ 118000 w 233956"/>
              <a:gd name="connsiteY1143" fmla="*/ 17972 h 335238"/>
              <a:gd name="connsiteX1144" fmla="*/ 119320 w 233956"/>
              <a:gd name="connsiteY1144" fmla="*/ 19293 h 335238"/>
              <a:gd name="connsiteX1145" fmla="*/ 116680 w 233956"/>
              <a:gd name="connsiteY1145" fmla="*/ 20613 h 335238"/>
              <a:gd name="connsiteX1146" fmla="*/ 118000 w 233956"/>
              <a:gd name="connsiteY1146" fmla="*/ 21933 h 335238"/>
              <a:gd name="connsiteX1147" fmla="*/ 118000 w 233956"/>
              <a:gd name="connsiteY1147" fmla="*/ 20613 h 335238"/>
              <a:gd name="connsiteX1148" fmla="*/ 119320 w 233956"/>
              <a:gd name="connsiteY1148" fmla="*/ 21933 h 335238"/>
              <a:gd name="connsiteX1149" fmla="*/ 118000 w 233956"/>
              <a:gd name="connsiteY1149" fmla="*/ 23253 h 335238"/>
              <a:gd name="connsiteX1150" fmla="*/ 118000 w 233956"/>
              <a:gd name="connsiteY1150" fmla="*/ 25894 h 335238"/>
              <a:gd name="connsiteX1151" fmla="*/ 119320 w 233956"/>
              <a:gd name="connsiteY1151" fmla="*/ 24573 h 335238"/>
              <a:gd name="connsiteX1152" fmla="*/ 119320 w 233956"/>
              <a:gd name="connsiteY1152" fmla="*/ 25894 h 335238"/>
              <a:gd name="connsiteX1153" fmla="*/ 118000 w 233956"/>
              <a:gd name="connsiteY1153" fmla="*/ 27214 h 335238"/>
              <a:gd name="connsiteX1154" fmla="*/ 118000 w 233956"/>
              <a:gd name="connsiteY1154" fmla="*/ 28534 h 335238"/>
              <a:gd name="connsiteX1155" fmla="*/ 120640 w 233956"/>
              <a:gd name="connsiteY1155" fmla="*/ 28534 h 335238"/>
              <a:gd name="connsiteX1156" fmla="*/ 120640 w 233956"/>
              <a:gd name="connsiteY1156" fmla="*/ 29854 h 335238"/>
              <a:gd name="connsiteX1157" fmla="*/ 118000 w 233956"/>
              <a:gd name="connsiteY1157" fmla="*/ 29854 h 335238"/>
              <a:gd name="connsiteX1158" fmla="*/ 118000 w 233956"/>
              <a:gd name="connsiteY1158" fmla="*/ 32495 h 335238"/>
              <a:gd name="connsiteX1159" fmla="*/ 120640 w 233956"/>
              <a:gd name="connsiteY1159" fmla="*/ 32495 h 335238"/>
              <a:gd name="connsiteX1160" fmla="*/ 120640 w 233956"/>
              <a:gd name="connsiteY1160" fmla="*/ 33815 h 335238"/>
              <a:gd name="connsiteX1161" fmla="*/ 118000 w 233956"/>
              <a:gd name="connsiteY1161" fmla="*/ 33815 h 335238"/>
              <a:gd name="connsiteX1162" fmla="*/ 118000 w 233956"/>
              <a:gd name="connsiteY1162" fmla="*/ 37776 h 335238"/>
              <a:gd name="connsiteX1163" fmla="*/ 119320 w 233956"/>
              <a:gd name="connsiteY1163" fmla="*/ 37776 h 335238"/>
              <a:gd name="connsiteX1164" fmla="*/ 119320 w 233956"/>
              <a:gd name="connsiteY1164" fmla="*/ 39096 h 335238"/>
              <a:gd name="connsiteX1165" fmla="*/ 118000 w 233956"/>
              <a:gd name="connsiteY1165" fmla="*/ 39096 h 335238"/>
              <a:gd name="connsiteX1166" fmla="*/ 118000 w 233956"/>
              <a:gd name="connsiteY1166" fmla="*/ 43056 h 335238"/>
              <a:gd name="connsiteX1167" fmla="*/ 120640 w 233956"/>
              <a:gd name="connsiteY1167" fmla="*/ 41736 h 335238"/>
              <a:gd name="connsiteX1168" fmla="*/ 120640 w 233956"/>
              <a:gd name="connsiteY1168" fmla="*/ 43056 h 335238"/>
              <a:gd name="connsiteX1169" fmla="*/ 118000 w 233956"/>
              <a:gd name="connsiteY1169" fmla="*/ 44377 h 335238"/>
              <a:gd name="connsiteX1170" fmla="*/ 118000 w 233956"/>
              <a:gd name="connsiteY1170" fmla="*/ 45697 h 335238"/>
              <a:gd name="connsiteX1171" fmla="*/ 120640 w 233956"/>
              <a:gd name="connsiteY1171" fmla="*/ 45697 h 335238"/>
              <a:gd name="connsiteX1172" fmla="*/ 120640 w 233956"/>
              <a:gd name="connsiteY1172" fmla="*/ 47017 h 335238"/>
              <a:gd name="connsiteX1173" fmla="*/ 118000 w 233956"/>
              <a:gd name="connsiteY1173" fmla="*/ 47017 h 335238"/>
              <a:gd name="connsiteX1174" fmla="*/ 118000 w 233956"/>
              <a:gd name="connsiteY1174" fmla="*/ 49658 h 335238"/>
              <a:gd name="connsiteX1175" fmla="*/ 119320 w 233956"/>
              <a:gd name="connsiteY1175" fmla="*/ 49658 h 335238"/>
              <a:gd name="connsiteX1176" fmla="*/ 120640 w 233956"/>
              <a:gd name="connsiteY1176" fmla="*/ 50978 h 335238"/>
              <a:gd name="connsiteX1177" fmla="*/ 118000 w 233956"/>
              <a:gd name="connsiteY1177" fmla="*/ 52298 h 335238"/>
              <a:gd name="connsiteX1178" fmla="*/ 118000 w 233956"/>
              <a:gd name="connsiteY1178" fmla="*/ 54938 h 335238"/>
              <a:gd name="connsiteX1179" fmla="*/ 120640 w 233956"/>
              <a:gd name="connsiteY1179" fmla="*/ 54938 h 335238"/>
              <a:gd name="connsiteX1180" fmla="*/ 120640 w 233956"/>
              <a:gd name="connsiteY1180" fmla="*/ 56259 h 335238"/>
              <a:gd name="connsiteX1181" fmla="*/ 118000 w 233956"/>
              <a:gd name="connsiteY1181" fmla="*/ 57579 h 335238"/>
              <a:gd name="connsiteX1182" fmla="*/ 118000 w 233956"/>
              <a:gd name="connsiteY1182" fmla="*/ 58899 h 335238"/>
              <a:gd name="connsiteX1183" fmla="*/ 120640 w 233956"/>
              <a:gd name="connsiteY1183" fmla="*/ 57579 h 335238"/>
              <a:gd name="connsiteX1184" fmla="*/ 121959 w 233956"/>
              <a:gd name="connsiteY1184" fmla="*/ 58899 h 335238"/>
              <a:gd name="connsiteX1185" fmla="*/ 118000 w 233956"/>
              <a:gd name="connsiteY1185" fmla="*/ 60219 h 335238"/>
              <a:gd name="connsiteX1186" fmla="*/ 119320 w 233956"/>
              <a:gd name="connsiteY1186" fmla="*/ 62860 h 335238"/>
              <a:gd name="connsiteX1187" fmla="*/ 121959 w 233956"/>
              <a:gd name="connsiteY1187" fmla="*/ 62860 h 335238"/>
              <a:gd name="connsiteX1188" fmla="*/ 121959 w 233956"/>
              <a:gd name="connsiteY1188" fmla="*/ 64180 h 335238"/>
              <a:gd name="connsiteX1189" fmla="*/ 119320 w 233956"/>
              <a:gd name="connsiteY1189" fmla="*/ 64180 h 335238"/>
              <a:gd name="connsiteX1190" fmla="*/ 119320 w 233956"/>
              <a:gd name="connsiteY1190" fmla="*/ 66820 h 335238"/>
              <a:gd name="connsiteX1191" fmla="*/ 121959 w 233956"/>
              <a:gd name="connsiteY1191" fmla="*/ 65500 h 335238"/>
              <a:gd name="connsiteX1192" fmla="*/ 120640 w 233956"/>
              <a:gd name="connsiteY1192" fmla="*/ 66820 h 335238"/>
              <a:gd name="connsiteX1193" fmla="*/ 119320 w 233956"/>
              <a:gd name="connsiteY1193" fmla="*/ 68141 h 335238"/>
              <a:gd name="connsiteX1194" fmla="*/ 119320 w 233956"/>
              <a:gd name="connsiteY1194" fmla="*/ 69461 h 335238"/>
              <a:gd name="connsiteX1195" fmla="*/ 121959 w 233956"/>
              <a:gd name="connsiteY1195" fmla="*/ 69461 h 335238"/>
              <a:gd name="connsiteX1196" fmla="*/ 121959 w 233956"/>
              <a:gd name="connsiteY1196" fmla="*/ 70781 h 335238"/>
              <a:gd name="connsiteX1197" fmla="*/ 119320 w 233956"/>
              <a:gd name="connsiteY1197" fmla="*/ 70781 h 335238"/>
              <a:gd name="connsiteX1198" fmla="*/ 119320 w 233956"/>
              <a:gd name="connsiteY1198" fmla="*/ 73421 h 335238"/>
              <a:gd name="connsiteX1199" fmla="*/ 121959 w 233956"/>
              <a:gd name="connsiteY1199" fmla="*/ 73421 h 335238"/>
              <a:gd name="connsiteX1200" fmla="*/ 121959 w 233956"/>
              <a:gd name="connsiteY1200" fmla="*/ 74742 h 335238"/>
              <a:gd name="connsiteX1201" fmla="*/ 119320 w 233956"/>
              <a:gd name="connsiteY1201" fmla="*/ 74742 h 335238"/>
              <a:gd name="connsiteX1202" fmla="*/ 119320 w 233956"/>
              <a:gd name="connsiteY1202" fmla="*/ 77382 h 335238"/>
              <a:gd name="connsiteX1203" fmla="*/ 121959 w 233956"/>
              <a:gd name="connsiteY1203" fmla="*/ 77382 h 335238"/>
              <a:gd name="connsiteX1204" fmla="*/ 121959 w 233956"/>
              <a:gd name="connsiteY1204" fmla="*/ 78702 h 335238"/>
              <a:gd name="connsiteX1205" fmla="*/ 120640 w 233956"/>
              <a:gd name="connsiteY1205" fmla="*/ 78702 h 335238"/>
              <a:gd name="connsiteX1206" fmla="*/ 120640 w 233956"/>
              <a:gd name="connsiteY1206" fmla="*/ 80023 h 335238"/>
              <a:gd name="connsiteX1207" fmla="*/ 123279 w 233956"/>
              <a:gd name="connsiteY1207" fmla="*/ 80023 h 335238"/>
              <a:gd name="connsiteX1208" fmla="*/ 123279 w 233956"/>
              <a:gd name="connsiteY1208" fmla="*/ 81343 h 335238"/>
              <a:gd name="connsiteX1209" fmla="*/ 120640 w 233956"/>
              <a:gd name="connsiteY1209" fmla="*/ 81343 h 335238"/>
              <a:gd name="connsiteX1210" fmla="*/ 120640 w 233956"/>
              <a:gd name="connsiteY1210" fmla="*/ 83983 h 335238"/>
              <a:gd name="connsiteX1211" fmla="*/ 121959 w 233956"/>
              <a:gd name="connsiteY1211" fmla="*/ 82663 h 335238"/>
              <a:gd name="connsiteX1212" fmla="*/ 123279 w 233956"/>
              <a:gd name="connsiteY1212" fmla="*/ 83983 h 335238"/>
              <a:gd name="connsiteX1213" fmla="*/ 120640 w 233956"/>
              <a:gd name="connsiteY1213" fmla="*/ 85303 h 335238"/>
              <a:gd name="connsiteX1214" fmla="*/ 120640 w 233956"/>
              <a:gd name="connsiteY1214" fmla="*/ 87944 h 335238"/>
              <a:gd name="connsiteX1215" fmla="*/ 121959 w 233956"/>
              <a:gd name="connsiteY1215" fmla="*/ 89264 h 335238"/>
              <a:gd name="connsiteX1216" fmla="*/ 120640 w 233956"/>
              <a:gd name="connsiteY1216" fmla="*/ 89264 h 335238"/>
              <a:gd name="connsiteX1217" fmla="*/ 120640 w 233956"/>
              <a:gd name="connsiteY1217" fmla="*/ 90584 h 335238"/>
              <a:gd name="connsiteX1218" fmla="*/ 121959 w 233956"/>
              <a:gd name="connsiteY1218" fmla="*/ 90584 h 335238"/>
              <a:gd name="connsiteX1219" fmla="*/ 121959 w 233956"/>
              <a:gd name="connsiteY1219" fmla="*/ 91905 h 335238"/>
              <a:gd name="connsiteX1220" fmla="*/ 119320 w 233956"/>
              <a:gd name="connsiteY1220" fmla="*/ 91905 h 335238"/>
              <a:gd name="connsiteX1221" fmla="*/ 119320 w 233956"/>
              <a:gd name="connsiteY1221" fmla="*/ 93225 h 335238"/>
              <a:gd name="connsiteX1222" fmla="*/ 121959 w 233956"/>
              <a:gd name="connsiteY1222" fmla="*/ 93225 h 335238"/>
              <a:gd name="connsiteX1223" fmla="*/ 123279 w 233956"/>
              <a:gd name="connsiteY1223" fmla="*/ 94545 h 335238"/>
              <a:gd name="connsiteX1224" fmla="*/ 119320 w 233956"/>
              <a:gd name="connsiteY1224" fmla="*/ 94545 h 335238"/>
              <a:gd name="connsiteX1225" fmla="*/ 119320 w 233956"/>
              <a:gd name="connsiteY1225" fmla="*/ 97185 h 335238"/>
              <a:gd name="connsiteX1226" fmla="*/ 121959 w 233956"/>
              <a:gd name="connsiteY1226" fmla="*/ 95865 h 335238"/>
              <a:gd name="connsiteX1227" fmla="*/ 123279 w 233956"/>
              <a:gd name="connsiteY1227" fmla="*/ 97185 h 335238"/>
              <a:gd name="connsiteX1228" fmla="*/ 119320 w 233956"/>
              <a:gd name="connsiteY1228" fmla="*/ 98506 h 335238"/>
              <a:gd name="connsiteX1229" fmla="*/ 119320 w 233956"/>
              <a:gd name="connsiteY1229" fmla="*/ 101146 h 335238"/>
              <a:gd name="connsiteX1230" fmla="*/ 121959 w 233956"/>
              <a:gd name="connsiteY1230" fmla="*/ 99826 h 335238"/>
              <a:gd name="connsiteX1231" fmla="*/ 121959 w 233956"/>
              <a:gd name="connsiteY1231" fmla="*/ 101146 h 335238"/>
              <a:gd name="connsiteX1232" fmla="*/ 119320 w 233956"/>
              <a:gd name="connsiteY1232" fmla="*/ 102466 h 335238"/>
              <a:gd name="connsiteX1233" fmla="*/ 119320 w 233956"/>
              <a:gd name="connsiteY1233" fmla="*/ 105107 h 335238"/>
              <a:gd name="connsiteX1234" fmla="*/ 121959 w 233956"/>
              <a:gd name="connsiteY1234" fmla="*/ 105107 h 335238"/>
              <a:gd name="connsiteX1235" fmla="*/ 121959 w 233956"/>
              <a:gd name="connsiteY1235" fmla="*/ 106427 h 335238"/>
              <a:gd name="connsiteX1236" fmla="*/ 119320 w 233956"/>
              <a:gd name="connsiteY1236" fmla="*/ 106427 h 335238"/>
              <a:gd name="connsiteX1237" fmla="*/ 118000 w 233956"/>
              <a:gd name="connsiteY1237" fmla="*/ 109067 h 335238"/>
              <a:gd name="connsiteX1238" fmla="*/ 121959 w 233956"/>
              <a:gd name="connsiteY1238" fmla="*/ 109067 h 335238"/>
              <a:gd name="connsiteX1239" fmla="*/ 121959 w 233956"/>
              <a:gd name="connsiteY1239" fmla="*/ 110388 h 335238"/>
              <a:gd name="connsiteX1240" fmla="*/ 118000 w 233956"/>
              <a:gd name="connsiteY1240" fmla="*/ 110388 h 335238"/>
              <a:gd name="connsiteX1241" fmla="*/ 118000 w 233956"/>
              <a:gd name="connsiteY1241" fmla="*/ 113028 h 335238"/>
              <a:gd name="connsiteX1242" fmla="*/ 120640 w 233956"/>
              <a:gd name="connsiteY1242" fmla="*/ 113028 h 335238"/>
              <a:gd name="connsiteX1243" fmla="*/ 120640 w 233956"/>
              <a:gd name="connsiteY1243" fmla="*/ 114348 h 335238"/>
              <a:gd name="connsiteX1244" fmla="*/ 118000 w 233956"/>
              <a:gd name="connsiteY1244" fmla="*/ 114348 h 335238"/>
              <a:gd name="connsiteX1245" fmla="*/ 118000 w 233956"/>
              <a:gd name="connsiteY1245" fmla="*/ 118309 h 335238"/>
              <a:gd name="connsiteX1246" fmla="*/ 120640 w 233956"/>
              <a:gd name="connsiteY1246" fmla="*/ 118309 h 335238"/>
              <a:gd name="connsiteX1247" fmla="*/ 120640 w 233956"/>
              <a:gd name="connsiteY1247" fmla="*/ 119629 h 335238"/>
              <a:gd name="connsiteX1248" fmla="*/ 118000 w 233956"/>
              <a:gd name="connsiteY1248" fmla="*/ 119629 h 335238"/>
              <a:gd name="connsiteX1249" fmla="*/ 116680 w 233956"/>
              <a:gd name="connsiteY1249" fmla="*/ 120949 h 335238"/>
              <a:gd name="connsiteX1250" fmla="*/ 116680 w 233956"/>
              <a:gd name="connsiteY1250" fmla="*/ 122270 h 335238"/>
              <a:gd name="connsiteX1251" fmla="*/ 119320 w 233956"/>
              <a:gd name="connsiteY1251" fmla="*/ 122270 h 335238"/>
              <a:gd name="connsiteX1252" fmla="*/ 120640 w 233956"/>
              <a:gd name="connsiteY1252" fmla="*/ 123590 h 335238"/>
              <a:gd name="connsiteX1253" fmla="*/ 116680 w 233956"/>
              <a:gd name="connsiteY1253" fmla="*/ 123590 h 335238"/>
              <a:gd name="connsiteX1254" fmla="*/ 116680 w 233956"/>
              <a:gd name="connsiteY1254" fmla="*/ 126230 h 335238"/>
              <a:gd name="connsiteX1255" fmla="*/ 119320 w 233956"/>
              <a:gd name="connsiteY1255" fmla="*/ 126230 h 335238"/>
              <a:gd name="connsiteX1256" fmla="*/ 119320 w 233956"/>
              <a:gd name="connsiteY1256" fmla="*/ 127550 h 335238"/>
              <a:gd name="connsiteX1257" fmla="*/ 116680 w 233956"/>
              <a:gd name="connsiteY1257" fmla="*/ 127550 h 335238"/>
              <a:gd name="connsiteX1258" fmla="*/ 115360 w 233956"/>
              <a:gd name="connsiteY1258" fmla="*/ 130191 h 335238"/>
              <a:gd name="connsiteX1259" fmla="*/ 119320 w 233956"/>
              <a:gd name="connsiteY1259" fmla="*/ 130191 h 335238"/>
              <a:gd name="connsiteX1260" fmla="*/ 119320 w 233956"/>
              <a:gd name="connsiteY1260" fmla="*/ 131511 h 335238"/>
              <a:gd name="connsiteX1261" fmla="*/ 115360 w 233956"/>
              <a:gd name="connsiteY1261" fmla="*/ 131511 h 335238"/>
              <a:gd name="connsiteX1262" fmla="*/ 115360 w 233956"/>
              <a:gd name="connsiteY1262" fmla="*/ 135472 h 335238"/>
              <a:gd name="connsiteX1263" fmla="*/ 118000 w 233956"/>
              <a:gd name="connsiteY1263" fmla="*/ 135472 h 335238"/>
              <a:gd name="connsiteX1264" fmla="*/ 118000 w 233956"/>
              <a:gd name="connsiteY1264" fmla="*/ 136792 h 335238"/>
              <a:gd name="connsiteX1265" fmla="*/ 115360 w 233956"/>
              <a:gd name="connsiteY1265" fmla="*/ 136792 h 335238"/>
              <a:gd name="connsiteX1266" fmla="*/ 114040 w 233956"/>
              <a:gd name="connsiteY1266" fmla="*/ 138112 h 335238"/>
              <a:gd name="connsiteX1267" fmla="*/ 116680 w 233956"/>
              <a:gd name="connsiteY1267" fmla="*/ 138112 h 335238"/>
              <a:gd name="connsiteX1268" fmla="*/ 116680 w 233956"/>
              <a:gd name="connsiteY1268" fmla="*/ 139432 h 335238"/>
              <a:gd name="connsiteX1269" fmla="*/ 114040 w 233956"/>
              <a:gd name="connsiteY1269" fmla="*/ 139432 h 335238"/>
              <a:gd name="connsiteX1270" fmla="*/ 114040 w 233956"/>
              <a:gd name="connsiteY1270" fmla="*/ 142073 h 335238"/>
              <a:gd name="connsiteX1271" fmla="*/ 116680 w 233956"/>
              <a:gd name="connsiteY1271" fmla="*/ 142073 h 335238"/>
              <a:gd name="connsiteX1272" fmla="*/ 116680 w 233956"/>
              <a:gd name="connsiteY1272" fmla="*/ 143393 h 335238"/>
              <a:gd name="connsiteX1273" fmla="*/ 114040 w 233956"/>
              <a:gd name="connsiteY1273" fmla="*/ 143393 h 335238"/>
              <a:gd name="connsiteX1274" fmla="*/ 114040 w 233956"/>
              <a:gd name="connsiteY1274" fmla="*/ 144713 h 335238"/>
              <a:gd name="connsiteX1275" fmla="*/ 116680 w 233956"/>
              <a:gd name="connsiteY1275" fmla="*/ 144713 h 335238"/>
              <a:gd name="connsiteX1276" fmla="*/ 116680 w 233956"/>
              <a:gd name="connsiteY1276" fmla="*/ 146034 h 335238"/>
              <a:gd name="connsiteX1277" fmla="*/ 114040 w 233956"/>
              <a:gd name="connsiteY1277" fmla="*/ 146034 h 335238"/>
              <a:gd name="connsiteX1278" fmla="*/ 112721 w 233956"/>
              <a:gd name="connsiteY1278" fmla="*/ 149994 h 335238"/>
              <a:gd name="connsiteX1279" fmla="*/ 115360 w 233956"/>
              <a:gd name="connsiteY1279" fmla="*/ 149994 h 335238"/>
              <a:gd name="connsiteX1280" fmla="*/ 115360 w 233956"/>
              <a:gd name="connsiteY1280" fmla="*/ 151314 h 335238"/>
              <a:gd name="connsiteX1281" fmla="*/ 112721 w 233956"/>
              <a:gd name="connsiteY1281" fmla="*/ 151314 h 335238"/>
              <a:gd name="connsiteX1282" fmla="*/ 112721 w 233956"/>
              <a:gd name="connsiteY1282" fmla="*/ 152635 h 335238"/>
              <a:gd name="connsiteX1283" fmla="*/ 116680 w 233956"/>
              <a:gd name="connsiteY1283" fmla="*/ 152635 h 335238"/>
              <a:gd name="connsiteX1284" fmla="*/ 116680 w 233956"/>
              <a:gd name="connsiteY1284" fmla="*/ 153955 h 335238"/>
              <a:gd name="connsiteX1285" fmla="*/ 112721 w 233956"/>
              <a:gd name="connsiteY1285" fmla="*/ 153955 h 335238"/>
              <a:gd name="connsiteX1286" fmla="*/ 112721 w 233956"/>
              <a:gd name="connsiteY1286" fmla="*/ 156595 h 335238"/>
              <a:gd name="connsiteX1287" fmla="*/ 115360 w 233956"/>
              <a:gd name="connsiteY1287" fmla="*/ 156595 h 335238"/>
              <a:gd name="connsiteX1288" fmla="*/ 114040 w 233956"/>
              <a:gd name="connsiteY1288" fmla="*/ 157916 h 335238"/>
              <a:gd name="connsiteX1289" fmla="*/ 112721 w 233956"/>
              <a:gd name="connsiteY1289" fmla="*/ 157916 h 335238"/>
              <a:gd name="connsiteX1290" fmla="*/ 112721 w 233956"/>
              <a:gd name="connsiteY1290" fmla="*/ 160556 h 335238"/>
              <a:gd name="connsiteX1291" fmla="*/ 115360 w 233956"/>
              <a:gd name="connsiteY1291" fmla="*/ 160556 h 335238"/>
              <a:gd name="connsiteX1292" fmla="*/ 115360 w 233956"/>
              <a:gd name="connsiteY1292" fmla="*/ 161876 h 335238"/>
              <a:gd name="connsiteX1293" fmla="*/ 112721 w 233956"/>
              <a:gd name="connsiteY1293" fmla="*/ 161876 h 335238"/>
              <a:gd name="connsiteX1294" fmla="*/ 112721 w 233956"/>
              <a:gd name="connsiteY1294" fmla="*/ 164517 h 335238"/>
              <a:gd name="connsiteX1295" fmla="*/ 114040 w 233956"/>
              <a:gd name="connsiteY1295" fmla="*/ 165837 h 335238"/>
              <a:gd name="connsiteX1296" fmla="*/ 114040 w 233956"/>
              <a:gd name="connsiteY1296" fmla="*/ 167157 h 335238"/>
              <a:gd name="connsiteX1297" fmla="*/ 112721 w 233956"/>
              <a:gd name="connsiteY1297" fmla="*/ 165837 h 335238"/>
              <a:gd name="connsiteX1298" fmla="*/ 111401 w 233956"/>
              <a:gd name="connsiteY1298" fmla="*/ 168477 h 335238"/>
              <a:gd name="connsiteX1299" fmla="*/ 114040 w 233956"/>
              <a:gd name="connsiteY1299" fmla="*/ 168477 h 335238"/>
              <a:gd name="connsiteX1300" fmla="*/ 114040 w 233956"/>
              <a:gd name="connsiteY1300" fmla="*/ 169798 h 335238"/>
              <a:gd name="connsiteX1301" fmla="*/ 111401 w 233956"/>
              <a:gd name="connsiteY1301" fmla="*/ 169798 h 335238"/>
              <a:gd name="connsiteX1302" fmla="*/ 111401 w 233956"/>
              <a:gd name="connsiteY1302" fmla="*/ 172438 h 335238"/>
              <a:gd name="connsiteX1303" fmla="*/ 114040 w 233956"/>
              <a:gd name="connsiteY1303" fmla="*/ 173758 h 335238"/>
              <a:gd name="connsiteX1304" fmla="*/ 114040 w 233956"/>
              <a:gd name="connsiteY1304" fmla="*/ 175078 h 335238"/>
              <a:gd name="connsiteX1305" fmla="*/ 111401 w 233956"/>
              <a:gd name="connsiteY1305" fmla="*/ 173758 h 335238"/>
              <a:gd name="connsiteX1306" fmla="*/ 111401 w 233956"/>
              <a:gd name="connsiteY1306" fmla="*/ 177719 h 335238"/>
              <a:gd name="connsiteX1307" fmla="*/ 115360 w 233956"/>
              <a:gd name="connsiteY1307" fmla="*/ 177719 h 335238"/>
              <a:gd name="connsiteX1308" fmla="*/ 115360 w 233956"/>
              <a:gd name="connsiteY1308" fmla="*/ 179039 h 335238"/>
              <a:gd name="connsiteX1309" fmla="*/ 111401 w 233956"/>
              <a:gd name="connsiteY1309" fmla="*/ 179039 h 335238"/>
              <a:gd name="connsiteX1310" fmla="*/ 111401 w 233956"/>
              <a:gd name="connsiteY1310" fmla="*/ 180359 h 335238"/>
              <a:gd name="connsiteX1311" fmla="*/ 115360 w 233956"/>
              <a:gd name="connsiteY1311" fmla="*/ 181679 h 335238"/>
              <a:gd name="connsiteX1312" fmla="*/ 115360 w 233956"/>
              <a:gd name="connsiteY1312" fmla="*/ 183000 h 335238"/>
              <a:gd name="connsiteX1313" fmla="*/ 111401 w 233956"/>
              <a:gd name="connsiteY1313" fmla="*/ 181679 h 335238"/>
              <a:gd name="connsiteX1314" fmla="*/ 111401 w 233956"/>
              <a:gd name="connsiteY1314" fmla="*/ 184320 h 335238"/>
              <a:gd name="connsiteX1315" fmla="*/ 111401 w 233956"/>
              <a:gd name="connsiteY1315" fmla="*/ 185640 h 335238"/>
              <a:gd name="connsiteX1316" fmla="*/ 115360 w 233956"/>
              <a:gd name="connsiteY1316" fmla="*/ 185640 h 335238"/>
              <a:gd name="connsiteX1317" fmla="*/ 115360 w 233956"/>
              <a:gd name="connsiteY1317" fmla="*/ 186960 h 335238"/>
              <a:gd name="connsiteX1318" fmla="*/ 111401 w 233956"/>
              <a:gd name="connsiteY1318" fmla="*/ 186960 h 335238"/>
              <a:gd name="connsiteX1319" fmla="*/ 111401 w 233956"/>
              <a:gd name="connsiteY1319" fmla="*/ 189601 h 335238"/>
              <a:gd name="connsiteX1320" fmla="*/ 115360 w 233956"/>
              <a:gd name="connsiteY1320" fmla="*/ 190921 h 335238"/>
              <a:gd name="connsiteX1321" fmla="*/ 115360 w 233956"/>
              <a:gd name="connsiteY1321" fmla="*/ 192241 h 335238"/>
              <a:gd name="connsiteX1322" fmla="*/ 111401 w 233956"/>
              <a:gd name="connsiteY1322" fmla="*/ 190921 h 335238"/>
              <a:gd name="connsiteX1323" fmla="*/ 111401 w 233956"/>
              <a:gd name="connsiteY1323" fmla="*/ 193561 h 335238"/>
              <a:gd name="connsiteX1324" fmla="*/ 114040 w 233956"/>
              <a:gd name="connsiteY1324" fmla="*/ 193561 h 335238"/>
              <a:gd name="connsiteX1325" fmla="*/ 114040 w 233956"/>
              <a:gd name="connsiteY1325" fmla="*/ 194882 h 335238"/>
              <a:gd name="connsiteX1326" fmla="*/ 111401 w 233956"/>
              <a:gd name="connsiteY1326" fmla="*/ 194882 h 335238"/>
              <a:gd name="connsiteX1327" fmla="*/ 111401 w 233956"/>
              <a:gd name="connsiteY1327" fmla="*/ 196202 h 335238"/>
              <a:gd name="connsiteX1328" fmla="*/ 114040 w 233956"/>
              <a:gd name="connsiteY1328" fmla="*/ 197522 h 335238"/>
              <a:gd name="connsiteX1329" fmla="*/ 112721 w 233956"/>
              <a:gd name="connsiteY1329" fmla="*/ 198842 h 335238"/>
              <a:gd name="connsiteX1330" fmla="*/ 111401 w 233956"/>
              <a:gd name="connsiteY1330" fmla="*/ 197522 h 335238"/>
              <a:gd name="connsiteX1331" fmla="*/ 111401 w 233956"/>
              <a:gd name="connsiteY1331" fmla="*/ 200163 h 335238"/>
              <a:gd name="connsiteX1332" fmla="*/ 112721 w 233956"/>
              <a:gd name="connsiteY1332" fmla="*/ 200163 h 335238"/>
              <a:gd name="connsiteX1333" fmla="*/ 112721 w 233956"/>
              <a:gd name="connsiteY1333" fmla="*/ 201483 h 335238"/>
              <a:gd name="connsiteX1334" fmla="*/ 111401 w 233956"/>
              <a:gd name="connsiteY1334" fmla="*/ 201483 h 335238"/>
              <a:gd name="connsiteX1335" fmla="*/ 111401 w 233956"/>
              <a:gd name="connsiteY1335" fmla="*/ 202803 h 335238"/>
              <a:gd name="connsiteX1336" fmla="*/ 114040 w 233956"/>
              <a:gd name="connsiteY1336" fmla="*/ 202803 h 335238"/>
              <a:gd name="connsiteX1337" fmla="*/ 114040 w 233956"/>
              <a:gd name="connsiteY1337" fmla="*/ 204123 h 335238"/>
              <a:gd name="connsiteX1338" fmla="*/ 111401 w 233956"/>
              <a:gd name="connsiteY1338" fmla="*/ 204123 h 335238"/>
              <a:gd name="connsiteX1339" fmla="*/ 111401 w 233956"/>
              <a:gd name="connsiteY1339" fmla="*/ 206764 h 335238"/>
              <a:gd name="connsiteX1340" fmla="*/ 111401 w 233956"/>
              <a:gd name="connsiteY1340" fmla="*/ 210724 h 335238"/>
              <a:gd name="connsiteX1341" fmla="*/ 114040 w 233956"/>
              <a:gd name="connsiteY1341" fmla="*/ 210724 h 335238"/>
              <a:gd name="connsiteX1342" fmla="*/ 112721 w 233956"/>
              <a:gd name="connsiteY1342" fmla="*/ 212045 h 335238"/>
              <a:gd name="connsiteX1343" fmla="*/ 111401 w 233956"/>
              <a:gd name="connsiteY1343" fmla="*/ 212045 h 335238"/>
              <a:gd name="connsiteX1344" fmla="*/ 111401 w 233956"/>
              <a:gd name="connsiteY1344" fmla="*/ 214685 h 335238"/>
              <a:gd name="connsiteX1345" fmla="*/ 112721 w 233956"/>
              <a:gd name="connsiteY1345" fmla="*/ 214685 h 335238"/>
              <a:gd name="connsiteX1346" fmla="*/ 112721 w 233956"/>
              <a:gd name="connsiteY1346" fmla="*/ 216005 h 335238"/>
              <a:gd name="connsiteX1347" fmla="*/ 111401 w 233956"/>
              <a:gd name="connsiteY1347" fmla="*/ 216005 h 335238"/>
              <a:gd name="connsiteX1348" fmla="*/ 111401 w 233956"/>
              <a:gd name="connsiteY1348" fmla="*/ 217326 h 335238"/>
              <a:gd name="connsiteX1349" fmla="*/ 114040 w 233956"/>
              <a:gd name="connsiteY1349" fmla="*/ 218646 h 335238"/>
              <a:gd name="connsiteX1350" fmla="*/ 114040 w 233956"/>
              <a:gd name="connsiteY1350" fmla="*/ 219966 h 335238"/>
              <a:gd name="connsiteX1351" fmla="*/ 111401 w 233956"/>
              <a:gd name="connsiteY1351" fmla="*/ 218646 h 335238"/>
              <a:gd name="connsiteX1352" fmla="*/ 111401 w 233956"/>
              <a:gd name="connsiteY1352" fmla="*/ 222607 h 335238"/>
              <a:gd name="connsiteX1353" fmla="*/ 112721 w 233956"/>
              <a:gd name="connsiteY1353" fmla="*/ 222607 h 335238"/>
              <a:gd name="connsiteX1354" fmla="*/ 111401 w 233956"/>
              <a:gd name="connsiteY1354" fmla="*/ 223927 h 335238"/>
              <a:gd name="connsiteX1355" fmla="*/ 111401 w 233956"/>
              <a:gd name="connsiteY1355" fmla="*/ 225247 h 335238"/>
              <a:gd name="connsiteX1356" fmla="*/ 112721 w 233956"/>
              <a:gd name="connsiteY1356" fmla="*/ 226567 h 335238"/>
              <a:gd name="connsiteX1357" fmla="*/ 111401 w 233956"/>
              <a:gd name="connsiteY1357" fmla="*/ 226567 h 335238"/>
              <a:gd name="connsiteX1358" fmla="*/ 111401 w 233956"/>
              <a:gd name="connsiteY1358" fmla="*/ 229208 h 335238"/>
              <a:gd name="connsiteX1359" fmla="*/ 114040 w 233956"/>
              <a:gd name="connsiteY1359" fmla="*/ 229208 h 335238"/>
              <a:gd name="connsiteX1360" fmla="*/ 114040 w 233956"/>
              <a:gd name="connsiteY1360" fmla="*/ 230528 h 335238"/>
              <a:gd name="connsiteX1361" fmla="*/ 111401 w 233956"/>
              <a:gd name="connsiteY1361" fmla="*/ 230528 h 335238"/>
              <a:gd name="connsiteX1362" fmla="*/ 111401 w 233956"/>
              <a:gd name="connsiteY1362" fmla="*/ 231848 h 335238"/>
              <a:gd name="connsiteX1363" fmla="*/ 112721 w 233956"/>
              <a:gd name="connsiteY1363" fmla="*/ 233168 h 335238"/>
              <a:gd name="connsiteX1364" fmla="*/ 112721 w 233956"/>
              <a:gd name="connsiteY1364" fmla="*/ 234489 h 335238"/>
              <a:gd name="connsiteX1365" fmla="*/ 111401 w 233956"/>
              <a:gd name="connsiteY1365" fmla="*/ 233168 h 335238"/>
              <a:gd name="connsiteX1366" fmla="*/ 111401 w 233956"/>
              <a:gd name="connsiteY1366" fmla="*/ 235809 h 335238"/>
              <a:gd name="connsiteX1367" fmla="*/ 112721 w 233956"/>
              <a:gd name="connsiteY1367" fmla="*/ 235809 h 335238"/>
              <a:gd name="connsiteX1368" fmla="*/ 112721 w 233956"/>
              <a:gd name="connsiteY1368" fmla="*/ 237129 h 335238"/>
              <a:gd name="connsiteX1369" fmla="*/ 111401 w 233956"/>
              <a:gd name="connsiteY1369" fmla="*/ 237129 h 335238"/>
              <a:gd name="connsiteX1370" fmla="*/ 110081 w 233956"/>
              <a:gd name="connsiteY1370" fmla="*/ 239769 h 335238"/>
              <a:gd name="connsiteX1371" fmla="*/ 112721 w 233956"/>
              <a:gd name="connsiteY1371" fmla="*/ 239769 h 335238"/>
              <a:gd name="connsiteX1372" fmla="*/ 112721 w 233956"/>
              <a:gd name="connsiteY1372" fmla="*/ 241090 h 335238"/>
              <a:gd name="connsiteX1373" fmla="*/ 110081 w 233956"/>
              <a:gd name="connsiteY1373" fmla="*/ 241090 h 335238"/>
              <a:gd name="connsiteX1374" fmla="*/ 110081 w 233956"/>
              <a:gd name="connsiteY1374" fmla="*/ 242410 h 335238"/>
              <a:gd name="connsiteX1375" fmla="*/ 112721 w 233956"/>
              <a:gd name="connsiteY1375" fmla="*/ 242410 h 335238"/>
              <a:gd name="connsiteX1376" fmla="*/ 112721 w 233956"/>
              <a:gd name="connsiteY1376" fmla="*/ 243730 h 335238"/>
              <a:gd name="connsiteX1377" fmla="*/ 110081 w 233956"/>
              <a:gd name="connsiteY1377" fmla="*/ 243730 h 335238"/>
              <a:gd name="connsiteX1378" fmla="*/ 110081 w 233956"/>
              <a:gd name="connsiteY1378" fmla="*/ 245050 h 335238"/>
              <a:gd name="connsiteX1379" fmla="*/ 111401 w 233956"/>
              <a:gd name="connsiteY1379" fmla="*/ 245050 h 335238"/>
              <a:gd name="connsiteX1380" fmla="*/ 111401 w 233956"/>
              <a:gd name="connsiteY1380" fmla="*/ 246371 h 335238"/>
              <a:gd name="connsiteX1381" fmla="*/ 110081 w 233956"/>
              <a:gd name="connsiteY1381" fmla="*/ 246371 h 335238"/>
              <a:gd name="connsiteX1382" fmla="*/ 111401 w 233956"/>
              <a:gd name="connsiteY1382" fmla="*/ 247691 h 335238"/>
              <a:gd name="connsiteX1383" fmla="*/ 111401 w 233956"/>
              <a:gd name="connsiteY1383" fmla="*/ 249011 h 335238"/>
              <a:gd name="connsiteX1384" fmla="*/ 110081 w 233956"/>
              <a:gd name="connsiteY1384" fmla="*/ 249011 h 335238"/>
              <a:gd name="connsiteX1385" fmla="*/ 104802 w 233956"/>
              <a:gd name="connsiteY1385" fmla="*/ 249011 h 335238"/>
              <a:gd name="connsiteX1386" fmla="*/ 106121 w 233956"/>
              <a:gd name="connsiteY1386" fmla="*/ 202803 h 335238"/>
              <a:gd name="connsiteX1387" fmla="*/ 107441 w 233956"/>
              <a:gd name="connsiteY1387" fmla="*/ 160556 h 335238"/>
              <a:gd name="connsiteX1388" fmla="*/ 114040 w 233956"/>
              <a:gd name="connsiteY1388" fmla="*/ 97185 h 335238"/>
              <a:gd name="connsiteX1389" fmla="*/ 114040 w 233956"/>
              <a:gd name="connsiteY1389" fmla="*/ 66820 h 335238"/>
              <a:gd name="connsiteX1390" fmla="*/ 112721 w 233956"/>
              <a:gd name="connsiteY1390" fmla="*/ 39096 h 335238"/>
              <a:gd name="connsiteX1391" fmla="*/ 94243 w 233956"/>
              <a:gd name="connsiteY1391" fmla="*/ 3450 h 335238"/>
              <a:gd name="connsiteX1392" fmla="*/ 97303 w 233956"/>
              <a:gd name="connsiteY1392" fmla="*/ 49 h 335238"/>
              <a:gd name="connsiteX1393" fmla="*/ 110863 w 233956"/>
              <a:gd name="connsiteY1393" fmla="*/ 6274 h 335238"/>
              <a:gd name="connsiteX1394" fmla="*/ 142613 w 233956"/>
              <a:gd name="connsiteY1394" fmla="*/ 7585 h 335238"/>
              <a:gd name="connsiteX1395" fmla="*/ 147904 w 233956"/>
              <a:gd name="connsiteY1395" fmla="*/ 12827 h 335238"/>
              <a:gd name="connsiteX1396" fmla="*/ 195530 w 233956"/>
              <a:gd name="connsiteY1396" fmla="*/ 39039 h 335238"/>
              <a:gd name="connsiteX1397" fmla="*/ 200821 w 233956"/>
              <a:gd name="connsiteY1397" fmla="*/ 39039 h 335238"/>
              <a:gd name="connsiteX1398" fmla="*/ 206113 w 233956"/>
              <a:gd name="connsiteY1398" fmla="*/ 42971 h 335238"/>
              <a:gd name="connsiteX1399" fmla="*/ 215373 w 233956"/>
              <a:gd name="connsiteY1399" fmla="*/ 50835 h 335238"/>
              <a:gd name="connsiteX1400" fmla="*/ 228603 w 233956"/>
              <a:gd name="connsiteY1400" fmla="*/ 70494 h 335238"/>
              <a:gd name="connsiteX1401" fmla="*/ 231248 w 233956"/>
              <a:gd name="connsiteY1401" fmla="*/ 118987 h 335238"/>
              <a:gd name="connsiteX1402" fmla="*/ 210082 w 233956"/>
              <a:gd name="connsiteY1402" fmla="*/ 168790 h 335238"/>
              <a:gd name="connsiteX1403" fmla="*/ 177009 w 233956"/>
              <a:gd name="connsiteY1403" fmla="*/ 219904 h 335238"/>
              <a:gd name="connsiteX1404" fmla="*/ 124092 w 233956"/>
              <a:gd name="connsiteY1404" fmla="*/ 309026 h 335238"/>
              <a:gd name="connsiteX1405" fmla="*/ 125415 w 233956"/>
              <a:gd name="connsiteY1405" fmla="*/ 311647 h 335238"/>
              <a:gd name="connsiteX1406" fmla="*/ 124092 w 233956"/>
              <a:gd name="connsiteY1406" fmla="*/ 320821 h 335238"/>
              <a:gd name="connsiteX1407" fmla="*/ 124092 w 233956"/>
              <a:gd name="connsiteY1407" fmla="*/ 322132 h 335238"/>
              <a:gd name="connsiteX1408" fmla="*/ 112186 w 233956"/>
              <a:gd name="connsiteY1408" fmla="*/ 335238 h 335238"/>
              <a:gd name="connsiteX1409" fmla="*/ 97633 w 233956"/>
              <a:gd name="connsiteY1409" fmla="*/ 327374 h 335238"/>
              <a:gd name="connsiteX1410" fmla="*/ 98956 w 233956"/>
              <a:gd name="connsiteY1410" fmla="*/ 311647 h 335238"/>
              <a:gd name="connsiteX1411" fmla="*/ 98956 w 233956"/>
              <a:gd name="connsiteY1411" fmla="*/ 310337 h 335238"/>
              <a:gd name="connsiteX1412" fmla="*/ 46040 w 233956"/>
              <a:gd name="connsiteY1412" fmla="*/ 202866 h 335238"/>
              <a:gd name="connsiteX1413" fmla="*/ 18258 w 233956"/>
              <a:gd name="connsiteY1413" fmla="*/ 159616 h 335238"/>
              <a:gd name="connsiteX1414" fmla="*/ 1061 w 233956"/>
              <a:gd name="connsiteY1414" fmla="*/ 112434 h 335238"/>
              <a:gd name="connsiteX1415" fmla="*/ 30165 w 233956"/>
              <a:gd name="connsiteY1415" fmla="*/ 31176 h 335238"/>
              <a:gd name="connsiteX1416" fmla="*/ 44717 w 233956"/>
              <a:gd name="connsiteY1416" fmla="*/ 14138 h 335238"/>
              <a:gd name="connsiteX1417" fmla="*/ 76467 w 233956"/>
              <a:gd name="connsiteY1417" fmla="*/ 6274 h 335238"/>
              <a:gd name="connsiteX1418" fmla="*/ 81758 w 233956"/>
              <a:gd name="connsiteY1418" fmla="*/ 3653 h 335238"/>
              <a:gd name="connsiteX1419" fmla="*/ 97303 w 233956"/>
              <a:gd name="connsiteY1419" fmla="*/ 49 h 33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</a:cxnLst>
            <a:rect l="l" t="t" r="r" b="b"/>
            <a:pathLst>
              <a:path w="233956" h="335238">
                <a:moveTo>
                  <a:pt x="103454" y="322537"/>
                </a:moveTo>
                <a:cubicBezTo>
                  <a:pt x="103454" y="323807"/>
                  <a:pt x="103454" y="323807"/>
                  <a:pt x="103454" y="325077"/>
                </a:cubicBezTo>
                <a:cubicBezTo>
                  <a:pt x="103454" y="327617"/>
                  <a:pt x="105570" y="328887"/>
                  <a:pt x="106629" y="328887"/>
                </a:cubicBezTo>
                <a:cubicBezTo>
                  <a:pt x="105570" y="327617"/>
                  <a:pt x="104512" y="325077"/>
                  <a:pt x="103454" y="322537"/>
                </a:cubicBezTo>
                <a:close/>
                <a:moveTo>
                  <a:pt x="103102" y="317775"/>
                </a:moveTo>
                <a:cubicBezTo>
                  <a:pt x="103102" y="319045"/>
                  <a:pt x="103102" y="320315"/>
                  <a:pt x="101867" y="320315"/>
                </a:cubicBezTo>
                <a:cubicBezTo>
                  <a:pt x="104336" y="324125"/>
                  <a:pt x="106806" y="326665"/>
                  <a:pt x="109275" y="330475"/>
                </a:cubicBezTo>
                <a:cubicBezTo>
                  <a:pt x="110510" y="330475"/>
                  <a:pt x="110510" y="330475"/>
                  <a:pt x="111745" y="330475"/>
                </a:cubicBezTo>
                <a:cubicBezTo>
                  <a:pt x="111745" y="330475"/>
                  <a:pt x="112980" y="330475"/>
                  <a:pt x="112980" y="330475"/>
                </a:cubicBezTo>
                <a:cubicBezTo>
                  <a:pt x="109275" y="325395"/>
                  <a:pt x="105571" y="322855"/>
                  <a:pt x="103102" y="317775"/>
                </a:cubicBezTo>
                <a:close/>
                <a:moveTo>
                  <a:pt x="104724" y="314600"/>
                </a:moveTo>
                <a:cubicBezTo>
                  <a:pt x="103454" y="314600"/>
                  <a:pt x="103454" y="315899"/>
                  <a:pt x="103454" y="315899"/>
                </a:cubicBezTo>
                <a:cubicBezTo>
                  <a:pt x="107264" y="321095"/>
                  <a:pt x="111074" y="324991"/>
                  <a:pt x="114884" y="328888"/>
                </a:cubicBezTo>
                <a:cubicBezTo>
                  <a:pt x="114884" y="328888"/>
                  <a:pt x="114884" y="328888"/>
                  <a:pt x="116154" y="328888"/>
                </a:cubicBezTo>
                <a:cubicBezTo>
                  <a:pt x="111074" y="323692"/>
                  <a:pt x="108534" y="318497"/>
                  <a:pt x="104724" y="314600"/>
                </a:cubicBezTo>
                <a:close/>
                <a:moveTo>
                  <a:pt x="117742" y="313012"/>
                </a:moveTo>
                <a:cubicBezTo>
                  <a:pt x="118536" y="314600"/>
                  <a:pt x="118536" y="314600"/>
                  <a:pt x="119330" y="316187"/>
                </a:cubicBezTo>
                <a:cubicBezTo>
                  <a:pt x="119330" y="314600"/>
                  <a:pt x="119330" y="314600"/>
                  <a:pt x="119330" y="313012"/>
                </a:cubicBezTo>
                <a:cubicBezTo>
                  <a:pt x="118536" y="313012"/>
                  <a:pt x="118536" y="313012"/>
                  <a:pt x="117742" y="313012"/>
                </a:cubicBezTo>
                <a:close/>
                <a:moveTo>
                  <a:pt x="111392" y="313012"/>
                </a:moveTo>
                <a:cubicBezTo>
                  <a:pt x="114038" y="315552"/>
                  <a:pt x="116684" y="318092"/>
                  <a:pt x="119330" y="319362"/>
                </a:cubicBezTo>
                <a:cubicBezTo>
                  <a:pt x="119330" y="319362"/>
                  <a:pt x="119330" y="318092"/>
                  <a:pt x="119330" y="316822"/>
                </a:cubicBezTo>
                <a:cubicBezTo>
                  <a:pt x="118007" y="315552"/>
                  <a:pt x="116684" y="314282"/>
                  <a:pt x="115361" y="313012"/>
                </a:cubicBezTo>
                <a:cubicBezTo>
                  <a:pt x="114038" y="313012"/>
                  <a:pt x="112715" y="313012"/>
                  <a:pt x="111392" y="313012"/>
                </a:cubicBezTo>
                <a:close/>
                <a:moveTo>
                  <a:pt x="109804" y="313012"/>
                </a:moveTo>
                <a:cubicBezTo>
                  <a:pt x="112525" y="317180"/>
                  <a:pt x="116607" y="319958"/>
                  <a:pt x="119329" y="324125"/>
                </a:cubicBezTo>
                <a:cubicBezTo>
                  <a:pt x="119329" y="324125"/>
                  <a:pt x="119329" y="322736"/>
                  <a:pt x="119329" y="322736"/>
                </a:cubicBezTo>
                <a:cubicBezTo>
                  <a:pt x="116607" y="318569"/>
                  <a:pt x="113886" y="315790"/>
                  <a:pt x="111164" y="313012"/>
                </a:cubicBezTo>
                <a:cubicBezTo>
                  <a:pt x="111164" y="313012"/>
                  <a:pt x="109804" y="313012"/>
                  <a:pt x="109804" y="313012"/>
                </a:cubicBezTo>
                <a:close/>
                <a:moveTo>
                  <a:pt x="105042" y="313012"/>
                </a:moveTo>
                <a:cubicBezTo>
                  <a:pt x="107899" y="318208"/>
                  <a:pt x="112186" y="323403"/>
                  <a:pt x="116472" y="327300"/>
                </a:cubicBezTo>
                <a:cubicBezTo>
                  <a:pt x="117901" y="327300"/>
                  <a:pt x="117901" y="326001"/>
                  <a:pt x="119330" y="324702"/>
                </a:cubicBezTo>
                <a:cubicBezTo>
                  <a:pt x="115043" y="320806"/>
                  <a:pt x="110757" y="316909"/>
                  <a:pt x="107899" y="313012"/>
                </a:cubicBezTo>
                <a:cubicBezTo>
                  <a:pt x="106471" y="313012"/>
                  <a:pt x="105042" y="313012"/>
                  <a:pt x="105042" y="313012"/>
                </a:cubicBezTo>
                <a:close/>
                <a:moveTo>
                  <a:pt x="112979" y="289200"/>
                </a:moveTo>
                <a:cubicBezTo>
                  <a:pt x="112979" y="290470"/>
                  <a:pt x="112979" y="293010"/>
                  <a:pt x="112979" y="295550"/>
                </a:cubicBezTo>
                <a:cubicBezTo>
                  <a:pt x="114567" y="293010"/>
                  <a:pt x="114567" y="290470"/>
                  <a:pt x="114567" y="289200"/>
                </a:cubicBezTo>
                <a:cubicBezTo>
                  <a:pt x="114567" y="289200"/>
                  <a:pt x="112979" y="289200"/>
                  <a:pt x="112979" y="289200"/>
                </a:cubicBezTo>
                <a:close/>
                <a:moveTo>
                  <a:pt x="106713" y="289200"/>
                </a:moveTo>
                <a:cubicBezTo>
                  <a:pt x="106713" y="291740"/>
                  <a:pt x="106713" y="294280"/>
                  <a:pt x="108050" y="296820"/>
                </a:cubicBezTo>
                <a:cubicBezTo>
                  <a:pt x="109386" y="299360"/>
                  <a:pt x="105376" y="301900"/>
                  <a:pt x="104039" y="299360"/>
                </a:cubicBezTo>
                <a:cubicBezTo>
                  <a:pt x="102702" y="296820"/>
                  <a:pt x="101365" y="293010"/>
                  <a:pt x="101365" y="290470"/>
                </a:cubicBezTo>
                <a:cubicBezTo>
                  <a:pt x="100029" y="290470"/>
                  <a:pt x="100029" y="290470"/>
                  <a:pt x="98692" y="290470"/>
                </a:cubicBezTo>
                <a:cubicBezTo>
                  <a:pt x="101365" y="296820"/>
                  <a:pt x="102702" y="303170"/>
                  <a:pt x="104039" y="308250"/>
                </a:cubicBezTo>
                <a:cubicBezTo>
                  <a:pt x="109386" y="308250"/>
                  <a:pt x="114734" y="308250"/>
                  <a:pt x="118744" y="308250"/>
                </a:cubicBezTo>
                <a:cubicBezTo>
                  <a:pt x="120081" y="303170"/>
                  <a:pt x="121418" y="296820"/>
                  <a:pt x="124092" y="291740"/>
                </a:cubicBezTo>
                <a:cubicBezTo>
                  <a:pt x="122755" y="290470"/>
                  <a:pt x="121418" y="290470"/>
                  <a:pt x="120081" y="290470"/>
                </a:cubicBezTo>
                <a:cubicBezTo>
                  <a:pt x="120081" y="293010"/>
                  <a:pt x="118744" y="295550"/>
                  <a:pt x="117408" y="299360"/>
                </a:cubicBezTo>
                <a:cubicBezTo>
                  <a:pt x="117408" y="300630"/>
                  <a:pt x="114734" y="300630"/>
                  <a:pt x="113397" y="300630"/>
                </a:cubicBezTo>
                <a:cubicBezTo>
                  <a:pt x="112060" y="301900"/>
                  <a:pt x="109386" y="300630"/>
                  <a:pt x="109386" y="298090"/>
                </a:cubicBezTo>
                <a:cubicBezTo>
                  <a:pt x="108050" y="295550"/>
                  <a:pt x="108050" y="291740"/>
                  <a:pt x="108050" y="289200"/>
                </a:cubicBezTo>
                <a:cubicBezTo>
                  <a:pt x="108050" y="289200"/>
                  <a:pt x="106713" y="289200"/>
                  <a:pt x="106713" y="289200"/>
                </a:cubicBezTo>
                <a:close/>
                <a:moveTo>
                  <a:pt x="122306" y="273325"/>
                </a:moveTo>
                <a:cubicBezTo>
                  <a:pt x="122306" y="275865"/>
                  <a:pt x="120917" y="277135"/>
                  <a:pt x="120917" y="279675"/>
                </a:cubicBezTo>
                <a:cubicBezTo>
                  <a:pt x="120917" y="280945"/>
                  <a:pt x="120917" y="282215"/>
                  <a:pt x="120917" y="284755"/>
                </a:cubicBezTo>
                <a:cubicBezTo>
                  <a:pt x="122306" y="284755"/>
                  <a:pt x="123695" y="286025"/>
                  <a:pt x="125084" y="286025"/>
                </a:cubicBezTo>
                <a:cubicBezTo>
                  <a:pt x="126473" y="282215"/>
                  <a:pt x="129252" y="278405"/>
                  <a:pt x="132030" y="274595"/>
                </a:cubicBezTo>
                <a:cubicBezTo>
                  <a:pt x="127862" y="274595"/>
                  <a:pt x="125084" y="274595"/>
                  <a:pt x="122306" y="273325"/>
                </a:cubicBezTo>
                <a:close/>
                <a:moveTo>
                  <a:pt x="96311" y="271737"/>
                </a:moveTo>
                <a:cubicBezTo>
                  <a:pt x="94988" y="271737"/>
                  <a:pt x="93665" y="273036"/>
                  <a:pt x="92342" y="273036"/>
                </a:cubicBezTo>
                <a:cubicBezTo>
                  <a:pt x="93665" y="276933"/>
                  <a:pt x="96311" y="280829"/>
                  <a:pt x="97634" y="286025"/>
                </a:cubicBezTo>
                <a:cubicBezTo>
                  <a:pt x="98957" y="284726"/>
                  <a:pt x="98957" y="284726"/>
                  <a:pt x="100280" y="284726"/>
                </a:cubicBezTo>
                <a:cubicBezTo>
                  <a:pt x="100280" y="284726"/>
                  <a:pt x="100280" y="283427"/>
                  <a:pt x="100280" y="283427"/>
                </a:cubicBezTo>
                <a:cubicBezTo>
                  <a:pt x="98957" y="279531"/>
                  <a:pt x="97634" y="275634"/>
                  <a:pt x="96311" y="271737"/>
                </a:cubicBezTo>
                <a:close/>
                <a:moveTo>
                  <a:pt x="112979" y="270150"/>
                </a:moveTo>
                <a:cubicBezTo>
                  <a:pt x="112979" y="275230"/>
                  <a:pt x="112979" y="279040"/>
                  <a:pt x="112979" y="282850"/>
                </a:cubicBezTo>
                <a:cubicBezTo>
                  <a:pt x="114566" y="282850"/>
                  <a:pt x="114566" y="282850"/>
                  <a:pt x="116154" y="282850"/>
                </a:cubicBezTo>
                <a:cubicBezTo>
                  <a:pt x="116154" y="281580"/>
                  <a:pt x="116154" y="279040"/>
                  <a:pt x="116154" y="277770"/>
                </a:cubicBezTo>
                <a:cubicBezTo>
                  <a:pt x="117742" y="275230"/>
                  <a:pt x="117742" y="273960"/>
                  <a:pt x="117742" y="271420"/>
                </a:cubicBezTo>
                <a:cubicBezTo>
                  <a:pt x="116154" y="271420"/>
                  <a:pt x="114566" y="271420"/>
                  <a:pt x="112979" y="270150"/>
                </a:cubicBezTo>
                <a:close/>
                <a:moveTo>
                  <a:pt x="108217" y="270150"/>
                </a:moveTo>
                <a:cubicBezTo>
                  <a:pt x="105677" y="270150"/>
                  <a:pt x="104407" y="270150"/>
                  <a:pt x="101867" y="271420"/>
                </a:cubicBezTo>
                <a:cubicBezTo>
                  <a:pt x="103137" y="273960"/>
                  <a:pt x="103137" y="276500"/>
                  <a:pt x="104407" y="279040"/>
                </a:cubicBezTo>
                <a:cubicBezTo>
                  <a:pt x="104407" y="280310"/>
                  <a:pt x="105677" y="281580"/>
                  <a:pt x="105677" y="282850"/>
                </a:cubicBezTo>
                <a:cubicBezTo>
                  <a:pt x="106947" y="282850"/>
                  <a:pt x="106947" y="282850"/>
                  <a:pt x="108217" y="282850"/>
                </a:cubicBezTo>
                <a:cubicBezTo>
                  <a:pt x="108217" y="279040"/>
                  <a:pt x="108217" y="273960"/>
                  <a:pt x="108217" y="270150"/>
                </a:cubicBezTo>
                <a:close/>
                <a:moveTo>
                  <a:pt x="135204" y="265387"/>
                </a:moveTo>
                <a:cubicBezTo>
                  <a:pt x="134145" y="266975"/>
                  <a:pt x="133087" y="266975"/>
                  <a:pt x="132029" y="268562"/>
                </a:cubicBezTo>
                <a:cubicBezTo>
                  <a:pt x="133087" y="268562"/>
                  <a:pt x="133087" y="270150"/>
                  <a:pt x="133087" y="270150"/>
                </a:cubicBezTo>
                <a:cubicBezTo>
                  <a:pt x="134145" y="268562"/>
                  <a:pt x="134145" y="266975"/>
                  <a:pt x="135204" y="265387"/>
                </a:cubicBezTo>
                <a:close/>
                <a:moveTo>
                  <a:pt x="132559" y="263800"/>
                </a:moveTo>
                <a:cubicBezTo>
                  <a:pt x="131236" y="264991"/>
                  <a:pt x="128590" y="266182"/>
                  <a:pt x="127267" y="268563"/>
                </a:cubicBezTo>
                <a:cubicBezTo>
                  <a:pt x="128590" y="268563"/>
                  <a:pt x="129913" y="268563"/>
                  <a:pt x="131236" y="268563"/>
                </a:cubicBezTo>
                <a:cubicBezTo>
                  <a:pt x="132559" y="267372"/>
                  <a:pt x="133882" y="266182"/>
                  <a:pt x="135205" y="264991"/>
                </a:cubicBezTo>
                <a:cubicBezTo>
                  <a:pt x="133882" y="264991"/>
                  <a:pt x="132559" y="264991"/>
                  <a:pt x="132559" y="263800"/>
                </a:cubicBezTo>
                <a:close/>
                <a:moveTo>
                  <a:pt x="108217" y="263800"/>
                </a:moveTo>
                <a:cubicBezTo>
                  <a:pt x="106629" y="263800"/>
                  <a:pt x="106629" y="265388"/>
                  <a:pt x="106629" y="265388"/>
                </a:cubicBezTo>
                <a:cubicBezTo>
                  <a:pt x="106629" y="265388"/>
                  <a:pt x="106629" y="265388"/>
                  <a:pt x="108217" y="265388"/>
                </a:cubicBezTo>
                <a:cubicBezTo>
                  <a:pt x="108217" y="265388"/>
                  <a:pt x="108217" y="263800"/>
                  <a:pt x="108217" y="263800"/>
                </a:cubicBezTo>
                <a:close/>
                <a:moveTo>
                  <a:pt x="129251" y="262212"/>
                </a:moveTo>
                <a:cubicBezTo>
                  <a:pt x="128060" y="263403"/>
                  <a:pt x="126870" y="264594"/>
                  <a:pt x="125679" y="265784"/>
                </a:cubicBezTo>
                <a:cubicBezTo>
                  <a:pt x="125679" y="265784"/>
                  <a:pt x="125679" y="266975"/>
                  <a:pt x="125679" y="266975"/>
                </a:cubicBezTo>
                <a:cubicBezTo>
                  <a:pt x="126870" y="265784"/>
                  <a:pt x="129251" y="264594"/>
                  <a:pt x="130442" y="263403"/>
                </a:cubicBezTo>
                <a:cubicBezTo>
                  <a:pt x="130442" y="263403"/>
                  <a:pt x="129251" y="262212"/>
                  <a:pt x="129251" y="262212"/>
                </a:cubicBezTo>
                <a:close/>
                <a:moveTo>
                  <a:pt x="92342" y="262212"/>
                </a:moveTo>
                <a:cubicBezTo>
                  <a:pt x="92342" y="263403"/>
                  <a:pt x="90754" y="265784"/>
                  <a:pt x="89167" y="266975"/>
                </a:cubicBezTo>
                <a:lnTo>
                  <a:pt x="91548" y="266380"/>
                </a:lnTo>
                <a:lnTo>
                  <a:pt x="92342" y="266975"/>
                </a:lnTo>
                <a:lnTo>
                  <a:pt x="92977" y="266022"/>
                </a:lnTo>
                <a:lnTo>
                  <a:pt x="93930" y="265784"/>
                </a:lnTo>
                <a:cubicBezTo>
                  <a:pt x="93930" y="264594"/>
                  <a:pt x="93930" y="264594"/>
                  <a:pt x="93930" y="264594"/>
                </a:cubicBezTo>
                <a:lnTo>
                  <a:pt x="92977" y="266022"/>
                </a:lnTo>
                <a:lnTo>
                  <a:pt x="91548" y="266380"/>
                </a:lnTo>
                <a:lnTo>
                  <a:pt x="90754" y="265784"/>
                </a:lnTo>
                <a:cubicBezTo>
                  <a:pt x="90754" y="264594"/>
                  <a:pt x="92342" y="263403"/>
                  <a:pt x="92342" y="263403"/>
                </a:cubicBezTo>
                <a:cubicBezTo>
                  <a:pt x="92342" y="262212"/>
                  <a:pt x="92342" y="262212"/>
                  <a:pt x="92342" y="262212"/>
                </a:cubicBezTo>
                <a:close/>
                <a:moveTo>
                  <a:pt x="89166" y="260625"/>
                </a:moveTo>
                <a:cubicBezTo>
                  <a:pt x="89166" y="261816"/>
                  <a:pt x="87579" y="263007"/>
                  <a:pt x="87579" y="264197"/>
                </a:cubicBezTo>
                <a:cubicBezTo>
                  <a:pt x="87579" y="264197"/>
                  <a:pt x="87579" y="265388"/>
                  <a:pt x="87579" y="265388"/>
                </a:cubicBezTo>
                <a:cubicBezTo>
                  <a:pt x="89166" y="264197"/>
                  <a:pt x="90754" y="261816"/>
                  <a:pt x="92342" y="260625"/>
                </a:cubicBezTo>
                <a:cubicBezTo>
                  <a:pt x="90754" y="260625"/>
                  <a:pt x="90754" y="260625"/>
                  <a:pt x="89166" y="260625"/>
                </a:cubicBezTo>
                <a:close/>
                <a:moveTo>
                  <a:pt x="119647" y="259037"/>
                </a:moveTo>
                <a:cubicBezTo>
                  <a:pt x="120917" y="260307"/>
                  <a:pt x="120917" y="260307"/>
                  <a:pt x="119647" y="260307"/>
                </a:cubicBezTo>
                <a:cubicBezTo>
                  <a:pt x="118377" y="260307"/>
                  <a:pt x="117107" y="262847"/>
                  <a:pt x="117107" y="262847"/>
                </a:cubicBezTo>
                <a:cubicBezTo>
                  <a:pt x="115837" y="264117"/>
                  <a:pt x="115837" y="264117"/>
                  <a:pt x="114567" y="265387"/>
                </a:cubicBezTo>
                <a:cubicBezTo>
                  <a:pt x="115837" y="265387"/>
                  <a:pt x="115837" y="265387"/>
                  <a:pt x="117107" y="265387"/>
                </a:cubicBezTo>
                <a:cubicBezTo>
                  <a:pt x="118377" y="264117"/>
                  <a:pt x="119647" y="262847"/>
                  <a:pt x="120917" y="261577"/>
                </a:cubicBezTo>
                <a:cubicBezTo>
                  <a:pt x="120917" y="260307"/>
                  <a:pt x="120917" y="260307"/>
                  <a:pt x="120917" y="259037"/>
                </a:cubicBezTo>
                <a:cubicBezTo>
                  <a:pt x="120917" y="259037"/>
                  <a:pt x="120917" y="259037"/>
                  <a:pt x="119647" y="259037"/>
                </a:cubicBezTo>
                <a:close/>
                <a:moveTo>
                  <a:pt x="115519" y="259037"/>
                </a:moveTo>
                <a:cubicBezTo>
                  <a:pt x="115519" y="260307"/>
                  <a:pt x="114249" y="260307"/>
                  <a:pt x="112979" y="261577"/>
                </a:cubicBezTo>
                <a:cubicBezTo>
                  <a:pt x="112979" y="262847"/>
                  <a:pt x="112979" y="264117"/>
                  <a:pt x="112979" y="264117"/>
                </a:cubicBezTo>
                <a:cubicBezTo>
                  <a:pt x="112979" y="264117"/>
                  <a:pt x="112979" y="265387"/>
                  <a:pt x="112979" y="265387"/>
                </a:cubicBezTo>
                <a:cubicBezTo>
                  <a:pt x="114249" y="264117"/>
                  <a:pt x="115519" y="262847"/>
                  <a:pt x="115519" y="261577"/>
                </a:cubicBezTo>
                <a:cubicBezTo>
                  <a:pt x="116789" y="261577"/>
                  <a:pt x="118059" y="259037"/>
                  <a:pt x="119329" y="259037"/>
                </a:cubicBezTo>
                <a:cubicBezTo>
                  <a:pt x="118059" y="259037"/>
                  <a:pt x="116789" y="259037"/>
                  <a:pt x="115519" y="259037"/>
                </a:cubicBezTo>
                <a:close/>
                <a:moveTo>
                  <a:pt x="112979" y="259037"/>
                </a:moveTo>
                <a:cubicBezTo>
                  <a:pt x="112979" y="260625"/>
                  <a:pt x="112979" y="260625"/>
                  <a:pt x="112979" y="260625"/>
                </a:cubicBezTo>
                <a:cubicBezTo>
                  <a:pt x="112979" y="259037"/>
                  <a:pt x="114567" y="259037"/>
                  <a:pt x="114567" y="259037"/>
                </a:cubicBezTo>
                <a:cubicBezTo>
                  <a:pt x="114567" y="259037"/>
                  <a:pt x="112979" y="259037"/>
                  <a:pt x="112979" y="259037"/>
                </a:cubicBezTo>
                <a:close/>
                <a:moveTo>
                  <a:pt x="106947" y="259037"/>
                </a:moveTo>
                <a:cubicBezTo>
                  <a:pt x="105677" y="260625"/>
                  <a:pt x="103137" y="263800"/>
                  <a:pt x="101867" y="265387"/>
                </a:cubicBezTo>
                <a:cubicBezTo>
                  <a:pt x="103137" y="265387"/>
                  <a:pt x="104407" y="265387"/>
                  <a:pt x="104407" y="265387"/>
                </a:cubicBezTo>
                <a:cubicBezTo>
                  <a:pt x="105677" y="263800"/>
                  <a:pt x="106947" y="262212"/>
                  <a:pt x="108217" y="260625"/>
                </a:cubicBezTo>
                <a:cubicBezTo>
                  <a:pt x="108217" y="260625"/>
                  <a:pt x="108217" y="260625"/>
                  <a:pt x="108217" y="259037"/>
                </a:cubicBezTo>
                <a:cubicBezTo>
                  <a:pt x="108217" y="259037"/>
                  <a:pt x="108217" y="259037"/>
                  <a:pt x="106947" y="259037"/>
                </a:cubicBezTo>
                <a:close/>
                <a:moveTo>
                  <a:pt x="103851" y="259037"/>
                </a:moveTo>
                <a:cubicBezTo>
                  <a:pt x="102660" y="260307"/>
                  <a:pt x="101470" y="262847"/>
                  <a:pt x="100279" y="264117"/>
                </a:cubicBezTo>
                <a:cubicBezTo>
                  <a:pt x="101470" y="262847"/>
                  <a:pt x="103851" y="260307"/>
                  <a:pt x="105042" y="259037"/>
                </a:cubicBezTo>
                <a:cubicBezTo>
                  <a:pt x="105042" y="259037"/>
                  <a:pt x="105042" y="259037"/>
                  <a:pt x="103851" y="259037"/>
                </a:cubicBezTo>
                <a:close/>
                <a:moveTo>
                  <a:pt x="100279" y="259037"/>
                </a:moveTo>
                <a:cubicBezTo>
                  <a:pt x="100279" y="260625"/>
                  <a:pt x="98692" y="260625"/>
                  <a:pt x="98692" y="262212"/>
                </a:cubicBezTo>
                <a:cubicBezTo>
                  <a:pt x="98692" y="263800"/>
                  <a:pt x="98692" y="263800"/>
                  <a:pt x="98692" y="263800"/>
                </a:cubicBezTo>
                <a:cubicBezTo>
                  <a:pt x="100279" y="262212"/>
                  <a:pt x="101867" y="260625"/>
                  <a:pt x="103455" y="259037"/>
                </a:cubicBezTo>
                <a:cubicBezTo>
                  <a:pt x="101867" y="259037"/>
                  <a:pt x="101867" y="259037"/>
                  <a:pt x="100279" y="259037"/>
                </a:cubicBezTo>
                <a:close/>
                <a:moveTo>
                  <a:pt x="97104" y="259037"/>
                </a:moveTo>
                <a:cubicBezTo>
                  <a:pt x="97104" y="260625"/>
                  <a:pt x="97104" y="260625"/>
                  <a:pt x="97104" y="260625"/>
                </a:cubicBezTo>
                <a:cubicBezTo>
                  <a:pt x="97104" y="260625"/>
                  <a:pt x="98692" y="259037"/>
                  <a:pt x="98692" y="259037"/>
                </a:cubicBezTo>
                <a:cubicBezTo>
                  <a:pt x="98692" y="259037"/>
                  <a:pt x="97104" y="259037"/>
                  <a:pt x="97104" y="259037"/>
                </a:cubicBezTo>
                <a:close/>
                <a:moveTo>
                  <a:pt x="150996" y="225247"/>
                </a:moveTo>
                <a:cubicBezTo>
                  <a:pt x="152316" y="225247"/>
                  <a:pt x="153636" y="226567"/>
                  <a:pt x="153636" y="227887"/>
                </a:cubicBezTo>
                <a:cubicBezTo>
                  <a:pt x="154956" y="229208"/>
                  <a:pt x="153636" y="229208"/>
                  <a:pt x="152316" y="229208"/>
                </a:cubicBezTo>
                <a:cubicBezTo>
                  <a:pt x="152316" y="227887"/>
                  <a:pt x="150996" y="226567"/>
                  <a:pt x="150996" y="225247"/>
                </a:cubicBezTo>
                <a:close/>
                <a:moveTo>
                  <a:pt x="159947" y="215778"/>
                </a:moveTo>
                <a:lnTo>
                  <a:pt x="160605" y="215778"/>
                </a:lnTo>
                <a:cubicBezTo>
                  <a:pt x="162193" y="216969"/>
                  <a:pt x="162193" y="216969"/>
                  <a:pt x="163780" y="218159"/>
                </a:cubicBezTo>
                <a:cubicBezTo>
                  <a:pt x="163780" y="219350"/>
                  <a:pt x="162193" y="219350"/>
                  <a:pt x="162193" y="219350"/>
                </a:cubicBezTo>
                <a:lnTo>
                  <a:pt x="159549" y="216376"/>
                </a:lnTo>
                <a:close/>
                <a:moveTo>
                  <a:pt x="111401" y="206764"/>
                </a:moveTo>
                <a:cubicBezTo>
                  <a:pt x="112721" y="206764"/>
                  <a:pt x="112721" y="206764"/>
                  <a:pt x="114040" y="206764"/>
                </a:cubicBezTo>
                <a:cubicBezTo>
                  <a:pt x="114040" y="206764"/>
                  <a:pt x="114040" y="208084"/>
                  <a:pt x="114040" y="208084"/>
                </a:cubicBezTo>
                <a:cubicBezTo>
                  <a:pt x="112721" y="208084"/>
                  <a:pt x="112721" y="208084"/>
                  <a:pt x="111401" y="206764"/>
                </a:cubicBezTo>
                <a:close/>
                <a:moveTo>
                  <a:pt x="173434" y="194882"/>
                </a:moveTo>
                <a:cubicBezTo>
                  <a:pt x="174754" y="194882"/>
                  <a:pt x="176074" y="196202"/>
                  <a:pt x="177393" y="197522"/>
                </a:cubicBezTo>
                <a:cubicBezTo>
                  <a:pt x="177393" y="197522"/>
                  <a:pt x="176074" y="198842"/>
                  <a:pt x="176074" y="197522"/>
                </a:cubicBezTo>
                <a:cubicBezTo>
                  <a:pt x="174754" y="197522"/>
                  <a:pt x="174754" y="196202"/>
                  <a:pt x="173434" y="194882"/>
                </a:cubicBezTo>
                <a:close/>
                <a:moveTo>
                  <a:pt x="46728" y="169798"/>
                </a:moveTo>
                <a:cubicBezTo>
                  <a:pt x="46728" y="171118"/>
                  <a:pt x="45409" y="172438"/>
                  <a:pt x="44089" y="172438"/>
                </a:cubicBezTo>
                <a:cubicBezTo>
                  <a:pt x="44089" y="173758"/>
                  <a:pt x="42769" y="172438"/>
                  <a:pt x="42769" y="172438"/>
                </a:cubicBezTo>
                <a:cubicBezTo>
                  <a:pt x="44089" y="171118"/>
                  <a:pt x="45409" y="169798"/>
                  <a:pt x="46728" y="169798"/>
                </a:cubicBezTo>
                <a:close/>
                <a:moveTo>
                  <a:pt x="36170" y="147354"/>
                </a:moveTo>
                <a:cubicBezTo>
                  <a:pt x="34850" y="148674"/>
                  <a:pt x="34850" y="149994"/>
                  <a:pt x="33530" y="149994"/>
                </a:cubicBezTo>
                <a:cubicBezTo>
                  <a:pt x="33530" y="149994"/>
                  <a:pt x="32210" y="149994"/>
                  <a:pt x="33530" y="148674"/>
                </a:cubicBezTo>
                <a:cubicBezTo>
                  <a:pt x="33530" y="148674"/>
                  <a:pt x="34850" y="147354"/>
                  <a:pt x="36170" y="147354"/>
                </a:cubicBezTo>
                <a:close/>
                <a:moveTo>
                  <a:pt x="34850" y="144713"/>
                </a:moveTo>
                <a:cubicBezTo>
                  <a:pt x="34850" y="146034"/>
                  <a:pt x="33530" y="147354"/>
                  <a:pt x="32210" y="147354"/>
                </a:cubicBezTo>
                <a:cubicBezTo>
                  <a:pt x="32210" y="147354"/>
                  <a:pt x="30890" y="146034"/>
                  <a:pt x="32210" y="146034"/>
                </a:cubicBezTo>
                <a:cubicBezTo>
                  <a:pt x="32210" y="146034"/>
                  <a:pt x="33530" y="144713"/>
                  <a:pt x="34850" y="144713"/>
                </a:cubicBezTo>
                <a:close/>
                <a:moveTo>
                  <a:pt x="198511" y="140753"/>
                </a:moveTo>
                <a:cubicBezTo>
                  <a:pt x="201151" y="140753"/>
                  <a:pt x="202470" y="142073"/>
                  <a:pt x="203790" y="143393"/>
                </a:cubicBezTo>
                <a:cubicBezTo>
                  <a:pt x="205110" y="143393"/>
                  <a:pt x="203790" y="144713"/>
                  <a:pt x="203790" y="144713"/>
                </a:cubicBezTo>
                <a:cubicBezTo>
                  <a:pt x="201151" y="143393"/>
                  <a:pt x="199831" y="142073"/>
                  <a:pt x="198511" y="140753"/>
                </a:cubicBezTo>
                <a:close/>
                <a:moveTo>
                  <a:pt x="61247" y="27214"/>
                </a:moveTo>
                <a:cubicBezTo>
                  <a:pt x="61247" y="27214"/>
                  <a:pt x="62567" y="27214"/>
                  <a:pt x="62567" y="28534"/>
                </a:cubicBezTo>
                <a:cubicBezTo>
                  <a:pt x="62567" y="28534"/>
                  <a:pt x="61247" y="28534"/>
                  <a:pt x="61247" y="28534"/>
                </a:cubicBezTo>
                <a:cubicBezTo>
                  <a:pt x="59927" y="28534"/>
                  <a:pt x="59927" y="27214"/>
                  <a:pt x="61247" y="27214"/>
                </a:cubicBezTo>
                <a:close/>
                <a:moveTo>
                  <a:pt x="157595" y="24573"/>
                </a:moveTo>
                <a:cubicBezTo>
                  <a:pt x="158915" y="23253"/>
                  <a:pt x="160235" y="24573"/>
                  <a:pt x="158915" y="24573"/>
                </a:cubicBezTo>
                <a:cubicBezTo>
                  <a:pt x="158915" y="25894"/>
                  <a:pt x="157595" y="25894"/>
                  <a:pt x="156275" y="25894"/>
                </a:cubicBezTo>
                <a:cubicBezTo>
                  <a:pt x="157595" y="24573"/>
                  <a:pt x="157595" y="24573"/>
                  <a:pt x="157595" y="24573"/>
                </a:cubicBezTo>
                <a:close/>
                <a:moveTo>
                  <a:pt x="94243" y="3450"/>
                </a:moveTo>
                <a:cubicBezTo>
                  <a:pt x="87644" y="3450"/>
                  <a:pt x="82364" y="6090"/>
                  <a:pt x="77085" y="11371"/>
                </a:cubicBezTo>
                <a:cubicBezTo>
                  <a:pt x="71805" y="16652"/>
                  <a:pt x="69166" y="23253"/>
                  <a:pt x="67846" y="31174"/>
                </a:cubicBezTo>
                <a:cubicBezTo>
                  <a:pt x="57287" y="66820"/>
                  <a:pt x="69166" y="105107"/>
                  <a:pt x="78405" y="140753"/>
                </a:cubicBezTo>
                <a:cubicBezTo>
                  <a:pt x="81044" y="149994"/>
                  <a:pt x="82364" y="159236"/>
                  <a:pt x="85004" y="169798"/>
                </a:cubicBezTo>
                <a:cubicBezTo>
                  <a:pt x="86324" y="179039"/>
                  <a:pt x="87644" y="189601"/>
                  <a:pt x="88963" y="198842"/>
                </a:cubicBezTo>
                <a:cubicBezTo>
                  <a:pt x="91603" y="216005"/>
                  <a:pt x="99522" y="231848"/>
                  <a:pt x="96882" y="249011"/>
                </a:cubicBezTo>
                <a:cubicBezTo>
                  <a:pt x="95563" y="252972"/>
                  <a:pt x="91603" y="250331"/>
                  <a:pt x="91603" y="247691"/>
                </a:cubicBezTo>
                <a:cubicBezTo>
                  <a:pt x="91603" y="247691"/>
                  <a:pt x="91603" y="247691"/>
                  <a:pt x="91603" y="246371"/>
                </a:cubicBezTo>
                <a:cubicBezTo>
                  <a:pt x="90283" y="247691"/>
                  <a:pt x="90283" y="246371"/>
                  <a:pt x="90283" y="246371"/>
                </a:cubicBezTo>
                <a:cubicBezTo>
                  <a:pt x="90283" y="245050"/>
                  <a:pt x="91603" y="245050"/>
                  <a:pt x="91603" y="245050"/>
                </a:cubicBezTo>
                <a:cubicBezTo>
                  <a:pt x="91603" y="243730"/>
                  <a:pt x="91603" y="243730"/>
                  <a:pt x="91603" y="242410"/>
                </a:cubicBezTo>
                <a:cubicBezTo>
                  <a:pt x="91603" y="242410"/>
                  <a:pt x="90283" y="242410"/>
                  <a:pt x="90283" y="242410"/>
                </a:cubicBezTo>
                <a:cubicBezTo>
                  <a:pt x="88963" y="243730"/>
                  <a:pt x="88963" y="242410"/>
                  <a:pt x="88963" y="242410"/>
                </a:cubicBezTo>
                <a:cubicBezTo>
                  <a:pt x="90283" y="241090"/>
                  <a:pt x="91603" y="241090"/>
                  <a:pt x="91603" y="241090"/>
                </a:cubicBezTo>
                <a:cubicBezTo>
                  <a:pt x="91603" y="238449"/>
                  <a:pt x="91603" y="237129"/>
                  <a:pt x="91603" y="235809"/>
                </a:cubicBezTo>
                <a:cubicBezTo>
                  <a:pt x="91603" y="237129"/>
                  <a:pt x="90283" y="237129"/>
                  <a:pt x="90283" y="238449"/>
                </a:cubicBezTo>
                <a:cubicBezTo>
                  <a:pt x="90283" y="238449"/>
                  <a:pt x="88963" y="238449"/>
                  <a:pt x="88963" y="237129"/>
                </a:cubicBezTo>
                <a:cubicBezTo>
                  <a:pt x="88963" y="235809"/>
                  <a:pt x="90283" y="235809"/>
                  <a:pt x="91603" y="234489"/>
                </a:cubicBezTo>
                <a:cubicBezTo>
                  <a:pt x="91603" y="233168"/>
                  <a:pt x="91603" y="233168"/>
                  <a:pt x="91603" y="231848"/>
                </a:cubicBezTo>
                <a:cubicBezTo>
                  <a:pt x="90283" y="231848"/>
                  <a:pt x="88963" y="233168"/>
                  <a:pt x="88963" y="233168"/>
                </a:cubicBezTo>
                <a:cubicBezTo>
                  <a:pt x="87644" y="233168"/>
                  <a:pt x="87644" y="231848"/>
                  <a:pt x="87644" y="231848"/>
                </a:cubicBezTo>
                <a:cubicBezTo>
                  <a:pt x="88963" y="231848"/>
                  <a:pt x="90283" y="230528"/>
                  <a:pt x="90283" y="230528"/>
                </a:cubicBezTo>
                <a:cubicBezTo>
                  <a:pt x="90283" y="229208"/>
                  <a:pt x="90283" y="227887"/>
                  <a:pt x="90283" y="226567"/>
                </a:cubicBezTo>
                <a:cubicBezTo>
                  <a:pt x="88963" y="226567"/>
                  <a:pt x="87644" y="227887"/>
                  <a:pt x="87644" y="229208"/>
                </a:cubicBezTo>
                <a:cubicBezTo>
                  <a:pt x="86324" y="229208"/>
                  <a:pt x="86324" y="229208"/>
                  <a:pt x="86324" y="227887"/>
                </a:cubicBezTo>
                <a:cubicBezTo>
                  <a:pt x="87644" y="226567"/>
                  <a:pt x="88963" y="225247"/>
                  <a:pt x="90283" y="225247"/>
                </a:cubicBezTo>
                <a:cubicBezTo>
                  <a:pt x="88963" y="223927"/>
                  <a:pt x="88963" y="222607"/>
                  <a:pt x="88963" y="221286"/>
                </a:cubicBezTo>
                <a:cubicBezTo>
                  <a:pt x="87644" y="222607"/>
                  <a:pt x="86324" y="222607"/>
                  <a:pt x="85004" y="223927"/>
                </a:cubicBezTo>
                <a:cubicBezTo>
                  <a:pt x="85004" y="223927"/>
                  <a:pt x="83684" y="222607"/>
                  <a:pt x="85004" y="222607"/>
                </a:cubicBezTo>
                <a:cubicBezTo>
                  <a:pt x="86324" y="222607"/>
                  <a:pt x="87644" y="221286"/>
                  <a:pt x="88963" y="219966"/>
                </a:cubicBezTo>
                <a:cubicBezTo>
                  <a:pt x="88963" y="219966"/>
                  <a:pt x="87644" y="218646"/>
                  <a:pt x="87644" y="218646"/>
                </a:cubicBezTo>
                <a:cubicBezTo>
                  <a:pt x="87644" y="218646"/>
                  <a:pt x="87644" y="218646"/>
                  <a:pt x="86324" y="219966"/>
                </a:cubicBezTo>
                <a:cubicBezTo>
                  <a:pt x="86324" y="219966"/>
                  <a:pt x="85004" y="219966"/>
                  <a:pt x="85004" y="218646"/>
                </a:cubicBezTo>
                <a:cubicBezTo>
                  <a:pt x="86324" y="218646"/>
                  <a:pt x="86324" y="217326"/>
                  <a:pt x="87644" y="217326"/>
                </a:cubicBezTo>
                <a:cubicBezTo>
                  <a:pt x="87644" y="216005"/>
                  <a:pt x="87644" y="214685"/>
                  <a:pt x="87644" y="214685"/>
                </a:cubicBezTo>
                <a:cubicBezTo>
                  <a:pt x="86324" y="214685"/>
                  <a:pt x="86324" y="214685"/>
                  <a:pt x="86324" y="214685"/>
                </a:cubicBezTo>
                <a:cubicBezTo>
                  <a:pt x="85004" y="216005"/>
                  <a:pt x="85004" y="214685"/>
                  <a:pt x="85004" y="214685"/>
                </a:cubicBezTo>
                <a:cubicBezTo>
                  <a:pt x="85004" y="213365"/>
                  <a:pt x="86324" y="213365"/>
                  <a:pt x="86324" y="213365"/>
                </a:cubicBezTo>
                <a:cubicBezTo>
                  <a:pt x="86324" y="212045"/>
                  <a:pt x="86324" y="210724"/>
                  <a:pt x="86324" y="209404"/>
                </a:cubicBezTo>
                <a:cubicBezTo>
                  <a:pt x="85004" y="210724"/>
                  <a:pt x="83684" y="210724"/>
                  <a:pt x="82364" y="210724"/>
                </a:cubicBezTo>
                <a:cubicBezTo>
                  <a:pt x="81044" y="210724"/>
                  <a:pt x="81044" y="209404"/>
                  <a:pt x="82364" y="209404"/>
                </a:cubicBezTo>
                <a:cubicBezTo>
                  <a:pt x="83684" y="209404"/>
                  <a:pt x="85004" y="209404"/>
                  <a:pt x="85004" y="208084"/>
                </a:cubicBezTo>
                <a:cubicBezTo>
                  <a:pt x="85004" y="206764"/>
                  <a:pt x="85004" y="206764"/>
                  <a:pt x="85004" y="206764"/>
                </a:cubicBezTo>
                <a:cubicBezTo>
                  <a:pt x="85004" y="206764"/>
                  <a:pt x="85004" y="206764"/>
                  <a:pt x="83684" y="206764"/>
                </a:cubicBezTo>
                <a:cubicBezTo>
                  <a:pt x="83684" y="205443"/>
                  <a:pt x="85004" y="205443"/>
                  <a:pt x="85004" y="205443"/>
                </a:cubicBezTo>
                <a:cubicBezTo>
                  <a:pt x="85004" y="204123"/>
                  <a:pt x="85004" y="204123"/>
                  <a:pt x="85004" y="204123"/>
                </a:cubicBezTo>
                <a:cubicBezTo>
                  <a:pt x="83684" y="204123"/>
                  <a:pt x="83684" y="205443"/>
                  <a:pt x="83684" y="205443"/>
                </a:cubicBezTo>
                <a:cubicBezTo>
                  <a:pt x="82364" y="205443"/>
                  <a:pt x="82364" y="205443"/>
                  <a:pt x="82364" y="204123"/>
                </a:cubicBezTo>
                <a:cubicBezTo>
                  <a:pt x="82364" y="204123"/>
                  <a:pt x="83684" y="202803"/>
                  <a:pt x="83684" y="202803"/>
                </a:cubicBezTo>
                <a:cubicBezTo>
                  <a:pt x="83684" y="201483"/>
                  <a:pt x="83684" y="201483"/>
                  <a:pt x="83684" y="200163"/>
                </a:cubicBezTo>
                <a:cubicBezTo>
                  <a:pt x="83684" y="201483"/>
                  <a:pt x="82364" y="201483"/>
                  <a:pt x="82364" y="201483"/>
                </a:cubicBezTo>
                <a:cubicBezTo>
                  <a:pt x="81044" y="202803"/>
                  <a:pt x="81044" y="201483"/>
                  <a:pt x="81044" y="200163"/>
                </a:cubicBezTo>
                <a:cubicBezTo>
                  <a:pt x="82364" y="200163"/>
                  <a:pt x="82364" y="200163"/>
                  <a:pt x="83684" y="198842"/>
                </a:cubicBezTo>
                <a:cubicBezTo>
                  <a:pt x="83684" y="197522"/>
                  <a:pt x="83684" y="197522"/>
                  <a:pt x="83684" y="196202"/>
                </a:cubicBezTo>
                <a:cubicBezTo>
                  <a:pt x="82364" y="197522"/>
                  <a:pt x="82364" y="197522"/>
                  <a:pt x="81044" y="197522"/>
                </a:cubicBezTo>
                <a:cubicBezTo>
                  <a:pt x="81044" y="198842"/>
                  <a:pt x="79724" y="197522"/>
                  <a:pt x="81044" y="196202"/>
                </a:cubicBezTo>
                <a:cubicBezTo>
                  <a:pt x="81044" y="196202"/>
                  <a:pt x="82364" y="194882"/>
                  <a:pt x="83684" y="194882"/>
                </a:cubicBezTo>
                <a:cubicBezTo>
                  <a:pt x="82364" y="193561"/>
                  <a:pt x="82364" y="193561"/>
                  <a:pt x="82364" y="192241"/>
                </a:cubicBezTo>
                <a:cubicBezTo>
                  <a:pt x="82364" y="192241"/>
                  <a:pt x="81044" y="193561"/>
                  <a:pt x="81044" y="193561"/>
                </a:cubicBezTo>
                <a:cubicBezTo>
                  <a:pt x="79724" y="194882"/>
                  <a:pt x="79724" y="193561"/>
                  <a:pt x="79724" y="192241"/>
                </a:cubicBezTo>
                <a:cubicBezTo>
                  <a:pt x="81044" y="192241"/>
                  <a:pt x="81044" y="190921"/>
                  <a:pt x="82364" y="190921"/>
                </a:cubicBezTo>
                <a:cubicBezTo>
                  <a:pt x="82364" y="189601"/>
                  <a:pt x="82364" y="189601"/>
                  <a:pt x="82364" y="188281"/>
                </a:cubicBezTo>
                <a:cubicBezTo>
                  <a:pt x="81044" y="189601"/>
                  <a:pt x="81044" y="189601"/>
                  <a:pt x="79724" y="190921"/>
                </a:cubicBezTo>
                <a:cubicBezTo>
                  <a:pt x="79724" y="190921"/>
                  <a:pt x="78405" y="189601"/>
                  <a:pt x="79724" y="189601"/>
                </a:cubicBezTo>
                <a:cubicBezTo>
                  <a:pt x="81044" y="188281"/>
                  <a:pt x="81044" y="188281"/>
                  <a:pt x="82364" y="186960"/>
                </a:cubicBezTo>
                <a:cubicBezTo>
                  <a:pt x="81044" y="185640"/>
                  <a:pt x="81044" y="185640"/>
                  <a:pt x="81044" y="184320"/>
                </a:cubicBezTo>
                <a:cubicBezTo>
                  <a:pt x="81044" y="184320"/>
                  <a:pt x="81044" y="184320"/>
                  <a:pt x="79724" y="185640"/>
                </a:cubicBezTo>
                <a:cubicBezTo>
                  <a:pt x="79724" y="186960"/>
                  <a:pt x="78405" y="185640"/>
                  <a:pt x="78405" y="184320"/>
                </a:cubicBezTo>
                <a:cubicBezTo>
                  <a:pt x="78405" y="184320"/>
                  <a:pt x="78405" y="184320"/>
                  <a:pt x="81044" y="183000"/>
                </a:cubicBezTo>
                <a:cubicBezTo>
                  <a:pt x="81044" y="181679"/>
                  <a:pt x="81044" y="181679"/>
                  <a:pt x="81044" y="180359"/>
                </a:cubicBezTo>
                <a:cubicBezTo>
                  <a:pt x="79724" y="181679"/>
                  <a:pt x="79724" y="181679"/>
                  <a:pt x="79724" y="181679"/>
                </a:cubicBezTo>
                <a:cubicBezTo>
                  <a:pt x="78405" y="183000"/>
                  <a:pt x="78405" y="181679"/>
                  <a:pt x="78405" y="180359"/>
                </a:cubicBezTo>
                <a:cubicBezTo>
                  <a:pt x="79724" y="180359"/>
                  <a:pt x="79724" y="180359"/>
                  <a:pt x="81044" y="179039"/>
                </a:cubicBezTo>
                <a:cubicBezTo>
                  <a:pt x="81044" y="179039"/>
                  <a:pt x="79724" y="177719"/>
                  <a:pt x="79724" y="176399"/>
                </a:cubicBezTo>
                <a:cubicBezTo>
                  <a:pt x="79724" y="177719"/>
                  <a:pt x="78405" y="177719"/>
                  <a:pt x="78405" y="177719"/>
                </a:cubicBezTo>
                <a:cubicBezTo>
                  <a:pt x="77085" y="179039"/>
                  <a:pt x="77085" y="177719"/>
                  <a:pt x="77085" y="176399"/>
                </a:cubicBezTo>
                <a:cubicBezTo>
                  <a:pt x="78405" y="176399"/>
                  <a:pt x="79724" y="176399"/>
                  <a:pt x="79724" y="175078"/>
                </a:cubicBezTo>
                <a:cubicBezTo>
                  <a:pt x="79724" y="175078"/>
                  <a:pt x="79724" y="173758"/>
                  <a:pt x="79724" y="173758"/>
                </a:cubicBezTo>
                <a:cubicBezTo>
                  <a:pt x="79724" y="173758"/>
                  <a:pt x="79724" y="172438"/>
                  <a:pt x="79724" y="172438"/>
                </a:cubicBezTo>
                <a:cubicBezTo>
                  <a:pt x="79724" y="172438"/>
                  <a:pt x="78405" y="173758"/>
                  <a:pt x="78405" y="173758"/>
                </a:cubicBezTo>
                <a:cubicBezTo>
                  <a:pt x="78405" y="173758"/>
                  <a:pt x="77085" y="173758"/>
                  <a:pt x="77085" y="172438"/>
                </a:cubicBezTo>
                <a:cubicBezTo>
                  <a:pt x="78405" y="172438"/>
                  <a:pt x="78405" y="172438"/>
                  <a:pt x="79724" y="171118"/>
                </a:cubicBezTo>
                <a:cubicBezTo>
                  <a:pt x="79724" y="171118"/>
                  <a:pt x="79724" y="169798"/>
                  <a:pt x="79724" y="169798"/>
                </a:cubicBezTo>
                <a:cubicBezTo>
                  <a:pt x="78405" y="169798"/>
                  <a:pt x="78405" y="171118"/>
                  <a:pt x="77085" y="171118"/>
                </a:cubicBezTo>
                <a:cubicBezTo>
                  <a:pt x="77085" y="172438"/>
                  <a:pt x="75765" y="171118"/>
                  <a:pt x="75765" y="171118"/>
                </a:cubicBezTo>
                <a:cubicBezTo>
                  <a:pt x="77085" y="169798"/>
                  <a:pt x="78405" y="168477"/>
                  <a:pt x="78405" y="168477"/>
                </a:cubicBezTo>
                <a:cubicBezTo>
                  <a:pt x="78405" y="168477"/>
                  <a:pt x="78405" y="167157"/>
                  <a:pt x="78405" y="167157"/>
                </a:cubicBezTo>
                <a:cubicBezTo>
                  <a:pt x="78405" y="168477"/>
                  <a:pt x="77085" y="168477"/>
                  <a:pt x="77085" y="168477"/>
                </a:cubicBezTo>
                <a:cubicBezTo>
                  <a:pt x="75765" y="169798"/>
                  <a:pt x="75765" y="168477"/>
                  <a:pt x="75765" y="167157"/>
                </a:cubicBezTo>
                <a:cubicBezTo>
                  <a:pt x="77085" y="167157"/>
                  <a:pt x="77085" y="167157"/>
                  <a:pt x="78405" y="165837"/>
                </a:cubicBezTo>
                <a:cubicBezTo>
                  <a:pt x="78405" y="165837"/>
                  <a:pt x="78405" y="165837"/>
                  <a:pt x="78405" y="164517"/>
                </a:cubicBezTo>
                <a:cubicBezTo>
                  <a:pt x="77085" y="165837"/>
                  <a:pt x="77085" y="165837"/>
                  <a:pt x="75765" y="165837"/>
                </a:cubicBezTo>
                <a:cubicBezTo>
                  <a:pt x="75765" y="167157"/>
                  <a:pt x="74445" y="165837"/>
                  <a:pt x="75765" y="164517"/>
                </a:cubicBezTo>
                <a:cubicBezTo>
                  <a:pt x="74445" y="164517"/>
                  <a:pt x="74445" y="163196"/>
                  <a:pt x="75765" y="163196"/>
                </a:cubicBezTo>
                <a:cubicBezTo>
                  <a:pt x="75765" y="161876"/>
                  <a:pt x="77085" y="161876"/>
                  <a:pt x="78405" y="161876"/>
                </a:cubicBezTo>
                <a:cubicBezTo>
                  <a:pt x="77085" y="160556"/>
                  <a:pt x="77085" y="159236"/>
                  <a:pt x="77085" y="157916"/>
                </a:cubicBezTo>
                <a:cubicBezTo>
                  <a:pt x="75765" y="159236"/>
                  <a:pt x="75765" y="160556"/>
                  <a:pt x="74445" y="160556"/>
                </a:cubicBezTo>
                <a:cubicBezTo>
                  <a:pt x="73125" y="160556"/>
                  <a:pt x="73125" y="159236"/>
                  <a:pt x="73125" y="159236"/>
                </a:cubicBezTo>
                <a:cubicBezTo>
                  <a:pt x="74445" y="159236"/>
                  <a:pt x="75765" y="157916"/>
                  <a:pt x="77085" y="156595"/>
                </a:cubicBezTo>
                <a:cubicBezTo>
                  <a:pt x="77085" y="156595"/>
                  <a:pt x="77085" y="155275"/>
                  <a:pt x="77085" y="155275"/>
                </a:cubicBezTo>
                <a:cubicBezTo>
                  <a:pt x="75765" y="155275"/>
                  <a:pt x="74445" y="156595"/>
                  <a:pt x="74445" y="156595"/>
                </a:cubicBezTo>
                <a:cubicBezTo>
                  <a:pt x="73125" y="157916"/>
                  <a:pt x="73125" y="156595"/>
                  <a:pt x="73125" y="156595"/>
                </a:cubicBezTo>
                <a:cubicBezTo>
                  <a:pt x="74445" y="155275"/>
                  <a:pt x="75765" y="153955"/>
                  <a:pt x="75765" y="152635"/>
                </a:cubicBezTo>
                <a:cubicBezTo>
                  <a:pt x="75765" y="152635"/>
                  <a:pt x="75765" y="151314"/>
                  <a:pt x="75765" y="151314"/>
                </a:cubicBezTo>
                <a:cubicBezTo>
                  <a:pt x="74445" y="151314"/>
                  <a:pt x="73125" y="152635"/>
                  <a:pt x="71805" y="152635"/>
                </a:cubicBezTo>
                <a:cubicBezTo>
                  <a:pt x="71805" y="153955"/>
                  <a:pt x="70486" y="152635"/>
                  <a:pt x="71805" y="151314"/>
                </a:cubicBezTo>
                <a:cubicBezTo>
                  <a:pt x="73125" y="151314"/>
                  <a:pt x="74445" y="151314"/>
                  <a:pt x="75765" y="149994"/>
                </a:cubicBezTo>
                <a:cubicBezTo>
                  <a:pt x="75765" y="149994"/>
                  <a:pt x="75765" y="148674"/>
                  <a:pt x="74445" y="148674"/>
                </a:cubicBezTo>
                <a:cubicBezTo>
                  <a:pt x="74445" y="148674"/>
                  <a:pt x="73125" y="149994"/>
                  <a:pt x="71805" y="149994"/>
                </a:cubicBezTo>
                <a:cubicBezTo>
                  <a:pt x="70486" y="149994"/>
                  <a:pt x="70486" y="149994"/>
                  <a:pt x="71805" y="148674"/>
                </a:cubicBezTo>
                <a:cubicBezTo>
                  <a:pt x="71805" y="148674"/>
                  <a:pt x="73125" y="147354"/>
                  <a:pt x="74445" y="147354"/>
                </a:cubicBezTo>
                <a:cubicBezTo>
                  <a:pt x="74445" y="146034"/>
                  <a:pt x="74445" y="144713"/>
                  <a:pt x="74445" y="144713"/>
                </a:cubicBezTo>
                <a:cubicBezTo>
                  <a:pt x="73125" y="144713"/>
                  <a:pt x="71805" y="144713"/>
                  <a:pt x="70486" y="144713"/>
                </a:cubicBezTo>
                <a:cubicBezTo>
                  <a:pt x="69166" y="146034"/>
                  <a:pt x="69166" y="144713"/>
                  <a:pt x="69166" y="143393"/>
                </a:cubicBezTo>
                <a:cubicBezTo>
                  <a:pt x="70486" y="143393"/>
                  <a:pt x="71805" y="143393"/>
                  <a:pt x="73125" y="143393"/>
                </a:cubicBezTo>
                <a:cubicBezTo>
                  <a:pt x="73125" y="142073"/>
                  <a:pt x="73125" y="140753"/>
                  <a:pt x="73125" y="140753"/>
                </a:cubicBezTo>
                <a:cubicBezTo>
                  <a:pt x="71805" y="140753"/>
                  <a:pt x="70486" y="140753"/>
                  <a:pt x="69166" y="140753"/>
                </a:cubicBezTo>
                <a:cubicBezTo>
                  <a:pt x="67846" y="142073"/>
                  <a:pt x="67846" y="140753"/>
                  <a:pt x="67846" y="139432"/>
                </a:cubicBezTo>
                <a:cubicBezTo>
                  <a:pt x="69166" y="139432"/>
                  <a:pt x="70486" y="139432"/>
                  <a:pt x="71805" y="139432"/>
                </a:cubicBezTo>
                <a:cubicBezTo>
                  <a:pt x="71805" y="138112"/>
                  <a:pt x="71805" y="136792"/>
                  <a:pt x="71805" y="136792"/>
                </a:cubicBezTo>
                <a:cubicBezTo>
                  <a:pt x="70486" y="136792"/>
                  <a:pt x="69166" y="136792"/>
                  <a:pt x="67846" y="136792"/>
                </a:cubicBezTo>
                <a:cubicBezTo>
                  <a:pt x="67846" y="136792"/>
                  <a:pt x="67846" y="135472"/>
                  <a:pt x="67846" y="135472"/>
                </a:cubicBezTo>
                <a:cubicBezTo>
                  <a:pt x="69166" y="135472"/>
                  <a:pt x="70486" y="135472"/>
                  <a:pt x="71805" y="135472"/>
                </a:cubicBezTo>
                <a:cubicBezTo>
                  <a:pt x="70486" y="134152"/>
                  <a:pt x="70486" y="132831"/>
                  <a:pt x="70486" y="131511"/>
                </a:cubicBezTo>
                <a:cubicBezTo>
                  <a:pt x="69166" y="131511"/>
                  <a:pt x="67846" y="131511"/>
                  <a:pt x="66526" y="131511"/>
                </a:cubicBezTo>
                <a:cubicBezTo>
                  <a:pt x="65206" y="131511"/>
                  <a:pt x="65206" y="130191"/>
                  <a:pt x="66526" y="130191"/>
                </a:cubicBezTo>
                <a:cubicBezTo>
                  <a:pt x="67846" y="130191"/>
                  <a:pt x="69166" y="130191"/>
                  <a:pt x="70486" y="130191"/>
                </a:cubicBezTo>
                <a:cubicBezTo>
                  <a:pt x="69166" y="128871"/>
                  <a:pt x="69166" y="126230"/>
                  <a:pt x="69166" y="124910"/>
                </a:cubicBezTo>
                <a:cubicBezTo>
                  <a:pt x="67846" y="126230"/>
                  <a:pt x="67846" y="126230"/>
                  <a:pt x="66526" y="126230"/>
                </a:cubicBezTo>
                <a:cubicBezTo>
                  <a:pt x="65206" y="126230"/>
                  <a:pt x="65206" y="124910"/>
                  <a:pt x="66526" y="124910"/>
                </a:cubicBezTo>
                <a:cubicBezTo>
                  <a:pt x="66526" y="124910"/>
                  <a:pt x="67846" y="124910"/>
                  <a:pt x="69166" y="123590"/>
                </a:cubicBezTo>
                <a:cubicBezTo>
                  <a:pt x="67846" y="123590"/>
                  <a:pt x="67846" y="122270"/>
                  <a:pt x="67846" y="120949"/>
                </a:cubicBezTo>
                <a:cubicBezTo>
                  <a:pt x="66526" y="120949"/>
                  <a:pt x="66526" y="120949"/>
                  <a:pt x="65206" y="120949"/>
                </a:cubicBezTo>
                <a:cubicBezTo>
                  <a:pt x="63886" y="120949"/>
                  <a:pt x="63886" y="119629"/>
                  <a:pt x="65206" y="119629"/>
                </a:cubicBezTo>
                <a:cubicBezTo>
                  <a:pt x="65206" y="119629"/>
                  <a:pt x="66526" y="119629"/>
                  <a:pt x="67846" y="119629"/>
                </a:cubicBezTo>
                <a:cubicBezTo>
                  <a:pt x="67846" y="118309"/>
                  <a:pt x="66526" y="116989"/>
                  <a:pt x="66526" y="115669"/>
                </a:cubicBezTo>
                <a:cubicBezTo>
                  <a:pt x="65206" y="116989"/>
                  <a:pt x="65206" y="116989"/>
                  <a:pt x="63886" y="116989"/>
                </a:cubicBezTo>
                <a:cubicBezTo>
                  <a:pt x="62567" y="118309"/>
                  <a:pt x="62567" y="116989"/>
                  <a:pt x="62567" y="116989"/>
                </a:cubicBezTo>
                <a:cubicBezTo>
                  <a:pt x="63886" y="115669"/>
                  <a:pt x="65206" y="115669"/>
                  <a:pt x="66526" y="114348"/>
                </a:cubicBezTo>
                <a:cubicBezTo>
                  <a:pt x="66526" y="113028"/>
                  <a:pt x="66526" y="113028"/>
                  <a:pt x="65206" y="111708"/>
                </a:cubicBezTo>
                <a:cubicBezTo>
                  <a:pt x="65206" y="111708"/>
                  <a:pt x="63886" y="111708"/>
                  <a:pt x="62567" y="113028"/>
                </a:cubicBezTo>
                <a:cubicBezTo>
                  <a:pt x="61247" y="113028"/>
                  <a:pt x="61247" y="111708"/>
                  <a:pt x="62567" y="111708"/>
                </a:cubicBezTo>
                <a:cubicBezTo>
                  <a:pt x="62567" y="110388"/>
                  <a:pt x="63886" y="110388"/>
                  <a:pt x="65206" y="110388"/>
                </a:cubicBezTo>
                <a:cubicBezTo>
                  <a:pt x="65206" y="109067"/>
                  <a:pt x="65206" y="109067"/>
                  <a:pt x="65206" y="109067"/>
                </a:cubicBezTo>
                <a:cubicBezTo>
                  <a:pt x="63886" y="109067"/>
                  <a:pt x="62567" y="109067"/>
                  <a:pt x="61247" y="109067"/>
                </a:cubicBezTo>
                <a:cubicBezTo>
                  <a:pt x="61247" y="109067"/>
                  <a:pt x="61247" y="107747"/>
                  <a:pt x="61247" y="107747"/>
                </a:cubicBezTo>
                <a:cubicBezTo>
                  <a:pt x="62567" y="107747"/>
                  <a:pt x="63886" y="107747"/>
                  <a:pt x="65206" y="107747"/>
                </a:cubicBezTo>
                <a:cubicBezTo>
                  <a:pt x="65206" y="106427"/>
                  <a:pt x="65206" y="106427"/>
                  <a:pt x="63886" y="106427"/>
                </a:cubicBezTo>
                <a:cubicBezTo>
                  <a:pt x="63886" y="106427"/>
                  <a:pt x="62567" y="106427"/>
                  <a:pt x="62567" y="106427"/>
                </a:cubicBezTo>
                <a:cubicBezTo>
                  <a:pt x="61247" y="106427"/>
                  <a:pt x="61247" y="105107"/>
                  <a:pt x="62567" y="105107"/>
                </a:cubicBezTo>
                <a:cubicBezTo>
                  <a:pt x="62567" y="105107"/>
                  <a:pt x="63886" y="105107"/>
                  <a:pt x="63886" y="105107"/>
                </a:cubicBezTo>
                <a:cubicBezTo>
                  <a:pt x="63886" y="103787"/>
                  <a:pt x="63886" y="102466"/>
                  <a:pt x="63886" y="102466"/>
                </a:cubicBezTo>
                <a:cubicBezTo>
                  <a:pt x="62567" y="102466"/>
                  <a:pt x="61247" y="103787"/>
                  <a:pt x="59927" y="103787"/>
                </a:cubicBezTo>
                <a:cubicBezTo>
                  <a:pt x="58607" y="103787"/>
                  <a:pt x="58607" y="102466"/>
                  <a:pt x="59927" y="102466"/>
                </a:cubicBezTo>
                <a:cubicBezTo>
                  <a:pt x="61247" y="102466"/>
                  <a:pt x="62567" y="101146"/>
                  <a:pt x="63886" y="101146"/>
                </a:cubicBezTo>
                <a:cubicBezTo>
                  <a:pt x="63886" y="99826"/>
                  <a:pt x="62567" y="98506"/>
                  <a:pt x="62567" y="97185"/>
                </a:cubicBezTo>
                <a:cubicBezTo>
                  <a:pt x="61247" y="97185"/>
                  <a:pt x="59927" y="97185"/>
                  <a:pt x="58607" y="98506"/>
                </a:cubicBezTo>
                <a:cubicBezTo>
                  <a:pt x="57287" y="98506"/>
                  <a:pt x="57287" y="97185"/>
                  <a:pt x="58607" y="97185"/>
                </a:cubicBezTo>
                <a:cubicBezTo>
                  <a:pt x="59927" y="95865"/>
                  <a:pt x="61247" y="95865"/>
                  <a:pt x="62567" y="95865"/>
                </a:cubicBezTo>
                <a:cubicBezTo>
                  <a:pt x="62567" y="94545"/>
                  <a:pt x="62567" y="94545"/>
                  <a:pt x="62567" y="93225"/>
                </a:cubicBezTo>
                <a:cubicBezTo>
                  <a:pt x="61247" y="93225"/>
                  <a:pt x="59927" y="93225"/>
                  <a:pt x="58607" y="93225"/>
                </a:cubicBezTo>
                <a:cubicBezTo>
                  <a:pt x="57287" y="93225"/>
                  <a:pt x="57287" y="91905"/>
                  <a:pt x="58607" y="91905"/>
                </a:cubicBezTo>
                <a:cubicBezTo>
                  <a:pt x="59927" y="91905"/>
                  <a:pt x="61247" y="91905"/>
                  <a:pt x="61247" y="91905"/>
                </a:cubicBezTo>
                <a:cubicBezTo>
                  <a:pt x="61247" y="90584"/>
                  <a:pt x="61247" y="89264"/>
                  <a:pt x="61247" y="89264"/>
                </a:cubicBezTo>
                <a:cubicBezTo>
                  <a:pt x="59927" y="89264"/>
                  <a:pt x="59927" y="89264"/>
                  <a:pt x="58607" y="89264"/>
                </a:cubicBezTo>
                <a:cubicBezTo>
                  <a:pt x="57287" y="89264"/>
                  <a:pt x="57287" y="87944"/>
                  <a:pt x="58607" y="87944"/>
                </a:cubicBezTo>
                <a:cubicBezTo>
                  <a:pt x="58607" y="87944"/>
                  <a:pt x="59927" y="87944"/>
                  <a:pt x="61247" y="87944"/>
                </a:cubicBezTo>
                <a:cubicBezTo>
                  <a:pt x="61247" y="86624"/>
                  <a:pt x="61247" y="85303"/>
                  <a:pt x="61247" y="85303"/>
                </a:cubicBezTo>
                <a:cubicBezTo>
                  <a:pt x="59927" y="85303"/>
                  <a:pt x="58607" y="85303"/>
                  <a:pt x="57287" y="85303"/>
                </a:cubicBezTo>
                <a:cubicBezTo>
                  <a:pt x="57287" y="85303"/>
                  <a:pt x="55967" y="83983"/>
                  <a:pt x="57287" y="83983"/>
                </a:cubicBezTo>
                <a:cubicBezTo>
                  <a:pt x="58607" y="83983"/>
                  <a:pt x="59927" y="83983"/>
                  <a:pt x="61247" y="83983"/>
                </a:cubicBezTo>
                <a:cubicBezTo>
                  <a:pt x="59927" y="82663"/>
                  <a:pt x="59927" y="81343"/>
                  <a:pt x="59927" y="81343"/>
                </a:cubicBezTo>
                <a:cubicBezTo>
                  <a:pt x="59927" y="80023"/>
                  <a:pt x="58607" y="80023"/>
                  <a:pt x="57287" y="80023"/>
                </a:cubicBezTo>
                <a:cubicBezTo>
                  <a:pt x="57287" y="80023"/>
                  <a:pt x="57287" y="78702"/>
                  <a:pt x="57287" y="78702"/>
                </a:cubicBezTo>
                <a:cubicBezTo>
                  <a:pt x="58607" y="78702"/>
                  <a:pt x="59927" y="78702"/>
                  <a:pt x="59927" y="78702"/>
                </a:cubicBezTo>
                <a:cubicBezTo>
                  <a:pt x="59927" y="78702"/>
                  <a:pt x="59927" y="77382"/>
                  <a:pt x="59927" y="76062"/>
                </a:cubicBezTo>
                <a:cubicBezTo>
                  <a:pt x="58607" y="76062"/>
                  <a:pt x="57287" y="76062"/>
                  <a:pt x="55967" y="74742"/>
                </a:cubicBezTo>
                <a:cubicBezTo>
                  <a:pt x="55967" y="74742"/>
                  <a:pt x="55967" y="73421"/>
                  <a:pt x="57287" y="73421"/>
                </a:cubicBezTo>
                <a:cubicBezTo>
                  <a:pt x="57287" y="74742"/>
                  <a:pt x="58607" y="74742"/>
                  <a:pt x="59927" y="74742"/>
                </a:cubicBezTo>
                <a:cubicBezTo>
                  <a:pt x="59927" y="73421"/>
                  <a:pt x="59927" y="73421"/>
                  <a:pt x="59927" y="73421"/>
                </a:cubicBezTo>
                <a:cubicBezTo>
                  <a:pt x="59927" y="73421"/>
                  <a:pt x="59927" y="73421"/>
                  <a:pt x="58607" y="73421"/>
                </a:cubicBezTo>
                <a:cubicBezTo>
                  <a:pt x="58607" y="73421"/>
                  <a:pt x="57287" y="72101"/>
                  <a:pt x="55967" y="72101"/>
                </a:cubicBezTo>
                <a:cubicBezTo>
                  <a:pt x="54647" y="72101"/>
                  <a:pt x="55967" y="70781"/>
                  <a:pt x="55967" y="70781"/>
                </a:cubicBezTo>
                <a:cubicBezTo>
                  <a:pt x="57287" y="70781"/>
                  <a:pt x="58607" y="72101"/>
                  <a:pt x="58607" y="72101"/>
                </a:cubicBezTo>
                <a:cubicBezTo>
                  <a:pt x="58607" y="70781"/>
                  <a:pt x="58607" y="70781"/>
                  <a:pt x="58607" y="69461"/>
                </a:cubicBezTo>
                <a:cubicBezTo>
                  <a:pt x="57287" y="69461"/>
                  <a:pt x="55967" y="69461"/>
                  <a:pt x="55967" y="68141"/>
                </a:cubicBezTo>
                <a:cubicBezTo>
                  <a:pt x="54647" y="68141"/>
                  <a:pt x="55967" y="66820"/>
                  <a:pt x="55967" y="66820"/>
                </a:cubicBezTo>
                <a:cubicBezTo>
                  <a:pt x="57287" y="68141"/>
                  <a:pt x="57287" y="68141"/>
                  <a:pt x="58607" y="68141"/>
                </a:cubicBezTo>
                <a:cubicBezTo>
                  <a:pt x="58607" y="66820"/>
                  <a:pt x="58607" y="65500"/>
                  <a:pt x="58607" y="65500"/>
                </a:cubicBezTo>
                <a:cubicBezTo>
                  <a:pt x="57287" y="64180"/>
                  <a:pt x="57287" y="64180"/>
                  <a:pt x="55967" y="64180"/>
                </a:cubicBezTo>
                <a:cubicBezTo>
                  <a:pt x="54647" y="64180"/>
                  <a:pt x="54647" y="62860"/>
                  <a:pt x="55967" y="62860"/>
                </a:cubicBezTo>
                <a:cubicBezTo>
                  <a:pt x="57287" y="62860"/>
                  <a:pt x="57287" y="62860"/>
                  <a:pt x="58607" y="64180"/>
                </a:cubicBezTo>
                <a:cubicBezTo>
                  <a:pt x="58607" y="62860"/>
                  <a:pt x="58607" y="61540"/>
                  <a:pt x="58607" y="60219"/>
                </a:cubicBezTo>
                <a:cubicBezTo>
                  <a:pt x="57287" y="60219"/>
                  <a:pt x="57287" y="60219"/>
                  <a:pt x="55967" y="60219"/>
                </a:cubicBezTo>
                <a:cubicBezTo>
                  <a:pt x="54647" y="60219"/>
                  <a:pt x="54647" y="58899"/>
                  <a:pt x="55967" y="58899"/>
                </a:cubicBezTo>
                <a:cubicBezTo>
                  <a:pt x="57287" y="58899"/>
                  <a:pt x="57287" y="58899"/>
                  <a:pt x="58607" y="58899"/>
                </a:cubicBezTo>
                <a:cubicBezTo>
                  <a:pt x="58607" y="57579"/>
                  <a:pt x="58607" y="56259"/>
                  <a:pt x="58607" y="54938"/>
                </a:cubicBezTo>
                <a:cubicBezTo>
                  <a:pt x="57287" y="54938"/>
                  <a:pt x="57287" y="54938"/>
                  <a:pt x="55967" y="54938"/>
                </a:cubicBezTo>
                <a:cubicBezTo>
                  <a:pt x="54647" y="54938"/>
                  <a:pt x="54647" y="54938"/>
                  <a:pt x="55967" y="53618"/>
                </a:cubicBezTo>
                <a:cubicBezTo>
                  <a:pt x="57287" y="53618"/>
                  <a:pt x="57287" y="53618"/>
                  <a:pt x="58607" y="53618"/>
                </a:cubicBezTo>
                <a:cubicBezTo>
                  <a:pt x="58607" y="52298"/>
                  <a:pt x="58607" y="50978"/>
                  <a:pt x="58607" y="49658"/>
                </a:cubicBezTo>
                <a:cubicBezTo>
                  <a:pt x="57287" y="49658"/>
                  <a:pt x="55967" y="49658"/>
                  <a:pt x="54647" y="49658"/>
                </a:cubicBezTo>
                <a:cubicBezTo>
                  <a:pt x="54647" y="49658"/>
                  <a:pt x="54647" y="48337"/>
                  <a:pt x="55967" y="48337"/>
                </a:cubicBezTo>
                <a:cubicBezTo>
                  <a:pt x="57287" y="48337"/>
                  <a:pt x="57287" y="48337"/>
                  <a:pt x="58607" y="48337"/>
                </a:cubicBezTo>
                <a:cubicBezTo>
                  <a:pt x="58607" y="48337"/>
                  <a:pt x="59927" y="47017"/>
                  <a:pt x="59927" y="47017"/>
                </a:cubicBezTo>
                <a:cubicBezTo>
                  <a:pt x="58607" y="47017"/>
                  <a:pt x="57287" y="45697"/>
                  <a:pt x="55967" y="45697"/>
                </a:cubicBezTo>
                <a:cubicBezTo>
                  <a:pt x="54647" y="45697"/>
                  <a:pt x="55967" y="44377"/>
                  <a:pt x="55967" y="44377"/>
                </a:cubicBezTo>
                <a:cubicBezTo>
                  <a:pt x="57287" y="44377"/>
                  <a:pt x="58607" y="45697"/>
                  <a:pt x="59927" y="45697"/>
                </a:cubicBezTo>
                <a:cubicBezTo>
                  <a:pt x="59927" y="44377"/>
                  <a:pt x="59927" y="43056"/>
                  <a:pt x="59927" y="41736"/>
                </a:cubicBezTo>
                <a:cubicBezTo>
                  <a:pt x="58607" y="41736"/>
                  <a:pt x="57287" y="41736"/>
                  <a:pt x="57287" y="40416"/>
                </a:cubicBezTo>
                <a:cubicBezTo>
                  <a:pt x="55967" y="40416"/>
                  <a:pt x="55967" y="39096"/>
                  <a:pt x="57287" y="39096"/>
                </a:cubicBezTo>
                <a:cubicBezTo>
                  <a:pt x="58607" y="40416"/>
                  <a:pt x="58607" y="40416"/>
                  <a:pt x="59927" y="40416"/>
                </a:cubicBezTo>
                <a:cubicBezTo>
                  <a:pt x="59927" y="40416"/>
                  <a:pt x="59927" y="39096"/>
                  <a:pt x="61247" y="37776"/>
                </a:cubicBezTo>
                <a:cubicBezTo>
                  <a:pt x="59927" y="37776"/>
                  <a:pt x="58607" y="37776"/>
                  <a:pt x="57287" y="36455"/>
                </a:cubicBezTo>
                <a:cubicBezTo>
                  <a:pt x="57287" y="36455"/>
                  <a:pt x="57287" y="35135"/>
                  <a:pt x="58607" y="35135"/>
                </a:cubicBezTo>
                <a:cubicBezTo>
                  <a:pt x="58607" y="36455"/>
                  <a:pt x="59927" y="36455"/>
                  <a:pt x="61247" y="36455"/>
                </a:cubicBezTo>
                <a:cubicBezTo>
                  <a:pt x="61247" y="35135"/>
                  <a:pt x="61247" y="33815"/>
                  <a:pt x="61247" y="32495"/>
                </a:cubicBezTo>
                <a:cubicBezTo>
                  <a:pt x="61247" y="32495"/>
                  <a:pt x="59927" y="32495"/>
                  <a:pt x="58607" y="32495"/>
                </a:cubicBezTo>
                <a:cubicBezTo>
                  <a:pt x="58607" y="31174"/>
                  <a:pt x="58607" y="31174"/>
                  <a:pt x="59927" y="31174"/>
                </a:cubicBezTo>
                <a:cubicBezTo>
                  <a:pt x="59927" y="31174"/>
                  <a:pt x="61247" y="31174"/>
                  <a:pt x="62567" y="32495"/>
                </a:cubicBezTo>
                <a:cubicBezTo>
                  <a:pt x="62567" y="31174"/>
                  <a:pt x="62567" y="29854"/>
                  <a:pt x="62567" y="28534"/>
                </a:cubicBezTo>
                <a:cubicBezTo>
                  <a:pt x="63886" y="25894"/>
                  <a:pt x="63886" y="24573"/>
                  <a:pt x="63886" y="23253"/>
                </a:cubicBezTo>
                <a:cubicBezTo>
                  <a:pt x="62567" y="23253"/>
                  <a:pt x="62567" y="23253"/>
                  <a:pt x="61247" y="21933"/>
                </a:cubicBezTo>
                <a:cubicBezTo>
                  <a:pt x="59927" y="21933"/>
                  <a:pt x="61247" y="20613"/>
                  <a:pt x="61247" y="20613"/>
                </a:cubicBezTo>
                <a:cubicBezTo>
                  <a:pt x="62567" y="21933"/>
                  <a:pt x="63886" y="21933"/>
                  <a:pt x="65206" y="21933"/>
                </a:cubicBezTo>
                <a:cubicBezTo>
                  <a:pt x="65206" y="21933"/>
                  <a:pt x="65206" y="20613"/>
                  <a:pt x="65206" y="20613"/>
                </a:cubicBezTo>
                <a:cubicBezTo>
                  <a:pt x="65206" y="19293"/>
                  <a:pt x="63886" y="19293"/>
                  <a:pt x="62567" y="19293"/>
                </a:cubicBezTo>
                <a:cubicBezTo>
                  <a:pt x="62567" y="19293"/>
                  <a:pt x="62567" y="17972"/>
                  <a:pt x="62567" y="17972"/>
                </a:cubicBezTo>
                <a:cubicBezTo>
                  <a:pt x="63886" y="17972"/>
                  <a:pt x="65206" y="17972"/>
                  <a:pt x="66526" y="19293"/>
                </a:cubicBezTo>
                <a:cubicBezTo>
                  <a:pt x="66526" y="17972"/>
                  <a:pt x="67846" y="16652"/>
                  <a:pt x="67846" y="15332"/>
                </a:cubicBezTo>
                <a:cubicBezTo>
                  <a:pt x="66526" y="15332"/>
                  <a:pt x="65206" y="14012"/>
                  <a:pt x="63886" y="14012"/>
                </a:cubicBezTo>
                <a:cubicBezTo>
                  <a:pt x="63886" y="14012"/>
                  <a:pt x="63886" y="12691"/>
                  <a:pt x="65206" y="12691"/>
                </a:cubicBezTo>
                <a:cubicBezTo>
                  <a:pt x="66526" y="12691"/>
                  <a:pt x="67846" y="14012"/>
                  <a:pt x="67846" y="14012"/>
                </a:cubicBezTo>
                <a:cubicBezTo>
                  <a:pt x="69166" y="14012"/>
                  <a:pt x="69166" y="12691"/>
                  <a:pt x="69166" y="12691"/>
                </a:cubicBezTo>
                <a:cubicBezTo>
                  <a:pt x="69166" y="11371"/>
                  <a:pt x="67846" y="11371"/>
                  <a:pt x="66526" y="11371"/>
                </a:cubicBezTo>
                <a:cubicBezTo>
                  <a:pt x="65206" y="11371"/>
                  <a:pt x="65206" y="10051"/>
                  <a:pt x="66526" y="10051"/>
                </a:cubicBezTo>
                <a:cubicBezTo>
                  <a:pt x="67846" y="10051"/>
                  <a:pt x="69166" y="10051"/>
                  <a:pt x="70486" y="11371"/>
                </a:cubicBezTo>
                <a:cubicBezTo>
                  <a:pt x="70486" y="10051"/>
                  <a:pt x="71805" y="10051"/>
                  <a:pt x="73125" y="8731"/>
                </a:cubicBezTo>
                <a:cubicBezTo>
                  <a:pt x="66526" y="4770"/>
                  <a:pt x="58607" y="8731"/>
                  <a:pt x="53328" y="12691"/>
                </a:cubicBezTo>
                <a:cubicBezTo>
                  <a:pt x="45409" y="16652"/>
                  <a:pt x="40129" y="21933"/>
                  <a:pt x="34850" y="28534"/>
                </a:cubicBezTo>
                <a:cubicBezTo>
                  <a:pt x="30890" y="36455"/>
                  <a:pt x="28251" y="45697"/>
                  <a:pt x="26931" y="53618"/>
                </a:cubicBezTo>
                <a:cubicBezTo>
                  <a:pt x="25611" y="62860"/>
                  <a:pt x="25611" y="73421"/>
                  <a:pt x="26931" y="82663"/>
                </a:cubicBezTo>
                <a:cubicBezTo>
                  <a:pt x="28251" y="101146"/>
                  <a:pt x="30890" y="119629"/>
                  <a:pt x="37490" y="138112"/>
                </a:cubicBezTo>
                <a:cubicBezTo>
                  <a:pt x="41449" y="147354"/>
                  <a:pt x="45409" y="155275"/>
                  <a:pt x="50688" y="164517"/>
                </a:cubicBezTo>
                <a:cubicBezTo>
                  <a:pt x="54647" y="173758"/>
                  <a:pt x="58607" y="181679"/>
                  <a:pt x="62567" y="190921"/>
                </a:cubicBezTo>
                <a:cubicBezTo>
                  <a:pt x="69166" y="209404"/>
                  <a:pt x="77085" y="227887"/>
                  <a:pt x="87644" y="245050"/>
                </a:cubicBezTo>
                <a:cubicBezTo>
                  <a:pt x="88963" y="247691"/>
                  <a:pt x="85004" y="250331"/>
                  <a:pt x="82364" y="247691"/>
                </a:cubicBezTo>
                <a:cubicBezTo>
                  <a:pt x="82364" y="247691"/>
                  <a:pt x="82364" y="249011"/>
                  <a:pt x="82364" y="249011"/>
                </a:cubicBezTo>
                <a:cubicBezTo>
                  <a:pt x="82364" y="250331"/>
                  <a:pt x="81044" y="250331"/>
                  <a:pt x="81044" y="249011"/>
                </a:cubicBezTo>
                <a:cubicBezTo>
                  <a:pt x="81044" y="247691"/>
                  <a:pt x="81044" y="247691"/>
                  <a:pt x="82364" y="246371"/>
                </a:cubicBezTo>
                <a:cubicBezTo>
                  <a:pt x="81044" y="245050"/>
                  <a:pt x="81044" y="245050"/>
                  <a:pt x="81044" y="243730"/>
                </a:cubicBezTo>
                <a:cubicBezTo>
                  <a:pt x="81044" y="245050"/>
                  <a:pt x="81044" y="245050"/>
                  <a:pt x="81044" y="246371"/>
                </a:cubicBezTo>
                <a:cubicBezTo>
                  <a:pt x="79724" y="246371"/>
                  <a:pt x="78405" y="246371"/>
                  <a:pt x="79724" y="246371"/>
                </a:cubicBezTo>
                <a:cubicBezTo>
                  <a:pt x="79724" y="245050"/>
                  <a:pt x="79724" y="243730"/>
                  <a:pt x="79724" y="242410"/>
                </a:cubicBezTo>
                <a:cubicBezTo>
                  <a:pt x="79724" y="242410"/>
                  <a:pt x="79724" y="241090"/>
                  <a:pt x="78405" y="241090"/>
                </a:cubicBezTo>
                <a:cubicBezTo>
                  <a:pt x="78405" y="241090"/>
                  <a:pt x="78405" y="242410"/>
                  <a:pt x="78405" y="242410"/>
                </a:cubicBezTo>
                <a:cubicBezTo>
                  <a:pt x="78405" y="243730"/>
                  <a:pt x="77085" y="243730"/>
                  <a:pt x="77085" y="242410"/>
                </a:cubicBezTo>
                <a:cubicBezTo>
                  <a:pt x="77085" y="241090"/>
                  <a:pt x="78405" y="239769"/>
                  <a:pt x="78405" y="238449"/>
                </a:cubicBezTo>
                <a:cubicBezTo>
                  <a:pt x="77085" y="238449"/>
                  <a:pt x="77085" y="237129"/>
                  <a:pt x="77085" y="237129"/>
                </a:cubicBezTo>
                <a:cubicBezTo>
                  <a:pt x="75765" y="237129"/>
                  <a:pt x="75765" y="237129"/>
                  <a:pt x="75765" y="238449"/>
                </a:cubicBezTo>
                <a:cubicBezTo>
                  <a:pt x="75765" y="238449"/>
                  <a:pt x="74445" y="238449"/>
                  <a:pt x="74445" y="237129"/>
                </a:cubicBezTo>
                <a:cubicBezTo>
                  <a:pt x="75765" y="237129"/>
                  <a:pt x="75765" y="235809"/>
                  <a:pt x="75765" y="234489"/>
                </a:cubicBezTo>
                <a:cubicBezTo>
                  <a:pt x="75765" y="234489"/>
                  <a:pt x="74445" y="233168"/>
                  <a:pt x="74445" y="233168"/>
                </a:cubicBezTo>
                <a:cubicBezTo>
                  <a:pt x="74445" y="233168"/>
                  <a:pt x="74445" y="233168"/>
                  <a:pt x="74445" y="234489"/>
                </a:cubicBezTo>
                <a:cubicBezTo>
                  <a:pt x="74445" y="234489"/>
                  <a:pt x="73125" y="234489"/>
                  <a:pt x="73125" y="234489"/>
                </a:cubicBezTo>
                <a:cubicBezTo>
                  <a:pt x="73125" y="233168"/>
                  <a:pt x="73125" y="231848"/>
                  <a:pt x="74445" y="231848"/>
                </a:cubicBezTo>
                <a:cubicBezTo>
                  <a:pt x="73125" y="230528"/>
                  <a:pt x="73125" y="230528"/>
                  <a:pt x="73125" y="229208"/>
                </a:cubicBezTo>
                <a:cubicBezTo>
                  <a:pt x="73125" y="230528"/>
                  <a:pt x="71805" y="230528"/>
                  <a:pt x="71805" y="230528"/>
                </a:cubicBezTo>
                <a:cubicBezTo>
                  <a:pt x="71805" y="231848"/>
                  <a:pt x="70486" y="230528"/>
                  <a:pt x="70486" y="230528"/>
                </a:cubicBezTo>
                <a:cubicBezTo>
                  <a:pt x="71805" y="229208"/>
                  <a:pt x="71805" y="229208"/>
                  <a:pt x="71805" y="227887"/>
                </a:cubicBezTo>
                <a:cubicBezTo>
                  <a:pt x="71805" y="227887"/>
                  <a:pt x="71805" y="226567"/>
                  <a:pt x="71805" y="226567"/>
                </a:cubicBezTo>
                <a:cubicBezTo>
                  <a:pt x="70486" y="226567"/>
                  <a:pt x="70486" y="226567"/>
                  <a:pt x="70486" y="227887"/>
                </a:cubicBezTo>
                <a:cubicBezTo>
                  <a:pt x="70486" y="227887"/>
                  <a:pt x="69166" y="227887"/>
                  <a:pt x="69166" y="226567"/>
                </a:cubicBezTo>
                <a:cubicBezTo>
                  <a:pt x="70486" y="226567"/>
                  <a:pt x="70486" y="225247"/>
                  <a:pt x="70486" y="223927"/>
                </a:cubicBezTo>
                <a:cubicBezTo>
                  <a:pt x="70486" y="223927"/>
                  <a:pt x="69166" y="222607"/>
                  <a:pt x="69166" y="221286"/>
                </a:cubicBezTo>
                <a:cubicBezTo>
                  <a:pt x="69166" y="222607"/>
                  <a:pt x="69166" y="222607"/>
                  <a:pt x="69166" y="223927"/>
                </a:cubicBezTo>
                <a:cubicBezTo>
                  <a:pt x="67846" y="223927"/>
                  <a:pt x="66526" y="223927"/>
                  <a:pt x="67846" y="222607"/>
                </a:cubicBezTo>
                <a:cubicBezTo>
                  <a:pt x="67846" y="222607"/>
                  <a:pt x="67846" y="221286"/>
                  <a:pt x="69166" y="219966"/>
                </a:cubicBezTo>
                <a:cubicBezTo>
                  <a:pt x="67846" y="219966"/>
                  <a:pt x="67846" y="218646"/>
                  <a:pt x="67846" y="217326"/>
                </a:cubicBezTo>
                <a:cubicBezTo>
                  <a:pt x="66526" y="218646"/>
                  <a:pt x="66526" y="219966"/>
                  <a:pt x="66526" y="219966"/>
                </a:cubicBezTo>
                <a:cubicBezTo>
                  <a:pt x="66526" y="221286"/>
                  <a:pt x="65206" y="219966"/>
                  <a:pt x="65206" y="219966"/>
                </a:cubicBezTo>
                <a:cubicBezTo>
                  <a:pt x="65206" y="218646"/>
                  <a:pt x="66526" y="217326"/>
                  <a:pt x="66526" y="216005"/>
                </a:cubicBezTo>
                <a:cubicBezTo>
                  <a:pt x="66526" y="214685"/>
                  <a:pt x="65206" y="213365"/>
                  <a:pt x="65206" y="212045"/>
                </a:cubicBezTo>
                <a:cubicBezTo>
                  <a:pt x="63886" y="213365"/>
                  <a:pt x="63886" y="214685"/>
                  <a:pt x="63886" y="216005"/>
                </a:cubicBezTo>
                <a:cubicBezTo>
                  <a:pt x="62567" y="217326"/>
                  <a:pt x="61247" y="216005"/>
                  <a:pt x="62567" y="216005"/>
                </a:cubicBezTo>
                <a:cubicBezTo>
                  <a:pt x="62567" y="214685"/>
                  <a:pt x="63886" y="212045"/>
                  <a:pt x="63886" y="210724"/>
                </a:cubicBezTo>
                <a:cubicBezTo>
                  <a:pt x="63886" y="209404"/>
                  <a:pt x="63886" y="209404"/>
                  <a:pt x="63886" y="208084"/>
                </a:cubicBezTo>
                <a:cubicBezTo>
                  <a:pt x="62567" y="209404"/>
                  <a:pt x="62567" y="210724"/>
                  <a:pt x="61247" y="212045"/>
                </a:cubicBezTo>
                <a:cubicBezTo>
                  <a:pt x="61247" y="212045"/>
                  <a:pt x="59927" y="212045"/>
                  <a:pt x="59927" y="210724"/>
                </a:cubicBezTo>
                <a:cubicBezTo>
                  <a:pt x="61247" y="209404"/>
                  <a:pt x="62567" y="208084"/>
                  <a:pt x="62567" y="206764"/>
                </a:cubicBezTo>
                <a:cubicBezTo>
                  <a:pt x="62567" y="206764"/>
                  <a:pt x="62567" y="205443"/>
                  <a:pt x="61247" y="204123"/>
                </a:cubicBezTo>
                <a:cubicBezTo>
                  <a:pt x="61247" y="205443"/>
                  <a:pt x="61247" y="205443"/>
                  <a:pt x="61247" y="206764"/>
                </a:cubicBezTo>
                <a:cubicBezTo>
                  <a:pt x="59927" y="208084"/>
                  <a:pt x="58607" y="206764"/>
                  <a:pt x="59927" y="206764"/>
                </a:cubicBezTo>
                <a:cubicBezTo>
                  <a:pt x="59927" y="205443"/>
                  <a:pt x="61247" y="204123"/>
                  <a:pt x="61247" y="202803"/>
                </a:cubicBezTo>
                <a:cubicBezTo>
                  <a:pt x="61247" y="202803"/>
                  <a:pt x="59927" y="201483"/>
                  <a:pt x="59927" y="200163"/>
                </a:cubicBezTo>
                <a:cubicBezTo>
                  <a:pt x="59927" y="201483"/>
                  <a:pt x="58607" y="202803"/>
                  <a:pt x="58607" y="202803"/>
                </a:cubicBezTo>
                <a:cubicBezTo>
                  <a:pt x="58607" y="204123"/>
                  <a:pt x="57287" y="204123"/>
                  <a:pt x="57287" y="202803"/>
                </a:cubicBezTo>
                <a:cubicBezTo>
                  <a:pt x="57287" y="201483"/>
                  <a:pt x="58607" y="200163"/>
                  <a:pt x="59927" y="198842"/>
                </a:cubicBezTo>
                <a:cubicBezTo>
                  <a:pt x="58607" y="198842"/>
                  <a:pt x="58607" y="197522"/>
                  <a:pt x="58607" y="196202"/>
                </a:cubicBezTo>
                <a:cubicBezTo>
                  <a:pt x="57287" y="196202"/>
                  <a:pt x="57287" y="197522"/>
                  <a:pt x="55967" y="197522"/>
                </a:cubicBezTo>
                <a:cubicBezTo>
                  <a:pt x="55967" y="198842"/>
                  <a:pt x="54647" y="197522"/>
                  <a:pt x="55967" y="196202"/>
                </a:cubicBezTo>
                <a:cubicBezTo>
                  <a:pt x="55967" y="196202"/>
                  <a:pt x="57287" y="194882"/>
                  <a:pt x="57287" y="194882"/>
                </a:cubicBezTo>
                <a:cubicBezTo>
                  <a:pt x="57287" y="193561"/>
                  <a:pt x="57287" y="192241"/>
                  <a:pt x="55967" y="190921"/>
                </a:cubicBezTo>
                <a:cubicBezTo>
                  <a:pt x="55967" y="192241"/>
                  <a:pt x="55967" y="192241"/>
                  <a:pt x="54647" y="193561"/>
                </a:cubicBezTo>
                <a:cubicBezTo>
                  <a:pt x="54647" y="193561"/>
                  <a:pt x="53328" y="193561"/>
                  <a:pt x="53328" y="192241"/>
                </a:cubicBezTo>
                <a:cubicBezTo>
                  <a:pt x="54647" y="192241"/>
                  <a:pt x="54647" y="190921"/>
                  <a:pt x="55967" y="189601"/>
                </a:cubicBezTo>
                <a:cubicBezTo>
                  <a:pt x="55967" y="189601"/>
                  <a:pt x="54647" y="188281"/>
                  <a:pt x="54647" y="186960"/>
                </a:cubicBezTo>
                <a:cubicBezTo>
                  <a:pt x="53328" y="188281"/>
                  <a:pt x="53328" y="188281"/>
                  <a:pt x="53328" y="189601"/>
                </a:cubicBezTo>
                <a:cubicBezTo>
                  <a:pt x="52008" y="190921"/>
                  <a:pt x="50688" y="189601"/>
                  <a:pt x="52008" y="189601"/>
                </a:cubicBezTo>
                <a:cubicBezTo>
                  <a:pt x="52008" y="188281"/>
                  <a:pt x="53328" y="186960"/>
                  <a:pt x="53328" y="185640"/>
                </a:cubicBezTo>
                <a:cubicBezTo>
                  <a:pt x="53328" y="185640"/>
                  <a:pt x="53328" y="184320"/>
                  <a:pt x="53328" y="184320"/>
                </a:cubicBezTo>
                <a:cubicBezTo>
                  <a:pt x="52008" y="184320"/>
                  <a:pt x="52008" y="185640"/>
                  <a:pt x="50688" y="185640"/>
                </a:cubicBezTo>
                <a:cubicBezTo>
                  <a:pt x="50688" y="186960"/>
                  <a:pt x="49368" y="185640"/>
                  <a:pt x="49368" y="185640"/>
                </a:cubicBezTo>
                <a:cubicBezTo>
                  <a:pt x="50688" y="184320"/>
                  <a:pt x="52008" y="183000"/>
                  <a:pt x="53328" y="183000"/>
                </a:cubicBezTo>
                <a:cubicBezTo>
                  <a:pt x="52008" y="181679"/>
                  <a:pt x="52008" y="181679"/>
                  <a:pt x="52008" y="180359"/>
                </a:cubicBezTo>
                <a:cubicBezTo>
                  <a:pt x="50688" y="181679"/>
                  <a:pt x="50688" y="181679"/>
                  <a:pt x="50688" y="183000"/>
                </a:cubicBezTo>
                <a:cubicBezTo>
                  <a:pt x="49368" y="183000"/>
                  <a:pt x="48048" y="183000"/>
                  <a:pt x="49368" y="181679"/>
                </a:cubicBezTo>
                <a:cubicBezTo>
                  <a:pt x="49368" y="181679"/>
                  <a:pt x="49368" y="181679"/>
                  <a:pt x="52008" y="179039"/>
                </a:cubicBezTo>
                <a:cubicBezTo>
                  <a:pt x="50688" y="179039"/>
                  <a:pt x="50688" y="177719"/>
                  <a:pt x="50688" y="177719"/>
                </a:cubicBezTo>
                <a:cubicBezTo>
                  <a:pt x="49368" y="177719"/>
                  <a:pt x="48048" y="179039"/>
                  <a:pt x="48048" y="179039"/>
                </a:cubicBezTo>
                <a:cubicBezTo>
                  <a:pt x="46728" y="180359"/>
                  <a:pt x="46728" y="179039"/>
                  <a:pt x="46728" y="177719"/>
                </a:cubicBezTo>
                <a:cubicBezTo>
                  <a:pt x="48048" y="177719"/>
                  <a:pt x="49368" y="176399"/>
                  <a:pt x="49368" y="176399"/>
                </a:cubicBezTo>
                <a:cubicBezTo>
                  <a:pt x="49368" y="175078"/>
                  <a:pt x="49368" y="175078"/>
                  <a:pt x="49368" y="173758"/>
                </a:cubicBezTo>
                <a:cubicBezTo>
                  <a:pt x="48048" y="175078"/>
                  <a:pt x="46728" y="175078"/>
                  <a:pt x="45409" y="176399"/>
                </a:cubicBezTo>
                <a:cubicBezTo>
                  <a:pt x="45409" y="176399"/>
                  <a:pt x="44089" y="175078"/>
                  <a:pt x="45409" y="175078"/>
                </a:cubicBezTo>
                <a:cubicBezTo>
                  <a:pt x="46728" y="175078"/>
                  <a:pt x="46728" y="173758"/>
                  <a:pt x="48048" y="172438"/>
                </a:cubicBezTo>
                <a:cubicBezTo>
                  <a:pt x="48048" y="172438"/>
                  <a:pt x="48048" y="171118"/>
                  <a:pt x="46728" y="169798"/>
                </a:cubicBezTo>
                <a:cubicBezTo>
                  <a:pt x="46728" y="168477"/>
                  <a:pt x="45409" y="167157"/>
                  <a:pt x="45409" y="165837"/>
                </a:cubicBezTo>
                <a:cubicBezTo>
                  <a:pt x="44089" y="165837"/>
                  <a:pt x="42769" y="167157"/>
                  <a:pt x="42769" y="167157"/>
                </a:cubicBezTo>
                <a:cubicBezTo>
                  <a:pt x="41449" y="168477"/>
                  <a:pt x="40129" y="167157"/>
                  <a:pt x="41449" y="167157"/>
                </a:cubicBezTo>
                <a:cubicBezTo>
                  <a:pt x="41449" y="165837"/>
                  <a:pt x="42769" y="164517"/>
                  <a:pt x="44089" y="164517"/>
                </a:cubicBezTo>
                <a:cubicBezTo>
                  <a:pt x="44089" y="163196"/>
                  <a:pt x="44089" y="163196"/>
                  <a:pt x="42769" y="161876"/>
                </a:cubicBezTo>
                <a:cubicBezTo>
                  <a:pt x="42769" y="163196"/>
                  <a:pt x="41449" y="163196"/>
                  <a:pt x="41449" y="163196"/>
                </a:cubicBezTo>
                <a:cubicBezTo>
                  <a:pt x="40129" y="163196"/>
                  <a:pt x="40129" y="161876"/>
                  <a:pt x="40129" y="161876"/>
                </a:cubicBezTo>
                <a:cubicBezTo>
                  <a:pt x="41449" y="161876"/>
                  <a:pt x="41449" y="161876"/>
                  <a:pt x="42769" y="160556"/>
                </a:cubicBezTo>
                <a:cubicBezTo>
                  <a:pt x="42769" y="160556"/>
                  <a:pt x="41449" y="159236"/>
                  <a:pt x="41449" y="159236"/>
                </a:cubicBezTo>
                <a:cubicBezTo>
                  <a:pt x="40129" y="159236"/>
                  <a:pt x="40129" y="160556"/>
                  <a:pt x="38809" y="160556"/>
                </a:cubicBezTo>
                <a:cubicBezTo>
                  <a:pt x="38809" y="161876"/>
                  <a:pt x="37490" y="160556"/>
                  <a:pt x="37490" y="160556"/>
                </a:cubicBezTo>
                <a:cubicBezTo>
                  <a:pt x="38809" y="159236"/>
                  <a:pt x="40129" y="157916"/>
                  <a:pt x="41449" y="157916"/>
                </a:cubicBezTo>
                <a:cubicBezTo>
                  <a:pt x="40129" y="156595"/>
                  <a:pt x="40129" y="155275"/>
                  <a:pt x="40129" y="155275"/>
                </a:cubicBezTo>
                <a:cubicBezTo>
                  <a:pt x="38809" y="155275"/>
                  <a:pt x="37490" y="156595"/>
                  <a:pt x="37490" y="156595"/>
                </a:cubicBezTo>
                <a:cubicBezTo>
                  <a:pt x="36170" y="157916"/>
                  <a:pt x="36170" y="156595"/>
                  <a:pt x="36170" y="156595"/>
                </a:cubicBezTo>
                <a:cubicBezTo>
                  <a:pt x="37490" y="155275"/>
                  <a:pt x="37490" y="153955"/>
                  <a:pt x="38809" y="153955"/>
                </a:cubicBezTo>
                <a:cubicBezTo>
                  <a:pt x="38809" y="152635"/>
                  <a:pt x="38809" y="152635"/>
                  <a:pt x="37490" y="152635"/>
                </a:cubicBezTo>
                <a:cubicBezTo>
                  <a:pt x="37490" y="152635"/>
                  <a:pt x="37490" y="152635"/>
                  <a:pt x="36170" y="153955"/>
                </a:cubicBezTo>
                <a:cubicBezTo>
                  <a:pt x="36170" y="153955"/>
                  <a:pt x="34850" y="152635"/>
                  <a:pt x="36170" y="152635"/>
                </a:cubicBezTo>
                <a:cubicBezTo>
                  <a:pt x="36170" y="151314"/>
                  <a:pt x="37490" y="151314"/>
                  <a:pt x="37490" y="151314"/>
                </a:cubicBezTo>
                <a:cubicBezTo>
                  <a:pt x="37490" y="149994"/>
                  <a:pt x="36170" y="148674"/>
                  <a:pt x="36170" y="147354"/>
                </a:cubicBezTo>
                <a:cubicBezTo>
                  <a:pt x="36170" y="146034"/>
                  <a:pt x="34850" y="146034"/>
                  <a:pt x="34850" y="144713"/>
                </a:cubicBezTo>
                <a:cubicBezTo>
                  <a:pt x="34850" y="143393"/>
                  <a:pt x="33530" y="142073"/>
                  <a:pt x="33530" y="142073"/>
                </a:cubicBezTo>
                <a:cubicBezTo>
                  <a:pt x="33530" y="142073"/>
                  <a:pt x="32210" y="142073"/>
                  <a:pt x="32210" y="143393"/>
                </a:cubicBezTo>
                <a:cubicBezTo>
                  <a:pt x="30890" y="143393"/>
                  <a:pt x="30890" y="142073"/>
                  <a:pt x="30890" y="142073"/>
                </a:cubicBezTo>
                <a:cubicBezTo>
                  <a:pt x="32210" y="142073"/>
                  <a:pt x="32210" y="140753"/>
                  <a:pt x="33530" y="140753"/>
                </a:cubicBezTo>
                <a:cubicBezTo>
                  <a:pt x="33530" y="139432"/>
                  <a:pt x="32210" y="138112"/>
                  <a:pt x="32210" y="136792"/>
                </a:cubicBezTo>
                <a:cubicBezTo>
                  <a:pt x="30890" y="138112"/>
                  <a:pt x="30890" y="138112"/>
                  <a:pt x="29570" y="139432"/>
                </a:cubicBezTo>
                <a:cubicBezTo>
                  <a:pt x="28251" y="139432"/>
                  <a:pt x="28251" y="138112"/>
                  <a:pt x="28251" y="138112"/>
                </a:cubicBezTo>
                <a:cubicBezTo>
                  <a:pt x="29570" y="138112"/>
                  <a:pt x="30890" y="136792"/>
                  <a:pt x="32210" y="135472"/>
                </a:cubicBezTo>
                <a:cubicBezTo>
                  <a:pt x="30890" y="135472"/>
                  <a:pt x="30890" y="134152"/>
                  <a:pt x="30890" y="134152"/>
                </a:cubicBezTo>
                <a:cubicBezTo>
                  <a:pt x="29570" y="134152"/>
                  <a:pt x="29570" y="135472"/>
                  <a:pt x="28251" y="135472"/>
                </a:cubicBezTo>
                <a:cubicBezTo>
                  <a:pt x="28251" y="134152"/>
                  <a:pt x="29570" y="132831"/>
                  <a:pt x="30890" y="132831"/>
                </a:cubicBezTo>
                <a:cubicBezTo>
                  <a:pt x="29570" y="131511"/>
                  <a:pt x="29570" y="130191"/>
                  <a:pt x="29570" y="128871"/>
                </a:cubicBezTo>
                <a:cubicBezTo>
                  <a:pt x="28251" y="130191"/>
                  <a:pt x="26931" y="130191"/>
                  <a:pt x="25611" y="130191"/>
                </a:cubicBezTo>
                <a:cubicBezTo>
                  <a:pt x="26931" y="128871"/>
                  <a:pt x="28251" y="128871"/>
                  <a:pt x="29570" y="127550"/>
                </a:cubicBezTo>
                <a:cubicBezTo>
                  <a:pt x="28251" y="127550"/>
                  <a:pt x="28251" y="126230"/>
                  <a:pt x="28251" y="124910"/>
                </a:cubicBezTo>
                <a:cubicBezTo>
                  <a:pt x="26931" y="124910"/>
                  <a:pt x="26931" y="126230"/>
                  <a:pt x="25611" y="126230"/>
                </a:cubicBezTo>
                <a:cubicBezTo>
                  <a:pt x="25611" y="126230"/>
                  <a:pt x="24291" y="124910"/>
                  <a:pt x="25611" y="124910"/>
                </a:cubicBezTo>
                <a:cubicBezTo>
                  <a:pt x="26931" y="124910"/>
                  <a:pt x="26931" y="123590"/>
                  <a:pt x="28251" y="123590"/>
                </a:cubicBezTo>
                <a:cubicBezTo>
                  <a:pt x="28251" y="122270"/>
                  <a:pt x="26931" y="122270"/>
                  <a:pt x="26931" y="120949"/>
                </a:cubicBezTo>
                <a:cubicBezTo>
                  <a:pt x="26931" y="120949"/>
                  <a:pt x="25611" y="120949"/>
                  <a:pt x="24291" y="122270"/>
                </a:cubicBezTo>
                <a:cubicBezTo>
                  <a:pt x="24291" y="122270"/>
                  <a:pt x="22971" y="120949"/>
                  <a:pt x="24291" y="120949"/>
                </a:cubicBezTo>
                <a:cubicBezTo>
                  <a:pt x="25611" y="120949"/>
                  <a:pt x="25611" y="119629"/>
                  <a:pt x="26931" y="119629"/>
                </a:cubicBezTo>
                <a:cubicBezTo>
                  <a:pt x="26931" y="118309"/>
                  <a:pt x="26931" y="118309"/>
                  <a:pt x="25611" y="116989"/>
                </a:cubicBezTo>
                <a:cubicBezTo>
                  <a:pt x="25611" y="116989"/>
                  <a:pt x="24291" y="116989"/>
                  <a:pt x="24291" y="118309"/>
                </a:cubicBezTo>
                <a:cubicBezTo>
                  <a:pt x="22971" y="118309"/>
                  <a:pt x="22971" y="116989"/>
                  <a:pt x="22971" y="116989"/>
                </a:cubicBezTo>
                <a:cubicBezTo>
                  <a:pt x="24291" y="116989"/>
                  <a:pt x="25611" y="115669"/>
                  <a:pt x="25611" y="115669"/>
                </a:cubicBezTo>
                <a:cubicBezTo>
                  <a:pt x="25611" y="114348"/>
                  <a:pt x="25611" y="113028"/>
                  <a:pt x="25611" y="111708"/>
                </a:cubicBezTo>
                <a:cubicBezTo>
                  <a:pt x="24291" y="113028"/>
                  <a:pt x="22971" y="113028"/>
                  <a:pt x="22971" y="113028"/>
                </a:cubicBezTo>
                <a:cubicBezTo>
                  <a:pt x="21651" y="114348"/>
                  <a:pt x="21651" y="113028"/>
                  <a:pt x="21651" y="113028"/>
                </a:cubicBezTo>
                <a:cubicBezTo>
                  <a:pt x="22971" y="111708"/>
                  <a:pt x="24291" y="111708"/>
                  <a:pt x="24291" y="110388"/>
                </a:cubicBezTo>
                <a:cubicBezTo>
                  <a:pt x="24291" y="110388"/>
                  <a:pt x="24291" y="109067"/>
                  <a:pt x="24291" y="107747"/>
                </a:cubicBezTo>
                <a:cubicBezTo>
                  <a:pt x="22971" y="109067"/>
                  <a:pt x="22971" y="109067"/>
                  <a:pt x="21651" y="109067"/>
                </a:cubicBezTo>
                <a:cubicBezTo>
                  <a:pt x="20332" y="109067"/>
                  <a:pt x="20332" y="107747"/>
                  <a:pt x="20332" y="107747"/>
                </a:cubicBezTo>
                <a:cubicBezTo>
                  <a:pt x="21651" y="107747"/>
                  <a:pt x="22971" y="107747"/>
                  <a:pt x="24291" y="106427"/>
                </a:cubicBezTo>
                <a:cubicBezTo>
                  <a:pt x="24291" y="106427"/>
                  <a:pt x="24291" y="105107"/>
                  <a:pt x="24291" y="103787"/>
                </a:cubicBezTo>
                <a:cubicBezTo>
                  <a:pt x="22971" y="103787"/>
                  <a:pt x="21651" y="105107"/>
                  <a:pt x="21651" y="105107"/>
                </a:cubicBezTo>
                <a:cubicBezTo>
                  <a:pt x="20332" y="105107"/>
                  <a:pt x="20332" y="103787"/>
                  <a:pt x="20332" y="103787"/>
                </a:cubicBezTo>
                <a:cubicBezTo>
                  <a:pt x="21651" y="103787"/>
                  <a:pt x="22971" y="102466"/>
                  <a:pt x="22971" y="102466"/>
                </a:cubicBezTo>
                <a:cubicBezTo>
                  <a:pt x="22971" y="101146"/>
                  <a:pt x="22971" y="99826"/>
                  <a:pt x="22971" y="99826"/>
                </a:cubicBezTo>
                <a:cubicBezTo>
                  <a:pt x="22971" y="99826"/>
                  <a:pt x="21651" y="99826"/>
                  <a:pt x="21651" y="99826"/>
                </a:cubicBezTo>
                <a:cubicBezTo>
                  <a:pt x="20332" y="101146"/>
                  <a:pt x="19012" y="99826"/>
                  <a:pt x="20332" y="99826"/>
                </a:cubicBezTo>
                <a:cubicBezTo>
                  <a:pt x="20332" y="98506"/>
                  <a:pt x="21651" y="98506"/>
                  <a:pt x="22971" y="98506"/>
                </a:cubicBezTo>
                <a:cubicBezTo>
                  <a:pt x="22971" y="97185"/>
                  <a:pt x="22971" y="95865"/>
                  <a:pt x="22971" y="94545"/>
                </a:cubicBezTo>
                <a:cubicBezTo>
                  <a:pt x="21651" y="94545"/>
                  <a:pt x="20332" y="95865"/>
                  <a:pt x="20332" y="95865"/>
                </a:cubicBezTo>
                <a:cubicBezTo>
                  <a:pt x="19012" y="95865"/>
                  <a:pt x="19012" y="94545"/>
                  <a:pt x="19012" y="94545"/>
                </a:cubicBezTo>
                <a:cubicBezTo>
                  <a:pt x="20332" y="94545"/>
                  <a:pt x="21651" y="93225"/>
                  <a:pt x="21651" y="93225"/>
                </a:cubicBezTo>
                <a:cubicBezTo>
                  <a:pt x="21651" y="91905"/>
                  <a:pt x="21651" y="90584"/>
                  <a:pt x="21651" y="89264"/>
                </a:cubicBezTo>
                <a:cubicBezTo>
                  <a:pt x="20332" y="90584"/>
                  <a:pt x="20332" y="90584"/>
                  <a:pt x="19012" y="91905"/>
                </a:cubicBezTo>
                <a:cubicBezTo>
                  <a:pt x="17692" y="91905"/>
                  <a:pt x="17692" y="90584"/>
                  <a:pt x="17692" y="90584"/>
                </a:cubicBezTo>
                <a:cubicBezTo>
                  <a:pt x="19012" y="89264"/>
                  <a:pt x="20332" y="89264"/>
                  <a:pt x="21651" y="87944"/>
                </a:cubicBezTo>
                <a:cubicBezTo>
                  <a:pt x="21651" y="86624"/>
                  <a:pt x="21651" y="86624"/>
                  <a:pt x="21651" y="85303"/>
                </a:cubicBezTo>
                <a:cubicBezTo>
                  <a:pt x="20332" y="86624"/>
                  <a:pt x="19012" y="86624"/>
                  <a:pt x="17692" y="87944"/>
                </a:cubicBezTo>
                <a:cubicBezTo>
                  <a:pt x="17692" y="87944"/>
                  <a:pt x="16372" y="86624"/>
                  <a:pt x="17692" y="86624"/>
                </a:cubicBezTo>
                <a:cubicBezTo>
                  <a:pt x="19012" y="85303"/>
                  <a:pt x="20332" y="85303"/>
                  <a:pt x="21651" y="83983"/>
                </a:cubicBezTo>
                <a:cubicBezTo>
                  <a:pt x="21651" y="82663"/>
                  <a:pt x="21651" y="82663"/>
                  <a:pt x="21651" y="81343"/>
                </a:cubicBezTo>
                <a:cubicBezTo>
                  <a:pt x="20332" y="82663"/>
                  <a:pt x="19012" y="82663"/>
                  <a:pt x="17692" y="83983"/>
                </a:cubicBezTo>
                <a:cubicBezTo>
                  <a:pt x="17692" y="83983"/>
                  <a:pt x="16372" y="82663"/>
                  <a:pt x="17692" y="82663"/>
                </a:cubicBezTo>
                <a:cubicBezTo>
                  <a:pt x="19012" y="81343"/>
                  <a:pt x="20332" y="81343"/>
                  <a:pt x="21651" y="80023"/>
                </a:cubicBezTo>
                <a:cubicBezTo>
                  <a:pt x="20332" y="78702"/>
                  <a:pt x="20332" y="78702"/>
                  <a:pt x="20332" y="77382"/>
                </a:cubicBezTo>
                <a:cubicBezTo>
                  <a:pt x="20332" y="77382"/>
                  <a:pt x="19012" y="78702"/>
                  <a:pt x="17692" y="78702"/>
                </a:cubicBezTo>
                <a:cubicBezTo>
                  <a:pt x="17692" y="78702"/>
                  <a:pt x="16372" y="77382"/>
                  <a:pt x="17692" y="77382"/>
                </a:cubicBezTo>
                <a:cubicBezTo>
                  <a:pt x="19012" y="77382"/>
                  <a:pt x="20332" y="76062"/>
                  <a:pt x="20332" y="76062"/>
                </a:cubicBezTo>
                <a:cubicBezTo>
                  <a:pt x="20332" y="74742"/>
                  <a:pt x="20332" y="73421"/>
                  <a:pt x="20332" y="73421"/>
                </a:cubicBezTo>
                <a:cubicBezTo>
                  <a:pt x="20332" y="73421"/>
                  <a:pt x="19012" y="73421"/>
                  <a:pt x="17692" y="74742"/>
                </a:cubicBezTo>
                <a:cubicBezTo>
                  <a:pt x="17692" y="74742"/>
                  <a:pt x="16372" y="73421"/>
                  <a:pt x="17692" y="73421"/>
                </a:cubicBezTo>
                <a:cubicBezTo>
                  <a:pt x="19012" y="72101"/>
                  <a:pt x="19012" y="72101"/>
                  <a:pt x="20332" y="70781"/>
                </a:cubicBezTo>
                <a:cubicBezTo>
                  <a:pt x="20332" y="70781"/>
                  <a:pt x="20332" y="69461"/>
                  <a:pt x="20332" y="68141"/>
                </a:cubicBezTo>
                <a:cubicBezTo>
                  <a:pt x="20332" y="69461"/>
                  <a:pt x="19012" y="69461"/>
                  <a:pt x="17692" y="69461"/>
                </a:cubicBezTo>
                <a:cubicBezTo>
                  <a:pt x="17692" y="70781"/>
                  <a:pt x="17692" y="69461"/>
                  <a:pt x="17692" y="68141"/>
                </a:cubicBezTo>
                <a:cubicBezTo>
                  <a:pt x="19012" y="68141"/>
                  <a:pt x="19012" y="68141"/>
                  <a:pt x="20332" y="66820"/>
                </a:cubicBezTo>
                <a:cubicBezTo>
                  <a:pt x="20332" y="65500"/>
                  <a:pt x="20332" y="64180"/>
                  <a:pt x="20332" y="62860"/>
                </a:cubicBezTo>
                <a:cubicBezTo>
                  <a:pt x="20332" y="62860"/>
                  <a:pt x="19012" y="64180"/>
                  <a:pt x="17692" y="64180"/>
                </a:cubicBezTo>
                <a:cubicBezTo>
                  <a:pt x="17692" y="65500"/>
                  <a:pt x="16372" y="64180"/>
                  <a:pt x="17692" y="62860"/>
                </a:cubicBezTo>
                <a:cubicBezTo>
                  <a:pt x="19012" y="62860"/>
                  <a:pt x="19012" y="61540"/>
                  <a:pt x="20332" y="60219"/>
                </a:cubicBezTo>
                <a:cubicBezTo>
                  <a:pt x="20332" y="60219"/>
                  <a:pt x="20332" y="60219"/>
                  <a:pt x="20332" y="58899"/>
                </a:cubicBezTo>
                <a:cubicBezTo>
                  <a:pt x="19012" y="60219"/>
                  <a:pt x="19012" y="60219"/>
                  <a:pt x="17692" y="61540"/>
                </a:cubicBezTo>
                <a:cubicBezTo>
                  <a:pt x="16372" y="61540"/>
                  <a:pt x="16372" y="60219"/>
                  <a:pt x="16372" y="60219"/>
                </a:cubicBezTo>
                <a:cubicBezTo>
                  <a:pt x="17692" y="58899"/>
                  <a:pt x="19012" y="58899"/>
                  <a:pt x="20332" y="57579"/>
                </a:cubicBezTo>
                <a:cubicBezTo>
                  <a:pt x="20332" y="56259"/>
                  <a:pt x="20332" y="56259"/>
                  <a:pt x="21651" y="54938"/>
                </a:cubicBezTo>
                <a:cubicBezTo>
                  <a:pt x="20332" y="54938"/>
                  <a:pt x="17692" y="56259"/>
                  <a:pt x="16372" y="56259"/>
                </a:cubicBezTo>
                <a:lnTo>
                  <a:pt x="16372" y="55888"/>
                </a:lnTo>
                <a:lnTo>
                  <a:pt x="16930" y="54799"/>
                </a:lnTo>
                <a:lnTo>
                  <a:pt x="21651" y="53618"/>
                </a:lnTo>
                <a:cubicBezTo>
                  <a:pt x="21651" y="52298"/>
                  <a:pt x="21651" y="52298"/>
                  <a:pt x="21651" y="52298"/>
                </a:cubicBezTo>
                <a:cubicBezTo>
                  <a:pt x="21651" y="52298"/>
                  <a:pt x="21651" y="52298"/>
                  <a:pt x="21651" y="50978"/>
                </a:cubicBezTo>
                <a:lnTo>
                  <a:pt x="18317" y="52090"/>
                </a:lnTo>
                <a:lnTo>
                  <a:pt x="19131" y="50498"/>
                </a:lnTo>
                <a:lnTo>
                  <a:pt x="21651" y="49658"/>
                </a:lnTo>
                <a:cubicBezTo>
                  <a:pt x="21651" y="49658"/>
                  <a:pt x="21651" y="48337"/>
                  <a:pt x="21651" y="48337"/>
                </a:cubicBezTo>
                <a:cubicBezTo>
                  <a:pt x="21651" y="48337"/>
                  <a:pt x="20332" y="48337"/>
                  <a:pt x="20332" y="48337"/>
                </a:cubicBezTo>
                <a:lnTo>
                  <a:pt x="20332" y="48152"/>
                </a:lnTo>
                <a:lnTo>
                  <a:pt x="20913" y="47017"/>
                </a:lnTo>
                <a:lnTo>
                  <a:pt x="22971" y="47017"/>
                </a:lnTo>
                <a:cubicBezTo>
                  <a:pt x="22971" y="44377"/>
                  <a:pt x="24291" y="41736"/>
                  <a:pt x="24291" y="40416"/>
                </a:cubicBezTo>
                <a:lnTo>
                  <a:pt x="20913" y="47017"/>
                </a:lnTo>
                <a:lnTo>
                  <a:pt x="20332" y="47017"/>
                </a:lnTo>
                <a:lnTo>
                  <a:pt x="20332" y="48152"/>
                </a:lnTo>
                <a:lnTo>
                  <a:pt x="19131" y="50498"/>
                </a:lnTo>
                <a:lnTo>
                  <a:pt x="17692" y="50978"/>
                </a:lnTo>
                <a:cubicBezTo>
                  <a:pt x="16372" y="50978"/>
                  <a:pt x="17692" y="52298"/>
                  <a:pt x="17692" y="52298"/>
                </a:cubicBezTo>
                <a:lnTo>
                  <a:pt x="18317" y="52090"/>
                </a:lnTo>
                <a:lnTo>
                  <a:pt x="16930" y="54799"/>
                </a:lnTo>
                <a:lnTo>
                  <a:pt x="16372" y="54938"/>
                </a:lnTo>
                <a:lnTo>
                  <a:pt x="16372" y="55888"/>
                </a:lnTo>
                <a:lnTo>
                  <a:pt x="6638" y="74907"/>
                </a:lnTo>
                <a:cubicBezTo>
                  <a:pt x="3834" y="87944"/>
                  <a:pt x="3834" y="101806"/>
                  <a:pt x="5813" y="114348"/>
                </a:cubicBezTo>
                <a:cubicBezTo>
                  <a:pt x="9773" y="131511"/>
                  <a:pt x="16372" y="147354"/>
                  <a:pt x="25611" y="161876"/>
                </a:cubicBezTo>
                <a:cubicBezTo>
                  <a:pt x="36170" y="177719"/>
                  <a:pt x="45409" y="190921"/>
                  <a:pt x="54647" y="206764"/>
                </a:cubicBezTo>
                <a:cubicBezTo>
                  <a:pt x="63886" y="223927"/>
                  <a:pt x="74445" y="239769"/>
                  <a:pt x="83684" y="256932"/>
                </a:cubicBezTo>
                <a:cubicBezTo>
                  <a:pt x="100842" y="252972"/>
                  <a:pt x="121959" y="250331"/>
                  <a:pt x="136478" y="260893"/>
                </a:cubicBezTo>
                <a:cubicBezTo>
                  <a:pt x="137798" y="260893"/>
                  <a:pt x="137798" y="262213"/>
                  <a:pt x="137798" y="262213"/>
                </a:cubicBezTo>
                <a:cubicBezTo>
                  <a:pt x="148356" y="246371"/>
                  <a:pt x="161555" y="231848"/>
                  <a:pt x="172114" y="216005"/>
                </a:cubicBezTo>
                <a:cubicBezTo>
                  <a:pt x="183993" y="200163"/>
                  <a:pt x="194551" y="183000"/>
                  <a:pt x="205110" y="164517"/>
                </a:cubicBezTo>
                <a:cubicBezTo>
                  <a:pt x="213029" y="148674"/>
                  <a:pt x="222268" y="131511"/>
                  <a:pt x="226228" y="114348"/>
                </a:cubicBezTo>
                <a:cubicBezTo>
                  <a:pt x="228867" y="99826"/>
                  <a:pt x="228867" y="83983"/>
                  <a:pt x="223588" y="70781"/>
                </a:cubicBezTo>
                <a:cubicBezTo>
                  <a:pt x="220948" y="64180"/>
                  <a:pt x="216989" y="58899"/>
                  <a:pt x="211709" y="53618"/>
                </a:cubicBezTo>
                <a:cubicBezTo>
                  <a:pt x="209070" y="50978"/>
                  <a:pt x="206430" y="48337"/>
                  <a:pt x="202470" y="45697"/>
                </a:cubicBezTo>
                <a:cubicBezTo>
                  <a:pt x="201151" y="44377"/>
                  <a:pt x="199831" y="44377"/>
                  <a:pt x="197191" y="43056"/>
                </a:cubicBezTo>
                <a:cubicBezTo>
                  <a:pt x="198511" y="45697"/>
                  <a:pt x="199831" y="47017"/>
                  <a:pt x="201151" y="49658"/>
                </a:cubicBezTo>
                <a:cubicBezTo>
                  <a:pt x="201151" y="49658"/>
                  <a:pt x="201151" y="50978"/>
                  <a:pt x="201151" y="50978"/>
                </a:cubicBezTo>
                <a:cubicBezTo>
                  <a:pt x="202470" y="50978"/>
                  <a:pt x="202470" y="49658"/>
                  <a:pt x="202470" y="49658"/>
                </a:cubicBezTo>
                <a:cubicBezTo>
                  <a:pt x="203790" y="48337"/>
                  <a:pt x="205110" y="49658"/>
                  <a:pt x="203790" y="50978"/>
                </a:cubicBezTo>
                <a:cubicBezTo>
                  <a:pt x="203790" y="50978"/>
                  <a:pt x="202470" y="52298"/>
                  <a:pt x="202470" y="52298"/>
                </a:cubicBezTo>
                <a:cubicBezTo>
                  <a:pt x="202470" y="53618"/>
                  <a:pt x="203790" y="56259"/>
                  <a:pt x="203790" y="57579"/>
                </a:cubicBezTo>
                <a:cubicBezTo>
                  <a:pt x="203790" y="57579"/>
                  <a:pt x="203790" y="56259"/>
                  <a:pt x="203790" y="56259"/>
                </a:cubicBezTo>
                <a:cubicBezTo>
                  <a:pt x="205110" y="56259"/>
                  <a:pt x="206430" y="56259"/>
                  <a:pt x="205110" y="57579"/>
                </a:cubicBezTo>
                <a:cubicBezTo>
                  <a:pt x="205110" y="57579"/>
                  <a:pt x="205110" y="58899"/>
                  <a:pt x="203790" y="58899"/>
                </a:cubicBezTo>
                <a:cubicBezTo>
                  <a:pt x="205110" y="60219"/>
                  <a:pt x="205110" y="60219"/>
                  <a:pt x="205110" y="61540"/>
                </a:cubicBezTo>
                <a:cubicBezTo>
                  <a:pt x="206430" y="61540"/>
                  <a:pt x="206430" y="60219"/>
                  <a:pt x="206430" y="60219"/>
                </a:cubicBezTo>
                <a:cubicBezTo>
                  <a:pt x="207750" y="58899"/>
                  <a:pt x="209070" y="60219"/>
                  <a:pt x="207750" y="61540"/>
                </a:cubicBezTo>
                <a:cubicBezTo>
                  <a:pt x="207750" y="61540"/>
                  <a:pt x="206430" y="62860"/>
                  <a:pt x="205110" y="62860"/>
                </a:cubicBezTo>
                <a:cubicBezTo>
                  <a:pt x="205110" y="62860"/>
                  <a:pt x="206430" y="64180"/>
                  <a:pt x="206430" y="64180"/>
                </a:cubicBezTo>
                <a:cubicBezTo>
                  <a:pt x="206430" y="64180"/>
                  <a:pt x="206430" y="64180"/>
                  <a:pt x="207750" y="62860"/>
                </a:cubicBezTo>
                <a:cubicBezTo>
                  <a:pt x="207750" y="62860"/>
                  <a:pt x="209070" y="64180"/>
                  <a:pt x="207750" y="64180"/>
                </a:cubicBezTo>
                <a:cubicBezTo>
                  <a:pt x="207750" y="65500"/>
                  <a:pt x="206430" y="65500"/>
                  <a:pt x="206430" y="65500"/>
                </a:cubicBezTo>
                <a:cubicBezTo>
                  <a:pt x="206430" y="66820"/>
                  <a:pt x="206430" y="68141"/>
                  <a:pt x="206430" y="68141"/>
                </a:cubicBezTo>
                <a:cubicBezTo>
                  <a:pt x="206430" y="68141"/>
                  <a:pt x="206430" y="68141"/>
                  <a:pt x="209070" y="66820"/>
                </a:cubicBezTo>
                <a:cubicBezTo>
                  <a:pt x="210389" y="65500"/>
                  <a:pt x="210389" y="66820"/>
                  <a:pt x="210389" y="66820"/>
                </a:cubicBezTo>
                <a:cubicBezTo>
                  <a:pt x="210389" y="66820"/>
                  <a:pt x="210389" y="66820"/>
                  <a:pt x="207750" y="70781"/>
                </a:cubicBezTo>
                <a:cubicBezTo>
                  <a:pt x="207750" y="72101"/>
                  <a:pt x="207750" y="73421"/>
                  <a:pt x="207750" y="73421"/>
                </a:cubicBezTo>
                <a:cubicBezTo>
                  <a:pt x="207750" y="73421"/>
                  <a:pt x="207750" y="73421"/>
                  <a:pt x="210389" y="72101"/>
                </a:cubicBezTo>
                <a:cubicBezTo>
                  <a:pt x="210389" y="72101"/>
                  <a:pt x="210389" y="72101"/>
                  <a:pt x="207750" y="76062"/>
                </a:cubicBezTo>
                <a:cubicBezTo>
                  <a:pt x="207750" y="76062"/>
                  <a:pt x="207750" y="76062"/>
                  <a:pt x="207750" y="77382"/>
                </a:cubicBezTo>
                <a:cubicBezTo>
                  <a:pt x="209070" y="76062"/>
                  <a:pt x="210389" y="74742"/>
                  <a:pt x="211709" y="74742"/>
                </a:cubicBezTo>
                <a:cubicBezTo>
                  <a:pt x="211709" y="73421"/>
                  <a:pt x="213029" y="74742"/>
                  <a:pt x="211709" y="76062"/>
                </a:cubicBezTo>
                <a:cubicBezTo>
                  <a:pt x="210389" y="76062"/>
                  <a:pt x="209070" y="77382"/>
                  <a:pt x="207750" y="78702"/>
                </a:cubicBezTo>
                <a:cubicBezTo>
                  <a:pt x="209070" y="80023"/>
                  <a:pt x="209070" y="80023"/>
                  <a:pt x="209070" y="81343"/>
                </a:cubicBezTo>
                <a:cubicBezTo>
                  <a:pt x="209070" y="80023"/>
                  <a:pt x="210389" y="80023"/>
                  <a:pt x="210389" y="78702"/>
                </a:cubicBezTo>
                <a:cubicBezTo>
                  <a:pt x="211709" y="78702"/>
                  <a:pt x="213029" y="78702"/>
                  <a:pt x="211709" y="80023"/>
                </a:cubicBezTo>
                <a:cubicBezTo>
                  <a:pt x="211709" y="81343"/>
                  <a:pt x="210389" y="81343"/>
                  <a:pt x="209070" y="82663"/>
                </a:cubicBezTo>
                <a:cubicBezTo>
                  <a:pt x="209070" y="82663"/>
                  <a:pt x="209070" y="83983"/>
                  <a:pt x="209070" y="85303"/>
                </a:cubicBezTo>
                <a:cubicBezTo>
                  <a:pt x="210389" y="83983"/>
                  <a:pt x="211709" y="83983"/>
                  <a:pt x="211709" y="82663"/>
                </a:cubicBezTo>
                <a:cubicBezTo>
                  <a:pt x="213029" y="82663"/>
                  <a:pt x="214349" y="82663"/>
                  <a:pt x="213029" y="83983"/>
                </a:cubicBezTo>
                <a:cubicBezTo>
                  <a:pt x="211709" y="85303"/>
                  <a:pt x="210389" y="85303"/>
                  <a:pt x="209070" y="86624"/>
                </a:cubicBezTo>
                <a:cubicBezTo>
                  <a:pt x="209070" y="86624"/>
                  <a:pt x="209070" y="87944"/>
                  <a:pt x="209070" y="87944"/>
                </a:cubicBezTo>
                <a:cubicBezTo>
                  <a:pt x="210389" y="89264"/>
                  <a:pt x="211709" y="87944"/>
                  <a:pt x="214349" y="87944"/>
                </a:cubicBezTo>
                <a:cubicBezTo>
                  <a:pt x="214349" y="87944"/>
                  <a:pt x="214349" y="89264"/>
                  <a:pt x="214349" y="89264"/>
                </a:cubicBezTo>
                <a:cubicBezTo>
                  <a:pt x="213029" y="89264"/>
                  <a:pt x="210389" y="90584"/>
                  <a:pt x="209070" y="89264"/>
                </a:cubicBezTo>
                <a:cubicBezTo>
                  <a:pt x="209070" y="90584"/>
                  <a:pt x="209070" y="90584"/>
                  <a:pt x="209070" y="90584"/>
                </a:cubicBezTo>
                <a:cubicBezTo>
                  <a:pt x="210389" y="91905"/>
                  <a:pt x="211709" y="91905"/>
                  <a:pt x="213029" y="91905"/>
                </a:cubicBezTo>
                <a:cubicBezTo>
                  <a:pt x="213029" y="91905"/>
                  <a:pt x="213029" y="93225"/>
                  <a:pt x="213029" y="93225"/>
                </a:cubicBezTo>
                <a:cubicBezTo>
                  <a:pt x="211709" y="93225"/>
                  <a:pt x="210389" y="91905"/>
                  <a:pt x="209070" y="91905"/>
                </a:cubicBezTo>
                <a:cubicBezTo>
                  <a:pt x="209070" y="93225"/>
                  <a:pt x="209070" y="93225"/>
                  <a:pt x="209070" y="94545"/>
                </a:cubicBezTo>
                <a:cubicBezTo>
                  <a:pt x="210389" y="94545"/>
                  <a:pt x="210389" y="94545"/>
                  <a:pt x="211709" y="94545"/>
                </a:cubicBezTo>
                <a:cubicBezTo>
                  <a:pt x="213029" y="94545"/>
                  <a:pt x="213029" y="95865"/>
                  <a:pt x="211709" y="95865"/>
                </a:cubicBezTo>
                <a:cubicBezTo>
                  <a:pt x="210389" y="95865"/>
                  <a:pt x="209070" y="95865"/>
                  <a:pt x="209070" y="95865"/>
                </a:cubicBezTo>
                <a:cubicBezTo>
                  <a:pt x="209070" y="95865"/>
                  <a:pt x="209070" y="95865"/>
                  <a:pt x="209070" y="97185"/>
                </a:cubicBezTo>
                <a:cubicBezTo>
                  <a:pt x="209070" y="97185"/>
                  <a:pt x="210389" y="98506"/>
                  <a:pt x="211709" y="98506"/>
                </a:cubicBezTo>
                <a:cubicBezTo>
                  <a:pt x="213029" y="98506"/>
                  <a:pt x="213029" y="99826"/>
                  <a:pt x="211709" y="99826"/>
                </a:cubicBezTo>
                <a:cubicBezTo>
                  <a:pt x="210389" y="99826"/>
                  <a:pt x="209070" y="98506"/>
                  <a:pt x="209070" y="98506"/>
                </a:cubicBezTo>
                <a:cubicBezTo>
                  <a:pt x="209070" y="98506"/>
                  <a:pt x="207750" y="99826"/>
                  <a:pt x="207750" y="99826"/>
                </a:cubicBezTo>
                <a:cubicBezTo>
                  <a:pt x="210389" y="101146"/>
                  <a:pt x="211709" y="101146"/>
                  <a:pt x="213029" y="101146"/>
                </a:cubicBezTo>
                <a:cubicBezTo>
                  <a:pt x="214349" y="99826"/>
                  <a:pt x="214349" y="101146"/>
                  <a:pt x="213029" y="102466"/>
                </a:cubicBezTo>
                <a:cubicBezTo>
                  <a:pt x="211709" y="102466"/>
                  <a:pt x="210389" y="102466"/>
                  <a:pt x="207750" y="101146"/>
                </a:cubicBezTo>
                <a:cubicBezTo>
                  <a:pt x="207750" y="102466"/>
                  <a:pt x="207750" y="103787"/>
                  <a:pt x="207750" y="103787"/>
                </a:cubicBezTo>
                <a:cubicBezTo>
                  <a:pt x="209070" y="105107"/>
                  <a:pt x="210389" y="105107"/>
                  <a:pt x="211709" y="105107"/>
                </a:cubicBezTo>
                <a:cubicBezTo>
                  <a:pt x="213029" y="105107"/>
                  <a:pt x="213029" y="106427"/>
                  <a:pt x="211709" y="106427"/>
                </a:cubicBezTo>
                <a:cubicBezTo>
                  <a:pt x="210389" y="106427"/>
                  <a:pt x="209070" y="106427"/>
                  <a:pt x="207750" y="105107"/>
                </a:cubicBezTo>
                <a:cubicBezTo>
                  <a:pt x="207750" y="106427"/>
                  <a:pt x="207750" y="107747"/>
                  <a:pt x="207750" y="109067"/>
                </a:cubicBezTo>
                <a:cubicBezTo>
                  <a:pt x="209070" y="110388"/>
                  <a:pt x="210389" y="111708"/>
                  <a:pt x="213029" y="111708"/>
                </a:cubicBezTo>
                <a:cubicBezTo>
                  <a:pt x="213029" y="111708"/>
                  <a:pt x="213029" y="113028"/>
                  <a:pt x="213029" y="113028"/>
                </a:cubicBezTo>
                <a:cubicBezTo>
                  <a:pt x="210389" y="113028"/>
                  <a:pt x="209070" y="111708"/>
                  <a:pt x="206430" y="110388"/>
                </a:cubicBezTo>
                <a:cubicBezTo>
                  <a:pt x="206430" y="111708"/>
                  <a:pt x="206430" y="111708"/>
                  <a:pt x="206430" y="113028"/>
                </a:cubicBezTo>
                <a:cubicBezTo>
                  <a:pt x="209070" y="113028"/>
                  <a:pt x="210389" y="114348"/>
                  <a:pt x="213029" y="115669"/>
                </a:cubicBezTo>
                <a:cubicBezTo>
                  <a:pt x="210389" y="115669"/>
                  <a:pt x="209070" y="114348"/>
                  <a:pt x="206430" y="114348"/>
                </a:cubicBezTo>
                <a:cubicBezTo>
                  <a:pt x="206430" y="114348"/>
                  <a:pt x="206430" y="115669"/>
                  <a:pt x="206430" y="116989"/>
                </a:cubicBezTo>
                <a:cubicBezTo>
                  <a:pt x="207750" y="116989"/>
                  <a:pt x="209070" y="118309"/>
                  <a:pt x="211709" y="119629"/>
                </a:cubicBezTo>
                <a:cubicBezTo>
                  <a:pt x="211709" y="119629"/>
                  <a:pt x="211709" y="120949"/>
                  <a:pt x="210389" y="120949"/>
                </a:cubicBezTo>
                <a:cubicBezTo>
                  <a:pt x="209070" y="119629"/>
                  <a:pt x="207750" y="118309"/>
                  <a:pt x="205110" y="118309"/>
                </a:cubicBezTo>
                <a:cubicBezTo>
                  <a:pt x="205110" y="119629"/>
                  <a:pt x="205110" y="120949"/>
                  <a:pt x="205110" y="122270"/>
                </a:cubicBezTo>
                <a:cubicBezTo>
                  <a:pt x="206430" y="122270"/>
                  <a:pt x="209070" y="123590"/>
                  <a:pt x="210389" y="124910"/>
                </a:cubicBezTo>
                <a:cubicBezTo>
                  <a:pt x="211709" y="124910"/>
                  <a:pt x="210389" y="126230"/>
                  <a:pt x="209070" y="126230"/>
                </a:cubicBezTo>
                <a:cubicBezTo>
                  <a:pt x="207750" y="124910"/>
                  <a:pt x="206430" y="123590"/>
                  <a:pt x="203790" y="123590"/>
                </a:cubicBezTo>
                <a:cubicBezTo>
                  <a:pt x="203790" y="123590"/>
                  <a:pt x="203790" y="124910"/>
                  <a:pt x="203790" y="126230"/>
                </a:cubicBezTo>
                <a:cubicBezTo>
                  <a:pt x="205110" y="126230"/>
                  <a:pt x="206430" y="127550"/>
                  <a:pt x="207750" y="127550"/>
                </a:cubicBezTo>
                <a:cubicBezTo>
                  <a:pt x="209070" y="127550"/>
                  <a:pt x="207750" y="128871"/>
                  <a:pt x="207750" y="128871"/>
                </a:cubicBezTo>
                <a:cubicBezTo>
                  <a:pt x="206430" y="128871"/>
                  <a:pt x="205110" y="127550"/>
                  <a:pt x="203790" y="127550"/>
                </a:cubicBezTo>
                <a:cubicBezTo>
                  <a:pt x="202470" y="127550"/>
                  <a:pt x="202470" y="128871"/>
                  <a:pt x="202470" y="130191"/>
                </a:cubicBezTo>
                <a:cubicBezTo>
                  <a:pt x="203790" y="131511"/>
                  <a:pt x="205110" y="131511"/>
                  <a:pt x="207750" y="132831"/>
                </a:cubicBezTo>
                <a:cubicBezTo>
                  <a:pt x="207750" y="134152"/>
                  <a:pt x="207750" y="134152"/>
                  <a:pt x="206430" y="134152"/>
                </a:cubicBezTo>
                <a:cubicBezTo>
                  <a:pt x="205110" y="132831"/>
                  <a:pt x="203790" y="132831"/>
                  <a:pt x="202470" y="131511"/>
                </a:cubicBezTo>
                <a:cubicBezTo>
                  <a:pt x="202470" y="131511"/>
                  <a:pt x="201151" y="132831"/>
                  <a:pt x="201151" y="132831"/>
                </a:cubicBezTo>
                <a:cubicBezTo>
                  <a:pt x="203790" y="132831"/>
                  <a:pt x="205110" y="134152"/>
                  <a:pt x="206430" y="135472"/>
                </a:cubicBezTo>
                <a:cubicBezTo>
                  <a:pt x="207750" y="135472"/>
                  <a:pt x="206430" y="136792"/>
                  <a:pt x="206430" y="136792"/>
                </a:cubicBezTo>
                <a:cubicBezTo>
                  <a:pt x="203790" y="135472"/>
                  <a:pt x="202470" y="134152"/>
                  <a:pt x="201151" y="134152"/>
                </a:cubicBezTo>
                <a:cubicBezTo>
                  <a:pt x="201151" y="135472"/>
                  <a:pt x="199831" y="136792"/>
                  <a:pt x="199831" y="136792"/>
                </a:cubicBezTo>
                <a:cubicBezTo>
                  <a:pt x="201151" y="138112"/>
                  <a:pt x="203790" y="139432"/>
                  <a:pt x="205110" y="139432"/>
                </a:cubicBezTo>
                <a:cubicBezTo>
                  <a:pt x="205110" y="139432"/>
                  <a:pt x="205110" y="140753"/>
                  <a:pt x="205110" y="140753"/>
                </a:cubicBezTo>
                <a:cubicBezTo>
                  <a:pt x="202470" y="140753"/>
                  <a:pt x="201151" y="139432"/>
                  <a:pt x="199831" y="138112"/>
                </a:cubicBezTo>
                <a:cubicBezTo>
                  <a:pt x="199831" y="139432"/>
                  <a:pt x="199831" y="139432"/>
                  <a:pt x="198511" y="140753"/>
                </a:cubicBezTo>
                <a:cubicBezTo>
                  <a:pt x="198511" y="142073"/>
                  <a:pt x="198511" y="142073"/>
                  <a:pt x="198511" y="143393"/>
                </a:cubicBezTo>
                <a:cubicBezTo>
                  <a:pt x="199831" y="144713"/>
                  <a:pt x="201151" y="146034"/>
                  <a:pt x="202470" y="146034"/>
                </a:cubicBezTo>
                <a:cubicBezTo>
                  <a:pt x="203790" y="146034"/>
                  <a:pt x="202470" y="147354"/>
                  <a:pt x="202470" y="147354"/>
                </a:cubicBezTo>
                <a:cubicBezTo>
                  <a:pt x="201151" y="146034"/>
                  <a:pt x="198511" y="146034"/>
                  <a:pt x="197191" y="144713"/>
                </a:cubicBezTo>
                <a:cubicBezTo>
                  <a:pt x="197191" y="144713"/>
                  <a:pt x="197191" y="146034"/>
                  <a:pt x="197191" y="146034"/>
                </a:cubicBezTo>
                <a:cubicBezTo>
                  <a:pt x="198511" y="147354"/>
                  <a:pt x="199831" y="148674"/>
                  <a:pt x="201151" y="148674"/>
                </a:cubicBezTo>
                <a:cubicBezTo>
                  <a:pt x="201151" y="148674"/>
                  <a:pt x="201151" y="149994"/>
                  <a:pt x="199831" y="149994"/>
                </a:cubicBezTo>
                <a:cubicBezTo>
                  <a:pt x="198511" y="149994"/>
                  <a:pt x="197191" y="148674"/>
                  <a:pt x="195871" y="147354"/>
                </a:cubicBezTo>
                <a:cubicBezTo>
                  <a:pt x="195871" y="148674"/>
                  <a:pt x="195871" y="148674"/>
                  <a:pt x="195871" y="149994"/>
                </a:cubicBezTo>
                <a:cubicBezTo>
                  <a:pt x="197191" y="151314"/>
                  <a:pt x="198511" y="151314"/>
                  <a:pt x="199831" y="152635"/>
                </a:cubicBezTo>
                <a:cubicBezTo>
                  <a:pt x="201151" y="153955"/>
                  <a:pt x="199831" y="153955"/>
                  <a:pt x="199831" y="153955"/>
                </a:cubicBezTo>
                <a:cubicBezTo>
                  <a:pt x="197191" y="152635"/>
                  <a:pt x="195871" y="151314"/>
                  <a:pt x="194551" y="151314"/>
                </a:cubicBezTo>
                <a:cubicBezTo>
                  <a:pt x="195871" y="152635"/>
                  <a:pt x="197191" y="153955"/>
                  <a:pt x="198511" y="155275"/>
                </a:cubicBezTo>
                <a:cubicBezTo>
                  <a:pt x="199831" y="155275"/>
                  <a:pt x="198511" y="156595"/>
                  <a:pt x="198511" y="156595"/>
                </a:cubicBezTo>
                <a:cubicBezTo>
                  <a:pt x="197191" y="155275"/>
                  <a:pt x="195871" y="153955"/>
                  <a:pt x="194551" y="152635"/>
                </a:cubicBezTo>
                <a:cubicBezTo>
                  <a:pt x="193231" y="153955"/>
                  <a:pt x="193231" y="153955"/>
                  <a:pt x="193231" y="155275"/>
                </a:cubicBezTo>
                <a:cubicBezTo>
                  <a:pt x="194551" y="156595"/>
                  <a:pt x="195871" y="156595"/>
                  <a:pt x="197191" y="157916"/>
                </a:cubicBezTo>
                <a:cubicBezTo>
                  <a:pt x="198511" y="157916"/>
                  <a:pt x="197191" y="159236"/>
                  <a:pt x="197191" y="159236"/>
                </a:cubicBezTo>
                <a:cubicBezTo>
                  <a:pt x="195871" y="157916"/>
                  <a:pt x="194551" y="157916"/>
                  <a:pt x="193231" y="156595"/>
                </a:cubicBezTo>
                <a:cubicBezTo>
                  <a:pt x="191912" y="156595"/>
                  <a:pt x="191912" y="157916"/>
                  <a:pt x="191912" y="157916"/>
                </a:cubicBezTo>
                <a:cubicBezTo>
                  <a:pt x="193231" y="159236"/>
                  <a:pt x="194551" y="160556"/>
                  <a:pt x="195871" y="160556"/>
                </a:cubicBezTo>
                <a:cubicBezTo>
                  <a:pt x="197191" y="161876"/>
                  <a:pt x="195871" y="163196"/>
                  <a:pt x="195871" y="161876"/>
                </a:cubicBezTo>
                <a:cubicBezTo>
                  <a:pt x="194551" y="161876"/>
                  <a:pt x="193231" y="160556"/>
                  <a:pt x="191912" y="159236"/>
                </a:cubicBezTo>
                <a:cubicBezTo>
                  <a:pt x="190592" y="160556"/>
                  <a:pt x="190592" y="161876"/>
                  <a:pt x="190592" y="161876"/>
                </a:cubicBezTo>
                <a:cubicBezTo>
                  <a:pt x="191912" y="163196"/>
                  <a:pt x="191912" y="164517"/>
                  <a:pt x="193231" y="164517"/>
                </a:cubicBezTo>
                <a:cubicBezTo>
                  <a:pt x="194551" y="165837"/>
                  <a:pt x="193231" y="167157"/>
                  <a:pt x="193231" y="165837"/>
                </a:cubicBezTo>
                <a:cubicBezTo>
                  <a:pt x="191912" y="165837"/>
                  <a:pt x="190592" y="164517"/>
                  <a:pt x="189272" y="163196"/>
                </a:cubicBezTo>
                <a:cubicBezTo>
                  <a:pt x="189272" y="164517"/>
                  <a:pt x="189272" y="164517"/>
                  <a:pt x="187952" y="165837"/>
                </a:cubicBezTo>
                <a:cubicBezTo>
                  <a:pt x="189272" y="165837"/>
                  <a:pt x="190592" y="167157"/>
                  <a:pt x="191912" y="168477"/>
                </a:cubicBezTo>
                <a:cubicBezTo>
                  <a:pt x="191912" y="168477"/>
                  <a:pt x="190592" y="169798"/>
                  <a:pt x="190592" y="168477"/>
                </a:cubicBezTo>
                <a:cubicBezTo>
                  <a:pt x="189272" y="168477"/>
                  <a:pt x="189272" y="167157"/>
                  <a:pt x="187952" y="167157"/>
                </a:cubicBezTo>
                <a:cubicBezTo>
                  <a:pt x="187952" y="167157"/>
                  <a:pt x="187952" y="167157"/>
                  <a:pt x="187952" y="168477"/>
                </a:cubicBezTo>
                <a:cubicBezTo>
                  <a:pt x="187952" y="168477"/>
                  <a:pt x="189272" y="169798"/>
                  <a:pt x="190592" y="171118"/>
                </a:cubicBezTo>
                <a:cubicBezTo>
                  <a:pt x="190592" y="171118"/>
                  <a:pt x="190592" y="172438"/>
                  <a:pt x="189272" y="171118"/>
                </a:cubicBezTo>
                <a:cubicBezTo>
                  <a:pt x="189272" y="171118"/>
                  <a:pt x="187952" y="169798"/>
                  <a:pt x="186632" y="168477"/>
                </a:cubicBezTo>
                <a:cubicBezTo>
                  <a:pt x="186632" y="169798"/>
                  <a:pt x="186632" y="171118"/>
                  <a:pt x="185312" y="172438"/>
                </a:cubicBezTo>
                <a:cubicBezTo>
                  <a:pt x="186632" y="172438"/>
                  <a:pt x="187952" y="173758"/>
                  <a:pt x="189272" y="175078"/>
                </a:cubicBezTo>
                <a:cubicBezTo>
                  <a:pt x="189272" y="175078"/>
                  <a:pt x="189272" y="176399"/>
                  <a:pt x="187952" y="176399"/>
                </a:cubicBezTo>
                <a:cubicBezTo>
                  <a:pt x="186632" y="175078"/>
                  <a:pt x="186632" y="173758"/>
                  <a:pt x="185312" y="173758"/>
                </a:cubicBezTo>
                <a:cubicBezTo>
                  <a:pt x="185312" y="173758"/>
                  <a:pt x="183993" y="175078"/>
                  <a:pt x="183993" y="175078"/>
                </a:cubicBezTo>
                <a:cubicBezTo>
                  <a:pt x="185312" y="176399"/>
                  <a:pt x="186632" y="176399"/>
                  <a:pt x="186632" y="177719"/>
                </a:cubicBezTo>
                <a:cubicBezTo>
                  <a:pt x="187952" y="177719"/>
                  <a:pt x="186632" y="179039"/>
                  <a:pt x="186632" y="179039"/>
                </a:cubicBezTo>
                <a:cubicBezTo>
                  <a:pt x="185312" y="177719"/>
                  <a:pt x="183993" y="177719"/>
                  <a:pt x="183993" y="176399"/>
                </a:cubicBezTo>
                <a:cubicBezTo>
                  <a:pt x="182673" y="177719"/>
                  <a:pt x="182673" y="177719"/>
                  <a:pt x="182673" y="179039"/>
                </a:cubicBezTo>
                <a:cubicBezTo>
                  <a:pt x="183993" y="179039"/>
                  <a:pt x="185312" y="180359"/>
                  <a:pt x="185312" y="181679"/>
                </a:cubicBezTo>
                <a:cubicBezTo>
                  <a:pt x="186632" y="181679"/>
                  <a:pt x="185312" y="183000"/>
                  <a:pt x="185312" y="183000"/>
                </a:cubicBezTo>
                <a:cubicBezTo>
                  <a:pt x="183993" y="181679"/>
                  <a:pt x="182673" y="180359"/>
                  <a:pt x="181353" y="180359"/>
                </a:cubicBezTo>
                <a:cubicBezTo>
                  <a:pt x="181353" y="180359"/>
                  <a:pt x="181353" y="180359"/>
                  <a:pt x="181353" y="181679"/>
                </a:cubicBezTo>
                <a:cubicBezTo>
                  <a:pt x="181353" y="181679"/>
                  <a:pt x="182673" y="183000"/>
                  <a:pt x="183993" y="183000"/>
                </a:cubicBezTo>
                <a:cubicBezTo>
                  <a:pt x="183993" y="184320"/>
                  <a:pt x="183993" y="185640"/>
                  <a:pt x="182673" y="184320"/>
                </a:cubicBezTo>
                <a:cubicBezTo>
                  <a:pt x="182673" y="184320"/>
                  <a:pt x="181353" y="183000"/>
                  <a:pt x="180033" y="183000"/>
                </a:cubicBezTo>
                <a:cubicBezTo>
                  <a:pt x="180033" y="183000"/>
                  <a:pt x="180033" y="184320"/>
                  <a:pt x="178713" y="184320"/>
                </a:cubicBezTo>
                <a:cubicBezTo>
                  <a:pt x="180033" y="185640"/>
                  <a:pt x="181353" y="186960"/>
                  <a:pt x="182673" y="188281"/>
                </a:cubicBezTo>
                <a:cubicBezTo>
                  <a:pt x="182673" y="188281"/>
                  <a:pt x="182673" y="189601"/>
                  <a:pt x="181353" y="189601"/>
                </a:cubicBezTo>
                <a:cubicBezTo>
                  <a:pt x="180033" y="188281"/>
                  <a:pt x="180033" y="186960"/>
                  <a:pt x="178713" y="185640"/>
                </a:cubicBezTo>
                <a:cubicBezTo>
                  <a:pt x="178713" y="186960"/>
                  <a:pt x="177393" y="186960"/>
                  <a:pt x="177393" y="186960"/>
                </a:cubicBezTo>
                <a:cubicBezTo>
                  <a:pt x="178713" y="188281"/>
                  <a:pt x="178713" y="189601"/>
                  <a:pt x="180033" y="189601"/>
                </a:cubicBezTo>
                <a:cubicBezTo>
                  <a:pt x="181353" y="189601"/>
                  <a:pt x="180033" y="190921"/>
                  <a:pt x="180033" y="190921"/>
                </a:cubicBezTo>
                <a:cubicBezTo>
                  <a:pt x="178713" y="189601"/>
                  <a:pt x="177393" y="189601"/>
                  <a:pt x="177393" y="188281"/>
                </a:cubicBezTo>
                <a:cubicBezTo>
                  <a:pt x="177393" y="189601"/>
                  <a:pt x="176074" y="189601"/>
                  <a:pt x="176074" y="190921"/>
                </a:cubicBezTo>
                <a:cubicBezTo>
                  <a:pt x="177393" y="190921"/>
                  <a:pt x="177393" y="192241"/>
                  <a:pt x="178713" y="193561"/>
                </a:cubicBezTo>
                <a:cubicBezTo>
                  <a:pt x="178713" y="193561"/>
                  <a:pt x="177393" y="194882"/>
                  <a:pt x="177393" y="193561"/>
                </a:cubicBezTo>
                <a:cubicBezTo>
                  <a:pt x="177393" y="193561"/>
                  <a:pt x="176074" y="192241"/>
                  <a:pt x="176074" y="192241"/>
                </a:cubicBezTo>
                <a:cubicBezTo>
                  <a:pt x="174754" y="192241"/>
                  <a:pt x="174754" y="193561"/>
                  <a:pt x="173434" y="194882"/>
                </a:cubicBezTo>
                <a:cubicBezTo>
                  <a:pt x="173434" y="196202"/>
                  <a:pt x="172114" y="196202"/>
                  <a:pt x="172114" y="197522"/>
                </a:cubicBezTo>
                <a:cubicBezTo>
                  <a:pt x="173434" y="198842"/>
                  <a:pt x="174754" y="200163"/>
                  <a:pt x="174754" y="200163"/>
                </a:cubicBezTo>
                <a:cubicBezTo>
                  <a:pt x="176074" y="201483"/>
                  <a:pt x="174754" y="202803"/>
                  <a:pt x="174754" y="201483"/>
                </a:cubicBezTo>
                <a:cubicBezTo>
                  <a:pt x="173434" y="201483"/>
                  <a:pt x="172114" y="200163"/>
                  <a:pt x="172114" y="198842"/>
                </a:cubicBezTo>
                <a:cubicBezTo>
                  <a:pt x="170794" y="198842"/>
                  <a:pt x="170794" y="198842"/>
                  <a:pt x="170794" y="200163"/>
                </a:cubicBezTo>
                <a:cubicBezTo>
                  <a:pt x="172114" y="200163"/>
                  <a:pt x="172114" y="201483"/>
                  <a:pt x="173434" y="202803"/>
                </a:cubicBezTo>
                <a:cubicBezTo>
                  <a:pt x="174754" y="204123"/>
                  <a:pt x="173434" y="204123"/>
                  <a:pt x="172114" y="204123"/>
                </a:cubicBezTo>
                <a:cubicBezTo>
                  <a:pt x="172114" y="202803"/>
                  <a:pt x="170794" y="201483"/>
                  <a:pt x="170794" y="201483"/>
                </a:cubicBezTo>
                <a:cubicBezTo>
                  <a:pt x="169474" y="201483"/>
                  <a:pt x="169474" y="201483"/>
                  <a:pt x="169474" y="201483"/>
                </a:cubicBezTo>
                <a:cubicBezTo>
                  <a:pt x="170794" y="202803"/>
                  <a:pt x="170794" y="204123"/>
                  <a:pt x="172114" y="205443"/>
                </a:cubicBezTo>
                <a:cubicBezTo>
                  <a:pt x="172114" y="205443"/>
                  <a:pt x="170794" y="206764"/>
                  <a:pt x="170794" y="205443"/>
                </a:cubicBezTo>
                <a:cubicBezTo>
                  <a:pt x="170794" y="205443"/>
                  <a:pt x="169474" y="204123"/>
                  <a:pt x="168154" y="202803"/>
                </a:cubicBezTo>
                <a:cubicBezTo>
                  <a:pt x="168154" y="202803"/>
                  <a:pt x="168154" y="204123"/>
                  <a:pt x="168154" y="204123"/>
                </a:cubicBezTo>
                <a:cubicBezTo>
                  <a:pt x="169474" y="205443"/>
                  <a:pt x="169474" y="206764"/>
                  <a:pt x="170794" y="208084"/>
                </a:cubicBezTo>
                <a:cubicBezTo>
                  <a:pt x="170794" y="208084"/>
                  <a:pt x="169474" y="209404"/>
                  <a:pt x="169474" y="208084"/>
                </a:cubicBezTo>
                <a:cubicBezTo>
                  <a:pt x="169474" y="206764"/>
                  <a:pt x="168154" y="206764"/>
                  <a:pt x="166835" y="205443"/>
                </a:cubicBezTo>
                <a:cubicBezTo>
                  <a:pt x="166835" y="205443"/>
                  <a:pt x="166835" y="205443"/>
                  <a:pt x="166835" y="206764"/>
                </a:cubicBezTo>
                <a:cubicBezTo>
                  <a:pt x="168154" y="208084"/>
                  <a:pt x="168154" y="209404"/>
                  <a:pt x="169474" y="209404"/>
                </a:cubicBezTo>
                <a:cubicBezTo>
                  <a:pt x="170794" y="210724"/>
                  <a:pt x="169474" y="212045"/>
                  <a:pt x="168154" y="210724"/>
                </a:cubicBezTo>
                <a:cubicBezTo>
                  <a:pt x="168154" y="209404"/>
                  <a:pt x="166835" y="208084"/>
                  <a:pt x="165515" y="208084"/>
                </a:cubicBezTo>
                <a:cubicBezTo>
                  <a:pt x="165515" y="209404"/>
                  <a:pt x="166835" y="210724"/>
                  <a:pt x="168154" y="212045"/>
                </a:cubicBezTo>
                <a:cubicBezTo>
                  <a:pt x="168154" y="213365"/>
                  <a:pt x="166835" y="213365"/>
                  <a:pt x="166835" y="213365"/>
                </a:cubicBezTo>
                <a:cubicBezTo>
                  <a:pt x="165515" y="212045"/>
                  <a:pt x="165515" y="210724"/>
                  <a:pt x="164195" y="209404"/>
                </a:cubicBezTo>
                <a:cubicBezTo>
                  <a:pt x="164195" y="210724"/>
                  <a:pt x="162875" y="210724"/>
                  <a:pt x="162875" y="212045"/>
                </a:cubicBezTo>
                <a:cubicBezTo>
                  <a:pt x="164195" y="213365"/>
                  <a:pt x="164195" y="214685"/>
                  <a:pt x="165515" y="216005"/>
                </a:cubicBezTo>
                <a:cubicBezTo>
                  <a:pt x="165515" y="217326"/>
                  <a:pt x="164195" y="217326"/>
                  <a:pt x="164195" y="217326"/>
                </a:cubicBezTo>
                <a:cubicBezTo>
                  <a:pt x="162875" y="216005"/>
                  <a:pt x="162875" y="214685"/>
                  <a:pt x="161555" y="213365"/>
                </a:cubicBezTo>
                <a:lnTo>
                  <a:pt x="159947" y="215778"/>
                </a:lnTo>
                <a:lnTo>
                  <a:pt x="159017" y="215778"/>
                </a:lnTo>
                <a:lnTo>
                  <a:pt x="159549" y="216376"/>
                </a:lnTo>
                <a:lnTo>
                  <a:pt x="158915" y="217326"/>
                </a:lnTo>
                <a:cubicBezTo>
                  <a:pt x="158915" y="218646"/>
                  <a:pt x="160235" y="219966"/>
                  <a:pt x="160235" y="221286"/>
                </a:cubicBezTo>
                <a:cubicBezTo>
                  <a:pt x="161555" y="221286"/>
                  <a:pt x="160235" y="222607"/>
                  <a:pt x="158915" y="221286"/>
                </a:cubicBezTo>
                <a:cubicBezTo>
                  <a:pt x="158915" y="219966"/>
                  <a:pt x="157595" y="219966"/>
                  <a:pt x="157595" y="218646"/>
                </a:cubicBezTo>
                <a:cubicBezTo>
                  <a:pt x="156275" y="218646"/>
                  <a:pt x="156275" y="219966"/>
                  <a:pt x="156275" y="219966"/>
                </a:cubicBezTo>
                <a:cubicBezTo>
                  <a:pt x="156275" y="221286"/>
                  <a:pt x="157595" y="222607"/>
                  <a:pt x="158915" y="222607"/>
                </a:cubicBezTo>
                <a:cubicBezTo>
                  <a:pt x="158915" y="223927"/>
                  <a:pt x="157595" y="225247"/>
                  <a:pt x="157595" y="223927"/>
                </a:cubicBezTo>
                <a:cubicBezTo>
                  <a:pt x="156275" y="222607"/>
                  <a:pt x="156275" y="222607"/>
                  <a:pt x="154956" y="221286"/>
                </a:cubicBezTo>
                <a:cubicBezTo>
                  <a:pt x="154956" y="221286"/>
                  <a:pt x="154956" y="221286"/>
                  <a:pt x="153636" y="221286"/>
                </a:cubicBezTo>
                <a:cubicBezTo>
                  <a:pt x="154956" y="223927"/>
                  <a:pt x="156275" y="225247"/>
                  <a:pt x="157595" y="226567"/>
                </a:cubicBezTo>
                <a:cubicBezTo>
                  <a:pt x="157595" y="227887"/>
                  <a:pt x="157595" y="227887"/>
                  <a:pt x="156275" y="227887"/>
                </a:cubicBezTo>
                <a:cubicBezTo>
                  <a:pt x="154956" y="226567"/>
                  <a:pt x="153636" y="223927"/>
                  <a:pt x="153636" y="222607"/>
                </a:cubicBezTo>
                <a:cubicBezTo>
                  <a:pt x="152316" y="223927"/>
                  <a:pt x="152316" y="223927"/>
                  <a:pt x="150996" y="225247"/>
                </a:cubicBezTo>
                <a:cubicBezTo>
                  <a:pt x="149676" y="226567"/>
                  <a:pt x="149676" y="226567"/>
                  <a:pt x="149676" y="227887"/>
                </a:cubicBezTo>
                <a:cubicBezTo>
                  <a:pt x="149676" y="229208"/>
                  <a:pt x="150996" y="230528"/>
                  <a:pt x="152316" y="231848"/>
                </a:cubicBezTo>
                <a:cubicBezTo>
                  <a:pt x="150996" y="230528"/>
                  <a:pt x="149676" y="229208"/>
                  <a:pt x="148356" y="227887"/>
                </a:cubicBezTo>
                <a:cubicBezTo>
                  <a:pt x="148356" y="229208"/>
                  <a:pt x="147036" y="229208"/>
                  <a:pt x="147036" y="229208"/>
                </a:cubicBezTo>
                <a:cubicBezTo>
                  <a:pt x="148356" y="231848"/>
                  <a:pt x="149676" y="233168"/>
                  <a:pt x="150996" y="234489"/>
                </a:cubicBezTo>
                <a:cubicBezTo>
                  <a:pt x="150996" y="235809"/>
                  <a:pt x="150996" y="237129"/>
                  <a:pt x="149676" y="235809"/>
                </a:cubicBezTo>
                <a:cubicBezTo>
                  <a:pt x="148356" y="234489"/>
                  <a:pt x="147036" y="233168"/>
                  <a:pt x="147036" y="230528"/>
                </a:cubicBezTo>
                <a:cubicBezTo>
                  <a:pt x="145717" y="231848"/>
                  <a:pt x="145717" y="231848"/>
                  <a:pt x="144397" y="233168"/>
                </a:cubicBezTo>
                <a:cubicBezTo>
                  <a:pt x="145717" y="234489"/>
                  <a:pt x="145717" y="235809"/>
                  <a:pt x="147036" y="237129"/>
                </a:cubicBezTo>
                <a:cubicBezTo>
                  <a:pt x="147036" y="237129"/>
                  <a:pt x="147036" y="238449"/>
                  <a:pt x="145717" y="237129"/>
                </a:cubicBezTo>
                <a:cubicBezTo>
                  <a:pt x="145717" y="235809"/>
                  <a:pt x="144397" y="235809"/>
                  <a:pt x="144397" y="234489"/>
                </a:cubicBezTo>
                <a:cubicBezTo>
                  <a:pt x="143077" y="234489"/>
                  <a:pt x="143077" y="234489"/>
                  <a:pt x="143077" y="235809"/>
                </a:cubicBezTo>
                <a:cubicBezTo>
                  <a:pt x="144397" y="237129"/>
                  <a:pt x="144397" y="238449"/>
                  <a:pt x="145717" y="241090"/>
                </a:cubicBezTo>
                <a:cubicBezTo>
                  <a:pt x="145717" y="241090"/>
                  <a:pt x="144397" y="242410"/>
                  <a:pt x="144397" y="241090"/>
                </a:cubicBezTo>
                <a:cubicBezTo>
                  <a:pt x="143077" y="239769"/>
                  <a:pt x="143077" y="238449"/>
                  <a:pt x="141757" y="237129"/>
                </a:cubicBezTo>
                <a:cubicBezTo>
                  <a:pt x="141757" y="237129"/>
                  <a:pt x="141757" y="237129"/>
                  <a:pt x="140437" y="238449"/>
                </a:cubicBezTo>
                <a:cubicBezTo>
                  <a:pt x="141757" y="239769"/>
                  <a:pt x="143077" y="241090"/>
                  <a:pt x="144397" y="242410"/>
                </a:cubicBezTo>
                <a:cubicBezTo>
                  <a:pt x="144397" y="243730"/>
                  <a:pt x="143077" y="245050"/>
                  <a:pt x="143077" y="243730"/>
                </a:cubicBezTo>
                <a:cubicBezTo>
                  <a:pt x="141757" y="242410"/>
                  <a:pt x="140437" y="241090"/>
                  <a:pt x="140437" y="239769"/>
                </a:cubicBezTo>
                <a:cubicBezTo>
                  <a:pt x="139117" y="239769"/>
                  <a:pt x="139117" y="241090"/>
                  <a:pt x="139117" y="241090"/>
                </a:cubicBezTo>
                <a:cubicBezTo>
                  <a:pt x="139117" y="242410"/>
                  <a:pt x="140437" y="243730"/>
                  <a:pt x="140437" y="245050"/>
                </a:cubicBezTo>
                <a:cubicBezTo>
                  <a:pt x="141757" y="246371"/>
                  <a:pt x="140437" y="246371"/>
                  <a:pt x="139117" y="246371"/>
                </a:cubicBezTo>
                <a:cubicBezTo>
                  <a:pt x="139117" y="245050"/>
                  <a:pt x="139117" y="243730"/>
                  <a:pt x="137798" y="242410"/>
                </a:cubicBezTo>
                <a:cubicBezTo>
                  <a:pt x="137798" y="243730"/>
                  <a:pt x="137798" y="243730"/>
                  <a:pt x="137798" y="245050"/>
                </a:cubicBezTo>
                <a:cubicBezTo>
                  <a:pt x="137798" y="246371"/>
                  <a:pt x="137798" y="247691"/>
                  <a:pt x="139117" y="247691"/>
                </a:cubicBezTo>
                <a:cubicBezTo>
                  <a:pt x="139117" y="249011"/>
                  <a:pt x="139117" y="249011"/>
                  <a:pt x="137798" y="249011"/>
                </a:cubicBezTo>
                <a:cubicBezTo>
                  <a:pt x="137798" y="247691"/>
                  <a:pt x="136478" y="247691"/>
                  <a:pt x="136478" y="246371"/>
                </a:cubicBezTo>
                <a:cubicBezTo>
                  <a:pt x="136478" y="246371"/>
                  <a:pt x="136478" y="247691"/>
                  <a:pt x="136478" y="247691"/>
                </a:cubicBezTo>
                <a:cubicBezTo>
                  <a:pt x="135158" y="250331"/>
                  <a:pt x="129879" y="249011"/>
                  <a:pt x="131198" y="246371"/>
                </a:cubicBezTo>
                <a:cubicBezTo>
                  <a:pt x="135158" y="235809"/>
                  <a:pt x="143077" y="226567"/>
                  <a:pt x="150996" y="218646"/>
                </a:cubicBezTo>
                <a:cubicBezTo>
                  <a:pt x="158915" y="208084"/>
                  <a:pt x="166835" y="197522"/>
                  <a:pt x="172114" y="185640"/>
                </a:cubicBezTo>
                <a:cubicBezTo>
                  <a:pt x="190592" y="151314"/>
                  <a:pt x="209070" y="111708"/>
                  <a:pt x="202470" y="72101"/>
                </a:cubicBezTo>
                <a:cubicBezTo>
                  <a:pt x="198511" y="47017"/>
                  <a:pt x="180033" y="15332"/>
                  <a:pt x="150996" y="15332"/>
                </a:cubicBezTo>
                <a:cubicBezTo>
                  <a:pt x="152316" y="16652"/>
                  <a:pt x="152316" y="17972"/>
                  <a:pt x="152316" y="17972"/>
                </a:cubicBezTo>
                <a:cubicBezTo>
                  <a:pt x="153636" y="17972"/>
                  <a:pt x="153636" y="17972"/>
                  <a:pt x="153636" y="17972"/>
                </a:cubicBezTo>
                <a:cubicBezTo>
                  <a:pt x="154956" y="17972"/>
                  <a:pt x="154956" y="19293"/>
                  <a:pt x="153636" y="19293"/>
                </a:cubicBezTo>
                <a:cubicBezTo>
                  <a:pt x="153636" y="20613"/>
                  <a:pt x="154956" y="20613"/>
                  <a:pt x="154956" y="21933"/>
                </a:cubicBezTo>
                <a:cubicBezTo>
                  <a:pt x="154956" y="21933"/>
                  <a:pt x="156275" y="20613"/>
                  <a:pt x="156275" y="20613"/>
                </a:cubicBezTo>
                <a:cubicBezTo>
                  <a:pt x="157595" y="20613"/>
                  <a:pt x="157595" y="20613"/>
                  <a:pt x="157595" y="21933"/>
                </a:cubicBezTo>
                <a:cubicBezTo>
                  <a:pt x="156275" y="21933"/>
                  <a:pt x="156275" y="23253"/>
                  <a:pt x="154956" y="23253"/>
                </a:cubicBezTo>
                <a:cubicBezTo>
                  <a:pt x="156275" y="24573"/>
                  <a:pt x="156275" y="24573"/>
                  <a:pt x="156275" y="25894"/>
                </a:cubicBezTo>
                <a:cubicBezTo>
                  <a:pt x="157595" y="27214"/>
                  <a:pt x="157595" y="27214"/>
                  <a:pt x="157595" y="28534"/>
                </a:cubicBezTo>
                <a:cubicBezTo>
                  <a:pt x="158915" y="27214"/>
                  <a:pt x="158915" y="25894"/>
                  <a:pt x="160235" y="25894"/>
                </a:cubicBezTo>
                <a:cubicBezTo>
                  <a:pt x="160235" y="24573"/>
                  <a:pt x="161555" y="25894"/>
                  <a:pt x="160235" y="27214"/>
                </a:cubicBezTo>
                <a:cubicBezTo>
                  <a:pt x="160235" y="27214"/>
                  <a:pt x="158915" y="28534"/>
                  <a:pt x="157595" y="29854"/>
                </a:cubicBezTo>
                <a:cubicBezTo>
                  <a:pt x="157595" y="29854"/>
                  <a:pt x="158915" y="29854"/>
                  <a:pt x="158915" y="31174"/>
                </a:cubicBezTo>
                <a:cubicBezTo>
                  <a:pt x="158915" y="29854"/>
                  <a:pt x="158915" y="29854"/>
                  <a:pt x="160235" y="29854"/>
                </a:cubicBezTo>
                <a:cubicBezTo>
                  <a:pt x="160235" y="31174"/>
                  <a:pt x="160235" y="31174"/>
                  <a:pt x="158915" y="32495"/>
                </a:cubicBezTo>
                <a:cubicBezTo>
                  <a:pt x="158915" y="32495"/>
                  <a:pt x="158915" y="32495"/>
                  <a:pt x="158915" y="33815"/>
                </a:cubicBezTo>
                <a:cubicBezTo>
                  <a:pt x="160235" y="32495"/>
                  <a:pt x="160235" y="32495"/>
                  <a:pt x="161555" y="31174"/>
                </a:cubicBezTo>
                <a:cubicBezTo>
                  <a:pt x="161555" y="31174"/>
                  <a:pt x="162875" y="32495"/>
                  <a:pt x="161555" y="32495"/>
                </a:cubicBezTo>
                <a:cubicBezTo>
                  <a:pt x="161555" y="33815"/>
                  <a:pt x="160235" y="33815"/>
                  <a:pt x="160235" y="35135"/>
                </a:cubicBezTo>
                <a:cubicBezTo>
                  <a:pt x="160235" y="35135"/>
                  <a:pt x="160235" y="35135"/>
                  <a:pt x="160235" y="36455"/>
                </a:cubicBezTo>
                <a:cubicBezTo>
                  <a:pt x="161555" y="36455"/>
                  <a:pt x="161555" y="35135"/>
                  <a:pt x="162875" y="35135"/>
                </a:cubicBezTo>
                <a:cubicBezTo>
                  <a:pt x="162875" y="35135"/>
                  <a:pt x="164195" y="36455"/>
                  <a:pt x="162875" y="36455"/>
                </a:cubicBezTo>
                <a:cubicBezTo>
                  <a:pt x="161555" y="36455"/>
                  <a:pt x="161555" y="37776"/>
                  <a:pt x="160235" y="37776"/>
                </a:cubicBezTo>
                <a:cubicBezTo>
                  <a:pt x="161555" y="37776"/>
                  <a:pt x="161555" y="39096"/>
                  <a:pt x="161555" y="39096"/>
                </a:cubicBezTo>
                <a:cubicBezTo>
                  <a:pt x="161555" y="39096"/>
                  <a:pt x="162875" y="37776"/>
                  <a:pt x="162875" y="37776"/>
                </a:cubicBezTo>
                <a:cubicBezTo>
                  <a:pt x="162875" y="36455"/>
                  <a:pt x="164195" y="37776"/>
                  <a:pt x="164195" y="39096"/>
                </a:cubicBezTo>
                <a:cubicBezTo>
                  <a:pt x="162875" y="39096"/>
                  <a:pt x="162875" y="40416"/>
                  <a:pt x="161555" y="40416"/>
                </a:cubicBezTo>
                <a:cubicBezTo>
                  <a:pt x="161555" y="41736"/>
                  <a:pt x="161555" y="43056"/>
                  <a:pt x="162875" y="43056"/>
                </a:cubicBezTo>
                <a:cubicBezTo>
                  <a:pt x="162875" y="43056"/>
                  <a:pt x="162875" y="43056"/>
                  <a:pt x="164195" y="41736"/>
                </a:cubicBezTo>
                <a:cubicBezTo>
                  <a:pt x="164195" y="41736"/>
                  <a:pt x="165515" y="43056"/>
                  <a:pt x="164195" y="43056"/>
                </a:cubicBezTo>
                <a:cubicBezTo>
                  <a:pt x="164195" y="44377"/>
                  <a:pt x="162875" y="44377"/>
                  <a:pt x="162875" y="44377"/>
                </a:cubicBezTo>
                <a:cubicBezTo>
                  <a:pt x="162875" y="45697"/>
                  <a:pt x="162875" y="45697"/>
                  <a:pt x="162875" y="45697"/>
                </a:cubicBezTo>
                <a:cubicBezTo>
                  <a:pt x="162875" y="45697"/>
                  <a:pt x="164195" y="44377"/>
                  <a:pt x="164195" y="44377"/>
                </a:cubicBezTo>
                <a:cubicBezTo>
                  <a:pt x="165515" y="44377"/>
                  <a:pt x="165515" y="45697"/>
                  <a:pt x="165515" y="45697"/>
                </a:cubicBezTo>
                <a:cubicBezTo>
                  <a:pt x="164195" y="45697"/>
                  <a:pt x="164195" y="47017"/>
                  <a:pt x="162875" y="47017"/>
                </a:cubicBezTo>
                <a:cubicBezTo>
                  <a:pt x="162875" y="48337"/>
                  <a:pt x="162875" y="48337"/>
                  <a:pt x="162875" y="48337"/>
                </a:cubicBezTo>
                <a:cubicBezTo>
                  <a:pt x="162875" y="48337"/>
                  <a:pt x="162875" y="48337"/>
                  <a:pt x="165515" y="47017"/>
                </a:cubicBezTo>
                <a:cubicBezTo>
                  <a:pt x="166835" y="47017"/>
                  <a:pt x="166835" y="48337"/>
                  <a:pt x="166835" y="48337"/>
                </a:cubicBezTo>
                <a:cubicBezTo>
                  <a:pt x="165515" y="48337"/>
                  <a:pt x="164195" y="49658"/>
                  <a:pt x="162875" y="49658"/>
                </a:cubicBezTo>
                <a:cubicBezTo>
                  <a:pt x="164195" y="50978"/>
                  <a:pt x="164195" y="50978"/>
                  <a:pt x="164195" y="52298"/>
                </a:cubicBezTo>
                <a:cubicBezTo>
                  <a:pt x="164195" y="52298"/>
                  <a:pt x="165515" y="50978"/>
                  <a:pt x="166835" y="50978"/>
                </a:cubicBezTo>
                <a:cubicBezTo>
                  <a:pt x="166835" y="50978"/>
                  <a:pt x="168154" y="50978"/>
                  <a:pt x="166835" y="52298"/>
                </a:cubicBezTo>
                <a:cubicBezTo>
                  <a:pt x="165515" y="52298"/>
                  <a:pt x="165515" y="53618"/>
                  <a:pt x="164195" y="53618"/>
                </a:cubicBezTo>
                <a:cubicBezTo>
                  <a:pt x="164195" y="54938"/>
                  <a:pt x="164195" y="56259"/>
                  <a:pt x="164195" y="57579"/>
                </a:cubicBezTo>
                <a:cubicBezTo>
                  <a:pt x="165515" y="57579"/>
                  <a:pt x="165515" y="57579"/>
                  <a:pt x="165515" y="57579"/>
                </a:cubicBezTo>
                <a:cubicBezTo>
                  <a:pt x="166835" y="56259"/>
                  <a:pt x="166835" y="57579"/>
                  <a:pt x="166835" y="57579"/>
                </a:cubicBezTo>
                <a:cubicBezTo>
                  <a:pt x="165515" y="58899"/>
                  <a:pt x="165515" y="58899"/>
                  <a:pt x="164195" y="60219"/>
                </a:cubicBezTo>
                <a:cubicBezTo>
                  <a:pt x="164195" y="60219"/>
                  <a:pt x="164195" y="61540"/>
                  <a:pt x="165515" y="62860"/>
                </a:cubicBezTo>
                <a:cubicBezTo>
                  <a:pt x="165515" y="62860"/>
                  <a:pt x="166835" y="62860"/>
                  <a:pt x="166835" y="61540"/>
                </a:cubicBezTo>
                <a:cubicBezTo>
                  <a:pt x="168154" y="61540"/>
                  <a:pt x="168154" y="62860"/>
                  <a:pt x="168154" y="62860"/>
                </a:cubicBezTo>
                <a:cubicBezTo>
                  <a:pt x="166835" y="64180"/>
                  <a:pt x="165515" y="64180"/>
                  <a:pt x="165515" y="64180"/>
                </a:cubicBezTo>
                <a:cubicBezTo>
                  <a:pt x="165515" y="65500"/>
                  <a:pt x="165515" y="66820"/>
                  <a:pt x="165515" y="69461"/>
                </a:cubicBezTo>
                <a:cubicBezTo>
                  <a:pt x="165515" y="68141"/>
                  <a:pt x="166835" y="68141"/>
                  <a:pt x="166835" y="68141"/>
                </a:cubicBezTo>
                <a:cubicBezTo>
                  <a:pt x="166835" y="66820"/>
                  <a:pt x="168154" y="68141"/>
                  <a:pt x="166835" y="69461"/>
                </a:cubicBezTo>
                <a:cubicBezTo>
                  <a:pt x="166835" y="69461"/>
                  <a:pt x="165515" y="69461"/>
                  <a:pt x="165515" y="70781"/>
                </a:cubicBezTo>
                <a:cubicBezTo>
                  <a:pt x="165515" y="70781"/>
                  <a:pt x="165515" y="72101"/>
                  <a:pt x="165515" y="73421"/>
                </a:cubicBezTo>
                <a:cubicBezTo>
                  <a:pt x="165515" y="73421"/>
                  <a:pt x="166835" y="72101"/>
                  <a:pt x="166835" y="72101"/>
                </a:cubicBezTo>
                <a:cubicBezTo>
                  <a:pt x="168154" y="72101"/>
                  <a:pt x="168154" y="73421"/>
                  <a:pt x="168154" y="73421"/>
                </a:cubicBezTo>
                <a:cubicBezTo>
                  <a:pt x="166835" y="73421"/>
                  <a:pt x="165515" y="74742"/>
                  <a:pt x="165515" y="74742"/>
                </a:cubicBezTo>
                <a:cubicBezTo>
                  <a:pt x="164195" y="76062"/>
                  <a:pt x="164195" y="77382"/>
                  <a:pt x="164195" y="78702"/>
                </a:cubicBezTo>
                <a:cubicBezTo>
                  <a:pt x="165515" y="78702"/>
                  <a:pt x="165515" y="77382"/>
                  <a:pt x="166835" y="77382"/>
                </a:cubicBezTo>
                <a:cubicBezTo>
                  <a:pt x="166835" y="77382"/>
                  <a:pt x="168154" y="77382"/>
                  <a:pt x="166835" y="78702"/>
                </a:cubicBezTo>
                <a:cubicBezTo>
                  <a:pt x="166835" y="78702"/>
                  <a:pt x="165515" y="80023"/>
                  <a:pt x="164195" y="80023"/>
                </a:cubicBezTo>
                <a:cubicBezTo>
                  <a:pt x="164195" y="81343"/>
                  <a:pt x="164195" y="81343"/>
                  <a:pt x="164195" y="82663"/>
                </a:cubicBezTo>
                <a:cubicBezTo>
                  <a:pt x="165515" y="82663"/>
                  <a:pt x="166835" y="82663"/>
                  <a:pt x="166835" y="81343"/>
                </a:cubicBezTo>
                <a:cubicBezTo>
                  <a:pt x="168154" y="81343"/>
                  <a:pt x="168154" y="82663"/>
                  <a:pt x="168154" y="82663"/>
                </a:cubicBezTo>
                <a:cubicBezTo>
                  <a:pt x="166835" y="83983"/>
                  <a:pt x="165515" y="83983"/>
                  <a:pt x="164195" y="83983"/>
                </a:cubicBezTo>
                <a:cubicBezTo>
                  <a:pt x="164195" y="85303"/>
                  <a:pt x="164195" y="86624"/>
                  <a:pt x="164195" y="86624"/>
                </a:cubicBezTo>
                <a:cubicBezTo>
                  <a:pt x="164195" y="86624"/>
                  <a:pt x="165515" y="86624"/>
                  <a:pt x="166835" y="85303"/>
                </a:cubicBezTo>
                <a:cubicBezTo>
                  <a:pt x="166835" y="85303"/>
                  <a:pt x="168154" y="86624"/>
                  <a:pt x="166835" y="86624"/>
                </a:cubicBezTo>
                <a:cubicBezTo>
                  <a:pt x="165515" y="87944"/>
                  <a:pt x="165515" y="87944"/>
                  <a:pt x="164195" y="89264"/>
                </a:cubicBezTo>
                <a:cubicBezTo>
                  <a:pt x="164195" y="89264"/>
                  <a:pt x="165515" y="89264"/>
                  <a:pt x="166835" y="89264"/>
                </a:cubicBezTo>
                <a:cubicBezTo>
                  <a:pt x="166835" y="89264"/>
                  <a:pt x="166835" y="90584"/>
                  <a:pt x="166835" y="90584"/>
                </a:cubicBezTo>
                <a:cubicBezTo>
                  <a:pt x="165515" y="90584"/>
                  <a:pt x="164195" y="90584"/>
                  <a:pt x="162875" y="91905"/>
                </a:cubicBezTo>
                <a:cubicBezTo>
                  <a:pt x="162875" y="91905"/>
                  <a:pt x="162875" y="91905"/>
                  <a:pt x="162875" y="93225"/>
                </a:cubicBezTo>
                <a:cubicBezTo>
                  <a:pt x="164195" y="93225"/>
                  <a:pt x="165515" y="93225"/>
                  <a:pt x="165515" y="93225"/>
                </a:cubicBezTo>
                <a:cubicBezTo>
                  <a:pt x="166835" y="91905"/>
                  <a:pt x="166835" y="93225"/>
                  <a:pt x="166835" y="93225"/>
                </a:cubicBezTo>
                <a:cubicBezTo>
                  <a:pt x="165515" y="94545"/>
                  <a:pt x="164195" y="94545"/>
                  <a:pt x="162875" y="94545"/>
                </a:cubicBezTo>
                <a:cubicBezTo>
                  <a:pt x="162875" y="94545"/>
                  <a:pt x="162875" y="95865"/>
                  <a:pt x="162875" y="97185"/>
                </a:cubicBezTo>
                <a:cubicBezTo>
                  <a:pt x="162875" y="97185"/>
                  <a:pt x="164195" y="97185"/>
                  <a:pt x="164195" y="97185"/>
                </a:cubicBezTo>
                <a:cubicBezTo>
                  <a:pt x="165515" y="95865"/>
                  <a:pt x="165515" y="97185"/>
                  <a:pt x="165515" y="98506"/>
                </a:cubicBezTo>
                <a:cubicBezTo>
                  <a:pt x="164195" y="98506"/>
                  <a:pt x="162875" y="98506"/>
                  <a:pt x="162875" y="98506"/>
                </a:cubicBezTo>
                <a:cubicBezTo>
                  <a:pt x="162875" y="98506"/>
                  <a:pt x="161555" y="99826"/>
                  <a:pt x="161555" y="99826"/>
                </a:cubicBezTo>
                <a:cubicBezTo>
                  <a:pt x="162875" y="99826"/>
                  <a:pt x="164195" y="99826"/>
                  <a:pt x="165515" y="99826"/>
                </a:cubicBezTo>
                <a:cubicBezTo>
                  <a:pt x="165515" y="99826"/>
                  <a:pt x="165515" y="101146"/>
                  <a:pt x="165515" y="101146"/>
                </a:cubicBezTo>
                <a:cubicBezTo>
                  <a:pt x="164195" y="101146"/>
                  <a:pt x="162875" y="101146"/>
                  <a:pt x="161555" y="101146"/>
                </a:cubicBezTo>
                <a:cubicBezTo>
                  <a:pt x="161555" y="102466"/>
                  <a:pt x="161555" y="103787"/>
                  <a:pt x="161555" y="103787"/>
                </a:cubicBezTo>
                <a:cubicBezTo>
                  <a:pt x="162875" y="105107"/>
                  <a:pt x="164195" y="105107"/>
                  <a:pt x="164195" y="105107"/>
                </a:cubicBezTo>
                <a:cubicBezTo>
                  <a:pt x="165515" y="105107"/>
                  <a:pt x="165515" y="106427"/>
                  <a:pt x="164195" y="106427"/>
                </a:cubicBezTo>
                <a:cubicBezTo>
                  <a:pt x="162875" y="106427"/>
                  <a:pt x="162875" y="106427"/>
                  <a:pt x="161555" y="105107"/>
                </a:cubicBezTo>
                <a:cubicBezTo>
                  <a:pt x="160235" y="106427"/>
                  <a:pt x="160235" y="107747"/>
                  <a:pt x="160235" y="109067"/>
                </a:cubicBezTo>
                <a:cubicBezTo>
                  <a:pt x="161555" y="109067"/>
                  <a:pt x="162875" y="110388"/>
                  <a:pt x="164195" y="110388"/>
                </a:cubicBezTo>
                <a:cubicBezTo>
                  <a:pt x="164195" y="110388"/>
                  <a:pt x="164195" y="111708"/>
                  <a:pt x="162875" y="111708"/>
                </a:cubicBezTo>
                <a:cubicBezTo>
                  <a:pt x="162875" y="111708"/>
                  <a:pt x="161555" y="110388"/>
                  <a:pt x="160235" y="110388"/>
                </a:cubicBezTo>
                <a:cubicBezTo>
                  <a:pt x="160235" y="111708"/>
                  <a:pt x="160235" y="111708"/>
                  <a:pt x="158915" y="113028"/>
                </a:cubicBezTo>
                <a:cubicBezTo>
                  <a:pt x="160235" y="113028"/>
                  <a:pt x="161555" y="113028"/>
                  <a:pt x="162875" y="113028"/>
                </a:cubicBezTo>
                <a:cubicBezTo>
                  <a:pt x="162875" y="113028"/>
                  <a:pt x="162875" y="114348"/>
                  <a:pt x="161555" y="114348"/>
                </a:cubicBezTo>
                <a:cubicBezTo>
                  <a:pt x="161555" y="114348"/>
                  <a:pt x="160235" y="114348"/>
                  <a:pt x="158915" y="114348"/>
                </a:cubicBezTo>
                <a:cubicBezTo>
                  <a:pt x="158915" y="114348"/>
                  <a:pt x="158915" y="115669"/>
                  <a:pt x="158915" y="116989"/>
                </a:cubicBezTo>
                <a:cubicBezTo>
                  <a:pt x="160235" y="116989"/>
                  <a:pt x="161555" y="116989"/>
                  <a:pt x="162875" y="118309"/>
                </a:cubicBezTo>
                <a:cubicBezTo>
                  <a:pt x="162875" y="118309"/>
                  <a:pt x="162875" y="119629"/>
                  <a:pt x="161555" y="119629"/>
                </a:cubicBezTo>
                <a:cubicBezTo>
                  <a:pt x="160235" y="118309"/>
                  <a:pt x="158915" y="118309"/>
                  <a:pt x="158915" y="118309"/>
                </a:cubicBezTo>
                <a:cubicBezTo>
                  <a:pt x="157595" y="118309"/>
                  <a:pt x="157595" y="119629"/>
                  <a:pt x="157595" y="119629"/>
                </a:cubicBezTo>
                <a:cubicBezTo>
                  <a:pt x="158915" y="120949"/>
                  <a:pt x="160235" y="120949"/>
                  <a:pt x="160235" y="120949"/>
                </a:cubicBezTo>
                <a:cubicBezTo>
                  <a:pt x="161555" y="120949"/>
                  <a:pt x="161555" y="122270"/>
                  <a:pt x="160235" y="122270"/>
                </a:cubicBezTo>
                <a:cubicBezTo>
                  <a:pt x="158915" y="122270"/>
                  <a:pt x="158915" y="120949"/>
                  <a:pt x="157595" y="120949"/>
                </a:cubicBezTo>
                <a:cubicBezTo>
                  <a:pt x="157595" y="122270"/>
                  <a:pt x="157595" y="122270"/>
                  <a:pt x="157595" y="123590"/>
                </a:cubicBezTo>
                <a:cubicBezTo>
                  <a:pt x="157595" y="123590"/>
                  <a:pt x="157595" y="123590"/>
                  <a:pt x="160235" y="124910"/>
                </a:cubicBezTo>
                <a:cubicBezTo>
                  <a:pt x="161555" y="124910"/>
                  <a:pt x="160235" y="126230"/>
                  <a:pt x="158915" y="126230"/>
                </a:cubicBezTo>
                <a:cubicBezTo>
                  <a:pt x="158915" y="126230"/>
                  <a:pt x="158915" y="126230"/>
                  <a:pt x="156275" y="124910"/>
                </a:cubicBezTo>
                <a:cubicBezTo>
                  <a:pt x="156275" y="124910"/>
                  <a:pt x="156275" y="126230"/>
                  <a:pt x="156275" y="126230"/>
                </a:cubicBezTo>
                <a:cubicBezTo>
                  <a:pt x="157595" y="127550"/>
                  <a:pt x="158915" y="127550"/>
                  <a:pt x="160235" y="128871"/>
                </a:cubicBezTo>
                <a:cubicBezTo>
                  <a:pt x="161555" y="128871"/>
                  <a:pt x="160235" y="130191"/>
                  <a:pt x="158915" y="128871"/>
                </a:cubicBezTo>
                <a:cubicBezTo>
                  <a:pt x="158915" y="128871"/>
                  <a:pt x="157595" y="128871"/>
                  <a:pt x="156275" y="127550"/>
                </a:cubicBezTo>
                <a:cubicBezTo>
                  <a:pt x="156275" y="128871"/>
                  <a:pt x="154956" y="130191"/>
                  <a:pt x="154956" y="130191"/>
                </a:cubicBezTo>
                <a:cubicBezTo>
                  <a:pt x="156275" y="131511"/>
                  <a:pt x="157595" y="131511"/>
                  <a:pt x="158915" y="131511"/>
                </a:cubicBezTo>
                <a:cubicBezTo>
                  <a:pt x="160235" y="132831"/>
                  <a:pt x="158915" y="134152"/>
                  <a:pt x="158915" y="132831"/>
                </a:cubicBezTo>
                <a:cubicBezTo>
                  <a:pt x="157595" y="132831"/>
                  <a:pt x="156275" y="132831"/>
                  <a:pt x="154956" y="131511"/>
                </a:cubicBezTo>
                <a:cubicBezTo>
                  <a:pt x="154956" y="132831"/>
                  <a:pt x="154956" y="134152"/>
                  <a:pt x="153636" y="134152"/>
                </a:cubicBezTo>
                <a:cubicBezTo>
                  <a:pt x="156275" y="135472"/>
                  <a:pt x="157595" y="135472"/>
                  <a:pt x="158915" y="136792"/>
                </a:cubicBezTo>
                <a:cubicBezTo>
                  <a:pt x="158915" y="136792"/>
                  <a:pt x="158915" y="138112"/>
                  <a:pt x="157595" y="138112"/>
                </a:cubicBezTo>
                <a:cubicBezTo>
                  <a:pt x="156275" y="136792"/>
                  <a:pt x="154956" y="136792"/>
                  <a:pt x="153636" y="135472"/>
                </a:cubicBezTo>
                <a:cubicBezTo>
                  <a:pt x="153636" y="136792"/>
                  <a:pt x="153636" y="136792"/>
                  <a:pt x="153636" y="138112"/>
                </a:cubicBezTo>
                <a:cubicBezTo>
                  <a:pt x="154956" y="138112"/>
                  <a:pt x="156275" y="139432"/>
                  <a:pt x="157595" y="139432"/>
                </a:cubicBezTo>
                <a:cubicBezTo>
                  <a:pt x="157595" y="140753"/>
                  <a:pt x="157595" y="140753"/>
                  <a:pt x="156275" y="140753"/>
                </a:cubicBezTo>
                <a:cubicBezTo>
                  <a:pt x="154956" y="139432"/>
                  <a:pt x="153636" y="139432"/>
                  <a:pt x="153636" y="139432"/>
                </a:cubicBezTo>
                <a:cubicBezTo>
                  <a:pt x="152316" y="139432"/>
                  <a:pt x="152316" y="140753"/>
                  <a:pt x="152316" y="140753"/>
                </a:cubicBezTo>
                <a:cubicBezTo>
                  <a:pt x="153636" y="142073"/>
                  <a:pt x="154956" y="142073"/>
                  <a:pt x="154956" y="142073"/>
                </a:cubicBezTo>
                <a:cubicBezTo>
                  <a:pt x="156275" y="143393"/>
                  <a:pt x="156275" y="144713"/>
                  <a:pt x="154956" y="143393"/>
                </a:cubicBezTo>
                <a:cubicBezTo>
                  <a:pt x="153636" y="143393"/>
                  <a:pt x="153636" y="143393"/>
                  <a:pt x="152316" y="142073"/>
                </a:cubicBezTo>
                <a:cubicBezTo>
                  <a:pt x="152316" y="143393"/>
                  <a:pt x="152316" y="143393"/>
                  <a:pt x="152316" y="143393"/>
                </a:cubicBezTo>
                <a:cubicBezTo>
                  <a:pt x="152316" y="144713"/>
                  <a:pt x="153636" y="144713"/>
                  <a:pt x="154956" y="146034"/>
                </a:cubicBezTo>
                <a:cubicBezTo>
                  <a:pt x="153636" y="146034"/>
                  <a:pt x="152316" y="146034"/>
                  <a:pt x="150996" y="144713"/>
                </a:cubicBezTo>
                <a:cubicBezTo>
                  <a:pt x="150996" y="146034"/>
                  <a:pt x="150996" y="146034"/>
                  <a:pt x="150996" y="147354"/>
                </a:cubicBezTo>
                <a:cubicBezTo>
                  <a:pt x="152316" y="147354"/>
                  <a:pt x="153636" y="148674"/>
                  <a:pt x="153636" y="148674"/>
                </a:cubicBezTo>
                <a:cubicBezTo>
                  <a:pt x="154956" y="148674"/>
                  <a:pt x="154956" y="149994"/>
                  <a:pt x="153636" y="149994"/>
                </a:cubicBezTo>
                <a:cubicBezTo>
                  <a:pt x="152316" y="149994"/>
                  <a:pt x="150996" y="148674"/>
                  <a:pt x="150996" y="148674"/>
                </a:cubicBezTo>
                <a:cubicBezTo>
                  <a:pt x="150996" y="148674"/>
                  <a:pt x="149676" y="149994"/>
                  <a:pt x="149676" y="149994"/>
                </a:cubicBezTo>
                <a:cubicBezTo>
                  <a:pt x="150996" y="149994"/>
                  <a:pt x="152316" y="151314"/>
                  <a:pt x="153636" y="151314"/>
                </a:cubicBezTo>
                <a:cubicBezTo>
                  <a:pt x="153636" y="151314"/>
                  <a:pt x="153636" y="152635"/>
                  <a:pt x="152316" y="152635"/>
                </a:cubicBezTo>
                <a:cubicBezTo>
                  <a:pt x="152316" y="152635"/>
                  <a:pt x="150996" y="151314"/>
                  <a:pt x="149676" y="151314"/>
                </a:cubicBezTo>
                <a:cubicBezTo>
                  <a:pt x="149676" y="152635"/>
                  <a:pt x="149676" y="153955"/>
                  <a:pt x="148356" y="155275"/>
                </a:cubicBezTo>
                <a:cubicBezTo>
                  <a:pt x="149676" y="155275"/>
                  <a:pt x="150996" y="155275"/>
                  <a:pt x="152316" y="156595"/>
                </a:cubicBezTo>
                <a:cubicBezTo>
                  <a:pt x="152316" y="156595"/>
                  <a:pt x="152316" y="157916"/>
                  <a:pt x="150996" y="157916"/>
                </a:cubicBezTo>
                <a:cubicBezTo>
                  <a:pt x="150996" y="156595"/>
                  <a:pt x="149676" y="156595"/>
                  <a:pt x="148356" y="156595"/>
                </a:cubicBezTo>
                <a:cubicBezTo>
                  <a:pt x="148356" y="156595"/>
                  <a:pt x="148356" y="157916"/>
                  <a:pt x="148356" y="157916"/>
                </a:cubicBezTo>
                <a:cubicBezTo>
                  <a:pt x="148356" y="157916"/>
                  <a:pt x="149676" y="159236"/>
                  <a:pt x="149676" y="159236"/>
                </a:cubicBezTo>
                <a:cubicBezTo>
                  <a:pt x="150996" y="159236"/>
                  <a:pt x="150996" y="160556"/>
                  <a:pt x="149676" y="160556"/>
                </a:cubicBezTo>
                <a:cubicBezTo>
                  <a:pt x="148356" y="160556"/>
                  <a:pt x="148356" y="159236"/>
                  <a:pt x="147036" y="159236"/>
                </a:cubicBezTo>
                <a:cubicBezTo>
                  <a:pt x="147036" y="160556"/>
                  <a:pt x="147036" y="160556"/>
                  <a:pt x="147036" y="161876"/>
                </a:cubicBezTo>
                <a:cubicBezTo>
                  <a:pt x="148356" y="161876"/>
                  <a:pt x="149676" y="163196"/>
                  <a:pt x="150996" y="163196"/>
                </a:cubicBezTo>
                <a:cubicBezTo>
                  <a:pt x="150996" y="163196"/>
                  <a:pt x="150996" y="164517"/>
                  <a:pt x="150996" y="164517"/>
                </a:cubicBezTo>
                <a:cubicBezTo>
                  <a:pt x="148356" y="164517"/>
                  <a:pt x="147036" y="163196"/>
                  <a:pt x="147036" y="163196"/>
                </a:cubicBezTo>
                <a:cubicBezTo>
                  <a:pt x="145717" y="163196"/>
                  <a:pt x="145717" y="164517"/>
                  <a:pt x="145717" y="165837"/>
                </a:cubicBezTo>
                <a:cubicBezTo>
                  <a:pt x="147036" y="165837"/>
                  <a:pt x="148356" y="167157"/>
                  <a:pt x="149676" y="168477"/>
                </a:cubicBezTo>
                <a:cubicBezTo>
                  <a:pt x="148356" y="168477"/>
                  <a:pt x="147036" y="167157"/>
                  <a:pt x="145717" y="167157"/>
                </a:cubicBezTo>
                <a:cubicBezTo>
                  <a:pt x="145717" y="167157"/>
                  <a:pt x="144397" y="167157"/>
                  <a:pt x="144397" y="168477"/>
                </a:cubicBezTo>
                <a:cubicBezTo>
                  <a:pt x="145717" y="168477"/>
                  <a:pt x="148356" y="169798"/>
                  <a:pt x="148356" y="171118"/>
                </a:cubicBezTo>
                <a:cubicBezTo>
                  <a:pt x="149676" y="171118"/>
                  <a:pt x="148356" y="172438"/>
                  <a:pt x="148356" y="172438"/>
                </a:cubicBezTo>
                <a:cubicBezTo>
                  <a:pt x="147036" y="171118"/>
                  <a:pt x="145717" y="169798"/>
                  <a:pt x="144397" y="169798"/>
                </a:cubicBezTo>
                <a:cubicBezTo>
                  <a:pt x="144397" y="171118"/>
                  <a:pt x="144397" y="171118"/>
                  <a:pt x="143077" y="172438"/>
                </a:cubicBezTo>
                <a:cubicBezTo>
                  <a:pt x="144397" y="173758"/>
                  <a:pt x="145717" y="173758"/>
                  <a:pt x="148356" y="175078"/>
                </a:cubicBezTo>
                <a:cubicBezTo>
                  <a:pt x="148356" y="175078"/>
                  <a:pt x="148356" y="176399"/>
                  <a:pt x="147036" y="176399"/>
                </a:cubicBezTo>
                <a:cubicBezTo>
                  <a:pt x="145717" y="175078"/>
                  <a:pt x="144397" y="175078"/>
                  <a:pt x="143077" y="173758"/>
                </a:cubicBezTo>
                <a:cubicBezTo>
                  <a:pt x="143077" y="175078"/>
                  <a:pt x="143077" y="175078"/>
                  <a:pt x="141757" y="176399"/>
                </a:cubicBezTo>
                <a:cubicBezTo>
                  <a:pt x="143077" y="177719"/>
                  <a:pt x="144397" y="177719"/>
                  <a:pt x="145717" y="179039"/>
                </a:cubicBezTo>
                <a:cubicBezTo>
                  <a:pt x="147036" y="179039"/>
                  <a:pt x="145717" y="180359"/>
                  <a:pt x="144397" y="180359"/>
                </a:cubicBezTo>
                <a:cubicBezTo>
                  <a:pt x="144397" y="179039"/>
                  <a:pt x="143077" y="177719"/>
                  <a:pt x="141757" y="177719"/>
                </a:cubicBezTo>
                <a:cubicBezTo>
                  <a:pt x="141757" y="179039"/>
                  <a:pt x="141757" y="179039"/>
                  <a:pt x="140437" y="180359"/>
                </a:cubicBezTo>
                <a:cubicBezTo>
                  <a:pt x="140437" y="180359"/>
                  <a:pt x="140437" y="180359"/>
                  <a:pt x="141757" y="180359"/>
                </a:cubicBezTo>
                <a:cubicBezTo>
                  <a:pt x="141757" y="181679"/>
                  <a:pt x="143077" y="181679"/>
                  <a:pt x="144397" y="183000"/>
                </a:cubicBezTo>
                <a:cubicBezTo>
                  <a:pt x="144397" y="183000"/>
                  <a:pt x="143077" y="184320"/>
                  <a:pt x="143077" y="184320"/>
                </a:cubicBezTo>
                <a:cubicBezTo>
                  <a:pt x="141757" y="183000"/>
                  <a:pt x="141757" y="183000"/>
                  <a:pt x="140437" y="181679"/>
                </a:cubicBezTo>
                <a:cubicBezTo>
                  <a:pt x="140437" y="183000"/>
                  <a:pt x="140437" y="183000"/>
                  <a:pt x="139117" y="184320"/>
                </a:cubicBezTo>
                <a:cubicBezTo>
                  <a:pt x="140437" y="185640"/>
                  <a:pt x="141757" y="186960"/>
                  <a:pt x="143077" y="188281"/>
                </a:cubicBezTo>
                <a:cubicBezTo>
                  <a:pt x="141757" y="186960"/>
                  <a:pt x="140437" y="186960"/>
                  <a:pt x="139117" y="185640"/>
                </a:cubicBezTo>
                <a:cubicBezTo>
                  <a:pt x="139117" y="185640"/>
                  <a:pt x="139117" y="186960"/>
                  <a:pt x="139117" y="188281"/>
                </a:cubicBezTo>
                <a:cubicBezTo>
                  <a:pt x="140437" y="188281"/>
                  <a:pt x="141757" y="189601"/>
                  <a:pt x="141757" y="190921"/>
                </a:cubicBezTo>
                <a:cubicBezTo>
                  <a:pt x="143077" y="192241"/>
                  <a:pt x="141757" y="192241"/>
                  <a:pt x="141757" y="192241"/>
                </a:cubicBezTo>
                <a:cubicBezTo>
                  <a:pt x="140437" y="190921"/>
                  <a:pt x="139117" y="189601"/>
                  <a:pt x="137798" y="189601"/>
                </a:cubicBezTo>
                <a:cubicBezTo>
                  <a:pt x="137798" y="189601"/>
                  <a:pt x="137798" y="190921"/>
                  <a:pt x="137798" y="190921"/>
                </a:cubicBezTo>
                <a:cubicBezTo>
                  <a:pt x="139117" y="192241"/>
                  <a:pt x="139117" y="192241"/>
                  <a:pt x="140437" y="193561"/>
                </a:cubicBezTo>
                <a:cubicBezTo>
                  <a:pt x="141757" y="193561"/>
                  <a:pt x="140437" y="194882"/>
                  <a:pt x="139117" y="194882"/>
                </a:cubicBezTo>
                <a:cubicBezTo>
                  <a:pt x="139117" y="193561"/>
                  <a:pt x="137798" y="193561"/>
                  <a:pt x="136478" y="192241"/>
                </a:cubicBezTo>
                <a:cubicBezTo>
                  <a:pt x="136478" y="193561"/>
                  <a:pt x="136478" y="193561"/>
                  <a:pt x="136478" y="194882"/>
                </a:cubicBezTo>
                <a:cubicBezTo>
                  <a:pt x="137798" y="196202"/>
                  <a:pt x="137798" y="196202"/>
                  <a:pt x="139117" y="197522"/>
                </a:cubicBezTo>
                <a:cubicBezTo>
                  <a:pt x="139117" y="197522"/>
                  <a:pt x="139117" y="198842"/>
                  <a:pt x="137798" y="198842"/>
                </a:cubicBezTo>
                <a:cubicBezTo>
                  <a:pt x="137798" y="197522"/>
                  <a:pt x="136478" y="197522"/>
                  <a:pt x="136478" y="196202"/>
                </a:cubicBezTo>
                <a:cubicBezTo>
                  <a:pt x="135158" y="197522"/>
                  <a:pt x="135158" y="197522"/>
                  <a:pt x="135158" y="198842"/>
                </a:cubicBezTo>
                <a:cubicBezTo>
                  <a:pt x="136478" y="198842"/>
                  <a:pt x="137798" y="200163"/>
                  <a:pt x="137798" y="201483"/>
                </a:cubicBezTo>
                <a:cubicBezTo>
                  <a:pt x="139117" y="201483"/>
                  <a:pt x="137798" y="202803"/>
                  <a:pt x="137798" y="202803"/>
                </a:cubicBezTo>
                <a:cubicBezTo>
                  <a:pt x="136478" y="201483"/>
                  <a:pt x="135158" y="200163"/>
                  <a:pt x="135158" y="200163"/>
                </a:cubicBezTo>
                <a:cubicBezTo>
                  <a:pt x="135158" y="201483"/>
                  <a:pt x="135158" y="201483"/>
                  <a:pt x="133838" y="202803"/>
                </a:cubicBezTo>
                <a:cubicBezTo>
                  <a:pt x="135158" y="204123"/>
                  <a:pt x="136478" y="204123"/>
                  <a:pt x="137798" y="205443"/>
                </a:cubicBezTo>
                <a:cubicBezTo>
                  <a:pt x="139117" y="205443"/>
                  <a:pt x="137798" y="206764"/>
                  <a:pt x="136478" y="206764"/>
                </a:cubicBezTo>
                <a:cubicBezTo>
                  <a:pt x="136478" y="205443"/>
                  <a:pt x="135158" y="205443"/>
                  <a:pt x="133838" y="204123"/>
                </a:cubicBezTo>
                <a:cubicBezTo>
                  <a:pt x="133838" y="205443"/>
                  <a:pt x="133838" y="205443"/>
                  <a:pt x="133838" y="206764"/>
                </a:cubicBezTo>
                <a:cubicBezTo>
                  <a:pt x="135158" y="208084"/>
                  <a:pt x="136478" y="209404"/>
                  <a:pt x="139117" y="209404"/>
                </a:cubicBezTo>
                <a:cubicBezTo>
                  <a:pt x="139117" y="210724"/>
                  <a:pt x="139117" y="212045"/>
                  <a:pt x="137798" y="210724"/>
                </a:cubicBezTo>
                <a:cubicBezTo>
                  <a:pt x="136478" y="210724"/>
                  <a:pt x="135158" y="209404"/>
                  <a:pt x="133838" y="208084"/>
                </a:cubicBezTo>
                <a:cubicBezTo>
                  <a:pt x="133838" y="208084"/>
                  <a:pt x="132518" y="209404"/>
                  <a:pt x="132518" y="209404"/>
                </a:cubicBezTo>
                <a:cubicBezTo>
                  <a:pt x="135158" y="210724"/>
                  <a:pt x="136478" y="212045"/>
                  <a:pt x="137798" y="213365"/>
                </a:cubicBezTo>
                <a:cubicBezTo>
                  <a:pt x="137798" y="214685"/>
                  <a:pt x="136478" y="214685"/>
                  <a:pt x="136478" y="214685"/>
                </a:cubicBezTo>
                <a:cubicBezTo>
                  <a:pt x="135158" y="213365"/>
                  <a:pt x="133838" y="212045"/>
                  <a:pt x="132518" y="210724"/>
                </a:cubicBezTo>
                <a:cubicBezTo>
                  <a:pt x="132518" y="212045"/>
                  <a:pt x="132518" y="213365"/>
                  <a:pt x="132518" y="214685"/>
                </a:cubicBezTo>
                <a:cubicBezTo>
                  <a:pt x="133838" y="216005"/>
                  <a:pt x="135158" y="217326"/>
                  <a:pt x="136478" y="218646"/>
                </a:cubicBezTo>
                <a:cubicBezTo>
                  <a:pt x="136478" y="219966"/>
                  <a:pt x="135158" y="219966"/>
                  <a:pt x="135158" y="219966"/>
                </a:cubicBezTo>
                <a:cubicBezTo>
                  <a:pt x="133838" y="218646"/>
                  <a:pt x="132518" y="217326"/>
                  <a:pt x="132518" y="216005"/>
                </a:cubicBezTo>
                <a:cubicBezTo>
                  <a:pt x="131198" y="217326"/>
                  <a:pt x="131198" y="218646"/>
                  <a:pt x="131198" y="219966"/>
                </a:cubicBezTo>
                <a:cubicBezTo>
                  <a:pt x="132518" y="221286"/>
                  <a:pt x="132518" y="222607"/>
                  <a:pt x="133838" y="222607"/>
                </a:cubicBezTo>
                <a:cubicBezTo>
                  <a:pt x="135158" y="223927"/>
                  <a:pt x="133838" y="225247"/>
                  <a:pt x="133838" y="223927"/>
                </a:cubicBezTo>
                <a:cubicBezTo>
                  <a:pt x="132518" y="223927"/>
                  <a:pt x="131198" y="222607"/>
                  <a:pt x="131198" y="222607"/>
                </a:cubicBezTo>
                <a:cubicBezTo>
                  <a:pt x="131198" y="222607"/>
                  <a:pt x="131198" y="223927"/>
                  <a:pt x="131198" y="225247"/>
                </a:cubicBezTo>
                <a:cubicBezTo>
                  <a:pt x="131198" y="225247"/>
                  <a:pt x="132518" y="226567"/>
                  <a:pt x="133838" y="227887"/>
                </a:cubicBezTo>
                <a:cubicBezTo>
                  <a:pt x="133838" y="227887"/>
                  <a:pt x="133838" y="229208"/>
                  <a:pt x="132518" y="229208"/>
                </a:cubicBezTo>
                <a:cubicBezTo>
                  <a:pt x="132518" y="227887"/>
                  <a:pt x="131198" y="227887"/>
                  <a:pt x="131198" y="226567"/>
                </a:cubicBezTo>
                <a:cubicBezTo>
                  <a:pt x="129879" y="227887"/>
                  <a:pt x="129879" y="230528"/>
                  <a:pt x="129879" y="231848"/>
                </a:cubicBezTo>
                <a:cubicBezTo>
                  <a:pt x="129879" y="233168"/>
                  <a:pt x="131198" y="233168"/>
                  <a:pt x="131198" y="234489"/>
                </a:cubicBezTo>
                <a:cubicBezTo>
                  <a:pt x="129879" y="234489"/>
                  <a:pt x="129879" y="234489"/>
                  <a:pt x="129879" y="233168"/>
                </a:cubicBezTo>
                <a:cubicBezTo>
                  <a:pt x="129879" y="234489"/>
                  <a:pt x="128559" y="234489"/>
                  <a:pt x="128559" y="235809"/>
                </a:cubicBezTo>
                <a:cubicBezTo>
                  <a:pt x="129879" y="235809"/>
                  <a:pt x="129879" y="235809"/>
                  <a:pt x="129879" y="235809"/>
                </a:cubicBezTo>
                <a:cubicBezTo>
                  <a:pt x="131198" y="237129"/>
                  <a:pt x="129879" y="237129"/>
                  <a:pt x="129879" y="237129"/>
                </a:cubicBezTo>
                <a:cubicBezTo>
                  <a:pt x="128559" y="237129"/>
                  <a:pt x="128559" y="237129"/>
                  <a:pt x="128559" y="237129"/>
                </a:cubicBezTo>
                <a:cubicBezTo>
                  <a:pt x="128559" y="237129"/>
                  <a:pt x="128559" y="237129"/>
                  <a:pt x="128559" y="238449"/>
                </a:cubicBezTo>
                <a:cubicBezTo>
                  <a:pt x="128559" y="238449"/>
                  <a:pt x="129879" y="239769"/>
                  <a:pt x="129879" y="239769"/>
                </a:cubicBezTo>
                <a:cubicBezTo>
                  <a:pt x="131198" y="239769"/>
                  <a:pt x="129879" y="241090"/>
                  <a:pt x="129879" y="241090"/>
                </a:cubicBezTo>
                <a:cubicBezTo>
                  <a:pt x="128559" y="241090"/>
                  <a:pt x="128559" y="239769"/>
                  <a:pt x="128559" y="239769"/>
                </a:cubicBezTo>
                <a:cubicBezTo>
                  <a:pt x="127239" y="241090"/>
                  <a:pt x="127239" y="241090"/>
                  <a:pt x="127239" y="241090"/>
                </a:cubicBezTo>
                <a:cubicBezTo>
                  <a:pt x="128559" y="242410"/>
                  <a:pt x="128559" y="243730"/>
                  <a:pt x="128559" y="243730"/>
                </a:cubicBezTo>
                <a:cubicBezTo>
                  <a:pt x="129879" y="245050"/>
                  <a:pt x="128559" y="245050"/>
                  <a:pt x="128559" y="245050"/>
                </a:cubicBezTo>
                <a:cubicBezTo>
                  <a:pt x="127239" y="243730"/>
                  <a:pt x="127239" y="243730"/>
                  <a:pt x="127239" y="243730"/>
                </a:cubicBezTo>
                <a:cubicBezTo>
                  <a:pt x="127239" y="243730"/>
                  <a:pt x="127239" y="245050"/>
                  <a:pt x="125919" y="246371"/>
                </a:cubicBezTo>
                <a:cubicBezTo>
                  <a:pt x="127239" y="247691"/>
                  <a:pt x="127239" y="249011"/>
                  <a:pt x="128559" y="250331"/>
                </a:cubicBezTo>
                <a:cubicBezTo>
                  <a:pt x="128559" y="250331"/>
                  <a:pt x="127239" y="251651"/>
                  <a:pt x="127239" y="250331"/>
                </a:cubicBezTo>
                <a:cubicBezTo>
                  <a:pt x="125919" y="249011"/>
                  <a:pt x="125919" y="249011"/>
                  <a:pt x="125919" y="247691"/>
                </a:cubicBezTo>
                <a:cubicBezTo>
                  <a:pt x="124599" y="249011"/>
                  <a:pt x="124599" y="250331"/>
                  <a:pt x="124599" y="251651"/>
                </a:cubicBezTo>
                <a:cubicBezTo>
                  <a:pt x="121959" y="254292"/>
                  <a:pt x="118000" y="251651"/>
                  <a:pt x="119320" y="249011"/>
                </a:cubicBezTo>
                <a:cubicBezTo>
                  <a:pt x="124599" y="237129"/>
                  <a:pt x="125919" y="222607"/>
                  <a:pt x="127239" y="210724"/>
                </a:cubicBezTo>
                <a:cubicBezTo>
                  <a:pt x="129879" y="194882"/>
                  <a:pt x="135158" y="180359"/>
                  <a:pt x="140437" y="167157"/>
                </a:cubicBezTo>
                <a:cubicBezTo>
                  <a:pt x="145717" y="146034"/>
                  <a:pt x="150996" y="126230"/>
                  <a:pt x="154956" y="106427"/>
                </a:cubicBezTo>
                <a:cubicBezTo>
                  <a:pt x="158915" y="89264"/>
                  <a:pt x="161555" y="70781"/>
                  <a:pt x="158915" y="53618"/>
                </a:cubicBezTo>
                <a:cubicBezTo>
                  <a:pt x="157595" y="40416"/>
                  <a:pt x="153636" y="27214"/>
                  <a:pt x="145717" y="16652"/>
                </a:cubicBezTo>
                <a:cubicBezTo>
                  <a:pt x="141757" y="12691"/>
                  <a:pt x="137798" y="7411"/>
                  <a:pt x="132518" y="6090"/>
                </a:cubicBezTo>
                <a:cubicBezTo>
                  <a:pt x="127239" y="3450"/>
                  <a:pt x="116680" y="3450"/>
                  <a:pt x="114040" y="10051"/>
                </a:cubicBezTo>
                <a:cubicBezTo>
                  <a:pt x="114040" y="11371"/>
                  <a:pt x="114040" y="11371"/>
                  <a:pt x="114040" y="11371"/>
                </a:cubicBezTo>
                <a:cubicBezTo>
                  <a:pt x="115360" y="11371"/>
                  <a:pt x="115360" y="11371"/>
                  <a:pt x="115360" y="10051"/>
                </a:cubicBezTo>
                <a:cubicBezTo>
                  <a:pt x="116680" y="10051"/>
                  <a:pt x="116680" y="11371"/>
                  <a:pt x="116680" y="11371"/>
                </a:cubicBezTo>
                <a:cubicBezTo>
                  <a:pt x="116680" y="11371"/>
                  <a:pt x="115360" y="12691"/>
                  <a:pt x="115360" y="12691"/>
                </a:cubicBezTo>
                <a:cubicBezTo>
                  <a:pt x="115360" y="14012"/>
                  <a:pt x="115360" y="14012"/>
                  <a:pt x="115360" y="15332"/>
                </a:cubicBezTo>
                <a:cubicBezTo>
                  <a:pt x="115360" y="14012"/>
                  <a:pt x="116680" y="14012"/>
                  <a:pt x="116680" y="14012"/>
                </a:cubicBezTo>
                <a:cubicBezTo>
                  <a:pt x="116680" y="12691"/>
                  <a:pt x="118000" y="14012"/>
                  <a:pt x="118000" y="15332"/>
                </a:cubicBezTo>
                <a:cubicBezTo>
                  <a:pt x="116680" y="15332"/>
                  <a:pt x="116680" y="15332"/>
                  <a:pt x="116680" y="16652"/>
                </a:cubicBezTo>
                <a:cubicBezTo>
                  <a:pt x="116680" y="16652"/>
                  <a:pt x="116680" y="17972"/>
                  <a:pt x="116680" y="19293"/>
                </a:cubicBezTo>
                <a:cubicBezTo>
                  <a:pt x="116680" y="17972"/>
                  <a:pt x="118000" y="17972"/>
                  <a:pt x="118000" y="17972"/>
                </a:cubicBezTo>
                <a:cubicBezTo>
                  <a:pt x="119320" y="16652"/>
                  <a:pt x="119320" y="17972"/>
                  <a:pt x="119320" y="19293"/>
                </a:cubicBezTo>
                <a:cubicBezTo>
                  <a:pt x="118000" y="19293"/>
                  <a:pt x="118000" y="19293"/>
                  <a:pt x="116680" y="20613"/>
                </a:cubicBezTo>
                <a:cubicBezTo>
                  <a:pt x="116680" y="20613"/>
                  <a:pt x="116680" y="20613"/>
                  <a:pt x="118000" y="21933"/>
                </a:cubicBezTo>
                <a:cubicBezTo>
                  <a:pt x="118000" y="21933"/>
                  <a:pt x="118000" y="20613"/>
                  <a:pt x="118000" y="20613"/>
                </a:cubicBezTo>
                <a:cubicBezTo>
                  <a:pt x="119320" y="20613"/>
                  <a:pt x="119320" y="20613"/>
                  <a:pt x="119320" y="21933"/>
                </a:cubicBezTo>
                <a:cubicBezTo>
                  <a:pt x="119320" y="21933"/>
                  <a:pt x="118000" y="23253"/>
                  <a:pt x="118000" y="23253"/>
                </a:cubicBezTo>
                <a:cubicBezTo>
                  <a:pt x="118000" y="24573"/>
                  <a:pt x="118000" y="24573"/>
                  <a:pt x="118000" y="25894"/>
                </a:cubicBezTo>
                <a:cubicBezTo>
                  <a:pt x="118000" y="25894"/>
                  <a:pt x="118000" y="25894"/>
                  <a:pt x="119320" y="24573"/>
                </a:cubicBezTo>
                <a:cubicBezTo>
                  <a:pt x="119320" y="24573"/>
                  <a:pt x="120640" y="25894"/>
                  <a:pt x="119320" y="25894"/>
                </a:cubicBezTo>
                <a:cubicBezTo>
                  <a:pt x="119320" y="27214"/>
                  <a:pt x="118000" y="27214"/>
                  <a:pt x="118000" y="27214"/>
                </a:cubicBezTo>
                <a:cubicBezTo>
                  <a:pt x="118000" y="27214"/>
                  <a:pt x="118000" y="28534"/>
                  <a:pt x="118000" y="28534"/>
                </a:cubicBezTo>
                <a:cubicBezTo>
                  <a:pt x="119320" y="28534"/>
                  <a:pt x="119320" y="28534"/>
                  <a:pt x="120640" y="28534"/>
                </a:cubicBezTo>
                <a:cubicBezTo>
                  <a:pt x="120640" y="28534"/>
                  <a:pt x="120640" y="29854"/>
                  <a:pt x="120640" y="29854"/>
                </a:cubicBezTo>
                <a:cubicBezTo>
                  <a:pt x="119320" y="29854"/>
                  <a:pt x="119320" y="29854"/>
                  <a:pt x="118000" y="29854"/>
                </a:cubicBezTo>
                <a:cubicBezTo>
                  <a:pt x="118000" y="31174"/>
                  <a:pt x="118000" y="32495"/>
                  <a:pt x="118000" y="32495"/>
                </a:cubicBezTo>
                <a:cubicBezTo>
                  <a:pt x="119320" y="32495"/>
                  <a:pt x="119320" y="32495"/>
                  <a:pt x="120640" y="32495"/>
                </a:cubicBezTo>
                <a:cubicBezTo>
                  <a:pt x="120640" y="32495"/>
                  <a:pt x="120640" y="33815"/>
                  <a:pt x="120640" y="33815"/>
                </a:cubicBezTo>
                <a:cubicBezTo>
                  <a:pt x="119320" y="33815"/>
                  <a:pt x="119320" y="33815"/>
                  <a:pt x="118000" y="33815"/>
                </a:cubicBezTo>
                <a:cubicBezTo>
                  <a:pt x="118000" y="35135"/>
                  <a:pt x="118000" y="36455"/>
                  <a:pt x="118000" y="37776"/>
                </a:cubicBezTo>
                <a:cubicBezTo>
                  <a:pt x="118000" y="37776"/>
                  <a:pt x="118000" y="37776"/>
                  <a:pt x="119320" y="37776"/>
                </a:cubicBezTo>
                <a:cubicBezTo>
                  <a:pt x="120640" y="37776"/>
                  <a:pt x="120640" y="39096"/>
                  <a:pt x="119320" y="39096"/>
                </a:cubicBezTo>
                <a:cubicBezTo>
                  <a:pt x="119320" y="39096"/>
                  <a:pt x="119320" y="39096"/>
                  <a:pt x="118000" y="39096"/>
                </a:cubicBezTo>
                <a:cubicBezTo>
                  <a:pt x="118000" y="40416"/>
                  <a:pt x="118000" y="41736"/>
                  <a:pt x="118000" y="43056"/>
                </a:cubicBezTo>
                <a:cubicBezTo>
                  <a:pt x="119320" y="41736"/>
                  <a:pt x="119320" y="41736"/>
                  <a:pt x="120640" y="41736"/>
                </a:cubicBezTo>
                <a:cubicBezTo>
                  <a:pt x="120640" y="41736"/>
                  <a:pt x="120640" y="43056"/>
                  <a:pt x="120640" y="43056"/>
                </a:cubicBezTo>
                <a:cubicBezTo>
                  <a:pt x="119320" y="43056"/>
                  <a:pt x="119320" y="43056"/>
                  <a:pt x="118000" y="44377"/>
                </a:cubicBezTo>
                <a:cubicBezTo>
                  <a:pt x="118000" y="44377"/>
                  <a:pt x="118000" y="45697"/>
                  <a:pt x="118000" y="45697"/>
                </a:cubicBezTo>
                <a:cubicBezTo>
                  <a:pt x="119320" y="45697"/>
                  <a:pt x="120640" y="45697"/>
                  <a:pt x="120640" y="45697"/>
                </a:cubicBezTo>
                <a:cubicBezTo>
                  <a:pt x="121959" y="45697"/>
                  <a:pt x="121959" y="47017"/>
                  <a:pt x="120640" y="47017"/>
                </a:cubicBezTo>
                <a:cubicBezTo>
                  <a:pt x="120640" y="47017"/>
                  <a:pt x="119320" y="47017"/>
                  <a:pt x="118000" y="47017"/>
                </a:cubicBezTo>
                <a:cubicBezTo>
                  <a:pt x="118000" y="48337"/>
                  <a:pt x="118000" y="49658"/>
                  <a:pt x="118000" y="49658"/>
                </a:cubicBezTo>
                <a:cubicBezTo>
                  <a:pt x="118000" y="49658"/>
                  <a:pt x="119320" y="49658"/>
                  <a:pt x="119320" y="49658"/>
                </a:cubicBezTo>
                <a:cubicBezTo>
                  <a:pt x="120640" y="49658"/>
                  <a:pt x="120640" y="50978"/>
                  <a:pt x="120640" y="50978"/>
                </a:cubicBezTo>
                <a:cubicBezTo>
                  <a:pt x="119320" y="50978"/>
                  <a:pt x="119320" y="50978"/>
                  <a:pt x="118000" y="52298"/>
                </a:cubicBezTo>
                <a:cubicBezTo>
                  <a:pt x="118000" y="53618"/>
                  <a:pt x="118000" y="54938"/>
                  <a:pt x="118000" y="54938"/>
                </a:cubicBezTo>
                <a:cubicBezTo>
                  <a:pt x="119320" y="54938"/>
                  <a:pt x="119320" y="54938"/>
                  <a:pt x="120640" y="54938"/>
                </a:cubicBezTo>
                <a:cubicBezTo>
                  <a:pt x="120640" y="53618"/>
                  <a:pt x="121959" y="54938"/>
                  <a:pt x="120640" y="56259"/>
                </a:cubicBezTo>
                <a:cubicBezTo>
                  <a:pt x="120640" y="56259"/>
                  <a:pt x="119320" y="56259"/>
                  <a:pt x="118000" y="57579"/>
                </a:cubicBezTo>
                <a:cubicBezTo>
                  <a:pt x="118000" y="57579"/>
                  <a:pt x="118000" y="57579"/>
                  <a:pt x="118000" y="58899"/>
                </a:cubicBezTo>
                <a:cubicBezTo>
                  <a:pt x="119320" y="58899"/>
                  <a:pt x="120640" y="58899"/>
                  <a:pt x="120640" y="57579"/>
                </a:cubicBezTo>
                <a:cubicBezTo>
                  <a:pt x="121959" y="57579"/>
                  <a:pt x="121959" y="58899"/>
                  <a:pt x="121959" y="58899"/>
                </a:cubicBezTo>
                <a:cubicBezTo>
                  <a:pt x="120640" y="60219"/>
                  <a:pt x="119320" y="60219"/>
                  <a:pt x="118000" y="60219"/>
                </a:cubicBezTo>
                <a:cubicBezTo>
                  <a:pt x="118000" y="60219"/>
                  <a:pt x="118000" y="61540"/>
                  <a:pt x="119320" y="62860"/>
                </a:cubicBezTo>
                <a:cubicBezTo>
                  <a:pt x="119320" y="62860"/>
                  <a:pt x="120640" y="62860"/>
                  <a:pt x="121959" y="62860"/>
                </a:cubicBezTo>
                <a:cubicBezTo>
                  <a:pt x="121959" y="62860"/>
                  <a:pt x="121959" y="64180"/>
                  <a:pt x="121959" y="64180"/>
                </a:cubicBezTo>
                <a:cubicBezTo>
                  <a:pt x="120640" y="64180"/>
                  <a:pt x="119320" y="64180"/>
                  <a:pt x="119320" y="64180"/>
                </a:cubicBezTo>
                <a:cubicBezTo>
                  <a:pt x="119320" y="65500"/>
                  <a:pt x="119320" y="65500"/>
                  <a:pt x="119320" y="66820"/>
                </a:cubicBezTo>
                <a:cubicBezTo>
                  <a:pt x="119320" y="65500"/>
                  <a:pt x="120640" y="65500"/>
                  <a:pt x="121959" y="65500"/>
                </a:cubicBezTo>
                <a:cubicBezTo>
                  <a:pt x="121959" y="66820"/>
                  <a:pt x="121959" y="66820"/>
                  <a:pt x="120640" y="66820"/>
                </a:cubicBezTo>
                <a:cubicBezTo>
                  <a:pt x="120640" y="66820"/>
                  <a:pt x="119320" y="66820"/>
                  <a:pt x="119320" y="68141"/>
                </a:cubicBezTo>
                <a:cubicBezTo>
                  <a:pt x="119320" y="68141"/>
                  <a:pt x="119320" y="69461"/>
                  <a:pt x="119320" y="69461"/>
                </a:cubicBezTo>
                <a:cubicBezTo>
                  <a:pt x="120640" y="69461"/>
                  <a:pt x="121959" y="69461"/>
                  <a:pt x="121959" y="69461"/>
                </a:cubicBezTo>
                <a:cubicBezTo>
                  <a:pt x="123279" y="69461"/>
                  <a:pt x="123279" y="70781"/>
                  <a:pt x="121959" y="70781"/>
                </a:cubicBezTo>
                <a:cubicBezTo>
                  <a:pt x="121959" y="70781"/>
                  <a:pt x="120640" y="70781"/>
                  <a:pt x="119320" y="70781"/>
                </a:cubicBezTo>
                <a:cubicBezTo>
                  <a:pt x="119320" y="72101"/>
                  <a:pt x="119320" y="73421"/>
                  <a:pt x="119320" y="73421"/>
                </a:cubicBezTo>
                <a:cubicBezTo>
                  <a:pt x="120640" y="73421"/>
                  <a:pt x="120640" y="73421"/>
                  <a:pt x="121959" y="73421"/>
                </a:cubicBezTo>
                <a:cubicBezTo>
                  <a:pt x="123279" y="73421"/>
                  <a:pt x="123279" y="74742"/>
                  <a:pt x="121959" y="74742"/>
                </a:cubicBezTo>
                <a:cubicBezTo>
                  <a:pt x="120640" y="74742"/>
                  <a:pt x="120640" y="74742"/>
                  <a:pt x="119320" y="74742"/>
                </a:cubicBezTo>
                <a:cubicBezTo>
                  <a:pt x="119320" y="76062"/>
                  <a:pt x="119320" y="77382"/>
                  <a:pt x="119320" y="77382"/>
                </a:cubicBezTo>
                <a:cubicBezTo>
                  <a:pt x="120640" y="77382"/>
                  <a:pt x="120640" y="77382"/>
                  <a:pt x="121959" y="77382"/>
                </a:cubicBezTo>
                <a:cubicBezTo>
                  <a:pt x="123279" y="77382"/>
                  <a:pt x="123279" y="78702"/>
                  <a:pt x="121959" y="78702"/>
                </a:cubicBezTo>
                <a:cubicBezTo>
                  <a:pt x="121959" y="78702"/>
                  <a:pt x="120640" y="78702"/>
                  <a:pt x="120640" y="78702"/>
                </a:cubicBezTo>
                <a:cubicBezTo>
                  <a:pt x="120640" y="80023"/>
                  <a:pt x="120640" y="80023"/>
                  <a:pt x="120640" y="80023"/>
                </a:cubicBezTo>
                <a:cubicBezTo>
                  <a:pt x="120640" y="80023"/>
                  <a:pt x="121959" y="80023"/>
                  <a:pt x="123279" y="80023"/>
                </a:cubicBezTo>
                <a:cubicBezTo>
                  <a:pt x="123279" y="80023"/>
                  <a:pt x="123279" y="81343"/>
                  <a:pt x="123279" y="81343"/>
                </a:cubicBezTo>
                <a:cubicBezTo>
                  <a:pt x="121959" y="81343"/>
                  <a:pt x="120640" y="81343"/>
                  <a:pt x="120640" y="81343"/>
                </a:cubicBezTo>
                <a:cubicBezTo>
                  <a:pt x="120640" y="82663"/>
                  <a:pt x="120640" y="82663"/>
                  <a:pt x="120640" y="83983"/>
                </a:cubicBezTo>
                <a:cubicBezTo>
                  <a:pt x="120640" y="83983"/>
                  <a:pt x="121959" y="82663"/>
                  <a:pt x="121959" y="82663"/>
                </a:cubicBezTo>
                <a:cubicBezTo>
                  <a:pt x="123279" y="82663"/>
                  <a:pt x="123279" y="83983"/>
                  <a:pt x="123279" y="83983"/>
                </a:cubicBezTo>
                <a:cubicBezTo>
                  <a:pt x="121959" y="83983"/>
                  <a:pt x="120640" y="85303"/>
                  <a:pt x="120640" y="85303"/>
                </a:cubicBezTo>
                <a:cubicBezTo>
                  <a:pt x="120640" y="86624"/>
                  <a:pt x="120640" y="86624"/>
                  <a:pt x="120640" y="87944"/>
                </a:cubicBezTo>
                <a:cubicBezTo>
                  <a:pt x="121959" y="86624"/>
                  <a:pt x="121959" y="87944"/>
                  <a:pt x="121959" y="89264"/>
                </a:cubicBezTo>
                <a:cubicBezTo>
                  <a:pt x="120640" y="89264"/>
                  <a:pt x="120640" y="89264"/>
                  <a:pt x="120640" y="89264"/>
                </a:cubicBezTo>
                <a:cubicBezTo>
                  <a:pt x="120640" y="89264"/>
                  <a:pt x="120640" y="89264"/>
                  <a:pt x="120640" y="90584"/>
                </a:cubicBezTo>
                <a:cubicBezTo>
                  <a:pt x="120640" y="90584"/>
                  <a:pt x="121959" y="90584"/>
                  <a:pt x="121959" y="90584"/>
                </a:cubicBezTo>
                <a:cubicBezTo>
                  <a:pt x="123279" y="90584"/>
                  <a:pt x="123279" y="91905"/>
                  <a:pt x="121959" y="91905"/>
                </a:cubicBezTo>
                <a:cubicBezTo>
                  <a:pt x="121959" y="91905"/>
                  <a:pt x="120640" y="91905"/>
                  <a:pt x="119320" y="91905"/>
                </a:cubicBezTo>
                <a:cubicBezTo>
                  <a:pt x="119320" y="93225"/>
                  <a:pt x="119320" y="93225"/>
                  <a:pt x="119320" y="93225"/>
                </a:cubicBezTo>
                <a:cubicBezTo>
                  <a:pt x="120640" y="93225"/>
                  <a:pt x="121959" y="93225"/>
                  <a:pt x="121959" y="93225"/>
                </a:cubicBezTo>
                <a:cubicBezTo>
                  <a:pt x="123279" y="91905"/>
                  <a:pt x="123279" y="93225"/>
                  <a:pt x="123279" y="94545"/>
                </a:cubicBezTo>
                <a:cubicBezTo>
                  <a:pt x="121959" y="94545"/>
                  <a:pt x="120640" y="94545"/>
                  <a:pt x="119320" y="94545"/>
                </a:cubicBezTo>
                <a:cubicBezTo>
                  <a:pt x="119320" y="95865"/>
                  <a:pt x="119320" y="95865"/>
                  <a:pt x="119320" y="97185"/>
                </a:cubicBezTo>
                <a:cubicBezTo>
                  <a:pt x="120640" y="97185"/>
                  <a:pt x="121959" y="95865"/>
                  <a:pt x="121959" y="95865"/>
                </a:cubicBezTo>
                <a:cubicBezTo>
                  <a:pt x="123279" y="95865"/>
                  <a:pt x="123279" y="97185"/>
                  <a:pt x="123279" y="97185"/>
                </a:cubicBezTo>
                <a:cubicBezTo>
                  <a:pt x="121959" y="97185"/>
                  <a:pt x="120640" y="98506"/>
                  <a:pt x="119320" y="98506"/>
                </a:cubicBezTo>
                <a:cubicBezTo>
                  <a:pt x="119320" y="98506"/>
                  <a:pt x="119320" y="99826"/>
                  <a:pt x="119320" y="101146"/>
                </a:cubicBezTo>
                <a:cubicBezTo>
                  <a:pt x="120640" y="101146"/>
                  <a:pt x="120640" y="99826"/>
                  <a:pt x="121959" y="99826"/>
                </a:cubicBezTo>
                <a:cubicBezTo>
                  <a:pt x="121959" y="99826"/>
                  <a:pt x="123279" y="101146"/>
                  <a:pt x="121959" y="101146"/>
                </a:cubicBezTo>
                <a:cubicBezTo>
                  <a:pt x="120640" y="101146"/>
                  <a:pt x="120640" y="102466"/>
                  <a:pt x="119320" y="102466"/>
                </a:cubicBezTo>
                <a:cubicBezTo>
                  <a:pt x="119320" y="103787"/>
                  <a:pt x="119320" y="103787"/>
                  <a:pt x="119320" y="105107"/>
                </a:cubicBezTo>
                <a:cubicBezTo>
                  <a:pt x="119320" y="105107"/>
                  <a:pt x="120640" y="105107"/>
                  <a:pt x="121959" y="105107"/>
                </a:cubicBezTo>
                <a:cubicBezTo>
                  <a:pt x="121959" y="105107"/>
                  <a:pt x="121959" y="106427"/>
                  <a:pt x="121959" y="106427"/>
                </a:cubicBezTo>
                <a:cubicBezTo>
                  <a:pt x="120640" y="106427"/>
                  <a:pt x="119320" y="106427"/>
                  <a:pt x="119320" y="106427"/>
                </a:cubicBezTo>
                <a:cubicBezTo>
                  <a:pt x="119320" y="107747"/>
                  <a:pt x="118000" y="109067"/>
                  <a:pt x="118000" y="109067"/>
                </a:cubicBezTo>
                <a:cubicBezTo>
                  <a:pt x="119320" y="109067"/>
                  <a:pt x="120640" y="109067"/>
                  <a:pt x="121959" y="109067"/>
                </a:cubicBezTo>
                <a:cubicBezTo>
                  <a:pt x="121959" y="109067"/>
                  <a:pt x="121959" y="110388"/>
                  <a:pt x="121959" y="110388"/>
                </a:cubicBezTo>
                <a:cubicBezTo>
                  <a:pt x="120640" y="110388"/>
                  <a:pt x="119320" y="110388"/>
                  <a:pt x="118000" y="110388"/>
                </a:cubicBezTo>
                <a:cubicBezTo>
                  <a:pt x="118000" y="111708"/>
                  <a:pt x="118000" y="113028"/>
                  <a:pt x="118000" y="113028"/>
                </a:cubicBezTo>
                <a:cubicBezTo>
                  <a:pt x="119320" y="113028"/>
                  <a:pt x="120640" y="113028"/>
                  <a:pt x="120640" y="113028"/>
                </a:cubicBezTo>
                <a:cubicBezTo>
                  <a:pt x="121959" y="113028"/>
                  <a:pt x="121959" y="114348"/>
                  <a:pt x="120640" y="114348"/>
                </a:cubicBezTo>
                <a:cubicBezTo>
                  <a:pt x="120640" y="114348"/>
                  <a:pt x="119320" y="114348"/>
                  <a:pt x="118000" y="114348"/>
                </a:cubicBezTo>
                <a:cubicBezTo>
                  <a:pt x="118000" y="115669"/>
                  <a:pt x="118000" y="116989"/>
                  <a:pt x="118000" y="118309"/>
                </a:cubicBezTo>
                <a:cubicBezTo>
                  <a:pt x="118000" y="118309"/>
                  <a:pt x="119320" y="118309"/>
                  <a:pt x="120640" y="118309"/>
                </a:cubicBezTo>
                <a:cubicBezTo>
                  <a:pt x="120640" y="118309"/>
                  <a:pt x="120640" y="119629"/>
                  <a:pt x="120640" y="119629"/>
                </a:cubicBezTo>
                <a:cubicBezTo>
                  <a:pt x="119320" y="119629"/>
                  <a:pt x="118000" y="119629"/>
                  <a:pt x="118000" y="119629"/>
                </a:cubicBezTo>
                <a:cubicBezTo>
                  <a:pt x="116680" y="119629"/>
                  <a:pt x="116680" y="119629"/>
                  <a:pt x="116680" y="120949"/>
                </a:cubicBezTo>
                <a:cubicBezTo>
                  <a:pt x="116680" y="120949"/>
                  <a:pt x="116680" y="122270"/>
                  <a:pt x="116680" y="122270"/>
                </a:cubicBezTo>
                <a:cubicBezTo>
                  <a:pt x="118000" y="122270"/>
                  <a:pt x="118000" y="122270"/>
                  <a:pt x="119320" y="122270"/>
                </a:cubicBezTo>
                <a:cubicBezTo>
                  <a:pt x="120640" y="122270"/>
                  <a:pt x="120640" y="123590"/>
                  <a:pt x="120640" y="123590"/>
                </a:cubicBezTo>
                <a:cubicBezTo>
                  <a:pt x="119320" y="123590"/>
                  <a:pt x="118000" y="123590"/>
                  <a:pt x="116680" y="123590"/>
                </a:cubicBezTo>
                <a:cubicBezTo>
                  <a:pt x="116680" y="124910"/>
                  <a:pt x="116680" y="124910"/>
                  <a:pt x="116680" y="126230"/>
                </a:cubicBezTo>
                <a:cubicBezTo>
                  <a:pt x="116680" y="126230"/>
                  <a:pt x="116680" y="126230"/>
                  <a:pt x="119320" y="126230"/>
                </a:cubicBezTo>
                <a:cubicBezTo>
                  <a:pt x="120640" y="126230"/>
                  <a:pt x="120640" y="127550"/>
                  <a:pt x="119320" y="127550"/>
                </a:cubicBezTo>
                <a:cubicBezTo>
                  <a:pt x="119320" y="127550"/>
                  <a:pt x="119320" y="127550"/>
                  <a:pt x="116680" y="127550"/>
                </a:cubicBezTo>
                <a:cubicBezTo>
                  <a:pt x="115360" y="128871"/>
                  <a:pt x="115360" y="130191"/>
                  <a:pt x="115360" y="130191"/>
                </a:cubicBezTo>
                <a:cubicBezTo>
                  <a:pt x="115360" y="130191"/>
                  <a:pt x="115360" y="130191"/>
                  <a:pt x="119320" y="130191"/>
                </a:cubicBezTo>
                <a:cubicBezTo>
                  <a:pt x="119320" y="130191"/>
                  <a:pt x="119320" y="131511"/>
                  <a:pt x="119320" y="131511"/>
                </a:cubicBezTo>
                <a:cubicBezTo>
                  <a:pt x="119320" y="131511"/>
                  <a:pt x="119320" y="131511"/>
                  <a:pt x="115360" y="131511"/>
                </a:cubicBezTo>
                <a:cubicBezTo>
                  <a:pt x="115360" y="132831"/>
                  <a:pt x="115360" y="134152"/>
                  <a:pt x="115360" y="135472"/>
                </a:cubicBezTo>
                <a:cubicBezTo>
                  <a:pt x="115360" y="135472"/>
                  <a:pt x="115360" y="135472"/>
                  <a:pt x="118000" y="135472"/>
                </a:cubicBezTo>
                <a:cubicBezTo>
                  <a:pt x="118000" y="135472"/>
                  <a:pt x="118000" y="136792"/>
                  <a:pt x="118000" y="136792"/>
                </a:cubicBezTo>
                <a:cubicBezTo>
                  <a:pt x="118000" y="136792"/>
                  <a:pt x="118000" y="136792"/>
                  <a:pt x="115360" y="136792"/>
                </a:cubicBezTo>
                <a:cubicBezTo>
                  <a:pt x="115360" y="136792"/>
                  <a:pt x="115360" y="138112"/>
                  <a:pt x="114040" y="138112"/>
                </a:cubicBezTo>
                <a:cubicBezTo>
                  <a:pt x="115360" y="138112"/>
                  <a:pt x="116680" y="138112"/>
                  <a:pt x="116680" y="138112"/>
                </a:cubicBezTo>
                <a:cubicBezTo>
                  <a:pt x="118000" y="138112"/>
                  <a:pt x="118000" y="139432"/>
                  <a:pt x="116680" y="139432"/>
                </a:cubicBezTo>
                <a:cubicBezTo>
                  <a:pt x="116680" y="139432"/>
                  <a:pt x="115360" y="139432"/>
                  <a:pt x="114040" y="139432"/>
                </a:cubicBezTo>
                <a:cubicBezTo>
                  <a:pt x="114040" y="140753"/>
                  <a:pt x="114040" y="140753"/>
                  <a:pt x="114040" y="142073"/>
                </a:cubicBezTo>
                <a:cubicBezTo>
                  <a:pt x="115360" y="142073"/>
                  <a:pt x="115360" y="142073"/>
                  <a:pt x="116680" y="142073"/>
                </a:cubicBezTo>
                <a:cubicBezTo>
                  <a:pt x="116680" y="142073"/>
                  <a:pt x="116680" y="143393"/>
                  <a:pt x="116680" y="143393"/>
                </a:cubicBezTo>
                <a:cubicBezTo>
                  <a:pt x="115360" y="143393"/>
                  <a:pt x="115360" y="143393"/>
                  <a:pt x="114040" y="143393"/>
                </a:cubicBezTo>
                <a:cubicBezTo>
                  <a:pt x="114040" y="143393"/>
                  <a:pt x="114040" y="144713"/>
                  <a:pt x="114040" y="144713"/>
                </a:cubicBezTo>
                <a:cubicBezTo>
                  <a:pt x="114040" y="144713"/>
                  <a:pt x="114040" y="144713"/>
                  <a:pt x="116680" y="144713"/>
                </a:cubicBezTo>
                <a:cubicBezTo>
                  <a:pt x="118000" y="144713"/>
                  <a:pt x="118000" y="146034"/>
                  <a:pt x="116680" y="146034"/>
                </a:cubicBezTo>
                <a:cubicBezTo>
                  <a:pt x="116680" y="146034"/>
                  <a:pt x="116680" y="146034"/>
                  <a:pt x="114040" y="146034"/>
                </a:cubicBezTo>
                <a:cubicBezTo>
                  <a:pt x="114040" y="147354"/>
                  <a:pt x="114040" y="148674"/>
                  <a:pt x="112721" y="149994"/>
                </a:cubicBezTo>
                <a:cubicBezTo>
                  <a:pt x="114040" y="149994"/>
                  <a:pt x="115360" y="149994"/>
                  <a:pt x="115360" y="149994"/>
                </a:cubicBezTo>
                <a:cubicBezTo>
                  <a:pt x="116680" y="149994"/>
                  <a:pt x="115360" y="151314"/>
                  <a:pt x="115360" y="151314"/>
                </a:cubicBezTo>
                <a:cubicBezTo>
                  <a:pt x="114040" y="151314"/>
                  <a:pt x="114040" y="151314"/>
                  <a:pt x="112721" y="151314"/>
                </a:cubicBezTo>
                <a:cubicBezTo>
                  <a:pt x="112721" y="151314"/>
                  <a:pt x="112721" y="151314"/>
                  <a:pt x="112721" y="152635"/>
                </a:cubicBezTo>
                <a:cubicBezTo>
                  <a:pt x="112721" y="152635"/>
                  <a:pt x="112721" y="152635"/>
                  <a:pt x="116680" y="152635"/>
                </a:cubicBezTo>
                <a:cubicBezTo>
                  <a:pt x="116680" y="152635"/>
                  <a:pt x="116680" y="153955"/>
                  <a:pt x="116680" y="153955"/>
                </a:cubicBezTo>
                <a:cubicBezTo>
                  <a:pt x="116680" y="153955"/>
                  <a:pt x="116680" y="153955"/>
                  <a:pt x="112721" y="153955"/>
                </a:cubicBezTo>
                <a:cubicBezTo>
                  <a:pt x="112721" y="155275"/>
                  <a:pt x="112721" y="156595"/>
                  <a:pt x="112721" y="156595"/>
                </a:cubicBezTo>
                <a:cubicBezTo>
                  <a:pt x="114040" y="156595"/>
                  <a:pt x="114040" y="156595"/>
                  <a:pt x="115360" y="156595"/>
                </a:cubicBezTo>
                <a:cubicBezTo>
                  <a:pt x="115360" y="157916"/>
                  <a:pt x="115360" y="159236"/>
                  <a:pt x="114040" y="157916"/>
                </a:cubicBezTo>
                <a:cubicBezTo>
                  <a:pt x="114040" y="157916"/>
                  <a:pt x="112721" y="157916"/>
                  <a:pt x="112721" y="157916"/>
                </a:cubicBezTo>
                <a:cubicBezTo>
                  <a:pt x="112721" y="159236"/>
                  <a:pt x="112721" y="159236"/>
                  <a:pt x="112721" y="160556"/>
                </a:cubicBezTo>
                <a:cubicBezTo>
                  <a:pt x="112721" y="160556"/>
                  <a:pt x="114040" y="160556"/>
                  <a:pt x="115360" y="160556"/>
                </a:cubicBezTo>
                <a:cubicBezTo>
                  <a:pt x="116680" y="160556"/>
                  <a:pt x="116680" y="161876"/>
                  <a:pt x="115360" y="161876"/>
                </a:cubicBezTo>
                <a:cubicBezTo>
                  <a:pt x="114040" y="161876"/>
                  <a:pt x="112721" y="161876"/>
                  <a:pt x="112721" y="161876"/>
                </a:cubicBezTo>
                <a:cubicBezTo>
                  <a:pt x="112721" y="163196"/>
                  <a:pt x="112721" y="163196"/>
                  <a:pt x="112721" y="164517"/>
                </a:cubicBezTo>
                <a:cubicBezTo>
                  <a:pt x="112721" y="164517"/>
                  <a:pt x="114040" y="165837"/>
                  <a:pt x="114040" y="165837"/>
                </a:cubicBezTo>
                <a:cubicBezTo>
                  <a:pt x="115360" y="165837"/>
                  <a:pt x="114040" y="167157"/>
                  <a:pt x="114040" y="167157"/>
                </a:cubicBezTo>
                <a:cubicBezTo>
                  <a:pt x="112721" y="165837"/>
                  <a:pt x="112721" y="165837"/>
                  <a:pt x="112721" y="165837"/>
                </a:cubicBezTo>
                <a:cubicBezTo>
                  <a:pt x="111401" y="167157"/>
                  <a:pt x="111401" y="168477"/>
                  <a:pt x="111401" y="168477"/>
                </a:cubicBezTo>
                <a:cubicBezTo>
                  <a:pt x="111401" y="168477"/>
                  <a:pt x="111401" y="168477"/>
                  <a:pt x="114040" y="168477"/>
                </a:cubicBezTo>
                <a:cubicBezTo>
                  <a:pt x="115360" y="168477"/>
                  <a:pt x="115360" y="169798"/>
                  <a:pt x="114040" y="169798"/>
                </a:cubicBezTo>
                <a:cubicBezTo>
                  <a:pt x="114040" y="169798"/>
                  <a:pt x="114040" y="169798"/>
                  <a:pt x="111401" y="169798"/>
                </a:cubicBezTo>
                <a:cubicBezTo>
                  <a:pt x="111401" y="171118"/>
                  <a:pt x="111401" y="172438"/>
                  <a:pt x="111401" y="172438"/>
                </a:cubicBezTo>
                <a:cubicBezTo>
                  <a:pt x="112721" y="172438"/>
                  <a:pt x="114040" y="173758"/>
                  <a:pt x="114040" y="173758"/>
                </a:cubicBezTo>
                <a:cubicBezTo>
                  <a:pt x="115360" y="173758"/>
                  <a:pt x="115360" y="175078"/>
                  <a:pt x="114040" y="175078"/>
                </a:cubicBezTo>
                <a:cubicBezTo>
                  <a:pt x="114040" y="173758"/>
                  <a:pt x="112721" y="173758"/>
                  <a:pt x="111401" y="173758"/>
                </a:cubicBezTo>
                <a:cubicBezTo>
                  <a:pt x="111401" y="175078"/>
                  <a:pt x="111401" y="176399"/>
                  <a:pt x="111401" y="177719"/>
                </a:cubicBezTo>
                <a:cubicBezTo>
                  <a:pt x="112721" y="177719"/>
                  <a:pt x="114040" y="177719"/>
                  <a:pt x="115360" y="177719"/>
                </a:cubicBezTo>
                <a:cubicBezTo>
                  <a:pt x="116680" y="177719"/>
                  <a:pt x="116680" y="179039"/>
                  <a:pt x="115360" y="179039"/>
                </a:cubicBezTo>
                <a:cubicBezTo>
                  <a:pt x="114040" y="179039"/>
                  <a:pt x="112721" y="179039"/>
                  <a:pt x="111401" y="179039"/>
                </a:cubicBezTo>
                <a:cubicBezTo>
                  <a:pt x="111401" y="179039"/>
                  <a:pt x="111401" y="180359"/>
                  <a:pt x="111401" y="180359"/>
                </a:cubicBezTo>
                <a:cubicBezTo>
                  <a:pt x="112721" y="181679"/>
                  <a:pt x="114040" y="181679"/>
                  <a:pt x="115360" y="181679"/>
                </a:cubicBezTo>
                <a:cubicBezTo>
                  <a:pt x="116680" y="181679"/>
                  <a:pt x="116680" y="183000"/>
                  <a:pt x="115360" y="183000"/>
                </a:cubicBezTo>
                <a:cubicBezTo>
                  <a:pt x="114040" y="183000"/>
                  <a:pt x="112721" y="183000"/>
                  <a:pt x="111401" y="181679"/>
                </a:cubicBezTo>
                <a:cubicBezTo>
                  <a:pt x="111401" y="183000"/>
                  <a:pt x="111401" y="183000"/>
                  <a:pt x="111401" y="184320"/>
                </a:cubicBezTo>
                <a:cubicBezTo>
                  <a:pt x="111401" y="184320"/>
                  <a:pt x="111401" y="185640"/>
                  <a:pt x="111401" y="185640"/>
                </a:cubicBezTo>
                <a:cubicBezTo>
                  <a:pt x="111401" y="185640"/>
                  <a:pt x="111401" y="185640"/>
                  <a:pt x="115360" y="185640"/>
                </a:cubicBezTo>
                <a:cubicBezTo>
                  <a:pt x="115360" y="185640"/>
                  <a:pt x="115360" y="186960"/>
                  <a:pt x="115360" y="186960"/>
                </a:cubicBezTo>
                <a:cubicBezTo>
                  <a:pt x="115360" y="186960"/>
                  <a:pt x="115360" y="186960"/>
                  <a:pt x="111401" y="186960"/>
                </a:cubicBezTo>
                <a:cubicBezTo>
                  <a:pt x="111401" y="188281"/>
                  <a:pt x="111401" y="188281"/>
                  <a:pt x="111401" y="189601"/>
                </a:cubicBezTo>
                <a:cubicBezTo>
                  <a:pt x="112721" y="189601"/>
                  <a:pt x="114040" y="189601"/>
                  <a:pt x="115360" y="190921"/>
                </a:cubicBezTo>
                <a:cubicBezTo>
                  <a:pt x="115360" y="190921"/>
                  <a:pt x="115360" y="192241"/>
                  <a:pt x="115360" y="192241"/>
                </a:cubicBezTo>
                <a:cubicBezTo>
                  <a:pt x="114040" y="190921"/>
                  <a:pt x="112721" y="190921"/>
                  <a:pt x="111401" y="190921"/>
                </a:cubicBezTo>
                <a:cubicBezTo>
                  <a:pt x="111401" y="192241"/>
                  <a:pt x="111401" y="192241"/>
                  <a:pt x="111401" y="193561"/>
                </a:cubicBezTo>
                <a:cubicBezTo>
                  <a:pt x="111401" y="193561"/>
                  <a:pt x="111401" y="193561"/>
                  <a:pt x="114040" y="193561"/>
                </a:cubicBezTo>
                <a:cubicBezTo>
                  <a:pt x="115360" y="193561"/>
                  <a:pt x="115360" y="194882"/>
                  <a:pt x="114040" y="194882"/>
                </a:cubicBezTo>
                <a:cubicBezTo>
                  <a:pt x="114040" y="194882"/>
                  <a:pt x="114040" y="194882"/>
                  <a:pt x="111401" y="194882"/>
                </a:cubicBezTo>
                <a:cubicBezTo>
                  <a:pt x="111401" y="194882"/>
                  <a:pt x="111401" y="196202"/>
                  <a:pt x="111401" y="196202"/>
                </a:cubicBezTo>
                <a:cubicBezTo>
                  <a:pt x="112721" y="197522"/>
                  <a:pt x="112721" y="197522"/>
                  <a:pt x="114040" y="197522"/>
                </a:cubicBezTo>
                <a:cubicBezTo>
                  <a:pt x="114040" y="197522"/>
                  <a:pt x="114040" y="198842"/>
                  <a:pt x="112721" y="198842"/>
                </a:cubicBezTo>
                <a:cubicBezTo>
                  <a:pt x="112721" y="198842"/>
                  <a:pt x="112721" y="198842"/>
                  <a:pt x="111401" y="197522"/>
                </a:cubicBezTo>
                <a:cubicBezTo>
                  <a:pt x="111401" y="198842"/>
                  <a:pt x="111401" y="198842"/>
                  <a:pt x="111401" y="200163"/>
                </a:cubicBezTo>
                <a:cubicBezTo>
                  <a:pt x="112721" y="200163"/>
                  <a:pt x="112721" y="200163"/>
                  <a:pt x="112721" y="200163"/>
                </a:cubicBezTo>
                <a:cubicBezTo>
                  <a:pt x="114040" y="200163"/>
                  <a:pt x="114040" y="201483"/>
                  <a:pt x="112721" y="201483"/>
                </a:cubicBezTo>
                <a:cubicBezTo>
                  <a:pt x="112721" y="201483"/>
                  <a:pt x="112721" y="201483"/>
                  <a:pt x="111401" y="201483"/>
                </a:cubicBezTo>
                <a:cubicBezTo>
                  <a:pt x="111401" y="201483"/>
                  <a:pt x="111401" y="201483"/>
                  <a:pt x="111401" y="202803"/>
                </a:cubicBezTo>
                <a:cubicBezTo>
                  <a:pt x="111401" y="202803"/>
                  <a:pt x="111401" y="202803"/>
                  <a:pt x="114040" y="202803"/>
                </a:cubicBezTo>
                <a:cubicBezTo>
                  <a:pt x="115360" y="202803"/>
                  <a:pt x="115360" y="204123"/>
                  <a:pt x="114040" y="204123"/>
                </a:cubicBezTo>
                <a:cubicBezTo>
                  <a:pt x="114040" y="204123"/>
                  <a:pt x="114040" y="204123"/>
                  <a:pt x="111401" y="204123"/>
                </a:cubicBezTo>
                <a:cubicBezTo>
                  <a:pt x="111401" y="204123"/>
                  <a:pt x="111401" y="205443"/>
                  <a:pt x="111401" y="206764"/>
                </a:cubicBezTo>
                <a:cubicBezTo>
                  <a:pt x="111401" y="208084"/>
                  <a:pt x="111401" y="209404"/>
                  <a:pt x="111401" y="210724"/>
                </a:cubicBezTo>
                <a:cubicBezTo>
                  <a:pt x="112721" y="210724"/>
                  <a:pt x="112721" y="210724"/>
                  <a:pt x="114040" y="210724"/>
                </a:cubicBezTo>
                <a:cubicBezTo>
                  <a:pt x="114040" y="210724"/>
                  <a:pt x="114040" y="212045"/>
                  <a:pt x="112721" y="212045"/>
                </a:cubicBezTo>
                <a:cubicBezTo>
                  <a:pt x="112721" y="212045"/>
                  <a:pt x="111401" y="212045"/>
                  <a:pt x="111401" y="212045"/>
                </a:cubicBezTo>
                <a:cubicBezTo>
                  <a:pt x="111401" y="212045"/>
                  <a:pt x="111401" y="213365"/>
                  <a:pt x="111401" y="214685"/>
                </a:cubicBezTo>
                <a:cubicBezTo>
                  <a:pt x="111401" y="214685"/>
                  <a:pt x="111401" y="214685"/>
                  <a:pt x="112721" y="214685"/>
                </a:cubicBezTo>
                <a:cubicBezTo>
                  <a:pt x="114040" y="214685"/>
                  <a:pt x="114040" y="216005"/>
                  <a:pt x="112721" y="216005"/>
                </a:cubicBezTo>
                <a:cubicBezTo>
                  <a:pt x="112721" y="216005"/>
                  <a:pt x="112721" y="216005"/>
                  <a:pt x="111401" y="216005"/>
                </a:cubicBezTo>
                <a:cubicBezTo>
                  <a:pt x="111401" y="216005"/>
                  <a:pt x="111401" y="217326"/>
                  <a:pt x="111401" y="217326"/>
                </a:cubicBezTo>
                <a:cubicBezTo>
                  <a:pt x="112721" y="218646"/>
                  <a:pt x="112721" y="218646"/>
                  <a:pt x="114040" y="218646"/>
                </a:cubicBezTo>
                <a:cubicBezTo>
                  <a:pt x="115360" y="218646"/>
                  <a:pt x="114040" y="219966"/>
                  <a:pt x="114040" y="219966"/>
                </a:cubicBezTo>
                <a:cubicBezTo>
                  <a:pt x="112721" y="219966"/>
                  <a:pt x="112721" y="219966"/>
                  <a:pt x="111401" y="218646"/>
                </a:cubicBezTo>
                <a:cubicBezTo>
                  <a:pt x="111401" y="219966"/>
                  <a:pt x="111401" y="221286"/>
                  <a:pt x="111401" y="222607"/>
                </a:cubicBezTo>
                <a:cubicBezTo>
                  <a:pt x="111401" y="222607"/>
                  <a:pt x="111401" y="222607"/>
                  <a:pt x="112721" y="222607"/>
                </a:cubicBezTo>
                <a:cubicBezTo>
                  <a:pt x="112721" y="223927"/>
                  <a:pt x="112721" y="223927"/>
                  <a:pt x="111401" y="223927"/>
                </a:cubicBezTo>
                <a:cubicBezTo>
                  <a:pt x="111401" y="223927"/>
                  <a:pt x="111401" y="225247"/>
                  <a:pt x="111401" y="225247"/>
                </a:cubicBezTo>
                <a:cubicBezTo>
                  <a:pt x="111401" y="225247"/>
                  <a:pt x="112721" y="225247"/>
                  <a:pt x="112721" y="226567"/>
                </a:cubicBezTo>
                <a:cubicBezTo>
                  <a:pt x="112721" y="226567"/>
                  <a:pt x="112721" y="227887"/>
                  <a:pt x="111401" y="226567"/>
                </a:cubicBezTo>
                <a:cubicBezTo>
                  <a:pt x="111401" y="227887"/>
                  <a:pt x="111401" y="227887"/>
                  <a:pt x="111401" y="229208"/>
                </a:cubicBezTo>
                <a:cubicBezTo>
                  <a:pt x="111401" y="229208"/>
                  <a:pt x="112721" y="229208"/>
                  <a:pt x="114040" y="229208"/>
                </a:cubicBezTo>
                <a:cubicBezTo>
                  <a:pt x="114040" y="229208"/>
                  <a:pt x="114040" y="230528"/>
                  <a:pt x="114040" y="230528"/>
                </a:cubicBezTo>
                <a:cubicBezTo>
                  <a:pt x="112721" y="230528"/>
                  <a:pt x="111401" y="230528"/>
                  <a:pt x="111401" y="230528"/>
                </a:cubicBezTo>
                <a:cubicBezTo>
                  <a:pt x="111401" y="230528"/>
                  <a:pt x="111401" y="231848"/>
                  <a:pt x="111401" y="231848"/>
                </a:cubicBezTo>
                <a:cubicBezTo>
                  <a:pt x="111401" y="231848"/>
                  <a:pt x="112721" y="233168"/>
                  <a:pt x="112721" y="233168"/>
                </a:cubicBezTo>
                <a:cubicBezTo>
                  <a:pt x="114040" y="233168"/>
                  <a:pt x="114040" y="234489"/>
                  <a:pt x="112721" y="234489"/>
                </a:cubicBezTo>
                <a:cubicBezTo>
                  <a:pt x="112721" y="234489"/>
                  <a:pt x="111401" y="233168"/>
                  <a:pt x="111401" y="233168"/>
                </a:cubicBezTo>
                <a:cubicBezTo>
                  <a:pt x="111401" y="234489"/>
                  <a:pt x="111401" y="234489"/>
                  <a:pt x="111401" y="235809"/>
                </a:cubicBezTo>
                <a:cubicBezTo>
                  <a:pt x="111401" y="235809"/>
                  <a:pt x="112721" y="235809"/>
                  <a:pt x="112721" y="235809"/>
                </a:cubicBezTo>
                <a:cubicBezTo>
                  <a:pt x="114040" y="235809"/>
                  <a:pt x="114040" y="237129"/>
                  <a:pt x="112721" y="237129"/>
                </a:cubicBezTo>
                <a:cubicBezTo>
                  <a:pt x="112721" y="237129"/>
                  <a:pt x="111401" y="237129"/>
                  <a:pt x="111401" y="237129"/>
                </a:cubicBezTo>
                <a:cubicBezTo>
                  <a:pt x="111401" y="238449"/>
                  <a:pt x="111401" y="238449"/>
                  <a:pt x="110081" y="239769"/>
                </a:cubicBezTo>
                <a:cubicBezTo>
                  <a:pt x="111401" y="239769"/>
                  <a:pt x="112721" y="239769"/>
                  <a:pt x="112721" y="239769"/>
                </a:cubicBezTo>
                <a:cubicBezTo>
                  <a:pt x="114040" y="239769"/>
                  <a:pt x="112721" y="241090"/>
                  <a:pt x="112721" y="241090"/>
                </a:cubicBezTo>
                <a:cubicBezTo>
                  <a:pt x="111401" y="241090"/>
                  <a:pt x="111401" y="241090"/>
                  <a:pt x="110081" y="241090"/>
                </a:cubicBezTo>
                <a:cubicBezTo>
                  <a:pt x="110081" y="241090"/>
                  <a:pt x="110081" y="241090"/>
                  <a:pt x="110081" y="242410"/>
                </a:cubicBezTo>
                <a:cubicBezTo>
                  <a:pt x="111401" y="242410"/>
                  <a:pt x="111401" y="242410"/>
                  <a:pt x="112721" y="242410"/>
                </a:cubicBezTo>
                <a:cubicBezTo>
                  <a:pt x="112721" y="242410"/>
                  <a:pt x="112721" y="243730"/>
                  <a:pt x="112721" y="243730"/>
                </a:cubicBezTo>
                <a:cubicBezTo>
                  <a:pt x="111401" y="243730"/>
                  <a:pt x="111401" y="243730"/>
                  <a:pt x="110081" y="243730"/>
                </a:cubicBezTo>
                <a:cubicBezTo>
                  <a:pt x="110081" y="243730"/>
                  <a:pt x="110081" y="243730"/>
                  <a:pt x="110081" y="245050"/>
                </a:cubicBezTo>
                <a:cubicBezTo>
                  <a:pt x="111401" y="245050"/>
                  <a:pt x="111401" y="245050"/>
                  <a:pt x="111401" y="245050"/>
                </a:cubicBezTo>
                <a:cubicBezTo>
                  <a:pt x="112721" y="245050"/>
                  <a:pt x="112721" y="246371"/>
                  <a:pt x="111401" y="246371"/>
                </a:cubicBezTo>
                <a:cubicBezTo>
                  <a:pt x="111401" y="246371"/>
                  <a:pt x="111401" y="246371"/>
                  <a:pt x="110081" y="246371"/>
                </a:cubicBezTo>
                <a:cubicBezTo>
                  <a:pt x="110081" y="246371"/>
                  <a:pt x="110081" y="246371"/>
                  <a:pt x="111401" y="247691"/>
                </a:cubicBezTo>
                <a:cubicBezTo>
                  <a:pt x="112721" y="249011"/>
                  <a:pt x="111401" y="249011"/>
                  <a:pt x="111401" y="249011"/>
                </a:cubicBezTo>
                <a:cubicBezTo>
                  <a:pt x="111401" y="249011"/>
                  <a:pt x="111401" y="249011"/>
                  <a:pt x="110081" y="249011"/>
                </a:cubicBezTo>
                <a:cubicBezTo>
                  <a:pt x="110081" y="251651"/>
                  <a:pt x="104802" y="251651"/>
                  <a:pt x="104802" y="249011"/>
                </a:cubicBezTo>
                <a:cubicBezTo>
                  <a:pt x="106121" y="233168"/>
                  <a:pt x="106121" y="218646"/>
                  <a:pt x="106121" y="202803"/>
                </a:cubicBezTo>
                <a:cubicBezTo>
                  <a:pt x="106121" y="189601"/>
                  <a:pt x="106121" y="175078"/>
                  <a:pt x="107441" y="160556"/>
                </a:cubicBezTo>
                <a:cubicBezTo>
                  <a:pt x="108761" y="139432"/>
                  <a:pt x="112721" y="118309"/>
                  <a:pt x="114040" y="97185"/>
                </a:cubicBezTo>
                <a:cubicBezTo>
                  <a:pt x="115360" y="86624"/>
                  <a:pt x="114040" y="77382"/>
                  <a:pt x="114040" y="66820"/>
                </a:cubicBezTo>
                <a:cubicBezTo>
                  <a:pt x="112721" y="57579"/>
                  <a:pt x="112721" y="48337"/>
                  <a:pt x="112721" y="39096"/>
                </a:cubicBezTo>
                <a:cubicBezTo>
                  <a:pt x="112721" y="27214"/>
                  <a:pt x="112721" y="3450"/>
                  <a:pt x="94243" y="3450"/>
                </a:cubicBezTo>
                <a:close/>
                <a:moveTo>
                  <a:pt x="97303" y="49"/>
                </a:moveTo>
                <a:cubicBezTo>
                  <a:pt x="102594" y="376"/>
                  <a:pt x="107555" y="2342"/>
                  <a:pt x="110863" y="6274"/>
                </a:cubicBezTo>
                <a:cubicBezTo>
                  <a:pt x="117477" y="-2900"/>
                  <a:pt x="134675" y="1032"/>
                  <a:pt x="142613" y="7585"/>
                </a:cubicBezTo>
                <a:cubicBezTo>
                  <a:pt x="145258" y="8895"/>
                  <a:pt x="146581" y="10206"/>
                  <a:pt x="147904" y="12827"/>
                </a:cubicBezTo>
                <a:cubicBezTo>
                  <a:pt x="167748" y="10206"/>
                  <a:pt x="184946" y="23312"/>
                  <a:pt x="195530" y="39039"/>
                </a:cubicBezTo>
                <a:cubicBezTo>
                  <a:pt x="196853" y="37729"/>
                  <a:pt x="198176" y="37729"/>
                  <a:pt x="200821" y="39039"/>
                </a:cubicBezTo>
                <a:cubicBezTo>
                  <a:pt x="202144" y="40350"/>
                  <a:pt x="204790" y="41661"/>
                  <a:pt x="206113" y="42971"/>
                </a:cubicBezTo>
                <a:cubicBezTo>
                  <a:pt x="210082" y="44282"/>
                  <a:pt x="212728" y="46903"/>
                  <a:pt x="215373" y="50835"/>
                </a:cubicBezTo>
                <a:cubicBezTo>
                  <a:pt x="221988" y="56077"/>
                  <a:pt x="225957" y="62630"/>
                  <a:pt x="228603" y="70494"/>
                </a:cubicBezTo>
                <a:cubicBezTo>
                  <a:pt x="235217" y="84911"/>
                  <a:pt x="235217" y="103259"/>
                  <a:pt x="231248" y="118987"/>
                </a:cubicBezTo>
                <a:cubicBezTo>
                  <a:pt x="227280" y="136025"/>
                  <a:pt x="218019" y="153063"/>
                  <a:pt x="210082" y="168790"/>
                </a:cubicBezTo>
                <a:cubicBezTo>
                  <a:pt x="199498" y="187139"/>
                  <a:pt x="188915" y="204177"/>
                  <a:pt x="177009" y="219904"/>
                </a:cubicBezTo>
                <a:cubicBezTo>
                  <a:pt x="155842" y="247427"/>
                  <a:pt x="129383" y="274950"/>
                  <a:pt x="124092" y="309026"/>
                </a:cubicBezTo>
                <a:cubicBezTo>
                  <a:pt x="124092" y="310337"/>
                  <a:pt x="125415" y="310337"/>
                  <a:pt x="125415" y="311647"/>
                </a:cubicBezTo>
                <a:cubicBezTo>
                  <a:pt x="125415" y="314268"/>
                  <a:pt x="125415" y="318200"/>
                  <a:pt x="124092" y="320821"/>
                </a:cubicBezTo>
                <a:cubicBezTo>
                  <a:pt x="124092" y="320821"/>
                  <a:pt x="124092" y="320821"/>
                  <a:pt x="124092" y="322132"/>
                </a:cubicBezTo>
                <a:cubicBezTo>
                  <a:pt x="122769" y="328685"/>
                  <a:pt x="120123" y="335238"/>
                  <a:pt x="112186" y="335238"/>
                </a:cubicBezTo>
                <a:cubicBezTo>
                  <a:pt x="105571" y="335238"/>
                  <a:pt x="100279" y="332617"/>
                  <a:pt x="97633" y="327374"/>
                </a:cubicBezTo>
                <a:cubicBezTo>
                  <a:pt x="96311" y="322132"/>
                  <a:pt x="97633" y="315579"/>
                  <a:pt x="98956" y="311647"/>
                </a:cubicBezTo>
                <a:cubicBezTo>
                  <a:pt x="98956" y="310337"/>
                  <a:pt x="98956" y="310337"/>
                  <a:pt x="98956" y="310337"/>
                </a:cubicBezTo>
                <a:cubicBezTo>
                  <a:pt x="91019" y="271018"/>
                  <a:pt x="67206" y="236942"/>
                  <a:pt x="46040" y="202866"/>
                </a:cubicBezTo>
                <a:cubicBezTo>
                  <a:pt x="38102" y="187139"/>
                  <a:pt x="27519" y="174033"/>
                  <a:pt x="18258" y="159616"/>
                </a:cubicBezTo>
                <a:cubicBezTo>
                  <a:pt x="10321" y="145199"/>
                  <a:pt x="3706" y="129472"/>
                  <a:pt x="1061" y="112434"/>
                </a:cubicBezTo>
                <a:cubicBezTo>
                  <a:pt x="-2908" y="82290"/>
                  <a:pt x="3706" y="49524"/>
                  <a:pt x="30165" y="31176"/>
                </a:cubicBezTo>
                <a:cubicBezTo>
                  <a:pt x="32811" y="24623"/>
                  <a:pt x="38102" y="18070"/>
                  <a:pt x="44717" y="14138"/>
                </a:cubicBezTo>
                <a:cubicBezTo>
                  <a:pt x="52654" y="7585"/>
                  <a:pt x="67206" y="-279"/>
                  <a:pt x="76467" y="6274"/>
                </a:cubicBezTo>
                <a:cubicBezTo>
                  <a:pt x="77790" y="4964"/>
                  <a:pt x="80436" y="3653"/>
                  <a:pt x="81758" y="3653"/>
                </a:cubicBezTo>
                <a:cubicBezTo>
                  <a:pt x="86389" y="1032"/>
                  <a:pt x="92011" y="-279"/>
                  <a:pt x="97303" y="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0526" y="1445720"/>
            <a:ext cx="3029975" cy="117663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307715" y="3892550"/>
            <a:ext cx="1501775" cy="308610"/>
          </a:xfrm>
          <a:prstGeom prst="rect">
            <a:avLst/>
          </a:prstGeom>
          <a:ln w="25400"/>
        </p:spPr>
        <p:txBody>
          <a:bodyPr anchor="ctr"/>
          <a:lstStyle/>
          <a:p>
            <a:pPr algn="ctr"/>
          </a:p>
        </p:txBody>
      </p:sp>
      <p:sp>
        <p:nvSpPr>
          <p:cNvPr id="16" name="思想气泡: 云 10"/>
          <p:cNvSpPr/>
          <p:nvPr/>
        </p:nvSpPr>
        <p:spPr>
          <a:xfrm>
            <a:off x="296780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2371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任意多边形: 形状 12"/>
          <p:cNvSpPr/>
          <p:nvPr/>
        </p:nvSpPr>
        <p:spPr>
          <a:xfrm>
            <a:off x="780375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487453" y="372395"/>
            <a:ext cx="387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SR04</a:t>
            </a:r>
            <a:r>
              <a:rPr kumimoji="0" lang="zh-CN" altLang="en-US" sz="3200" kern="1200" cap="none" spc="0" normalizeH="0" baseline="0" noProof="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基本介绍</a:t>
            </a:r>
            <a:endParaRPr kumimoji="0" lang="zh-CN" altLang="en-US" sz="3200" kern="1200" cap="none" spc="0" normalizeH="0" baseline="0" noProof="0" dirty="0">
              <a:solidFill>
                <a:srgbClr val="404F6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8145" y="1184275"/>
            <a:ext cx="51517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50000"/>
              </a:lnSpc>
            </a:pPr>
            <a:r>
              <a:rPr 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超声波测距的原理是利用声波反射原理计算声速传播时间的距离。需要注意的是，超声波传感器不能直接测量距离，只能测量超声波传播的时间，距离可以根据声速传播公式计算。声波具有很强的抗高压能力，不易受可见光和外界温度的干扰。但超声检测存在盲点，盲点小于2 CM。</a:t>
            </a:r>
            <a:endParaRPr lang="zh-CN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120" y="1859915"/>
            <a:ext cx="6216650" cy="3171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思想气泡: 云 22"/>
          <p:cNvSpPr/>
          <p:nvPr/>
        </p:nvSpPr>
        <p:spPr>
          <a:xfrm>
            <a:off x="391395" y="293515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6986" y="377722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任意多边形: 形状 24"/>
          <p:cNvSpPr/>
          <p:nvPr/>
        </p:nvSpPr>
        <p:spPr>
          <a:xfrm>
            <a:off x="874990" y="1130912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68428" y="463200"/>
            <a:ext cx="387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kern="1200" cap="none" spc="0" normalizeH="0" baseline="0" noProof="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超声波测距原理</a:t>
            </a:r>
            <a:endParaRPr kumimoji="0" sz="3200" kern="1200" cap="none" spc="0" normalizeH="0" baseline="0" noProof="0" dirty="0">
              <a:solidFill>
                <a:srgbClr val="404F6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735" y="1731010"/>
            <a:ext cx="51517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VCC: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供电引脚</a:t>
            </a:r>
            <a:endParaRPr lang="en-US" altLang="zh-CN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GND: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电源负极</a:t>
            </a:r>
            <a:endParaRPr lang="en-US" altLang="zh-CN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TRIG: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单次信号</a:t>
            </a:r>
            <a:endParaRPr lang="en-US" altLang="zh-CN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ECHO: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反馈信号</a:t>
            </a:r>
            <a:endParaRPr lang="zh-CN" altLang="en-US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060" y="3646170"/>
            <a:ext cx="107232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</a:pPr>
            <a:r>
              <a:rPr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在程序设计方面，这个模块是通过计时电平的时间来完成的，在内部程序使用定时器T0的计数器模式，把这个电平时间累积计算出来，再通过声音的速度340 m/s来计算出来，最后得到最后的实际距离。</a:t>
            </a:r>
            <a:endParaRPr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endParaRPr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" name="图片 12" descr="论文1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7245" y="583565"/>
            <a:ext cx="3814445" cy="29940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3225" y="4960620"/>
          <a:ext cx="1059815" cy="96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31800" imgH="393700" progId="Equation.KSEE3">
                  <p:embed/>
                </p:oleObj>
              </mc:Choice>
              <mc:Fallback>
                <p:oleObj name="" r:id="rId3" imgW="431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4960620"/>
                        <a:ext cx="1059815" cy="96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思想气泡: 云 5"/>
          <p:cNvSpPr/>
          <p:nvPr/>
        </p:nvSpPr>
        <p:spPr>
          <a:xfrm>
            <a:off x="313925" y="2928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16" y="3770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797520" y="11302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598" y="423195"/>
            <a:ext cx="387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模块截图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504315"/>
            <a:ext cx="7833995" cy="503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548875" y="28780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466" y="37200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1032470" y="112519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39548" y="418115"/>
            <a:ext cx="387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实践操作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0780" y="1323340"/>
            <a:ext cx="73304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</a:pPr>
            <a:r>
              <a:rPr 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测量距离并</a:t>
            </a: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LCD1602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进行显示</a:t>
            </a:r>
            <a:endParaRPr lang="zh-CN" altLang="en-US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endParaRPr lang="zh-CN" altLang="en-US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Ps: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若大家有什么想要仿真的欢迎留言，包括但不限于任何</a:t>
            </a: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51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单片机可以仿真的器件、部分</a:t>
            </a: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STM32</a:t>
            </a:r>
            <a:r>
              <a:rPr lang="zh-CN" altLang="en-US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仿真。</a:t>
            </a:r>
            <a:endParaRPr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 fontAlgn="auto">
              <a:lnSpc>
                <a:spcPct val="100000"/>
              </a:lnSpc>
            </a:pPr>
            <a:endParaRPr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MH" val="20170421152115"/>
  <p:tag name="MH_LIBRARY" val="GRAPHIC"/>
  <p:tag name="MH_TYPE" val="SubTitle"/>
  <p:tag name="MH_ORDER" val="4"/>
</p:tagLst>
</file>

<file path=ppt/tags/tag11.xml><?xml version="1.0" encoding="utf-8"?>
<p:tagLst xmlns:p="http://schemas.openxmlformats.org/presentationml/2006/main">
  <p:tag name="MH" val="20170421152115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70421152115"/>
  <p:tag name="MH_LIBRARY" val="GRAPHIC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MH" val="20170421152115"/>
  <p:tag name="MH_LIBRARY" val="GRAPHIC"/>
  <p:tag name="MH_TYPE" val="SubTitle"/>
  <p:tag name="MH_ORDER" val="1"/>
</p:tagLst>
</file>

<file path=ppt/tags/tag5.xml><?xml version="1.0" encoding="utf-8"?>
<p:tagLst xmlns:p="http://schemas.openxmlformats.org/presentationml/2006/main">
  <p:tag name="MH" val="20170421152115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70421152115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MH" val="20170421152115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70421152115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70421152115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55</Paragraphs>
  <Slides>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幼圆</vt:lpstr>
      <vt:lpstr>Arial</vt:lpstr>
      <vt:lpstr>微软雅黑</vt:lpstr>
      <vt:lpstr>Calibri</vt:lpstr>
      <vt:lpstr>Arial Unicode MS</vt:lpstr>
      <vt:lpstr>等线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程皖</cp:lastModifiedBy>
  <cp:revision>486</cp:revision>
  <dcterms:created xsi:type="dcterms:W3CDTF">2017-08-03T09:01:00Z</dcterms:created>
  <dcterms:modified xsi:type="dcterms:W3CDTF">2020-05-24T02:22:11Z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