
<file path=[Content_Types].xml><?xml version="1.0" encoding="utf-8"?>
<Types xmlns="http://schemas.openxmlformats.org/package/2006/content-types">
  <Default Extension="jpeg" ContentType="image/jpe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84" r:id="rId4"/>
    <p:sldId id="315" r:id="rId6"/>
    <p:sldId id="258" r:id="rId7"/>
    <p:sldId id="287" r:id="rId8"/>
    <p:sldId id="280" r:id="rId9"/>
    <p:sldId id="316" r:id="rId10"/>
    <p:sldId id="266" r:id="rId11"/>
    <p:sldId id="268" r:id="rId12"/>
    <p:sldId id="262" r:id="rId13"/>
    <p:sldId id="273" r:id="rId14"/>
    <p:sldId id="269" r:id="rId15"/>
    <p:sldId id="291" r:id="rId16"/>
    <p:sldId id="314" r:id="rId17"/>
    <p:sldId id="28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96C"/>
    <a:srgbClr val="D76739"/>
    <a:srgbClr val="416660"/>
    <a:srgbClr val="34524D"/>
    <a:srgbClr val="DDDBBD"/>
    <a:srgbClr val="0F2C5D"/>
    <a:srgbClr val="B7C8A5"/>
    <a:srgbClr val="F0D2AF"/>
    <a:srgbClr val="E8BD88"/>
    <a:srgbClr val="0B2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5317" autoAdjust="0"/>
  </p:normalViewPr>
  <p:slideViewPr>
    <p:cSldViewPr snapToGrid="0">
      <p:cViewPr varScale="1">
        <p:scale>
          <a:sx n="80" d="100"/>
          <a:sy n="80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081C-11B4-47D1-9ECE-42F6D633BA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EC4A-8B05-4F43-B693-EA8B079873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EC4A-8B05-4F43-B693-EA8B07987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E0F2-5BC9-4F28-B5E3-CBA9952F96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973883" y="5600700"/>
            <a:ext cx="1612058" cy="1889203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-2434804" y="899755"/>
            <a:ext cx="4214716" cy="4939309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0" y="7014765"/>
            <a:ext cx="196079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PPT</a:t>
            </a: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定制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</a:t>
            </a: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静水流深工作室</a:t>
            </a:r>
            <a:endParaRPr lang="en-US" altLang="zh-CN" sz="1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QQ:    276060523</a:t>
            </a:r>
            <a:endParaRPr lang="en-US" altLang="zh-CN" sz="1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电话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 18928897164</a:t>
            </a:r>
            <a:endParaRPr lang="en-US" altLang="zh-CN" sz="1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微信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 </a:t>
            </a:r>
            <a:r>
              <a:rPr lang="en-US" altLang="zh-CN" sz="1200" dirty="0" err="1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whishile</a:t>
            </a:r>
            <a:endParaRPr lang="zh-CN" altLang="en-US" sz="1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981C-26F7-46EB-AD80-D8A9854E3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221B-4513-47E9-B1D4-C94816C8D2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microsoft.com/office/2007/relationships/media" Target="../media/media1.m4a"/><Relationship Id="rId2" Type="http://schemas.openxmlformats.org/officeDocument/2006/relationships/audio" Target="../media/media1.m4a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hyperlink" Target="http://www.rapidesign.cn/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5867" cy="688340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50800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-1" fmla="*/ 2882900 w 6350000"/>
              <a:gd name="connsiteY0-2" fmla="*/ 0 h 5181600"/>
              <a:gd name="connsiteX1-3" fmla="*/ 2260600 w 6350000"/>
              <a:gd name="connsiteY1-4" fmla="*/ 1485900 h 5181600"/>
              <a:gd name="connsiteX2-5" fmla="*/ 0 w 6350000"/>
              <a:gd name="connsiteY2-6" fmla="*/ 1485900 h 5181600"/>
              <a:gd name="connsiteX3-7" fmla="*/ 0 w 6350000"/>
              <a:gd name="connsiteY3-8" fmla="*/ 2019300 h 5181600"/>
              <a:gd name="connsiteX4-9" fmla="*/ 990600 w 6350000"/>
              <a:gd name="connsiteY4-10" fmla="*/ 2019300 h 5181600"/>
              <a:gd name="connsiteX5-11" fmla="*/ 990600 w 6350000"/>
              <a:gd name="connsiteY5-12" fmla="*/ 2819400 h 5181600"/>
              <a:gd name="connsiteX6-13" fmla="*/ 1930400 w 6350000"/>
              <a:gd name="connsiteY6-14" fmla="*/ 2819400 h 5181600"/>
              <a:gd name="connsiteX7-15" fmla="*/ 952500 w 6350000"/>
              <a:gd name="connsiteY7-16" fmla="*/ 5181600 h 5181600"/>
              <a:gd name="connsiteX8-17" fmla="*/ 6324600 w 6350000"/>
              <a:gd name="connsiteY8-18" fmla="*/ 5168900 h 5181600"/>
              <a:gd name="connsiteX9-19" fmla="*/ 6350000 w 6350000"/>
              <a:gd name="connsiteY9-20" fmla="*/ 12700 h 5181600"/>
              <a:gd name="connsiteX10-21" fmla="*/ 2882900 w 6350000"/>
              <a:gd name="connsiteY10-22" fmla="*/ 0 h 5181600"/>
              <a:gd name="connsiteX0-23" fmla="*/ 2882900 w 6350000"/>
              <a:gd name="connsiteY0-24" fmla="*/ 0 h 5181600"/>
              <a:gd name="connsiteX1-25" fmla="*/ 2260600 w 6350000"/>
              <a:gd name="connsiteY1-26" fmla="*/ 1485900 h 5181600"/>
              <a:gd name="connsiteX2-27" fmla="*/ 0 w 6350000"/>
              <a:gd name="connsiteY2-28" fmla="*/ 1485900 h 5181600"/>
              <a:gd name="connsiteX3-29" fmla="*/ 0 w 6350000"/>
              <a:gd name="connsiteY3-30" fmla="*/ 2019300 h 5181600"/>
              <a:gd name="connsiteX4-31" fmla="*/ 990600 w 6350000"/>
              <a:gd name="connsiteY4-32" fmla="*/ 2019300 h 5181600"/>
              <a:gd name="connsiteX5-33" fmla="*/ 1003300 w 6350000"/>
              <a:gd name="connsiteY5-34" fmla="*/ 2616200 h 5181600"/>
              <a:gd name="connsiteX6-35" fmla="*/ 1930400 w 6350000"/>
              <a:gd name="connsiteY6-36" fmla="*/ 2819400 h 5181600"/>
              <a:gd name="connsiteX7-37" fmla="*/ 952500 w 6350000"/>
              <a:gd name="connsiteY7-38" fmla="*/ 5181600 h 5181600"/>
              <a:gd name="connsiteX8-39" fmla="*/ 6324600 w 6350000"/>
              <a:gd name="connsiteY8-40" fmla="*/ 5168900 h 5181600"/>
              <a:gd name="connsiteX9-41" fmla="*/ 6350000 w 6350000"/>
              <a:gd name="connsiteY9-42" fmla="*/ 12700 h 5181600"/>
              <a:gd name="connsiteX10-43" fmla="*/ 2882900 w 6350000"/>
              <a:gd name="connsiteY10-44" fmla="*/ 0 h 5181600"/>
              <a:gd name="connsiteX0-45" fmla="*/ 2882900 w 6350000"/>
              <a:gd name="connsiteY0-46" fmla="*/ 0 h 5181600"/>
              <a:gd name="connsiteX1-47" fmla="*/ 2260600 w 6350000"/>
              <a:gd name="connsiteY1-48" fmla="*/ 1485900 h 5181600"/>
              <a:gd name="connsiteX2-49" fmla="*/ 0 w 6350000"/>
              <a:gd name="connsiteY2-50" fmla="*/ 1485900 h 5181600"/>
              <a:gd name="connsiteX3-51" fmla="*/ 0 w 6350000"/>
              <a:gd name="connsiteY3-52" fmla="*/ 2019300 h 5181600"/>
              <a:gd name="connsiteX4-53" fmla="*/ 990600 w 6350000"/>
              <a:gd name="connsiteY4-54" fmla="*/ 2019300 h 5181600"/>
              <a:gd name="connsiteX5-55" fmla="*/ 1003300 w 6350000"/>
              <a:gd name="connsiteY5-56" fmla="*/ 2616200 h 5181600"/>
              <a:gd name="connsiteX6-57" fmla="*/ 1968500 w 6350000"/>
              <a:gd name="connsiteY6-58" fmla="*/ 2616200 h 5181600"/>
              <a:gd name="connsiteX7-59" fmla="*/ 952500 w 6350000"/>
              <a:gd name="connsiteY7-60" fmla="*/ 5181600 h 5181600"/>
              <a:gd name="connsiteX8-61" fmla="*/ 6324600 w 6350000"/>
              <a:gd name="connsiteY8-62" fmla="*/ 5168900 h 5181600"/>
              <a:gd name="connsiteX9-63" fmla="*/ 6350000 w 6350000"/>
              <a:gd name="connsiteY9-64" fmla="*/ 12700 h 5181600"/>
              <a:gd name="connsiteX10-65" fmla="*/ 2882900 w 6350000"/>
              <a:gd name="connsiteY10-66" fmla="*/ 0 h 518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5442" y="254386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“羊城”广州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-1" fmla="*/ 2882900 w 6350000"/>
              <a:gd name="connsiteY0-2" fmla="*/ 0 h 5181600"/>
              <a:gd name="connsiteX1-3" fmla="*/ 2260600 w 6350000"/>
              <a:gd name="connsiteY1-4" fmla="*/ 1485900 h 5181600"/>
              <a:gd name="connsiteX2-5" fmla="*/ 0 w 6350000"/>
              <a:gd name="connsiteY2-6" fmla="*/ 1485900 h 5181600"/>
              <a:gd name="connsiteX3-7" fmla="*/ 0 w 6350000"/>
              <a:gd name="connsiteY3-8" fmla="*/ 2019300 h 5181600"/>
              <a:gd name="connsiteX4-9" fmla="*/ 990600 w 6350000"/>
              <a:gd name="connsiteY4-10" fmla="*/ 2019300 h 5181600"/>
              <a:gd name="connsiteX5-11" fmla="*/ 990600 w 6350000"/>
              <a:gd name="connsiteY5-12" fmla="*/ 2819400 h 5181600"/>
              <a:gd name="connsiteX6-13" fmla="*/ 1930400 w 6350000"/>
              <a:gd name="connsiteY6-14" fmla="*/ 2819400 h 5181600"/>
              <a:gd name="connsiteX7-15" fmla="*/ 952500 w 6350000"/>
              <a:gd name="connsiteY7-16" fmla="*/ 5181600 h 5181600"/>
              <a:gd name="connsiteX8-17" fmla="*/ 6324600 w 6350000"/>
              <a:gd name="connsiteY8-18" fmla="*/ 5168900 h 5181600"/>
              <a:gd name="connsiteX9-19" fmla="*/ 6350000 w 6350000"/>
              <a:gd name="connsiteY9-20" fmla="*/ 12700 h 5181600"/>
              <a:gd name="connsiteX10-21" fmla="*/ 2882900 w 6350000"/>
              <a:gd name="connsiteY10-22" fmla="*/ 0 h 5181600"/>
              <a:gd name="connsiteX0-23" fmla="*/ 2882900 w 6350000"/>
              <a:gd name="connsiteY0-24" fmla="*/ 0 h 5181600"/>
              <a:gd name="connsiteX1-25" fmla="*/ 2260600 w 6350000"/>
              <a:gd name="connsiteY1-26" fmla="*/ 1485900 h 5181600"/>
              <a:gd name="connsiteX2-27" fmla="*/ 0 w 6350000"/>
              <a:gd name="connsiteY2-28" fmla="*/ 1485900 h 5181600"/>
              <a:gd name="connsiteX3-29" fmla="*/ 0 w 6350000"/>
              <a:gd name="connsiteY3-30" fmla="*/ 2019300 h 5181600"/>
              <a:gd name="connsiteX4-31" fmla="*/ 990600 w 6350000"/>
              <a:gd name="connsiteY4-32" fmla="*/ 2019300 h 5181600"/>
              <a:gd name="connsiteX5-33" fmla="*/ 1003300 w 6350000"/>
              <a:gd name="connsiteY5-34" fmla="*/ 2616200 h 5181600"/>
              <a:gd name="connsiteX6-35" fmla="*/ 1930400 w 6350000"/>
              <a:gd name="connsiteY6-36" fmla="*/ 2819400 h 5181600"/>
              <a:gd name="connsiteX7-37" fmla="*/ 952500 w 6350000"/>
              <a:gd name="connsiteY7-38" fmla="*/ 5181600 h 5181600"/>
              <a:gd name="connsiteX8-39" fmla="*/ 6324600 w 6350000"/>
              <a:gd name="connsiteY8-40" fmla="*/ 5168900 h 5181600"/>
              <a:gd name="connsiteX9-41" fmla="*/ 6350000 w 6350000"/>
              <a:gd name="connsiteY9-42" fmla="*/ 12700 h 5181600"/>
              <a:gd name="connsiteX10-43" fmla="*/ 2882900 w 6350000"/>
              <a:gd name="connsiteY10-44" fmla="*/ 0 h 5181600"/>
              <a:gd name="connsiteX0-45" fmla="*/ 2882900 w 6350000"/>
              <a:gd name="connsiteY0-46" fmla="*/ 0 h 5181600"/>
              <a:gd name="connsiteX1-47" fmla="*/ 2260600 w 6350000"/>
              <a:gd name="connsiteY1-48" fmla="*/ 1485900 h 5181600"/>
              <a:gd name="connsiteX2-49" fmla="*/ 0 w 6350000"/>
              <a:gd name="connsiteY2-50" fmla="*/ 1485900 h 5181600"/>
              <a:gd name="connsiteX3-51" fmla="*/ 0 w 6350000"/>
              <a:gd name="connsiteY3-52" fmla="*/ 2019300 h 5181600"/>
              <a:gd name="connsiteX4-53" fmla="*/ 990600 w 6350000"/>
              <a:gd name="connsiteY4-54" fmla="*/ 2019300 h 5181600"/>
              <a:gd name="connsiteX5-55" fmla="*/ 1003300 w 6350000"/>
              <a:gd name="connsiteY5-56" fmla="*/ 2616200 h 5181600"/>
              <a:gd name="connsiteX6-57" fmla="*/ 1968500 w 6350000"/>
              <a:gd name="connsiteY6-58" fmla="*/ 2616200 h 5181600"/>
              <a:gd name="connsiteX7-59" fmla="*/ 952500 w 6350000"/>
              <a:gd name="connsiteY7-60" fmla="*/ 5181600 h 5181600"/>
              <a:gd name="connsiteX8-61" fmla="*/ 6324600 w 6350000"/>
              <a:gd name="connsiteY8-62" fmla="*/ 5168900 h 5181600"/>
              <a:gd name="connsiteX9-63" fmla="*/ 6350000 w 6350000"/>
              <a:gd name="connsiteY9-64" fmla="*/ 12700 h 5181600"/>
              <a:gd name="connsiteX10-65" fmla="*/ 2882900 w 6350000"/>
              <a:gd name="connsiteY10-66" fmla="*/ 0 h 5181600"/>
              <a:gd name="connsiteX0-67" fmla="*/ 3134972 w 6350000"/>
              <a:gd name="connsiteY0-68" fmla="*/ 0 h 5181600"/>
              <a:gd name="connsiteX1-69" fmla="*/ 2260600 w 6350000"/>
              <a:gd name="connsiteY1-70" fmla="*/ 1485900 h 5181600"/>
              <a:gd name="connsiteX2-71" fmla="*/ 0 w 6350000"/>
              <a:gd name="connsiteY2-72" fmla="*/ 1485900 h 5181600"/>
              <a:gd name="connsiteX3-73" fmla="*/ 0 w 6350000"/>
              <a:gd name="connsiteY3-74" fmla="*/ 2019300 h 5181600"/>
              <a:gd name="connsiteX4-75" fmla="*/ 990600 w 6350000"/>
              <a:gd name="connsiteY4-76" fmla="*/ 2019300 h 5181600"/>
              <a:gd name="connsiteX5-77" fmla="*/ 1003300 w 6350000"/>
              <a:gd name="connsiteY5-78" fmla="*/ 2616200 h 5181600"/>
              <a:gd name="connsiteX6-79" fmla="*/ 1968500 w 6350000"/>
              <a:gd name="connsiteY6-80" fmla="*/ 2616200 h 5181600"/>
              <a:gd name="connsiteX7-81" fmla="*/ 952500 w 6350000"/>
              <a:gd name="connsiteY7-82" fmla="*/ 5181600 h 5181600"/>
              <a:gd name="connsiteX8-83" fmla="*/ 6324600 w 6350000"/>
              <a:gd name="connsiteY8-84" fmla="*/ 5168900 h 5181600"/>
              <a:gd name="connsiteX9-85" fmla="*/ 6350000 w 6350000"/>
              <a:gd name="connsiteY9-86" fmla="*/ 12700 h 5181600"/>
              <a:gd name="connsiteX10-87" fmla="*/ 3134972 w 6350000"/>
              <a:gd name="connsiteY10-88" fmla="*/ 0 h 5181600"/>
              <a:gd name="connsiteX0-89" fmla="*/ 3134972 w 6522470"/>
              <a:gd name="connsiteY0-90" fmla="*/ 28094 h 5209694"/>
              <a:gd name="connsiteX1-91" fmla="*/ 2260600 w 6522470"/>
              <a:gd name="connsiteY1-92" fmla="*/ 1513994 h 5209694"/>
              <a:gd name="connsiteX2-93" fmla="*/ 0 w 6522470"/>
              <a:gd name="connsiteY2-94" fmla="*/ 1513994 h 5209694"/>
              <a:gd name="connsiteX3-95" fmla="*/ 0 w 6522470"/>
              <a:gd name="connsiteY3-96" fmla="*/ 2047394 h 5209694"/>
              <a:gd name="connsiteX4-97" fmla="*/ 990600 w 6522470"/>
              <a:gd name="connsiteY4-98" fmla="*/ 2047394 h 5209694"/>
              <a:gd name="connsiteX5-99" fmla="*/ 1003300 w 6522470"/>
              <a:gd name="connsiteY5-100" fmla="*/ 2644294 h 5209694"/>
              <a:gd name="connsiteX6-101" fmla="*/ 1968500 w 6522470"/>
              <a:gd name="connsiteY6-102" fmla="*/ 2644294 h 5209694"/>
              <a:gd name="connsiteX7-103" fmla="*/ 952500 w 6522470"/>
              <a:gd name="connsiteY7-104" fmla="*/ 5209694 h 5209694"/>
              <a:gd name="connsiteX8-105" fmla="*/ 6324600 w 6522470"/>
              <a:gd name="connsiteY8-106" fmla="*/ 5196994 h 5209694"/>
              <a:gd name="connsiteX9-107" fmla="*/ 6522470 w 6522470"/>
              <a:gd name="connsiteY9-108" fmla="*/ 0 h 5209694"/>
              <a:gd name="connsiteX10-109" fmla="*/ 3134972 w 6522470"/>
              <a:gd name="connsiteY10-110" fmla="*/ 28094 h 5209694"/>
              <a:gd name="connsiteX0-111" fmla="*/ 3134972 w 6522470"/>
              <a:gd name="connsiteY0-112" fmla="*/ 28094 h 5305778"/>
              <a:gd name="connsiteX1-113" fmla="*/ 2260600 w 6522470"/>
              <a:gd name="connsiteY1-114" fmla="*/ 1513994 h 5305778"/>
              <a:gd name="connsiteX2-115" fmla="*/ 0 w 6522470"/>
              <a:gd name="connsiteY2-116" fmla="*/ 1513994 h 5305778"/>
              <a:gd name="connsiteX3-117" fmla="*/ 0 w 6522470"/>
              <a:gd name="connsiteY3-118" fmla="*/ 2047394 h 5305778"/>
              <a:gd name="connsiteX4-119" fmla="*/ 990600 w 6522470"/>
              <a:gd name="connsiteY4-120" fmla="*/ 2047394 h 5305778"/>
              <a:gd name="connsiteX5-121" fmla="*/ 1003300 w 6522470"/>
              <a:gd name="connsiteY5-122" fmla="*/ 2644294 h 5305778"/>
              <a:gd name="connsiteX6-123" fmla="*/ 1968500 w 6522470"/>
              <a:gd name="connsiteY6-124" fmla="*/ 2644294 h 5305778"/>
              <a:gd name="connsiteX7-125" fmla="*/ 952500 w 6522470"/>
              <a:gd name="connsiteY7-126" fmla="*/ 5209694 h 5305778"/>
              <a:gd name="connsiteX8-127" fmla="*/ 6497071 w 6522470"/>
              <a:gd name="connsiteY8-128" fmla="*/ 5305778 h 5305778"/>
              <a:gd name="connsiteX9-129" fmla="*/ 6522470 w 6522470"/>
              <a:gd name="connsiteY9-130" fmla="*/ 0 h 5305778"/>
              <a:gd name="connsiteX10-131" fmla="*/ 3134972 w 6522470"/>
              <a:gd name="connsiteY10-132" fmla="*/ 28094 h 5305778"/>
              <a:gd name="connsiteX0-133" fmla="*/ 3134972 w 6522470"/>
              <a:gd name="connsiteY0-134" fmla="*/ 28094 h 5305778"/>
              <a:gd name="connsiteX1-135" fmla="*/ 2260600 w 6522470"/>
              <a:gd name="connsiteY1-136" fmla="*/ 1513994 h 5305778"/>
              <a:gd name="connsiteX2-137" fmla="*/ 0 w 6522470"/>
              <a:gd name="connsiteY2-138" fmla="*/ 1513994 h 5305778"/>
              <a:gd name="connsiteX3-139" fmla="*/ 0 w 6522470"/>
              <a:gd name="connsiteY3-140" fmla="*/ 2047394 h 5305778"/>
              <a:gd name="connsiteX4-141" fmla="*/ 990600 w 6522470"/>
              <a:gd name="connsiteY4-142" fmla="*/ 2047394 h 5305778"/>
              <a:gd name="connsiteX5-143" fmla="*/ 1003300 w 6522470"/>
              <a:gd name="connsiteY5-144" fmla="*/ 2644294 h 5305778"/>
              <a:gd name="connsiteX6-145" fmla="*/ 1968500 w 6522470"/>
              <a:gd name="connsiteY6-146" fmla="*/ 2644294 h 5305778"/>
              <a:gd name="connsiteX7-147" fmla="*/ 1244373 w 6522470"/>
              <a:gd name="connsiteY7-148" fmla="*/ 5304880 h 5305778"/>
              <a:gd name="connsiteX8-149" fmla="*/ 6497071 w 6522470"/>
              <a:gd name="connsiteY8-150" fmla="*/ 5305778 h 5305778"/>
              <a:gd name="connsiteX9-151" fmla="*/ 6522470 w 6522470"/>
              <a:gd name="connsiteY9-152" fmla="*/ 0 h 5305778"/>
              <a:gd name="connsiteX10-153" fmla="*/ 3134972 w 6522470"/>
              <a:gd name="connsiteY10-154" fmla="*/ 28094 h 5305778"/>
              <a:gd name="connsiteX0-155" fmla="*/ 3134972 w 6522470"/>
              <a:gd name="connsiteY0-156" fmla="*/ 28094 h 5305778"/>
              <a:gd name="connsiteX1-157" fmla="*/ 2260600 w 6522470"/>
              <a:gd name="connsiteY1-158" fmla="*/ 1513994 h 5305778"/>
              <a:gd name="connsiteX2-159" fmla="*/ 0 w 6522470"/>
              <a:gd name="connsiteY2-160" fmla="*/ 1513994 h 5305778"/>
              <a:gd name="connsiteX3-161" fmla="*/ 0 w 6522470"/>
              <a:gd name="connsiteY3-162" fmla="*/ 2047394 h 5305778"/>
              <a:gd name="connsiteX4-163" fmla="*/ 990600 w 6522470"/>
              <a:gd name="connsiteY4-164" fmla="*/ 2047394 h 5305778"/>
              <a:gd name="connsiteX5-165" fmla="*/ 1003300 w 6522470"/>
              <a:gd name="connsiteY5-166" fmla="*/ 2644294 h 5305778"/>
              <a:gd name="connsiteX6-167" fmla="*/ 2220572 w 6522470"/>
              <a:gd name="connsiteY6-168" fmla="*/ 2589902 h 5305778"/>
              <a:gd name="connsiteX7-169" fmla="*/ 1244373 w 6522470"/>
              <a:gd name="connsiteY7-170" fmla="*/ 5304880 h 5305778"/>
              <a:gd name="connsiteX8-171" fmla="*/ 6497071 w 6522470"/>
              <a:gd name="connsiteY8-172" fmla="*/ 5305778 h 5305778"/>
              <a:gd name="connsiteX9-173" fmla="*/ 6522470 w 6522470"/>
              <a:gd name="connsiteY9-174" fmla="*/ 0 h 5305778"/>
              <a:gd name="connsiteX10-175" fmla="*/ 3134972 w 6522470"/>
              <a:gd name="connsiteY10-176" fmla="*/ 28094 h 5305778"/>
              <a:gd name="connsiteX0-177" fmla="*/ 3134972 w 6522470"/>
              <a:gd name="connsiteY0-178" fmla="*/ 28094 h 5305778"/>
              <a:gd name="connsiteX1-179" fmla="*/ 2260600 w 6522470"/>
              <a:gd name="connsiteY1-180" fmla="*/ 1513994 h 5305778"/>
              <a:gd name="connsiteX2-181" fmla="*/ 0 w 6522470"/>
              <a:gd name="connsiteY2-182" fmla="*/ 1513994 h 5305778"/>
              <a:gd name="connsiteX3-183" fmla="*/ 0 w 6522470"/>
              <a:gd name="connsiteY3-184" fmla="*/ 2047394 h 5305778"/>
              <a:gd name="connsiteX4-185" fmla="*/ 990600 w 6522470"/>
              <a:gd name="connsiteY4-186" fmla="*/ 2047394 h 5305778"/>
              <a:gd name="connsiteX5-187" fmla="*/ 1162504 w 6522470"/>
              <a:gd name="connsiteY5-188" fmla="*/ 2589902 h 5305778"/>
              <a:gd name="connsiteX6-189" fmla="*/ 2220572 w 6522470"/>
              <a:gd name="connsiteY6-190" fmla="*/ 2589902 h 5305778"/>
              <a:gd name="connsiteX7-191" fmla="*/ 1244373 w 6522470"/>
              <a:gd name="connsiteY7-192" fmla="*/ 5304880 h 5305778"/>
              <a:gd name="connsiteX8-193" fmla="*/ 6497071 w 6522470"/>
              <a:gd name="connsiteY8-194" fmla="*/ 5305778 h 5305778"/>
              <a:gd name="connsiteX9-195" fmla="*/ 6522470 w 6522470"/>
              <a:gd name="connsiteY9-196" fmla="*/ 0 h 5305778"/>
              <a:gd name="connsiteX10-197" fmla="*/ 3134972 w 6522470"/>
              <a:gd name="connsiteY10-198" fmla="*/ 28094 h 5305778"/>
              <a:gd name="connsiteX0-199" fmla="*/ 3134972 w 6522470"/>
              <a:gd name="connsiteY0-200" fmla="*/ 28094 h 5305778"/>
              <a:gd name="connsiteX1-201" fmla="*/ 2260600 w 6522470"/>
              <a:gd name="connsiteY1-202" fmla="*/ 1513994 h 5305778"/>
              <a:gd name="connsiteX2-203" fmla="*/ 0 w 6522470"/>
              <a:gd name="connsiteY2-204" fmla="*/ 1513994 h 5305778"/>
              <a:gd name="connsiteX3-205" fmla="*/ 0 w 6522470"/>
              <a:gd name="connsiteY3-206" fmla="*/ 2047394 h 5305778"/>
              <a:gd name="connsiteX4-207" fmla="*/ 1149803 w 6522470"/>
              <a:gd name="connsiteY4-208" fmla="*/ 1952209 h 5305778"/>
              <a:gd name="connsiteX5-209" fmla="*/ 1162504 w 6522470"/>
              <a:gd name="connsiteY5-210" fmla="*/ 2589902 h 5305778"/>
              <a:gd name="connsiteX6-211" fmla="*/ 2220572 w 6522470"/>
              <a:gd name="connsiteY6-212" fmla="*/ 2589902 h 5305778"/>
              <a:gd name="connsiteX7-213" fmla="*/ 1244373 w 6522470"/>
              <a:gd name="connsiteY7-214" fmla="*/ 5304880 h 5305778"/>
              <a:gd name="connsiteX8-215" fmla="*/ 6497071 w 6522470"/>
              <a:gd name="connsiteY8-216" fmla="*/ 5305778 h 5305778"/>
              <a:gd name="connsiteX9-217" fmla="*/ 6522470 w 6522470"/>
              <a:gd name="connsiteY9-218" fmla="*/ 0 h 5305778"/>
              <a:gd name="connsiteX10-219" fmla="*/ 3134972 w 6522470"/>
              <a:gd name="connsiteY10-220" fmla="*/ 28094 h 5305778"/>
              <a:gd name="connsiteX0-221" fmla="*/ 3134972 w 6522470"/>
              <a:gd name="connsiteY0-222" fmla="*/ 28094 h 5305778"/>
              <a:gd name="connsiteX1-223" fmla="*/ 2260600 w 6522470"/>
              <a:gd name="connsiteY1-224" fmla="*/ 1513994 h 5305778"/>
              <a:gd name="connsiteX2-225" fmla="*/ 0 w 6522470"/>
              <a:gd name="connsiteY2-226" fmla="*/ 1513994 h 5305778"/>
              <a:gd name="connsiteX3-227" fmla="*/ 53068 w 6522470"/>
              <a:gd name="connsiteY3-228" fmla="*/ 1965807 h 5305778"/>
              <a:gd name="connsiteX4-229" fmla="*/ 1149803 w 6522470"/>
              <a:gd name="connsiteY4-230" fmla="*/ 1952209 h 5305778"/>
              <a:gd name="connsiteX5-231" fmla="*/ 1162504 w 6522470"/>
              <a:gd name="connsiteY5-232" fmla="*/ 2589902 h 5305778"/>
              <a:gd name="connsiteX6-233" fmla="*/ 2220572 w 6522470"/>
              <a:gd name="connsiteY6-234" fmla="*/ 2589902 h 5305778"/>
              <a:gd name="connsiteX7-235" fmla="*/ 1244373 w 6522470"/>
              <a:gd name="connsiteY7-236" fmla="*/ 5304880 h 5305778"/>
              <a:gd name="connsiteX8-237" fmla="*/ 6497071 w 6522470"/>
              <a:gd name="connsiteY8-238" fmla="*/ 5305778 h 5305778"/>
              <a:gd name="connsiteX9-239" fmla="*/ 6522470 w 6522470"/>
              <a:gd name="connsiteY9-240" fmla="*/ 0 h 5305778"/>
              <a:gd name="connsiteX10-241" fmla="*/ 3134972 w 6522470"/>
              <a:gd name="connsiteY10-242" fmla="*/ 28094 h 5305778"/>
              <a:gd name="connsiteX0-243" fmla="*/ 3081904 w 6469402"/>
              <a:gd name="connsiteY0-244" fmla="*/ 28094 h 5305778"/>
              <a:gd name="connsiteX1-245" fmla="*/ 2207532 w 6469402"/>
              <a:gd name="connsiteY1-246" fmla="*/ 1513994 h 5305778"/>
              <a:gd name="connsiteX2-247" fmla="*/ 13267 w 6469402"/>
              <a:gd name="connsiteY2-248" fmla="*/ 1595581 h 5305778"/>
              <a:gd name="connsiteX3-249" fmla="*/ 0 w 6469402"/>
              <a:gd name="connsiteY3-250" fmla="*/ 1965807 h 5305778"/>
              <a:gd name="connsiteX4-251" fmla="*/ 1096735 w 6469402"/>
              <a:gd name="connsiteY4-252" fmla="*/ 1952209 h 5305778"/>
              <a:gd name="connsiteX5-253" fmla="*/ 1109436 w 6469402"/>
              <a:gd name="connsiteY5-254" fmla="*/ 2589902 h 5305778"/>
              <a:gd name="connsiteX6-255" fmla="*/ 2167504 w 6469402"/>
              <a:gd name="connsiteY6-256" fmla="*/ 2589902 h 5305778"/>
              <a:gd name="connsiteX7-257" fmla="*/ 1191305 w 6469402"/>
              <a:gd name="connsiteY7-258" fmla="*/ 5304880 h 5305778"/>
              <a:gd name="connsiteX8-259" fmla="*/ 6444003 w 6469402"/>
              <a:gd name="connsiteY8-260" fmla="*/ 5305778 h 5305778"/>
              <a:gd name="connsiteX9-261" fmla="*/ 6469402 w 6469402"/>
              <a:gd name="connsiteY9-262" fmla="*/ 0 h 5305778"/>
              <a:gd name="connsiteX10-263" fmla="*/ 3081904 w 6469402"/>
              <a:gd name="connsiteY10-264" fmla="*/ 28094 h 5305778"/>
              <a:gd name="connsiteX0-265" fmla="*/ 3081904 w 6469402"/>
              <a:gd name="connsiteY0-266" fmla="*/ 28094 h 5305778"/>
              <a:gd name="connsiteX1-267" fmla="*/ 2366736 w 6469402"/>
              <a:gd name="connsiteY1-268" fmla="*/ 1622777 h 5305778"/>
              <a:gd name="connsiteX2-269" fmla="*/ 13267 w 6469402"/>
              <a:gd name="connsiteY2-270" fmla="*/ 1595581 h 5305778"/>
              <a:gd name="connsiteX3-271" fmla="*/ 0 w 6469402"/>
              <a:gd name="connsiteY3-272" fmla="*/ 1965807 h 5305778"/>
              <a:gd name="connsiteX4-273" fmla="*/ 1096735 w 6469402"/>
              <a:gd name="connsiteY4-274" fmla="*/ 1952209 h 5305778"/>
              <a:gd name="connsiteX5-275" fmla="*/ 1109436 w 6469402"/>
              <a:gd name="connsiteY5-276" fmla="*/ 2589902 h 5305778"/>
              <a:gd name="connsiteX6-277" fmla="*/ 2167504 w 6469402"/>
              <a:gd name="connsiteY6-278" fmla="*/ 2589902 h 5305778"/>
              <a:gd name="connsiteX7-279" fmla="*/ 1191305 w 6469402"/>
              <a:gd name="connsiteY7-280" fmla="*/ 5304880 h 5305778"/>
              <a:gd name="connsiteX8-281" fmla="*/ 6444003 w 6469402"/>
              <a:gd name="connsiteY8-282" fmla="*/ 5305778 h 5305778"/>
              <a:gd name="connsiteX9-283" fmla="*/ 6469402 w 6469402"/>
              <a:gd name="connsiteY9-284" fmla="*/ 0 h 5305778"/>
              <a:gd name="connsiteX10-285" fmla="*/ 3081904 w 6469402"/>
              <a:gd name="connsiteY10-286" fmla="*/ 28094 h 5305778"/>
              <a:gd name="connsiteX0-287" fmla="*/ 3042103 w 6469402"/>
              <a:gd name="connsiteY0-288" fmla="*/ 898 h 5305778"/>
              <a:gd name="connsiteX1-289" fmla="*/ 2366736 w 6469402"/>
              <a:gd name="connsiteY1-290" fmla="*/ 1622777 h 5305778"/>
              <a:gd name="connsiteX2-291" fmla="*/ 13267 w 6469402"/>
              <a:gd name="connsiteY2-292" fmla="*/ 1595581 h 5305778"/>
              <a:gd name="connsiteX3-293" fmla="*/ 0 w 6469402"/>
              <a:gd name="connsiteY3-294" fmla="*/ 1965807 h 5305778"/>
              <a:gd name="connsiteX4-295" fmla="*/ 1096735 w 6469402"/>
              <a:gd name="connsiteY4-296" fmla="*/ 1952209 h 5305778"/>
              <a:gd name="connsiteX5-297" fmla="*/ 1109436 w 6469402"/>
              <a:gd name="connsiteY5-298" fmla="*/ 2589902 h 5305778"/>
              <a:gd name="connsiteX6-299" fmla="*/ 2167504 w 6469402"/>
              <a:gd name="connsiteY6-300" fmla="*/ 2589902 h 5305778"/>
              <a:gd name="connsiteX7-301" fmla="*/ 1191305 w 6469402"/>
              <a:gd name="connsiteY7-302" fmla="*/ 5304880 h 5305778"/>
              <a:gd name="connsiteX8-303" fmla="*/ 6444003 w 6469402"/>
              <a:gd name="connsiteY8-304" fmla="*/ 5305778 h 5305778"/>
              <a:gd name="connsiteX9-305" fmla="*/ 6469402 w 6469402"/>
              <a:gd name="connsiteY9-306" fmla="*/ 0 h 5305778"/>
              <a:gd name="connsiteX10-307" fmla="*/ 3042103 w 6469402"/>
              <a:gd name="connsiteY10-308" fmla="*/ 898 h 5305778"/>
              <a:gd name="connsiteX0-309" fmla="*/ 3042103 w 6469402"/>
              <a:gd name="connsiteY0-310" fmla="*/ 898 h 5305778"/>
              <a:gd name="connsiteX1-311" fmla="*/ 2400057 w 6469402"/>
              <a:gd name="connsiteY1-312" fmla="*/ 1577239 h 5305778"/>
              <a:gd name="connsiteX2-313" fmla="*/ 13267 w 6469402"/>
              <a:gd name="connsiteY2-314" fmla="*/ 1595581 h 5305778"/>
              <a:gd name="connsiteX3-315" fmla="*/ 0 w 6469402"/>
              <a:gd name="connsiteY3-316" fmla="*/ 1965807 h 5305778"/>
              <a:gd name="connsiteX4-317" fmla="*/ 1096735 w 6469402"/>
              <a:gd name="connsiteY4-318" fmla="*/ 1952209 h 5305778"/>
              <a:gd name="connsiteX5-319" fmla="*/ 1109436 w 6469402"/>
              <a:gd name="connsiteY5-320" fmla="*/ 2589902 h 5305778"/>
              <a:gd name="connsiteX6-321" fmla="*/ 2167504 w 6469402"/>
              <a:gd name="connsiteY6-322" fmla="*/ 2589902 h 5305778"/>
              <a:gd name="connsiteX7-323" fmla="*/ 1191305 w 6469402"/>
              <a:gd name="connsiteY7-324" fmla="*/ 5304880 h 5305778"/>
              <a:gd name="connsiteX8-325" fmla="*/ 6444003 w 6469402"/>
              <a:gd name="connsiteY8-326" fmla="*/ 5305778 h 5305778"/>
              <a:gd name="connsiteX9-327" fmla="*/ 6469402 w 6469402"/>
              <a:gd name="connsiteY9-328" fmla="*/ 0 h 5305778"/>
              <a:gd name="connsiteX10-329" fmla="*/ 3042103 w 6469402"/>
              <a:gd name="connsiteY10-330" fmla="*/ 898 h 5305778"/>
              <a:gd name="connsiteX0-331" fmla="*/ 3051050 w 6478349"/>
              <a:gd name="connsiteY0-332" fmla="*/ 898 h 5305778"/>
              <a:gd name="connsiteX1-333" fmla="*/ 2409004 w 6478349"/>
              <a:gd name="connsiteY1-334" fmla="*/ 1577239 h 5305778"/>
              <a:gd name="connsiteX2-335" fmla="*/ 0 w 6478349"/>
              <a:gd name="connsiteY2-336" fmla="*/ 1595581 h 5305778"/>
              <a:gd name="connsiteX3-337" fmla="*/ 8947 w 6478349"/>
              <a:gd name="connsiteY3-338" fmla="*/ 1965807 h 5305778"/>
              <a:gd name="connsiteX4-339" fmla="*/ 1105682 w 6478349"/>
              <a:gd name="connsiteY4-340" fmla="*/ 1952209 h 5305778"/>
              <a:gd name="connsiteX5-341" fmla="*/ 1118383 w 6478349"/>
              <a:gd name="connsiteY5-342" fmla="*/ 2589902 h 5305778"/>
              <a:gd name="connsiteX6-343" fmla="*/ 2176451 w 6478349"/>
              <a:gd name="connsiteY6-344" fmla="*/ 2589902 h 5305778"/>
              <a:gd name="connsiteX7-345" fmla="*/ 1200252 w 6478349"/>
              <a:gd name="connsiteY7-346" fmla="*/ 5304880 h 5305778"/>
              <a:gd name="connsiteX8-347" fmla="*/ 6452950 w 6478349"/>
              <a:gd name="connsiteY8-348" fmla="*/ 5305778 h 5305778"/>
              <a:gd name="connsiteX9-349" fmla="*/ 6478349 w 6478349"/>
              <a:gd name="connsiteY9-350" fmla="*/ 0 h 5305778"/>
              <a:gd name="connsiteX10-351" fmla="*/ 3051050 w 6478349"/>
              <a:gd name="connsiteY10-352" fmla="*/ 898 h 5305778"/>
              <a:gd name="connsiteX0-353" fmla="*/ 3051050 w 6478349"/>
              <a:gd name="connsiteY0-354" fmla="*/ 898 h 5305778"/>
              <a:gd name="connsiteX1-355" fmla="*/ 2409004 w 6478349"/>
              <a:gd name="connsiteY1-356" fmla="*/ 1577239 h 5305778"/>
              <a:gd name="connsiteX2-357" fmla="*/ 0 w 6478349"/>
              <a:gd name="connsiteY2-358" fmla="*/ 1595581 h 5305778"/>
              <a:gd name="connsiteX3-359" fmla="*/ 8947 w 6478349"/>
              <a:gd name="connsiteY3-360" fmla="*/ 1999960 h 5305778"/>
              <a:gd name="connsiteX4-361" fmla="*/ 1105682 w 6478349"/>
              <a:gd name="connsiteY4-362" fmla="*/ 1952209 h 5305778"/>
              <a:gd name="connsiteX5-363" fmla="*/ 1118383 w 6478349"/>
              <a:gd name="connsiteY5-364" fmla="*/ 2589902 h 5305778"/>
              <a:gd name="connsiteX6-365" fmla="*/ 2176451 w 6478349"/>
              <a:gd name="connsiteY6-366" fmla="*/ 2589902 h 5305778"/>
              <a:gd name="connsiteX7-367" fmla="*/ 1200252 w 6478349"/>
              <a:gd name="connsiteY7-368" fmla="*/ 5304880 h 5305778"/>
              <a:gd name="connsiteX8-369" fmla="*/ 6452950 w 6478349"/>
              <a:gd name="connsiteY8-370" fmla="*/ 5305778 h 5305778"/>
              <a:gd name="connsiteX9-371" fmla="*/ 6478349 w 6478349"/>
              <a:gd name="connsiteY9-372" fmla="*/ 0 h 5305778"/>
              <a:gd name="connsiteX10-373" fmla="*/ 3051050 w 6478349"/>
              <a:gd name="connsiteY10-374" fmla="*/ 898 h 5305778"/>
              <a:gd name="connsiteX0-375" fmla="*/ 3051050 w 6478349"/>
              <a:gd name="connsiteY0-376" fmla="*/ 898 h 5305778"/>
              <a:gd name="connsiteX1-377" fmla="*/ 2409004 w 6478349"/>
              <a:gd name="connsiteY1-378" fmla="*/ 1577239 h 5305778"/>
              <a:gd name="connsiteX2-379" fmla="*/ 0 w 6478349"/>
              <a:gd name="connsiteY2-380" fmla="*/ 1595581 h 5305778"/>
              <a:gd name="connsiteX3-381" fmla="*/ 8947 w 6478349"/>
              <a:gd name="connsiteY3-382" fmla="*/ 1999960 h 5305778"/>
              <a:gd name="connsiteX4-383" fmla="*/ 1116789 w 6478349"/>
              <a:gd name="connsiteY4-384" fmla="*/ 1974977 h 5305778"/>
              <a:gd name="connsiteX5-385" fmla="*/ 1118383 w 6478349"/>
              <a:gd name="connsiteY5-386" fmla="*/ 2589902 h 5305778"/>
              <a:gd name="connsiteX6-387" fmla="*/ 2176451 w 6478349"/>
              <a:gd name="connsiteY6-388" fmla="*/ 2589902 h 5305778"/>
              <a:gd name="connsiteX7-389" fmla="*/ 1200252 w 6478349"/>
              <a:gd name="connsiteY7-390" fmla="*/ 5304880 h 5305778"/>
              <a:gd name="connsiteX8-391" fmla="*/ 6452950 w 6478349"/>
              <a:gd name="connsiteY8-392" fmla="*/ 5305778 h 5305778"/>
              <a:gd name="connsiteX9-393" fmla="*/ 6478349 w 6478349"/>
              <a:gd name="connsiteY9-394" fmla="*/ 0 h 5305778"/>
              <a:gd name="connsiteX10-395" fmla="*/ 3051050 w 6478349"/>
              <a:gd name="connsiteY10-396" fmla="*/ 898 h 5305778"/>
              <a:gd name="connsiteX0-397" fmla="*/ 3051050 w 6478349"/>
              <a:gd name="connsiteY0-398" fmla="*/ 898 h 5305778"/>
              <a:gd name="connsiteX1-399" fmla="*/ 2409004 w 6478349"/>
              <a:gd name="connsiteY1-400" fmla="*/ 1577239 h 5305778"/>
              <a:gd name="connsiteX2-401" fmla="*/ 0 w 6478349"/>
              <a:gd name="connsiteY2-402" fmla="*/ 1595581 h 5305778"/>
              <a:gd name="connsiteX3-403" fmla="*/ 8947 w 6478349"/>
              <a:gd name="connsiteY3-404" fmla="*/ 1999960 h 5305778"/>
              <a:gd name="connsiteX4-405" fmla="*/ 1116789 w 6478349"/>
              <a:gd name="connsiteY4-406" fmla="*/ 1974977 h 5305778"/>
              <a:gd name="connsiteX5-407" fmla="*/ 1118383 w 6478349"/>
              <a:gd name="connsiteY5-408" fmla="*/ 2612671 h 5305778"/>
              <a:gd name="connsiteX6-409" fmla="*/ 2176451 w 6478349"/>
              <a:gd name="connsiteY6-410" fmla="*/ 2589902 h 5305778"/>
              <a:gd name="connsiteX7-411" fmla="*/ 1200252 w 6478349"/>
              <a:gd name="connsiteY7-412" fmla="*/ 5304880 h 5305778"/>
              <a:gd name="connsiteX8-413" fmla="*/ 6452950 w 6478349"/>
              <a:gd name="connsiteY8-414" fmla="*/ 5305778 h 5305778"/>
              <a:gd name="connsiteX9-415" fmla="*/ 6478349 w 6478349"/>
              <a:gd name="connsiteY9-416" fmla="*/ 0 h 5305778"/>
              <a:gd name="connsiteX10-417" fmla="*/ 3051050 w 6478349"/>
              <a:gd name="connsiteY10-418" fmla="*/ 898 h 5305778"/>
              <a:gd name="connsiteX0-419" fmla="*/ 3051050 w 6478349"/>
              <a:gd name="connsiteY0-420" fmla="*/ 898 h 5305778"/>
              <a:gd name="connsiteX1-421" fmla="*/ 2409004 w 6478349"/>
              <a:gd name="connsiteY1-422" fmla="*/ 1577239 h 5305778"/>
              <a:gd name="connsiteX2-423" fmla="*/ 0 w 6478349"/>
              <a:gd name="connsiteY2-424" fmla="*/ 1595581 h 5305778"/>
              <a:gd name="connsiteX3-425" fmla="*/ 8947 w 6478349"/>
              <a:gd name="connsiteY3-426" fmla="*/ 1999960 h 5305778"/>
              <a:gd name="connsiteX4-427" fmla="*/ 1116789 w 6478349"/>
              <a:gd name="connsiteY4-428" fmla="*/ 1974977 h 5305778"/>
              <a:gd name="connsiteX5-429" fmla="*/ 1118383 w 6478349"/>
              <a:gd name="connsiteY5-430" fmla="*/ 2612671 h 5305778"/>
              <a:gd name="connsiteX6-431" fmla="*/ 2176451 w 6478349"/>
              <a:gd name="connsiteY6-432" fmla="*/ 2624054 h 5305778"/>
              <a:gd name="connsiteX7-433" fmla="*/ 1200252 w 6478349"/>
              <a:gd name="connsiteY7-434" fmla="*/ 5304880 h 5305778"/>
              <a:gd name="connsiteX8-435" fmla="*/ 6452950 w 6478349"/>
              <a:gd name="connsiteY8-436" fmla="*/ 5305778 h 5305778"/>
              <a:gd name="connsiteX9-437" fmla="*/ 6478349 w 6478349"/>
              <a:gd name="connsiteY9-438" fmla="*/ 0 h 5305778"/>
              <a:gd name="connsiteX10-439" fmla="*/ 3051050 w 6478349"/>
              <a:gd name="connsiteY10-440" fmla="*/ 898 h 5305778"/>
              <a:gd name="connsiteX0-441" fmla="*/ 3051050 w 6478349"/>
              <a:gd name="connsiteY0-442" fmla="*/ 898 h 5305778"/>
              <a:gd name="connsiteX1-443" fmla="*/ 2409004 w 6478349"/>
              <a:gd name="connsiteY1-444" fmla="*/ 1577239 h 5305778"/>
              <a:gd name="connsiteX2-445" fmla="*/ 0 w 6478349"/>
              <a:gd name="connsiteY2-446" fmla="*/ 1595581 h 5305778"/>
              <a:gd name="connsiteX3-447" fmla="*/ 8947 w 6478349"/>
              <a:gd name="connsiteY3-448" fmla="*/ 1999960 h 5305778"/>
              <a:gd name="connsiteX4-449" fmla="*/ 1116789 w 6478349"/>
              <a:gd name="connsiteY4-450" fmla="*/ 1974977 h 5305778"/>
              <a:gd name="connsiteX5-451" fmla="*/ 1118383 w 6478349"/>
              <a:gd name="connsiteY5-452" fmla="*/ 2612671 h 5305778"/>
              <a:gd name="connsiteX6-453" fmla="*/ 2165344 w 6478349"/>
              <a:gd name="connsiteY6-454" fmla="*/ 2601286 h 5305778"/>
              <a:gd name="connsiteX7-455" fmla="*/ 1200252 w 6478349"/>
              <a:gd name="connsiteY7-456" fmla="*/ 5304880 h 5305778"/>
              <a:gd name="connsiteX8-457" fmla="*/ 6452950 w 6478349"/>
              <a:gd name="connsiteY8-458" fmla="*/ 5305778 h 5305778"/>
              <a:gd name="connsiteX9-459" fmla="*/ 6478349 w 6478349"/>
              <a:gd name="connsiteY9-460" fmla="*/ 0 h 5305778"/>
              <a:gd name="connsiteX10-461" fmla="*/ 3051050 w 6478349"/>
              <a:gd name="connsiteY10-462" fmla="*/ 898 h 5305778"/>
              <a:gd name="connsiteX0-463" fmla="*/ 3051050 w 6478349"/>
              <a:gd name="connsiteY0-464" fmla="*/ 898 h 5305778"/>
              <a:gd name="connsiteX1-465" fmla="*/ 2409004 w 6478349"/>
              <a:gd name="connsiteY1-466" fmla="*/ 1577239 h 5305778"/>
              <a:gd name="connsiteX2-467" fmla="*/ 0 w 6478349"/>
              <a:gd name="connsiteY2-468" fmla="*/ 1595581 h 5305778"/>
              <a:gd name="connsiteX3-469" fmla="*/ 8947 w 6478349"/>
              <a:gd name="connsiteY3-470" fmla="*/ 1999960 h 5305778"/>
              <a:gd name="connsiteX4-471" fmla="*/ 1116789 w 6478349"/>
              <a:gd name="connsiteY4-472" fmla="*/ 1974977 h 5305778"/>
              <a:gd name="connsiteX5-473" fmla="*/ 1118383 w 6478349"/>
              <a:gd name="connsiteY5-474" fmla="*/ 2612671 h 5305778"/>
              <a:gd name="connsiteX6-475" fmla="*/ 2176452 w 6478349"/>
              <a:gd name="connsiteY6-476" fmla="*/ 2612670 h 5305778"/>
              <a:gd name="connsiteX7-477" fmla="*/ 1200252 w 6478349"/>
              <a:gd name="connsiteY7-478" fmla="*/ 5304880 h 5305778"/>
              <a:gd name="connsiteX8-479" fmla="*/ 6452950 w 6478349"/>
              <a:gd name="connsiteY8-480" fmla="*/ 5305778 h 5305778"/>
              <a:gd name="connsiteX9-481" fmla="*/ 6478349 w 6478349"/>
              <a:gd name="connsiteY9-482" fmla="*/ 0 h 5305778"/>
              <a:gd name="connsiteX10-483" fmla="*/ 3051050 w 6478349"/>
              <a:gd name="connsiteY10-484" fmla="*/ 898 h 5305778"/>
              <a:gd name="connsiteX0-485" fmla="*/ 3051050 w 6500563"/>
              <a:gd name="connsiteY0-486" fmla="*/ 898 h 5305778"/>
              <a:gd name="connsiteX1-487" fmla="*/ 2409004 w 6500563"/>
              <a:gd name="connsiteY1-488" fmla="*/ 1577239 h 5305778"/>
              <a:gd name="connsiteX2-489" fmla="*/ 0 w 6500563"/>
              <a:gd name="connsiteY2-490" fmla="*/ 1595581 h 5305778"/>
              <a:gd name="connsiteX3-491" fmla="*/ 8947 w 6500563"/>
              <a:gd name="connsiteY3-492" fmla="*/ 1999960 h 5305778"/>
              <a:gd name="connsiteX4-493" fmla="*/ 1116789 w 6500563"/>
              <a:gd name="connsiteY4-494" fmla="*/ 1974977 h 5305778"/>
              <a:gd name="connsiteX5-495" fmla="*/ 1118383 w 6500563"/>
              <a:gd name="connsiteY5-496" fmla="*/ 2612671 h 5305778"/>
              <a:gd name="connsiteX6-497" fmla="*/ 2176452 w 6500563"/>
              <a:gd name="connsiteY6-498" fmla="*/ 2612670 h 5305778"/>
              <a:gd name="connsiteX7-499" fmla="*/ 1200252 w 6500563"/>
              <a:gd name="connsiteY7-500" fmla="*/ 5304880 h 5305778"/>
              <a:gd name="connsiteX8-501" fmla="*/ 6452950 w 6500563"/>
              <a:gd name="connsiteY8-502" fmla="*/ 5305778 h 5305778"/>
              <a:gd name="connsiteX9-503" fmla="*/ 6500563 w 6500563"/>
              <a:gd name="connsiteY9-504" fmla="*/ 0 h 5305778"/>
              <a:gd name="connsiteX10-505" fmla="*/ 3051050 w 6500563"/>
              <a:gd name="connsiteY10-506" fmla="*/ 898 h 5305778"/>
              <a:gd name="connsiteX0-507" fmla="*/ 3051050 w 6489456"/>
              <a:gd name="connsiteY0-508" fmla="*/ 898 h 5305778"/>
              <a:gd name="connsiteX1-509" fmla="*/ 2409004 w 6489456"/>
              <a:gd name="connsiteY1-510" fmla="*/ 1577239 h 5305778"/>
              <a:gd name="connsiteX2-511" fmla="*/ 0 w 6489456"/>
              <a:gd name="connsiteY2-512" fmla="*/ 1595581 h 5305778"/>
              <a:gd name="connsiteX3-513" fmla="*/ 8947 w 6489456"/>
              <a:gd name="connsiteY3-514" fmla="*/ 1999960 h 5305778"/>
              <a:gd name="connsiteX4-515" fmla="*/ 1116789 w 6489456"/>
              <a:gd name="connsiteY4-516" fmla="*/ 1974977 h 5305778"/>
              <a:gd name="connsiteX5-517" fmla="*/ 1118383 w 6489456"/>
              <a:gd name="connsiteY5-518" fmla="*/ 2612671 h 5305778"/>
              <a:gd name="connsiteX6-519" fmla="*/ 2176452 w 6489456"/>
              <a:gd name="connsiteY6-520" fmla="*/ 2612670 h 5305778"/>
              <a:gd name="connsiteX7-521" fmla="*/ 1200252 w 6489456"/>
              <a:gd name="connsiteY7-522" fmla="*/ 5304880 h 5305778"/>
              <a:gd name="connsiteX8-523" fmla="*/ 6452950 w 6489456"/>
              <a:gd name="connsiteY8-524" fmla="*/ 5305778 h 5305778"/>
              <a:gd name="connsiteX9-525" fmla="*/ 6489456 w 6489456"/>
              <a:gd name="connsiteY9-526" fmla="*/ 0 h 5305778"/>
              <a:gd name="connsiteX10-527" fmla="*/ 3051050 w 6489456"/>
              <a:gd name="connsiteY10-528" fmla="*/ 898 h 5305778"/>
              <a:gd name="connsiteX0-529" fmla="*/ 3051050 w 6489456"/>
              <a:gd name="connsiteY0-530" fmla="*/ 898 h 5305778"/>
              <a:gd name="connsiteX1-531" fmla="*/ 2409004 w 6489456"/>
              <a:gd name="connsiteY1-532" fmla="*/ 1577239 h 5305778"/>
              <a:gd name="connsiteX2-533" fmla="*/ 0 w 6489456"/>
              <a:gd name="connsiteY2-534" fmla="*/ 1595581 h 5305778"/>
              <a:gd name="connsiteX3-535" fmla="*/ 8947 w 6489456"/>
              <a:gd name="connsiteY3-536" fmla="*/ 1999960 h 5305778"/>
              <a:gd name="connsiteX4-537" fmla="*/ 1116789 w 6489456"/>
              <a:gd name="connsiteY4-538" fmla="*/ 2009131 h 5305778"/>
              <a:gd name="connsiteX5-539" fmla="*/ 1118383 w 6489456"/>
              <a:gd name="connsiteY5-540" fmla="*/ 2612671 h 5305778"/>
              <a:gd name="connsiteX6-541" fmla="*/ 2176452 w 6489456"/>
              <a:gd name="connsiteY6-542" fmla="*/ 2612670 h 5305778"/>
              <a:gd name="connsiteX7-543" fmla="*/ 1200252 w 6489456"/>
              <a:gd name="connsiteY7-544" fmla="*/ 5304880 h 5305778"/>
              <a:gd name="connsiteX8-545" fmla="*/ 6452950 w 6489456"/>
              <a:gd name="connsiteY8-546" fmla="*/ 5305778 h 5305778"/>
              <a:gd name="connsiteX9-547" fmla="*/ 6489456 w 6489456"/>
              <a:gd name="connsiteY9-548" fmla="*/ 0 h 5305778"/>
              <a:gd name="connsiteX10-549" fmla="*/ 3051050 w 6489456"/>
              <a:gd name="connsiteY10-550" fmla="*/ 898 h 5305778"/>
              <a:gd name="connsiteX0-551" fmla="*/ 3062157 w 6500563"/>
              <a:gd name="connsiteY0-552" fmla="*/ 898 h 5305778"/>
              <a:gd name="connsiteX1-553" fmla="*/ 2420111 w 6500563"/>
              <a:gd name="connsiteY1-554" fmla="*/ 1577239 h 5305778"/>
              <a:gd name="connsiteX2-555" fmla="*/ 0 w 6500563"/>
              <a:gd name="connsiteY2-556" fmla="*/ 1572813 h 5305778"/>
              <a:gd name="connsiteX3-557" fmla="*/ 20054 w 6500563"/>
              <a:gd name="connsiteY3-558" fmla="*/ 1999960 h 5305778"/>
              <a:gd name="connsiteX4-559" fmla="*/ 1127896 w 6500563"/>
              <a:gd name="connsiteY4-560" fmla="*/ 2009131 h 5305778"/>
              <a:gd name="connsiteX5-561" fmla="*/ 1129490 w 6500563"/>
              <a:gd name="connsiteY5-562" fmla="*/ 2612671 h 5305778"/>
              <a:gd name="connsiteX6-563" fmla="*/ 2187559 w 6500563"/>
              <a:gd name="connsiteY6-564" fmla="*/ 2612670 h 5305778"/>
              <a:gd name="connsiteX7-565" fmla="*/ 1211359 w 6500563"/>
              <a:gd name="connsiteY7-566" fmla="*/ 5304880 h 5305778"/>
              <a:gd name="connsiteX8-567" fmla="*/ 6464057 w 6500563"/>
              <a:gd name="connsiteY8-568" fmla="*/ 5305778 h 5305778"/>
              <a:gd name="connsiteX9-569" fmla="*/ 6500563 w 6500563"/>
              <a:gd name="connsiteY9-570" fmla="*/ 0 h 5305778"/>
              <a:gd name="connsiteX10-571" fmla="*/ 3062157 w 6500563"/>
              <a:gd name="connsiteY10-572" fmla="*/ 898 h 5305778"/>
              <a:gd name="connsiteX0-573" fmla="*/ 3062157 w 6500563"/>
              <a:gd name="connsiteY0-574" fmla="*/ 898 h 5316264"/>
              <a:gd name="connsiteX1-575" fmla="*/ 2420111 w 6500563"/>
              <a:gd name="connsiteY1-576" fmla="*/ 1577239 h 5316264"/>
              <a:gd name="connsiteX2-577" fmla="*/ 0 w 6500563"/>
              <a:gd name="connsiteY2-578" fmla="*/ 1572813 h 5316264"/>
              <a:gd name="connsiteX3-579" fmla="*/ 20054 w 6500563"/>
              <a:gd name="connsiteY3-580" fmla="*/ 1999960 h 5316264"/>
              <a:gd name="connsiteX4-581" fmla="*/ 1127896 w 6500563"/>
              <a:gd name="connsiteY4-582" fmla="*/ 2009131 h 5316264"/>
              <a:gd name="connsiteX5-583" fmla="*/ 1129490 w 6500563"/>
              <a:gd name="connsiteY5-584" fmla="*/ 2612671 h 5316264"/>
              <a:gd name="connsiteX6-585" fmla="*/ 2187559 w 6500563"/>
              <a:gd name="connsiteY6-586" fmla="*/ 2612670 h 5316264"/>
              <a:gd name="connsiteX7-587" fmla="*/ 1133608 w 6500563"/>
              <a:gd name="connsiteY7-588" fmla="*/ 5316264 h 5316264"/>
              <a:gd name="connsiteX8-589" fmla="*/ 6464057 w 6500563"/>
              <a:gd name="connsiteY8-590" fmla="*/ 5305778 h 5316264"/>
              <a:gd name="connsiteX9-591" fmla="*/ 6500563 w 6500563"/>
              <a:gd name="connsiteY9-592" fmla="*/ 0 h 5316264"/>
              <a:gd name="connsiteX10-593" fmla="*/ 3062157 w 6500563"/>
              <a:gd name="connsiteY10-594" fmla="*/ 898 h 5316264"/>
              <a:gd name="connsiteX0-595" fmla="*/ 3062157 w 6500563"/>
              <a:gd name="connsiteY0-596" fmla="*/ 898 h 5316264"/>
              <a:gd name="connsiteX1-597" fmla="*/ 2420111 w 6500563"/>
              <a:gd name="connsiteY1-598" fmla="*/ 1577239 h 5316264"/>
              <a:gd name="connsiteX2-599" fmla="*/ 0 w 6500563"/>
              <a:gd name="connsiteY2-600" fmla="*/ 1572813 h 5316264"/>
              <a:gd name="connsiteX3-601" fmla="*/ 20054 w 6500563"/>
              <a:gd name="connsiteY3-602" fmla="*/ 1999960 h 5316264"/>
              <a:gd name="connsiteX4-603" fmla="*/ 1127896 w 6500563"/>
              <a:gd name="connsiteY4-604" fmla="*/ 2009131 h 5316264"/>
              <a:gd name="connsiteX5-605" fmla="*/ 1129490 w 6500563"/>
              <a:gd name="connsiteY5-606" fmla="*/ 2612671 h 5316264"/>
              <a:gd name="connsiteX6-607" fmla="*/ 2187559 w 6500563"/>
              <a:gd name="connsiteY6-608" fmla="*/ 2612670 h 5316264"/>
              <a:gd name="connsiteX7-609" fmla="*/ 1133608 w 6500563"/>
              <a:gd name="connsiteY7-610" fmla="*/ 5316264 h 5316264"/>
              <a:gd name="connsiteX8-611" fmla="*/ 6441843 w 6500563"/>
              <a:gd name="connsiteY8-612" fmla="*/ 5305779 h 5316264"/>
              <a:gd name="connsiteX9-613" fmla="*/ 6500563 w 6500563"/>
              <a:gd name="connsiteY9-614" fmla="*/ 0 h 5316264"/>
              <a:gd name="connsiteX10-615" fmla="*/ 3062157 w 6500563"/>
              <a:gd name="connsiteY10-616" fmla="*/ 898 h 5316264"/>
              <a:gd name="connsiteX0-617" fmla="*/ 3062157 w 6500563"/>
              <a:gd name="connsiteY0-618" fmla="*/ 898 h 5328548"/>
              <a:gd name="connsiteX1-619" fmla="*/ 2420111 w 6500563"/>
              <a:gd name="connsiteY1-620" fmla="*/ 1577239 h 5328548"/>
              <a:gd name="connsiteX2-621" fmla="*/ 0 w 6500563"/>
              <a:gd name="connsiteY2-622" fmla="*/ 1572813 h 5328548"/>
              <a:gd name="connsiteX3-623" fmla="*/ 20054 w 6500563"/>
              <a:gd name="connsiteY3-624" fmla="*/ 1999960 h 5328548"/>
              <a:gd name="connsiteX4-625" fmla="*/ 1127896 w 6500563"/>
              <a:gd name="connsiteY4-626" fmla="*/ 2009131 h 5328548"/>
              <a:gd name="connsiteX5-627" fmla="*/ 1129490 w 6500563"/>
              <a:gd name="connsiteY5-628" fmla="*/ 2612671 h 5328548"/>
              <a:gd name="connsiteX6-629" fmla="*/ 2187559 w 6500563"/>
              <a:gd name="connsiteY6-630" fmla="*/ 2612670 h 5328548"/>
              <a:gd name="connsiteX7-631" fmla="*/ 1133608 w 6500563"/>
              <a:gd name="connsiteY7-632" fmla="*/ 5316264 h 5328548"/>
              <a:gd name="connsiteX8-633" fmla="*/ 6452949 w 6500563"/>
              <a:gd name="connsiteY8-634" fmla="*/ 5328548 h 5328548"/>
              <a:gd name="connsiteX9-635" fmla="*/ 6500563 w 6500563"/>
              <a:gd name="connsiteY9-636" fmla="*/ 0 h 5328548"/>
              <a:gd name="connsiteX10-637" fmla="*/ 3062157 w 6500563"/>
              <a:gd name="connsiteY10-638" fmla="*/ 898 h 5328548"/>
              <a:gd name="connsiteX0-639" fmla="*/ 3062157 w 6500563"/>
              <a:gd name="connsiteY0-640" fmla="*/ 898 h 5328548"/>
              <a:gd name="connsiteX1-641" fmla="*/ 2420111 w 6500563"/>
              <a:gd name="connsiteY1-642" fmla="*/ 1577239 h 5328548"/>
              <a:gd name="connsiteX2-643" fmla="*/ 0 w 6500563"/>
              <a:gd name="connsiteY2-644" fmla="*/ 1572813 h 5328548"/>
              <a:gd name="connsiteX3-645" fmla="*/ 20054 w 6500563"/>
              <a:gd name="connsiteY3-646" fmla="*/ 1999960 h 5328548"/>
              <a:gd name="connsiteX4-647" fmla="*/ 1127896 w 6500563"/>
              <a:gd name="connsiteY4-648" fmla="*/ 2009131 h 5328548"/>
              <a:gd name="connsiteX5-649" fmla="*/ 1129490 w 6500563"/>
              <a:gd name="connsiteY5-650" fmla="*/ 2612671 h 5328548"/>
              <a:gd name="connsiteX6-651" fmla="*/ 2187559 w 6500563"/>
              <a:gd name="connsiteY6-652" fmla="*/ 2612670 h 5328548"/>
              <a:gd name="connsiteX7-653" fmla="*/ 1133608 w 6500563"/>
              <a:gd name="connsiteY7-654" fmla="*/ 5316264 h 5328548"/>
              <a:gd name="connsiteX8-655" fmla="*/ 6486271 w 6500563"/>
              <a:gd name="connsiteY8-656" fmla="*/ 5328548 h 5328548"/>
              <a:gd name="connsiteX9-657" fmla="*/ 6500563 w 6500563"/>
              <a:gd name="connsiteY9-658" fmla="*/ 0 h 5328548"/>
              <a:gd name="connsiteX10-659" fmla="*/ 3062157 w 6500563"/>
              <a:gd name="connsiteY10-660" fmla="*/ 898 h 5328548"/>
              <a:gd name="connsiteX0-661" fmla="*/ 3062157 w 6500563"/>
              <a:gd name="connsiteY0-662" fmla="*/ 898 h 5328548"/>
              <a:gd name="connsiteX1-663" fmla="*/ 2420111 w 6500563"/>
              <a:gd name="connsiteY1-664" fmla="*/ 1577239 h 5328548"/>
              <a:gd name="connsiteX2-665" fmla="*/ 0 w 6500563"/>
              <a:gd name="connsiteY2-666" fmla="*/ 1572813 h 5328548"/>
              <a:gd name="connsiteX3-667" fmla="*/ 20054 w 6500563"/>
              <a:gd name="connsiteY3-668" fmla="*/ 1999960 h 5328548"/>
              <a:gd name="connsiteX4-669" fmla="*/ 1127896 w 6500563"/>
              <a:gd name="connsiteY4-670" fmla="*/ 2009131 h 5328548"/>
              <a:gd name="connsiteX5-671" fmla="*/ 1129490 w 6500563"/>
              <a:gd name="connsiteY5-672" fmla="*/ 2612671 h 5328548"/>
              <a:gd name="connsiteX6-673" fmla="*/ 2187559 w 6500563"/>
              <a:gd name="connsiteY6-674" fmla="*/ 2612670 h 5328548"/>
              <a:gd name="connsiteX7-675" fmla="*/ 1133608 w 6500563"/>
              <a:gd name="connsiteY7-676" fmla="*/ 5316264 h 5328548"/>
              <a:gd name="connsiteX8-677" fmla="*/ 6486271 w 6500563"/>
              <a:gd name="connsiteY8-678" fmla="*/ 5328548 h 5328548"/>
              <a:gd name="connsiteX9-679" fmla="*/ 6500563 w 6500563"/>
              <a:gd name="connsiteY9-680" fmla="*/ 0 h 5328548"/>
              <a:gd name="connsiteX10-681" fmla="*/ 3062157 w 6500563"/>
              <a:gd name="connsiteY10-682" fmla="*/ 898 h 5328548"/>
              <a:gd name="connsiteX0-683" fmla="*/ 3042103 w 6480509"/>
              <a:gd name="connsiteY0-684" fmla="*/ 898 h 5328548"/>
              <a:gd name="connsiteX1-685" fmla="*/ 2400057 w 6480509"/>
              <a:gd name="connsiteY1-686" fmla="*/ 1577239 h 5328548"/>
              <a:gd name="connsiteX2-687" fmla="*/ 24375 w 6480509"/>
              <a:gd name="connsiteY2-688" fmla="*/ 1572813 h 5328548"/>
              <a:gd name="connsiteX3-689" fmla="*/ 0 w 6480509"/>
              <a:gd name="connsiteY3-690" fmla="*/ 1999960 h 5328548"/>
              <a:gd name="connsiteX4-691" fmla="*/ 1107842 w 6480509"/>
              <a:gd name="connsiteY4-692" fmla="*/ 2009131 h 5328548"/>
              <a:gd name="connsiteX5-693" fmla="*/ 1109436 w 6480509"/>
              <a:gd name="connsiteY5-694" fmla="*/ 2612671 h 5328548"/>
              <a:gd name="connsiteX6-695" fmla="*/ 2167505 w 6480509"/>
              <a:gd name="connsiteY6-696" fmla="*/ 2612670 h 5328548"/>
              <a:gd name="connsiteX7-697" fmla="*/ 1113554 w 6480509"/>
              <a:gd name="connsiteY7-698" fmla="*/ 5316264 h 5328548"/>
              <a:gd name="connsiteX8-699" fmla="*/ 6466217 w 6480509"/>
              <a:gd name="connsiteY8-700" fmla="*/ 5328548 h 5328548"/>
              <a:gd name="connsiteX9-701" fmla="*/ 6480509 w 6480509"/>
              <a:gd name="connsiteY9-702" fmla="*/ 0 h 5328548"/>
              <a:gd name="connsiteX10-703" fmla="*/ 3042103 w 6480509"/>
              <a:gd name="connsiteY10-704" fmla="*/ 898 h 5328548"/>
              <a:gd name="connsiteX0-705" fmla="*/ 3017728 w 6456134"/>
              <a:gd name="connsiteY0-706" fmla="*/ 898 h 5328548"/>
              <a:gd name="connsiteX1-707" fmla="*/ 2375682 w 6456134"/>
              <a:gd name="connsiteY1-708" fmla="*/ 1577239 h 5328548"/>
              <a:gd name="connsiteX2-709" fmla="*/ 0 w 6456134"/>
              <a:gd name="connsiteY2-710" fmla="*/ 1572813 h 5328548"/>
              <a:gd name="connsiteX3-711" fmla="*/ 8947 w 6456134"/>
              <a:gd name="connsiteY3-712" fmla="*/ 1999960 h 5328548"/>
              <a:gd name="connsiteX4-713" fmla="*/ 1083467 w 6456134"/>
              <a:gd name="connsiteY4-714" fmla="*/ 2009131 h 5328548"/>
              <a:gd name="connsiteX5-715" fmla="*/ 1085061 w 6456134"/>
              <a:gd name="connsiteY5-716" fmla="*/ 2612671 h 5328548"/>
              <a:gd name="connsiteX6-717" fmla="*/ 2143130 w 6456134"/>
              <a:gd name="connsiteY6-718" fmla="*/ 2612670 h 5328548"/>
              <a:gd name="connsiteX7-719" fmla="*/ 1089179 w 6456134"/>
              <a:gd name="connsiteY7-720" fmla="*/ 5316264 h 5328548"/>
              <a:gd name="connsiteX8-721" fmla="*/ 6441842 w 6456134"/>
              <a:gd name="connsiteY8-722" fmla="*/ 5328548 h 5328548"/>
              <a:gd name="connsiteX9-723" fmla="*/ 6456134 w 6456134"/>
              <a:gd name="connsiteY9-724" fmla="*/ 0 h 5328548"/>
              <a:gd name="connsiteX10-725" fmla="*/ 3017728 w 6456134"/>
              <a:gd name="connsiteY10-726" fmla="*/ 898 h 53285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91542" y="4636462"/>
            <a:ext cx="3438457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汇报人：马礼庆，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武文霖，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马德权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01608" y="3429000"/>
            <a:ext cx="3396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指导老师：陈寿旺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组长：武文霖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组员：马礼庆，马德权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17" name="纯音乐 - 女孩別為我哭泣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2" grpId="0" animBg="1"/>
      <p:bldP spid="4" grpId="0"/>
      <p:bldP spid="5" grpId="0" animBg="1"/>
      <p:bldP spid="11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10800000">
            <a:off x="4057395" y="1015891"/>
            <a:ext cx="1192838" cy="972348"/>
            <a:chOff x="3456897" y="3211271"/>
            <a:chExt cx="1232193" cy="1004428"/>
          </a:xfrm>
        </p:grpSpPr>
        <p:sp>
          <p:nvSpPr>
            <p:cNvPr id="9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2665510" y="1488821"/>
            <a:ext cx="141973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800000">
            <a:off x="4413079" y="3283165"/>
            <a:ext cx="1192838" cy="972348"/>
            <a:chOff x="3456897" y="3211271"/>
            <a:chExt cx="1232193" cy="1004428"/>
          </a:xfrm>
        </p:grpSpPr>
        <p:sp>
          <p:nvSpPr>
            <p:cNvPr id="16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2112124" y="3775636"/>
            <a:ext cx="23009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 rot="10800000">
            <a:off x="3943321" y="5188144"/>
            <a:ext cx="1192838" cy="972348"/>
            <a:chOff x="3456897" y="3211271"/>
            <a:chExt cx="1232193" cy="1004428"/>
          </a:xfrm>
        </p:grpSpPr>
        <p:sp>
          <p:nvSpPr>
            <p:cNvPr id="21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037590" y="5674318"/>
            <a:ext cx="29202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74695" y="1180001"/>
            <a:ext cx="7595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广州游记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33498" y="3454861"/>
            <a:ext cx="7595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美食攻略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51085" y="5339644"/>
            <a:ext cx="7595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旅游留言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69395" y="438041"/>
            <a:ext cx="411419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其实在广州，吃喝之事是当地人们很热衷的话题，他们喜欢享受美食，然后带着吃饱的满足感去“溜溜街”，游玩的时候也带着一种饭后散步的心态，一定要做好“幸福肥”的准备哦！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04390" y="2530690"/>
            <a:ext cx="4080416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广州的美食很多，大家都知道。在老城区的一些小街巷，可能随便走进的一家小店，都已经有很久的历史，相比于上下九北京路这些非常火爆的旅游景点来说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都保留了非常原始的广州特色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50394" y="5201144"/>
            <a:ext cx="455208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旅行让你拥抱未知的世界，顺其自然；随遇而安，而不畏惧未知的世界。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165" y="293370"/>
            <a:ext cx="1807210" cy="67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7510" y="1218773"/>
            <a:ext cx="4846594" cy="4914802"/>
            <a:chOff x="6076725" y="1604721"/>
            <a:chExt cx="4151991" cy="4210424"/>
          </a:xfrm>
        </p:grpSpPr>
        <p:sp>
          <p:nvSpPr>
            <p:cNvPr id="7" name="Freeform 14"/>
            <p:cNvSpPr/>
            <p:nvPr/>
          </p:nvSpPr>
          <p:spPr bwMode="auto">
            <a:xfrm>
              <a:off x="7428367" y="2310365"/>
              <a:ext cx="2800349" cy="2799136"/>
            </a:xfrm>
            <a:custGeom>
              <a:avLst/>
              <a:gdLst>
                <a:gd name="T0" fmla="*/ 2311 w 4619"/>
                <a:gd name="T1" fmla="*/ 0 h 4617"/>
                <a:gd name="T2" fmla="*/ 4619 w 4619"/>
                <a:gd name="T3" fmla="*/ 2308 h 4617"/>
                <a:gd name="T4" fmla="*/ 2311 w 4619"/>
                <a:gd name="T5" fmla="*/ 4617 h 4617"/>
                <a:gd name="T6" fmla="*/ 2041 w 4619"/>
                <a:gd name="T7" fmla="*/ 4347 h 4617"/>
                <a:gd name="T8" fmla="*/ 2394 w 4619"/>
                <a:gd name="T9" fmla="*/ 3995 h 4617"/>
                <a:gd name="T10" fmla="*/ 2394 w 4619"/>
                <a:gd name="T11" fmla="*/ 4288 h 4617"/>
                <a:gd name="T12" fmla="*/ 2606 w 4619"/>
                <a:gd name="T13" fmla="*/ 4288 h 4617"/>
                <a:gd name="T14" fmla="*/ 2606 w 4619"/>
                <a:gd name="T15" fmla="*/ 3633 h 4617"/>
                <a:gd name="T16" fmla="*/ 1951 w 4619"/>
                <a:gd name="T17" fmla="*/ 3633 h 4617"/>
                <a:gd name="T18" fmla="*/ 1951 w 4619"/>
                <a:gd name="T19" fmla="*/ 3846 h 4617"/>
                <a:gd name="T20" fmla="*/ 2245 w 4619"/>
                <a:gd name="T21" fmla="*/ 3846 h 4617"/>
                <a:gd name="T22" fmla="*/ 1892 w 4619"/>
                <a:gd name="T23" fmla="*/ 4196 h 4617"/>
                <a:gd name="T24" fmla="*/ 1623 w 4619"/>
                <a:gd name="T25" fmla="*/ 3926 h 4617"/>
                <a:gd name="T26" fmla="*/ 2753 w 4619"/>
                <a:gd name="T27" fmla="*/ 2796 h 4617"/>
                <a:gd name="T28" fmla="*/ 0 w 4619"/>
                <a:gd name="T29" fmla="*/ 2796 h 4617"/>
                <a:gd name="T30" fmla="*/ 0 w 4619"/>
                <a:gd name="T31" fmla="*/ 2415 h 4617"/>
                <a:gd name="T32" fmla="*/ 499 w 4619"/>
                <a:gd name="T33" fmla="*/ 2415 h 4617"/>
                <a:gd name="T34" fmla="*/ 291 w 4619"/>
                <a:gd name="T35" fmla="*/ 2621 h 4617"/>
                <a:gd name="T36" fmla="*/ 440 w 4619"/>
                <a:gd name="T37" fmla="*/ 2772 h 4617"/>
                <a:gd name="T38" fmla="*/ 903 w 4619"/>
                <a:gd name="T39" fmla="*/ 2308 h 4617"/>
                <a:gd name="T40" fmla="*/ 440 w 4619"/>
                <a:gd name="T41" fmla="*/ 1845 h 4617"/>
                <a:gd name="T42" fmla="*/ 291 w 4619"/>
                <a:gd name="T43" fmla="*/ 1996 h 4617"/>
                <a:gd name="T44" fmla="*/ 499 w 4619"/>
                <a:gd name="T45" fmla="*/ 2202 h 4617"/>
                <a:gd name="T46" fmla="*/ 0 w 4619"/>
                <a:gd name="T47" fmla="*/ 2202 h 4617"/>
                <a:gd name="T48" fmla="*/ 0 w 4619"/>
                <a:gd name="T49" fmla="*/ 1821 h 4617"/>
                <a:gd name="T50" fmla="*/ 2753 w 4619"/>
                <a:gd name="T51" fmla="*/ 1821 h 4617"/>
                <a:gd name="T52" fmla="*/ 1623 w 4619"/>
                <a:gd name="T53" fmla="*/ 691 h 4617"/>
                <a:gd name="T54" fmla="*/ 1892 w 4619"/>
                <a:gd name="T55" fmla="*/ 421 h 4617"/>
                <a:gd name="T56" fmla="*/ 2245 w 4619"/>
                <a:gd name="T57" fmla="*/ 771 h 4617"/>
                <a:gd name="T58" fmla="*/ 1951 w 4619"/>
                <a:gd name="T59" fmla="*/ 771 h 4617"/>
                <a:gd name="T60" fmla="*/ 1951 w 4619"/>
                <a:gd name="T61" fmla="*/ 984 h 4617"/>
                <a:gd name="T62" fmla="*/ 2606 w 4619"/>
                <a:gd name="T63" fmla="*/ 984 h 4617"/>
                <a:gd name="T64" fmla="*/ 2606 w 4619"/>
                <a:gd name="T65" fmla="*/ 329 h 4617"/>
                <a:gd name="T66" fmla="*/ 2394 w 4619"/>
                <a:gd name="T67" fmla="*/ 329 h 4617"/>
                <a:gd name="T68" fmla="*/ 2394 w 4619"/>
                <a:gd name="T69" fmla="*/ 622 h 4617"/>
                <a:gd name="T70" fmla="*/ 2041 w 4619"/>
                <a:gd name="T71" fmla="*/ 270 h 4617"/>
                <a:gd name="T72" fmla="*/ 2311 w 4619"/>
                <a:gd name="T73" fmla="*/ 0 h 4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9" h="4617">
                  <a:moveTo>
                    <a:pt x="2311" y="0"/>
                  </a:moveTo>
                  <a:lnTo>
                    <a:pt x="4619" y="2308"/>
                  </a:lnTo>
                  <a:lnTo>
                    <a:pt x="2311" y="4617"/>
                  </a:lnTo>
                  <a:lnTo>
                    <a:pt x="2041" y="4347"/>
                  </a:lnTo>
                  <a:lnTo>
                    <a:pt x="2394" y="3995"/>
                  </a:lnTo>
                  <a:lnTo>
                    <a:pt x="2394" y="4288"/>
                  </a:lnTo>
                  <a:lnTo>
                    <a:pt x="2606" y="4288"/>
                  </a:lnTo>
                  <a:lnTo>
                    <a:pt x="2606" y="3633"/>
                  </a:lnTo>
                  <a:lnTo>
                    <a:pt x="1951" y="3633"/>
                  </a:lnTo>
                  <a:lnTo>
                    <a:pt x="1951" y="3846"/>
                  </a:lnTo>
                  <a:lnTo>
                    <a:pt x="2245" y="3846"/>
                  </a:lnTo>
                  <a:lnTo>
                    <a:pt x="1892" y="4196"/>
                  </a:lnTo>
                  <a:lnTo>
                    <a:pt x="1623" y="3926"/>
                  </a:lnTo>
                  <a:lnTo>
                    <a:pt x="2753" y="2796"/>
                  </a:lnTo>
                  <a:lnTo>
                    <a:pt x="0" y="2796"/>
                  </a:lnTo>
                  <a:lnTo>
                    <a:pt x="0" y="2415"/>
                  </a:lnTo>
                  <a:lnTo>
                    <a:pt x="499" y="2415"/>
                  </a:lnTo>
                  <a:lnTo>
                    <a:pt x="291" y="2621"/>
                  </a:lnTo>
                  <a:lnTo>
                    <a:pt x="440" y="2772"/>
                  </a:lnTo>
                  <a:lnTo>
                    <a:pt x="903" y="2308"/>
                  </a:lnTo>
                  <a:lnTo>
                    <a:pt x="440" y="1845"/>
                  </a:lnTo>
                  <a:lnTo>
                    <a:pt x="291" y="1996"/>
                  </a:lnTo>
                  <a:lnTo>
                    <a:pt x="499" y="2202"/>
                  </a:lnTo>
                  <a:lnTo>
                    <a:pt x="0" y="2202"/>
                  </a:lnTo>
                  <a:lnTo>
                    <a:pt x="0" y="1821"/>
                  </a:lnTo>
                  <a:lnTo>
                    <a:pt x="2753" y="1821"/>
                  </a:lnTo>
                  <a:lnTo>
                    <a:pt x="1623" y="691"/>
                  </a:lnTo>
                  <a:lnTo>
                    <a:pt x="1892" y="421"/>
                  </a:lnTo>
                  <a:lnTo>
                    <a:pt x="2245" y="771"/>
                  </a:lnTo>
                  <a:lnTo>
                    <a:pt x="1951" y="771"/>
                  </a:lnTo>
                  <a:lnTo>
                    <a:pt x="1951" y="984"/>
                  </a:lnTo>
                  <a:lnTo>
                    <a:pt x="2606" y="984"/>
                  </a:lnTo>
                  <a:lnTo>
                    <a:pt x="2606" y="329"/>
                  </a:lnTo>
                  <a:lnTo>
                    <a:pt x="2394" y="329"/>
                  </a:lnTo>
                  <a:lnTo>
                    <a:pt x="2394" y="622"/>
                  </a:lnTo>
                  <a:lnTo>
                    <a:pt x="2041" y="27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55" name="组合 1054"/>
            <p:cNvGrpSpPr/>
            <p:nvPr/>
          </p:nvGrpSpPr>
          <p:grpSpPr>
            <a:xfrm>
              <a:off x="7308918" y="1604721"/>
              <a:ext cx="1153297" cy="1004887"/>
              <a:chOff x="4650990" y="1574006"/>
              <a:chExt cx="1153297" cy="1004887"/>
            </a:xfrm>
          </p:grpSpPr>
          <p:sp>
            <p:nvSpPr>
              <p:cNvPr id="1053" name="Freeform 62"/>
              <p:cNvSpPr/>
              <p:nvPr/>
            </p:nvSpPr>
            <p:spPr bwMode="auto">
              <a:xfrm>
                <a:off x="4650990" y="1574006"/>
                <a:ext cx="1153297" cy="1004887"/>
              </a:xfrm>
              <a:custGeom>
                <a:avLst/>
                <a:gdLst>
                  <a:gd name="T0" fmla="*/ 1133 w 1133"/>
                  <a:gd name="T1" fmla="*/ 835 h 987"/>
                  <a:gd name="T2" fmla="*/ 937 w 1133"/>
                  <a:gd name="T3" fmla="*/ 710 h 987"/>
                  <a:gd name="T4" fmla="*/ 987 w 1133"/>
                  <a:gd name="T5" fmla="*/ 494 h 987"/>
                  <a:gd name="T6" fmla="*/ 493 w 1133"/>
                  <a:gd name="T7" fmla="*/ 0 h 987"/>
                  <a:gd name="T8" fmla="*/ 0 w 1133"/>
                  <a:gd name="T9" fmla="*/ 494 h 987"/>
                  <a:gd name="T10" fmla="*/ 493 w 1133"/>
                  <a:gd name="T11" fmla="*/ 987 h 987"/>
                  <a:gd name="T12" fmla="*/ 849 w 1133"/>
                  <a:gd name="T13" fmla="*/ 835 h 987"/>
                  <a:gd name="T14" fmla="*/ 1133 w 1133"/>
                  <a:gd name="T15" fmla="*/ 835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3" h="987">
                    <a:moveTo>
                      <a:pt x="1133" y="835"/>
                    </a:moveTo>
                    <a:cubicBezTo>
                      <a:pt x="937" y="710"/>
                      <a:pt x="937" y="710"/>
                      <a:pt x="937" y="710"/>
                    </a:cubicBezTo>
                    <a:cubicBezTo>
                      <a:pt x="969" y="645"/>
                      <a:pt x="987" y="571"/>
                      <a:pt x="987" y="494"/>
                    </a:cubicBezTo>
                    <a:cubicBezTo>
                      <a:pt x="987" y="221"/>
                      <a:pt x="766" y="0"/>
                      <a:pt x="493" y="0"/>
                    </a:cubicBezTo>
                    <a:cubicBezTo>
                      <a:pt x="221" y="0"/>
                      <a:pt x="0" y="221"/>
                      <a:pt x="0" y="494"/>
                    </a:cubicBezTo>
                    <a:cubicBezTo>
                      <a:pt x="0" y="766"/>
                      <a:pt x="221" y="987"/>
                      <a:pt x="493" y="987"/>
                    </a:cubicBezTo>
                    <a:cubicBezTo>
                      <a:pt x="633" y="987"/>
                      <a:pt x="759" y="929"/>
                      <a:pt x="849" y="835"/>
                    </a:cubicBezTo>
                    <a:lnTo>
                      <a:pt x="1133" y="83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4" name="椭圆 1053"/>
              <p:cNvSpPr/>
              <p:nvPr/>
            </p:nvSpPr>
            <p:spPr>
              <a:xfrm>
                <a:off x="4752590" y="1676399"/>
                <a:ext cx="800100" cy="8001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076725" y="3241986"/>
              <a:ext cx="1232193" cy="1004428"/>
              <a:chOff x="3456897" y="3211271"/>
              <a:chExt cx="1232193" cy="1004428"/>
            </a:xfrm>
          </p:grpSpPr>
          <p:sp>
            <p:nvSpPr>
              <p:cNvPr id="67" name="Freeform 70"/>
              <p:cNvSpPr>
                <a:spLocks noChangeAspect="1"/>
              </p:cNvSpPr>
              <p:nvPr/>
            </p:nvSpPr>
            <p:spPr bwMode="auto">
              <a:xfrm>
                <a:off x="3456897" y="3211271"/>
                <a:ext cx="1232193" cy="1004428"/>
              </a:xfrm>
              <a:custGeom>
                <a:avLst/>
                <a:gdLst>
                  <a:gd name="T0" fmla="*/ 1210 w 1210"/>
                  <a:gd name="T1" fmla="*/ 491 h 986"/>
                  <a:gd name="T2" fmla="*/ 982 w 1210"/>
                  <a:gd name="T3" fmla="*/ 424 h 986"/>
                  <a:gd name="T4" fmla="*/ 494 w 1210"/>
                  <a:gd name="T5" fmla="*/ 0 h 986"/>
                  <a:gd name="T6" fmla="*/ 0 w 1210"/>
                  <a:gd name="T7" fmla="*/ 493 h 986"/>
                  <a:gd name="T8" fmla="*/ 494 w 1210"/>
                  <a:gd name="T9" fmla="*/ 986 h 986"/>
                  <a:gd name="T10" fmla="*/ 983 w 1210"/>
                  <a:gd name="T11" fmla="*/ 557 h 986"/>
                  <a:gd name="T12" fmla="*/ 1210 w 1210"/>
                  <a:gd name="T13" fmla="*/ 49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0" h="986">
                    <a:moveTo>
                      <a:pt x="1210" y="491"/>
                    </a:moveTo>
                    <a:cubicBezTo>
                      <a:pt x="982" y="424"/>
                      <a:pt x="982" y="424"/>
                      <a:pt x="982" y="424"/>
                    </a:cubicBezTo>
                    <a:cubicBezTo>
                      <a:pt x="949" y="184"/>
                      <a:pt x="743" y="0"/>
                      <a:pt x="494" y="0"/>
                    </a:cubicBez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6"/>
                      <a:pt x="221" y="986"/>
                      <a:pt x="494" y="986"/>
                    </a:cubicBezTo>
                    <a:cubicBezTo>
                      <a:pt x="745" y="986"/>
                      <a:pt x="952" y="799"/>
                      <a:pt x="983" y="557"/>
                    </a:cubicBezTo>
                    <a:lnTo>
                      <a:pt x="1210" y="49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561365" y="3313435"/>
                <a:ext cx="800100" cy="8001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396618" y="4810745"/>
              <a:ext cx="1153726" cy="1004400"/>
              <a:chOff x="4776790" y="4780030"/>
              <a:chExt cx="1153726" cy="1004400"/>
            </a:xfrm>
          </p:grpSpPr>
          <p:sp>
            <p:nvSpPr>
              <p:cNvPr id="74" name="Freeform 78"/>
              <p:cNvSpPr>
                <a:spLocks noChangeAspect="1"/>
              </p:cNvSpPr>
              <p:nvPr/>
            </p:nvSpPr>
            <p:spPr bwMode="auto">
              <a:xfrm>
                <a:off x="4776790" y="4780030"/>
                <a:ext cx="1153726" cy="1004400"/>
              </a:xfrm>
              <a:custGeom>
                <a:avLst/>
                <a:gdLst>
                  <a:gd name="T0" fmla="*/ 1133 w 1133"/>
                  <a:gd name="T1" fmla="*/ 151 h 986"/>
                  <a:gd name="T2" fmla="*/ 849 w 1133"/>
                  <a:gd name="T3" fmla="*/ 151 h 986"/>
                  <a:gd name="T4" fmla="*/ 493 w 1133"/>
                  <a:gd name="T5" fmla="*/ 0 h 986"/>
                  <a:gd name="T6" fmla="*/ 0 w 1133"/>
                  <a:gd name="T7" fmla="*/ 493 h 986"/>
                  <a:gd name="T8" fmla="*/ 493 w 1133"/>
                  <a:gd name="T9" fmla="*/ 986 h 986"/>
                  <a:gd name="T10" fmla="*/ 987 w 1133"/>
                  <a:gd name="T11" fmla="*/ 493 h 986"/>
                  <a:gd name="T12" fmla="*/ 937 w 1133"/>
                  <a:gd name="T13" fmla="*/ 277 h 986"/>
                  <a:gd name="T14" fmla="*/ 1133 w 1133"/>
                  <a:gd name="T15" fmla="*/ 15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3" h="986">
                    <a:moveTo>
                      <a:pt x="1133" y="151"/>
                    </a:moveTo>
                    <a:cubicBezTo>
                      <a:pt x="849" y="151"/>
                      <a:pt x="849" y="151"/>
                      <a:pt x="849" y="151"/>
                    </a:cubicBezTo>
                    <a:cubicBezTo>
                      <a:pt x="759" y="58"/>
                      <a:pt x="633" y="0"/>
                      <a:pt x="493" y="0"/>
                    </a:cubicBezTo>
                    <a:cubicBezTo>
                      <a:pt x="221" y="0"/>
                      <a:pt x="0" y="220"/>
                      <a:pt x="0" y="493"/>
                    </a:cubicBezTo>
                    <a:cubicBezTo>
                      <a:pt x="0" y="765"/>
                      <a:pt x="221" y="986"/>
                      <a:pt x="493" y="986"/>
                    </a:cubicBezTo>
                    <a:cubicBezTo>
                      <a:pt x="766" y="986"/>
                      <a:pt x="987" y="765"/>
                      <a:pt x="987" y="493"/>
                    </a:cubicBezTo>
                    <a:cubicBezTo>
                      <a:pt x="987" y="415"/>
                      <a:pt x="969" y="342"/>
                      <a:pt x="937" y="277"/>
                    </a:cubicBezTo>
                    <a:lnTo>
                      <a:pt x="1133" y="15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878388" y="4875168"/>
                <a:ext cx="800100" cy="800100"/>
              </a:xfrm>
              <a:prstGeom prst="ellipse">
                <a:avLst/>
              </a:prstGeom>
              <a:solidFill>
                <a:srgbClr val="133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7689228" y="2160526"/>
              <a:ext cx="265257" cy="265257"/>
              <a:chOff x="3634" y="1954"/>
              <a:chExt cx="412" cy="412"/>
            </a:xfrm>
          </p:grpSpPr>
          <p:sp>
            <p:nvSpPr>
              <p:cNvPr id="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634" y="1954"/>
                <a:ext cx="412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3632" y="1952"/>
                <a:ext cx="414" cy="414"/>
              </a:xfrm>
              <a:custGeom>
                <a:avLst/>
                <a:gdLst>
                  <a:gd name="T0" fmla="*/ 86 w 172"/>
                  <a:gd name="T1" fmla="*/ 21 h 172"/>
                  <a:gd name="T2" fmla="*/ 151 w 172"/>
                  <a:gd name="T3" fmla="*/ 86 h 172"/>
                  <a:gd name="T4" fmla="*/ 86 w 172"/>
                  <a:gd name="T5" fmla="*/ 151 h 172"/>
                  <a:gd name="T6" fmla="*/ 21 w 172"/>
                  <a:gd name="T7" fmla="*/ 86 h 172"/>
                  <a:gd name="T8" fmla="*/ 86 w 172"/>
                  <a:gd name="T9" fmla="*/ 21 h 172"/>
                  <a:gd name="T10" fmla="*/ 86 w 172"/>
                  <a:gd name="T11" fmla="*/ 0 h 172"/>
                  <a:gd name="T12" fmla="*/ 0 w 172"/>
                  <a:gd name="T13" fmla="*/ 86 h 172"/>
                  <a:gd name="T14" fmla="*/ 86 w 172"/>
                  <a:gd name="T15" fmla="*/ 172 h 172"/>
                  <a:gd name="T16" fmla="*/ 172 w 172"/>
                  <a:gd name="T17" fmla="*/ 86 h 172"/>
                  <a:gd name="T18" fmla="*/ 86 w 172"/>
                  <a:gd name="T1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72">
                    <a:moveTo>
                      <a:pt x="86" y="21"/>
                    </a:moveTo>
                    <a:cubicBezTo>
                      <a:pt x="122" y="21"/>
                      <a:pt x="151" y="50"/>
                      <a:pt x="151" y="86"/>
                    </a:cubicBezTo>
                    <a:cubicBezTo>
                      <a:pt x="151" y="122"/>
                      <a:pt x="122" y="151"/>
                      <a:pt x="86" y="151"/>
                    </a:cubicBezTo>
                    <a:cubicBezTo>
                      <a:pt x="50" y="151"/>
                      <a:pt x="21" y="122"/>
                      <a:pt x="21" y="86"/>
                    </a:cubicBezTo>
                    <a:cubicBezTo>
                      <a:pt x="21" y="50"/>
                      <a:pt x="50" y="21"/>
                      <a:pt x="86" y="21"/>
                    </a:cubicBezTo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4" y="172"/>
                      <a:pt x="172" y="134"/>
                      <a:pt x="172" y="86"/>
                    </a:cubicBezTo>
                    <a:cubicBezTo>
                      <a:pt x="172" y="38"/>
                      <a:pt x="134" y="0"/>
                      <a:pt x="8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3812" y="2029"/>
                <a:ext cx="106" cy="207"/>
              </a:xfrm>
              <a:custGeom>
                <a:avLst/>
                <a:gdLst>
                  <a:gd name="T0" fmla="*/ 33 w 44"/>
                  <a:gd name="T1" fmla="*/ 86 h 86"/>
                  <a:gd name="T2" fmla="*/ 25 w 44"/>
                  <a:gd name="T3" fmla="*/ 83 h 86"/>
                  <a:gd name="T4" fmla="*/ 3 w 44"/>
                  <a:gd name="T5" fmla="*/ 62 h 86"/>
                  <a:gd name="T6" fmla="*/ 0 w 44"/>
                  <a:gd name="T7" fmla="*/ 54 h 86"/>
                  <a:gd name="T8" fmla="*/ 0 w 44"/>
                  <a:gd name="T9" fmla="*/ 54 h 86"/>
                  <a:gd name="T10" fmla="*/ 0 w 44"/>
                  <a:gd name="T11" fmla="*/ 54 h 86"/>
                  <a:gd name="T12" fmla="*/ 0 w 44"/>
                  <a:gd name="T13" fmla="*/ 11 h 86"/>
                  <a:gd name="T14" fmla="*/ 11 w 44"/>
                  <a:gd name="T15" fmla="*/ 0 h 86"/>
                  <a:gd name="T16" fmla="*/ 22 w 44"/>
                  <a:gd name="T17" fmla="*/ 11 h 86"/>
                  <a:gd name="T18" fmla="*/ 22 w 44"/>
                  <a:gd name="T19" fmla="*/ 50 h 86"/>
                  <a:gd name="T20" fmla="*/ 40 w 44"/>
                  <a:gd name="T21" fmla="*/ 68 h 86"/>
                  <a:gd name="T22" fmla="*/ 40 w 44"/>
                  <a:gd name="T23" fmla="*/ 83 h 86"/>
                  <a:gd name="T24" fmla="*/ 33 w 44"/>
                  <a:gd name="T2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6">
                    <a:moveTo>
                      <a:pt x="33" y="86"/>
                    </a:moveTo>
                    <a:cubicBezTo>
                      <a:pt x="30" y="86"/>
                      <a:pt x="27" y="85"/>
                      <a:pt x="25" y="83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" y="60"/>
                      <a:pt x="0" y="57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4" y="72"/>
                      <a:pt x="44" y="79"/>
                      <a:pt x="40" y="83"/>
                    </a:cubicBezTo>
                    <a:cubicBezTo>
                      <a:pt x="38" y="85"/>
                      <a:pt x="35" y="86"/>
                      <a:pt x="33" y="8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9"/>
            <p:cNvGrpSpPr>
              <a:grpSpLocks noChangeAspect="1"/>
            </p:cNvGrpSpPr>
            <p:nvPr/>
          </p:nvGrpSpPr>
          <p:grpSpPr bwMode="auto">
            <a:xfrm>
              <a:off x="6441966" y="3766378"/>
              <a:ext cx="239310" cy="324434"/>
              <a:chOff x="3691" y="1958"/>
              <a:chExt cx="298" cy="404"/>
            </a:xfrm>
          </p:grpSpPr>
          <p:sp>
            <p:nvSpPr>
              <p:cNvPr id="13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691" y="1958"/>
                <a:ext cx="29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749" y="2011"/>
                <a:ext cx="114" cy="113"/>
              </a:xfrm>
              <a:custGeom>
                <a:avLst/>
                <a:gdLst>
                  <a:gd name="T0" fmla="*/ 24 w 47"/>
                  <a:gd name="T1" fmla="*/ 0 h 47"/>
                  <a:gd name="T2" fmla="*/ 0 w 47"/>
                  <a:gd name="T3" fmla="*/ 24 h 47"/>
                  <a:gd name="T4" fmla="*/ 24 w 47"/>
                  <a:gd name="T5" fmla="*/ 47 h 47"/>
                  <a:gd name="T6" fmla="*/ 47 w 47"/>
                  <a:gd name="T7" fmla="*/ 24 h 47"/>
                  <a:gd name="T8" fmla="*/ 24 w 47"/>
                  <a:gd name="T9" fmla="*/ 0 h 47"/>
                  <a:gd name="T10" fmla="*/ 24 w 47"/>
                  <a:gd name="T11" fmla="*/ 43 h 47"/>
                  <a:gd name="T12" fmla="*/ 5 w 47"/>
                  <a:gd name="T13" fmla="*/ 24 h 47"/>
                  <a:gd name="T14" fmla="*/ 24 w 47"/>
                  <a:gd name="T15" fmla="*/ 5 h 47"/>
                  <a:gd name="T16" fmla="*/ 43 w 47"/>
                  <a:gd name="T17" fmla="*/ 24 h 47"/>
                  <a:gd name="T18" fmla="*/ 24 w 47"/>
                  <a:gd name="T19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7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7"/>
                      <a:pt x="24" y="47"/>
                    </a:cubicBezTo>
                    <a:cubicBezTo>
                      <a:pt x="37" y="47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24" y="43"/>
                    </a:moveTo>
                    <a:cubicBezTo>
                      <a:pt x="13" y="43"/>
                      <a:pt x="5" y="34"/>
                      <a:pt x="5" y="24"/>
                    </a:cubicBezTo>
                    <a:cubicBezTo>
                      <a:pt x="5" y="13"/>
                      <a:pt x="13" y="5"/>
                      <a:pt x="24" y="5"/>
                    </a:cubicBezTo>
                    <a:cubicBezTo>
                      <a:pt x="34" y="5"/>
                      <a:pt x="43" y="13"/>
                      <a:pt x="43" y="24"/>
                    </a:cubicBezTo>
                    <a:cubicBezTo>
                      <a:pt x="43" y="34"/>
                      <a:pt x="34" y="43"/>
                      <a:pt x="24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3693" y="1956"/>
                <a:ext cx="228" cy="226"/>
              </a:xfrm>
              <a:custGeom>
                <a:avLst/>
                <a:gdLst>
                  <a:gd name="T0" fmla="*/ 47 w 94"/>
                  <a:gd name="T1" fmla="*/ 0 h 94"/>
                  <a:gd name="T2" fmla="*/ 0 w 94"/>
                  <a:gd name="T3" fmla="*/ 47 h 94"/>
                  <a:gd name="T4" fmla="*/ 47 w 94"/>
                  <a:gd name="T5" fmla="*/ 94 h 94"/>
                  <a:gd name="T6" fmla="*/ 94 w 94"/>
                  <a:gd name="T7" fmla="*/ 47 h 94"/>
                  <a:gd name="T8" fmla="*/ 47 w 94"/>
                  <a:gd name="T9" fmla="*/ 0 h 94"/>
                  <a:gd name="T10" fmla="*/ 47 w 94"/>
                  <a:gd name="T11" fmla="*/ 89 h 94"/>
                  <a:gd name="T12" fmla="*/ 5 w 94"/>
                  <a:gd name="T13" fmla="*/ 47 h 94"/>
                  <a:gd name="T14" fmla="*/ 47 w 94"/>
                  <a:gd name="T15" fmla="*/ 4 h 94"/>
                  <a:gd name="T16" fmla="*/ 89 w 94"/>
                  <a:gd name="T17" fmla="*/ 47 h 94"/>
                  <a:gd name="T18" fmla="*/ 47 w 94"/>
                  <a:gd name="T19" fmla="*/ 8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94">
                    <a:moveTo>
                      <a:pt x="47" y="0"/>
                    </a:moveTo>
                    <a:cubicBezTo>
                      <a:pt x="21" y="0"/>
                      <a:pt x="0" y="21"/>
                      <a:pt x="0" y="47"/>
                    </a:cubicBezTo>
                    <a:cubicBezTo>
                      <a:pt x="0" y="73"/>
                      <a:pt x="21" y="94"/>
                      <a:pt x="47" y="94"/>
                    </a:cubicBezTo>
                    <a:cubicBezTo>
                      <a:pt x="73" y="94"/>
                      <a:pt x="94" y="73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lose/>
                    <a:moveTo>
                      <a:pt x="47" y="89"/>
                    </a:moveTo>
                    <a:cubicBezTo>
                      <a:pt x="24" y="89"/>
                      <a:pt x="5" y="70"/>
                      <a:pt x="5" y="47"/>
                    </a:cubicBezTo>
                    <a:cubicBezTo>
                      <a:pt x="5" y="23"/>
                      <a:pt x="24" y="4"/>
                      <a:pt x="47" y="4"/>
                    </a:cubicBezTo>
                    <a:cubicBezTo>
                      <a:pt x="70" y="4"/>
                      <a:pt x="89" y="23"/>
                      <a:pt x="89" y="47"/>
                    </a:cubicBezTo>
                    <a:cubicBezTo>
                      <a:pt x="89" y="70"/>
                      <a:pt x="70" y="89"/>
                      <a:pt x="47" y="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3785" y="2054"/>
                <a:ext cx="204" cy="306"/>
              </a:xfrm>
              <a:custGeom>
                <a:avLst/>
                <a:gdLst>
                  <a:gd name="T0" fmla="*/ 70 w 84"/>
                  <a:gd name="T1" fmla="*/ 127 h 127"/>
                  <a:gd name="T2" fmla="*/ 84 w 84"/>
                  <a:gd name="T3" fmla="*/ 108 h 127"/>
                  <a:gd name="T4" fmla="*/ 84 w 84"/>
                  <a:gd name="T5" fmla="*/ 87 h 127"/>
                  <a:gd name="T6" fmla="*/ 84 w 84"/>
                  <a:gd name="T7" fmla="*/ 86 h 127"/>
                  <a:gd name="T8" fmla="*/ 84 w 84"/>
                  <a:gd name="T9" fmla="*/ 49 h 127"/>
                  <a:gd name="T10" fmla="*/ 75 w 84"/>
                  <a:gd name="T11" fmla="*/ 40 h 127"/>
                  <a:gd name="T12" fmla="*/ 66 w 84"/>
                  <a:gd name="T13" fmla="*/ 49 h 127"/>
                  <a:gd name="T14" fmla="*/ 66 w 84"/>
                  <a:gd name="T15" fmla="*/ 68 h 127"/>
                  <a:gd name="T16" fmla="*/ 62 w 84"/>
                  <a:gd name="T17" fmla="*/ 68 h 127"/>
                  <a:gd name="T18" fmla="*/ 62 w 84"/>
                  <a:gd name="T19" fmla="*/ 49 h 127"/>
                  <a:gd name="T20" fmla="*/ 53 w 84"/>
                  <a:gd name="T21" fmla="*/ 40 h 127"/>
                  <a:gd name="T22" fmla="*/ 44 w 84"/>
                  <a:gd name="T23" fmla="*/ 49 h 127"/>
                  <a:gd name="T24" fmla="*/ 44 w 84"/>
                  <a:gd name="T25" fmla="*/ 68 h 127"/>
                  <a:gd name="T26" fmla="*/ 40 w 84"/>
                  <a:gd name="T27" fmla="*/ 68 h 127"/>
                  <a:gd name="T28" fmla="*/ 40 w 84"/>
                  <a:gd name="T29" fmla="*/ 49 h 127"/>
                  <a:gd name="T30" fmla="*/ 31 w 84"/>
                  <a:gd name="T31" fmla="*/ 40 h 127"/>
                  <a:gd name="T32" fmla="*/ 22 w 84"/>
                  <a:gd name="T33" fmla="*/ 49 h 127"/>
                  <a:gd name="T34" fmla="*/ 22 w 84"/>
                  <a:gd name="T35" fmla="*/ 68 h 127"/>
                  <a:gd name="T36" fmla="*/ 18 w 84"/>
                  <a:gd name="T37" fmla="*/ 68 h 127"/>
                  <a:gd name="T38" fmla="*/ 18 w 84"/>
                  <a:gd name="T39" fmla="*/ 9 h 127"/>
                  <a:gd name="T40" fmla="*/ 9 w 84"/>
                  <a:gd name="T41" fmla="*/ 0 h 127"/>
                  <a:gd name="T42" fmla="*/ 0 w 84"/>
                  <a:gd name="T43" fmla="*/ 9 h 127"/>
                  <a:gd name="T44" fmla="*/ 0 w 84"/>
                  <a:gd name="T45" fmla="*/ 87 h 127"/>
                  <a:gd name="T46" fmla="*/ 0 w 84"/>
                  <a:gd name="T47" fmla="*/ 88 h 127"/>
                  <a:gd name="T48" fmla="*/ 0 w 84"/>
                  <a:gd name="T49" fmla="*/ 108 h 127"/>
                  <a:gd name="T50" fmla="*/ 14 w 84"/>
                  <a:gd name="T51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127">
                    <a:moveTo>
                      <a:pt x="70" y="127"/>
                    </a:moveTo>
                    <a:cubicBezTo>
                      <a:pt x="78" y="127"/>
                      <a:pt x="84" y="119"/>
                      <a:pt x="84" y="108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44"/>
                      <a:pt x="80" y="40"/>
                      <a:pt x="75" y="40"/>
                    </a:cubicBezTo>
                    <a:cubicBezTo>
                      <a:pt x="70" y="40"/>
                      <a:pt x="66" y="44"/>
                      <a:pt x="66" y="49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4"/>
                      <a:pt x="58" y="40"/>
                      <a:pt x="53" y="40"/>
                    </a:cubicBezTo>
                    <a:cubicBezTo>
                      <a:pt x="48" y="40"/>
                      <a:pt x="44" y="44"/>
                      <a:pt x="44" y="49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4"/>
                      <a:pt x="36" y="40"/>
                      <a:pt x="31" y="40"/>
                    </a:cubicBezTo>
                    <a:cubicBezTo>
                      <a:pt x="26" y="40"/>
                      <a:pt x="22" y="44"/>
                      <a:pt x="22" y="49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9"/>
                      <a:pt x="6" y="127"/>
                      <a:pt x="14" y="12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5"/>
            <p:cNvGrpSpPr>
              <a:grpSpLocks noChangeAspect="1"/>
            </p:cNvGrpSpPr>
            <p:nvPr/>
          </p:nvGrpSpPr>
          <p:grpSpPr bwMode="auto">
            <a:xfrm>
              <a:off x="7766690" y="5304482"/>
              <a:ext cx="255702" cy="299041"/>
              <a:chOff x="5220" y="1367"/>
              <a:chExt cx="649" cy="759"/>
            </a:xfrm>
          </p:grpSpPr>
          <p:sp>
            <p:nvSpPr>
              <p:cNvPr id="19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5220" y="1367"/>
                <a:ext cx="649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5224" y="1362"/>
                <a:ext cx="650" cy="769"/>
              </a:xfrm>
              <a:custGeom>
                <a:avLst/>
                <a:gdLst>
                  <a:gd name="T0" fmla="*/ 78 w 138"/>
                  <a:gd name="T1" fmla="*/ 53 h 164"/>
                  <a:gd name="T2" fmla="*/ 116 w 138"/>
                  <a:gd name="T3" fmla="*/ 6 h 164"/>
                  <a:gd name="T4" fmla="*/ 109 w 138"/>
                  <a:gd name="T5" fmla="*/ 0 h 164"/>
                  <a:gd name="T6" fmla="*/ 67 w 138"/>
                  <a:gd name="T7" fmla="*/ 53 h 164"/>
                  <a:gd name="T8" fmla="*/ 66 w 138"/>
                  <a:gd name="T9" fmla="*/ 53 h 164"/>
                  <a:gd name="T10" fmla="*/ 36 w 138"/>
                  <a:gd name="T11" fmla="*/ 29 h 164"/>
                  <a:gd name="T12" fmla="*/ 31 w 138"/>
                  <a:gd name="T13" fmla="*/ 35 h 164"/>
                  <a:gd name="T14" fmla="*/ 54 w 138"/>
                  <a:gd name="T15" fmla="*/ 53 h 164"/>
                  <a:gd name="T16" fmla="*/ 0 w 138"/>
                  <a:gd name="T17" fmla="*/ 53 h 164"/>
                  <a:gd name="T18" fmla="*/ 0 w 138"/>
                  <a:gd name="T19" fmla="*/ 164 h 164"/>
                  <a:gd name="T20" fmla="*/ 138 w 138"/>
                  <a:gd name="T21" fmla="*/ 164 h 164"/>
                  <a:gd name="T22" fmla="*/ 138 w 138"/>
                  <a:gd name="T23" fmla="*/ 53 h 164"/>
                  <a:gd name="T24" fmla="*/ 78 w 138"/>
                  <a:gd name="T25" fmla="*/ 53 h 164"/>
                  <a:gd name="T26" fmla="*/ 92 w 138"/>
                  <a:gd name="T27" fmla="*/ 153 h 164"/>
                  <a:gd name="T28" fmla="*/ 84 w 138"/>
                  <a:gd name="T29" fmla="*/ 145 h 164"/>
                  <a:gd name="T30" fmla="*/ 92 w 138"/>
                  <a:gd name="T31" fmla="*/ 137 h 164"/>
                  <a:gd name="T32" fmla="*/ 100 w 138"/>
                  <a:gd name="T33" fmla="*/ 145 h 164"/>
                  <a:gd name="T34" fmla="*/ 92 w 138"/>
                  <a:gd name="T35" fmla="*/ 153 h 164"/>
                  <a:gd name="T36" fmla="*/ 113 w 138"/>
                  <a:gd name="T37" fmla="*/ 153 h 164"/>
                  <a:gd name="T38" fmla="*/ 104 w 138"/>
                  <a:gd name="T39" fmla="*/ 145 h 164"/>
                  <a:gd name="T40" fmla="*/ 113 w 138"/>
                  <a:gd name="T41" fmla="*/ 137 h 164"/>
                  <a:gd name="T42" fmla="*/ 121 w 138"/>
                  <a:gd name="T43" fmla="*/ 145 h 164"/>
                  <a:gd name="T44" fmla="*/ 113 w 138"/>
                  <a:gd name="T45" fmla="*/ 153 h 164"/>
                  <a:gd name="T46" fmla="*/ 125 w 138"/>
                  <a:gd name="T47" fmla="*/ 129 h 164"/>
                  <a:gd name="T48" fmla="*/ 13 w 138"/>
                  <a:gd name="T49" fmla="*/ 129 h 164"/>
                  <a:gd name="T50" fmla="*/ 13 w 138"/>
                  <a:gd name="T51" fmla="*/ 65 h 164"/>
                  <a:gd name="T52" fmla="*/ 125 w 138"/>
                  <a:gd name="T53" fmla="*/ 65 h 164"/>
                  <a:gd name="T54" fmla="*/ 125 w 138"/>
                  <a:gd name="T55" fmla="*/ 12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164">
                    <a:moveTo>
                      <a:pt x="78" y="53"/>
                    </a:moveTo>
                    <a:cubicBezTo>
                      <a:pt x="116" y="6"/>
                      <a:pt x="116" y="6"/>
                      <a:pt x="116" y="6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38" y="164"/>
                      <a:pt x="138" y="164"/>
                      <a:pt x="138" y="164"/>
                    </a:cubicBezTo>
                    <a:cubicBezTo>
                      <a:pt x="138" y="53"/>
                      <a:pt x="138" y="53"/>
                      <a:pt x="138" y="53"/>
                    </a:cubicBezTo>
                    <a:lnTo>
                      <a:pt x="78" y="53"/>
                    </a:lnTo>
                    <a:close/>
                    <a:moveTo>
                      <a:pt x="92" y="153"/>
                    </a:moveTo>
                    <a:cubicBezTo>
                      <a:pt x="88" y="153"/>
                      <a:pt x="84" y="150"/>
                      <a:pt x="84" y="145"/>
                    </a:cubicBezTo>
                    <a:cubicBezTo>
                      <a:pt x="84" y="141"/>
                      <a:pt x="88" y="137"/>
                      <a:pt x="92" y="137"/>
                    </a:cubicBezTo>
                    <a:cubicBezTo>
                      <a:pt x="96" y="137"/>
                      <a:pt x="100" y="141"/>
                      <a:pt x="100" y="145"/>
                    </a:cubicBezTo>
                    <a:cubicBezTo>
                      <a:pt x="100" y="150"/>
                      <a:pt x="96" y="153"/>
                      <a:pt x="92" y="153"/>
                    </a:cubicBezTo>
                    <a:close/>
                    <a:moveTo>
                      <a:pt x="113" y="153"/>
                    </a:moveTo>
                    <a:cubicBezTo>
                      <a:pt x="108" y="153"/>
                      <a:pt x="104" y="150"/>
                      <a:pt x="104" y="145"/>
                    </a:cubicBezTo>
                    <a:cubicBezTo>
                      <a:pt x="104" y="141"/>
                      <a:pt x="108" y="137"/>
                      <a:pt x="113" y="137"/>
                    </a:cubicBezTo>
                    <a:cubicBezTo>
                      <a:pt x="117" y="137"/>
                      <a:pt x="121" y="141"/>
                      <a:pt x="121" y="145"/>
                    </a:cubicBezTo>
                    <a:cubicBezTo>
                      <a:pt x="121" y="150"/>
                      <a:pt x="117" y="153"/>
                      <a:pt x="113" y="153"/>
                    </a:cubicBezTo>
                    <a:close/>
                    <a:moveTo>
                      <a:pt x="125" y="129"/>
                    </a:moveTo>
                    <a:cubicBezTo>
                      <a:pt x="13" y="129"/>
                      <a:pt x="13" y="129"/>
                      <a:pt x="13" y="129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25" y="65"/>
                      <a:pt x="125" y="65"/>
                      <a:pt x="125" y="65"/>
                    </a:cubicBezTo>
                    <a:lnTo>
                      <a:pt x="125" y="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2497455" y="1345565"/>
            <a:ext cx="548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美食博主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91235" y="3269615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旅游博主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42540" y="5119370"/>
            <a:ext cx="63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爱好旅游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753312" y="2999957"/>
            <a:ext cx="1472082" cy="1291771"/>
            <a:chOff x="6031804" y="3124235"/>
            <a:chExt cx="1472082" cy="1291771"/>
          </a:xfrm>
        </p:grpSpPr>
        <p:sp>
          <p:nvSpPr>
            <p:cNvPr id="10" name="椭圆 9"/>
            <p:cNvSpPr/>
            <p:nvPr/>
          </p:nvSpPr>
          <p:spPr>
            <a:xfrm>
              <a:off x="6212115" y="3124235"/>
              <a:ext cx="1291771" cy="12917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16200000">
              <a:off x="6201564" y="3113685"/>
              <a:ext cx="973354" cy="1312873"/>
            </a:xfrm>
            <a:custGeom>
              <a:avLst/>
              <a:gdLst>
                <a:gd name="connsiteX0" fmla="*/ 973354 w 973354"/>
                <a:gd name="connsiteY0" fmla="*/ 826196 h 1312873"/>
                <a:gd name="connsiteX1" fmla="*/ 486677 w 973354"/>
                <a:gd name="connsiteY1" fmla="*/ 1312873 h 1312873"/>
                <a:gd name="connsiteX2" fmla="*/ 0 w 973354"/>
                <a:gd name="connsiteY2" fmla="*/ 826196 h 1312873"/>
                <a:gd name="connsiteX3" fmla="*/ 297240 w 973354"/>
                <a:gd name="connsiteY3" fmla="*/ 377765 h 1312873"/>
                <a:gd name="connsiteX4" fmla="*/ 349513 w 973354"/>
                <a:gd name="connsiteY4" fmla="*/ 361539 h 1312873"/>
                <a:gd name="connsiteX5" fmla="*/ 464302 w 973354"/>
                <a:gd name="connsiteY5" fmla="*/ 0 h 1312873"/>
                <a:gd name="connsiteX6" fmla="*/ 574924 w 973354"/>
                <a:gd name="connsiteY6" fmla="*/ 348415 h 1312873"/>
                <a:gd name="connsiteX7" fmla="*/ 584759 w 973354"/>
                <a:gd name="connsiteY7" fmla="*/ 349407 h 1312873"/>
                <a:gd name="connsiteX8" fmla="*/ 973354 w 973354"/>
                <a:gd name="connsiteY8" fmla="*/ 826196 h 131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354" h="1312873">
                  <a:moveTo>
                    <a:pt x="973354" y="826196"/>
                  </a:moveTo>
                  <a:cubicBezTo>
                    <a:pt x="973354" y="1094980"/>
                    <a:pt x="755461" y="1312873"/>
                    <a:pt x="486677" y="1312873"/>
                  </a:cubicBezTo>
                  <a:cubicBezTo>
                    <a:pt x="217893" y="1312873"/>
                    <a:pt x="0" y="1094980"/>
                    <a:pt x="0" y="826196"/>
                  </a:cubicBezTo>
                  <a:cubicBezTo>
                    <a:pt x="0" y="624608"/>
                    <a:pt x="122565" y="451646"/>
                    <a:pt x="297240" y="377765"/>
                  </a:cubicBezTo>
                  <a:lnTo>
                    <a:pt x="349513" y="361539"/>
                  </a:lnTo>
                  <a:lnTo>
                    <a:pt x="464302" y="0"/>
                  </a:lnTo>
                  <a:lnTo>
                    <a:pt x="574924" y="348415"/>
                  </a:lnTo>
                  <a:lnTo>
                    <a:pt x="584759" y="349407"/>
                  </a:lnTo>
                  <a:cubicBezTo>
                    <a:pt x="806530" y="394788"/>
                    <a:pt x="973354" y="591010"/>
                    <a:pt x="973354" y="826196"/>
                  </a:cubicBezTo>
                  <a:close/>
                </a:path>
              </a:pathLst>
            </a:cu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165850" y="3352165"/>
            <a:ext cx="826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旅游宣传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41528" y="5263995"/>
            <a:ext cx="51447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14"/>
          <p:cNvSpPr/>
          <p:nvPr/>
        </p:nvSpPr>
        <p:spPr bwMode="auto">
          <a:xfrm>
            <a:off x="7726583" y="2546599"/>
            <a:ext cx="2260202" cy="2259223"/>
          </a:xfrm>
          <a:custGeom>
            <a:avLst/>
            <a:gdLst>
              <a:gd name="T0" fmla="*/ 2311 w 4619"/>
              <a:gd name="T1" fmla="*/ 0 h 4617"/>
              <a:gd name="T2" fmla="*/ 4619 w 4619"/>
              <a:gd name="T3" fmla="*/ 2308 h 4617"/>
              <a:gd name="T4" fmla="*/ 2311 w 4619"/>
              <a:gd name="T5" fmla="*/ 4617 h 4617"/>
              <a:gd name="T6" fmla="*/ 2041 w 4619"/>
              <a:gd name="T7" fmla="*/ 4347 h 4617"/>
              <a:gd name="T8" fmla="*/ 2394 w 4619"/>
              <a:gd name="T9" fmla="*/ 3995 h 4617"/>
              <a:gd name="T10" fmla="*/ 2394 w 4619"/>
              <a:gd name="T11" fmla="*/ 4288 h 4617"/>
              <a:gd name="T12" fmla="*/ 2606 w 4619"/>
              <a:gd name="T13" fmla="*/ 4288 h 4617"/>
              <a:gd name="T14" fmla="*/ 2606 w 4619"/>
              <a:gd name="T15" fmla="*/ 3633 h 4617"/>
              <a:gd name="T16" fmla="*/ 1951 w 4619"/>
              <a:gd name="T17" fmla="*/ 3633 h 4617"/>
              <a:gd name="T18" fmla="*/ 1951 w 4619"/>
              <a:gd name="T19" fmla="*/ 3846 h 4617"/>
              <a:gd name="T20" fmla="*/ 2245 w 4619"/>
              <a:gd name="T21" fmla="*/ 3846 h 4617"/>
              <a:gd name="T22" fmla="*/ 1892 w 4619"/>
              <a:gd name="T23" fmla="*/ 4196 h 4617"/>
              <a:gd name="T24" fmla="*/ 1623 w 4619"/>
              <a:gd name="T25" fmla="*/ 3926 h 4617"/>
              <a:gd name="T26" fmla="*/ 2753 w 4619"/>
              <a:gd name="T27" fmla="*/ 2796 h 4617"/>
              <a:gd name="T28" fmla="*/ 0 w 4619"/>
              <a:gd name="T29" fmla="*/ 2796 h 4617"/>
              <a:gd name="T30" fmla="*/ 0 w 4619"/>
              <a:gd name="T31" fmla="*/ 2415 h 4617"/>
              <a:gd name="T32" fmla="*/ 499 w 4619"/>
              <a:gd name="T33" fmla="*/ 2415 h 4617"/>
              <a:gd name="T34" fmla="*/ 291 w 4619"/>
              <a:gd name="T35" fmla="*/ 2621 h 4617"/>
              <a:gd name="T36" fmla="*/ 440 w 4619"/>
              <a:gd name="T37" fmla="*/ 2772 h 4617"/>
              <a:gd name="T38" fmla="*/ 903 w 4619"/>
              <a:gd name="T39" fmla="*/ 2308 h 4617"/>
              <a:gd name="T40" fmla="*/ 440 w 4619"/>
              <a:gd name="T41" fmla="*/ 1845 h 4617"/>
              <a:gd name="T42" fmla="*/ 291 w 4619"/>
              <a:gd name="T43" fmla="*/ 1996 h 4617"/>
              <a:gd name="T44" fmla="*/ 499 w 4619"/>
              <a:gd name="T45" fmla="*/ 2202 h 4617"/>
              <a:gd name="T46" fmla="*/ 0 w 4619"/>
              <a:gd name="T47" fmla="*/ 2202 h 4617"/>
              <a:gd name="T48" fmla="*/ 0 w 4619"/>
              <a:gd name="T49" fmla="*/ 1821 h 4617"/>
              <a:gd name="T50" fmla="*/ 2753 w 4619"/>
              <a:gd name="T51" fmla="*/ 1821 h 4617"/>
              <a:gd name="T52" fmla="*/ 1623 w 4619"/>
              <a:gd name="T53" fmla="*/ 691 h 4617"/>
              <a:gd name="T54" fmla="*/ 1892 w 4619"/>
              <a:gd name="T55" fmla="*/ 421 h 4617"/>
              <a:gd name="T56" fmla="*/ 2245 w 4619"/>
              <a:gd name="T57" fmla="*/ 771 h 4617"/>
              <a:gd name="T58" fmla="*/ 1951 w 4619"/>
              <a:gd name="T59" fmla="*/ 771 h 4617"/>
              <a:gd name="T60" fmla="*/ 1951 w 4619"/>
              <a:gd name="T61" fmla="*/ 984 h 4617"/>
              <a:gd name="T62" fmla="*/ 2606 w 4619"/>
              <a:gd name="T63" fmla="*/ 984 h 4617"/>
              <a:gd name="T64" fmla="*/ 2606 w 4619"/>
              <a:gd name="T65" fmla="*/ 329 h 4617"/>
              <a:gd name="T66" fmla="*/ 2394 w 4619"/>
              <a:gd name="T67" fmla="*/ 329 h 4617"/>
              <a:gd name="T68" fmla="*/ 2394 w 4619"/>
              <a:gd name="T69" fmla="*/ 622 h 4617"/>
              <a:gd name="T70" fmla="*/ 2041 w 4619"/>
              <a:gd name="T71" fmla="*/ 270 h 4617"/>
              <a:gd name="T72" fmla="*/ 2311 w 4619"/>
              <a:gd name="T73" fmla="*/ 0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19" h="4617">
                <a:moveTo>
                  <a:pt x="2311" y="0"/>
                </a:moveTo>
                <a:lnTo>
                  <a:pt x="4619" y="2308"/>
                </a:lnTo>
                <a:lnTo>
                  <a:pt x="2311" y="4617"/>
                </a:lnTo>
                <a:lnTo>
                  <a:pt x="2041" y="4347"/>
                </a:lnTo>
                <a:lnTo>
                  <a:pt x="2394" y="3995"/>
                </a:lnTo>
                <a:lnTo>
                  <a:pt x="2394" y="4288"/>
                </a:lnTo>
                <a:lnTo>
                  <a:pt x="2606" y="4288"/>
                </a:lnTo>
                <a:lnTo>
                  <a:pt x="2606" y="3633"/>
                </a:lnTo>
                <a:lnTo>
                  <a:pt x="1951" y="3633"/>
                </a:lnTo>
                <a:lnTo>
                  <a:pt x="1951" y="3846"/>
                </a:lnTo>
                <a:lnTo>
                  <a:pt x="2245" y="3846"/>
                </a:lnTo>
                <a:lnTo>
                  <a:pt x="1892" y="4196"/>
                </a:lnTo>
                <a:lnTo>
                  <a:pt x="1623" y="3926"/>
                </a:lnTo>
                <a:lnTo>
                  <a:pt x="2753" y="2796"/>
                </a:lnTo>
                <a:lnTo>
                  <a:pt x="0" y="2796"/>
                </a:lnTo>
                <a:lnTo>
                  <a:pt x="0" y="2415"/>
                </a:lnTo>
                <a:lnTo>
                  <a:pt x="499" y="2415"/>
                </a:lnTo>
                <a:lnTo>
                  <a:pt x="291" y="2621"/>
                </a:lnTo>
                <a:lnTo>
                  <a:pt x="440" y="2772"/>
                </a:lnTo>
                <a:lnTo>
                  <a:pt x="903" y="2308"/>
                </a:lnTo>
                <a:lnTo>
                  <a:pt x="440" y="1845"/>
                </a:lnTo>
                <a:lnTo>
                  <a:pt x="291" y="1996"/>
                </a:lnTo>
                <a:lnTo>
                  <a:pt x="499" y="2202"/>
                </a:lnTo>
                <a:lnTo>
                  <a:pt x="0" y="2202"/>
                </a:lnTo>
                <a:lnTo>
                  <a:pt x="0" y="1821"/>
                </a:lnTo>
                <a:lnTo>
                  <a:pt x="2753" y="1821"/>
                </a:lnTo>
                <a:lnTo>
                  <a:pt x="1623" y="691"/>
                </a:lnTo>
                <a:lnTo>
                  <a:pt x="1892" y="421"/>
                </a:lnTo>
                <a:lnTo>
                  <a:pt x="2245" y="771"/>
                </a:lnTo>
                <a:lnTo>
                  <a:pt x="1951" y="771"/>
                </a:lnTo>
                <a:lnTo>
                  <a:pt x="1951" y="984"/>
                </a:lnTo>
                <a:lnTo>
                  <a:pt x="2606" y="984"/>
                </a:lnTo>
                <a:lnTo>
                  <a:pt x="2606" y="329"/>
                </a:lnTo>
                <a:lnTo>
                  <a:pt x="2394" y="329"/>
                </a:lnTo>
                <a:lnTo>
                  <a:pt x="2394" y="622"/>
                </a:lnTo>
                <a:lnTo>
                  <a:pt x="2041" y="270"/>
                </a:lnTo>
                <a:lnTo>
                  <a:pt x="231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92345" y="4492164"/>
            <a:ext cx="627317" cy="6273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792345" y="2199156"/>
            <a:ext cx="627317" cy="6273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299288" y="3228902"/>
            <a:ext cx="954249" cy="95424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38648" y="2284989"/>
            <a:ext cx="75952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725809" y="4654389"/>
            <a:ext cx="75952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396647" y="3352082"/>
            <a:ext cx="7595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三人作者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320" y="146050"/>
            <a:ext cx="2876550" cy="808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209" y="3771286"/>
            <a:ext cx="12187592" cy="285750"/>
            <a:chOff x="0" y="3771286"/>
            <a:chExt cx="12192000" cy="28575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0" y="3914161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157987" y="3771286"/>
              <a:ext cx="285750" cy="2857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817783" y="3771286"/>
              <a:ext cx="285750" cy="2857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477579" y="3771286"/>
              <a:ext cx="285750" cy="2857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137375" y="3771286"/>
              <a:ext cx="285750" cy="2857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11760" y="3143077"/>
            <a:ext cx="395552" cy="586237"/>
            <a:chOff x="976397" y="2745409"/>
            <a:chExt cx="648930" cy="961411"/>
          </a:xfrm>
        </p:grpSpPr>
        <p:sp>
          <p:nvSpPr>
            <p:cNvPr id="32" name="任意多边形 31"/>
            <p:cNvSpPr/>
            <p:nvPr/>
          </p:nvSpPr>
          <p:spPr>
            <a:xfrm>
              <a:off x="976397" y="2745409"/>
              <a:ext cx="648930" cy="961411"/>
            </a:xfrm>
            <a:custGeom>
              <a:avLst/>
              <a:gdLst>
                <a:gd name="connsiteX0" fmla="*/ 324464 w 648930"/>
                <a:gd name="connsiteY0" fmla="*/ 0 h 961411"/>
                <a:gd name="connsiteX1" fmla="*/ 324464 w 648930"/>
                <a:gd name="connsiteY1" fmla="*/ 0 h 961411"/>
                <a:gd name="connsiteX2" fmla="*/ 324465 w 648930"/>
                <a:gd name="connsiteY2" fmla="*/ 0 h 961411"/>
                <a:gd name="connsiteX3" fmla="*/ 648930 w 648930"/>
                <a:gd name="connsiteY3" fmla="*/ 324465 h 961411"/>
                <a:gd name="connsiteX4" fmla="*/ 593517 w 648930"/>
                <a:gd name="connsiteY4" fmla="*/ 505877 h 961411"/>
                <a:gd name="connsiteX5" fmla="*/ 583509 w 648930"/>
                <a:gd name="connsiteY5" fmla="*/ 518006 h 961411"/>
                <a:gd name="connsiteX6" fmla="*/ 324464 w 648930"/>
                <a:gd name="connsiteY6" fmla="*/ 961411 h 961411"/>
                <a:gd name="connsiteX7" fmla="*/ 65414 w 648930"/>
                <a:gd name="connsiteY7" fmla="*/ 517998 h 961411"/>
                <a:gd name="connsiteX8" fmla="*/ 55414 w 648930"/>
                <a:gd name="connsiteY8" fmla="*/ 505877 h 961411"/>
                <a:gd name="connsiteX9" fmla="*/ 0 w 648930"/>
                <a:gd name="connsiteY9" fmla="*/ 324465 h 961411"/>
                <a:gd name="connsiteX10" fmla="*/ 259074 w 648930"/>
                <a:gd name="connsiteY10" fmla="*/ 6592 h 961411"/>
                <a:gd name="connsiteX11" fmla="*/ 324464 w 648930"/>
                <a:gd name="connsiteY11" fmla="*/ 0 h 961411"/>
                <a:gd name="connsiteX0-1" fmla="*/ 324464 w 648930"/>
                <a:gd name="connsiteY0-2" fmla="*/ 0 h 961411"/>
                <a:gd name="connsiteX1-3" fmla="*/ 324464 w 648930"/>
                <a:gd name="connsiteY1-4" fmla="*/ 0 h 961411"/>
                <a:gd name="connsiteX2-5" fmla="*/ 324465 w 648930"/>
                <a:gd name="connsiteY2-6" fmla="*/ 0 h 961411"/>
                <a:gd name="connsiteX3-7" fmla="*/ 648930 w 648930"/>
                <a:gd name="connsiteY3-8" fmla="*/ 324465 h 961411"/>
                <a:gd name="connsiteX4-9" fmla="*/ 593517 w 648930"/>
                <a:gd name="connsiteY4-10" fmla="*/ 505877 h 961411"/>
                <a:gd name="connsiteX5-11" fmla="*/ 583509 w 648930"/>
                <a:gd name="connsiteY5-12" fmla="*/ 518006 h 961411"/>
                <a:gd name="connsiteX6-13" fmla="*/ 324464 w 648930"/>
                <a:gd name="connsiteY6-14" fmla="*/ 961411 h 961411"/>
                <a:gd name="connsiteX7-15" fmla="*/ 65414 w 648930"/>
                <a:gd name="connsiteY7-16" fmla="*/ 517998 h 961411"/>
                <a:gd name="connsiteX8-17" fmla="*/ 55414 w 648930"/>
                <a:gd name="connsiteY8-18" fmla="*/ 505877 h 961411"/>
                <a:gd name="connsiteX9-19" fmla="*/ 0 w 648930"/>
                <a:gd name="connsiteY9-20" fmla="*/ 324465 h 961411"/>
                <a:gd name="connsiteX10-21" fmla="*/ 259074 w 648930"/>
                <a:gd name="connsiteY10-22" fmla="*/ 6592 h 961411"/>
                <a:gd name="connsiteX11-23" fmla="*/ 324464 w 648930"/>
                <a:gd name="connsiteY11-24" fmla="*/ 0 h 961411"/>
                <a:gd name="connsiteX0-25" fmla="*/ 324464 w 648930"/>
                <a:gd name="connsiteY0-26" fmla="*/ 0 h 961411"/>
                <a:gd name="connsiteX1-27" fmla="*/ 324464 w 648930"/>
                <a:gd name="connsiteY1-28" fmla="*/ 0 h 961411"/>
                <a:gd name="connsiteX2-29" fmla="*/ 324465 w 648930"/>
                <a:gd name="connsiteY2-30" fmla="*/ 0 h 961411"/>
                <a:gd name="connsiteX3-31" fmla="*/ 648930 w 648930"/>
                <a:gd name="connsiteY3-32" fmla="*/ 324465 h 961411"/>
                <a:gd name="connsiteX4-33" fmla="*/ 593517 w 648930"/>
                <a:gd name="connsiteY4-34" fmla="*/ 505877 h 961411"/>
                <a:gd name="connsiteX5-35" fmla="*/ 583509 w 648930"/>
                <a:gd name="connsiteY5-36" fmla="*/ 518006 h 961411"/>
                <a:gd name="connsiteX6-37" fmla="*/ 324464 w 648930"/>
                <a:gd name="connsiteY6-38" fmla="*/ 961411 h 961411"/>
                <a:gd name="connsiteX7-39" fmla="*/ 65414 w 648930"/>
                <a:gd name="connsiteY7-40" fmla="*/ 517998 h 961411"/>
                <a:gd name="connsiteX8-41" fmla="*/ 55414 w 648930"/>
                <a:gd name="connsiteY8-42" fmla="*/ 505877 h 961411"/>
                <a:gd name="connsiteX9-43" fmla="*/ 0 w 648930"/>
                <a:gd name="connsiteY9-44" fmla="*/ 324465 h 961411"/>
                <a:gd name="connsiteX10-45" fmla="*/ 259074 w 648930"/>
                <a:gd name="connsiteY10-46" fmla="*/ 6592 h 961411"/>
                <a:gd name="connsiteX11-47" fmla="*/ 324464 w 648930"/>
                <a:gd name="connsiteY11-48" fmla="*/ 0 h 961411"/>
                <a:gd name="connsiteX0-49" fmla="*/ 324464 w 648930"/>
                <a:gd name="connsiteY0-50" fmla="*/ 0 h 961411"/>
                <a:gd name="connsiteX1-51" fmla="*/ 324464 w 648930"/>
                <a:gd name="connsiteY1-52" fmla="*/ 0 h 961411"/>
                <a:gd name="connsiteX2-53" fmla="*/ 324465 w 648930"/>
                <a:gd name="connsiteY2-54" fmla="*/ 0 h 961411"/>
                <a:gd name="connsiteX3-55" fmla="*/ 648930 w 648930"/>
                <a:gd name="connsiteY3-56" fmla="*/ 324465 h 961411"/>
                <a:gd name="connsiteX4-57" fmla="*/ 593517 w 648930"/>
                <a:gd name="connsiteY4-58" fmla="*/ 505877 h 961411"/>
                <a:gd name="connsiteX5-59" fmla="*/ 583509 w 648930"/>
                <a:gd name="connsiteY5-60" fmla="*/ 518006 h 961411"/>
                <a:gd name="connsiteX6-61" fmla="*/ 324464 w 648930"/>
                <a:gd name="connsiteY6-62" fmla="*/ 961411 h 961411"/>
                <a:gd name="connsiteX7-63" fmla="*/ 65414 w 648930"/>
                <a:gd name="connsiteY7-64" fmla="*/ 517998 h 961411"/>
                <a:gd name="connsiteX8-65" fmla="*/ 55414 w 648930"/>
                <a:gd name="connsiteY8-66" fmla="*/ 505877 h 961411"/>
                <a:gd name="connsiteX9-67" fmla="*/ 0 w 648930"/>
                <a:gd name="connsiteY9-68" fmla="*/ 324465 h 961411"/>
                <a:gd name="connsiteX10-69" fmla="*/ 259074 w 648930"/>
                <a:gd name="connsiteY10-70" fmla="*/ 6592 h 961411"/>
                <a:gd name="connsiteX11-71" fmla="*/ 324464 w 648930"/>
                <a:gd name="connsiteY11-72" fmla="*/ 0 h 961411"/>
                <a:gd name="connsiteX0-73" fmla="*/ 324464 w 648930"/>
                <a:gd name="connsiteY0-74" fmla="*/ 0 h 961411"/>
                <a:gd name="connsiteX1-75" fmla="*/ 324464 w 648930"/>
                <a:gd name="connsiteY1-76" fmla="*/ 0 h 961411"/>
                <a:gd name="connsiteX2-77" fmla="*/ 324465 w 648930"/>
                <a:gd name="connsiteY2-78" fmla="*/ 0 h 961411"/>
                <a:gd name="connsiteX3-79" fmla="*/ 648930 w 648930"/>
                <a:gd name="connsiteY3-80" fmla="*/ 324465 h 961411"/>
                <a:gd name="connsiteX4-81" fmla="*/ 593517 w 648930"/>
                <a:gd name="connsiteY4-82" fmla="*/ 505877 h 961411"/>
                <a:gd name="connsiteX5-83" fmla="*/ 583509 w 648930"/>
                <a:gd name="connsiteY5-84" fmla="*/ 518006 h 961411"/>
                <a:gd name="connsiteX6-85" fmla="*/ 324464 w 648930"/>
                <a:gd name="connsiteY6-86" fmla="*/ 961411 h 961411"/>
                <a:gd name="connsiteX7-87" fmla="*/ 65414 w 648930"/>
                <a:gd name="connsiteY7-88" fmla="*/ 517998 h 961411"/>
                <a:gd name="connsiteX8-89" fmla="*/ 55414 w 648930"/>
                <a:gd name="connsiteY8-90" fmla="*/ 505877 h 961411"/>
                <a:gd name="connsiteX9-91" fmla="*/ 0 w 648930"/>
                <a:gd name="connsiteY9-92" fmla="*/ 324465 h 961411"/>
                <a:gd name="connsiteX10-93" fmla="*/ 259074 w 648930"/>
                <a:gd name="connsiteY10-94" fmla="*/ 6592 h 961411"/>
                <a:gd name="connsiteX11-95" fmla="*/ 324464 w 648930"/>
                <a:gd name="connsiteY11-96" fmla="*/ 0 h 9614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648930" h="961411">
                  <a:moveTo>
                    <a:pt x="324464" y="0"/>
                  </a:moveTo>
                  <a:lnTo>
                    <a:pt x="324464" y="0"/>
                  </a:lnTo>
                  <a:lnTo>
                    <a:pt x="324465" y="0"/>
                  </a:lnTo>
                  <a:cubicBezTo>
                    <a:pt x="503662" y="0"/>
                    <a:pt x="648930" y="145268"/>
                    <a:pt x="648930" y="324465"/>
                  </a:cubicBezTo>
                  <a:cubicBezTo>
                    <a:pt x="648930" y="391664"/>
                    <a:pt x="628502" y="454092"/>
                    <a:pt x="593517" y="505877"/>
                  </a:cubicBezTo>
                  <a:lnTo>
                    <a:pt x="583509" y="518006"/>
                  </a:lnTo>
                  <a:cubicBezTo>
                    <a:pt x="497161" y="665808"/>
                    <a:pt x="404462" y="645334"/>
                    <a:pt x="324464" y="961411"/>
                  </a:cubicBezTo>
                  <a:cubicBezTo>
                    <a:pt x="234939" y="642157"/>
                    <a:pt x="151764" y="665802"/>
                    <a:pt x="65414" y="517998"/>
                  </a:cubicBezTo>
                  <a:lnTo>
                    <a:pt x="55414" y="505877"/>
                  </a:lnTo>
                  <a:cubicBezTo>
                    <a:pt x="20428" y="454092"/>
                    <a:pt x="0" y="391664"/>
                    <a:pt x="0" y="324465"/>
                  </a:cubicBezTo>
                  <a:cubicBezTo>
                    <a:pt x="0" y="167668"/>
                    <a:pt x="111221" y="36847"/>
                    <a:pt x="259074" y="6592"/>
                  </a:cubicBezTo>
                  <a:lnTo>
                    <a:pt x="324464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108931" y="2887976"/>
              <a:ext cx="383862" cy="3838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22436" y="3143077"/>
            <a:ext cx="395552" cy="586237"/>
            <a:chOff x="976397" y="2745409"/>
            <a:chExt cx="648930" cy="961411"/>
          </a:xfrm>
        </p:grpSpPr>
        <p:sp>
          <p:nvSpPr>
            <p:cNvPr id="36" name="任意多边形 35"/>
            <p:cNvSpPr/>
            <p:nvPr/>
          </p:nvSpPr>
          <p:spPr>
            <a:xfrm>
              <a:off x="976397" y="2745409"/>
              <a:ext cx="648930" cy="961411"/>
            </a:xfrm>
            <a:custGeom>
              <a:avLst/>
              <a:gdLst>
                <a:gd name="connsiteX0" fmla="*/ 324464 w 648930"/>
                <a:gd name="connsiteY0" fmla="*/ 0 h 961411"/>
                <a:gd name="connsiteX1" fmla="*/ 324464 w 648930"/>
                <a:gd name="connsiteY1" fmla="*/ 0 h 961411"/>
                <a:gd name="connsiteX2" fmla="*/ 324465 w 648930"/>
                <a:gd name="connsiteY2" fmla="*/ 0 h 961411"/>
                <a:gd name="connsiteX3" fmla="*/ 648930 w 648930"/>
                <a:gd name="connsiteY3" fmla="*/ 324465 h 961411"/>
                <a:gd name="connsiteX4" fmla="*/ 593517 w 648930"/>
                <a:gd name="connsiteY4" fmla="*/ 505877 h 961411"/>
                <a:gd name="connsiteX5" fmla="*/ 583509 w 648930"/>
                <a:gd name="connsiteY5" fmla="*/ 518006 h 961411"/>
                <a:gd name="connsiteX6" fmla="*/ 324464 w 648930"/>
                <a:gd name="connsiteY6" fmla="*/ 961411 h 961411"/>
                <a:gd name="connsiteX7" fmla="*/ 65414 w 648930"/>
                <a:gd name="connsiteY7" fmla="*/ 517998 h 961411"/>
                <a:gd name="connsiteX8" fmla="*/ 55414 w 648930"/>
                <a:gd name="connsiteY8" fmla="*/ 505877 h 961411"/>
                <a:gd name="connsiteX9" fmla="*/ 0 w 648930"/>
                <a:gd name="connsiteY9" fmla="*/ 324465 h 961411"/>
                <a:gd name="connsiteX10" fmla="*/ 259074 w 648930"/>
                <a:gd name="connsiteY10" fmla="*/ 6592 h 961411"/>
                <a:gd name="connsiteX11" fmla="*/ 324464 w 648930"/>
                <a:gd name="connsiteY11" fmla="*/ 0 h 961411"/>
                <a:gd name="connsiteX0-1" fmla="*/ 324464 w 648930"/>
                <a:gd name="connsiteY0-2" fmla="*/ 0 h 961411"/>
                <a:gd name="connsiteX1-3" fmla="*/ 324464 w 648930"/>
                <a:gd name="connsiteY1-4" fmla="*/ 0 h 961411"/>
                <a:gd name="connsiteX2-5" fmla="*/ 324465 w 648930"/>
                <a:gd name="connsiteY2-6" fmla="*/ 0 h 961411"/>
                <a:gd name="connsiteX3-7" fmla="*/ 648930 w 648930"/>
                <a:gd name="connsiteY3-8" fmla="*/ 324465 h 961411"/>
                <a:gd name="connsiteX4-9" fmla="*/ 593517 w 648930"/>
                <a:gd name="connsiteY4-10" fmla="*/ 505877 h 961411"/>
                <a:gd name="connsiteX5-11" fmla="*/ 583509 w 648930"/>
                <a:gd name="connsiteY5-12" fmla="*/ 518006 h 961411"/>
                <a:gd name="connsiteX6-13" fmla="*/ 324464 w 648930"/>
                <a:gd name="connsiteY6-14" fmla="*/ 961411 h 961411"/>
                <a:gd name="connsiteX7-15" fmla="*/ 65414 w 648930"/>
                <a:gd name="connsiteY7-16" fmla="*/ 517998 h 961411"/>
                <a:gd name="connsiteX8-17" fmla="*/ 55414 w 648930"/>
                <a:gd name="connsiteY8-18" fmla="*/ 505877 h 961411"/>
                <a:gd name="connsiteX9-19" fmla="*/ 0 w 648930"/>
                <a:gd name="connsiteY9-20" fmla="*/ 324465 h 961411"/>
                <a:gd name="connsiteX10-21" fmla="*/ 259074 w 648930"/>
                <a:gd name="connsiteY10-22" fmla="*/ 6592 h 961411"/>
                <a:gd name="connsiteX11-23" fmla="*/ 324464 w 648930"/>
                <a:gd name="connsiteY11-24" fmla="*/ 0 h 961411"/>
                <a:gd name="connsiteX0-25" fmla="*/ 324464 w 648930"/>
                <a:gd name="connsiteY0-26" fmla="*/ 0 h 961411"/>
                <a:gd name="connsiteX1-27" fmla="*/ 324464 w 648930"/>
                <a:gd name="connsiteY1-28" fmla="*/ 0 h 961411"/>
                <a:gd name="connsiteX2-29" fmla="*/ 324465 w 648930"/>
                <a:gd name="connsiteY2-30" fmla="*/ 0 h 961411"/>
                <a:gd name="connsiteX3-31" fmla="*/ 648930 w 648930"/>
                <a:gd name="connsiteY3-32" fmla="*/ 324465 h 961411"/>
                <a:gd name="connsiteX4-33" fmla="*/ 593517 w 648930"/>
                <a:gd name="connsiteY4-34" fmla="*/ 505877 h 961411"/>
                <a:gd name="connsiteX5-35" fmla="*/ 583509 w 648930"/>
                <a:gd name="connsiteY5-36" fmla="*/ 518006 h 961411"/>
                <a:gd name="connsiteX6-37" fmla="*/ 324464 w 648930"/>
                <a:gd name="connsiteY6-38" fmla="*/ 961411 h 961411"/>
                <a:gd name="connsiteX7-39" fmla="*/ 65414 w 648930"/>
                <a:gd name="connsiteY7-40" fmla="*/ 517998 h 961411"/>
                <a:gd name="connsiteX8-41" fmla="*/ 55414 w 648930"/>
                <a:gd name="connsiteY8-42" fmla="*/ 505877 h 961411"/>
                <a:gd name="connsiteX9-43" fmla="*/ 0 w 648930"/>
                <a:gd name="connsiteY9-44" fmla="*/ 324465 h 961411"/>
                <a:gd name="connsiteX10-45" fmla="*/ 259074 w 648930"/>
                <a:gd name="connsiteY10-46" fmla="*/ 6592 h 961411"/>
                <a:gd name="connsiteX11-47" fmla="*/ 324464 w 648930"/>
                <a:gd name="connsiteY11-48" fmla="*/ 0 h 961411"/>
                <a:gd name="connsiteX0-49" fmla="*/ 324464 w 648930"/>
                <a:gd name="connsiteY0-50" fmla="*/ 0 h 961411"/>
                <a:gd name="connsiteX1-51" fmla="*/ 324464 w 648930"/>
                <a:gd name="connsiteY1-52" fmla="*/ 0 h 961411"/>
                <a:gd name="connsiteX2-53" fmla="*/ 324465 w 648930"/>
                <a:gd name="connsiteY2-54" fmla="*/ 0 h 961411"/>
                <a:gd name="connsiteX3-55" fmla="*/ 648930 w 648930"/>
                <a:gd name="connsiteY3-56" fmla="*/ 324465 h 961411"/>
                <a:gd name="connsiteX4-57" fmla="*/ 593517 w 648930"/>
                <a:gd name="connsiteY4-58" fmla="*/ 505877 h 961411"/>
                <a:gd name="connsiteX5-59" fmla="*/ 583509 w 648930"/>
                <a:gd name="connsiteY5-60" fmla="*/ 518006 h 961411"/>
                <a:gd name="connsiteX6-61" fmla="*/ 324464 w 648930"/>
                <a:gd name="connsiteY6-62" fmla="*/ 961411 h 961411"/>
                <a:gd name="connsiteX7-63" fmla="*/ 65414 w 648930"/>
                <a:gd name="connsiteY7-64" fmla="*/ 517998 h 961411"/>
                <a:gd name="connsiteX8-65" fmla="*/ 55414 w 648930"/>
                <a:gd name="connsiteY8-66" fmla="*/ 505877 h 961411"/>
                <a:gd name="connsiteX9-67" fmla="*/ 0 w 648930"/>
                <a:gd name="connsiteY9-68" fmla="*/ 324465 h 961411"/>
                <a:gd name="connsiteX10-69" fmla="*/ 259074 w 648930"/>
                <a:gd name="connsiteY10-70" fmla="*/ 6592 h 961411"/>
                <a:gd name="connsiteX11-71" fmla="*/ 324464 w 648930"/>
                <a:gd name="connsiteY11-72" fmla="*/ 0 h 961411"/>
                <a:gd name="connsiteX0-73" fmla="*/ 324464 w 648930"/>
                <a:gd name="connsiteY0-74" fmla="*/ 0 h 961411"/>
                <a:gd name="connsiteX1-75" fmla="*/ 324464 w 648930"/>
                <a:gd name="connsiteY1-76" fmla="*/ 0 h 961411"/>
                <a:gd name="connsiteX2-77" fmla="*/ 324465 w 648930"/>
                <a:gd name="connsiteY2-78" fmla="*/ 0 h 961411"/>
                <a:gd name="connsiteX3-79" fmla="*/ 648930 w 648930"/>
                <a:gd name="connsiteY3-80" fmla="*/ 324465 h 961411"/>
                <a:gd name="connsiteX4-81" fmla="*/ 593517 w 648930"/>
                <a:gd name="connsiteY4-82" fmla="*/ 505877 h 961411"/>
                <a:gd name="connsiteX5-83" fmla="*/ 583509 w 648930"/>
                <a:gd name="connsiteY5-84" fmla="*/ 518006 h 961411"/>
                <a:gd name="connsiteX6-85" fmla="*/ 324464 w 648930"/>
                <a:gd name="connsiteY6-86" fmla="*/ 961411 h 961411"/>
                <a:gd name="connsiteX7-87" fmla="*/ 65414 w 648930"/>
                <a:gd name="connsiteY7-88" fmla="*/ 517998 h 961411"/>
                <a:gd name="connsiteX8-89" fmla="*/ 55414 w 648930"/>
                <a:gd name="connsiteY8-90" fmla="*/ 505877 h 961411"/>
                <a:gd name="connsiteX9-91" fmla="*/ 0 w 648930"/>
                <a:gd name="connsiteY9-92" fmla="*/ 324465 h 961411"/>
                <a:gd name="connsiteX10-93" fmla="*/ 259074 w 648930"/>
                <a:gd name="connsiteY10-94" fmla="*/ 6592 h 961411"/>
                <a:gd name="connsiteX11-95" fmla="*/ 324464 w 648930"/>
                <a:gd name="connsiteY11-96" fmla="*/ 0 h 9614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648930" h="961411">
                  <a:moveTo>
                    <a:pt x="324464" y="0"/>
                  </a:moveTo>
                  <a:lnTo>
                    <a:pt x="324464" y="0"/>
                  </a:lnTo>
                  <a:lnTo>
                    <a:pt x="324465" y="0"/>
                  </a:lnTo>
                  <a:cubicBezTo>
                    <a:pt x="503662" y="0"/>
                    <a:pt x="648930" y="145268"/>
                    <a:pt x="648930" y="324465"/>
                  </a:cubicBezTo>
                  <a:cubicBezTo>
                    <a:pt x="648930" y="391664"/>
                    <a:pt x="628502" y="454092"/>
                    <a:pt x="593517" y="505877"/>
                  </a:cubicBezTo>
                  <a:lnTo>
                    <a:pt x="583509" y="518006"/>
                  </a:lnTo>
                  <a:cubicBezTo>
                    <a:pt x="497161" y="665808"/>
                    <a:pt x="404462" y="645334"/>
                    <a:pt x="324464" y="961411"/>
                  </a:cubicBezTo>
                  <a:cubicBezTo>
                    <a:pt x="234939" y="642157"/>
                    <a:pt x="151764" y="665802"/>
                    <a:pt x="65414" y="517998"/>
                  </a:cubicBezTo>
                  <a:lnTo>
                    <a:pt x="55414" y="505877"/>
                  </a:lnTo>
                  <a:cubicBezTo>
                    <a:pt x="20428" y="454092"/>
                    <a:pt x="0" y="391664"/>
                    <a:pt x="0" y="324465"/>
                  </a:cubicBezTo>
                  <a:cubicBezTo>
                    <a:pt x="0" y="167668"/>
                    <a:pt x="111221" y="36847"/>
                    <a:pt x="259074" y="6592"/>
                  </a:cubicBezTo>
                  <a:lnTo>
                    <a:pt x="32446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108931" y="2887976"/>
              <a:ext cx="383862" cy="3838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flipV="1">
            <a:off x="3767689" y="4117420"/>
            <a:ext cx="395552" cy="586237"/>
            <a:chOff x="976397" y="2745409"/>
            <a:chExt cx="648930" cy="961411"/>
          </a:xfrm>
        </p:grpSpPr>
        <p:sp>
          <p:nvSpPr>
            <p:cNvPr id="39" name="任意多边形 38"/>
            <p:cNvSpPr/>
            <p:nvPr/>
          </p:nvSpPr>
          <p:spPr>
            <a:xfrm>
              <a:off x="976397" y="2745409"/>
              <a:ext cx="648930" cy="961411"/>
            </a:xfrm>
            <a:custGeom>
              <a:avLst/>
              <a:gdLst>
                <a:gd name="connsiteX0" fmla="*/ 324464 w 648930"/>
                <a:gd name="connsiteY0" fmla="*/ 0 h 961411"/>
                <a:gd name="connsiteX1" fmla="*/ 324464 w 648930"/>
                <a:gd name="connsiteY1" fmla="*/ 0 h 961411"/>
                <a:gd name="connsiteX2" fmla="*/ 324465 w 648930"/>
                <a:gd name="connsiteY2" fmla="*/ 0 h 961411"/>
                <a:gd name="connsiteX3" fmla="*/ 648930 w 648930"/>
                <a:gd name="connsiteY3" fmla="*/ 324465 h 961411"/>
                <a:gd name="connsiteX4" fmla="*/ 593517 w 648930"/>
                <a:gd name="connsiteY4" fmla="*/ 505877 h 961411"/>
                <a:gd name="connsiteX5" fmla="*/ 583509 w 648930"/>
                <a:gd name="connsiteY5" fmla="*/ 518006 h 961411"/>
                <a:gd name="connsiteX6" fmla="*/ 324464 w 648930"/>
                <a:gd name="connsiteY6" fmla="*/ 961411 h 961411"/>
                <a:gd name="connsiteX7" fmla="*/ 65414 w 648930"/>
                <a:gd name="connsiteY7" fmla="*/ 517998 h 961411"/>
                <a:gd name="connsiteX8" fmla="*/ 55414 w 648930"/>
                <a:gd name="connsiteY8" fmla="*/ 505877 h 961411"/>
                <a:gd name="connsiteX9" fmla="*/ 0 w 648930"/>
                <a:gd name="connsiteY9" fmla="*/ 324465 h 961411"/>
                <a:gd name="connsiteX10" fmla="*/ 259074 w 648930"/>
                <a:gd name="connsiteY10" fmla="*/ 6592 h 961411"/>
                <a:gd name="connsiteX11" fmla="*/ 324464 w 648930"/>
                <a:gd name="connsiteY11" fmla="*/ 0 h 961411"/>
                <a:gd name="connsiteX0-1" fmla="*/ 324464 w 648930"/>
                <a:gd name="connsiteY0-2" fmla="*/ 0 h 961411"/>
                <a:gd name="connsiteX1-3" fmla="*/ 324464 w 648930"/>
                <a:gd name="connsiteY1-4" fmla="*/ 0 h 961411"/>
                <a:gd name="connsiteX2-5" fmla="*/ 324465 w 648930"/>
                <a:gd name="connsiteY2-6" fmla="*/ 0 h 961411"/>
                <a:gd name="connsiteX3-7" fmla="*/ 648930 w 648930"/>
                <a:gd name="connsiteY3-8" fmla="*/ 324465 h 961411"/>
                <a:gd name="connsiteX4-9" fmla="*/ 593517 w 648930"/>
                <a:gd name="connsiteY4-10" fmla="*/ 505877 h 961411"/>
                <a:gd name="connsiteX5-11" fmla="*/ 583509 w 648930"/>
                <a:gd name="connsiteY5-12" fmla="*/ 518006 h 961411"/>
                <a:gd name="connsiteX6-13" fmla="*/ 324464 w 648930"/>
                <a:gd name="connsiteY6-14" fmla="*/ 961411 h 961411"/>
                <a:gd name="connsiteX7-15" fmla="*/ 65414 w 648930"/>
                <a:gd name="connsiteY7-16" fmla="*/ 517998 h 961411"/>
                <a:gd name="connsiteX8-17" fmla="*/ 55414 w 648930"/>
                <a:gd name="connsiteY8-18" fmla="*/ 505877 h 961411"/>
                <a:gd name="connsiteX9-19" fmla="*/ 0 w 648930"/>
                <a:gd name="connsiteY9-20" fmla="*/ 324465 h 961411"/>
                <a:gd name="connsiteX10-21" fmla="*/ 259074 w 648930"/>
                <a:gd name="connsiteY10-22" fmla="*/ 6592 h 961411"/>
                <a:gd name="connsiteX11-23" fmla="*/ 324464 w 648930"/>
                <a:gd name="connsiteY11-24" fmla="*/ 0 h 961411"/>
                <a:gd name="connsiteX0-25" fmla="*/ 324464 w 648930"/>
                <a:gd name="connsiteY0-26" fmla="*/ 0 h 961411"/>
                <a:gd name="connsiteX1-27" fmla="*/ 324464 w 648930"/>
                <a:gd name="connsiteY1-28" fmla="*/ 0 h 961411"/>
                <a:gd name="connsiteX2-29" fmla="*/ 324465 w 648930"/>
                <a:gd name="connsiteY2-30" fmla="*/ 0 h 961411"/>
                <a:gd name="connsiteX3-31" fmla="*/ 648930 w 648930"/>
                <a:gd name="connsiteY3-32" fmla="*/ 324465 h 961411"/>
                <a:gd name="connsiteX4-33" fmla="*/ 593517 w 648930"/>
                <a:gd name="connsiteY4-34" fmla="*/ 505877 h 961411"/>
                <a:gd name="connsiteX5-35" fmla="*/ 583509 w 648930"/>
                <a:gd name="connsiteY5-36" fmla="*/ 518006 h 961411"/>
                <a:gd name="connsiteX6-37" fmla="*/ 324464 w 648930"/>
                <a:gd name="connsiteY6-38" fmla="*/ 961411 h 961411"/>
                <a:gd name="connsiteX7-39" fmla="*/ 65414 w 648930"/>
                <a:gd name="connsiteY7-40" fmla="*/ 517998 h 961411"/>
                <a:gd name="connsiteX8-41" fmla="*/ 55414 w 648930"/>
                <a:gd name="connsiteY8-42" fmla="*/ 505877 h 961411"/>
                <a:gd name="connsiteX9-43" fmla="*/ 0 w 648930"/>
                <a:gd name="connsiteY9-44" fmla="*/ 324465 h 961411"/>
                <a:gd name="connsiteX10-45" fmla="*/ 259074 w 648930"/>
                <a:gd name="connsiteY10-46" fmla="*/ 6592 h 961411"/>
                <a:gd name="connsiteX11-47" fmla="*/ 324464 w 648930"/>
                <a:gd name="connsiteY11-48" fmla="*/ 0 h 961411"/>
                <a:gd name="connsiteX0-49" fmla="*/ 324464 w 648930"/>
                <a:gd name="connsiteY0-50" fmla="*/ 0 h 961411"/>
                <a:gd name="connsiteX1-51" fmla="*/ 324464 w 648930"/>
                <a:gd name="connsiteY1-52" fmla="*/ 0 h 961411"/>
                <a:gd name="connsiteX2-53" fmla="*/ 324465 w 648930"/>
                <a:gd name="connsiteY2-54" fmla="*/ 0 h 961411"/>
                <a:gd name="connsiteX3-55" fmla="*/ 648930 w 648930"/>
                <a:gd name="connsiteY3-56" fmla="*/ 324465 h 961411"/>
                <a:gd name="connsiteX4-57" fmla="*/ 593517 w 648930"/>
                <a:gd name="connsiteY4-58" fmla="*/ 505877 h 961411"/>
                <a:gd name="connsiteX5-59" fmla="*/ 583509 w 648930"/>
                <a:gd name="connsiteY5-60" fmla="*/ 518006 h 961411"/>
                <a:gd name="connsiteX6-61" fmla="*/ 324464 w 648930"/>
                <a:gd name="connsiteY6-62" fmla="*/ 961411 h 961411"/>
                <a:gd name="connsiteX7-63" fmla="*/ 65414 w 648930"/>
                <a:gd name="connsiteY7-64" fmla="*/ 517998 h 961411"/>
                <a:gd name="connsiteX8-65" fmla="*/ 55414 w 648930"/>
                <a:gd name="connsiteY8-66" fmla="*/ 505877 h 961411"/>
                <a:gd name="connsiteX9-67" fmla="*/ 0 w 648930"/>
                <a:gd name="connsiteY9-68" fmla="*/ 324465 h 961411"/>
                <a:gd name="connsiteX10-69" fmla="*/ 259074 w 648930"/>
                <a:gd name="connsiteY10-70" fmla="*/ 6592 h 961411"/>
                <a:gd name="connsiteX11-71" fmla="*/ 324464 w 648930"/>
                <a:gd name="connsiteY11-72" fmla="*/ 0 h 961411"/>
                <a:gd name="connsiteX0-73" fmla="*/ 324464 w 648930"/>
                <a:gd name="connsiteY0-74" fmla="*/ 0 h 961411"/>
                <a:gd name="connsiteX1-75" fmla="*/ 324464 w 648930"/>
                <a:gd name="connsiteY1-76" fmla="*/ 0 h 961411"/>
                <a:gd name="connsiteX2-77" fmla="*/ 324465 w 648930"/>
                <a:gd name="connsiteY2-78" fmla="*/ 0 h 961411"/>
                <a:gd name="connsiteX3-79" fmla="*/ 648930 w 648930"/>
                <a:gd name="connsiteY3-80" fmla="*/ 324465 h 961411"/>
                <a:gd name="connsiteX4-81" fmla="*/ 593517 w 648930"/>
                <a:gd name="connsiteY4-82" fmla="*/ 505877 h 961411"/>
                <a:gd name="connsiteX5-83" fmla="*/ 583509 w 648930"/>
                <a:gd name="connsiteY5-84" fmla="*/ 518006 h 961411"/>
                <a:gd name="connsiteX6-85" fmla="*/ 324464 w 648930"/>
                <a:gd name="connsiteY6-86" fmla="*/ 961411 h 961411"/>
                <a:gd name="connsiteX7-87" fmla="*/ 65414 w 648930"/>
                <a:gd name="connsiteY7-88" fmla="*/ 517998 h 961411"/>
                <a:gd name="connsiteX8-89" fmla="*/ 55414 w 648930"/>
                <a:gd name="connsiteY8-90" fmla="*/ 505877 h 961411"/>
                <a:gd name="connsiteX9-91" fmla="*/ 0 w 648930"/>
                <a:gd name="connsiteY9-92" fmla="*/ 324465 h 961411"/>
                <a:gd name="connsiteX10-93" fmla="*/ 259074 w 648930"/>
                <a:gd name="connsiteY10-94" fmla="*/ 6592 h 961411"/>
                <a:gd name="connsiteX11-95" fmla="*/ 324464 w 648930"/>
                <a:gd name="connsiteY11-96" fmla="*/ 0 h 9614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648930" h="961411">
                  <a:moveTo>
                    <a:pt x="324464" y="0"/>
                  </a:moveTo>
                  <a:lnTo>
                    <a:pt x="324464" y="0"/>
                  </a:lnTo>
                  <a:lnTo>
                    <a:pt x="324465" y="0"/>
                  </a:lnTo>
                  <a:cubicBezTo>
                    <a:pt x="503662" y="0"/>
                    <a:pt x="648930" y="145268"/>
                    <a:pt x="648930" y="324465"/>
                  </a:cubicBezTo>
                  <a:cubicBezTo>
                    <a:pt x="648930" y="391664"/>
                    <a:pt x="628502" y="454092"/>
                    <a:pt x="593517" y="505877"/>
                  </a:cubicBezTo>
                  <a:lnTo>
                    <a:pt x="583509" y="518006"/>
                  </a:lnTo>
                  <a:cubicBezTo>
                    <a:pt x="497161" y="665808"/>
                    <a:pt x="404462" y="645334"/>
                    <a:pt x="324464" y="961411"/>
                  </a:cubicBezTo>
                  <a:cubicBezTo>
                    <a:pt x="234939" y="642157"/>
                    <a:pt x="151764" y="665802"/>
                    <a:pt x="65414" y="517998"/>
                  </a:cubicBezTo>
                  <a:lnTo>
                    <a:pt x="55414" y="505877"/>
                  </a:lnTo>
                  <a:cubicBezTo>
                    <a:pt x="20428" y="454092"/>
                    <a:pt x="0" y="391664"/>
                    <a:pt x="0" y="324465"/>
                  </a:cubicBezTo>
                  <a:cubicBezTo>
                    <a:pt x="0" y="167668"/>
                    <a:pt x="111221" y="36847"/>
                    <a:pt x="259074" y="6592"/>
                  </a:cubicBezTo>
                  <a:lnTo>
                    <a:pt x="32446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108931" y="2887976"/>
              <a:ext cx="383862" cy="3838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V="1">
            <a:off x="9106930" y="4117420"/>
            <a:ext cx="395552" cy="586237"/>
            <a:chOff x="976397" y="2745409"/>
            <a:chExt cx="648930" cy="961411"/>
          </a:xfrm>
        </p:grpSpPr>
        <p:sp>
          <p:nvSpPr>
            <p:cNvPr id="42" name="任意多边形 41"/>
            <p:cNvSpPr/>
            <p:nvPr/>
          </p:nvSpPr>
          <p:spPr>
            <a:xfrm>
              <a:off x="976397" y="2745409"/>
              <a:ext cx="648930" cy="961411"/>
            </a:xfrm>
            <a:custGeom>
              <a:avLst/>
              <a:gdLst>
                <a:gd name="connsiteX0" fmla="*/ 324464 w 648930"/>
                <a:gd name="connsiteY0" fmla="*/ 0 h 961411"/>
                <a:gd name="connsiteX1" fmla="*/ 324464 w 648930"/>
                <a:gd name="connsiteY1" fmla="*/ 0 h 961411"/>
                <a:gd name="connsiteX2" fmla="*/ 324465 w 648930"/>
                <a:gd name="connsiteY2" fmla="*/ 0 h 961411"/>
                <a:gd name="connsiteX3" fmla="*/ 648930 w 648930"/>
                <a:gd name="connsiteY3" fmla="*/ 324465 h 961411"/>
                <a:gd name="connsiteX4" fmla="*/ 593517 w 648930"/>
                <a:gd name="connsiteY4" fmla="*/ 505877 h 961411"/>
                <a:gd name="connsiteX5" fmla="*/ 583509 w 648930"/>
                <a:gd name="connsiteY5" fmla="*/ 518006 h 961411"/>
                <a:gd name="connsiteX6" fmla="*/ 324464 w 648930"/>
                <a:gd name="connsiteY6" fmla="*/ 961411 h 961411"/>
                <a:gd name="connsiteX7" fmla="*/ 65414 w 648930"/>
                <a:gd name="connsiteY7" fmla="*/ 517998 h 961411"/>
                <a:gd name="connsiteX8" fmla="*/ 55414 w 648930"/>
                <a:gd name="connsiteY8" fmla="*/ 505877 h 961411"/>
                <a:gd name="connsiteX9" fmla="*/ 0 w 648930"/>
                <a:gd name="connsiteY9" fmla="*/ 324465 h 961411"/>
                <a:gd name="connsiteX10" fmla="*/ 259074 w 648930"/>
                <a:gd name="connsiteY10" fmla="*/ 6592 h 961411"/>
                <a:gd name="connsiteX11" fmla="*/ 324464 w 648930"/>
                <a:gd name="connsiteY11" fmla="*/ 0 h 961411"/>
                <a:gd name="connsiteX0-1" fmla="*/ 324464 w 648930"/>
                <a:gd name="connsiteY0-2" fmla="*/ 0 h 961411"/>
                <a:gd name="connsiteX1-3" fmla="*/ 324464 w 648930"/>
                <a:gd name="connsiteY1-4" fmla="*/ 0 h 961411"/>
                <a:gd name="connsiteX2-5" fmla="*/ 324465 w 648930"/>
                <a:gd name="connsiteY2-6" fmla="*/ 0 h 961411"/>
                <a:gd name="connsiteX3-7" fmla="*/ 648930 w 648930"/>
                <a:gd name="connsiteY3-8" fmla="*/ 324465 h 961411"/>
                <a:gd name="connsiteX4-9" fmla="*/ 593517 w 648930"/>
                <a:gd name="connsiteY4-10" fmla="*/ 505877 h 961411"/>
                <a:gd name="connsiteX5-11" fmla="*/ 583509 w 648930"/>
                <a:gd name="connsiteY5-12" fmla="*/ 518006 h 961411"/>
                <a:gd name="connsiteX6-13" fmla="*/ 324464 w 648930"/>
                <a:gd name="connsiteY6-14" fmla="*/ 961411 h 961411"/>
                <a:gd name="connsiteX7-15" fmla="*/ 65414 w 648930"/>
                <a:gd name="connsiteY7-16" fmla="*/ 517998 h 961411"/>
                <a:gd name="connsiteX8-17" fmla="*/ 55414 w 648930"/>
                <a:gd name="connsiteY8-18" fmla="*/ 505877 h 961411"/>
                <a:gd name="connsiteX9-19" fmla="*/ 0 w 648930"/>
                <a:gd name="connsiteY9-20" fmla="*/ 324465 h 961411"/>
                <a:gd name="connsiteX10-21" fmla="*/ 259074 w 648930"/>
                <a:gd name="connsiteY10-22" fmla="*/ 6592 h 961411"/>
                <a:gd name="connsiteX11-23" fmla="*/ 324464 w 648930"/>
                <a:gd name="connsiteY11-24" fmla="*/ 0 h 961411"/>
                <a:gd name="connsiteX0-25" fmla="*/ 324464 w 648930"/>
                <a:gd name="connsiteY0-26" fmla="*/ 0 h 961411"/>
                <a:gd name="connsiteX1-27" fmla="*/ 324464 w 648930"/>
                <a:gd name="connsiteY1-28" fmla="*/ 0 h 961411"/>
                <a:gd name="connsiteX2-29" fmla="*/ 324465 w 648930"/>
                <a:gd name="connsiteY2-30" fmla="*/ 0 h 961411"/>
                <a:gd name="connsiteX3-31" fmla="*/ 648930 w 648930"/>
                <a:gd name="connsiteY3-32" fmla="*/ 324465 h 961411"/>
                <a:gd name="connsiteX4-33" fmla="*/ 593517 w 648930"/>
                <a:gd name="connsiteY4-34" fmla="*/ 505877 h 961411"/>
                <a:gd name="connsiteX5-35" fmla="*/ 583509 w 648930"/>
                <a:gd name="connsiteY5-36" fmla="*/ 518006 h 961411"/>
                <a:gd name="connsiteX6-37" fmla="*/ 324464 w 648930"/>
                <a:gd name="connsiteY6-38" fmla="*/ 961411 h 961411"/>
                <a:gd name="connsiteX7-39" fmla="*/ 65414 w 648930"/>
                <a:gd name="connsiteY7-40" fmla="*/ 517998 h 961411"/>
                <a:gd name="connsiteX8-41" fmla="*/ 55414 w 648930"/>
                <a:gd name="connsiteY8-42" fmla="*/ 505877 h 961411"/>
                <a:gd name="connsiteX9-43" fmla="*/ 0 w 648930"/>
                <a:gd name="connsiteY9-44" fmla="*/ 324465 h 961411"/>
                <a:gd name="connsiteX10-45" fmla="*/ 259074 w 648930"/>
                <a:gd name="connsiteY10-46" fmla="*/ 6592 h 961411"/>
                <a:gd name="connsiteX11-47" fmla="*/ 324464 w 648930"/>
                <a:gd name="connsiteY11-48" fmla="*/ 0 h 961411"/>
                <a:gd name="connsiteX0-49" fmla="*/ 324464 w 648930"/>
                <a:gd name="connsiteY0-50" fmla="*/ 0 h 961411"/>
                <a:gd name="connsiteX1-51" fmla="*/ 324464 w 648930"/>
                <a:gd name="connsiteY1-52" fmla="*/ 0 h 961411"/>
                <a:gd name="connsiteX2-53" fmla="*/ 324465 w 648930"/>
                <a:gd name="connsiteY2-54" fmla="*/ 0 h 961411"/>
                <a:gd name="connsiteX3-55" fmla="*/ 648930 w 648930"/>
                <a:gd name="connsiteY3-56" fmla="*/ 324465 h 961411"/>
                <a:gd name="connsiteX4-57" fmla="*/ 593517 w 648930"/>
                <a:gd name="connsiteY4-58" fmla="*/ 505877 h 961411"/>
                <a:gd name="connsiteX5-59" fmla="*/ 583509 w 648930"/>
                <a:gd name="connsiteY5-60" fmla="*/ 518006 h 961411"/>
                <a:gd name="connsiteX6-61" fmla="*/ 324464 w 648930"/>
                <a:gd name="connsiteY6-62" fmla="*/ 961411 h 961411"/>
                <a:gd name="connsiteX7-63" fmla="*/ 65414 w 648930"/>
                <a:gd name="connsiteY7-64" fmla="*/ 517998 h 961411"/>
                <a:gd name="connsiteX8-65" fmla="*/ 55414 w 648930"/>
                <a:gd name="connsiteY8-66" fmla="*/ 505877 h 961411"/>
                <a:gd name="connsiteX9-67" fmla="*/ 0 w 648930"/>
                <a:gd name="connsiteY9-68" fmla="*/ 324465 h 961411"/>
                <a:gd name="connsiteX10-69" fmla="*/ 259074 w 648930"/>
                <a:gd name="connsiteY10-70" fmla="*/ 6592 h 961411"/>
                <a:gd name="connsiteX11-71" fmla="*/ 324464 w 648930"/>
                <a:gd name="connsiteY11-72" fmla="*/ 0 h 961411"/>
                <a:gd name="connsiteX0-73" fmla="*/ 324464 w 648930"/>
                <a:gd name="connsiteY0-74" fmla="*/ 0 h 961411"/>
                <a:gd name="connsiteX1-75" fmla="*/ 324464 w 648930"/>
                <a:gd name="connsiteY1-76" fmla="*/ 0 h 961411"/>
                <a:gd name="connsiteX2-77" fmla="*/ 324465 w 648930"/>
                <a:gd name="connsiteY2-78" fmla="*/ 0 h 961411"/>
                <a:gd name="connsiteX3-79" fmla="*/ 648930 w 648930"/>
                <a:gd name="connsiteY3-80" fmla="*/ 324465 h 961411"/>
                <a:gd name="connsiteX4-81" fmla="*/ 593517 w 648930"/>
                <a:gd name="connsiteY4-82" fmla="*/ 505877 h 961411"/>
                <a:gd name="connsiteX5-83" fmla="*/ 583509 w 648930"/>
                <a:gd name="connsiteY5-84" fmla="*/ 518006 h 961411"/>
                <a:gd name="connsiteX6-85" fmla="*/ 324464 w 648930"/>
                <a:gd name="connsiteY6-86" fmla="*/ 961411 h 961411"/>
                <a:gd name="connsiteX7-87" fmla="*/ 65414 w 648930"/>
                <a:gd name="connsiteY7-88" fmla="*/ 517998 h 961411"/>
                <a:gd name="connsiteX8-89" fmla="*/ 55414 w 648930"/>
                <a:gd name="connsiteY8-90" fmla="*/ 505877 h 961411"/>
                <a:gd name="connsiteX9-91" fmla="*/ 0 w 648930"/>
                <a:gd name="connsiteY9-92" fmla="*/ 324465 h 961411"/>
                <a:gd name="connsiteX10-93" fmla="*/ 259074 w 648930"/>
                <a:gd name="connsiteY10-94" fmla="*/ 6592 h 961411"/>
                <a:gd name="connsiteX11-95" fmla="*/ 324464 w 648930"/>
                <a:gd name="connsiteY11-96" fmla="*/ 0 h 9614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648930" h="961411">
                  <a:moveTo>
                    <a:pt x="324464" y="0"/>
                  </a:moveTo>
                  <a:lnTo>
                    <a:pt x="324464" y="0"/>
                  </a:lnTo>
                  <a:lnTo>
                    <a:pt x="324465" y="0"/>
                  </a:lnTo>
                  <a:cubicBezTo>
                    <a:pt x="503662" y="0"/>
                    <a:pt x="648930" y="145268"/>
                    <a:pt x="648930" y="324465"/>
                  </a:cubicBezTo>
                  <a:cubicBezTo>
                    <a:pt x="648930" y="391664"/>
                    <a:pt x="628502" y="454092"/>
                    <a:pt x="593517" y="505877"/>
                  </a:cubicBezTo>
                  <a:lnTo>
                    <a:pt x="583509" y="518006"/>
                  </a:lnTo>
                  <a:cubicBezTo>
                    <a:pt x="497161" y="665808"/>
                    <a:pt x="404462" y="645334"/>
                    <a:pt x="324464" y="961411"/>
                  </a:cubicBezTo>
                  <a:cubicBezTo>
                    <a:pt x="234939" y="642157"/>
                    <a:pt x="151764" y="665802"/>
                    <a:pt x="65414" y="517998"/>
                  </a:cubicBezTo>
                  <a:lnTo>
                    <a:pt x="55414" y="505877"/>
                  </a:lnTo>
                  <a:cubicBezTo>
                    <a:pt x="20428" y="454092"/>
                    <a:pt x="0" y="391664"/>
                    <a:pt x="0" y="324465"/>
                  </a:cubicBezTo>
                  <a:cubicBezTo>
                    <a:pt x="0" y="167668"/>
                    <a:pt x="111221" y="36847"/>
                    <a:pt x="259074" y="6592"/>
                  </a:cubicBezTo>
                  <a:lnTo>
                    <a:pt x="32446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08931" y="2887976"/>
              <a:ext cx="383862" cy="3838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78577" y="1894219"/>
            <a:ext cx="2268293" cy="1341992"/>
            <a:chOff x="2762327" y="1745711"/>
            <a:chExt cx="2269113" cy="1341992"/>
          </a:xfrm>
        </p:grpSpPr>
        <p:sp>
          <p:nvSpPr>
            <p:cNvPr id="45" name="TextBox 55"/>
            <p:cNvSpPr txBox="1">
              <a:spLocks noChangeArrowheads="1"/>
            </p:cNvSpPr>
            <p:nvPr/>
          </p:nvSpPr>
          <p:spPr bwMode="auto">
            <a:xfrm>
              <a:off x="2762327" y="1745711"/>
              <a:ext cx="2240841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/>
              <a:r>
                <a:rPr lang="zh-CN" altLang="en-US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2019年4-21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62327" y="2350468"/>
              <a:ext cx="2269113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在东软教师指导下确立项目，并开始项目的开展</a:t>
              </a:r>
              <a:r>
                <a:rPr lang="en-US" altLang="zh-CN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231337" y="4102106"/>
            <a:ext cx="2268293" cy="1634391"/>
            <a:chOff x="2762327" y="1776527"/>
            <a:chExt cx="2269113" cy="1634390"/>
          </a:xfrm>
        </p:grpSpPr>
        <p:sp>
          <p:nvSpPr>
            <p:cNvPr id="48" name="TextBox 55"/>
            <p:cNvSpPr txBox="1">
              <a:spLocks noChangeArrowheads="1"/>
            </p:cNvSpPr>
            <p:nvPr/>
          </p:nvSpPr>
          <p:spPr bwMode="auto">
            <a:xfrm>
              <a:off x="2762327" y="1776527"/>
              <a:ext cx="2240841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/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4月22日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762327" y="2350468"/>
              <a:ext cx="2269113" cy="1060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前台模板整体框架完成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50000"/>
                </a:lnSpc>
              </a:pP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后台基本功能完成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583273" y="4102109"/>
            <a:ext cx="2268293" cy="1311178"/>
            <a:chOff x="2762327" y="1776526"/>
            <a:chExt cx="2269113" cy="1311177"/>
          </a:xfrm>
        </p:grpSpPr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2762327" y="1776526"/>
              <a:ext cx="2240841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/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4月25日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762327" y="2350468"/>
              <a:ext cx="2269113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后台和前台链接完成 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整体项目测试ok!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946900" y="1894205"/>
            <a:ext cx="3003550" cy="1341775"/>
            <a:chOff x="2762327" y="1745711"/>
            <a:chExt cx="2269113" cy="1342256"/>
          </a:xfrm>
        </p:grpSpPr>
        <p:sp>
          <p:nvSpPr>
            <p:cNvPr id="54" name="TextBox 55"/>
            <p:cNvSpPr txBox="1">
              <a:spLocks noChangeArrowheads="1"/>
            </p:cNvSpPr>
            <p:nvPr/>
          </p:nvSpPr>
          <p:spPr bwMode="auto">
            <a:xfrm>
              <a:off x="2762327" y="1745711"/>
              <a:ext cx="2240841" cy="36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/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4月24日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762327" y="2350468"/>
              <a:ext cx="2269113" cy="73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前台所有的文字图片 更新完成 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后台管理框架完善 并初步链接前端!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85115" y="354330"/>
            <a:ext cx="1848485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211809" y="2436303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开发环境</a:t>
            </a:r>
            <a:endParaRPr lang="zh-CN" altLang="en-US" sz="48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3736" y="2285748"/>
            <a:ext cx="5028264" cy="2261841"/>
            <a:chOff x="7163736" y="2285748"/>
            <a:chExt cx="5028264" cy="2261841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45" r="46107" b="33959"/>
            <a:stretch>
              <a:fillRect/>
            </a:stretch>
          </p:blipFill>
          <p:spPr>
            <a:xfrm>
              <a:off x="8142514" y="2631704"/>
              <a:ext cx="4049486" cy="191588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 rot="2700000">
              <a:off x="7458417" y="2915065"/>
              <a:ext cx="1368193" cy="1368193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63736" y="3142198"/>
              <a:ext cx="196349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7695006" y="2328959"/>
              <a:ext cx="370728" cy="370728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8366539" y="2285748"/>
              <a:ext cx="181545" cy="181545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7541700" y="2992507"/>
              <a:ext cx="1201625" cy="120162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400" y="3373120"/>
            <a:ext cx="8500110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JDK:1.8</a:t>
            </a:r>
            <a:endParaRPr lang="en-US" altLang="zh-CN" sz="32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数据库：</a:t>
            </a:r>
            <a:r>
              <a:rPr lang="en-US" altLang="zh-CN" sz="3200" err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MySQL</a:t>
            </a:r>
            <a:r>
              <a:rPr lang="en-US" altLang="zh-CN"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5.5</a:t>
            </a:r>
            <a:endParaRPr lang="en-US" altLang="zh-CN" sz="32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服务器：</a:t>
            </a:r>
            <a:r>
              <a:rPr lang="en-US" altLang="zh-CN"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apache-tomcat-7</a:t>
            </a:r>
            <a:endParaRPr lang="en-US" altLang="zh-CN" sz="32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框架：</a:t>
            </a:r>
            <a:r>
              <a:rPr lang="en-US" altLang="zh-CN" sz="3200" err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SpringMVC+MyBatis+JQuery</a:t>
            </a:r>
            <a:r>
              <a:rPr lang="en-US" altLang="zh-CN"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</a:t>
            </a:r>
            <a:r>
              <a:rPr lang="en-US" altLang="zh-CN" sz="3200" err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EasyUI</a:t>
            </a:r>
            <a:endParaRPr lang="en-US" altLang="zh-CN" sz="32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en-US" altLang="zh-CN" sz="32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 b="5350"/>
          <a:stretch>
            <a:fillRect/>
          </a:stretch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47202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-1" fmla="*/ 2882900 w 6350000"/>
              <a:gd name="connsiteY0-2" fmla="*/ 0 h 5181600"/>
              <a:gd name="connsiteX1-3" fmla="*/ 2260600 w 6350000"/>
              <a:gd name="connsiteY1-4" fmla="*/ 1485900 h 5181600"/>
              <a:gd name="connsiteX2-5" fmla="*/ 0 w 6350000"/>
              <a:gd name="connsiteY2-6" fmla="*/ 1485900 h 5181600"/>
              <a:gd name="connsiteX3-7" fmla="*/ 0 w 6350000"/>
              <a:gd name="connsiteY3-8" fmla="*/ 2019300 h 5181600"/>
              <a:gd name="connsiteX4-9" fmla="*/ 990600 w 6350000"/>
              <a:gd name="connsiteY4-10" fmla="*/ 2019300 h 5181600"/>
              <a:gd name="connsiteX5-11" fmla="*/ 990600 w 6350000"/>
              <a:gd name="connsiteY5-12" fmla="*/ 2819400 h 5181600"/>
              <a:gd name="connsiteX6-13" fmla="*/ 1930400 w 6350000"/>
              <a:gd name="connsiteY6-14" fmla="*/ 2819400 h 5181600"/>
              <a:gd name="connsiteX7-15" fmla="*/ 952500 w 6350000"/>
              <a:gd name="connsiteY7-16" fmla="*/ 5181600 h 5181600"/>
              <a:gd name="connsiteX8-17" fmla="*/ 6324600 w 6350000"/>
              <a:gd name="connsiteY8-18" fmla="*/ 5168900 h 5181600"/>
              <a:gd name="connsiteX9-19" fmla="*/ 6350000 w 6350000"/>
              <a:gd name="connsiteY9-20" fmla="*/ 12700 h 5181600"/>
              <a:gd name="connsiteX10-21" fmla="*/ 2882900 w 6350000"/>
              <a:gd name="connsiteY10-22" fmla="*/ 0 h 5181600"/>
              <a:gd name="connsiteX0-23" fmla="*/ 2882900 w 6350000"/>
              <a:gd name="connsiteY0-24" fmla="*/ 0 h 5181600"/>
              <a:gd name="connsiteX1-25" fmla="*/ 2260600 w 6350000"/>
              <a:gd name="connsiteY1-26" fmla="*/ 1485900 h 5181600"/>
              <a:gd name="connsiteX2-27" fmla="*/ 0 w 6350000"/>
              <a:gd name="connsiteY2-28" fmla="*/ 1485900 h 5181600"/>
              <a:gd name="connsiteX3-29" fmla="*/ 0 w 6350000"/>
              <a:gd name="connsiteY3-30" fmla="*/ 2019300 h 5181600"/>
              <a:gd name="connsiteX4-31" fmla="*/ 990600 w 6350000"/>
              <a:gd name="connsiteY4-32" fmla="*/ 2019300 h 5181600"/>
              <a:gd name="connsiteX5-33" fmla="*/ 1003300 w 6350000"/>
              <a:gd name="connsiteY5-34" fmla="*/ 2616200 h 5181600"/>
              <a:gd name="connsiteX6-35" fmla="*/ 1930400 w 6350000"/>
              <a:gd name="connsiteY6-36" fmla="*/ 2819400 h 5181600"/>
              <a:gd name="connsiteX7-37" fmla="*/ 952500 w 6350000"/>
              <a:gd name="connsiteY7-38" fmla="*/ 5181600 h 5181600"/>
              <a:gd name="connsiteX8-39" fmla="*/ 6324600 w 6350000"/>
              <a:gd name="connsiteY8-40" fmla="*/ 5168900 h 5181600"/>
              <a:gd name="connsiteX9-41" fmla="*/ 6350000 w 6350000"/>
              <a:gd name="connsiteY9-42" fmla="*/ 12700 h 5181600"/>
              <a:gd name="connsiteX10-43" fmla="*/ 2882900 w 6350000"/>
              <a:gd name="connsiteY10-44" fmla="*/ 0 h 5181600"/>
              <a:gd name="connsiteX0-45" fmla="*/ 2882900 w 6350000"/>
              <a:gd name="connsiteY0-46" fmla="*/ 0 h 5181600"/>
              <a:gd name="connsiteX1-47" fmla="*/ 2260600 w 6350000"/>
              <a:gd name="connsiteY1-48" fmla="*/ 1485900 h 5181600"/>
              <a:gd name="connsiteX2-49" fmla="*/ 0 w 6350000"/>
              <a:gd name="connsiteY2-50" fmla="*/ 1485900 h 5181600"/>
              <a:gd name="connsiteX3-51" fmla="*/ 0 w 6350000"/>
              <a:gd name="connsiteY3-52" fmla="*/ 2019300 h 5181600"/>
              <a:gd name="connsiteX4-53" fmla="*/ 990600 w 6350000"/>
              <a:gd name="connsiteY4-54" fmla="*/ 2019300 h 5181600"/>
              <a:gd name="connsiteX5-55" fmla="*/ 1003300 w 6350000"/>
              <a:gd name="connsiteY5-56" fmla="*/ 2616200 h 5181600"/>
              <a:gd name="connsiteX6-57" fmla="*/ 1968500 w 6350000"/>
              <a:gd name="connsiteY6-58" fmla="*/ 2616200 h 5181600"/>
              <a:gd name="connsiteX7-59" fmla="*/ 952500 w 6350000"/>
              <a:gd name="connsiteY7-60" fmla="*/ 5181600 h 5181600"/>
              <a:gd name="connsiteX8-61" fmla="*/ 6324600 w 6350000"/>
              <a:gd name="connsiteY8-62" fmla="*/ 5168900 h 5181600"/>
              <a:gd name="connsiteX9-63" fmla="*/ 6350000 w 6350000"/>
              <a:gd name="connsiteY9-64" fmla="*/ 12700 h 5181600"/>
              <a:gd name="connsiteX10-65" fmla="*/ 2882900 w 6350000"/>
              <a:gd name="connsiteY10-66" fmla="*/ 0 h 518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5926" y="2493700"/>
            <a:ext cx="37536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-1" fmla="*/ 2882900 w 6350000"/>
              <a:gd name="connsiteY0-2" fmla="*/ 0 h 5181600"/>
              <a:gd name="connsiteX1-3" fmla="*/ 2260600 w 6350000"/>
              <a:gd name="connsiteY1-4" fmla="*/ 1485900 h 5181600"/>
              <a:gd name="connsiteX2-5" fmla="*/ 0 w 6350000"/>
              <a:gd name="connsiteY2-6" fmla="*/ 1485900 h 5181600"/>
              <a:gd name="connsiteX3-7" fmla="*/ 0 w 6350000"/>
              <a:gd name="connsiteY3-8" fmla="*/ 2019300 h 5181600"/>
              <a:gd name="connsiteX4-9" fmla="*/ 990600 w 6350000"/>
              <a:gd name="connsiteY4-10" fmla="*/ 2019300 h 5181600"/>
              <a:gd name="connsiteX5-11" fmla="*/ 990600 w 6350000"/>
              <a:gd name="connsiteY5-12" fmla="*/ 2819400 h 5181600"/>
              <a:gd name="connsiteX6-13" fmla="*/ 1930400 w 6350000"/>
              <a:gd name="connsiteY6-14" fmla="*/ 2819400 h 5181600"/>
              <a:gd name="connsiteX7-15" fmla="*/ 952500 w 6350000"/>
              <a:gd name="connsiteY7-16" fmla="*/ 5181600 h 5181600"/>
              <a:gd name="connsiteX8-17" fmla="*/ 6324600 w 6350000"/>
              <a:gd name="connsiteY8-18" fmla="*/ 5168900 h 5181600"/>
              <a:gd name="connsiteX9-19" fmla="*/ 6350000 w 6350000"/>
              <a:gd name="connsiteY9-20" fmla="*/ 12700 h 5181600"/>
              <a:gd name="connsiteX10-21" fmla="*/ 2882900 w 6350000"/>
              <a:gd name="connsiteY10-22" fmla="*/ 0 h 5181600"/>
              <a:gd name="connsiteX0-23" fmla="*/ 2882900 w 6350000"/>
              <a:gd name="connsiteY0-24" fmla="*/ 0 h 5181600"/>
              <a:gd name="connsiteX1-25" fmla="*/ 2260600 w 6350000"/>
              <a:gd name="connsiteY1-26" fmla="*/ 1485900 h 5181600"/>
              <a:gd name="connsiteX2-27" fmla="*/ 0 w 6350000"/>
              <a:gd name="connsiteY2-28" fmla="*/ 1485900 h 5181600"/>
              <a:gd name="connsiteX3-29" fmla="*/ 0 w 6350000"/>
              <a:gd name="connsiteY3-30" fmla="*/ 2019300 h 5181600"/>
              <a:gd name="connsiteX4-31" fmla="*/ 990600 w 6350000"/>
              <a:gd name="connsiteY4-32" fmla="*/ 2019300 h 5181600"/>
              <a:gd name="connsiteX5-33" fmla="*/ 1003300 w 6350000"/>
              <a:gd name="connsiteY5-34" fmla="*/ 2616200 h 5181600"/>
              <a:gd name="connsiteX6-35" fmla="*/ 1930400 w 6350000"/>
              <a:gd name="connsiteY6-36" fmla="*/ 2819400 h 5181600"/>
              <a:gd name="connsiteX7-37" fmla="*/ 952500 w 6350000"/>
              <a:gd name="connsiteY7-38" fmla="*/ 5181600 h 5181600"/>
              <a:gd name="connsiteX8-39" fmla="*/ 6324600 w 6350000"/>
              <a:gd name="connsiteY8-40" fmla="*/ 5168900 h 5181600"/>
              <a:gd name="connsiteX9-41" fmla="*/ 6350000 w 6350000"/>
              <a:gd name="connsiteY9-42" fmla="*/ 12700 h 5181600"/>
              <a:gd name="connsiteX10-43" fmla="*/ 2882900 w 6350000"/>
              <a:gd name="connsiteY10-44" fmla="*/ 0 h 5181600"/>
              <a:gd name="connsiteX0-45" fmla="*/ 2882900 w 6350000"/>
              <a:gd name="connsiteY0-46" fmla="*/ 0 h 5181600"/>
              <a:gd name="connsiteX1-47" fmla="*/ 2260600 w 6350000"/>
              <a:gd name="connsiteY1-48" fmla="*/ 1485900 h 5181600"/>
              <a:gd name="connsiteX2-49" fmla="*/ 0 w 6350000"/>
              <a:gd name="connsiteY2-50" fmla="*/ 1485900 h 5181600"/>
              <a:gd name="connsiteX3-51" fmla="*/ 0 w 6350000"/>
              <a:gd name="connsiteY3-52" fmla="*/ 2019300 h 5181600"/>
              <a:gd name="connsiteX4-53" fmla="*/ 990600 w 6350000"/>
              <a:gd name="connsiteY4-54" fmla="*/ 2019300 h 5181600"/>
              <a:gd name="connsiteX5-55" fmla="*/ 1003300 w 6350000"/>
              <a:gd name="connsiteY5-56" fmla="*/ 2616200 h 5181600"/>
              <a:gd name="connsiteX6-57" fmla="*/ 1968500 w 6350000"/>
              <a:gd name="connsiteY6-58" fmla="*/ 2616200 h 5181600"/>
              <a:gd name="connsiteX7-59" fmla="*/ 952500 w 6350000"/>
              <a:gd name="connsiteY7-60" fmla="*/ 5181600 h 5181600"/>
              <a:gd name="connsiteX8-61" fmla="*/ 6324600 w 6350000"/>
              <a:gd name="connsiteY8-62" fmla="*/ 5168900 h 5181600"/>
              <a:gd name="connsiteX9-63" fmla="*/ 6350000 w 6350000"/>
              <a:gd name="connsiteY9-64" fmla="*/ 12700 h 5181600"/>
              <a:gd name="connsiteX10-65" fmla="*/ 2882900 w 6350000"/>
              <a:gd name="connsiteY10-66" fmla="*/ 0 h 5181600"/>
              <a:gd name="connsiteX0-67" fmla="*/ 3134972 w 6350000"/>
              <a:gd name="connsiteY0-68" fmla="*/ 0 h 5181600"/>
              <a:gd name="connsiteX1-69" fmla="*/ 2260600 w 6350000"/>
              <a:gd name="connsiteY1-70" fmla="*/ 1485900 h 5181600"/>
              <a:gd name="connsiteX2-71" fmla="*/ 0 w 6350000"/>
              <a:gd name="connsiteY2-72" fmla="*/ 1485900 h 5181600"/>
              <a:gd name="connsiteX3-73" fmla="*/ 0 w 6350000"/>
              <a:gd name="connsiteY3-74" fmla="*/ 2019300 h 5181600"/>
              <a:gd name="connsiteX4-75" fmla="*/ 990600 w 6350000"/>
              <a:gd name="connsiteY4-76" fmla="*/ 2019300 h 5181600"/>
              <a:gd name="connsiteX5-77" fmla="*/ 1003300 w 6350000"/>
              <a:gd name="connsiteY5-78" fmla="*/ 2616200 h 5181600"/>
              <a:gd name="connsiteX6-79" fmla="*/ 1968500 w 6350000"/>
              <a:gd name="connsiteY6-80" fmla="*/ 2616200 h 5181600"/>
              <a:gd name="connsiteX7-81" fmla="*/ 952500 w 6350000"/>
              <a:gd name="connsiteY7-82" fmla="*/ 5181600 h 5181600"/>
              <a:gd name="connsiteX8-83" fmla="*/ 6324600 w 6350000"/>
              <a:gd name="connsiteY8-84" fmla="*/ 5168900 h 5181600"/>
              <a:gd name="connsiteX9-85" fmla="*/ 6350000 w 6350000"/>
              <a:gd name="connsiteY9-86" fmla="*/ 12700 h 5181600"/>
              <a:gd name="connsiteX10-87" fmla="*/ 3134972 w 6350000"/>
              <a:gd name="connsiteY10-88" fmla="*/ 0 h 5181600"/>
              <a:gd name="connsiteX0-89" fmla="*/ 3134972 w 6522470"/>
              <a:gd name="connsiteY0-90" fmla="*/ 28094 h 5209694"/>
              <a:gd name="connsiteX1-91" fmla="*/ 2260600 w 6522470"/>
              <a:gd name="connsiteY1-92" fmla="*/ 1513994 h 5209694"/>
              <a:gd name="connsiteX2-93" fmla="*/ 0 w 6522470"/>
              <a:gd name="connsiteY2-94" fmla="*/ 1513994 h 5209694"/>
              <a:gd name="connsiteX3-95" fmla="*/ 0 w 6522470"/>
              <a:gd name="connsiteY3-96" fmla="*/ 2047394 h 5209694"/>
              <a:gd name="connsiteX4-97" fmla="*/ 990600 w 6522470"/>
              <a:gd name="connsiteY4-98" fmla="*/ 2047394 h 5209694"/>
              <a:gd name="connsiteX5-99" fmla="*/ 1003300 w 6522470"/>
              <a:gd name="connsiteY5-100" fmla="*/ 2644294 h 5209694"/>
              <a:gd name="connsiteX6-101" fmla="*/ 1968500 w 6522470"/>
              <a:gd name="connsiteY6-102" fmla="*/ 2644294 h 5209694"/>
              <a:gd name="connsiteX7-103" fmla="*/ 952500 w 6522470"/>
              <a:gd name="connsiteY7-104" fmla="*/ 5209694 h 5209694"/>
              <a:gd name="connsiteX8-105" fmla="*/ 6324600 w 6522470"/>
              <a:gd name="connsiteY8-106" fmla="*/ 5196994 h 5209694"/>
              <a:gd name="connsiteX9-107" fmla="*/ 6522470 w 6522470"/>
              <a:gd name="connsiteY9-108" fmla="*/ 0 h 5209694"/>
              <a:gd name="connsiteX10-109" fmla="*/ 3134972 w 6522470"/>
              <a:gd name="connsiteY10-110" fmla="*/ 28094 h 5209694"/>
              <a:gd name="connsiteX0-111" fmla="*/ 3134972 w 6522470"/>
              <a:gd name="connsiteY0-112" fmla="*/ 28094 h 5305778"/>
              <a:gd name="connsiteX1-113" fmla="*/ 2260600 w 6522470"/>
              <a:gd name="connsiteY1-114" fmla="*/ 1513994 h 5305778"/>
              <a:gd name="connsiteX2-115" fmla="*/ 0 w 6522470"/>
              <a:gd name="connsiteY2-116" fmla="*/ 1513994 h 5305778"/>
              <a:gd name="connsiteX3-117" fmla="*/ 0 w 6522470"/>
              <a:gd name="connsiteY3-118" fmla="*/ 2047394 h 5305778"/>
              <a:gd name="connsiteX4-119" fmla="*/ 990600 w 6522470"/>
              <a:gd name="connsiteY4-120" fmla="*/ 2047394 h 5305778"/>
              <a:gd name="connsiteX5-121" fmla="*/ 1003300 w 6522470"/>
              <a:gd name="connsiteY5-122" fmla="*/ 2644294 h 5305778"/>
              <a:gd name="connsiteX6-123" fmla="*/ 1968500 w 6522470"/>
              <a:gd name="connsiteY6-124" fmla="*/ 2644294 h 5305778"/>
              <a:gd name="connsiteX7-125" fmla="*/ 952500 w 6522470"/>
              <a:gd name="connsiteY7-126" fmla="*/ 5209694 h 5305778"/>
              <a:gd name="connsiteX8-127" fmla="*/ 6497071 w 6522470"/>
              <a:gd name="connsiteY8-128" fmla="*/ 5305778 h 5305778"/>
              <a:gd name="connsiteX9-129" fmla="*/ 6522470 w 6522470"/>
              <a:gd name="connsiteY9-130" fmla="*/ 0 h 5305778"/>
              <a:gd name="connsiteX10-131" fmla="*/ 3134972 w 6522470"/>
              <a:gd name="connsiteY10-132" fmla="*/ 28094 h 5305778"/>
              <a:gd name="connsiteX0-133" fmla="*/ 3134972 w 6522470"/>
              <a:gd name="connsiteY0-134" fmla="*/ 28094 h 5305778"/>
              <a:gd name="connsiteX1-135" fmla="*/ 2260600 w 6522470"/>
              <a:gd name="connsiteY1-136" fmla="*/ 1513994 h 5305778"/>
              <a:gd name="connsiteX2-137" fmla="*/ 0 w 6522470"/>
              <a:gd name="connsiteY2-138" fmla="*/ 1513994 h 5305778"/>
              <a:gd name="connsiteX3-139" fmla="*/ 0 w 6522470"/>
              <a:gd name="connsiteY3-140" fmla="*/ 2047394 h 5305778"/>
              <a:gd name="connsiteX4-141" fmla="*/ 990600 w 6522470"/>
              <a:gd name="connsiteY4-142" fmla="*/ 2047394 h 5305778"/>
              <a:gd name="connsiteX5-143" fmla="*/ 1003300 w 6522470"/>
              <a:gd name="connsiteY5-144" fmla="*/ 2644294 h 5305778"/>
              <a:gd name="connsiteX6-145" fmla="*/ 1968500 w 6522470"/>
              <a:gd name="connsiteY6-146" fmla="*/ 2644294 h 5305778"/>
              <a:gd name="connsiteX7-147" fmla="*/ 1244373 w 6522470"/>
              <a:gd name="connsiteY7-148" fmla="*/ 5304880 h 5305778"/>
              <a:gd name="connsiteX8-149" fmla="*/ 6497071 w 6522470"/>
              <a:gd name="connsiteY8-150" fmla="*/ 5305778 h 5305778"/>
              <a:gd name="connsiteX9-151" fmla="*/ 6522470 w 6522470"/>
              <a:gd name="connsiteY9-152" fmla="*/ 0 h 5305778"/>
              <a:gd name="connsiteX10-153" fmla="*/ 3134972 w 6522470"/>
              <a:gd name="connsiteY10-154" fmla="*/ 28094 h 5305778"/>
              <a:gd name="connsiteX0-155" fmla="*/ 3134972 w 6522470"/>
              <a:gd name="connsiteY0-156" fmla="*/ 28094 h 5305778"/>
              <a:gd name="connsiteX1-157" fmla="*/ 2260600 w 6522470"/>
              <a:gd name="connsiteY1-158" fmla="*/ 1513994 h 5305778"/>
              <a:gd name="connsiteX2-159" fmla="*/ 0 w 6522470"/>
              <a:gd name="connsiteY2-160" fmla="*/ 1513994 h 5305778"/>
              <a:gd name="connsiteX3-161" fmla="*/ 0 w 6522470"/>
              <a:gd name="connsiteY3-162" fmla="*/ 2047394 h 5305778"/>
              <a:gd name="connsiteX4-163" fmla="*/ 990600 w 6522470"/>
              <a:gd name="connsiteY4-164" fmla="*/ 2047394 h 5305778"/>
              <a:gd name="connsiteX5-165" fmla="*/ 1003300 w 6522470"/>
              <a:gd name="connsiteY5-166" fmla="*/ 2644294 h 5305778"/>
              <a:gd name="connsiteX6-167" fmla="*/ 2220572 w 6522470"/>
              <a:gd name="connsiteY6-168" fmla="*/ 2589902 h 5305778"/>
              <a:gd name="connsiteX7-169" fmla="*/ 1244373 w 6522470"/>
              <a:gd name="connsiteY7-170" fmla="*/ 5304880 h 5305778"/>
              <a:gd name="connsiteX8-171" fmla="*/ 6497071 w 6522470"/>
              <a:gd name="connsiteY8-172" fmla="*/ 5305778 h 5305778"/>
              <a:gd name="connsiteX9-173" fmla="*/ 6522470 w 6522470"/>
              <a:gd name="connsiteY9-174" fmla="*/ 0 h 5305778"/>
              <a:gd name="connsiteX10-175" fmla="*/ 3134972 w 6522470"/>
              <a:gd name="connsiteY10-176" fmla="*/ 28094 h 5305778"/>
              <a:gd name="connsiteX0-177" fmla="*/ 3134972 w 6522470"/>
              <a:gd name="connsiteY0-178" fmla="*/ 28094 h 5305778"/>
              <a:gd name="connsiteX1-179" fmla="*/ 2260600 w 6522470"/>
              <a:gd name="connsiteY1-180" fmla="*/ 1513994 h 5305778"/>
              <a:gd name="connsiteX2-181" fmla="*/ 0 w 6522470"/>
              <a:gd name="connsiteY2-182" fmla="*/ 1513994 h 5305778"/>
              <a:gd name="connsiteX3-183" fmla="*/ 0 w 6522470"/>
              <a:gd name="connsiteY3-184" fmla="*/ 2047394 h 5305778"/>
              <a:gd name="connsiteX4-185" fmla="*/ 990600 w 6522470"/>
              <a:gd name="connsiteY4-186" fmla="*/ 2047394 h 5305778"/>
              <a:gd name="connsiteX5-187" fmla="*/ 1162504 w 6522470"/>
              <a:gd name="connsiteY5-188" fmla="*/ 2589902 h 5305778"/>
              <a:gd name="connsiteX6-189" fmla="*/ 2220572 w 6522470"/>
              <a:gd name="connsiteY6-190" fmla="*/ 2589902 h 5305778"/>
              <a:gd name="connsiteX7-191" fmla="*/ 1244373 w 6522470"/>
              <a:gd name="connsiteY7-192" fmla="*/ 5304880 h 5305778"/>
              <a:gd name="connsiteX8-193" fmla="*/ 6497071 w 6522470"/>
              <a:gd name="connsiteY8-194" fmla="*/ 5305778 h 5305778"/>
              <a:gd name="connsiteX9-195" fmla="*/ 6522470 w 6522470"/>
              <a:gd name="connsiteY9-196" fmla="*/ 0 h 5305778"/>
              <a:gd name="connsiteX10-197" fmla="*/ 3134972 w 6522470"/>
              <a:gd name="connsiteY10-198" fmla="*/ 28094 h 5305778"/>
              <a:gd name="connsiteX0-199" fmla="*/ 3134972 w 6522470"/>
              <a:gd name="connsiteY0-200" fmla="*/ 28094 h 5305778"/>
              <a:gd name="connsiteX1-201" fmla="*/ 2260600 w 6522470"/>
              <a:gd name="connsiteY1-202" fmla="*/ 1513994 h 5305778"/>
              <a:gd name="connsiteX2-203" fmla="*/ 0 w 6522470"/>
              <a:gd name="connsiteY2-204" fmla="*/ 1513994 h 5305778"/>
              <a:gd name="connsiteX3-205" fmla="*/ 0 w 6522470"/>
              <a:gd name="connsiteY3-206" fmla="*/ 2047394 h 5305778"/>
              <a:gd name="connsiteX4-207" fmla="*/ 1149803 w 6522470"/>
              <a:gd name="connsiteY4-208" fmla="*/ 1952209 h 5305778"/>
              <a:gd name="connsiteX5-209" fmla="*/ 1162504 w 6522470"/>
              <a:gd name="connsiteY5-210" fmla="*/ 2589902 h 5305778"/>
              <a:gd name="connsiteX6-211" fmla="*/ 2220572 w 6522470"/>
              <a:gd name="connsiteY6-212" fmla="*/ 2589902 h 5305778"/>
              <a:gd name="connsiteX7-213" fmla="*/ 1244373 w 6522470"/>
              <a:gd name="connsiteY7-214" fmla="*/ 5304880 h 5305778"/>
              <a:gd name="connsiteX8-215" fmla="*/ 6497071 w 6522470"/>
              <a:gd name="connsiteY8-216" fmla="*/ 5305778 h 5305778"/>
              <a:gd name="connsiteX9-217" fmla="*/ 6522470 w 6522470"/>
              <a:gd name="connsiteY9-218" fmla="*/ 0 h 5305778"/>
              <a:gd name="connsiteX10-219" fmla="*/ 3134972 w 6522470"/>
              <a:gd name="connsiteY10-220" fmla="*/ 28094 h 5305778"/>
              <a:gd name="connsiteX0-221" fmla="*/ 3134972 w 6522470"/>
              <a:gd name="connsiteY0-222" fmla="*/ 28094 h 5305778"/>
              <a:gd name="connsiteX1-223" fmla="*/ 2260600 w 6522470"/>
              <a:gd name="connsiteY1-224" fmla="*/ 1513994 h 5305778"/>
              <a:gd name="connsiteX2-225" fmla="*/ 0 w 6522470"/>
              <a:gd name="connsiteY2-226" fmla="*/ 1513994 h 5305778"/>
              <a:gd name="connsiteX3-227" fmla="*/ 53068 w 6522470"/>
              <a:gd name="connsiteY3-228" fmla="*/ 1965807 h 5305778"/>
              <a:gd name="connsiteX4-229" fmla="*/ 1149803 w 6522470"/>
              <a:gd name="connsiteY4-230" fmla="*/ 1952209 h 5305778"/>
              <a:gd name="connsiteX5-231" fmla="*/ 1162504 w 6522470"/>
              <a:gd name="connsiteY5-232" fmla="*/ 2589902 h 5305778"/>
              <a:gd name="connsiteX6-233" fmla="*/ 2220572 w 6522470"/>
              <a:gd name="connsiteY6-234" fmla="*/ 2589902 h 5305778"/>
              <a:gd name="connsiteX7-235" fmla="*/ 1244373 w 6522470"/>
              <a:gd name="connsiteY7-236" fmla="*/ 5304880 h 5305778"/>
              <a:gd name="connsiteX8-237" fmla="*/ 6497071 w 6522470"/>
              <a:gd name="connsiteY8-238" fmla="*/ 5305778 h 5305778"/>
              <a:gd name="connsiteX9-239" fmla="*/ 6522470 w 6522470"/>
              <a:gd name="connsiteY9-240" fmla="*/ 0 h 5305778"/>
              <a:gd name="connsiteX10-241" fmla="*/ 3134972 w 6522470"/>
              <a:gd name="connsiteY10-242" fmla="*/ 28094 h 5305778"/>
              <a:gd name="connsiteX0-243" fmla="*/ 3081904 w 6469402"/>
              <a:gd name="connsiteY0-244" fmla="*/ 28094 h 5305778"/>
              <a:gd name="connsiteX1-245" fmla="*/ 2207532 w 6469402"/>
              <a:gd name="connsiteY1-246" fmla="*/ 1513994 h 5305778"/>
              <a:gd name="connsiteX2-247" fmla="*/ 13267 w 6469402"/>
              <a:gd name="connsiteY2-248" fmla="*/ 1595581 h 5305778"/>
              <a:gd name="connsiteX3-249" fmla="*/ 0 w 6469402"/>
              <a:gd name="connsiteY3-250" fmla="*/ 1965807 h 5305778"/>
              <a:gd name="connsiteX4-251" fmla="*/ 1096735 w 6469402"/>
              <a:gd name="connsiteY4-252" fmla="*/ 1952209 h 5305778"/>
              <a:gd name="connsiteX5-253" fmla="*/ 1109436 w 6469402"/>
              <a:gd name="connsiteY5-254" fmla="*/ 2589902 h 5305778"/>
              <a:gd name="connsiteX6-255" fmla="*/ 2167504 w 6469402"/>
              <a:gd name="connsiteY6-256" fmla="*/ 2589902 h 5305778"/>
              <a:gd name="connsiteX7-257" fmla="*/ 1191305 w 6469402"/>
              <a:gd name="connsiteY7-258" fmla="*/ 5304880 h 5305778"/>
              <a:gd name="connsiteX8-259" fmla="*/ 6444003 w 6469402"/>
              <a:gd name="connsiteY8-260" fmla="*/ 5305778 h 5305778"/>
              <a:gd name="connsiteX9-261" fmla="*/ 6469402 w 6469402"/>
              <a:gd name="connsiteY9-262" fmla="*/ 0 h 5305778"/>
              <a:gd name="connsiteX10-263" fmla="*/ 3081904 w 6469402"/>
              <a:gd name="connsiteY10-264" fmla="*/ 28094 h 5305778"/>
              <a:gd name="connsiteX0-265" fmla="*/ 3081904 w 6469402"/>
              <a:gd name="connsiteY0-266" fmla="*/ 28094 h 5305778"/>
              <a:gd name="connsiteX1-267" fmla="*/ 2366736 w 6469402"/>
              <a:gd name="connsiteY1-268" fmla="*/ 1622777 h 5305778"/>
              <a:gd name="connsiteX2-269" fmla="*/ 13267 w 6469402"/>
              <a:gd name="connsiteY2-270" fmla="*/ 1595581 h 5305778"/>
              <a:gd name="connsiteX3-271" fmla="*/ 0 w 6469402"/>
              <a:gd name="connsiteY3-272" fmla="*/ 1965807 h 5305778"/>
              <a:gd name="connsiteX4-273" fmla="*/ 1096735 w 6469402"/>
              <a:gd name="connsiteY4-274" fmla="*/ 1952209 h 5305778"/>
              <a:gd name="connsiteX5-275" fmla="*/ 1109436 w 6469402"/>
              <a:gd name="connsiteY5-276" fmla="*/ 2589902 h 5305778"/>
              <a:gd name="connsiteX6-277" fmla="*/ 2167504 w 6469402"/>
              <a:gd name="connsiteY6-278" fmla="*/ 2589902 h 5305778"/>
              <a:gd name="connsiteX7-279" fmla="*/ 1191305 w 6469402"/>
              <a:gd name="connsiteY7-280" fmla="*/ 5304880 h 5305778"/>
              <a:gd name="connsiteX8-281" fmla="*/ 6444003 w 6469402"/>
              <a:gd name="connsiteY8-282" fmla="*/ 5305778 h 5305778"/>
              <a:gd name="connsiteX9-283" fmla="*/ 6469402 w 6469402"/>
              <a:gd name="connsiteY9-284" fmla="*/ 0 h 5305778"/>
              <a:gd name="connsiteX10-285" fmla="*/ 3081904 w 6469402"/>
              <a:gd name="connsiteY10-286" fmla="*/ 28094 h 5305778"/>
              <a:gd name="connsiteX0-287" fmla="*/ 3042103 w 6469402"/>
              <a:gd name="connsiteY0-288" fmla="*/ 898 h 5305778"/>
              <a:gd name="connsiteX1-289" fmla="*/ 2366736 w 6469402"/>
              <a:gd name="connsiteY1-290" fmla="*/ 1622777 h 5305778"/>
              <a:gd name="connsiteX2-291" fmla="*/ 13267 w 6469402"/>
              <a:gd name="connsiteY2-292" fmla="*/ 1595581 h 5305778"/>
              <a:gd name="connsiteX3-293" fmla="*/ 0 w 6469402"/>
              <a:gd name="connsiteY3-294" fmla="*/ 1965807 h 5305778"/>
              <a:gd name="connsiteX4-295" fmla="*/ 1096735 w 6469402"/>
              <a:gd name="connsiteY4-296" fmla="*/ 1952209 h 5305778"/>
              <a:gd name="connsiteX5-297" fmla="*/ 1109436 w 6469402"/>
              <a:gd name="connsiteY5-298" fmla="*/ 2589902 h 5305778"/>
              <a:gd name="connsiteX6-299" fmla="*/ 2167504 w 6469402"/>
              <a:gd name="connsiteY6-300" fmla="*/ 2589902 h 5305778"/>
              <a:gd name="connsiteX7-301" fmla="*/ 1191305 w 6469402"/>
              <a:gd name="connsiteY7-302" fmla="*/ 5304880 h 5305778"/>
              <a:gd name="connsiteX8-303" fmla="*/ 6444003 w 6469402"/>
              <a:gd name="connsiteY8-304" fmla="*/ 5305778 h 5305778"/>
              <a:gd name="connsiteX9-305" fmla="*/ 6469402 w 6469402"/>
              <a:gd name="connsiteY9-306" fmla="*/ 0 h 5305778"/>
              <a:gd name="connsiteX10-307" fmla="*/ 3042103 w 6469402"/>
              <a:gd name="connsiteY10-308" fmla="*/ 898 h 5305778"/>
              <a:gd name="connsiteX0-309" fmla="*/ 3042103 w 6469402"/>
              <a:gd name="connsiteY0-310" fmla="*/ 898 h 5305778"/>
              <a:gd name="connsiteX1-311" fmla="*/ 2400057 w 6469402"/>
              <a:gd name="connsiteY1-312" fmla="*/ 1577239 h 5305778"/>
              <a:gd name="connsiteX2-313" fmla="*/ 13267 w 6469402"/>
              <a:gd name="connsiteY2-314" fmla="*/ 1595581 h 5305778"/>
              <a:gd name="connsiteX3-315" fmla="*/ 0 w 6469402"/>
              <a:gd name="connsiteY3-316" fmla="*/ 1965807 h 5305778"/>
              <a:gd name="connsiteX4-317" fmla="*/ 1096735 w 6469402"/>
              <a:gd name="connsiteY4-318" fmla="*/ 1952209 h 5305778"/>
              <a:gd name="connsiteX5-319" fmla="*/ 1109436 w 6469402"/>
              <a:gd name="connsiteY5-320" fmla="*/ 2589902 h 5305778"/>
              <a:gd name="connsiteX6-321" fmla="*/ 2167504 w 6469402"/>
              <a:gd name="connsiteY6-322" fmla="*/ 2589902 h 5305778"/>
              <a:gd name="connsiteX7-323" fmla="*/ 1191305 w 6469402"/>
              <a:gd name="connsiteY7-324" fmla="*/ 5304880 h 5305778"/>
              <a:gd name="connsiteX8-325" fmla="*/ 6444003 w 6469402"/>
              <a:gd name="connsiteY8-326" fmla="*/ 5305778 h 5305778"/>
              <a:gd name="connsiteX9-327" fmla="*/ 6469402 w 6469402"/>
              <a:gd name="connsiteY9-328" fmla="*/ 0 h 5305778"/>
              <a:gd name="connsiteX10-329" fmla="*/ 3042103 w 6469402"/>
              <a:gd name="connsiteY10-330" fmla="*/ 898 h 5305778"/>
              <a:gd name="connsiteX0-331" fmla="*/ 3051050 w 6478349"/>
              <a:gd name="connsiteY0-332" fmla="*/ 898 h 5305778"/>
              <a:gd name="connsiteX1-333" fmla="*/ 2409004 w 6478349"/>
              <a:gd name="connsiteY1-334" fmla="*/ 1577239 h 5305778"/>
              <a:gd name="connsiteX2-335" fmla="*/ 0 w 6478349"/>
              <a:gd name="connsiteY2-336" fmla="*/ 1595581 h 5305778"/>
              <a:gd name="connsiteX3-337" fmla="*/ 8947 w 6478349"/>
              <a:gd name="connsiteY3-338" fmla="*/ 1965807 h 5305778"/>
              <a:gd name="connsiteX4-339" fmla="*/ 1105682 w 6478349"/>
              <a:gd name="connsiteY4-340" fmla="*/ 1952209 h 5305778"/>
              <a:gd name="connsiteX5-341" fmla="*/ 1118383 w 6478349"/>
              <a:gd name="connsiteY5-342" fmla="*/ 2589902 h 5305778"/>
              <a:gd name="connsiteX6-343" fmla="*/ 2176451 w 6478349"/>
              <a:gd name="connsiteY6-344" fmla="*/ 2589902 h 5305778"/>
              <a:gd name="connsiteX7-345" fmla="*/ 1200252 w 6478349"/>
              <a:gd name="connsiteY7-346" fmla="*/ 5304880 h 5305778"/>
              <a:gd name="connsiteX8-347" fmla="*/ 6452950 w 6478349"/>
              <a:gd name="connsiteY8-348" fmla="*/ 5305778 h 5305778"/>
              <a:gd name="connsiteX9-349" fmla="*/ 6478349 w 6478349"/>
              <a:gd name="connsiteY9-350" fmla="*/ 0 h 5305778"/>
              <a:gd name="connsiteX10-351" fmla="*/ 3051050 w 6478349"/>
              <a:gd name="connsiteY10-352" fmla="*/ 898 h 5305778"/>
              <a:gd name="connsiteX0-353" fmla="*/ 3051050 w 6478349"/>
              <a:gd name="connsiteY0-354" fmla="*/ 898 h 5305778"/>
              <a:gd name="connsiteX1-355" fmla="*/ 2409004 w 6478349"/>
              <a:gd name="connsiteY1-356" fmla="*/ 1577239 h 5305778"/>
              <a:gd name="connsiteX2-357" fmla="*/ 0 w 6478349"/>
              <a:gd name="connsiteY2-358" fmla="*/ 1595581 h 5305778"/>
              <a:gd name="connsiteX3-359" fmla="*/ 8947 w 6478349"/>
              <a:gd name="connsiteY3-360" fmla="*/ 1999960 h 5305778"/>
              <a:gd name="connsiteX4-361" fmla="*/ 1105682 w 6478349"/>
              <a:gd name="connsiteY4-362" fmla="*/ 1952209 h 5305778"/>
              <a:gd name="connsiteX5-363" fmla="*/ 1118383 w 6478349"/>
              <a:gd name="connsiteY5-364" fmla="*/ 2589902 h 5305778"/>
              <a:gd name="connsiteX6-365" fmla="*/ 2176451 w 6478349"/>
              <a:gd name="connsiteY6-366" fmla="*/ 2589902 h 5305778"/>
              <a:gd name="connsiteX7-367" fmla="*/ 1200252 w 6478349"/>
              <a:gd name="connsiteY7-368" fmla="*/ 5304880 h 5305778"/>
              <a:gd name="connsiteX8-369" fmla="*/ 6452950 w 6478349"/>
              <a:gd name="connsiteY8-370" fmla="*/ 5305778 h 5305778"/>
              <a:gd name="connsiteX9-371" fmla="*/ 6478349 w 6478349"/>
              <a:gd name="connsiteY9-372" fmla="*/ 0 h 5305778"/>
              <a:gd name="connsiteX10-373" fmla="*/ 3051050 w 6478349"/>
              <a:gd name="connsiteY10-374" fmla="*/ 898 h 5305778"/>
              <a:gd name="connsiteX0-375" fmla="*/ 3051050 w 6478349"/>
              <a:gd name="connsiteY0-376" fmla="*/ 898 h 5305778"/>
              <a:gd name="connsiteX1-377" fmla="*/ 2409004 w 6478349"/>
              <a:gd name="connsiteY1-378" fmla="*/ 1577239 h 5305778"/>
              <a:gd name="connsiteX2-379" fmla="*/ 0 w 6478349"/>
              <a:gd name="connsiteY2-380" fmla="*/ 1595581 h 5305778"/>
              <a:gd name="connsiteX3-381" fmla="*/ 8947 w 6478349"/>
              <a:gd name="connsiteY3-382" fmla="*/ 1999960 h 5305778"/>
              <a:gd name="connsiteX4-383" fmla="*/ 1116789 w 6478349"/>
              <a:gd name="connsiteY4-384" fmla="*/ 1974977 h 5305778"/>
              <a:gd name="connsiteX5-385" fmla="*/ 1118383 w 6478349"/>
              <a:gd name="connsiteY5-386" fmla="*/ 2589902 h 5305778"/>
              <a:gd name="connsiteX6-387" fmla="*/ 2176451 w 6478349"/>
              <a:gd name="connsiteY6-388" fmla="*/ 2589902 h 5305778"/>
              <a:gd name="connsiteX7-389" fmla="*/ 1200252 w 6478349"/>
              <a:gd name="connsiteY7-390" fmla="*/ 5304880 h 5305778"/>
              <a:gd name="connsiteX8-391" fmla="*/ 6452950 w 6478349"/>
              <a:gd name="connsiteY8-392" fmla="*/ 5305778 h 5305778"/>
              <a:gd name="connsiteX9-393" fmla="*/ 6478349 w 6478349"/>
              <a:gd name="connsiteY9-394" fmla="*/ 0 h 5305778"/>
              <a:gd name="connsiteX10-395" fmla="*/ 3051050 w 6478349"/>
              <a:gd name="connsiteY10-396" fmla="*/ 898 h 5305778"/>
              <a:gd name="connsiteX0-397" fmla="*/ 3051050 w 6478349"/>
              <a:gd name="connsiteY0-398" fmla="*/ 898 h 5305778"/>
              <a:gd name="connsiteX1-399" fmla="*/ 2409004 w 6478349"/>
              <a:gd name="connsiteY1-400" fmla="*/ 1577239 h 5305778"/>
              <a:gd name="connsiteX2-401" fmla="*/ 0 w 6478349"/>
              <a:gd name="connsiteY2-402" fmla="*/ 1595581 h 5305778"/>
              <a:gd name="connsiteX3-403" fmla="*/ 8947 w 6478349"/>
              <a:gd name="connsiteY3-404" fmla="*/ 1999960 h 5305778"/>
              <a:gd name="connsiteX4-405" fmla="*/ 1116789 w 6478349"/>
              <a:gd name="connsiteY4-406" fmla="*/ 1974977 h 5305778"/>
              <a:gd name="connsiteX5-407" fmla="*/ 1118383 w 6478349"/>
              <a:gd name="connsiteY5-408" fmla="*/ 2612671 h 5305778"/>
              <a:gd name="connsiteX6-409" fmla="*/ 2176451 w 6478349"/>
              <a:gd name="connsiteY6-410" fmla="*/ 2589902 h 5305778"/>
              <a:gd name="connsiteX7-411" fmla="*/ 1200252 w 6478349"/>
              <a:gd name="connsiteY7-412" fmla="*/ 5304880 h 5305778"/>
              <a:gd name="connsiteX8-413" fmla="*/ 6452950 w 6478349"/>
              <a:gd name="connsiteY8-414" fmla="*/ 5305778 h 5305778"/>
              <a:gd name="connsiteX9-415" fmla="*/ 6478349 w 6478349"/>
              <a:gd name="connsiteY9-416" fmla="*/ 0 h 5305778"/>
              <a:gd name="connsiteX10-417" fmla="*/ 3051050 w 6478349"/>
              <a:gd name="connsiteY10-418" fmla="*/ 898 h 5305778"/>
              <a:gd name="connsiteX0-419" fmla="*/ 3051050 w 6478349"/>
              <a:gd name="connsiteY0-420" fmla="*/ 898 h 5305778"/>
              <a:gd name="connsiteX1-421" fmla="*/ 2409004 w 6478349"/>
              <a:gd name="connsiteY1-422" fmla="*/ 1577239 h 5305778"/>
              <a:gd name="connsiteX2-423" fmla="*/ 0 w 6478349"/>
              <a:gd name="connsiteY2-424" fmla="*/ 1595581 h 5305778"/>
              <a:gd name="connsiteX3-425" fmla="*/ 8947 w 6478349"/>
              <a:gd name="connsiteY3-426" fmla="*/ 1999960 h 5305778"/>
              <a:gd name="connsiteX4-427" fmla="*/ 1116789 w 6478349"/>
              <a:gd name="connsiteY4-428" fmla="*/ 1974977 h 5305778"/>
              <a:gd name="connsiteX5-429" fmla="*/ 1118383 w 6478349"/>
              <a:gd name="connsiteY5-430" fmla="*/ 2612671 h 5305778"/>
              <a:gd name="connsiteX6-431" fmla="*/ 2176451 w 6478349"/>
              <a:gd name="connsiteY6-432" fmla="*/ 2624054 h 5305778"/>
              <a:gd name="connsiteX7-433" fmla="*/ 1200252 w 6478349"/>
              <a:gd name="connsiteY7-434" fmla="*/ 5304880 h 5305778"/>
              <a:gd name="connsiteX8-435" fmla="*/ 6452950 w 6478349"/>
              <a:gd name="connsiteY8-436" fmla="*/ 5305778 h 5305778"/>
              <a:gd name="connsiteX9-437" fmla="*/ 6478349 w 6478349"/>
              <a:gd name="connsiteY9-438" fmla="*/ 0 h 5305778"/>
              <a:gd name="connsiteX10-439" fmla="*/ 3051050 w 6478349"/>
              <a:gd name="connsiteY10-440" fmla="*/ 898 h 5305778"/>
              <a:gd name="connsiteX0-441" fmla="*/ 3051050 w 6478349"/>
              <a:gd name="connsiteY0-442" fmla="*/ 898 h 5305778"/>
              <a:gd name="connsiteX1-443" fmla="*/ 2409004 w 6478349"/>
              <a:gd name="connsiteY1-444" fmla="*/ 1577239 h 5305778"/>
              <a:gd name="connsiteX2-445" fmla="*/ 0 w 6478349"/>
              <a:gd name="connsiteY2-446" fmla="*/ 1595581 h 5305778"/>
              <a:gd name="connsiteX3-447" fmla="*/ 8947 w 6478349"/>
              <a:gd name="connsiteY3-448" fmla="*/ 1999960 h 5305778"/>
              <a:gd name="connsiteX4-449" fmla="*/ 1116789 w 6478349"/>
              <a:gd name="connsiteY4-450" fmla="*/ 1974977 h 5305778"/>
              <a:gd name="connsiteX5-451" fmla="*/ 1118383 w 6478349"/>
              <a:gd name="connsiteY5-452" fmla="*/ 2612671 h 5305778"/>
              <a:gd name="connsiteX6-453" fmla="*/ 2165344 w 6478349"/>
              <a:gd name="connsiteY6-454" fmla="*/ 2601286 h 5305778"/>
              <a:gd name="connsiteX7-455" fmla="*/ 1200252 w 6478349"/>
              <a:gd name="connsiteY7-456" fmla="*/ 5304880 h 5305778"/>
              <a:gd name="connsiteX8-457" fmla="*/ 6452950 w 6478349"/>
              <a:gd name="connsiteY8-458" fmla="*/ 5305778 h 5305778"/>
              <a:gd name="connsiteX9-459" fmla="*/ 6478349 w 6478349"/>
              <a:gd name="connsiteY9-460" fmla="*/ 0 h 5305778"/>
              <a:gd name="connsiteX10-461" fmla="*/ 3051050 w 6478349"/>
              <a:gd name="connsiteY10-462" fmla="*/ 898 h 5305778"/>
              <a:gd name="connsiteX0-463" fmla="*/ 3051050 w 6478349"/>
              <a:gd name="connsiteY0-464" fmla="*/ 898 h 5305778"/>
              <a:gd name="connsiteX1-465" fmla="*/ 2409004 w 6478349"/>
              <a:gd name="connsiteY1-466" fmla="*/ 1577239 h 5305778"/>
              <a:gd name="connsiteX2-467" fmla="*/ 0 w 6478349"/>
              <a:gd name="connsiteY2-468" fmla="*/ 1595581 h 5305778"/>
              <a:gd name="connsiteX3-469" fmla="*/ 8947 w 6478349"/>
              <a:gd name="connsiteY3-470" fmla="*/ 1999960 h 5305778"/>
              <a:gd name="connsiteX4-471" fmla="*/ 1116789 w 6478349"/>
              <a:gd name="connsiteY4-472" fmla="*/ 1974977 h 5305778"/>
              <a:gd name="connsiteX5-473" fmla="*/ 1118383 w 6478349"/>
              <a:gd name="connsiteY5-474" fmla="*/ 2612671 h 5305778"/>
              <a:gd name="connsiteX6-475" fmla="*/ 2176452 w 6478349"/>
              <a:gd name="connsiteY6-476" fmla="*/ 2612670 h 5305778"/>
              <a:gd name="connsiteX7-477" fmla="*/ 1200252 w 6478349"/>
              <a:gd name="connsiteY7-478" fmla="*/ 5304880 h 5305778"/>
              <a:gd name="connsiteX8-479" fmla="*/ 6452950 w 6478349"/>
              <a:gd name="connsiteY8-480" fmla="*/ 5305778 h 5305778"/>
              <a:gd name="connsiteX9-481" fmla="*/ 6478349 w 6478349"/>
              <a:gd name="connsiteY9-482" fmla="*/ 0 h 5305778"/>
              <a:gd name="connsiteX10-483" fmla="*/ 3051050 w 6478349"/>
              <a:gd name="connsiteY10-484" fmla="*/ 898 h 5305778"/>
              <a:gd name="connsiteX0-485" fmla="*/ 3051050 w 6500563"/>
              <a:gd name="connsiteY0-486" fmla="*/ 898 h 5305778"/>
              <a:gd name="connsiteX1-487" fmla="*/ 2409004 w 6500563"/>
              <a:gd name="connsiteY1-488" fmla="*/ 1577239 h 5305778"/>
              <a:gd name="connsiteX2-489" fmla="*/ 0 w 6500563"/>
              <a:gd name="connsiteY2-490" fmla="*/ 1595581 h 5305778"/>
              <a:gd name="connsiteX3-491" fmla="*/ 8947 w 6500563"/>
              <a:gd name="connsiteY3-492" fmla="*/ 1999960 h 5305778"/>
              <a:gd name="connsiteX4-493" fmla="*/ 1116789 w 6500563"/>
              <a:gd name="connsiteY4-494" fmla="*/ 1974977 h 5305778"/>
              <a:gd name="connsiteX5-495" fmla="*/ 1118383 w 6500563"/>
              <a:gd name="connsiteY5-496" fmla="*/ 2612671 h 5305778"/>
              <a:gd name="connsiteX6-497" fmla="*/ 2176452 w 6500563"/>
              <a:gd name="connsiteY6-498" fmla="*/ 2612670 h 5305778"/>
              <a:gd name="connsiteX7-499" fmla="*/ 1200252 w 6500563"/>
              <a:gd name="connsiteY7-500" fmla="*/ 5304880 h 5305778"/>
              <a:gd name="connsiteX8-501" fmla="*/ 6452950 w 6500563"/>
              <a:gd name="connsiteY8-502" fmla="*/ 5305778 h 5305778"/>
              <a:gd name="connsiteX9-503" fmla="*/ 6500563 w 6500563"/>
              <a:gd name="connsiteY9-504" fmla="*/ 0 h 5305778"/>
              <a:gd name="connsiteX10-505" fmla="*/ 3051050 w 6500563"/>
              <a:gd name="connsiteY10-506" fmla="*/ 898 h 5305778"/>
              <a:gd name="connsiteX0-507" fmla="*/ 3051050 w 6489456"/>
              <a:gd name="connsiteY0-508" fmla="*/ 898 h 5305778"/>
              <a:gd name="connsiteX1-509" fmla="*/ 2409004 w 6489456"/>
              <a:gd name="connsiteY1-510" fmla="*/ 1577239 h 5305778"/>
              <a:gd name="connsiteX2-511" fmla="*/ 0 w 6489456"/>
              <a:gd name="connsiteY2-512" fmla="*/ 1595581 h 5305778"/>
              <a:gd name="connsiteX3-513" fmla="*/ 8947 w 6489456"/>
              <a:gd name="connsiteY3-514" fmla="*/ 1999960 h 5305778"/>
              <a:gd name="connsiteX4-515" fmla="*/ 1116789 w 6489456"/>
              <a:gd name="connsiteY4-516" fmla="*/ 1974977 h 5305778"/>
              <a:gd name="connsiteX5-517" fmla="*/ 1118383 w 6489456"/>
              <a:gd name="connsiteY5-518" fmla="*/ 2612671 h 5305778"/>
              <a:gd name="connsiteX6-519" fmla="*/ 2176452 w 6489456"/>
              <a:gd name="connsiteY6-520" fmla="*/ 2612670 h 5305778"/>
              <a:gd name="connsiteX7-521" fmla="*/ 1200252 w 6489456"/>
              <a:gd name="connsiteY7-522" fmla="*/ 5304880 h 5305778"/>
              <a:gd name="connsiteX8-523" fmla="*/ 6452950 w 6489456"/>
              <a:gd name="connsiteY8-524" fmla="*/ 5305778 h 5305778"/>
              <a:gd name="connsiteX9-525" fmla="*/ 6489456 w 6489456"/>
              <a:gd name="connsiteY9-526" fmla="*/ 0 h 5305778"/>
              <a:gd name="connsiteX10-527" fmla="*/ 3051050 w 6489456"/>
              <a:gd name="connsiteY10-528" fmla="*/ 898 h 5305778"/>
              <a:gd name="connsiteX0-529" fmla="*/ 3051050 w 6489456"/>
              <a:gd name="connsiteY0-530" fmla="*/ 898 h 5305778"/>
              <a:gd name="connsiteX1-531" fmla="*/ 2409004 w 6489456"/>
              <a:gd name="connsiteY1-532" fmla="*/ 1577239 h 5305778"/>
              <a:gd name="connsiteX2-533" fmla="*/ 0 w 6489456"/>
              <a:gd name="connsiteY2-534" fmla="*/ 1595581 h 5305778"/>
              <a:gd name="connsiteX3-535" fmla="*/ 8947 w 6489456"/>
              <a:gd name="connsiteY3-536" fmla="*/ 1999960 h 5305778"/>
              <a:gd name="connsiteX4-537" fmla="*/ 1116789 w 6489456"/>
              <a:gd name="connsiteY4-538" fmla="*/ 2009131 h 5305778"/>
              <a:gd name="connsiteX5-539" fmla="*/ 1118383 w 6489456"/>
              <a:gd name="connsiteY5-540" fmla="*/ 2612671 h 5305778"/>
              <a:gd name="connsiteX6-541" fmla="*/ 2176452 w 6489456"/>
              <a:gd name="connsiteY6-542" fmla="*/ 2612670 h 5305778"/>
              <a:gd name="connsiteX7-543" fmla="*/ 1200252 w 6489456"/>
              <a:gd name="connsiteY7-544" fmla="*/ 5304880 h 5305778"/>
              <a:gd name="connsiteX8-545" fmla="*/ 6452950 w 6489456"/>
              <a:gd name="connsiteY8-546" fmla="*/ 5305778 h 5305778"/>
              <a:gd name="connsiteX9-547" fmla="*/ 6489456 w 6489456"/>
              <a:gd name="connsiteY9-548" fmla="*/ 0 h 5305778"/>
              <a:gd name="connsiteX10-549" fmla="*/ 3051050 w 6489456"/>
              <a:gd name="connsiteY10-550" fmla="*/ 898 h 5305778"/>
              <a:gd name="connsiteX0-551" fmla="*/ 3062157 w 6500563"/>
              <a:gd name="connsiteY0-552" fmla="*/ 898 h 5305778"/>
              <a:gd name="connsiteX1-553" fmla="*/ 2420111 w 6500563"/>
              <a:gd name="connsiteY1-554" fmla="*/ 1577239 h 5305778"/>
              <a:gd name="connsiteX2-555" fmla="*/ 0 w 6500563"/>
              <a:gd name="connsiteY2-556" fmla="*/ 1572813 h 5305778"/>
              <a:gd name="connsiteX3-557" fmla="*/ 20054 w 6500563"/>
              <a:gd name="connsiteY3-558" fmla="*/ 1999960 h 5305778"/>
              <a:gd name="connsiteX4-559" fmla="*/ 1127896 w 6500563"/>
              <a:gd name="connsiteY4-560" fmla="*/ 2009131 h 5305778"/>
              <a:gd name="connsiteX5-561" fmla="*/ 1129490 w 6500563"/>
              <a:gd name="connsiteY5-562" fmla="*/ 2612671 h 5305778"/>
              <a:gd name="connsiteX6-563" fmla="*/ 2187559 w 6500563"/>
              <a:gd name="connsiteY6-564" fmla="*/ 2612670 h 5305778"/>
              <a:gd name="connsiteX7-565" fmla="*/ 1211359 w 6500563"/>
              <a:gd name="connsiteY7-566" fmla="*/ 5304880 h 5305778"/>
              <a:gd name="connsiteX8-567" fmla="*/ 6464057 w 6500563"/>
              <a:gd name="connsiteY8-568" fmla="*/ 5305778 h 5305778"/>
              <a:gd name="connsiteX9-569" fmla="*/ 6500563 w 6500563"/>
              <a:gd name="connsiteY9-570" fmla="*/ 0 h 5305778"/>
              <a:gd name="connsiteX10-571" fmla="*/ 3062157 w 6500563"/>
              <a:gd name="connsiteY10-572" fmla="*/ 898 h 5305778"/>
              <a:gd name="connsiteX0-573" fmla="*/ 3062157 w 6500563"/>
              <a:gd name="connsiteY0-574" fmla="*/ 898 h 5316264"/>
              <a:gd name="connsiteX1-575" fmla="*/ 2420111 w 6500563"/>
              <a:gd name="connsiteY1-576" fmla="*/ 1577239 h 5316264"/>
              <a:gd name="connsiteX2-577" fmla="*/ 0 w 6500563"/>
              <a:gd name="connsiteY2-578" fmla="*/ 1572813 h 5316264"/>
              <a:gd name="connsiteX3-579" fmla="*/ 20054 w 6500563"/>
              <a:gd name="connsiteY3-580" fmla="*/ 1999960 h 5316264"/>
              <a:gd name="connsiteX4-581" fmla="*/ 1127896 w 6500563"/>
              <a:gd name="connsiteY4-582" fmla="*/ 2009131 h 5316264"/>
              <a:gd name="connsiteX5-583" fmla="*/ 1129490 w 6500563"/>
              <a:gd name="connsiteY5-584" fmla="*/ 2612671 h 5316264"/>
              <a:gd name="connsiteX6-585" fmla="*/ 2187559 w 6500563"/>
              <a:gd name="connsiteY6-586" fmla="*/ 2612670 h 5316264"/>
              <a:gd name="connsiteX7-587" fmla="*/ 1133608 w 6500563"/>
              <a:gd name="connsiteY7-588" fmla="*/ 5316264 h 5316264"/>
              <a:gd name="connsiteX8-589" fmla="*/ 6464057 w 6500563"/>
              <a:gd name="connsiteY8-590" fmla="*/ 5305778 h 5316264"/>
              <a:gd name="connsiteX9-591" fmla="*/ 6500563 w 6500563"/>
              <a:gd name="connsiteY9-592" fmla="*/ 0 h 5316264"/>
              <a:gd name="connsiteX10-593" fmla="*/ 3062157 w 6500563"/>
              <a:gd name="connsiteY10-594" fmla="*/ 898 h 5316264"/>
              <a:gd name="connsiteX0-595" fmla="*/ 3062157 w 6500563"/>
              <a:gd name="connsiteY0-596" fmla="*/ 898 h 5316264"/>
              <a:gd name="connsiteX1-597" fmla="*/ 2420111 w 6500563"/>
              <a:gd name="connsiteY1-598" fmla="*/ 1577239 h 5316264"/>
              <a:gd name="connsiteX2-599" fmla="*/ 0 w 6500563"/>
              <a:gd name="connsiteY2-600" fmla="*/ 1572813 h 5316264"/>
              <a:gd name="connsiteX3-601" fmla="*/ 20054 w 6500563"/>
              <a:gd name="connsiteY3-602" fmla="*/ 1999960 h 5316264"/>
              <a:gd name="connsiteX4-603" fmla="*/ 1127896 w 6500563"/>
              <a:gd name="connsiteY4-604" fmla="*/ 2009131 h 5316264"/>
              <a:gd name="connsiteX5-605" fmla="*/ 1129490 w 6500563"/>
              <a:gd name="connsiteY5-606" fmla="*/ 2612671 h 5316264"/>
              <a:gd name="connsiteX6-607" fmla="*/ 2187559 w 6500563"/>
              <a:gd name="connsiteY6-608" fmla="*/ 2612670 h 5316264"/>
              <a:gd name="connsiteX7-609" fmla="*/ 1133608 w 6500563"/>
              <a:gd name="connsiteY7-610" fmla="*/ 5316264 h 5316264"/>
              <a:gd name="connsiteX8-611" fmla="*/ 6441843 w 6500563"/>
              <a:gd name="connsiteY8-612" fmla="*/ 5305779 h 5316264"/>
              <a:gd name="connsiteX9-613" fmla="*/ 6500563 w 6500563"/>
              <a:gd name="connsiteY9-614" fmla="*/ 0 h 5316264"/>
              <a:gd name="connsiteX10-615" fmla="*/ 3062157 w 6500563"/>
              <a:gd name="connsiteY10-616" fmla="*/ 898 h 5316264"/>
              <a:gd name="connsiteX0-617" fmla="*/ 3062157 w 6500563"/>
              <a:gd name="connsiteY0-618" fmla="*/ 898 h 5328548"/>
              <a:gd name="connsiteX1-619" fmla="*/ 2420111 w 6500563"/>
              <a:gd name="connsiteY1-620" fmla="*/ 1577239 h 5328548"/>
              <a:gd name="connsiteX2-621" fmla="*/ 0 w 6500563"/>
              <a:gd name="connsiteY2-622" fmla="*/ 1572813 h 5328548"/>
              <a:gd name="connsiteX3-623" fmla="*/ 20054 w 6500563"/>
              <a:gd name="connsiteY3-624" fmla="*/ 1999960 h 5328548"/>
              <a:gd name="connsiteX4-625" fmla="*/ 1127896 w 6500563"/>
              <a:gd name="connsiteY4-626" fmla="*/ 2009131 h 5328548"/>
              <a:gd name="connsiteX5-627" fmla="*/ 1129490 w 6500563"/>
              <a:gd name="connsiteY5-628" fmla="*/ 2612671 h 5328548"/>
              <a:gd name="connsiteX6-629" fmla="*/ 2187559 w 6500563"/>
              <a:gd name="connsiteY6-630" fmla="*/ 2612670 h 5328548"/>
              <a:gd name="connsiteX7-631" fmla="*/ 1133608 w 6500563"/>
              <a:gd name="connsiteY7-632" fmla="*/ 5316264 h 5328548"/>
              <a:gd name="connsiteX8-633" fmla="*/ 6452949 w 6500563"/>
              <a:gd name="connsiteY8-634" fmla="*/ 5328548 h 5328548"/>
              <a:gd name="connsiteX9-635" fmla="*/ 6500563 w 6500563"/>
              <a:gd name="connsiteY9-636" fmla="*/ 0 h 5328548"/>
              <a:gd name="connsiteX10-637" fmla="*/ 3062157 w 6500563"/>
              <a:gd name="connsiteY10-638" fmla="*/ 898 h 5328548"/>
              <a:gd name="connsiteX0-639" fmla="*/ 3062157 w 6500563"/>
              <a:gd name="connsiteY0-640" fmla="*/ 898 h 5328548"/>
              <a:gd name="connsiteX1-641" fmla="*/ 2420111 w 6500563"/>
              <a:gd name="connsiteY1-642" fmla="*/ 1577239 h 5328548"/>
              <a:gd name="connsiteX2-643" fmla="*/ 0 w 6500563"/>
              <a:gd name="connsiteY2-644" fmla="*/ 1572813 h 5328548"/>
              <a:gd name="connsiteX3-645" fmla="*/ 20054 w 6500563"/>
              <a:gd name="connsiteY3-646" fmla="*/ 1999960 h 5328548"/>
              <a:gd name="connsiteX4-647" fmla="*/ 1127896 w 6500563"/>
              <a:gd name="connsiteY4-648" fmla="*/ 2009131 h 5328548"/>
              <a:gd name="connsiteX5-649" fmla="*/ 1129490 w 6500563"/>
              <a:gd name="connsiteY5-650" fmla="*/ 2612671 h 5328548"/>
              <a:gd name="connsiteX6-651" fmla="*/ 2187559 w 6500563"/>
              <a:gd name="connsiteY6-652" fmla="*/ 2612670 h 5328548"/>
              <a:gd name="connsiteX7-653" fmla="*/ 1133608 w 6500563"/>
              <a:gd name="connsiteY7-654" fmla="*/ 5316264 h 5328548"/>
              <a:gd name="connsiteX8-655" fmla="*/ 6486271 w 6500563"/>
              <a:gd name="connsiteY8-656" fmla="*/ 5328548 h 5328548"/>
              <a:gd name="connsiteX9-657" fmla="*/ 6500563 w 6500563"/>
              <a:gd name="connsiteY9-658" fmla="*/ 0 h 5328548"/>
              <a:gd name="connsiteX10-659" fmla="*/ 3062157 w 6500563"/>
              <a:gd name="connsiteY10-660" fmla="*/ 898 h 5328548"/>
              <a:gd name="connsiteX0-661" fmla="*/ 3062157 w 6500563"/>
              <a:gd name="connsiteY0-662" fmla="*/ 898 h 5328548"/>
              <a:gd name="connsiteX1-663" fmla="*/ 2420111 w 6500563"/>
              <a:gd name="connsiteY1-664" fmla="*/ 1577239 h 5328548"/>
              <a:gd name="connsiteX2-665" fmla="*/ 0 w 6500563"/>
              <a:gd name="connsiteY2-666" fmla="*/ 1572813 h 5328548"/>
              <a:gd name="connsiteX3-667" fmla="*/ 20054 w 6500563"/>
              <a:gd name="connsiteY3-668" fmla="*/ 1999960 h 5328548"/>
              <a:gd name="connsiteX4-669" fmla="*/ 1127896 w 6500563"/>
              <a:gd name="connsiteY4-670" fmla="*/ 2009131 h 5328548"/>
              <a:gd name="connsiteX5-671" fmla="*/ 1129490 w 6500563"/>
              <a:gd name="connsiteY5-672" fmla="*/ 2612671 h 5328548"/>
              <a:gd name="connsiteX6-673" fmla="*/ 2187559 w 6500563"/>
              <a:gd name="connsiteY6-674" fmla="*/ 2612670 h 5328548"/>
              <a:gd name="connsiteX7-675" fmla="*/ 1133608 w 6500563"/>
              <a:gd name="connsiteY7-676" fmla="*/ 5316264 h 5328548"/>
              <a:gd name="connsiteX8-677" fmla="*/ 6486271 w 6500563"/>
              <a:gd name="connsiteY8-678" fmla="*/ 5328548 h 5328548"/>
              <a:gd name="connsiteX9-679" fmla="*/ 6500563 w 6500563"/>
              <a:gd name="connsiteY9-680" fmla="*/ 0 h 5328548"/>
              <a:gd name="connsiteX10-681" fmla="*/ 3062157 w 6500563"/>
              <a:gd name="connsiteY10-682" fmla="*/ 898 h 5328548"/>
              <a:gd name="connsiteX0-683" fmla="*/ 3042103 w 6480509"/>
              <a:gd name="connsiteY0-684" fmla="*/ 898 h 5328548"/>
              <a:gd name="connsiteX1-685" fmla="*/ 2400057 w 6480509"/>
              <a:gd name="connsiteY1-686" fmla="*/ 1577239 h 5328548"/>
              <a:gd name="connsiteX2-687" fmla="*/ 24375 w 6480509"/>
              <a:gd name="connsiteY2-688" fmla="*/ 1572813 h 5328548"/>
              <a:gd name="connsiteX3-689" fmla="*/ 0 w 6480509"/>
              <a:gd name="connsiteY3-690" fmla="*/ 1999960 h 5328548"/>
              <a:gd name="connsiteX4-691" fmla="*/ 1107842 w 6480509"/>
              <a:gd name="connsiteY4-692" fmla="*/ 2009131 h 5328548"/>
              <a:gd name="connsiteX5-693" fmla="*/ 1109436 w 6480509"/>
              <a:gd name="connsiteY5-694" fmla="*/ 2612671 h 5328548"/>
              <a:gd name="connsiteX6-695" fmla="*/ 2167505 w 6480509"/>
              <a:gd name="connsiteY6-696" fmla="*/ 2612670 h 5328548"/>
              <a:gd name="connsiteX7-697" fmla="*/ 1113554 w 6480509"/>
              <a:gd name="connsiteY7-698" fmla="*/ 5316264 h 5328548"/>
              <a:gd name="connsiteX8-699" fmla="*/ 6466217 w 6480509"/>
              <a:gd name="connsiteY8-700" fmla="*/ 5328548 h 5328548"/>
              <a:gd name="connsiteX9-701" fmla="*/ 6480509 w 6480509"/>
              <a:gd name="connsiteY9-702" fmla="*/ 0 h 5328548"/>
              <a:gd name="connsiteX10-703" fmla="*/ 3042103 w 6480509"/>
              <a:gd name="connsiteY10-704" fmla="*/ 898 h 5328548"/>
              <a:gd name="connsiteX0-705" fmla="*/ 3017728 w 6456134"/>
              <a:gd name="connsiteY0-706" fmla="*/ 898 h 5328548"/>
              <a:gd name="connsiteX1-707" fmla="*/ 2375682 w 6456134"/>
              <a:gd name="connsiteY1-708" fmla="*/ 1577239 h 5328548"/>
              <a:gd name="connsiteX2-709" fmla="*/ 0 w 6456134"/>
              <a:gd name="connsiteY2-710" fmla="*/ 1572813 h 5328548"/>
              <a:gd name="connsiteX3-711" fmla="*/ 8947 w 6456134"/>
              <a:gd name="connsiteY3-712" fmla="*/ 1999960 h 5328548"/>
              <a:gd name="connsiteX4-713" fmla="*/ 1083467 w 6456134"/>
              <a:gd name="connsiteY4-714" fmla="*/ 2009131 h 5328548"/>
              <a:gd name="connsiteX5-715" fmla="*/ 1085061 w 6456134"/>
              <a:gd name="connsiteY5-716" fmla="*/ 2612671 h 5328548"/>
              <a:gd name="connsiteX6-717" fmla="*/ 2143130 w 6456134"/>
              <a:gd name="connsiteY6-718" fmla="*/ 2612670 h 5328548"/>
              <a:gd name="connsiteX7-719" fmla="*/ 1089179 w 6456134"/>
              <a:gd name="connsiteY7-720" fmla="*/ 5316264 h 5328548"/>
              <a:gd name="connsiteX8-721" fmla="*/ 6441842 w 6456134"/>
              <a:gd name="connsiteY8-722" fmla="*/ 5328548 h 5328548"/>
              <a:gd name="connsiteX9-723" fmla="*/ 6456134 w 6456134"/>
              <a:gd name="connsiteY9-724" fmla="*/ 0 h 5328548"/>
              <a:gd name="connsiteX10-725" fmla="*/ 3017728 w 6456134"/>
              <a:gd name="connsiteY10-726" fmla="*/ 898 h 53285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0363" y="4193577"/>
            <a:ext cx="245519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指导教师：陈寿旺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01615" y="4636770"/>
            <a:ext cx="449897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汇报人：马礼庆，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武文霖，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马德权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9103" y="3363775"/>
            <a:ext cx="435291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YANGCHENG BEAUTY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-1" fmla="*/ 0 w 9144000"/>
              <a:gd name="connsiteY0-2" fmla="*/ 0 h 6858000"/>
              <a:gd name="connsiteX1-3" fmla="*/ 9144000 w 9144000"/>
              <a:gd name="connsiteY1-4" fmla="*/ 0 h 6858000"/>
              <a:gd name="connsiteX2-5" fmla="*/ 2686050 w 9144000"/>
              <a:gd name="connsiteY2-6" fmla="*/ 6400800 h 6858000"/>
              <a:gd name="connsiteX3-7" fmla="*/ 0 w 9144000"/>
              <a:gd name="connsiteY3-8" fmla="*/ 6858000 h 6858000"/>
              <a:gd name="connsiteX4-9" fmla="*/ 0 w 9144000"/>
              <a:gd name="connsiteY4-10" fmla="*/ 0 h 6858000"/>
              <a:gd name="connsiteX0-11" fmla="*/ 0 w 9144000"/>
              <a:gd name="connsiteY0-12" fmla="*/ 0 h 6858000"/>
              <a:gd name="connsiteX1-13" fmla="*/ 9144000 w 9144000"/>
              <a:gd name="connsiteY1-14" fmla="*/ 0 h 6858000"/>
              <a:gd name="connsiteX2-15" fmla="*/ 2305050 w 9144000"/>
              <a:gd name="connsiteY2-16" fmla="*/ 6858000 h 6858000"/>
              <a:gd name="connsiteX3-17" fmla="*/ 0 w 9144000"/>
              <a:gd name="connsiteY3-18" fmla="*/ 6858000 h 6858000"/>
              <a:gd name="connsiteX4-19" fmla="*/ 0 w 9144000"/>
              <a:gd name="connsiteY4-2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92795" y="1383030"/>
            <a:ext cx="234632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74690" y="4029710"/>
            <a:ext cx="2346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61225" y="2771140"/>
            <a:ext cx="2346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后台运营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528009" y="-589553"/>
            <a:ext cx="7567863" cy="7567863"/>
          </a:xfrm>
          <a:prstGeom prst="line">
            <a:avLst/>
          </a:pr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95500" y="4529218"/>
            <a:ext cx="2513380" cy="2522347"/>
            <a:chOff x="2095500" y="4529218"/>
            <a:chExt cx="2513380" cy="2522347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2095500" y="5757511"/>
              <a:ext cx="1294055" cy="1294054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4371156" y="4529218"/>
              <a:ext cx="237724" cy="237725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25240" y="3362993"/>
            <a:ext cx="1049510" cy="1073450"/>
            <a:chOff x="4725240" y="3362993"/>
            <a:chExt cx="1049510" cy="1073450"/>
          </a:xfrm>
        </p:grpSpPr>
        <p:sp>
          <p:nvSpPr>
            <p:cNvPr id="27" name="矩形 26"/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973659" y="2088249"/>
            <a:ext cx="1073339" cy="1090770"/>
            <a:chOff x="5973659" y="2088249"/>
            <a:chExt cx="1073339" cy="1090770"/>
          </a:xfrm>
        </p:grpSpPr>
        <p:sp>
          <p:nvSpPr>
            <p:cNvPr id="28" name="矩形 27"/>
            <p:cNvSpPr/>
            <p:nvPr/>
          </p:nvSpPr>
          <p:spPr>
            <a:xfrm rot="2700000">
              <a:off x="5973659" y="2455119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6809274" y="2088249"/>
              <a:ext cx="237724" cy="237725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002234" y="246312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2700000">
              <a:off x="6056055" y="2528778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21194" y="-621672"/>
            <a:ext cx="2517008" cy="2538848"/>
            <a:chOff x="7221194" y="-621672"/>
            <a:chExt cx="2517008" cy="2538848"/>
          </a:xfrm>
        </p:grpSpPr>
        <p:sp>
          <p:nvSpPr>
            <p:cNvPr id="30" name="矩形 29"/>
            <p:cNvSpPr/>
            <p:nvPr/>
          </p:nvSpPr>
          <p:spPr>
            <a:xfrm rot="2700000">
              <a:off x="7221194" y="1193276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8018709" y="-621672"/>
              <a:ext cx="1719493" cy="1719492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61340" y="1201283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2700000">
              <a:off x="7303590" y="1266935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9480" y="-1473555"/>
            <a:ext cx="3679083" cy="3225547"/>
            <a:chOff x="329480" y="-1473555"/>
            <a:chExt cx="3679083" cy="3225547"/>
          </a:xfrm>
        </p:grpSpPr>
        <p:sp>
          <p:nvSpPr>
            <p:cNvPr id="5" name="矩形 4"/>
            <p:cNvSpPr/>
            <p:nvPr/>
          </p:nvSpPr>
          <p:spPr>
            <a:xfrm rot="2968493">
              <a:off x="598521" y="-1742596"/>
              <a:ext cx="3075252" cy="3613333"/>
            </a:xfrm>
            <a:prstGeom prst="rect">
              <a:avLst/>
            </a:prstGeom>
            <a:solidFill>
              <a:srgbClr val="0F2C5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61405" y="613219"/>
              <a:ext cx="17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80455" y="1382660"/>
              <a:ext cx="25281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</a:t>
              </a:r>
              <a:r>
                <a:rPr lang="en-US" altLang="zh-CN" dirty="0">
                  <a:solidFill>
                    <a:srgbClr val="0F2C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ENTS</a:t>
              </a:r>
              <a:endParaRPr lang="zh-CN" altLang="en-US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2968493">
              <a:off x="744163" y="-1435446"/>
              <a:ext cx="2698688" cy="3170881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254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254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14691" y="2465536"/>
            <a:ext cx="330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48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0F2C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73195" y="2423884"/>
            <a:ext cx="5249323" cy="2070548"/>
            <a:chOff x="173195" y="2423884"/>
            <a:chExt cx="5249323" cy="207054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95" y="2423884"/>
              <a:ext cx="5030178" cy="207054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70710" y="2934380"/>
              <a:ext cx="1963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2700000">
              <a:off x="3459230" y="2786515"/>
              <a:ext cx="1201625" cy="120162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60118" y="3556000"/>
            <a:ext cx="6617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当今社会发展越来越快，旅游业也发展迅速。作为广东的重要城市城市之一，广州必然有它独特的优势。为了让更多的人们了解广州，我们项目组特意做了本网站，来介绍我们的妖都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——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广州。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     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项目会从广州的历史、风景、旅游、美食一一为展示广州的风采。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5" y="293956"/>
            <a:ext cx="4602879" cy="11827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515" y="100808"/>
            <a:ext cx="1774090" cy="2298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72" y="2399199"/>
            <a:ext cx="9035055" cy="4017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461134" y="268627"/>
            <a:ext cx="900054" cy="910283"/>
          </a:xfrm>
          <a:custGeom>
            <a:avLst/>
            <a:gdLst>
              <a:gd name="T0" fmla="*/ 882 w 994"/>
              <a:gd name="T1" fmla="*/ 369 h 994"/>
              <a:gd name="T2" fmla="*/ 859 w 994"/>
              <a:gd name="T3" fmla="*/ 315 h 994"/>
              <a:gd name="T4" fmla="*/ 928 w 994"/>
              <a:gd name="T5" fmla="*/ 250 h 994"/>
              <a:gd name="T6" fmla="*/ 893 w 994"/>
              <a:gd name="T7" fmla="*/ 198 h 994"/>
              <a:gd name="T8" fmla="*/ 807 w 994"/>
              <a:gd name="T9" fmla="*/ 235 h 994"/>
              <a:gd name="T10" fmla="*/ 766 w 994"/>
              <a:gd name="T11" fmla="*/ 193 h 994"/>
              <a:gd name="T12" fmla="*/ 719 w 994"/>
              <a:gd name="T13" fmla="*/ 158 h 994"/>
              <a:gd name="T14" fmla="*/ 746 w 994"/>
              <a:gd name="T15" fmla="*/ 67 h 994"/>
              <a:gd name="T16" fmla="*/ 691 w 994"/>
              <a:gd name="T17" fmla="*/ 40 h 994"/>
              <a:gd name="T18" fmla="*/ 634 w 994"/>
              <a:gd name="T19" fmla="*/ 115 h 994"/>
              <a:gd name="T20" fmla="*/ 578 w 994"/>
              <a:gd name="T21" fmla="*/ 99 h 994"/>
              <a:gd name="T22" fmla="*/ 520 w 994"/>
              <a:gd name="T23" fmla="*/ 92 h 994"/>
              <a:gd name="T24" fmla="*/ 498 w 994"/>
              <a:gd name="T25" fmla="*/ 0 h 994"/>
              <a:gd name="T26" fmla="*/ 436 w 994"/>
              <a:gd name="T27" fmla="*/ 4 h 994"/>
              <a:gd name="T28" fmla="*/ 425 w 994"/>
              <a:gd name="T29" fmla="*/ 98 h 994"/>
              <a:gd name="T30" fmla="*/ 368 w 994"/>
              <a:gd name="T31" fmla="*/ 112 h 994"/>
              <a:gd name="T32" fmla="*/ 314 w 994"/>
              <a:gd name="T33" fmla="*/ 135 h 994"/>
              <a:gd name="T34" fmla="*/ 249 w 994"/>
              <a:gd name="T35" fmla="*/ 66 h 994"/>
              <a:gd name="T36" fmla="*/ 197 w 994"/>
              <a:gd name="T37" fmla="*/ 101 h 994"/>
              <a:gd name="T38" fmla="*/ 235 w 994"/>
              <a:gd name="T39" fmla="*/ 187 h 994"/>
              <a:gd name="T40" fmla="*/ 193 w 994"/>
              <a:gd name="T41" fmla="*/ 228 h 994"/>
              <a:gd name="T42" fmla="*/ 157 w 994"/>
              <a:gd name="T43" fmla="*/ 275 h 994"/>
              <a:gd name="T44" fmla="*/ 67 w 994"/>
              <a:gd name="T45" fmla="*/ 248 h 994"/>
              <a:gd name="T46" fmla="*/ 39 w 994"/>
              <a:gd name="T47" fmla="*/ 303 h 994"/>
              <a:gd name="T48" fmla="*/ 115 w 994"/>
              <a:gd name="T49" fmla="*/ 360 h 994"/>
              <a:gd name="T50" fmla="*/ 99 w 994"/>
              <a:gd name="T51" fmla="*/ 416 h 994"/>
              <a:gd name="T52" fmla="*/ 91 w 994"/>
              <a:gd name="T53" fmla="*/ 474 h 994"/>
              <a:gd name="T54" fmla="*/ 0 w 994"/>
              <a:gd name="T55" fmla="*/ 496 h 994"/>
              <a:gd name="T56" fmla="*/ 3 w 994"/>
              <a:gd name="T57" fmla="*/ 558 h 994"/>
              <a:gd name="T58" fmla="*/ 97 w 994"/>
              <a:gd name="T59" fmla="*/ 569 h 994"/>
              <a:gd name="T60" fmla="*/ 112 w 994"/>
              <a:gd name="T61" fmla="*/ 626 h 994"/>
              <a:gd name="T62" fmla="*/ 134 w 994"/>
              <a:gd name="T63" fmla="*/ 680 h 994"/>
              <a:gd name="T64" fmla="*/ 66 w 994"/>
              <a:gd name="T65" fmla="*/ 745 h 994"/>
              <a:gd name="T66" fmla="*/ 100 w 994"/>
              <a:gd name="T67" fmla="*/ 797 h 994"/>
              <a:gd name="T68" fmla="*/ 187 w 994"/>
              <a:gd name="T69" fmla="*/ 759 h 994"/>
              <a:gd name="T70" fmla="*/ 227 w 994"/>
              <a:gd name="T71" fmla="*/ 801 h 994"/>
              <a:gd name="T72" fmla="*/ 274 w 994"/>
              <a:gd name="T73" fmla="*/ 837 h 994"/>
              <a:gd name="T74" fmla="*/ 248 w 994"/>
              <a:gd name="T75" fmla="*/ 927 h 994"/>
              <a:gd name="T76" fmla="*/ 303 w 994"/>
              <a:gd name="T77" fmla="*/ 955 h 994"/>
              <a:gd name="T78" fmla="*/ 359 w 994"/>
              <a:gd name="T79" fmla="*/ 879 h 994"/>
              <a:gd name="T80" fmla="*/ 416 w 994"/>
              <a:gd name="T81" fmla="*/ 895 h 994"/>
              <a:gd name="T82" fmla="*/ 474 w 994"/>
              <a:gd name="T83" fmla="*/ 903 h 994"/>
              <a:gd name="T84" fmla="*/ 496 w 994"/>
              <a:gd name="T85" fmla="*/ 994 h 994"/>
              <a:gd name="T86" fmla="*/ 558 w 994"/>
              <a:gd name="T87" fmla="*/ 991 h 994"/>
              <a:gd name="T88" fmla="*/ 569 w 994"/>
              <a:gd name="T89" fmla="*/ 897 h 994"/>
              <a:gd name="T90" fmla="*/ 625 w 994"/>
              <a:gd name="T91" fmla="*/ 882 h 994"/>
              <a:gd name="T92" fmla="*/ 679 w 994"/>
              <a:gd name="T93" fmla="*/ 860 h 994"/>
              <a:gd name="T94" fmla="*/ 744 w 994"/>
              <a:gd name="T95" fmla="*/ 928 h 994"/>
              <a:gd name="T96" fmla="*/ 796 w 994"/>
              <a:gd name="T97" fmla="*/ 894 h 994"/>
              <a:gd name="T98" fmla="*/ 759 w 994"/>
              <a:gd name="T99" fmla="*/ 807 h 994"/>
              <a:gd name="T100" fmla="*/ 801 w 994"/>
              <a:gd name="T101" fmla="*/ 766 h 994"/>
              <a:gd name="T102" fmla="*/ 836 w 994"/>
              <a:gd name="T103" fmla="*/ 720 h 994"/>
              <a:gd name="T104" fmla="*/ 927 w 994"/>
              <a:gd name="T105" fmla="*/ 746 h 994"/>
              <a:gd name="T106" fmla="*/ 954 w 994"/>
              <a:gd name="T107" fmla="*/ 691 h 994"/>
              <a:gd name="T108" fmla="*/ 879 w 994"/>
              <a:gd name="T109" fmla="*/ 635 h 994"/>
              <a:gd name="T110" fmla="*/ 895 w 994"/>
              <a:gd name="T111" fmla="*/ 578 h 994"/>
              <a:gd name="T112" fmla="*/ 902 w 994"/>
              <a:gd name="T113" fmla="*/ 520 h 994"/>
              <a:gd name="T114" fmla="*/ 994 w 994"/>
              <a:gd name="T115" fmla="*/ 498 h 994"/>
              <a:gd name="T116" fmla="*/ 990 w 994"/>
              <a:gd name="T117" fmla="*/ 436 h 994"/>
              <a:gd name="T118" fmla="*/ 896 w 994"/>
              <a:gd name="T119" fmla="*/ 425 h 994"/>
              <a:gd name="T120" fmla="*/ 882 w 994"/>
              <a:gd name="T121" fmla="*/ 369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4" h="994">
                <a:moveTo>
                  <a:pt x="882" y="369"/>
                </a:moveTo>
                <a:cubicBezTo>
                  <a:pt x="875" y="350"/>
                  <a:pt x="868" y="332"/>
                  <a:pt x="859" y="315"/>
                </a:cubicBezTo>
                <a:cubicBezTo>
                  <a:pt x="883" y="294"/>
                  <a:pt x="906" y="273"/>
                  <a:pt x="928" y="250"/>
                </a:cubicBezTo>
                <a:cubicBezTo>
                  <a:pt x="917" y="232"/>
                  <a:pt x="906" y="214"/>
                  <a:pt x="893" y="198"/>
                </a:cubicBezTo>
                <a:cubicBezTo>
                  <a:pt x="864" y="209"/>
                  <a:pt x="835" y="221"/>
                  <a:pt x="807" y="235"/>
                </a:cubicBezTo>
                <a:cubicBezTo>
                  <a:pt x="794" y="220"/>
                  <a:pt x="781" y="206"/>
                  <a:pt x="766" y="193"/>
                </a:cubicBezTo>
                <a:cubicBezTo>
                  <a:pt x="751" y="180"/>
                  <a:pt x="736" y="168"/>
                  <a:pt x="719" y="158"/>
                </a:cubicBezTo>
                <a:cubicBezTo>
                  <a:pt x="730" y="128"/>
                  <a:pt x="739" y="98"/>
                  <a:pt x="746" y="67"/>
                </a:cubicBezTo>
                <a:cubicBezTo>
                  <a:pt x="728" y="57"/>
                  <a:pt x="710" y="48"/>
                  <a:pt x="691" y="40"/>
                </a:cubicBezTo>
                <a:cubicBezTo>
                  <a:pt x="670" y="64"/>
                  <a:pt x="652" y="89"/>
                  <a:pt x="634" y="115"/>
                </a:cubicBezTo>
                <a:cubicBezTo>
                  <a:pt x="616" y="109"/>
                  <a:pt x="597" y="103"/>
                  <a:pt x="578" y="99"/>
                </a:cubicBezTo>
                <a:cubicBezTo>
                  <a:pt x="559" y="95"/>
                  <a:pt x="539" y="93"/>
                  <a:pt x="520" y="92"/>
                </a:cubicBezTo>
                <a:cubicBezTo>
                  <a:pt x="514" y="61"/>
                  <a:pt x="507" y="30"/>
                  <a:pt x="498" y="0"/>
                </a:cubicBezTo>
                <a:cubicBezTo>
                  <a:pt x="477" y="0"/>
                  <a:pt x="456" y="2"/>
                  <a:pt x="436" y="4"/>
                </a:cubicBezTo>
                <a:cubicBezTo>
                  <a:pt x="430" y="35"/>
                  <a:pt x="427" y="66"/>
                  <a:pt x="425" y="98"/>
                </a:cubicBezTo>
                <a:cubicBezTo>
                  <a:pt x="406" y="101"/>
                  <a:pt x="387" y="106"/>
                  <a:pt x="368" y="112"/>
                </a:cubicBezTo>
                <a:cubicBezTo>
                  <a:pt x="350" y="119"/>
                  <a:pt x="331" y="126"/>
                  <a:pt x="314" y="135"/>
                </a:cubicBezTo>
                <a:cubicBezTo>
                  <a:pt x="294" y="111"/>
                  <a:pt x="272" y="88"/>
                  <a:pt x="249" y="66"/>
                </a:cubicBezTo>
                <a:cubicBezTo>
                  <a:pt x="231" y="77"/>
                  <a:pt x="214" y="88"/>
                  <a:pt x="197" y="101"/>
                </a:cubicBezTo>
                <a:cubicBezTo>
                  <a:pt x="208" y="130"/>
                  <a:pt x="221" y="159"/>
                  <a:pt x="235" y="187"/>
                </a:cubicBezTo>
                <a:cubicBezTo>
                  <a:pt x="220" y="200"/>
                  <a:pt x="206" y="213"/>
                  <a:pt x="193" y="228"/>
                </a:cubicBezTo>
                <a:cubicBezTo>
                  <a:pt x="180" y="243"/>
                  <a:pt x="168" y="258"/>
                  <a:pt x="157" y="275"/>
                </a:cubicBezTo>
                <a:cubicBezTo>
                  <a:pt x="128" y="264"/>
                  <a:pt x="98" y="255"/>
                  <a:pt x="67" y="248"/>
                </a:cubicBezTo>
                <a:cubicBezTo>
                  <a:pt x="56" y="266"/>
                  <a:pt x="47" y="284"/>
                  <a:pt x="39" y="303"/>
                </a:cubicBezTo>
                <a:cubicBezTo>
                  <a:pt x="64" y="324"/>
                  <a:pt x="89" y="342"/>
                  <a:pt x="115" y="360"/>
                </a:cubicBezTo>
                <a:cubicBezTo>
                  <a:pt x="108" y="378"/>
                  <a:pt x="103" y="397"/>
                  <a:pt x="99" y="416"/>
                </a:cubicBezTo>
                <a:cubicBezTo>
                  <a:pt x="95" y="435"/>
                  <a:pt x="92" y="455"/>
                  <a:pt x="91" y="474"/>
                </a:cubicBezTo>
                <a:cubicBezTo>
                  <a:pt x="61" y="480"/>
                  <a:pt x="30" y="487"/>
                  <a:pt x="0" y="496"/>
                </a:cubicBezTo>
                <a:cubicBezTo>
                  <a:pt x="0" y="517"/>
                  <a:pt x="1" y="538"/>
                  <a:pt x="3" y="558"/>
                </a:cubicBezTo>
                <a:cubicBezTo>
                  <a:pt x="35" y="564"/>
                  <a:pt x="66" y="567"/>
                  <a:pt x="97" y="569"/>
                </a:cubicBezTo>
                <a:cubicBezTo>
                  <a:pt x="100" y="588"/>
                  <a:pt x="106" y="607"/>
                  <a:pt x="112" y="626"/>
                </a:cubicBezTo>
                <a:cubicBezTo>
                  <a:pt x="118" y="644"/>
                  <a:pt x="125" y="662"/>
                  <a:pt x="134" y="680"/>
                </a:cubicBezTo>
                <a:cubicBezTo>
                  <a:pt x="110" y="700"/>
                  <a:pt x="88" y="722"/>
                  <a:pt x="66" y="745"/>
                </a:cubicBezTo>
                <a:cubicBezTo>
                  <a:pt x="76" y="763"/>
                  <a:pt x="87" y="780"/>
                  <a:pt x="100" y="797"/>
                </a:cubicBezTo>
                <a:cubicBezTo>
                  <a:pt x="130" y="786"/>
                  <a:pt x="159" y="773"/>
                  <a:pt x="187" y="759"/>
                </a:cubicBezTo>
                <a:cubicBezTo>
                  <a:pt x="199" y="774"/>
                  <a:pt x="213" y="788"/>
                  <a:pt x="227" y="801"/>
                </a:cubicBezTo>
                <a:cubicBezTo>
                  <a:pt x="242" y="814"/>
                  <a:pt x="258" y="826"/>
                  <a:pt x="274" y="837"/>
                </a:cubicBezTo>
                <a:cubicBezTo>
                  <a:pt x="264" y="866"/>
                  <a:pt x="255" y="896"/>
                  <a:pt x="248" y="927"/>
                </a:cubicBezTo>
                <a:cubicBezTo>
                  <a:pt x="265" y="938"/>
                  <a:pt x="284" y="947"/>
                  <a:pt x="303" y="955"/>
                </a:cubicBezTo>
                <a:cubicBezTo>
                  <a:pt x="323" y="930"/>
                  <a:pt x="342" y="905"/>
                  <a:pt x="359" y="879"/>
                </a:cubicBezTo>
                <a:cubicBezTo>
                  <a:pt x="378" y="886"/>
                  <a:pt x="396" y="891"/>
                  <a:pt x="416" y="895"/>
                </a:cubicBezTo>
                <a:cubicBezTo>
                  <a:pt x="435" y="899"/>
                  <a:pt x="454" y="902"/>
                  <a:pt x="474" y="903"/>
                </a:cubicBezTo>
                <a:cubicBezTo>
                  <a:pt x="479" y="933"/>
                  <a:pt x="487" y="964"/>
                  <a:pt x="496" y="994"/>
                </a:cubicBezTo>
                <a:cubicBezTo>
                  <a:pt x="517" y="994"/>
                  <a:pt x="537" y="993"/>
                  <a:pt x="558" y="991"/>
                </a:cubicBezTo>
                <a:cubicBezTo>
                  <a:pt x="563" y="959"/>
                  <a:pt x="567" y="928"/>
                  <a:pt x="569" y="897"/>
                </a:cubicBezTo>
                <a:cubicBezTo>
                  <a:pt x="588" y="894"/>
                  <a:pt x="607" y="888"/>
                  <a:pt x="625" y="882"/>
                </a:cubicBezTo>
                <a:cubicBezTo>
                  <a:pt x="644" y="876"/>
                  <a:pt x="662" y="869"/>
                  <a:pt x="679" y="860"/>
                </a:cubicBezTo>
                <a:cubicBezTo>
                  <a:pt x="700" y="884"/>
                  <a:pt x="721" y="906"/>
                  <a:pt x="744" y="928"/>
                </a:cubicBezTo>
                <a:cubicBezTo>
                  <a:pt x="762" y="918"/>
                  <a:pt x="780" y="907"/>
                  <a:pt x="796" y="894"/>
                </a:cubicBezTo>
                <a:cubicBezTo>
                  <a:pt x="785" y="864"/>
                  <a:pt x="773" y="835"/>
                  <a:pt x="759" y="807"/>
                </a:cubicBezTo>
                <a:cubicBezTo>
                  <a:pt x="774" y="795"/>
                  <a:pt x="788" y="781"/>
                  <a:pt x="801" y="766"/>
                </a:cubicBezTo>
                <a:cubicBezTo>
                  <a:pt x="814" y="752"/>
                  <a:pt x="826" y="736"/>
                  <a:pt x="836" y="720"/>
                </a:cubicBezTo>
                <a:cubicBezTo>
                  <a:pt x="866" y="730"/>
                  <a:pt x="896" y="739"/>
                  <a:pt x="927" y="746"/>
                </a:cubicBezTo>
                <a:cubicBezTo>
                  <a:pt x="937" y="729"/>
                  <a:pt x="946" y="710"/>
                  <a:pt x="954" y="691"/>
                </a:cubicBezTo>
                <a:cubicBezTo>
                  <a:pt x="930" y="671"/>
                  <a:pt x="905" y="652"/>
                  <a:pt x="879" y="635"/>
                </a:cubicBezTo>
                <a:cubicBezTo>
                  <a:pt x="885" y="616"/>
                  <a:pt x="891" y="598"/>
                  <a:pt x="895" y="578"/>
                </a:cubicBezTo>
                <a:cubicBezTo>
                  <a:pt x="899" y="559"/>
                  <a:pt x="901" y="540"/>
                  <a:pt x="902" y="520"/>
                </a:cubicBezTo>
                <a:cubicBezTo>
                  <a:pt x="933" y="515"/>
                  <a:pt x="963" y="507"/>
                  <a:pt x="994" y="498"/>
                </a:cubicBezTo>
                <a:cubicBezTo>
                  <a:pt x="994" y="477"/>
                  <a:pt x="992" y="457"/>
                  <a:pt x="990" y="436"/>
                </a:cubicBezTo>
                <a:cubicBezTo>
                  <a:pt x="959" y="431"/>
                  <a:pt x="928" y="427"/>
                  <a:pt x="896" y="425"/>
                </a:cubicBezTo>
                <a:cubicBezTo>
                  <a:pt x="893" y="406"/>
                  <a:pt x="888" y="387"/>
                  <a:pt x="882" y="369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出自【趣你的PPT】(微信:qunideppt)：最优质的PPT资源库"/>
          <p:cNvSpPr txBox="1"/>
          <p:nvPr/>
        </p:nvSpPr>
        <p:spPr>
          <a:xfrm>
            <a:off x="589608" y="523714"/>
            <a:ext cx="58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出自【趣你的PPT】(微信:qunideppt)：最优质的PPT资源库"/>
          <p:cNvSpPr txBox="1"/>
          <p:nvPr/>
        </p:nvSpPr>
        <p:spPr>
          <a:xfrm>
            <a:off x="1007594" y="1267017"/>
            <a:ext cx="60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出自【趣你的PPT】(微信:qunideppt)：最优质的PPT资源库"/>
          <p:cNvSpPr txBox="1"/>
          <p:nvPr/>
        </p:nvSpPr>
        <p:spPr>
          <a:xfrm>
            <a:off x="296961" y="1871478"/>
            <a:ext cx="56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出自【趣你的PPT】(微信:qunideppt)：最优质的PPT资源库"/>
          <p:cNvSpPr txBox="1"/>
          <p:nvPr/>
        </p:nvSpPr>
        <p:spPr>
          <a:xfrm>
            <a:off x="991375" y="2391918"/>
            <a:ext cx="62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Group 18出自【趣你的PPT】(微信:qunideppt)：最优质的PPT资源库"/>
          <p:cNvGrpSpPr/>
          <p:nvPr/>
        </p:nvGrpSpPr>
        <p:grpSpPr>
          <a:xfrm>
            <a:off x="1967110" y="1146240"/>
            <a:ext cx="2177008" cy="710358"/>
            <a:chOff x="4511824" y="1399531"/>
            <a:chExt cx="2177008" cy="710358"/>
          </a:xfrm>
        </p:grpSpPr>
        <p:cxnSp>
          <p:nvCxnSpPr>
            <p:cNvPr id="20" name="出自【趣你的PPT】(微信:qunideppt)：最优质的PPT资源库"/>
            <p:cNvCxnSpPr/>
            <p:nvPr/>
          </p:nvCxnSpPr>
          <p:spPr>
            <a:xfrm>
              <a:off x="4511824" y="1754710"/>
              <a:ext cx="216862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出自【趣你的PPT】(微信:qunideppt)：最优质的PPT资源库"/>
            <p:cNvCxnSpPr/>
            <p:nvPr/>
          </p:nvCxnSpPr>
          <p:spPr>
            <a:xfrm>
              <a:off x="6680448" y="1399531"/>
              <a:ext cx="8384" cy="7103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出自【趣你的PPT】(微信:qunideppt)：最优质的PPT资源库"/>
          <p:cNvGrpSpPr/>
          <p:nvPr/>
        </p:nvGrpSpPr>
        <p:grpSpPr>
          <a:xfrm>
            <a:off x="1256039" y="1728682"/>
            <a:ext cx="3439053" cy="710358"/>
            <a:chOff x="4021174" y="1399531"/>
            <a:chExt cx="2667658" cy="710358"/>
          </a:xfrm>
        </p:grpSpPr>
        <p:cxnSp>
          <p:nvCxnSpPr>
            <p:cNvPr id="25" name="出自【趣你的PPT】(微信:qunideppt)：最优质的PPT资源库"/>
            <p:cNvCxnSpPr/>
            <p:nvPr/>
          </p:nvCxnSpPr>
          <p:spPr>
            <a:xfrm>
              <a:off x="4021174" y="1754710"/>
              <a:ext cx="26592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出自【趣你的PPT】(微信:qunideppt)：最优质的PPT资源库"/>
            <p:cNvCxnSpPr/>
            <p:nvPr/>
          </p:nvCxnSpPr>
          <p:spPr>
            <a:xfrm>
              <a:off x="6680448" y="1399531"/>
              <a:ext cx="8384" cy="7103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出自【趣你的PPT】(微信:qunideppt)：最优质的PPT资源库"/>
          <p:cNvSpPr/>
          <p:nvPr/>
        </p:nvSpPr>
        <p:spPr bwMode="auto">
          <a:xfrm>
            <a:off x="169009" y="1647170"/>
            <a:ext cx="900054" cy="910283"/>
          </a:xfrm>
          <a:custGeom>
            <a:avLst/>
            <a:gdLst>
              <a:gd name="T0" fmla="*/ 882 w 994"/>
              <a:gd name="T1" fmla="*/ 369 h 994"/>
              <a:gd name="T2" fmla="*/ 859 w 994"/>
              <a:gd name="T3" fmla="*/ 315 h 994"/>
              <a:gd name="T4" fmla="*/ 928 w 994"/>
              <a:gd name="T5" fmla="*/ 250 h 994"/>
              <a:gd name="T6" fmla="*/ 893 w 994"/>
              <a:gd name="T7" fmla="*/ 198 h 994"/>
              <a:gd name="T8" fmla="*/ 807 w 994"/>
              <a:gd name="T9" fmla="*/ 235 h 994"/>
              <a:gd name="T10" fmla="*/ 766 w 994"/>
              <a:gd name="T11" fmla="*/ 193 h 994"/>
              <a:gd name="T12" fmla="*/ 719 w 994"/>
              <a:gd name="T13" fmla="*/ 158 h 994"/>
              <a:gd name="T14" fmla="*/ 746 w 994"/>
              <a:gd name="T15" fmla="*/ 67 h 994"/>
              <a:gd name="T16" fmla="*/ 691 w 994"/>
              <a:gd name="T17" fmla="*/ 40 h 994"/>
              <a:gd name="T18" fmla="*/ 634 w 994"/>
              <a:gd name="T19" fmla="*/ 115 h 994"/>
              <a:gd name="T20" fmla="*/ 578 w 994"/>
              <a:gd name="T21" fmla="*/ 99 h 994"/>
              <a:gd name="T22" fmla="*/ 520 w 994"/>
              <a:gd name="T23" fmla="*/ 92 h 994"/>
              <a:gd name="T24" fmla="*/ 498 w 994"/>
              <a:gd name="T25" fmla="*/ 0 h 994"/>
              <a:gd name="T26" fmla="*/ 436 w 994"/>
              <a:gd name="T27" fmla="*/ 4 h 994"/>
              <a:gd name="T28" fmla="*/ 425 w 994"/>
              <a:gd name="T29" fmla="*/ 98 h 994"/>
              <a:gd name="T30" fmla="*/ 368 w 994"/>
              <a:gd name="T31" fmla="*/ 112 h 994"/>
              <a:gd name="T32" fmla="*/ 314 w 994"/>
              <a:gd name="T33" fmla="*/ 135 h 994"/>
              <a:gd name="T34" fmla="*/ 249 w 994"/>
              <a:gd name="T35" fmla="*/ 66 h 994"/>
              <a:gd name="T36" fmla="*/ 197 w 994"/>
              <a:gd name="T37" fmla="*/ 101 h 994"/>
              <a:gd name="T38" fmla="*/ 235 w 994"/>
              <a:gd name="T39" fmla="*/ 187 h 994"/>
              <a:gd name="T40" fmla="*/ 193 w 994"/>
              <a:gd name="T41" fmla="*/ 228 h 994"/>
              <a:gd name="T42" fmla="*/ 157 w 994"/>
              <a:gd name="T43" fmla="*/ 275 h 994"/>
              <a:gd name="T44" fmla="*/ 67 w 994"/>
              <a:gd name="T45" fmla="*/ 248 h 994"/>
              <a:gd name="T46" fmla="*/ 39 w 994"/>
              <a:gd name="T47" fmla="*/ 303 h 994"/>
              <a:gd name="T48" fmla="*/ 115 w 994"/>
              <a:gd name="T49" fmla="*/ 360 h 994"/>
              <a:gd name="T50" fmla="*/ 99 w 994"/>
              <a:gd name="T51" fmla="*/ 416 h 994"/>
              <a:gd name="T52" fmla="*/ 91 w 994"/>
              <a:gd name="T53" fmla="*/ 474 h 994"/>
              <a:gd name="T54" fmla="*/ 0 w 994"/>
              <a:gd name="T55" fmla="*/ 496 h 994"/>
              <a:gd name="T56" fmla="*/ 3 w 994"/>
              <a:gd name="T57" fmla="*/ 558 h 994"/>
              <a:gd name="T58" fmla="*/ 97 w 994"/>
              <a:gd name="T59" fmla="*/ 569 h 994"/>
              <a:gd name="T60" fmla="*/ 112 w 994"/>
              <a:gd name="T61" fmla="*/ 626 h 994"/>
              <a:gd name="T62" fmla="*/ 134 w 994"/>
              <a:gd name="T63" fmla="*/ 680 h 994"/>
              <a:gd name="T64" fmla="*/ 66 w 994"/>
              <a:gd name="T65" fmla="*/ 745 h 994"/>
              <a:gd name="T66" fmla="*/ 100 w 994"/>
              <a:gd name="T67" fmla="*/ 797 h 994"/>
              <a:gd name="T68" fmla="*/ 187 w 994"/>
              <a:gd name="T69" fmla="*/ 759 h 994"/>
              <a:gd name="T70" fmla="*/ 227 w 994"/>
              <a:gd name="T71" fmla="*/ 801 h 994"/>
              <a:gd name="T72" fmla="*/ 274 w 994"/>
              <a:gd name="T73" fmla="*/ 837 h 994"/>
              <a:gd name="T74" fmla="*/ 248 w 994"/>
              <a:gd name="T75" fmla="*/ 927 h 994"/>
              <a:gd name="T76" fmla="*/ 303 w 994"/>
              <a:gd name="T77" fmla="*/ 955 h 994"/>
              <a:gd name="T78" fmla="*/ 359 w 994"/>
              <a:gd name="T79" fmla="*/ 879 h 994"/>
              <a:gd name="T80" fmla="*/ 416 w 994"/>
              <a:gd name="T81" fmla="*/ 895 h 994"/>
              <a:gd name="T82" fmla="*/ 474 w 994"/>
              <a:gd name="T83" fmla="*/ 903 h 994"/>
              <a:gd name="T84" fmla="*/ 496 w 994"/>
              <a:gd name="T85" fmla="*/ 994 h 994"/>
              <a:gd name="T86" fmla="*/ 558 w 994"/>
              <a:gd name="T87" fmla="*/ 991 h 994"/>
              <a:gd name="T88" fmla="*/ 569 w 994"/>
              <a:gd name="T89" fmla="*/ 897 h 994"/>
              <a:gd name="T90" fmla="*/ 625 w 994"/>
              <a:gd name="T91" fmla="*/ 882 h 994"/>
              <a:gd name="T92" fmla="*/ 679 w 994"/>
              <a:gd name="T93" fmla="*/ 860 h 994"/>
              <a:gd name="T94" fmla="*/ 744 w 994"/>
              <a:gd name="T95" fmla="*/ 928 h 994"/>
              <a:gd name="T96" fmla="*/ 796 w 994"/>
              <a:gd name="T97" fmla="*/ 894 h 994"/>
              <a:gd name="T98" fmla="*/ 759 w 994"/>
              <a:gd name="T99" fmla="*/ 807 h 994"/>
              <a:gd name="T100" fmla="*/ 801 w 994"/>
              <a:gd name="T101" fmla="*/ 766 h 994"/>
              <a:gd name="T102" fmla="*/ 836 w 994"/>
              <a:gd name="T103" fmla="*/ 720 h 994"/>
              <a:gd name="T104" fmla="*/ 927 w 994"/>
              <a:gd name="T105" fmla="*/ 746 h 994"/>
              <a:gd name="T106" fmla="*/ 954 w 994"/>
              <a:gd name="T107" fmla="*/ 691 h 994"/>
              <a:gd name="T108" fmla="*/ 879 w 994"/>
              <a:gd name="T109" fmla="*/ 635 h 994"/>
              <a:gd name="T110" fmla="*/ 895 w 994"/>
              <a:gd name="T111" fmla="*/ 578 h 994"/>
              <a:gd name="T112" fmla="*/ 902 w 994"/>
              <a:gd name="T113" fmla="*/ 520 h 994"/>
              <a:gd name="T114" fmla="*/ 994 w 994"/>
              <a:gd name="T115" fmla="*/ 498 h 994"/>
              <a:gd name="T116" fmla="*/ 990 w 994"/>
              <a:gd name="T117" fmla="*/ 436 h 994"/>
              <a:gd name="T118" fmla="*/ 896 w 994"/>
              <a:gd name="T119" fmla="*/ 425 h 994"/>
              <a:gd name="T120" fmla="*/ 882 w 994"/>
              <a:gd name="T121" fmla="*/ 369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4" h="994">
                <a:moveTo>
                  <a:pt x="882" y="369"/>
                </a:moveTo>
                <a:cubicBezTo>
                  <a:pt x="875" y="350"/>
                  <a:pt x="868" y="332"/>
                  <a:pt x="859" y="315"/>
                </a:cubicBezTo>
                <a:cubicBezTo>
                  <a:pt x="883" y="294"/>
                  <a:pt x="906" y="273"/>
                  <a:pt x="928" y="250"/>
                </a:cubicBezTo>
                <a:cubicBezTo>
                  <a:pt x="917" y="232"/>
                  <a:pt x="906" y="214"/>
                  <a:pt x="893" y="198"/>
                </a:cubicBezTo>
                <a:cubicBezTo>
                  <a:pt x="864" y="209"/>
                  <a:pt x="835" y="221"/>
                  <a:pt x="807" y="235"/>
                </a:cubicBezTo>
                <a:cubicBezTo>
                  <a:pt x="794" y="220"/>
                  <a:pt x="781" y="206"/>
                  <a:pt x="766" y="193"/>
                </a:cubicBezTo>
                <a:cubicBezTo>
                  <a:pt x="751" y="180"/>
                  <a:pt x="736" y="168"/>
                  <a:pt x="719" y="158"/>
                </a:cubicBezTo>
                <a:cubicBezTo>
                  <a:pt x="730" y="128"/>
                  <a:pt x="739" y="98"/>
                  <a:pt x="746" y="67"/>
                </a:cubicBezTo>
                <a:cubicBezTo>
                  <a:pt x="728" y="57"/>
                  <a:pt x="710" y="48"/>
                  <a:pt x="691" y="40"/>
                </a:cubicBezTo>
                <a:cubicBezTo>
                  <a:pt x="670" y="64"/>
                  <a:pt x="652" y="89"/>
                  <a:pt x="634" y="115"/>
                </a:cubicBezTo>
                <a:cubicBezTo>
                  <a:pt x="616" y="109"/>
                  <a:pt x="597" y="103"/>
                  <a:pt x="578" y="99"/>
                </a:cubicBezTo>
                <a:cubicBezTo>
                  <a:pt x="559" y="95"/>
                  <a:pt x="539" y="93"/>
                  <a:pt x="520" y="92"/>
                </a:cubicBezTo>
                <a:cubicBezTo>
                  <a:pt x="514" y="61"/>
                  <a:pt x="507" y="30"/>
                  <a:pt x="498" y="0"/>
                </a:cubicBezTo>
                <a:cubicBezTo>
                  <a:pt x="477" y="0"/>
                  <a:pt x="456" y="2"/>
                  <a:pt x="436" y="4"/>
                </a:cubicBezTo>
                <a:cubicBezTo>
                  <a:pt x="430" y="35"/>
                  <a:pt x="427" y="66"/>
                  <a:pt x="425" y="98"/>
                </a:cubicBezTo>
                <a:cubicBezTo>
                  <a:pt x="406" y="101"/>
                  <a:pt x="387" y="106"/>
                  <a:pt x="368" y="112"/>
                </a:cubicBezTo>
                <a:cubicBezTo>
                  <a:pt x="350" y="119"/>
                  <a:pt x="331" y="126"/>
                  <a:pt x="314" y="135"/>
                </a:cubicBezTo>
                <a:cubicBezTo>
                  <a:pt x="294" y="111"/>
                  <a:pt x="272" y="88"/>
                  <a:pt x="249" y="66"/>
                </a:cubicBezTo>
                <a:cubicBezTo>
                  <a:pt x="231" y="77"/>
                  <a:pt x="214" y="88"/>
                  <a:pt x="197" y="101"/>
                </a:cubicBezTo>
                <a:cubicBezTo>
                  <a:pt x="208" y="130"/>
                  <a:pt x="221" y="159"/>
                  <a:pt x="235" y="187"/>
                </a:cubicBezTo>
                <a:cubicBezTo>
                  <a:pt x="220" y="200"/>
                  <a:pt x="206" y="213"/>
                  <a:pt x="193" y="228"/>
                </a:cubicBezTo>
                <a:cubicBezTo>
                  <a:pt x="180" y="243"/>
                  <a:pt x="168" y="258"/>
                  <a:pt x="157" y="275"/>
                </a:cubicBezTo>
                <a:cubicBezTo>
                  <a:pt x="128" y="264"/>
                  <a:pt x="98" y="255"/>
                  <a:pt x="67" y="248"/>
                </a:cubicBezTo>
                <a:cubicBezTo>
                  <a:pt x="56" y="266"/>
                  <a:pt x="47" y="284"/>
                  <a:pt x="39" y="303"/>
                </a:cubicBezTo>
                <a:cubicBezTo>
                  <a:pt x="64" y="324"/>
                  <a:pt x="89" y="342"/>
                  <a:pt x="115" y="360"/>
                </a:cubicBezTo>
                <a:cubicBezTo>
                  <a:pt x="108" y="378"/>
                  <a:pt x="103" y="397"/>
                  <a:pt x="99" y="416"/>
                </a:cubicBezTo>
                <a:cubicBezTo>
                  <a:pt x="95" y="435"/>
                  <a:pt x="92" y="455"/>
                  <a:pt x="91" y="474"/>
                </a:cubicBezTo>
                <a:cubicBezTo>
                  <a:pt x="61" y="480"/>
                  <a:pt x="30" y="487"/>
                  <a:pt x="0" y="496"/>
                </a:cubicBezTo>
                <a:cubicBezTo>
                  <a:pt x="0" y="517"/>
                  <a:pt x="1" y="538"/>
                  <a:pt x="3" y="558"/>
                </a:cubicBezTo>
                <a:cubicBezTo>
                  <a:pt x="35" y="564"/>
                  <a:pt x="66" y="567"/>
                  <a:pt x="97" y="569"/>
                </a:cubicBezTo>
                <a:cubicBezTo>
                  <a:pt x="100" y="588"/>
                  <a:pt x="106" y="607"/>
                  <a:pt x="112" y="626"/>
                </a:cubicBezTo>
                <a:cubicBezTo>
                  <a:pt x="118" y="644"/>
                  <a:pt x="125" y="662"/>
                  <a:pt x="134" y="680"/>
                </a:cubicBezTo>
                <a:cubicBezTo>
                  <a:pt x="110" y="700"/>
                  <a:pt x="88" y="722"/>
                  <a:pt x="66" y="745"/>
                </a:cubicBezTo>
                <a:cubicBezTo>
                  <a:pt x="76" y="763"/>
                  <a:pt x="87" y="780"/>
                  <a:pt x="100" y="797"/>
                </a:cubicBezTo>
                <a:cubicBezTo>
                  <a:pt x="130" y="786"/>
                  <a:pt x="159" y="773"/>
                  <a:pt x="187" y="759"/>
                </a:cubicBezTo>
                <a:cubicBezTo>
                  <a:pt x="199" y="774"/>
                  <a:pt x="213" y="788"/>
                  <a:pt x="227" y="801"/>
                </a:cubicBezTo>
                <a:cubicBezTo>
                  <a:pt x="242" y="814"/>
                  <a:pt x="258" y="826"/>
                  <a:pt x="274" y="837"/>
                </a:cubicBezTo>
                <a:cubicBezTo>
                  <a:pt x="264" y="866"/>
                  <a:pt x="255" y="896"/>
                  <a:pt x="248" y="927"/>
                </a:cubicBezTo>
                <a:cubicBezTo>
                  <a:pt x="265" y="938"/>
                  <a:pt x="284" y="947"/>
                  <a:pt x="303" y="955"/>
                </a:cubicBezTo>
                <a:cubicBezTo>
                  <a:pt x="323" y="930"/>
                  <a:pt x="342" y="905"/>
                  <a:pt x="359" y="879"/>
                </a:cubicBezTo>
                <a:cubicBezTo>
                  <a:pt x="378" y="886"/>
                  <a:pt x="396" y="891"/>
                  <a:pt x="416" y="895"/>
                </a:cubicBezTo>
                <a:cubicBezTo>
                  <a:pt x="435" y="899"/>
                  <a:pt x="454" y="902"/>
                  <a:pt x="474" y="903"/>
                </a:cubicBezTo>
                <a:cubicBezTo>
                  <a:pt x="479" y="933"/>
                  <a:pt x="487" y="964"/>
                  <a:pt x="496" y="994"/>
                </a:cubicBezTo>
                <a:cubicBezTo>
                  <a:pt x="517" y="994"/>
                  <a:pt x="537" y="993"/>
                  <a:pt x="558" y="991"/>
                </a:cubicBezTo>
                <a:cubicBezTo>
                  <a:pt x="563" y="959"/>
                  <a:pt x="567" y="928"/>
                  <a:pt x="569" y="897"/>
                </a:cubicBezTo>
                <a:cubicBezTo>
                  <a:pt x="588" y="894"/>
                  <a:pt x="607" y="888"/>
                  <a:pt x="625" y="882"/>
                </a:cubicBezTo>
                <a:cubicBezTo>
                  <a:pt x="644" y="876"/>
                  <a:pt x="662" y="869"/>
                  <a:pt x="679" y="860"/>
                </a:cubicBezTo>
                <a:cubicBezTo>
                  <a:pt x="700" y="884"/>
                  <a:pt x="721" y="906"/>
                  <a:pt x="744" y="928"/>
                </a:cubicBezTo>
                <a:cubicBezTo>
                  <a:pt x="762" y="918"/>
                  <a:pt x="780" y="907"/>
                  <a:pt x="796" y="894"/>
                </a:cubicBezTo>
                <a:cubicBezTo>
                  <a:pt x="785" y="864"/>
                  <a:pt x="773" y="835"/>
                  <a:pt x="759" y="807"/>
                </a:cubicBezTo>
                <a:cubicBezTo>
                  <a:pt x="774" y="795"/>
                  <a:pt x="788" y="781"/>
                  <a:pt x="801" y="766"/>
                </a:cubicBezTo>
                <a:cubicBezTo>
                  <a:pt x="814" y="752"/>
                  <a:pt x="826" y="736"/>
                  <a:pt x="836" y="720"/>
                </a:cubicBezTo>
                <a:cubicBezTo>
                  <a:pt x="866" y="730"/>
                  <a:pt x="896" y="739"/>
                  <a:pt x="927" y="746"/>
                </a:cubicBezTo>
                <a:cubicBezTo>
                  <a:pt x="937" y="729"/>
                  <a:pt x="946" y="710"/>
                  <a:pt x="954" y="691"/>
                </a:cubicBezTo>
                <a:cubicBezTo>
                  <a:pt x="930" y="671"/>
                  <a:pt x="905" y="652"/>
                  <a:pt x="879" y="635"/>
                </a:cubicBezTo>
                <a:cubicBezTo>
                  <a:pt x="885" y="616"/>
                  <a:pt x="891" y="598"/>
                  <a:pt x="895" y="578"/>
                </a:cubicBezTo>
                <a:cubicBezTo>
                  <a:pt x="899" y="559"/>
                  <a:pt x="901" y="540"/>
                  <a:pt x="902" y="520"/>
                </a:cubicBezTo>
                <a:cubicBezTo>
                  <a:pt x="933" y="515"/>
                  <a:pt x="963" y="507"/>
                  <a:pt x="994" y="498"/>
                </a:cubicBezTo>
                <a:cubicBezTo>
                  <a:pt x="994" y="477"/>
                  <a:pt x="992" y="457"/>
                  <a:pt x="990" y="436"/>
                </a:cubicBezTo>
                <a:cubicBezTo>
                  <a:pt x="959" y="431"/>
                  <a:pt x="928" y="427"/>
                  <a:pt x="896" y="425"/>
                </a:cubicBezTo>
                <a:cubicBezTo>
                  <a:pt x="893" y="406"/>
                  <a:pt x="888" y="387"/>
                  <a:pt x="882" y="369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出自【趣你的PPT】(微信:qunideppt)：最优质的PPT资源库"/>
          <p:cNvSpPr/>
          <p:nvPr/>
        </p:nvSpPr>
        <p:spPr bwMode="auto">
          <a:xfrm>
            <a:off x="881733" y="1042709"/>
            <a:ext cx="900054" cy="910283"/>
          </a:xfrm>
          <a:custGeom>
            <a:avLst/>
            <a:gdLst>
              <a:gd name="T0" fmla="*/ 882 w 994"/>
              <a:gd name="T1" fmla="*/ 369 h 994"/>
              <a:gd name="T2" fmla="*/ 859 w 994"/>
              <a:gd name="T3" fmla="*/ 315 h 994"/>
              <a:gd name="T4" fmla="*/ 928 w 994"/>
              <a:gd name="T5" fmla="*/ 250 h 994"/>
              <a:gd name="T6" fmla="*/ 893 w 994"/>
              <a:gd name="T7" fmla="*/ 198 h 994"/>
              <a:gd name="T8" fmla="*/ 807 w 994"/>
              <a:gd name="T9" fmla="*/ 235 h 994"/>
              <a:gd name="T10" fmla="*/ 766 w 994"/>
              <a:gd name="T11" fmla="*/ 193 h 994"/>
              <a:gd name="T12" fmla="*/ 719 w 994"/>
              <a:gd name="T13" fmla="*/ 158 h 994"/>
              <a:gd name="T14" fmla="*/ 746 w 994"/>
              <a:gd name="T15" fmla="*/ 67 h 994"/>
              <a:gd name="T16" fmla="*/ 691 w 994"/>
              <a:gd name="T17" fmla="*/ 40 h 994"/>
              <a:gd name="T18" fmla="*/ 634 w 994"/>
              <a:gd name="T19" fmla="*/ 115 h 994"/>
              <a:gd name="T20" fmla="*/ 578 w 994"/>
              <a:gd name="T21" fmla="*/ 99 h 994"/>
              <a:gd name="T22" fmla="*/ 520 w 994"/>
              <a:gd name="T23" fmla="*/ 92 h 994"/>
              <a:gd name="T24" fmla="*/ 498 w 994"/>
              <a:gd name="T25" fmla="*/ 0 h 994"/>
              <a:gd name="T26" fmla="*/ 436 w 994"/>
              <a:gd name="T27" fmla="*/ 4 h 994"/>
              <a:gd name="T28" fmla="*/ 425 w 994"/>
              <a:gd name="T29" fmla="*/ 98 h 994"/>
              <a:gd name="T30" fmla="*/ 368 w 994"/>
              <a:gd name="T31" fmla="*/ 112 h 994"/>
              <a:gd name="T32" fmla="*/ 314 w 994"/>
              <a:gd name="T33" fmla="*/ 135 h 994"/>
              <a:gd name="T34" fmla="*/ 249 w 994"/>
              <a:gd name="T35" fmla="*/ 66 h 994"/>
              <a:gd name="T36" fmla="*/ 197 w 994"/>
              <a:gd name="T37" fmla="*/ 101 h 994"/>
              <a:gd name="T38" fmla="*/ 235 w 994"/>
              <a:gd name="T39" fmla="*/ 187 h 994"/>
              <a:gd name="T40" fmla="*/ 193 w 994"/>
              <a:gd name="T41" fmla="*/ 228 h 994"/>
              <a:gd name="T42" fmla="*/ 157 w 994"/>
              <a:gd name="T43" fmla="*/ 275 h 994"/>
              <a:gd name="T44" fmla="*/ 67 w 994"/>
              <a:gd name="T45" fmla="*/ 248 h 994"/>
              <a:gd name="T46" fmla="*/ 39 w 994"/>
              <a:gd name="T47" fmla="*/ 303 h 994"/>
              <a:gd name="T48" fmla="*/ 115 w 994"/>
              <a:gd name="T49" fmla="*/ 360 h 994"/>
              <a:gd name="T50" fmla="*/ 99 w 994"/>
              <a:gd name="T51" fmla="*/ 416 h 994"/>
              <a:gd name="T52" fmla="*/ 91 w 994"/>
              <a:gd name="T53" fmla="*/ 474 h 994"/>
              <a:gd name="T54" fmla="*/ 0 w 994"/>
              <a:gd name="T55" fmla="*/ 496 h 994"/>
              <a:gd name="T56" fmla="*/ 3 w 994"/>
              <a:gd name="T57" fmla="*/ 558 h 994"/>
              <a:gd name="T58" fmla="*/ 97 w 994"/>
              <a:gd name="T59" fmla="*/ 569 h 994"/>
              <a:gd name="T60" fmla="*/ 112 w 994"/>
              <a:gd name="T61" fmla="*/ 626 h 994"/>
              <a:gd name="T62" fmla="*/ 134 w 994"/>
              <a:gd name="T63" fmla="*/ 680 h 994"/>
              <a:gd name="T64" fmla="*/ 66 w 994"/>
              <a:gd name="T65" fmla="*/ 745 h 994"/>
              <a:gd name="T66" fmla="*/ 100 w 994"/>
              <a:gd name="T67" fmla="*/ 797 h 994"/>
              <a:gd name="T68" fmla="*/ 187 w 994"/>
              <a:gd name="T69" fmla="*/ 759 h 994"/>
              <a:gd name="T70" fmla="*/ 227 w 994"/>
              <a:gd name="T71" fmla="*/ 801 h 994"/>
              <a:gd name="T72" fmla="*/ 274 w 994"/>
              <a:gd name="T73" fmla="*/ 837 h 994"/>
              <a:gd name="T74" fmla="*/ 248 w 994"/>
              <a:gd name="T75" fmla="*/ 927 h 994"/>
              <a:gd name="T76" fmla="*/ 303 w 994"/>
              <a:gd name="T77" fmla="*/ 955 h 994"/>
              <a:gd name="T78" fmla="*/ 359 w 994"/>
              <a:gd name="T79" fmla="*/ 879 h 994"/>
              <a:gd name="T80" fmla="*/ 416 w 994"/>
              <a:gd name="T81" fmla="*/ 895 h 994"/>
              <a:gd name="T82" fmla="*/ 474 w 994"/>
              <a:gd name="T83" fmla="*/ 903 h 994"/>
              <a:gd name="T84" fmla="*/ 496 w 994"/>
              <a:gd name="T85" fmla="*/ 994 h 994"/>
              <a:gd name="T86" fmla="*/ 558 w 994"/>
              <a:gd name="T87" fmla="*/ 991 h 994"/>
              <a:gd name="T88" fmla="*/ 569 w 994"/>
              <a:gd name="T89" fmla="*/ 897 h 994"/>
              <a:gd name="T90" fmla="*/ 625 w 994"/>
              <a:gd name="T91" fmla="*/ 882 h 994"/>
              <a:gd name="T92" fmla="*/ 679 w 994"/>
              <a:gd name="T93" fmla="*/ 860 h 994"/>
              <a:gd name="T94" fmla="*/ 744 w 994"/>
              <a:gd name="T95" fmla="*/ 928 h 994"/>
              <a:gd name="T96" fmla="*/ 796 w 994"/>
              <a:gd name="T97" fmla="*/ 894 h 994"/>
              <a:gd name="T98" fmla="*/ 759 w 994"/>
              <a:gd name="T99" fmla="*/ 807 h 994"/>
              <a:gd name="T100" fmla="*/ 801 w 994"/>
              <a:gd name="T101" fmla="*/ 766 h 994"/>
              <a:gd name="T102" fmla="*/ 836 w 994"/>
              <a:gd name="T103" fmla="*/ 720 h 994"/>
              <a:gd name="T104" fmla="*/ 927 w 994"/>
              <a:gd name="T105" fmla="*/ 746 h 994"/>
              <a:gd name="T106" fmla="*/ 954 w 994"/>
              <a:gd name="T107" fmla="*/ 691 h 994"/>
              <a:gd name="T108" fmla="*/ 879 w 994"/>
              <a:gd name="T109" fmla="*/ 635 h 994"/>
              <a:gd name="T110" fmla="*/ 895 w 994"/>
              <a:gd name="T111" fmla="*/ 578 h 994"/>
              <a:gd name="T112" fmla="*/ 902 w 994"/>
              <a:gd name="T113" fmla="*/ 520 h 994"/>
              <a:gd name="T114" fmla="*/ 994 w 994"/>
              <a:gd name="T115" fmla="*/ 498 h 994"/>
              <a:gd name="T116" fmla="*/ 990 w 994"/>
              <a:gd name="T117" fmla="*/ 436 h 994"/>
              <a:gd name="T118" fmla="*/ 896 w 994"/>
              <a:gd name="T119" fmla="*/ 425 h 994"/>
              <a:gd name="T120" fmla="*/ 882 w 994"/>
              <a:gd name="T121" fmla="*/ 369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4" h="994">
                <a:moveTo>
                  <a:pt x="882" y="369"/>
                </a:moveTo>
                <a:cubicBezTo>
                  <a:pt x="875" y="350"/>
                  <a:pt x="868" y="332"/>
                  <a:pt x="859" y="315"/>
                </a:cubicBezTo>
                <a:cubicBezTo>
                  <a:pt x="883" y="294"/>
                  <a:pt x="906" y="273"/>
                  <a:pt x="928" y="250"/>
                </a:cubicBezTo>
                <a:cubicBezTo>
                  <a:pt x="917" y="232"/>
                  <a:pt x="906" y="214"/>
                  <a:pt x="893" y="198"/>
                </a:cubicBezTo>
                <a:cubicBezTo>
                  <a:pt x="864" y="209"/>
                  <a:pt x="835" y="221"/>
                  <a:pt x="807" y="235"/>
                </a:cubicBezTo>
                <a:cubicBezTo>
                  <a:pt x="794" y="220"/>
                  <a:pt x="781" y="206"/>
                  <a:pt x="766" y="193"/>
                </a:cubicBezTo>
                <a:cubicBezTo>
                  <a:pt x="751" y="180"/>
                  <a:pt x="736" y="168"/>
                  <a:pt x="719" y="158"/>
                </a:cubicBezTo>
                <a:cubicBezTo>
                  <a:pt x="730" y="128"/>
                  <a:pt x="739" y="98"/>
                  <a:pt x="746" y="67"/>
                </a:cubicBezTo>
                <a:cubicBezTo>
                  <a:pt x="728" y="57"/>
                  <a:pt x="710" y="48"/>
                  <a:pt x="691" y="40"/>
                </a:cubicBezTo>
                <a:cubicBezTo>
                  <a:pt x="670" y="64"/>
                  <a:pt x="652" y="89"/>
                  <a:pt x="634" y="115"/>
                </a:cubicBezTo>
                <a:cubicBezTo>
                  <a:pt x="616" y="109"/>
                  <a:pt x="597" y="103"/>
                  <a:pt x="578" y="99"/>
                </a:cubicBezTo>
                <a:cubicBezTo>
                  <a:pt x="559" y="95"/>
                  <a:pt x="539" y="93"/>
                  <a:pt x="520" y="92"/>
                </a:cubicBezTo>
                <a:cubicBezTo>
                  <a:pt x="514" y="61"/>
                  <a:pt x="507" y="30"/>
                  <a:pt x="498" y="0"/>
                </a:cubicBezTo>
                <a:cubicBezTo>
                  <a:pt x="477" y="0"/>
                  <a:pt x="456" y="2"/>
                  <a:pt x="436" y="4"/>
                </a:cubicBezTo>
                <a:cubicBezTo>
                  <a:pt x="430" y="35"/>
                  <a:pt x="427" y="66"/>
                  <a:pt x="425" y="98"/>
                </a:cubicBezTo>
                <a:cubicBezTo>
                  <a:pt x="406" y="101"/>
                  <a:pt x="387" y="106"/>
                  <a:pt x="368" y="112"/>
                </a:cubicBezTo>
                <a:cubicBezTo>
                  <a:pt x="350" y="119"/>
                  <a:pt x="331" y="126"/>
                  <a:pt x="314" y="135"/>
                </a:cubicBezTo>
                <a:cubicBezTo>
                  <a:pt x="294" y="111"/>
                  <a:pt x="272" y="88"/>
                  <a:pt x="249" y="66"/>
                </a:cubicBezTo>
                <a:cubicBezTo>
                  <a:pt x="231" y="77"/>
                  <a:pt x="214" y="88"/>
                  <a:pt x="197" y="101"/>
                </a:cubicBezTo>
                <a:cubicBezTo>
                  <a:pt x="208" y="130"/>
                  <a:pt x="221" y="159"/>
                  <a:pt x="235" y="187"/>
                </a:cubicBezTo>
                <a:cubicBezTo>
                  <a:pt x="220" y="200"/>
                  <a:pt x="206" y="213"/>
                  <a:pt x="193" y="228"/>
                </a:cubicBezTo>
                <a:cubicBezTo>
                  <a:pt x="180" y="243"/>
                  <a:pt x="168" y="258"/>
                  <a:pt x="157" y="275"/>
                </a:cubicBezTo>
                <a:cubicBezTo>
                  <a:pt x="128" y="264"/>
                  <a:pt x="98" y="255"/>
                  <a:pt x="67" y="248"/>
                </a:cubicBezTo>
                <a:cubicBezTo>
                  <a:pt x="56" y="266"/>
                  <a:pt x="47" y="284"/>
                  <a:pt x="39" y="303"/>
                </a:cubicBezTo>
                <a:cubicBezTo>
                  <a:pt x="64" y="324"/>
                  <a:pt x="89" y="342"/>
                  <a:pt x="115" y="360"/>
                </a:cubicBezTo>
                <a:cubicBezTo>
                  <a:pt x="108" y="378"/>
                  <a:pt x="103" y="397"/>
                  <a:pt x="99" y="416"/>
                </a:cubicBezTo>
                <a:cubicBezTo>
                  <a:pt x="95" y="435"/>
                  <a:pt x="92" y="455"/>
                  <a:pt x="91" y="474"/>
                </a:cubicBezTo>
                <a:cubicBezTo>
                  <a:pt x="61" y="480"/>
                  <a:pt x="30" y="487"/>
                  <a:pt x="0" y="496"/>
                </a:cubicBezTo>
                <a:cubicBezTo>
                  <a:pt x="0" y="517"/>
                  <a:pt x="1" y="538"/>
                  <a:pt x="3" y="558"/>
                </a:cubicBezTo>
                <a:cubicBezTo>
                  <a:pt x="35" y="564"/>
                  <a:pt x="66" y="567"/>
                  <a:pt x="97" y="569"/>
                </a:cubicBezTo>
                <a:cubicBezTo>
                  <a:pt x="100" y="588"/>
                  <a:pt x="106" y="607"/>
                  <a:pt x="112" y="626"/>
                </a:cubicBezTo>
                <a:cubicBezTo>
                  <a:pt x="118" y="644"/>
                  <a:pt x="125" y="662"/>
                  <a:pt x="134" y="680"/>
                </a:cubicBezTo>
                <a:cubicBezTo>
                  <a:pt x="110" y="700"/>
                  <a:pt x="88" y="722"/>
                  <a:pt x="66" y="745"/>
                </a:cubicBezTo>
                <a:cubicBezTo>
                  <a:pt x="76" y="763"/>
                  <a:pt x="87" y="780"/>
                  <a:pt x="100" y="797"/>
                </a:cubicBezTo>
                <a:cubicBezTo>
                  <a:pt x="130" y="786"/>
                  <a:pt x="159" y="773"/>
                  <a:pt x="187" y="759"/>
                </a:cubicBezTo>
                <a:cubicBezTo>
                  <a:pt x="199" y="774"/>
                  <a:pt x="213" y="788"/>
                  <a:pt x="227" y="801"/>
                </a:cubicBezTo>
                <a:cubicBezTo>
                  <a:pt x="242" y="814"/>
                  <a:pt x="258" y="826"/>
                  <a:pt x="274" y="837"/>
                </a:cubicBezTo>
                <a:cubicBezTo>
                  <a:pt x="264" y="866"/>
                  <a:pt x="255" y="896"/>
                  <a:pt x="248" y="927"/>
                </a:cubicBezTo>
                <a:cubicBezTo>
                  <a:pt x="265" y="938"/>
                  <a:pt x="284" y="947"/>
                  <a:pt x="303" y="955"/>
                </a:cubicBezTo>
                <a:cubicBezTo>
                  <a:pt x="323" y="930"/>
                  <a:pt x="342" y="905"/>
                  <a:pt x="359" y="879"/>
                </a:cubicBezTo>
                <a:cubicBezTo>
                  <a:pt x="378" y="886"/>
                  <a:pt x="396" y="891"/>
                  <a:pt x="416" y="895"/>
                </a:cubicBezTo>
                <a:cubicBezTo>
                  <a:pt x="435" y="899"/>
                  <a:pt x="454" y="902"/>
                  <a:pt x="474" y="903"/>
                </a:cubicBezTo>
                <a:cubicBezTo>
                  <a:pt x="479" y="933"/>
                  <a:pt x="487" y="964"/>
                  <a:pt x="496" y="994"/>
                </a:cubicBezTo>
                <a:cubicBezTo>
                  <a:pt x="517" y="994"/>
                  <a:pt x="537" y="993"/>
                  <a:pt x="558" y="991"/>
                </a:cubicBezTo>
                <a:cubicBezTo>
                  <a:pt x="563" y="959"/>
                  <a:pt x="567" y="928"/>
                  <a:pt x="569" y="897"/>
                </a:cubicBezTo>
                <a:cubicBezTo>
                  <a:pt x="588" y="894"/>
                  <a:pt x="607" y="888"/>
                  <a:pt x="625" y="882"/>
                </a:cubicBezTo>
                <a:cubicBezTo>
                  <a:pt x="644" y="876"/>
                  <a:pt x="662" y="869"/>
                  <a:pt x="679" y="860"/>
                </a:cubicBezTo>
                <a:cubicBezTo>
                  <a:pt x="700" y="884"/>
                  <a:pt x="721" y="906"/>
                  <a:pt x="744" y="928"/>
                </a:cubicBezTo>
                <a:cubicBezTo>
                  <a:pt x="762" y="918"/>
                  <a:pt x="780" y="907"/>
                  <a:pt x="796" y="894"/>
                </a:cubicBezTo>
                <a:cubicBezTo>
                  <a:pt x="785" y="864"/>
                  <a:pt x="773" y="835"/>
                  <a:pt x="759" y="807"/>
                </a:cubicBezTo>
                <a:cubicBezTo>
                  <a:pt x="774" y="795"/>
                  <a:pt x="788" y="781"/>
                  <a:pt x="801" y="766"/>
                </a:cubicBezTo>
                <a:cubicBezTo>
                  <a:pt x="814" y="752"/>
                  <a:pt x="826" y="736"/>
                  <a:pt x="836" y="720"/>
                </a:cubicBezTo>
                <a:cubicBezTo>
                  <a:pt x="866" y="730"/>
                  <a:pt x="896" y="739"/>
                  <a:pt x="927" y="746"/>
                </a:cubicBezTo>
                <a:cubicBezTo>
                  <a:pt x="937" y="729"/>
                  <a:pt x="946" y="710"/>
                  <a:pt x="954" y="691"/>
                </a:cubicBezTo>
                <a:cubicBezTo>
                  <a:pt x="930" y="671"/>
                  <a:pt x="905" y="652"/>
                  <a:pt x="879" y="635"/>
                </a:cubicBezTo>
                <a:cubicBezTo>
                  <a:pt x="885" y="616"/>
                  <a:pt x="891" y="598"/>
                  <a:pt x="895" y="578"/>
                </a:cubicBezTo>
                <a:cubicBezTo>
                  <a:pt x="899" y="559"/>
                  <a:pt x="901" y="540"/>
                  <a:pt x="902" y="520"/>
                </a:cubicBezTo>
                <a:cubicBezTo>
                  <a:pt x="933" y="515"/>
                  <a:pt x="963" y="507"/>
                  <a:pt x="994" y="498"/>
                </a:cubicBezTo>
                <a:cubicBezTo>
                  <a:pt x="994" y="477"/>
                  <a:pt x="992" y="457"/>
                  <a:pt x="990" y="436"/>
                </a:cubicBezTo>
                <a:cubicBezTo>
                  <a:pt x="959" y="431"/>
                  <a:pt x="928" y="427"/>
                  <a:pt x="896" y="425"/>
                </a:cubicBezTo>
                <a:cubicBezTo>
                  <a:pt x="893" y="406"/>
                  <a:pt x="888" y="387"/>
                  <a:pt x="882" y="369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出自【趣你的PPT】(微信:qunideppt)：最优质的PPT资源库"/>
          <p:cNvSpPr/>
          <p:nvPr/>
        </p:nvSpPr>
        <p:spPr bwMode="auto">
          <a:xfrm>
            <a:off x="214323" y="2930735"/>
            <a:ext cx="900054" cy="910283"/>
          </a:xfrm>
          <a:custGeom>
            <a:avLst/>
            <a:gdLst>
              <a:gd name="T0" fmla="*/ 882 w 994"/>
              <a:gd name="T1" fmla="*/ 369 h 994"/>
              <a:gd name="T2" fmla="*/ 859 w 994"/>
              <a:gd name="T3" fmla="*/ 315 h 994"/>
              <a:gd name="T4" fmla="*/ 928 w 994"/>
              <a:gd name="T5" fmla="*/ 250 h 994"/>
              <a:gd name="T6" fmla="*/ 893 w 994"/>
              <a:gd name="T7" fmla="*/ 198 h 994"/>
              <a:gd name="T8" fmla="*/ 807 w 994"/>
              <a:gd name="T9" fmla="*/ 235 h 994"/>
              <a:gd name="T10" fmla="*/ 766 w 994"/>
              <a:gd name="T11" fmla="*/ 193 h 994"/>
              <a:gd name="T12" fmla="*/ 719 w 994"/>
              <a:gd name="T13" fmla="*/ 158 h 994"/>
              <a:gd name="T14" fmla="*/ 746 w 994"/>
              <a:gd name="T15" fmla="*/ 67 h 994"/>
              <a:gd name="T16" fmla="*/ 691 w 994"/>
              <a:gd name="T17" fmla="*/ 40 h 994"/>
              <a:gd name="T18" fmla="*/ 634 w 994"/>
              <a:gd name="T19" fmla="*/ 115 h 994"/>
              <a:gd name="T20" fmla="*/ 578 w 994"/>
              <a:gd name="T21" fmla="*/ 99 h 994"/>
              <a:gd name="T22" fmla="*/ 520 w 994"/>
              <a:gd name="T23" fmla="*/ 92 h 994"/>
              <a:gd name="T24" fmla="*/ 498 w 994"/>
              <a:gd name="T25" fmla="*/ 0 h 994"/>
              <a:gd name="T26" fmla="*/ 436 w 994"/>
              <a:gd name="T27" fmla="*/ 4 h 994"/>
              <a:gd name="T28" fmla="*/ 425 w 994"/>
              <a:gd name="T29" fmla="*/ 98 h 994"/>
              <a:gd name="T30" fmla="*/ 368 w 994"/>
              <a:gd name="T31" fmla="*/ 112 h 994"/>
              <a:gd name="T32" fmla="*/ 314 w 994"/>
              <a:gd name="T33" fmla="*/ 135 h 994"/>
              <a:gd name="T34" fmla="*/ 249 w 994"/>
              <a:gd name="T35" fmla="*/ 66 h 994"/>
              <a:gd name="T36" fmla="*/ 197 w 994"/>
              <a:gd name="T37" fmla="*/ 101 h 994"/>
              <a:gd name="T38" fmla="*/ 235 w 994"/>
              <a:gd name="T39" fmla="*/ 187 h 994"/>
              <a:gd name="T40" fmla="*/ 193 w 994"/>
              <a:gd name="T41" fmla="*/ 228 h 994"/>
              <a:gd name="T42" fmla="*/ 157 w 994"/>
              <a:gd name="T43" fmla="*/ 275 h 994"/>
              <a:gd name="T44" fmla="*/ 67 w 994"/>
              <a:gd name="T45" fmla="*/ 248 h 994"/>
              <a:gd name="T46" fmla="*/ 39 w 994"/>
              <a:gd name="T47" fmla="*/ 303 h 994"/>
              <a:gd name="T48" fmla="*/ 115 w 994"/>
              <a:gd name="T49" fmla="*/ 360 h 994"/>
              <a:gd name="T50" fmla="*/ 99 w 994"/>
              <a:gd name="T51" fmla="*/ 416 h 994"/>
              <a:gd name="T52" fmla="*/ 91 w 994"/>
              <a:gd name="T53" fmla="*/ 474 h 994"/>
              <a:gd name="T54" fmla="*/ 0 w 994"/>
              <a:gd name="T55" fmla="*/ 496 h 994"/>
              <a:gd name="T56" fmla="*/ 3 w 994"/>
              <a:gd name="T57" fmla="*/ 558 h 994"/>
              <a:gd name="T58" fmla="*/ 97 w 994"/>
              <a:gd name="T59" fmla="*/ 569 h 994"/>
              <a:gd name="T60" fmla="*/ 112 w 994"/>
              <a:gd name="T61" fmla="*/ 626 h 994"/>
              <a:gd name="T62" fmla="*/ 134 w 994"/>
              <a:gd name="T63" fmla="*/ 680 h 994"/>
              <a:gd name="T64" fmla="*/ 66 w 994"/>
              <a:gd name="T65" fmla="*/ 745 h 994"/>
              <a:gd name="T66" fmla="*/ 100 w 994"/>
              <a:gd name="T67" fmla="*/ 797 h 994"/>
              <a:gd name="T68" fmla="*/ 187 w 994"/>
              <a:gd name="T69" fmla="*/ 759 h 994"/>
              <a:gd name="T70" fmla="*/ 227 w 994"/>
              <a:gd name="T71" fmla="*/ 801 h 994"/>
              <a:gd name="T72" fmla="*/ 274 w 994"/>
              <a:gd name="T73" fmla="*/ 837 h 994"/>
              <a:gd name="T74" fmla="*/ 248 w 994"/>
              <a:gd name="T75" fmla="*/ 927 h 994"/>
              <a:gd name="T76" fmla="*/ 303 w 994"/>
              <a:gd name="T77" fmla="*/ 955 h 994"/>
              <a:gd name="T78" fmla="*/ 359 w 994"/>
              <a:gd name="T79" fmla="*/ 879 h 994"/>
              <a:gd name="T80" fmla="*/ 416 w 994"/>
              <a:gd name="T81" fmla="*/ 895 h 994"/>
              <a:gd name="T82" fmla="*/ 474 w 994"/>
              <a:gd name="T83" fmla="*/ 903 h 994"/>
              <a:gd name="T84" fmla="*/ 496 w 994"/>
              <a:gd name="T85" fmla="*/ 994 h 994"/>
              <a:gd name="T86" fmla="*/ 558 w 994"/>
              <a:gd name="T87" fmla="*/ 991 h 994"/>
              <a:gd name="T88" fmla="*/ 569 w 994"/>
              <a:gd name="T89" fmla="*/ 897 h 994"/>
              <a:gd name="T90" fmla="*/ 625 w 994"/>
              <a:gd name="T91" fmla="*/ 882 h 994"/>
              <a:gd name="T92" fmla="*/ 679 w 994"/>
              <a:gd name="T93" fmla="*/ 860 h 994"/>
              <a:gd name="T94" fmla="*/ 744 w 994"/>
              <a:gd name="T95" fmla="*/ 928 h 994"/>
              <a:gd name="T96" fmla="*/ 796 w 994"/>
              <a:gd name="T97" fmla="*/ 894 h 994"/>
              <a:gd name="T98" fmla="*/ 759 w 994"/>
              <a:gd name="T99" fmla="*/ 807 h 994"/>
              <a:gd name="T100" fmla="*/ 801 w 994"/>
              <a:gd name="T101" fmla="*/ 766 h 994"/>
              <a:gd name="T102" fmla="*/ 836 w 994"/>
              <a:gd name="T103" fmla="*/ 720 h 994"/>
              <a:gd name="T104" fmla="*/ 927 w 994"/>
              <a:gd name="T105" fmla="*/ 746 h 994"/>
              <a:gd name="T106" fmla="*/ 954 w 994"/>
              <a:gd name="T107" fmla="*/ 691 h 994"/>
              <a:gd name="T108" fmla="*/ 879 w 994"/>
              <a:gd name="T109" fmla="*/ 635 h 994"/>
              <a:gd name="T110" fmla="*/ 895 w 994"/>
              <a:gd name="T111" fmla="*/ 578 h 994"/>
              <a:gd name="T112" fmla="*/ 902 w 994"/>
              <a:gd name="T113" fmla="*/ 520 h 994"/>
              <a:gd name="T114" fmla="*/ 994 w 994"/>
              <a:gd name="T115" fmla="*/ 498 h 994"/>
              <a:gd name="T116" fmla="*/ 990 w 994"/>
              <a:gd name="T117" fmla="*/ 436 h 994"/>
              <a:gd name="T118" fmla="*/ 896 w 994"/>
              <a:gd name="T119" fmla="*/ 425 h 994"/>
              <a:gd name="T120" fmla="*/ 882 w 994"/>
              <a:gd name="T121" fmla="*/ 369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4" h="994">
                <a:moveTo>
                  <a:pt x="882" y="369"/>
                </a:moveTo>
                <a:cubicBezTo>
                  <a:pt x="875" y="350"/>
                  <a:pt x="868" y="332"/>
                  <a:pt x="859" y="315"/>
                </a:cubicBezTo>
                <a:cubicBezTo>
                  <a:pt x="883" y="294"/>
                  <a:pt x="906" y="273"/>
                  <a:pt x="928" y="250"/>
                </a:cubicBezTo>
                <a:cubicBezTo>
                  <a:pt x="917" y="232"/>
                  <a:pt x="906" y="214"/>
                  <a:pt x="893" y="198"/>
                </a:cubicBezTo>
                <a:cubicBezTo>
                  <a:pt x="864" y="209"/>
                  <a:pt x="835" y="221"/>
                  <a:pt x="807" y="235"/>
                </a:cubicBezTo>
                <a:cubicBezTo>
                  <a:pt x="794" y="220"/>
                  <a:pt x="781" y="206"/>
                  <a:pt x="766" y="193"/>
                </a:cubicBezTo>
                <a:cubicBezTo>
                  <a:pt x="751" y="180"/>
                  <a:pt x="736" y="168"/>
                  <a:pt x="719" y="158"/>
                </a:cubicBezTo>
                <a:cubicBezTo>
                  <a:pt x="730" y="128"/>
                  <a:pt x="739" y="98"/>
                  <a:pt x="746" y="67"/>
                </a:cubicBezTo>
                <a:cubicBezTo>
                  <a:pt x="728" y="57"/>
                  <a:pt x="710" y="48"/>
                  <a:pt x="691" y="40"/>
                </a:cubicBezTo>
                <a:cubicBezTo>
                  <a:pt x="670" y="64"/>
                  <a:pt x="652" y="89"/>
                  <a:pt x="634" y="115"/>
                </a:cubicBezTo>
                <a:cubicBezTo>
                  <a:pt x="616" y="109"/>
                  <a:pt x="597" y="103"/>
                  <a:pt x="578" y="99"/>
                </a:cubicBezTo>
                <a:cubicBezTo>
                  <a:pt x="559" y="95"/>
                  <a:pt x="539" y="93"/>
                  <a:pt x="520" y="92"/>
                </a:cubicBezTo>
                <a:cubicBezTo>
                  <a:pt x="514" y="61"/>
                  <a:pt x="507" y="30"/>
                  <a:pt x="498" y="0"/>
                </a:cubicBezTo>
                <a:cubicBezTo>
                  <a:pt x="477" y="0"/>
                  <a:pt x="456" y="2"/>
                  <a:pt x="436" y="4"/>
                </a:cubicBezTo>
                <a:cubicBezTo>
                  <a:pt x="430" y="35"/>
                  <a:pt x="427" y="66"/>
                  <a:pt x="425" y="98"/>
                </a:cubicBezTo>
                <a:cubicBezTo>
                  <a:pt x="406" y="101"/>
                  <a:pt x="387" y="106"/>
                  <a:pt x="368" y="112"/>
                </a:cubicBezTo>
                <a:cubicBezTo>
                  <a:pt x="350" y="119"/>
                  <a:pt x="331" y="126"/>
                  <a:pt x="314" y="135"/>
                </a:cubicBezTo>
                <a:cubicBezTo>
                  <a:pt x="294" y="111"/>
                  <a:pt x="272" y="88"/>
                  <a:pt x="249" y="66"/>
                </a:cubicBezTo>
                <a:cubicBezTo>
                  <a:pt x="231" y="77"/>
                  <a:pt x="214" y="88"/>
                  <a:pt x="197" y="101"/>
                </a:cubicBezTo>
                <a:cubicBezTo>
                  <a:pt x="208" y="130"/>
                  <a:pt x="221" y="159"/>
                  <a:pt x="235" y="187"/>
                </a:cubicBezTo>
                <a:cubicBezTo>
                  <a:pt x="220" y="200"/>
                  <a:pt x="206" y="213"/>
                  <a:pt x="193" y="228"/>
                </a:cubicBezTo>
                <a:cubicBezTo>
                  <a:pt x="180" y="243"/>
                  <a:pt x="168" y="258"/>
                  <a:pt x="157" y="275"/>
                </a:cubicBezTo>
                <a:cubicBezTo>
                  <a:pt x="128" y="264"/>
                  <a:pt x="98" y="255"/>
                  <a:pt x="67" y="248"/>
                </a:cubicBezTo>
                <a:cubicBezTo>
                  <a:pt x="56" y="266"/>
                  <a:pt x="47" y="284"/>
                  <a:pt x="39" y="303"/>
                </a:cubicBezTo>
                <a:cubicBezTo>
                  <a:pt x="64" y="324"/>
                  <a:pt x="89" y="342"/>
                  <a:pt x="115" y="360"/>
                </a:cubicBezTo>
                <a:cubicBezTo>
                  <a:pt x="108" y="378"/>
                  <a:pt x="103" y="397"/>
                  <a:pt x="99" y="416"/>
                </a:cubicBezTo>
                <a:cubicBezTo>
                  <a:pt x="95" y="435"/>
                  <a:pt x="92" y="455"/>
                  <a:pt x="91" y="474"/>
                </a:cubicBezTo>
                <a:cubicBezTo>
                  <a:pt x="61" y="480"/>
                  <a:pt x="30" y="487"/>
                  <a:pt x="0" y="496"/>
                </a:cubicBezTo>
                <a:cubicBezTo>
                  <a:pt x="0" y="517"/>
                  <a:pt x="1" y="538"/>
                  <a:pt x="3" y="558"/>
                </a:cubicBezTo>
                <a:cubicBezTo>
                  <a:pt x="35" y="564"/>
                  <a:pt x="66" y="567"/>
                  <a:pt x="97" y="569"/>
                </a:cubicBezTo>
                <a:cubicBezTo>
                  <a:pt x="100" y="588"/>
                  <a:pt x="106" y="607"/>
                  <a:pt x="112" y="626"/>
                </a:cubicBezTo>
                <a:cubicBezTo>
                  <a:pt x="118" y="644"/>
                  <a:pt x="125" y="662"/>
                  <a:pt x="134" y="680"/>
                </a:cubicBezTo>
                <a:cubicBezTo>
                  <a:pt x="110" y="700"/>
                  <a:pt x="88" y="722"/>
                  <a:pt x="66" y="745"/>
                </a:cubicBezTo>
                <a:cubicBezTo>
                  <a:pt x="76" y="763"/>
                  <a:pt x="87" y="780"/>
                  <a:pt x="100" y="797"/>
                </a:cubicBezTo>
                <a:cubicBezTo>
                  <a:pt x="130" y="786"/>
                  <a:pt x="159" y="773"/>
                  <a:pt x="187" y="759"/>
                </a:cubicBezTo>
                <a:cubicBezTo>
                  <a:pt x="199" y="774"/>
                  <a:pt x="213" y="788"/>
                  <a:pt x="227" y="801"/>
                </a:cubicBezTo>
                <a:cubicBezTo>
                  <a:pt x="242" y="814"/>
                  <a:pt x="258" y="826"/>
                  <a:pt x="274" y="837"/>
                </a:cubicBezTo>
                <a:cubicBezTo>
                  <a:pt x="264" y="866"/>
                  <a:pt x="255" y="896"/>
                  <a:pt x="248" y="927"/>
                </a:cubicBezTo>
                <a:cubicBezTo>
                  <a:pt x="265" y="938"/>
                  <a:pt x="284" y="947"/>
                  <a:pt x="303" y="955"/>
                </a:cubicBezTo>
                <a:cubicBezTo>
                  <a:pt x="323" y="930"/>
                  <a:pt x="342" y="905"/>
                  <a:pt x="359" y="879"/>
                </a:cubicBezTo>
                <a:cubicBezTo>
                  <a:pt x="378" y="886"/>
                  <a:pt x="396" y="891"/>
                  <a:pt x="416" y="895"/>
                </a:cubicBezTo>
                <a:cubicBezTo>
                  <a:pt x="435" y="899"/>
                  <a:pt x="454" y="902"/>
                  <a:pt x="474" y="903"/>
                </a:cubicBezTo>
                <a:cubicBezTo>
                  <a:pt x="479" y="933"/>
                  <a:pt x="487" y="964"/>
                  <a:pt x="496" y="994"/>
                </a:cubicBezTo>
                <a:cubicBezTo>
                  <a:pt x="517" y="994"/>
                  <a:pt x="537" y="993"/>
                  <a:pt x="558" y="991"/>
                </a:cubicBezTo>
                <a:cubicBezTo>
                  <a:pt x="563" y="959"/>
                  <a:pt x="567" y="928"/>
                  <a:pt x="569" y="897"/>
                </a:cubicBezTo>
                <a:cubicBezTo>
                  <a:pt x="588" y="894"/>
                  <a:pt x="607" y="888"/>
                  <a:pt x="625" y="882"/>
                </a:cubicBezTo>
                <a:cubicBezTo>
                  <a:pt x="644" y="876"/>
                  <a:pt x="662" y="869"/>
                  <a:pt x="679" y="860"/>
                </a:cubicBezTo>
                <a:cubicBezTo>
                  <a:pt x="700" y="884"/>
                  <a:pt x="721" y="906"/>
                  <a:pt x="744" y="928"/>
                </a:cubicBezTo>
                <a:cubicBezTo>
                  <a:pt x="762" y="918"/>
                  <a:pt x="780" y="907"/>
                  <a:pt x="796" y="894"/>
                </a:cubicBezTo>
                <a:cubicBezTo>
                  <a:pt x="785" y="864"/>
                  <a:pt x="773" y="835"/>
                  <a:pt x="759" y="807"/>
                </a:cubicBezTo>
                <a:cubicBezTo>
                  <a:pt x="774" y="795"/>
                  <a:pt x="788" y="781"/>
                  <a:pt x="801" y="766"/>
                </a:cubicBezTo>
                <a:cubicBezTo>
                  <a:pt x="814" y="752"/>
                  <a:pt x="826" y="736"/>
                  <a:pt x="836" y="720"/>
                </a:cubicBezTo>
                <a:cubicBezTo>
                  <a:pt x="866" y="730"/>
                  <a:pt x="896" y="739"/>
                  <a:pt x="927" y="746"/>
                </a:cubicBezTo>
                <a:cubicBezTo>
                  <a:pt x="937" y="729"/>
                  <a:pt x="946" y="710"/>
                  <a:pt x="954" y="691"/>
                </a:cubicBezTo>
                <a:cubicBezTo>
                  <a:pt x="930" y="671"/>
                  <a:pt x="905" y="652"/>
                  <a:pt x="879" y="635"/>
                </a:cubicBezTo>
                <a:cubicBezTo>
                  <a:pt x="885" y="616"/>
                  <a:pt x="891" y="598"/>
                  <a:pt x="895" y="578"/>
                </a:cubicBezTo>
                <a:cubicBezTo>
                  <a:pt x="899" y="559"/>
                  <a:pt x="901" y="540"/>
                  <a:pt x="902" y="520"/>
                </a:cubicBezTo>
                <a:cubicBezTo>
                  <a:pt x="933" y="515"/>
                  <a:pt x="963" y="507"/>
                  <a:pt x="994" y="498"/>
                </a:cubicBezTo>
                <a:cubicBezTo>
                  <a:pt x="994" y="477"/>
                  <a:pt x="992" y="457"/>
                  <a:pt x="990" y="436"/>
                </a:cubicBezTo>
                <a:cubicBezTo>
                  <a:pt x="959" y="431"/>
                  <a:pt x="928" y="427"/>
                  <a:pt x="896" y="425"/>
                </a:cubicBezTo>
                <a:cubicBezTo>
                  <a:pt x="893" y="406"/>
                  <a:pt x="888" y="387"/>
                  <a:pt x="882" y="369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出自【趣你的PPT】(微信:qunideppt)：最优质的PPT资源库"/>
          <p:cNvSpPr/>
          <p:nvPr/>
        </p:nvSpPr>
        <p:spPr bwMode="auto">
          <a:xfrm>
            <a:off x="806012" y="3626874"/>
            <a:ext cx="900054" cy="910283"/>
          </a:xfrm>
          <a:custGeom>
            <a:avLst/>
            <a:gdLst>
              <a:gd name="T0" fmla="*/ 882 w 994"/>
              <a:gd name="T1" fmla="*/ 369 h 994"/>
              <a:gd name="T2" fmla="*/ 859 w 994"/>
              <a:gd name="T3" fmla="*/ 315 h 994"/>
              <a:gd name="T4" fmla="*/ 928 w 994"/>
              <a:gd name="T5" fmla="*/ 250 h 994"/>
              <a:gd name="T6" fmla="*/ 893 w 994"/>
              <a:gd name="T7" fmla="*/ 198 h 994"/>
              <a:gd name="T8" fmla="*/ 807 w 994"/>
              <a:gd name="T9" fmla="*/ 235 h 994"/>
              <a:gd name="T10" fmla="*/ 766 w 994"/>
              <a:gd name="T11" fmla="*/ 193 h 994"/>
              <a:gd name="T12" fmla="*/ 719 w 994"/>
              <a:gd name="T13" fmla="*/ 158 h 994"/>
              <a:gd name="T14" fmla="*/ 746 w 994"/>
              <a:gd name="T15" fmla="*/ 67 h 994"/>
              <a:gd name="T16" fmla="*/ 691 w 994"/>
              <a:gd name="T17" fmla="*/ 40 h 994"/>
              <a:gd name="T18" fmla="*/ 634 w 994"/>
              <a:gd name="T19" fmla="*/ 115 h 994"/>
              <a:gd name="T20" fmla="*/ 578 w 994"/>
              <a:gd name="T21" fmla="*/ 99 h 994"/>
              <a:gd name="T22" fmla="*/ 520 w 994"/>
              <a:gd name="T23" fmla="*/ 92 h 994"/>
              <a:gd name="T24" fmla="*/ 498 w 994"/>
              <a:gd name="T25" fmla="*/ 0 h 994"/>
              <a:gd name="T26" fmla="*/ 436 w 994"/>
              <a:gd name="T27" fmla="*/ 4 h 994"/>
              <a:gd name="T28" fmla="*/ 425 w 994"/>
              <a:gd name="T29" fmla="*/ 98 h 994"/>
              <a:gd name="T30" fmla="*/ 368 w 994"/>
              <a:gd name="T31" fmla="*/ 112 h 994"/>
              <a:gd name="T32" fmla="*/ 314 w 994"/>
              <a:gd name="T33" fmla="*/ 135 h 994"/>
              <a:gd name="T34" fmla="*/ 249 w 994"/>
              <a:gd name="T35" fmla="*/ 66 h 994"/>
              <a:gd name="T36" fmla="*/ 197 w 994"/>
              <a:gd name="T37" fmla="*/ 101 h 994"/>
              <a:gd name="T38" fmla="*/ 235 w 994"/>
              <a:gd name="T39" fmla="*/ 187 h 994"/>
              <a:gd name="T40" fmla="*/ 193 w 994"/>
              <a:gd name="T41" fmla="*/ 228 h 994"/>
              <a:gd name="T42" fmla="*/ 157 w 994"/>
              <a:gd name="T43" fmla="*/ 275 h 994"/>
              <a:gd name="T44" fmla="*/ 67 w 994"/>
              <a:gd name="T45" fmla="*/ 248 h 994"/>
              <a:gd name="T46" fmla="*/ 39 w 994"/>
              <a:gd name="T47" fmla="*/ 303 h 994"/>
              <a:gd name="T48" fmla="*/ 115 w 994"/>
              <a:gd name="T49" fmla="*/ 360 h 994"/>
              <a:gd name="T50" fmla="*/ 99 w 994"/>
              <a:gd name="T51" fmla="*/ 416 h 994"/>
              <a:gd name="T52" fmla="*/ 91 w 994"/>
              <a:gd name="T53" fmla="*/ 474 h 994"/>
              <a:gd name="T54" fmla="*/ 0 w 994"/>
              <a:gd name="T55" fmla="*/ 496 h 994"/>
              <a:gd name="T56" fmla="*/ 3 w 994"/>
              <a:gd name="T57" fmla="*/ 558 h 994"/>
              <a:gd name="T58" fmla="*/ 97 w 994"/>
              <a:gd name="T59" fmla="*/ 569 h 994"/>
              <a:gd name="T60" fmla="*/ 112 w 994"/>
              <a:gd name="T61" fmla="*/ 626 h 994"/>
              <a:gd name="T62" fmla="*/ 134 w 994"/>
              <a:gd name="T63" fmla="*/ 680 h 994"/>
              <a:gd name="T64" fmla="*/ 66 w 994"/>
              <a:gd name="T65" fmla="*/ 745 h 994"/>
              <a:gd name="T66" fmla="*/ 100 w 994"/>
              <a:gd name="T67" fmla="*/ 797 h 994"/>
              <a:gd name="T68" fmla="*/ 187 w 994"/>
              <a:gd name="T69" fmla="*/ 759 h 994"/>
              <a:gd name="T70" fmla="*/ 227 w 994"/>
              <a:gd name="T71" fmla="*/ 801 h 994"/>
              <a:gd name="T72" fmla="*/ 274 w 994"/>
              <a:gd name="T73" fmla="*/ 837 h 994"/>
              <a:gd name="T74" fmla="*/ 248 w 994"/>
              <a:gd name="T75" fmla="*/ 927 h 994"/>
              <a:gd name="T76" fmla="*/ 303 w 994"/>
              <a:gd name="T77" fmla="*/ 955 h 994"/>
              <a:gd name="T78" fmla="*/ 359 w 994"/>
              <a:gd name="T79" fmla="*/ 879 h 994"/>
              <a:gd name="T80" fmla="*/ 416 w 994"/>
              <a:gd name="T81" fmla="*/ 895 h 994"/>
              <a:gd name="T82" fmla="*/ 474 w 994"/>
              <a:gd name="T83" fmla="*/ 903 h 994"/>
              <a:gd name="T84" fmla="*/ 496 w 994"/>
              <a:gd name="T85" fmla="*/ 994 h 994"/>
              <a:gd name="T86" fmla="*/ 558 w 994"/>
              <a:gd name="T87" fmla="*/ 991 h 994"/>
              <a:gd name="T88" fmla="*/ 569 w 994"/>
              <a:gd name="T89" fmla="*/ 897 h 994"/>
              <a:gd name="T90" fmla="*/ 625 w 994"/>
              <a:gd name="T91" fmla="*/ 882 h 994"/>
              <a:gd name="T92" fmla="*/ 679 w 994"/>
              <a:gd name="T93" fmla="*/ 860 h 994"/>
              <a:gd name="T94" fmla="*/ 744 w 994"/>
              <a:gd name="T95" fmla="*/ 928 h 994"/>
              <a:gd name="T96" fmla="*/ 796 w 994"/>
              <a:gd name="T97" fmla="*/ 894 h 994"/>
              <a:gd name="T98" fmla="*/ 759 w 994"/>
              <a:gd name="T99" fmla="*/ 807 h 994"/>
              <a:gd name="T100" fmla="*/ 801 w 994"/>
              <a:gd name="T101" fmla="*/ 766 h 994"/>
              <a:gd name="T102" fmla="*/ 836 w 994"/>
              <a:gd name="T103" fmla="*/ 720 h 994"/>
              <a:gd name="T104" fmla="*/ 927 w 994"/>
              <a:gd name="T105" fmla="*/ 746 h 994"/>
              <a:gd name="T106" fmla="*/ 954 w 994"/>
              <a:gd name="T107" fmla="*/ 691 h 994"/>
              <a:gd name="T108" fmla="*/ 879 w 994"/>
              <a:gd name="T109" fmla="*/ 635 h 994"/>
              <a:gd name="T110" fmla="*/ 895 w 994"/>
              <a:gd name="T111" fmla="*/ 578 h 994"/>
              <a:gd name="T112" fmla="*/ 902 w 994"/>
              <a:gd name="T113" fmla="*/ 520 h 994"/>
              <a:gd name="T114" fmla="*/ 994 w 994"/>
              <a:gd name="T115" fmla="*/ 498 h 994"/>
              <a:gd name="T116" fmla="*/ 990 w 994"/>
              <a:gd name="T117" fmla="*/ 436 h 994"/>
              <a:gd name="T118" fmla="*/ 896 w 994"/>
              <a:gd name="T119" fmla="*/ 425 h 994"/>
              <a:gd name="T120" fmla="*/ 882 w 994"/>
              <a:gd name="T121" fmla="*/ 369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4" h="994">
                <a:moveTo>
                  <a:pt x="882" y="369"/>
                </a:moveTo>
                <a:cubicBezTo>
                  <a:pt x="875" y="350"/>
                  <a:pt x="868" y="332"/>
                  <a:pt x="859" y="315"/>
                </a:cubicBezTo>
                <a:cubicBezTo>
                  <a:pt x="883" y="294"/>
                  <a:pt x="906" y="273"/>
                  <a:pt x="928" y="250"/>
                </a:cubicBezTo>
                <a:cubicBezTo>
                  <a:pt x="917" y="232"/>
                  <a:pt x="906" y="214"/>
                  <a:pt x="893" y="198"/>
                </a:cubicBezTo>
                <a:cubicBezTo>
                  <a:pt x="864" y="209"/>
                  <a:pt x="835" y="221"/>
                  <a:pt x="807" y="235"/>
                </a:cubicBezTo>
                <a:cubicBezTo>
                  <a:pt x="794" y="220"/>
                  <a:pt x="781" y="206"/>
                  <a:pt x="766" y="193"/>
                </a:cubicBezTo>
                <a:cubicBezTo>
                  <a:pt x="751" y="180"/>
                  <a:pt x="736" y="168"/>
                  <a:pt x="719" y="158"/>
                </a:cubicBezTo>
                <a:cubicBezTo>
                  <a:pt x="730" y="128"/>
                  <a:pt x="739" y="98"/>
                  <a:pt x="746" y="67"/>
                </a:cubicBezTo>
                <a:cubicBezTo>
                  <a:pt x="728" y="57"/>
                  <a:pt x="710" y="48"/>
                  <a:pt x="691" y="40"/>
                </a:cubicBezTo>
                <a:cubicBezTo>
                  <a:pt x="670" y="64"/>
                  <a:pt x="652" y="89"/>
                  <a:pt x="634" y="115"/>
                </a:cubicBezTo>
                <a:cubicBezTo>
                  <a:pt x="616" y="109"/>
                  <a:pt x="597" y="103"/>
                  <a:pt x="578" y="99"/>
                </a:cubicBezTo>
                <a:cubicBezTo>
                  <a:pt x="559" y="95"/>
                  <a:pt x="539" y="93"/>
                  <a:pt x="520" y="92"/>
                </a:cubicBezTo>
                <a:cubicBezTo>
                  <a:pt x="514" y="61"/>
                  <a:pt x="507" y="30"/>
                  <a:pt x="498" y="0"/>
                </a:cubicBezTo>
                <a:cubicBezTo>
                  <a:pt x="477" y="0"/>
                  <a:pt x="456" y="2"/>
                  <a:pt x="436" y="4"/>
                </a:cubicBezTo>
                <a:cubicBezTo>
                  <a:pt x="430" y="35"/>
                  <a:pt x="427" y="66"/>
                  <a:pt x="425" y="98"/>
                </a:cubicBezTo>
                <a:cubicBezTo>
                  <a:pt x="406" y="101"/>
                  <a:pt x="387" y="106"/>
                  <a:pt x="368" y="112"/>
                </a:cubicBezTo>
                <a:cubicBezTo>
                  <a:pt x="350" y="119"/>
                  <a:pt x="331" y="126"/>
                  <a:pt x="314" y="135"/>
                </a:cubicBezTo>
                <a:cubicBezTo>
                  <a:pt x="294" y="111"/>
                  <a:pt x="272" y="88"/>
                  <a:pt x="249" y="66"/>
                </a:cubicBezTo>
                <a:cubicBezTo>
                  <a:pt x="231" y="77"/>
                  <a:pt x="214" y="88"/>
                  <a:pt x="197" y="101"/>
                </a:cubicBezTo>
                <a:cubicBezTo>
                  <a:pt x="208" y="130"/>
                  <a:pt x="221" y="159"/>
                  <a:pt x="235" y="187"/>
                </a:cubicBezTo>
                <a:cubicBezTo>
                  <a:pt x="220" y="200"/>
                  <a:pt x="206" y="213"/>
                  <a:pt x="193" y="228"/>
                </a:cubicBezTo>
                <a:cubicBezTo>
                  <a:pt x="180" y="243"/>
                  <a:pt x="168" y="258"/>
                  <a:pt x="157" y="275"/>
                </a:cubicBezTo>
                <a:cubicBezTo>
                  <a:pt x="128" y="264"/>
                  <a:pt x="98" y="255"/>
                  <a:pt x="67" y="248"/>
                </a:cubicBezTo>
                <a:cubicBezTo>
                  <a:pt x="56" y="266"/>
                  <a:pt x="47" y="284"/>
                  <a:pt x="39" y="303"/>
                </a:cubicBezTo>
                <a:cubicBezTo>
                  <a:pt x="64" y="324"/>
                  <a:pt x="89" y="342"/>
                  <a:pt x="115" y="360"/>
                </a:cubicBezTo>
                <a:cubicBezTo>
                  <a:pt x="108" y="378"/>
                  <a:pt x="103" y="397"/>
                  <a:pt x="99" y="416"/>
                </a:cubicBezTo>
                <a:cubicBezTo>
                  <a:pt x="95" y="435"/>
                  <a:pt x="92" y="455"/>
                  <a:pt x="91" y="474"/>
                </a:cubicBezTo>
                <a:cubicBezTo>
                  <a:pt x="61" y="480"/>
                  <a:pt x="30" y="487"/>
                  <a:pt x="0" y="496"/>
                </a:cubicBezTo>
                <a:cubicBezTo>
                  <a:pt x="0" y="517"/>
                  <a:pt x="1" y="538"/>
                  <a:pt x="3" y="558"/>
                </a:cubicBezTo>
                <a:cubicBezTo>
                  <a:pt x="35" y="564"/>
                  <a:pt x="66" y="567"/>
                  <a:pt x="97" y="569"/>
                </a:cubicBezTo>
                <a:cubicBezTo>
                  <a:pt x="100" y="588"/>
                  <a:pt x="106" y="607"/>
                  <a:pt x="112" y="626"/>
                </a:cubicBezTo>
                <a:cubicBezTo>
                  <a:pt x="118" y="644"/>
                  <a:pt x="125" y="662"/>
                  <a:pt x="134" y="680"/>
                </a:cubicBezTo>
                <a:cubicBezTo>
                  <a:pt x="110" y="700"/>
                  <a:pt x="88" y="722"/>
                  <a:pt x="66" y="745"/>
                </a:cubicBezTo>
                <a:cubicBezTo>
                  <a:pt x="76" y="763"/>
                  <a:pt x="87" y="780"/>
                  <a:pt x="100" y="797"/>
                </a:cubicBezTo>
                <a:cubicBezTo>
                  <a:pt x="130" y="786"/>
                  <a:pt x="159" y="773"/>
                  <a:pt x="187" y="759"/>
                </a:cubicBezTo>
                <a:cubicBezTo>
                  <a:pt x="199" y="774"/>
                  <a:pt x="213" y="788"/>
                  <a:pt x="227" y="801"/>
                </a:cubicBezTo>
                <a:cubicBezTo>
                  <a:pt x="242" y="814"/>
                  <a:pt x="258" y="826"/>
                  <a:pt x="274" y="837"/>
                </a:cubicBezTo>
                <a:cubicBezTo>
                  <a:pt x="264" y="866"/>
                  <a:pt x="255" y="896"/>
                  <a:pt x="248" y="927"/>
                </a:cubicBezTo>
                <a:cubicBezTo>
                  <a:pt x="265" y="938"/>
                  <a:pt x="284" y="947"/>
                  <a:pt x="303" y="955"/>
                </a:cubicBezTo>
                <a:cubicBezTo>
                  <a:pt x="323" y="930"/>
                  <a:pt x="342" y="905"/>
                  <a:pt x="359" y="879"/>
                </a:cubicBezTo>
                <a:cubicBezTo>
                  <a:pt x="378" y="886"/>
                  <a:pt x="396" y="891"/>
                  <a:pt x="416" y="895"/>
                </a:cubicBezTo>
                <a:cubicBezTo>
                  <a:pt x="435" y="899"/>
                  <a:pt x="454" y="902"/>
                  <a:pt x="474" y="903"/>
                </a:cubicBezTo>
                <a:cubicBezTo>
                  <a:pt x="479" y="933"/>
                  <a:pt x="487" y="964"/>
                  <a:pt x="496" y="994"/>
                </a:cubicBezTo>
                <a:cubicBezTo>
                  <a:pt x="517" y="994"/>
                  <a:pt x="537" y="993"/>
                  <a:pt x="558" y="991"/>
                </a:cubicBezTo>
                <a:cubicBezTo>
                  <a:pt x="563" y="959"/>
                  <a:pt x="567" y="928"/>
                  <a:pt x="569" y="897"/>
                </a:cubicBezTo>
                <a:cubicBezTo>
                  <a:pt x="588" y="894"/>
                  <a:pt x="607" y="888"/>
                  <a:pt x="625" y="882"/>
                </a:cubicBezTo>
                <a:cubicBezTo>
                  <a:pt x="644" y="876"/>
                  <a:pt x="662" y="869"/>
                  <a:pt x="679" y="860"/>
                </a:cubicBezTo>
                <a:cubicBezTo>
                  <a:pt x="700" y="884"/>
                  <a:pt x="721" y="906"/>
                  <a:pt x="744" y="928"/>
                </a:cubicBezTo>
                <a:cubicBezTo>
                  <a:pt x="762" y="918"/>
                  <a:pt x="780" y="907"/>
                  <a:pt x="796" y="894"/>
                </a:cubicBezTo>
                <a:cubicBezTo>
                  <a:pt x="785" y="864"/>
                  <a:pt x="773" y="835"/>
                  <a:pt x="759" y="807"/>
                </a:cubicBezTo>
                <a:cubicBezTo>
                  <a:pt x="774" y="795"/>
                  <a:pt x="788" y="781"/>
                  <a:pt x="801" y="766"/>
                </a:cubicBezTo>
                <a:cubicBezTo>
                  <a:pt x="814" y="752"/>
                  <a:pt x="826" y="736"/>
                  <a:pt x="836" y="720"/>
                </a:cubicBezTo>
                <a:cubicBezTo>
                  <a:pt x="866" y="730"/>
                  <a:pt x="896" y="739"/>
                  <a:pt x="927" y="746"/>
                </a:cubicBezTo>
                <a:cubicBezTo>
                  <a:pt x="937" y="729"/>
                  <a:pt x="946" y="710"/>
                  <a:pt x="954" y="691"/>
                </a:cubicBezTo>
                <a:cubicBezTo>
                  <a:pt x="930" y="671"/>
                  <a:pt x="905" y="652"/>
                  <a:pt x="879" y="635"/>
                </a:cubicBezTo>
                <a:cubicBezTo>
                  <a:pt x="885" y="616"/>
                  <a:pt x="891" y="598"/>
                  <a:pt x="895" y="578"/>
                </a:cubicBezTo>
                <a:cubicBezTo>
                  <a:pt x="899" y="559"/>
                  <a:pt x="901" y="540"/>
                  <a:pt x="902" y="520"/>
                </a:cubicBezTo>
                <a:cubicBezTo>
                  <a:pt x="933" y="515"/>
                  <a:pt x="963" y="507"/>
                  <a:pt x="994" y="498"/>
                </a:cubicBezTo>
                <a:cubicBezTo>
                  <a:pt x="994" y="477"/>
                  <a:pt x="992" y="457"/>
                  <a:pt x="990" y="436"/>
                </a:cubicBezTo>
                <a:cubicBezTo>
                  <a:pt x="959" y="431"/>
                  <a:pt x="928" y="427"/>
                  <a:pt x="896" y="425"/>
                </a:cubicBezTo>
                <a:cubicBezTo>
                  <a:pt x="893" y="406"/>
                  <a:pt x="888" y="387"/>
                  <a:pt x="882" y="369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出自【趣你的PPT】(微信:qunideppt)：最优质的PPT资源库"/>
          <p:cNvSpPr/>
          <p:nvPr/>
        </p:nvSpPr>
        <p:spPr bwMode="auto">
          <a:xfrm>
            <a:off x="214323" y="4333586"/>
            <a:ext cx="900054" cy="910283"/>
          </a:xfrm>
          <a:custGeom>
            <a:avLst/>
            <a:gdLst>
              <a:gd name="T0" fmla="*/ 882 w 994"/>
              <a:gd name="T1" fmla="*/ 369 h 994"/>
              <a:gd name="T2" fmla="*/ 859 w 994"/>
              <a:gd name="T3" fmla="*/ 315 h 994"/>
              <a:gd name="T4" fmla="*/ 928 w 994"/>
              <a:gd name="T5" fmla="*/ 250 h 994"/>
              <a:gd name="T6" fmla="*/ 893 w 994"/>
              <a:gd name="T7" fmla="*/ 198 h 994"/>
              <a:gd name="T8" fmla="*/ 807 w 994"/>
              <a:gd name="T9" fmla="*/ 235 h 994"/>
              <a:gd name="T10" fmla="*/ 766 w 994"/>
              <a:gd name="T11" fmla="*/ 193 h 994"/>
              <a:gd name="T12" fmla="*/ 719 w 994"/>
              <a:gd name="T13" fmla="*/ 158 h 994"/>
              <a:gd name="T14" fmla="*/ 746 w 994"/>
              <a:gd name="T15" fmla="*/ 67 h 994"/>
              <a:gd name="T16" fmla="*/ 691 w 994"/>
              <a:gd name="T17" fmla="*/ 40 h 994"/>
              <a:gd name="T18" fmla="*/ 634 w 994"/>
              <a:gd name="T19" fmla="*/ 115 h 994"/>
              <a:gd name="T20" fmla="*/ 578 w 994"/>
              <a:gd name="T21" fmla="*/ 99 h 994"/>
              <a:gd name="T22" fmla="*/ 520 w 994"/>
              <a:gd name="T23" fmla="*/ 92 h 994"/>
              <a:gd name="T24" fmla="*/ 498 w 994"/>
              <a:gd name="T25" fmla="*/ 0 h 994"/>
              <a:gd name="T26" fmla="*/ 436 w 994"/>
              <a:gd name="T27" fmla="*/ 4 h 994"/>
              <a:gd name="T28" fmla="*/ 425 w 994"/>
              <a:gd name="T29" fmla="*/ 98 h 994"/>
              <a:gd name="T30" fmla="*/ 368 w 994"/>
              <a:gd name="T31" fmla="*/ 112 h 994"/>
              <a:gd name="T32" fmla="*/ 314 w 994"/>
              <a:gd name="T33" fmla="*/ 135 h 994"/>
              <a:gd name="T34" fmla="*/ 249 w 994"/>
              <a:gd name="T35" fmla="*/ 66 h 994"/>
              <a:gd name="T36" fmla="*/ 197 w 994"/>
              <a:gd name="T37" fmla="*/ 101 h 994"/>
              <a:gd name="T38" fmla="*/ 235 w 994"/>
              <a:gd name="T39" fmla="*/ 187 h 994"/>
              <a:gd name="T40" fmla="*/ 193 w 994"/>
              <a:gd name="T41" fmla="*/ 228 h 994"/>
              <a:gd name="T42" fmla="*/ 157 w 994"/>
              <a:gd name="T43" fmla="*/ 275 h 994"/>
              <a:gd name="T44" fmla="*/ 67 w 994"/>
              <a:gd name="T45" fmla="*/ 248 h 994"/>
              <a:gd name="T46" fmla="*/ 39 w 994"/>
              <a:gd name="T47" fmla="*/ 303 h 994"/>
              <a:gd name="T48" fmla="*/ 115 w 994"/>
              <a:gd name="T49" fmla="*/ 360 h 994"/>
              <a:gd name="T50" fmla="*/ 99 w 994"/>
              <a:gd name="T51" fmla="*/ 416 h 994"/>
              <a:gd name="T52" fmla="*/ 91 w 994"/>
              <a:gd name="T53" fmla="*/ 474 h 994"/>
              <a:gd name="T54" fmla="*/ 0 w 994"/>
              <a:gd name="T55" fmla="*/ 496 h 994"/>
              <a:gd name="T56" fmla="*/ 3 w 994"/>
              <a:gd name="T57" fmla="*/ 558 h 994"/>
              <a:gd name="T58" fmla="*/ 97 w 994"/>
              <a:gd name="T59" fmla="*/ 569 h 994"/>
              <a:gd name="T60" fmla="*/ 112 w 994"/>
              <a:gd name="T61" fmla="*/ 626 h 994"/>
              <a:gd name="T62" fmla="*/ 134 w 994"/>
              <a:gd name="T63" fmla="*/ 680 h 994"/>
              <a:gd name="T64" fmla="*/ 66 w 994"/>
              <a:gd name="T65" fmla="*/ 745 h 994"/>
              <a:gd name="T66" fmla="*/ 100 w 994"/>
              <a:gd name="T67" fmla="*/ 797 h 994"/>
              <a:gd name="T68" fmla="*/ 187 w 994"/>
              <a:gd name="T69" fmla="*/ 759 h 994"/>
              <a:gd name="T70" fmla="*/ 227 w 994"/>
              <a:gd name="T71" fmla="*/ 801 h 994"/>
              <a:gd name="T72" fmla="*/ 274 w 994"/>
              <a:gd name="T73" fmla="*/ 837 h 994"/>
              <a:gd name="T74" fmla="*/ 248 w 994"/>
              <a:gd name="T75" fmla="*/ 927 h 994"/>
              <a:gd name="T76" fmla="*/ 303 w 994"/>
              <a:gd name="T77" fmla="*/ 955 h 994"/>
              <a:gd name="T78" fmla="*/ 359 w 994"/>
              <a:gd name="T79" fmla="*/ 879 h 994"/>
              <a:gd name="T80" fmla="*/ 416 w 994"/>
              <a:gd name="T81" fmla="*/ 895 h 994"/>
              <a:gd name="T82" fmla="*/ 474 w 994"/>
              <a:gd name="T83" fmla="*/ 903 h 994"/>
              <a:gd name="T84" fmla="*/ 496 w 994"/>
              <a:gd name="T85" fmla="*/ 994 h 994"/>
              <a:gd name="T86" fmla="*/ 558 w 994"/>
              <a:gd name="T87" fmla="*/ 991 h 994"/>
              <a:gd name="T88" fmla="*/ 569 w 994"/>
              <a:gd name="T89" fmla="*/ 897 h 994"/>
              <a:gd name="T90" fmla="*/ 625 w 994"/>
              <a:gd name="T91" fmla="*/ 882 h 994"/>
              <a:gd name="T92" fmla="*/ 679 w 994"/>
              <a:gd name="T93" fmla="*/ 860 h 994"/>
              <a:gd name="T94" fmla="*/ 744 w 994"/>
              <a:gd name="T95" fmla="*/ 928 h 994"/>
              <a:gd name="T96" fmla="*/ 796 w 994"/>
              <a:gd name="T97" fmla="*/ 894 h 994"/>
              <a:gd name="T98" fmla="*/ 759 w 994"/>
              <a:gd name="T99" fmla="*/ 807 h 994"/>
              <a:gd name="T100" fmla="*/ 801 w 994"/>
              <a:gd name="T101" fmla="*/ 766 h 994"/>
              <a:gd name="T102" fmla="*/ 836 w 994"/>
              <a:gd name="T103" fmla="*/ 720 h 994"/>
              <a:gd name="T104" fmla="*/ 927 w 994"/>
              <a:gd name="T105" fmla="*/ 746 h 994"/>
              <a:gd name="T106" fmla="*/ 954 w 994"/>
              <a:gd name="T107" fmla="*/ 691 h 994"/>
              <a:gd name="T108" fmla="*/ 879 w 994"/>
              <a:gd name="T109" fmla="*/ 635 h 994"/>
              <a:gd name="T110" fmla="*/ 895 w 994"/>
              <a:gd name="T111" fmla="*/ 578 h 994"/>
              <a:gd name="T112" fmla="*/ 902 w 994"/>
              <a:gd name="T113" fmla="*/ 520 h 994"/>
              <a:gd name="T114" fmla="*/ 994 w 994"/>
              <a:gd name="T115" fmla="*/ 498 h 994"/>
              <a:gd name="T116" fmla="*/ 990 w 994"/>
              <a:gd name="T117" fmla="*/ 436 h 994"/>
              <a:gd name="T118" fmla="*/ 896 w 994"/>
              <a:gd name="T119" fmla="*/ 425 h 994"/>
              <a:gd name="T120" fmla="*/ 882 w 994"/>
              <a:gd name="T121" fmla="*/ 369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4" h="994">
                <a:moveTo>
                  <a:pt x="882" y="369"/>
                </a:moveTo>
                <a:cubicBezTo>
                  <a:pt x="875" y="350"/>
                  <a:pt x="868" y="332"/>
                  <a:pt x="859" y="315"/>
                </a:cubicBezTo>
                <a:cubicBezTo>
                  <a:pt x="883" y="294"/>
                  <a:pt x="906" y="273"/>
                  <a:pt x="928" y="250"/>
                </a:cubicBezTo>
                <a:cubicBezTo>
                  <a:pt x="917" y="232"/>
                  <a:pt x="906" y="214"/>
                  <a:pt x="893" y="198"/>
                </a:cubicBezTo>
                <a:cubicBezTo>
                  <a:pt x="864" y="209"/>
                  <a:pt x="835" y="221"/>
                  <a:pt x="807" y="235"/>
                </a:cubicBezTo>
                <a:cubicBezTo>
                  <a:pt x="794" y="220"/>
                  <a:pt x="781" y="206"/>
                  <a:pt x="766" y="193"/>
                </a:cubicBezTo>
                <a:cubicBezTo>
                  <a:pt x="751" y="180"/>
                  <a:pt x="736" y="168"/>
                  <a:pt x="719" y="158"/>
                </a:cubicBezTo>
                <a:cubicBezTo>
                  <a:pt x="730" y="128"/>
                  <a:pt x="739" y="98"/>
                  <a:pt x="746" y="67"/>
                </a:cubicBezTo>
                <a:cubicBezTo>
                  <a:pt x="728" y="57"/>
                  <a:pt x="710" y="48"/>
                  <a:pt x="691" y="40"/>
                </a:cubicBezTo>
                <a:cubicBezTo>
                  <a:pt x="670" y="64"/>
                  <a:pt x="652" y="89"/>
                  <a:pt x="634" y="115"/>
                </a:cubicBezTo>
                <a:cubicBezTo>
                  <a:pt x="616" y="109"/>
                  <a:pt x="597" y="103"/>
                  <a:pt x="578" y="99"/>
                </a:cubicBezTo>
                <a:cubicBezTo>
                  <a:pt x="559" y="95"/>
                  <a:pt x="539" y="93"/>
                  <a:pt x="520" y="92"/>
                </a:cubicBezTo>
                <a:cubicBezTo>
                  <a:pt x="514" y="61"/>
                  <a:pt x="507" y="30"/>
                  <a:pt x="498" y="0"/>
                </a:cubicBezTo>
                <a:cubicBezTo>
                  <a:pt x="477" y="0"/>
                  <a:pt x="456" y="2"/>
                  <a:pt x="436" y="4"/>
                </a:cubicBezTo>
                <a:cubicBezTo>
                  <a:pt x="430" y="35"/>
                  <a:pt x="427" y="66"/>
                  <a:pt x="425" y="98"/>
                </a:cubicBezTo>
                <a:cubicBezTo>
                  <a:pt x="406" y="101"/>
                  <a:pt x="387" y="106"/>
                  <a:pt x="368" y="112"/>
                </a:cubicBezTo>
                <a:cubicBezTo>
                  <a:pt x="350" y="119"/>
                  <a:pt x="331" y="126"/>
                  <a:pt x="314" y="135"/>
                </a:cubicBezTo>
                <a:cubicBezTo>
                  <a:pt x="294" y="111"/>
                  <a:pt x="272" y="88"/>
                  <a:pt x="249" y="66"/>
                </a:cubicBezTo>
                <a:cubicBezTo>
                  <a:pt x="231" y="77"/>
                  <a:pt x="214" y="88"/>
                  <a:pt x="197" y="101"/>
                </a:cubicBezTo>
                <a:cubicBezTo>
                  <a:pt x="208" y="130"/>
                  <a:pt x="221" y="159"/>
                  <a:pt x="235" y="187"/>
                </a:cubicBezTo>
                <a:cubicBezTo>
                  <a:pt x="220" y="200"/>
                  <a:pt x="206" y="213"/>
                  <a:pt x="193" y="228"/>
                </a:cubicBezTo>
                <a:cubicBezTo>
                  <a:pt x="180" y="243"/>
                  <a:pt x="168" y="258"/>
                  <a:pt x="157" y="275"/>
                </a:cubicBezTo>
                <a:cubicBezTo>
                  <a:pt x="128" y="264"/>
                  <a:pt x="98" y="255"/>
                  <a:pt x="67" y="248"/>
                </a:cubicBezTo>
                <a:cubicBezTo>
                  <a:pt x="56" y="266"/>
                  <a:pt x="47" y="284"/>
                  <a:pt x="39" y="303"/>
                </a:cubicBezTo>
                <a:cubicBezTo>
                  <a:pt x="64" y="324"/>
                  <a:pt x="89" y="342"/>
                  <a:pt x="115" y="360"/>
                </a:cubicBezTo>
                <a:cubicBezTo>
                  <a:pt x="108" y="378"/>
                  <a:pt x="103" y="397"/>
                  <a:pt x="99" y="416"/>
                </a:cubicBezTo>
                <a:cubicBezTo>
                  <a:pt x="95" y="435"/>
                  <a:pt x="92" y="455"/>
                  <a:pt x="91" y="474"/>
                </a:cubicBezTo>
                <a:cubicBezTo>
                  <a:pt x="61" y="480"/>
                  <a:pt x="30" y="487"/>
                  <a:pt x="0" y="496"/>
                </a:cubicBezTo>
                <a:cubicBezTo>
                  <a:pt x="0" y="517"/>
                  <a:pt x="1" y="538"/>
                  <a:pt x="3" y="558"/>
                </a:cubicBezTo>
                <a:cubicBezTo>
                  <a:pt x="35" y="564"/>
                  <a:pt x="66" y="567"/>
                  <a:pt x="97" y="569"/>
                </a:cubicBezTo>
                <a:cubicBezTo>
                  <a:pt x="100" y="588"/>
                  <a:pt x="106" y="607"/>
                  <a:pt x="112" y="626"/>
                </a:cubicBezTo>
                <a:cubicBezTo>
                  <a:pt x="118" y="644"/>
                  <a:pt x="125" y="662"/>
                  <a:pt x="134" y="680"/>
                </a:cubicBezTo>
                <a:cubicBezTo>
                  <a:pt x="110" y="700"/>
                  <a:pt x="88" y="722"/>
                  <a:pt x="66" y="745"/>
                </a:cubicBezTo>
                <a:cubicBezTo>
                  <a:pt x="76" y="763"/>
                  <a:pt x="87" y="780"/>
                  <a:pt x="100" y="797"/>
                </a:cubicBezTo>
                <a:cubicBezTo>
                  <a:pt x="130" y="786"/>
                  <a:pt x="159" y="773"/>
                  <a:pt x="187" y="759"/>
                </a:cubicBezTo>
                <a:cubicBezTo>
                  <a:pt x="199" y="774"/>
                  <a:pt x="213" y="788"/>
                  <a:pt x="227" y="801"/>
                </a:cubicBezTo>
                <a:cubicBezTo>
                  <a:pt x="242" y="814"/>
                  <a:pt x="258" y="826"/>
                  <a:pt x="274" y="837"/>
                </a:cubicBezTo>
                <a:cubicBezTo>
                  <a:pt x="264" y="866"/>
                  <a:pt x="255" y="896"/>
                  <a:pt x="248" y="927"/>
                </a:cubicBezTo>
                <a:cubicBezTo>
                  <a:pt x="265" y="938"/>
                  <a:pt x="284" y="947"/>
                  <a:pt x="303" y="955"/>
                </a:cubicBezTo>
                <a:cubicBezTo>
                  <a:pt x="323" y="930"/>
                  <a:pt x="342" y="905"/>
                  <a:pt x="359" y="879"/>
                </a:cubicBezTo>
                <a:cubicBezTo>
                  <a:pt x="378" y="886"/>
                  <a:pt x="396" y="891"/>
                  <a:pt x="416" y="895"/>
                </a:cubicBezTo>
                <a:cubicBezTo>
                  <a:pt x="435" y="899"/>
                  <a:pt x="454" y="902"/>
                  <a:pt x="474" y="903"/>
                </a:cubicBezTo>
                <a:cubicBezTo>
                  <a:pt x="479" y="933"/>
                  <a:pt x="487" y="964"/>
                  <a:pt x="496" y="994"/>
                </a:cubicBezTo>
                <a:cubicBezTo>
                  <a:pt x="517" y="994"/>
                  <a:pt x="537" y="993"/>
                  <a:pt x="558" y="991"/>
                </a:cubicBezTo>
                <a:cubicBezTo>
                  <a:pt x="563" y="959"/>
                  <a:pt x="567" y="928"/>
                  <a:pt x="569" y="897"/>
                </a:cubicBezTo>
                <a:cubicBezTo>
                  <a:pt x="588" y="894"/>
                  <a:pt x="607" y="888"/>
                  <a:pt x="625" y="882"/>
                </a:cubicBezTo>
                <a:cubicBezTo>
                  <a:pt x="644" y="876"/>
                  <a:pt x="662" y="869"/>
                  <a:pt x="679" y="860"/>
                </a:cubicBezTo>
                <a:cubicBezTo>
                  <a:pt x="700" y="884"/>
                  <a:pt x="721" y="906"/>
                  <a:pt x="744" y="928"/>
                </a:cubicBezTo>
                <a:cubicBezTo>
                  <a:pt x="762" y="918"/>
                  <a:pt x="780" y="907"/>
                  <a:pt x="796" y="894"/>
                </a:cubicBezTo>
                <a:cubicBezTo>
                  <a:pt x="785" y="864"/>
                  <a:pt x="773" y="835"/>
                  <a:pt x="759" y="807"/>
                </a:cubicBezTo>
                <a:cubicBezTo>
                  <a:pt x="774" y="795"/>
                  <a:pt x="788" y="781"/>
                  <a:pt x="801" y="766"/>
                </a:cubicBezTo>
                <a:cubicBezTo>
                  <a:pt x="814" y="752"/>
                  <a:pt x="826" y="736"/>
                  <a:pt x="836" y="720"/>
                </a:cubicBezTo>
                <a:cubicBezTo>
                  <a:pt x="866" y="730"/>
                  <a:pt x="896" y="739"/>
                  <a:pt x="927" y="746"/>
                </a:cubicBezTo>
                <a:cubicBezTo>
                  <a:pt x="937" y="729"/>
                  <a:pt x="946" y="710"/>
                  <a:pt x="954" y="691"/>
                </a:cubicBezTo>
                <a:cubicBezTo>
                  <a:pt x="930" y="671"/>
                  <a:pt x="905" y="652"/>
                  <a:pt x="879" y="635"/>
                </a:cubicBezTo>
                <a:cubicBezTo>
                  <a:pt x="885" y="616"/>
                  <a:pt x="891" y="598"/>
                  <a:pt x="895" y="578"/>
                </a:cubicBezTo>
                <a:cubicBezTo>
                  <a:pt x="899" y="559"/>
                  <a:pt x="901" y="540"/>
                  <a:pt x="902" y="520"/>
                </a:cubicBezTo>
                <a:cubicBezTo>
                  <a:pt x="933" y="515"/>
                  <a:pt x="963" y="507"/>
                  <a:pt x="994" y="498"/>
                </a:cubicBezTo>
                <a:cubicBezTo>
                  <a:pt x="994" y="477"/>
                  <a:pt x="992" y="457"/>
                  <a:pt x="990" y="436"/>
                </a:cubicBezTo>
                <a:cubicBezTo>
                  <a:pt x="959" y="431"/>
                  <a:pt x="928" y="427"/>
                  <a:pt x="896" y="425"/>
                </a:cubicBezTo>
                <a:cubicBezTo>
                  <a:pt x="893" y="406"/>
                  <a:pt x="888" y="387"/>
                  <a:pt x="882" y="369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出自【趣你的PPT】(微信:qunideppt)：最优质的PPT资源库"/>
          <p:cNvSpPr/>
          <p:nvPr/>
        </p:nvSpPr>
        <p:spPr bwMode="auto">
          <a:xfrm>
            <a:off x="861097" y="5058205"/>
            <a:ext cx="900054" cy="910283"/>
          </a:xfrm>
          <a:custGeom>
            <a:avLst/>
            <a:gdLst>
              <a:gd name="T0" fmla="*/ 882 w 994"/>
              <a:gd name="T1" fmla="*/ 369 h 994"/>
              <a:gd name="T2" fmla="*/ 859 w 994"/>
              <a:gd name="T3" fmla="*/ 315 h 994"/>
              <a:gd name="T4" fmla="*/ 928 w 994"/>
              <a:gd name="T5" fmla="*/ 250 h 994"/>
              <a:gd name="T6" fmla="*/ 893 w 994"/>
              <a:gd name="T7" fmla="*/ 198 h 994"/>
              <a:gd name="T8" fmla="*/ 807 w 994"/>
              <a:gd name="T9" fmla="*/ 235 h 994"/>
              <a:gd name="T10" fmla="*/ 766 w 994"/>
              <a:gd name="T11" fmla="*/ 193 h 994"/>
              <a:gd name="T12" fmla="*/ 719 w 994"/>
              <a:gd name="T13" fmla="*/ 158 h 994"/>
              <a:gd name="T14" fmla="*/ 746 w 994"/>
              <a:gd name="T15" fmla="*/ 67 h 994"/>
              <a:gd name="T16" fmla="*/ 691 w 994"/>
              <a:gd name="T17" fmla="*/ 40 h 994"/>
              <a:gd name="T18" fmla="*/ 634 w 994"/>
              <a:gd name="T19" fmla="*/ 115 h 994"/>
              <a:gd name="T20" fmla="*/ 578 w 994"/>
              <a:gd name="T21" fmla="*/ 99 h 994"/>
              <a:gd name="T22" fmla="*/ 520 w 994"/>
              <a:gd name="T23" fmla="*/ 92 h 994"/>
              <a:gd name="T24" fmla="*/ 498 w 994"/>
              <a:gd name="T25" fmla="*/ 0 h 994"/>
              <a:gd name="T26" fmla="*/ 436 w 994"/>
              <a:gd name="T27" fmla="*/ 4 h 994"/>
              <a:gd name="T28" fmla="*/ 425 w 994"/>
              <a:gd name="T29" fmla="*/ 98 h 994"/>
              <a:gd name="T30" fmla="*/ 368 w 994"/>
              <a:gd name="T31" fmla="*/ 112 h 994"/>
              <a:gd name="T32" fmla="*/ 314 w 994"/>
              <a:gd name="T33" fmla="*/ 135 h 994"/>
              <a:gd name="T34" fmla="*/ 249 w 994"/>
              <a:gd name="T35" fmla="*/ 66 h 994"/>
              <a:gd name="T36" fmla="*/ 197 w 994"/>
              <a:gd name="T37" fmla="*/ 101 h 994"/>
              <a:gd name="T38" fmla="*/ 235 w 994"/>
              <a:gd name="T39" fmla="*/ 187 h 994"/>
              <a:gd name="T40" fmla="*/ 193 w 994"/>
              <a:gd name="T41" fmla="*/ 228 h 994"/>
              <a:gd name="T42" fmla="*/ 157 w 994"/>
              <a:gd name="T43" fmla="*/ 275 h 994"/>
              <a:gd name="T44" fmla="*/ 67 w 994"/>
              <a:gd name="T45" fmla="*/ 248 h 994"/>
              <a:gd name="T46" fmla="*/ 39 w 994"/>
              <a:gd name="T47" fmla="*/ 303 h 994"/>
              <a:gd name="T48" fmla="*/ 115 w 994"/>
              <a:gd name="T49" fmla="*/ 360 h 994"/>
              <a:gd name="T50" fmla="*/ 99 w 994"/>
              <a:gd name="T51" fmla="*/ 416 h 994"/>
              <a:gd name="T52" fmla="*/ 91 w 994"/>
              <a:gd name="T53" fmla="*/ 474 h 994"/>
              <a:gd name="T54" fmla="*/ 0 w 994"/>
              <a:gd name="T55" fmla="*/ 496 h 994"/>
              <a:gd name="T56" fmla="*/ 3 w 994"/>
              <a:gd name="T57" fmla="*/ 558 h 994"/>
              <a:gd name="T58" fmla="*/ 97 w 994"/>
              <a:gd name="T59" fmla="*/ 569 h 994"/>
              <a:gd name="T60" fmla="*/ 112 w 994"/>
              <a:gd name="T61" fmla="*/ 626 h 994"/>
              <a:gd name="T62" fmla="*/ 134 w 994"/>
              <a:gd name="T63" fmla="*/ 680 h 994"/>
              <a:gd name="T64" fmla="*/ 66 w 994"/>
              <a:gd name="T65" fmla="*/ 745 h 994"/>
              <a:gd name="T66" fmla="*/ 100 w 994"/>
              <a:gd name="T67" fmla="*/ 797 h 994"/>
              <a:gd name="T68" fmla="*/ 187 w 994"/>
              <a:gd name="T69" fmla="*/ 759 h 994"/>
              <a:gd name="T70" fmla="*/ 227 w 994"/>
              <a:gd name="T71" fmla="*/ 801 h 994"/>
              <a:gd name="T72" fmla="*/ 274 w 994"/>
              <a:gd name="T73" fmla="*/ 837 h 994"/>
              <a:gd name="T74" fmla="*/ 248 w 994"/>
              <a:gd name="T75" fmla="*/ 927 h 994"/>
              <a:gd name="T76" fmla="*/ 303 w 994"/>
              <a:gd name="T77" fmla="*/ 955 h 994"/>
              <a:gd name="T78" fmla="*/ 359 w 994"/>
              <a:gd name="T79" fmla="*/ 879 h 994"/>
              <a:gd name="T80" fmla="*/ 416 w 994"/>
              <a:gd name="T81" fmla="*/ 895 h 994"/>
              <a:gd name="T82" fmla="*/ 474 w 994"/>
              <a:gd name="T83" fmla="*/ 903 h 994"/>
              <a:gd name="T84" fmla="*/ 496 w 994"/>
              <a:gd name="T85" fmla="*/ 994 h 994"/>
              <a:gd name="T86" fmla="*/ 558 w 994"/>
              <a:gd name="T87" fmla="*/ 991 h 994"/>
              <a:gd name="T88" fmla="*/ 569 w 994"/>
              <a:gd name="T89" fmla="*/ 897 h 994"/>
              <a:gd name="T90" fmla="*/ 625 w 994"/>
              <a:gd name="T91" fmla="*/ 882 h 994"/>
              <a:gd name="T92" fmla="*/ 679 w 994"/>
              <a:gd name="T93" fmla="*/ 860 h 994"/>
              <a:gd name="T94" fmla="*/ 744 w 994"/>
              <a:gd name="T95" fmla="*/ 928 h 994"/>
              <a:gd name="T96" fmla="*/ 796 w 994"/>
              <a:gd name="T97" fmla="*/ 894 h 994"/>
              <a:gd name="T98" fmla="*/ 759 w 994"/>
              <a:gd name="T99" fmla="*/ 807 h 994"/>
              <a:gd name="T100" fmla="*/ 801 w 994"/>
              <a:gd name="T101" fmla="*/ 766 h 994"/>
              <a:gd name="T102" fmla="*/ 836 w 994"/>
              <a:gd name="T103" fmla="*/ 720 h 994"/>
              <a:gd name="T104" fmla="*/ 927 w 994"/>
              <a:gd name="T105" fmla="*/ 746 h 994"/>
              <a:gd name="T106" fmla="*/ 954 w 994"/>
              <a:gd name="T107" fmla="*/ 691 h 994"/>
              <a:gd name="T108" fmla="*/ 879 w 994"/>
              <a:gd name="T109" fmla="*/ 635 h 994"/>
              <a:gd name="T110" fmla="*/ 895 w 994"/>
              <a:gd name="T111" fmla="*/ 578 h 994"/>
              <a:gd name="T112" fmla="*/ 902 w 994"/>
              <a:gd name="T113" fmla="*/ 520 h 994"/>
              <a:gd name="T114" fmla="*/ 994 w 994"/>
              <a:gd name="T115" fmla="*/ 498 h 994"/>
              <a:gd name="T116" fmla="*/ 990 w 994"/>
              <a:gd name="T117" fmla="*/ 436 h 994"/>
              <a:gd name="T118" fmla="*/ 896 w 994"/>
              <a:gd name="T119" fmla="*/ 425 h 994"/>
              <a:gd name="T120" fmla="*/ 882 w 994"/>
              <a:gd name="T121" fmla="*/ 369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4" h="994">
                <a:moveTo>
                  <a:pt x="882" y="369"/>
                </a:moveTo>
                <a:cubicBezTo>
                  <a:pt x="875" y="350"/>
                  <a:pt x="868" y="332"/>
                  <a:pt x="859" y="315"/>
                </a:cubicBezTo>
                <a:cubicBezTo>
                  <a:pt x="883" y="294"/>
                  <a:pt x="906" y="273"/>
                  <a:pt x="928" y="250"/>
                </a:cubicBezTo>
                <a:cubicBezTo>
                  <a:pt x="917" y="232"/>
                  <a:pt x="906" y="214"/>
                  <a:pt x="893" y="198"/>
                </a:cubicBezTo>
                <a:cubicBezTo>
                  <a:pt x="864" y="209"/>
                  <a:pt x="835" y="221"/>
                  <a:pt x="807" y="235"/>
                </a:cubicBezTo>
                <a:cubicBezTo>
                  <a:pt x="794" y="220"/>
                  <a:pt x="781" y="206"/>
                  <a:pt x="766" y="193"/>
                </a:cubicBezTo>
                <a:cubicBezTo>
                  <a:pt x="751" y="180"/>
                  <a:pt x="736" y="168"/>
                  <a:pt x="719" y="158"/>
                </a:cubicBezTo>
                <a:cubicBezTo>
                  <a:pt x="730" y="128"/>
                  <a:pt x="739" y="98"/>
                  <a:pt x="746" y="67"/>
                </a:cubicBezTo>
                <a:cubicBezTo>
                  <a:pt x="728" y="57"/>
                  <a:pt x="710" y="48"/>
                  <a:pt x="691" y="40"/>
                </a:cubicBezTo>
                <a:cubicBezTo>
                  <a:pt x="670" y="64"/>
                  <a:pt x="652" y="89"/>
                  <a:pt x="634" y="115"/>
                </a:cubicBezTo>
                <a:cubicBezTo>
                  <a:pt x="616" y="109"/>
                  <a:pt x="597" y="103"/>
                  <a:pt x="578" y="99"/>
                </a:cubicBezTo>
                <a:cubicBezTo>
                  <a:pt x="559" y="95"/>
                  <a:pt x="539" y="93"/>
                  <a:pt x="520" y="92"/>
                </a:cubicBezTo>
                <a:cubicBezTo>
                  <a:pt x="514" y="61"/>
                  <a:pt x="507" y="30"/>
                  <a:pt x="498" y="0"/>
                </a:cubicBezTo>
                <a:cubicBezTo>
                  <a:pt x="477" y="0"/>
                  <a:pt x="456" y="2"/>
                  <a:pt x="436" y="4"/>
                </a:cubicBezTo>
                <a:cubicBezTo>
                  <a:pt x="430" y="35"/>
                  <a:pt x="427" y="66"/>
                  <a:pt x="425" y="98"/>
                </a:cubicBezTo>
                <a:cubicBezTo>
                  <a:pt x="406" y="101"/>
                  <a:pt x="387" y="106"/>
                  <a:pt x="368" y="112"/>
                </a:cubicBezTo>
                <a:cubicBezTo>
                  <a:pt x="350" y="119"/>
                  <a:pt x="331" y="126"/>
                  <a:pt x="314" y="135"/>
                </a:cubicBezTo>
                <a:cubicBezTo>
                  <a:pt x="294" y="111"/>
                  <a:pt x="272" y="88"/>
                  <a:pt x="249" y="66"/>
                </a:cubicBezTo>
                <a:cubicBezTo>
                  <a:pt x="231" y="77"/>
                  <a:pt x="214" y="88"/>
                  <a:pt x="197" y="101"/>
                </a:cubicBezTo>
                <a:cubicBezTo>
                  <a:pt x="208" y="130"/>
                  <a:pt x="221" y="159"/>
                  <a:pt x="235" y="187"/>
                </a:cubicBezTo>
                <a:cubicBezTo>
                  <a:pt x="220" y="200"/>
                  <a:pt x="206" y="213"/>
                  <a:pt x="193" y="228"/>
                </a:cubicBezTo>
                <a:cubicBezTo>
                  <a:pt x="180" y="243"/>
                  <a:pt x="168" y="258"/>
                  <a:pt x="157" y="275"/>
                </a:cubicBezTo>
                <a:cubicBezTo>
                  <a:pt x="128" y="264"/>
                  <a:pt x="98" y="255"/>
                  <a:pt x="67" y="248"/>
                </a:cubicBezTo>
                <a:cubicBezTo>
                  <a:pt x="56" y="266"/>
                  <a:pt x="47" y="284"/>
                  <a:pt x="39" y="303"/>
                </a:cubicBezTo>
                <a:cubicBezTo>
                  <a:pt x="64" y="324"/>
                  <a:pt x="89" y="342"/>
                  <a:pt x="115" y="360"/>
                </a:cubicBezTo>
                <a:cubicBezTo>
                  <a:pt x="108" y="378"/>
                  <a:pt x="103" y="397"/>
                  <a:pt x="99" y="416"/>
                </a:cubicBezTo>
                <a:cubicBezTo>
                  <a:pt x="95" y="435"/>
                  <a:pt x="92" y="455"/>
                  <a:pt x="91" y="474"/>
                </a:cubicBezTo>
                <a:cubicBezTo>
                  <a:pt x="61" y="480"/>
                  <a:pt x="30" y="487"/>
                  <a:pt x="0" y="496"/>
                </a:cubicBezTo>
                <a:cubicBezTo>
                  <a:pt x="0" y="517"/>
                  <a:pt x="1" y="538"/>
                  <a:pt x="3" y="558"/>
                </a:cubicBezTo>
                <a:cubicBezTo>
                  <a:pt x="35" y="564"/>
                  <a:pt x="66" y="567"/>
                  <a:pt x="97" y="569"/>
                </a:cubicBezTo>
                <a:cubicBezTo>
                  <a:pt x="100" y="588"/>
                  <a:pt x="106" y="607"/>
                  <a:pt x="112" y="626"/>
                </a:cubicBezTo>
                <a:cubicBezTo>
                  <a:pt x="118" y="644"/>
                  <a:pt x="125" y="662"/>
                  <a:pt x="134" y="680"/>
                </a:cubicBezTo>
                <a:cubicBezTo>
                  <a:pt x="110" y="700"/>
                  <a:pt x="88" y="722"/>
                  <a:pt x="66" y="745"/>
                </a:cubicBezTo>
                <a:cubicBezTo>
                  <a:pt x="76" y="763"/>
                  <a:pt x="87" y="780"/>
                  <a:pt x="100" y="797"/>
                </a:cubicBezTo>
                <a:cubicBezTo>
                  <a:pt x="130" y="786"/>
                  <a:pt x="159" y="773"/>
                  <a:pt x="187" y="759"/>
                </a:cubicBezTo>
                <a:cubicBezTo>
                  <a:pt x="199" y="774"/>
                  <a:pt x="213" y="788"/>
                  <a:pt x="227" y="801"/>
                </a:cubicBezTo>
                <a:cubicBezTo>
                  <a:pt x="242" y="814"/>
                  <a:pt x="258" y="826"/>
                  <a:pt x="274" y="837"/>
                </a:cubicBezTo>
                <a:cubicBezTo>
                  <a:pt x="264" y="866"/>
                  <a:pt x="255" y="896"/>
                  <a:pt x="248" y="927"/>
                </a:cubicBezTo>
                <a:cubicBezTo>
                  <a:pt x="265" y="938"/>
                  <a:pt x="284" y="947"/>
                  <a:pt x="303" y="955"/>
                </a:cubicBezTo>
                <a:cubicBezTo>
                  <a:pt x="323" y="930"/>
                  <a:pt x="342" y="905"/>
                  <a:pt x="359" y="879"/>
                </a:cubicBezTo>
                <a:cubicBezTo>
                  <a:pt x="378" y="886"/>
                  <a:pt x="396" y="891"/>
                  <a:pt x="416" y="895"/>
                </a:cubicBezTo>
                <a:cubicBezTo>
                  <a:pt x="435" y="899"/>
                  <a:pt x="454" y="902"/>
                  <a:pt x="474" y="903"/>
                </a:cubicBezTo>
                <a:cubicBezTo>
                  <a:pt x="479" y="933"/>
                  <a:pt x="487" y="964"/>
                  <a:pt x="496" y="994"/>
                </a:cubicBezTo>
                <a:cubicBezTo>
                  <a:pt x="517" y="994"/>
                  <a:pt x="537" y="993"/>
                  <a:pt x="558" y="991"/>
                </a:cubicBezTo>
                <a:cubicBezTo>
                  <a:pt x="563" y="959"/>
                  <a:pt x="567" y="928"/>
                  <a:pt x="569" y="897"/>
                </a:cubicBezTo>
                <a:cubicBezTo>
                  <a:pt x="588" y="894"/>
                  <a:pt x="607" y="888"/>
                  <a:pt x="625" y="882"/>
                </a:cubicBezTo>
                <a:cubicBezTo>
                  <a:pt x="644" y="876"/>
                  <a:pt x="662" y="869"/>
                  <a:pt x="679" y="860"/>
                </a:cubicBezTo>
                <a:cubicBezTo>
                  <a:pt x="700" y="884"/>
                  <a:pt x="721" y="906"/>
                  <a:pt x="744" y="928"/>
                </a:cubicBezTo>
                <a:cubicBezTo>
                  <a:pt x="762" y="918"/>
                  <a:pt x="780" y="907"/>
                  <a:pt x="796" y="894"/>
                </a:cubicBezTo>
                <a:cubicBezTo>
                  <a:pt x="785" y="864"/>
                  <a:pt x="773" y="835"/>
                  <a:pt x="759" y="807"/>
                </a:cubicBezTo>
                <a:cubicBezTo>
                  <a:pt x="774" y="795"/>
                  <a:pt x="788" y="781"/>
                  <a:pt x="801" y="766"/>
                </a:cubicBezTo>
                <a:cubicBezTo>
                  <a:pt x="814" y="752"/>
                  <a:pt x="826" y="736"/>
                  <a:pt x="836" y="720"/>
                </a:cubicBezTo>
                <a:cubicBezTo>
                  <a:pt x="866" y="730"/>
                  <a:pt x="896" y="739"/>
                  <a:pt x="927" y="746"/>
                </a:cubicBezTo>
                <a:cubicBezTo>
                  <a:pt x="937" y="729"/>
                  <a:pt x="946" y="710"/>
                  <a:pt x="954" y="691"/>
                </a:cubicBezTo>
                <a:cubicBezTo>
                  <a:pt x="930" y="671"/>
                  <a:pt x="905" y="652"/>
                  <a:pt x="879" y="635"/>
                </a:cubicBezTo>
                <a:cubicBezTo>
                  <a:pt x="885" y="616"/>
                  <a:pt x="891" y="598"/>
                  <a:pt x="895" y="578"/>
                </a:cubicBezTo>
                <a:cubicBezTo>
                  <a:pt x="899" y="559"/>
                  <a:pt x="901" y="540"/>
                  <a:pt x="902" y="520"/>
                </a:cubicBezTo>
                <a:cubicBezTo>
                  <a:pt x="933" y="515"/>
                  <a:pt x="963" y="507"/>
                  <a:pt x="994" y="498"/>
                </a:cubicBezTo>
                <a:cubicBezTo>
                  <a:pt x="994" y="477"/>
                  <a:pt x="992" y="457"/>
                  <a:pt x="990" y="436"/>
                </a:cubicBezTo>
                <a:cubicBezTo>
                  <a:pt x="959" y="431"/>
                  <a:pt x="928" y="427"/>
                  <a:pt x="896" y="425"/>
                </a:cubicBezTo>
                <a:cubicBezTo>
                  <a:pt x="893" y="406"/>
                  <a:pt x="888" y="387"/>
                  <a:pt x="882" y="369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出自【趣你的PPT】(微信:qunideppt)：最优质的PPT资源库"/>
          <p:cNvSpPr/>
          <p:nvPr/>
        </p:nvSpPr>
        <p:spPr bwMode="auto">
          <a:xfrm>
            <a:off x="861096" y="2163342"/>
            <a:ext cx="900054" cy="910283"/>
          </a:xfrm>
          <a:custGeom>
            <a:avLst/>
            <a:gdLst>
              <a:gd name="T0" fmla="*/ 882 w 994"/>
              <a:gd name="T1" fmla="*/ 369 h 994"/>
              <a:gd name="T2" fmla="*/ 859 w 994"/>
              <a:gd name="T3" fmla="*/ 315 h 994"/>
              <a:gd name="T4" fmla="*/ 928 w 994"/>
              <a:gd name="T5" fmla="*/ 250 h 994"/>
              <a:gd name="T6" fmla="*/ 893 w 994"/>
              <a:gd name="T7" fmla="*/ 198 h 994"/>
              <a:gd name="T8" fmla="*/ 807 w 994"/>
              <a:gd name="T9" fmla="*/ 235 h 994"/>
              <a:gd name="T10" fmla="*/ 766 w 994"/>
              <a:gd name="T11" fmla="*/ 193 h 994"/>
              <a:gd name="T12" fmla="*/ 719 w 994"/>
              <a:gd name="T13" fmla="*/ 158 h 994"/>
              <a:gd name="T14" fmla="*/ 746 w 994"/>
              <a:gd name="T15" fmla="*/ 67 h 994"/>
              <a:gd name="T16" fmla="*/ 691 w 994"/>
              <a:gd name="T17" fmla="*/ 40 h 994"/>
              <a:gd name="T18" fmla="*/ 634 w 994"/>
              <a:gd name="T19" fmla="*/ 115 h 994"/>
              <a:gd name="T20" fmla="*/ 578 w 994"/>
              <a:gd name="T21" fmla="*/ 99 h 994"/>
              <a:gd name="T22" fmla="*/ 520 w 994"/>
              <a:gd name="T23" fmla="*/ 92 h 994"/>
              <a:gd name="T24" fmla="*/ 498 w 994"/>
              <a:gd name="T25" fmla="*/ 0 h 994"/>
              <a:gd name="T26" fmla="*/ 436 w 994"/>
              <a:gd name="T27" fmla="*/ 4 h 994"/>
              <a:gd name="T28" fmla="*/ 425 w 994"/>
              <a:gd name="T29" fmla="*/ 98 h 994"/>
              <a:gd name="T30" fmla="*/ 368 w 994"/>
              <a:gd name="T31" fmla="*/ 112 h 994"/>
              <a:gd name="T32" fmla="*/ 314 w 994"/>
              <a:gd name="T33" fmla="*/ 135 h 994"/>
              <a:gd name="T34" fmla="*/ 249 w 994"/>
              <a:gd name="T35" fmla="*/ 66 h 994"/>
              <a:gd name="T36" fmla="*/ 197 w 994"/>
              <a:gd name="T37" fmla="*/ 101 h 994"/>
              <a:gd name="T38" fmla="*/ 235 w 994"/>
              <a:gd name="T39" fmla="*/ 187 h 994"/>
              <a:gd name="T40" fmla="*/ 193 w 994"/>
              <a:gd name="T41" fmla="*/ 228 h 994"/>
              <a:gd name="T42" fmla="*/ 157 w 994"/>
              <a:gd name="T43" fmla="*/ 275 h 994"/>
              <a:gd name="T44" fmla="*/ 67 w 994"/>
              <a:gd name="T45" fmla="*/ 248 h 994"/>
              <a:gd name="T46" fmla="*/ 39 w 994"/>
              <a:gd name="T47" fmla="*/ 303 h 994"/>
              <a:gd name="T48" fmla="*/ 115 w 994"/>
              <a:gd name="T49" fmla="*/ 360 h 994"/>
              <a:gd name="T50" fmla="*/ 99 w 994"/>
              <a:gd name="T51" fmla="*/ 416 h 994"/>
              <a:gd name="T52" fmla="*/ 91 w 994"/>
              <a:gd name="T53" fmla="*/ 474 h 994"/>
              <a:gd name="T54" fmla="*/ 0 w 994"/>
              <a:gd name="T55" fmla="*/ 496 h 994"/>
              <a:gd name="T56" fmla="*/ 3 w 994"/>
              <a:gd name="T57" fmla="*/ 558 h 994"/>
              <a:gd name="T58" fmla="*/ 97 w 994"/>
              <a:gd name="T59" fmla="*/ 569 h 994"/>
              <a:gd name="T60" fmla="*/ 112 w 994"/>
              <a:gd name="T61" fmla="*/ 626 h 994"/>
              <a:gd name="T62" fmla="*/ 134 w 994"/>
              <a:gd name="T63" fmla="*/ 680 h 994"/>
              <a:gd name="T64" fmla="*/ 66 w 994"/>
              <a:gd name="T65" fmla="*/ 745 h 994"/>
              <a:gd name="T66" fmla="*/ 100 w 994"/>
              <a:gd name="T67" fmla="*/ 797 h 994"/>
              <a:gd name="T68" fmla="*/ 187 w 994"/>
              <a:gd name="T69" fmla="*/ 759 h 994"/>
              <a:gd name="T70" fmla="*/ 227 w 994"/>
              <a:gd name="T71" fmla="*/ 801 h 994"/>
              <a:gd name="T72" fmla="*/ 274 w 994"/>
              <a:gd name="T73" fmla="*/ 837 h 994"/>
              <a:gd name="T74" fmla="*/ 248 w 994"/>
              <a:gd name="T75" fmla="*/ 927 h 994"/>
              <a:gd name="T76" fmla="*/ 303 w 994"/>
              <a:gd name="T77" fmla="*/ 955 h 994"/>
              <a:gd name="T78" fmla="*/ 359 w 994"/>
              <a:gd name="T79" fmla="*/ 879 h 994"/>
              <a:gd name="T80" fmla="*/ 416 w 994"/>
              <a:gd name="T81" fmla="*/ 895 h 994"/>
              <a:gd name="T82" fmla="*/ 474 w 994"/>
              <a:gd name="T83" fmla="*/ 903 h 994"/>
              <a:gd name="T84" fmla="*/ 496 w 994"/>
              <a:gd name="T85" fmla="*/ 994 h 994"/>
              <a:gd name="T86" fmla="*/ 558 w 994"/>
              <a:gd name="T87" fmla="*/ 991 h 994"/>
              <a:gd name="T88" fmla="*/ 569 w 994"/>
              <a:gd name="T89" fmla="*/ 897 h 994"/>
              <a:gd name="T90" fmla="*/ 625 w 994"/>
              <a:gd name="T91" fmla="*/ 882 h 994"/>
              <a:gd name="T92" fmla="*/ 679 w 994"/>
              <a:gd name="T93" fmla="*/ 860 h 994"/>
              <a:gd name="T94" fmla="*/ 744 w 994"/>
              <a:gd name="T95" fmla="*/ 928 h 994"/>
              <a:gd name="T96" fmla="*/ 796 w 994"/>
              <a:gd name="T97" fmla="*/ 894 h 994"/>
              <a:gd name="T98" fmla="*/ 759 w 994"/>
              <a:gd name="T99" fmla="*/ 807 h 994"/>
              <a:gd name="T100" fmla="*/ 801 w 994"/>
              <a:gd name="T101" fmla="*/ 766 h 994"/>
              <a:gd name="T102" fmla="*/ 836 w 994"/>
              <a:gd name="T103" fmla="*/ 720 h 994"/>
              <a:gd name="T104" fmla="*/ 927 w 994"/>
              <a:gd name="T105" fmla="*/ 746 h 994"/>
              <a:gd name="T106" fmla="*/ 954 w 994"/>
              <a:gd name="T107" fmla="*/ 691 h 994"/>
              <a:gd name="T108" fmla="*/ 879 w 994"/>
              <a:gd name="T109" fmla="*/ 635 h 994"/>
              <a:gd name="T110" fmla="*/ 895 w 994"/>
              <a:gd name="T111" fmla="*/ 578 h 994"/>
              <a:gd name="T112" fmla="*/ 902 w 994"/>
              <a:gd name="T113" fmla="*/ 520 h 994"/>
              <a:gd name="T114" fmla="*/ 994 w 994"/>
              <a:gd name="T115" fmla="*/ 498 h 994"/>
              <a:gd name="T116" fmla="*/ 990 w 994"/>
              <a:gd name="T117" fmla="*/ 436 h 994"/>
              <a:gd name="T118" fmla="*/ 896 w 994"/>
              <a:gd name="T119" fmla="*/ 425 h 994"/>
              <a:gd name="T120" fmla="*/ 882 w 994"/>
              <a:gd name="T121" fmla="*/ 369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4" h="994">
                <a:moveTo>
                  <a:pt x="882" y="369"/>
                </a:moveTo>
                <a:cubicBezTo>
                  <a:pt x="875" y="350"/>
                  <a:pt x="868" y="332"/>
                  <a:pt x="859" y="315"/>
                </a:cubicBezTo>
                <a:cubicBezTo>
                  <a:pt x="883" y="294"/>
                  <a:pt x="906" y="273"/>
                  <a:pt x="928" y="250"/>
                </a:cubicBezTo>
                <a:cubicBezTo>
                  <a:pt x="917" y="232"/>
                  <a:pt x="906" y="214"/>
                  <a:pt x="893" y="198"/>
                </a:cubicBezTo>
                <a:cubicBezTo>
                  <a:pt x="864" y="209"/>
                  <a:pt x="835" y="221"/>
                  <a:pt x="807" y="235"/>
                </a:cubicBezTo>
                <a:cubicBezTo>
                  <a:pt x="794" y="220"/>
                  <a:pt x="781" y="206"/>
                  <a:pt x="766" y="193"/>
                </a:cubicBezTo>
                <a:cubicBezTo>
                  <a:pt x="751" y="180"/>
                  <a:pt x="736" y="168"/>
                  <a:pt x="719" y="158"/>
                </a:cubicBezTo>
                <a:cubicBezTo>
                  <a:pt x="730" y="128"/>
                  <a:pt x="739" y="98"/>
                  <a:pt x="746" y="67"/>
                </a:cubicBezTo>
                <a:cubicBezTo>
                  <a:pt x="728" y="57"/>
                  <a:pt x="710" y="48"/>
                  <a:pt x="691" y="40"/>
                </a:cubicBezTo>
                <a:cubicBezTo>
                  <a:pt x="670" y="64"/>
                  <a:pt x="652" y="89"/>
                  <a:pt x="634" y="115"/>
                </a:cubicBezTo>
                <a:cubicBezTo>
                  <a:pt x="616" y="109"/>
                  <a:pt x="597" y="103"/>
                  <a:pt x="578" y="99"/>
                </a:cubicBezTo>
                <a:cubicBezTo>
                  <a:pt x="559" y="95"/>
                  <a:pt x="539" y="93"/>
                  <a:pt x="520" y="92"/>
                </a:cubicBezTo>
                <a:cubicBezTo>
                  <a:pt x="514" y="61"/>
                  <a:pt x="507" y="30"/>
                  <a:pt x="498" y="0"/>
                </a:cubicBezTo>
                <a:cubicBezTo>
                  <a:pt x="477" y="0"/>
                  <a:pt x="456" y="2"/>
                  <a:pt x="436" y="4"/>
                </a:cubicBezTo>
                <a:cubicBezTo>
                  <a:pt x="430" y="35"/>
                  <a:pt x="427" y="66"/>
                  <a:pt x="425" y="98"/>
                </a:cubicBezTo>
                <a:cubicBezTo>
                  <a:pt x="406" y="101"/>
                  <a:pt x="387" y="106"/>
                  <a:pt x="368" y="112"/>
                </a:cubicBezTo>
                <a:cubicBezTo>
                  <a:pt x="350" y="119"/>
                  <a:pt x="331" y="126"/>
                  <a:pt x="314" y="135"/>
                </a:cubicBezTo>
                <a:cubicBezTo>
                  <a:pt x="294" y="111"/>
                  <a:pt x="272" y="88"/>
                  <a:pt x="249" y="66"/>
                </a:cubicBezTo>
                <a:cubicBezTo>
                  <a:pt x="231" y="77"/>
                  <a:pt x="214" y="88"/>
                  <a:pt x="197" y="101"/>
                </a:cubicBezTo>
                <a:cubicBezTo>
                  <a:pt x="208" y="130"/>
                  <a:pt x="221" y="159"/>
                  <a:pt x="235" y="187"/>
                </a:cubicBezTo>
                <a:cubicBezTo>
                  <a:pt x="220" y="200"/>
                  <a:pt x="206" y="213"/>
                  <a:pt x="193" y="228"/>
                </a:cubicBezTo>
                <a:cubicBezTo>
                  <a:pt x="180" y="243"/>
                  <a:pt x="168" y="258"/>
                  <a:pt x="157" y="275"/>
                </a:cubicBezTo>
                <a:cubicBezTo>
                  <a:pt x="128" y="264"/>
                  <a:pt x="98" y="255"/>
                  <a:pt x="67" y="248"/>
                </a:cubicBezTo>
                <a:cubicBezTo>
                  <a:pt x="56" y="266"/>
                  <a:pt x="47" y="284"/>
                  <a:pt x="39" y="303"/>
                </a:cubicBezTo>
                <a:cubicBezTo>
                  <a:pt x="64" y="324"/>
                  <a:pt x="89" y="342"/>
                  <a:pt x="115" y="360"/>
                </a:cubicBezTo>
                <a:cubicBezTo>
                  <a:pt x="108" y="378"/>
                  <a:pt x="103" y="397"/>
                  <a:pt x="99" y="416"/>
                </a:cubicBezTo>
                <a:cubicBezTo>
                  <a:pt x="95" y="435"/>
                  <a:pt x="92" y="455"/>
                  <a:pt x="91" y="474"/>
                </a:cubicBezTo>
                <a:cubicBezTo>
                  <a:pt x="61" y="480"/>
                  <a:pt x="30" y="487"/>
                  <a:pt x="0" y="496"/>
                </a:cubicBezTo>
                <a:cubicBezTo>
                  <a:pt x="0" y="517"/>
                  <a:pt x="1" y="538"/>
                  <a:pt x="3" y="558"/>
                </a:cubicBezTo>
                <a:cubicBezTo>
                  <a:pt x="35" y="564"/>
                  <a:pt x="66" y="567"/>
                  <a:pt x="97" y="569"/>
                </a:cubicBezTo>
                <a:cubicBezTo>
                  <a:pt x="100" y="588"/>
                  <a:pt x="106" y="607"/>
                  <a:pt x="112" y="626"/>
                </a:cubicBezTo>
                <a:cubicBezTo>
                  <a:pt x="118" y="644"/>
                  <a:pt x="125" y="662"/>
                  <a:pt x="134" y="680"/>
                </a:cubicBezTo>
                <a:cubicBezTo>
                  <a:pt x="110" y="700"/>
                  <a:pt x="88" y="722"/>
                  <a:pt x="66" y="745"/>
                </a:cubicBezTo>
                <a:cubicBezTo>
                  <a:pt x="76" y="763"/>
                  <a:pt x="87" y="780"/>
                  <a:pt x="100" y="797"/>
                </a:cubicBezTo>
                <a:cubicBezTo>
                  <a:pt x="130" y="786"/>
                  <a:pt x="159" y="773"/>
                  <a:pt x="187" y="759"/>
                </a:cubicBezTo>
                <a:cubicBezTo>
                  <a:pt x="199" y="774"/>
                  <a:pt x="213" y="788"/>
                  <a:pt x="227" y="801"/>
                </a:cubicBezTo>
                <a:cubicBezTo>
                  <a:pt x="242" y="814"/>
                  <a:pt x="258" y="826"/>
                  <a:pt x="274" y="837"/>
                </a:cubicBezTo>
                <a:cubicBezTo>
                  <a:pt x="264" y="866"/>
                  <a:pt x="255" y="896"/>
                  <a:pt x="248" y="927"/>
                </a:cubicBezTo>
                <a:cubicBezTo>
                  <a:pt x="265" y="938"/>
                  <a:pt x="284" y="947"/>
                  <a:pt x="303" y="955"/>
                </a:cubicBezTo>
                <a:cubicBezTo>
                  <a:pt x="323" y="930"/>
                  <a:pt x="342" y="905"/>
                  <a:pt x="359" y="879"/>
                </a:cubicBezTo>
                <a:cubicBezTo>
                  <a:pt x="378" y="886"/>
                  <a:pt x="396" y="891"/>
                  <a:pt x="416" y="895"/>
                </a:cubicBezTo>
                <a:cubicBezTo>
                  <a:pt x="435" y="899"/>
                  <a:pt x="454" y="902"/>
                  <a:pt x="474" y="903"/>
                </a:cubicBezTo>
                <a:cubicBezTo>
                  <a:pt x="479" y="933"/>
                  <a:pt x="487" y="964"/>
                  <a:pt x="496" y="994"/>
                </a:cubicBezTo>
                <a:cubicBezTo>
                  <a:pt x="517" y="994"/>
                  <a:pt x="537" y="993"/>
                  <a:pt x="558" y="991"/>
                </a:cubicBezTo>
                <a:cubicBezTo>
                  <a:pt x="563" y="959"/>
                  <a:pt x="567" y="928"/>
                  <a:pt x="569" y="897"/>
                </a:cubicBezTo>
                <a:cubicBezTo>
                  <a:pt x="588" y="894"/>
                  <a:pt x="607" y="888"/>
                  <a:pt x="625" y="882"/>
                </a:cubicBezTo>
                <a:cubicBezTo>
                  <a:pt x="644" y="876"/>
                  <a:pt x="662" y="869"/>
                  <a:pt x="679" y="860"/>
                </a:cubicBezTo>
                <a:cubicBezTo>
                  <a:pt x="700" y="884"/>
                  <a:pt x="721" y="906"/>
                  <a:pt x="744" y="928"/>
                </a:cubicBezTo>
                <a:cubicBezTo>
                  <a:pt x="762" y="918"/>
                  <a:pt x="780" y="907"/>
                  <a:pt x="796" y="894"/>
                </a:cubicBezTo>
                <a:cubicBezTo>
                  <a:pt x="785" y="864"/>
                  <a:pt x="773" y="835"/>
                  <a:pt x="759" y="807"/>
                </a:cubicBezTo>
                <a:cubicBezTo>
                  <a:pt x="774" y="795"/>
                  <a:pt x="788" y="781"/>
                  <a:pt x="801" y="766"/>
                </a:cubicBezTo>
                <a:cubicBezTo>
                  <a:pt x="814" y="752"/>
                  <a:pt x="826" y="736"/>
                  <a:pt x="836" y="720"/>
                </a:cubicBezTo>
                <a:cubicBezTo>
                  <a:pt x="866" y="730"/>
                  <a:pt x="896" y="739"/>
                  <a:pt x="927" y="746"/>
                </a:cubicBezTo>
                <a:cubicBezTo>
                  <a:pt x="937" y="729"/>
                  <a:pt x="946" y="710"/>
                  <a:pt x="954" y="691"/>
                </a:cubicBezTo>
                <a:cubicBezTo>
                  <a:pt x="930" y="671"/>
                  <a:pt x="905" y="652"/>
                  <a:pt x="879" y="635"/>
                </a:cubicBezTo>
                <a:cubicBezTo>
                  <a:pt x="885" y="616"/>
                  <a:pt x="891" y="598"/>
                  <a:pt x="895" y="578"/>
                </a:cubicBezTo>
                <a:cubicBezTo>
                  <a:pt x="899" y="559"/>
                  <a:pt x="901" y="540"/>
                  <a:pt x="902" y="520"/>
                </a:cubicBezTo>
                <a:cubicBezTo>
                  <a:pt x="933" y="515"/>
                  <a:pt x="963" y="507"/>
                  <a:pt x="994" y="498"/>
                </a:cubicBezTo>
                <a:cubicBezTo>
                  <a:pt x="994" y="477"/>
                  <a:pt x="992" y="457"/>
                  <a:pt x="990" y="436"/>
                </a:cubicBezTo>
                <a:cubicBezTo>
                  <a:pt x="959" y="431"/>
                  <a:pt x="928" y="427"/>
                  <a:pt x="896" y="425"/>
                </a:cubicBezTo>
                <a:cubicBezTo>
                  <a:pt x="893" y="406"/>
                  <a:pt x="888" y="387"/>
                  <a:pt x="882" y="369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出自【趣你的PPT】(微信:qunideppt)：最优质的PPT资源库"/>
          <p:cNvSpPr txBox="1"/>
          <p:nvPr/>
        </p:nvSpPr>
        <p:spPr>
          <a:xfrm>
            <a:off x="1007594" y="5279553"/>
            <a:ext cx="62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出自【趣你的PPT】(微信:qunideppt)：最优质的PPT资源库"/>
          <p:cNvSpPr txBox="1"/>
          <p:nvPr/>
        </p:nvSpPr>
        <p:spPr>
          <a:xfrm>
            <a:off x="352711" y="3173219"/>
            <a:ext cx="62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出自【趣你的PPT】(微信:qunideppt)：最优质的PPT资源库"/>
          <p:cNvSpPr txBox="1"/>
          <p:nvPr/>
        </p:nvSpPr>
        <p:spPr>
          <a:xfrm>
            <a:off x="944978" y="3871921"/>
            <a:ext cx="62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出自【趣你的PPT】(微信:qunideppt)：最优质的PPT资源库"/>
          <p:cNvSpPr txBox="1"/>
          <p:nvPr/>
        </p:nvSpPr>
        <p:spPr>
          <a:xfrm>
            <a:off x="321700" y="4557894"/>
            <a:ext cx="62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8" name="Group 21出自【趣你的PPT】(微信:qunideppt)：最优质的PPT资源库"/>
          <p:cNvGrpSpPr/>
          <p:nvPr/>
        </p:nvGrpSpPr>
        <p:grpSpPr>
          <a:xfrm>
            <a:off x="1614638" y="368589"/>
            <a:ext cx="2667658" cy="710358"/>
            <a:chOff x="4021174" y="1399531"/>
            <a:chExt cx="2667658" cy="710358"/>
          </a:xfrm>
        </p:grpSpPr>
        <p:cxnSp>
          <p:nvCxnSpPr>
            <p:cNvPr id="59" name="出自【趣你的PPT】(微信:qunideppt)：最优质的PPT资源库"/>
            <p:cNvCxnSpPr/>
            <p:nvPr/>
          </p:nvCxnSpPr>
          <p:spPr>
            <a:xfrm>
              <a:off x="4021174" y="1754710"/>
              <a:ext cx="26592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出自【趣你的PPT】(微信:qunideppt)：最优质的PPT资源库"/>
            <p:cNvCxnSpPr/>
            <p:nvPr/>
          </p:nvCxnSpPr>
          <p:spPr>
            <a:xfrm>
              <a:off x="6680448" y="1399531"/>
              <a:ext cx="8384" cy="7103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21出自【趣你的PPT】(微信:qunideppt)：最优质的PPT资源库"/>
          <p:cNvGrpSpPr/>
          <p:nvPr/>
        </p:nvGrpSpPr>
        <p:grpSpPr>
          <a:xfrm>
            <a:off x="1781787" y="2358668"/>
            <a:ext cx="2667658" cy="710358"/>
            <a:chOff x="4021174" y="1399531"/>
            <a:chExt cx="2667658" cy="710358"/>
          </a:xfrm>
        </p:grpSpPr>
        <p:cxnSp>
          <p:nvCxnSpPr>
            <p:cNvPr id="62" name="出自【趣你的PPT】(微信:qunideppt)：最优质的PPT资源库"/>
            <p:cNvCxnSpPr/>
            <p:nvPr/>
          </p:nvCxnSpPr>
          <p:spPr>
            <a:xfrm>
              <a:off x="4021174" y="1754710"/>
              <a:ext cx="26592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出自【趣你的PPT】(微信:qunideppt)：最优质的PPT资源库"/>
            <p:cNvCxnSpPr/>
            <p:nvPr/>
          </p:nvCxnSpPr>
          <p:spPr>
            <a:xfrm>
              <a:off x="6680448" y="1399531"/>
              <a:ext cx="8384" cy="7103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706066" y="268627"/>
            <a:ext cx="18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首页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81495" y="1052491"/>
            <a:ext cx="18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历史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67110" y="1671932"/>
            <a:ext cx="18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风景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grpSp>
        <p:nvGrpSpPr>
          <p:cNvPr id="66" name="Group 21出自【趣你的PPT】(微信:qunideppt)：最优质的PPT资源库"/>
          <p:cNvGrpSpPr/>
          <p:nvPr/>
        </p:nvGrpSpPr>
        <p:grpSpPr>
          <a:xfrm>
            <a:off x="1256039" y="3125438"/>
            <a:ext cx="2667658" cy="710358"/>
            <a:chOff x="4021174" y="1399531"/>
            <a:chExt cx="2667658" cy="710358"/>
          </a:xfrm>
        </p:grpSpPr>
        <p:cxnSp>
          <p:nvCxnSpPr>
            <p:cNvPr id="67" name="出自【趣你的PPT】(微信:qunideppt)：最优质的PPT资源库"/>
            <p:cNvCxnSpPr/>
            <p:nvPr/>
          </p:nvCxnSpPr>
          <p:spPr>
            <a:xfrm>
              <a:off x="4021174" y="1754710"/>
              <a:ext cx="26592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出自【趣你的PPT】(微信:qunideppt)：最优质的PPT资源库"/>
            <p:cNvCxnSpPr/>
            <p:nvPr/>
          </p:nvCxnSpPr>
          <p:spPr>
            <a:xfrm>
              <a:off x="6680448" y="1399531"/>
              <a:ext cx="8384" cy="7103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130915" y="2330290"/>
            <a:ext cx="18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旅游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4381" y="3085453"/>
            <a:ext cx="18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美食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grpSp>
        <p:nvGrpSpPr>
          <p:cNvPr id="71" name="Group 21出自【趣你的PPT】(微信:qunideppt)：最优质的PPT资源库"/>
          <p:cNvGrpSpPr/>
          <p:nvPr/>
        </p:nvGrpSpPr>
        <p:grpSpPr>
          <a:xfrm>
            <a:off x="1698118" y="3822629"/>
            <a:ext cx="2667658" cy="710358"/>
            <a:chOff x="4021174" y="1399531"/>
            <a:chExt cx="2667658" cy="710358"/>
          </a:xfrm>
        </p:grpSpPr>
        <p:cxnSp>
          <p:nvCxnSpPr>
            <p:cNvPr id="72" name="出自【趣你的PPT】(微信:qunideppt)：最优质的PPT资源库"/>
            <p:cNvCxnSpPr/>
            <p:nvPr/>
          </p:nvCxnSpPr>
          <p:spPr>
            <a:xfrm>
              <a:off x="4021174" y="1754710"/>
              <a:ext cx="26592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出自【趣你的PPT】(微信:qunideppt)：最优质的PPT资源库"/>
            <p:cNvCxnSpPr/>
            <p:nvPr/>
          </p:nvCxnSpPr>
          <p:spPr>
            <a:xfrm>
              <a:off x="6680448" y="1399531"/>
              <a:ext cx="8384" cy="7103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21出自【趣你的PPT】(微信:qunideppt)：最优质的PPT资源库"/>
          <p:cNvGrpSpPr/>
          <p:nvPr/>
        </p:nvGrpSpPr>
        <p:grpSpPr>
          <a:xfrm>
            <a:off x="1166621" y="4433548"/>
            <a:ext cx="2667658" cy="710358"/>
            <a:chOff x="4021174" y="1399531"/>
            <a:chExt cx="2667658" cy="710358"/>
          </a:xfrm>
        </p:grpSpPr>
        <p:cxnSp>
          <p:nvCxnSpPr>
            <p:cNvPr id="75" name="出自【趣你的PPT】(微信:qunideppt)：最优质的PPT资源库"/>
            <p:cNvCxnSpPr/>
            <p:nvPr/>
          </p:nvCxnSpPr>
          <p:spPr>
            <a:xfrm>
              <a:off x="4021174" y="1754710"/>
              <a:ext cx="26592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出自【趣你的PPT】(微信:qunideppt)：最优质的PPT资源库"/>
            <p:cNvCxnSpPr/>
            <p:nvPr/>
          </p:nvCxnSpPr>
          <p:spPr>
            <a:xfrm>
              <a:off x="6680448" y="1399531"/>
              <a:ext cx="8384" cy="7103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21出自【趣你的PPT】(微信:qunideppt)：最优质的PPT资源库"/>
          <p:cNvGrpSpPr/>
          <p:nvPr/>
        </p:nvGrpSpPr>
        <p:grpSpPr>
          <a:xfrm>
            <a:off x="1805048" y="5243869"/>
            <a:ext cx="2667658" cy="710358"/>
            <a:chOff x="4021174" y="1399531"/>
            <a:chExt cx="2667658" cy="710358"/>
          </a:xfrm>
        </p:grpSpPr>
        <p:cxnSp>
          <p:nvCxnSpPr>
            <p:cNvPr id="78" name="出自【趣你的PPT】(微信:qunideppt)：最优质的PPT资源库"/>
            <p:cNvCxnSpPr/>
            <p:nvPr/>
          </p:nvCxnSpPr>
          <p:spPr>
            <a:xfrm>
              <a:off x="4021174" y="1754710"/>
              <a:ext cx="26592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出自【趣你的PPT】(微信:qunideppt)：最优质的PPT资源库"/>
            <p:cNvCxnSpPr/>
            <p:nvPr/>
          </p:nvCxnSpPr>
          <p:spPr>
            <a:xfrm>
              <a:off x="6680448" y="1399531"/>
              <a:ext cx="8384" cy="7103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2006781" y="3807857"/>
            <a:ext cx="180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sym typeface="+mn-ea"/>
              </a:rPr>
              <a:t>联系我们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14638" y="4419395"/>
            <a:ext cx="18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给我留言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35361" y="5229716"/>
            <a:ext cx="18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团队介绍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90" name="出自【趣你的PPT】(微信:qunideppt)：最优质的PPT资源库"/>
          <p:cNvSpPr/>
          <p:nvPr/>
        </p:nvSpPr>
        <p:spPr>
          <a:xfrm>
            <a:off x="4551903" y="5248350"/>
            <a:ext cx="4200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联系方式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团队介绍表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9" name="出自【趣你的PPT】(微信:qunideppt)：最优质的PPT资源库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48" y="1844482"/>
            <a:ext cx="5541806" cy="3117266"/>
          </a:xfrm>
          <a:prstGeom prst="rect">
            <a:avLst/>
          </a:prstGeom>
        </p:spPr>
      </p:pic>
      <p:sp>
        <p:nvSpPr>
          <p:cNvPr id="92" name="出自【趣你的PPT】(微信:qunideppt)：最优质的PPT资源库"/>
          <p:cNvSpPr txBox="1"/>
          <p:nvPr/>
        </p:nvSpPr>
        <p:spPr>
          <a:xfrm>
            <a:off x="6209422" y="441279"/>
            <a:ext cx="47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彩云" pitchFamily="2" charset="-122"/>
                <a:ea typeface="华文彩云" pitchFamily="2" charset="-122"/>
                <a:cs typeface="+mn-cs"/>
              </a:rPr>
              <a:t>网站功能结构分析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彩云" pitchFamily="2" charset="-122"/>
              <a:ea typeface="华文彩云" pitchFamily="2" charset="-122"/>
              <a:cs typeface="+mn-cs"/>
            </a:endParaRPr>
          </a:p>
        </p:txBody>
      </p:sp>
      <p:cxnSp>
        <p:nvCxnSpPr>
          <p:cNvPr id="93" name="出自【趣你的PPT】(微信:qunideppt)：最优质的PPT资源库"/>
          <p:cNvCxnSpPr/>
          <p:nvPr/>
        </p:nvCxnSpPr>
        <p:spPr>
          <a:xfrm flipH="1">
            <a:off x="5618871" y="815136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出自【趣你的PPT】(微信:qunideppt)：最优质的PPT资源库"/>
          <p:cNvCxnSpPr/>
          <p:nvPr/>
        </p:nvCxnSpPr>
        <p:spPr>
          <a:xfrm flipH="1">
            <a:off x="10876085" y="815136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20618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羊城美景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35" y="141605"/>
            <a:ext cx="7199630" cy="65747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8440" y="194945"/>
            <a:ext cx="1946275" cy="90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8170" y="1260475"/>
            <a:ext cx="2670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项目组导图：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497206" y="1680029"/>
            <a:ext cx="1162050" cy="116205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9849756" y="1680029"/>
            <a:ext cx="1162050" cy="116205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8497206" y="3051629"/>
            <a:ext cx="1162050" cy="1162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49756" y="3051629"/>
            <a:ext cx="1162050" cy="11620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5400000">
            <a:off x="9849756" y="4423229"/>
            <a:ext cx="1162050" cy="1162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8497206" y="4423229"/>
            <a:ext cx="1162050" cy="1162050"/>
          </a:xfrm>
          <a:prstGeom prst="rect">
            <a:avLst/>
          </a:prstGeom>
          <a:blipFill dpi="0" rotWithShape="0">
            <a:blip r:embed="rId3"/>
            <a:srcRect/>
            <a:tile tx="-114300" ty="-25400" sx="60000" sy="6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5400000">
            <a:off x="7144656" y="4423229"/>
            <a:ext cx="1162050" cy="1162050"/>
          </a:xfrm>
          <a:prstGeom prst="rect">
            <a:avLst/>
          </a:prstGeom>
          <a:solidFill>
            <a:srgbClr val="DD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51893" y="2479339"/>
            <a:ext cx="5326289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这个网页整体是面向全国群体，详细介绍广州市的大街小巷的美食与风景。广州的制造业和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GDP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发展迅速，同时也带动了旅游业的共同发展。当地的美食也是形形色色的，同时也催生了一大堆网红店吸引着全国各地的旅客。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当地的风景 也是很好，因为地理的天然优势，使得广州一年四季大部分时间都是处在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夏天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阶段。而且广州靠海使得温度和湿度都保持一个很好的水平。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9803" y="1921168"/>
            <a:ext cx="4428618" cy="476147"/>
            <a:chOff x="1265602" y="1767878"/>
            <a:chExt cx="4428618" cy="476147"/>
          </a:xfrm>
        </p:grpSpPr>
        <p:sp>
          <p:nvSpPr>
            <p:cNvPr id="25" name="矩形 24"/>
            <p:cNvSpPr/>
            <p:nvPr/>
          </p:nvSpPr>
          <p:spPr>
            <a:xfrm>
              <a:off x="1265602" y="1767878"/>
              <a:ext cx="4414762" cy="476147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87618" y="1805896"/>
              <a:ext cx="440660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羊城美景       美食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  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景色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544376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846704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06375" y="305435"/>
            <a:ext cx="2362200" cy="575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174744" y="1755902"/>
            <a:ext cx="2738744" cy="2738746"/>
            <a:chOff x="6877050" y="1752599"/>
            <a:chExt cx="3219354" cy="3219355"/>
          </a:xfrm>
        </p:grpSpPr>
        <p:grpSp>
          <p:nvGrpSpPr>
            <p:cNvPr id="11" name="组合 10"/>
            <p:cNvGrpSpPr/>
            <p:nvPr/>
          </p:nvGrpSpPr>
          <p:grpSpPr>
            <a:xfrm>
              <a:off x="6877050" y="1752599"/>
              <a:ext cx="3219354" cy="3219355"/>
              <a:chOff x="4248150" y="1885949"/>
              <a:chExt cx="3219354" cy="3219355"/>
            </a:xfrm>
          </p:grpSpPr>
          <p:sp>
            <p:nvSpPr>
              <p:cNvPr id="7" name="矩形 6"/>
              <p:cNvSpPr/>
              <p:nvPr/>
            </p:nvSpPr>
            <p:spPr>
              <a:xfrm rot="2700000">
                <a:off x="4248150" y="1885949"/>
                <a:ext cx="1333500" cy="13335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2700000">
                <a:off x="6134004" y="1885951"/>
                <a:ext cx="1333500" cy="1333500"/>
              </a:xfrm>
              <a:prstGeom prst="rect">
                <a:avLst/>
              </a:prstGeom>
              <a:solidFill>
                <a:srgbClr val="133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4248151" y="3771803"/>
                <a:ext cx="1333500" cy="1333500"/>
              </a:xfrm>
              <a:prstGeom prst="rect">
                <a:avLst/>
              </a:prstGeom>
              <a:solidFill>
                <a:srgbClr val="DDDB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6134004" y="3771804"/>
                <a:ext cx="1333500" cy="13335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100435" y="2969726"/>
              <a:ext cx="922033" cy="83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名胜风景</a:t>
              </a:r>
              <a:endPara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30233" y="2052665"/>
              <a:ext cx="946477" cy="75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历史悠久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60943" y="2051226"/>
              <a:ext cx="922033" cy="75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经济发达</a:t>
              </a:r>
              <a:endPara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130078" y="3946064"/>
              <a:ext cx="922033" cy="75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工业制造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40565" y="3946064"/>
              <a:ext cx="922033" cy="75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世界港口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8003695" y="2862584"/>
              <a:ext cx="998642" cy="998640"/>
            </a:xfrm>
            <a:prstGeom prst="rect">
              <a:avLst/>
            </a:prstGeom>
            <a:noFill/>
            <a:ln>
              <a:solidFill>
                <a:srgbClr val="1339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92175" y="1272540"/>
            <a:ext cx="38925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广州，简称穗，别称羊城、花城，是广东省省会、副省级市、国家中心城市、超大城市、国际大都市、国际商贸中心、国际综合交通枢纽、国家综合性门户城市，首批沿海开放城市，是南部战区司令部驻地   。广州地处广东省中南部，珠江三角洲北缘，濒临南海，邻近香港、澳门，是中国通往世界的南大门，是粤港澳大湾区、泛珠江三角洲经济区的中心城市以及“一带一路”的枢纽城市。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" y="243840"/>
            <a:ext cx="2191385" cy="66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" y="3585307"/>
            <a:ext cx="7175053" cy="0"/>
          </a:xfrm>
          <a:prstGeom prst="line">
            <a:avLst/>
          </a:prstGeom>
          <a:ln>
            <a:solidFill>
              <a:srgbClr val="133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23239" y="2743643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339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后台运营</a:t>
            </a:r>
            <a:endParaRPr lang="zh-CN" altLang="en-US" sz="4800" b="1" dirty="0">
              <a:solidFill>
                <a:srgbClr val="1339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231933" y="1857375"/>
            <a:ext cx="1110798" cy="1301766"/>
          </a:xfrm>
          <a:prstGeom prst="line">
            <a:avLst/>
          </a:prstGeom>
          <a:ln w="2540">
            <a:solidFill>
              <a:srgbClr val="13396C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6306" y="4033000"/>
            <a:ext cx="2995768" cy="3510800"/>
          </a:xfrm>
          <a:prstGeom prst="line">
            <a:avLst/>
          </a:prstGeom>
          <a:ln w="2540">
            <a:solidFill>
              <a:srgbClr val="13396C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163736" y="2285748"/>
            <a:ext cx="5028264" cy="2261841"/>
            <a:chOff x="7163736" y="2285748"/>
            <a:chExt cx="5028264" cy="22618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45" r="46107" b="33959"/>
            <a:stretch>
              <a:fillRect/>
            </a:stretch>
          </p:blipFill>
          <p:spPr>
            <a:xfrm>
              <a:off x="8142514" y="2631704"/>
              <a:ext cx="4049486" cy="191588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rot="2700000">
              <a:off x="7458417" y="2915065"/>
              <a:ext cx="1368193" cy="1368193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63736" y="3142198"/>
              <a:ext cx="1963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7695006" y="2328959"/>
              <a:ext cx="370728" cy="370728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8366539" y="2285748"/>
              <a:ext cx="181545" cy="181545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7541700" y="2992507"/>
              <a:ext cx="1201625" cy="120162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WPS 演示</Application>
  <PresentationFormat>宽屏</PresentationFormat>
  <Paragraphs>168</Paragraphs>
  <Slides>14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方正粗宋简体</vt:lpstr>
      <vt:lpstr>华文行楷</vt:lpstr>
      <vt:lpstr>Calibri</vt:lpstr>
      <vt:lpstr>华文彩云</vt:lpstr>
      <vt:lpstr>Arial Unicode MS</vt:lpstr>
      <vt:lpstr>Calibri Light</vt:lpstr>
      <vt:lpstr>等线</vt:lpstr>
      <vt:lpstr>Calibri</vt:lpstr>
      <vt:lpstr>Meiryo</vt:lpstr>
      <vt:lpstr>Arial Narrow</vt:lpstr>
      <vt:lpstr>Yu Gothic UI</vt:lpstr>
      <vt:lpstr>黑体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WUWENLIN</cp:lastModifiedBy>
  <cp:revision>102</cp:revision>
  <dcterms:created xsi:type="dcterms:W3CDTF">2015-12-07T16:40:00Z</dcterms:created>
  <dcterms:modified xsi:type="dcterms:W3CDTF">2019-04-25T15:59:26Z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