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454" r:id="rId4"/>
    <p:sldId id="460" r:id="rId6"/>
    <p:sldId id="465" r:id="rId7"/>
    <p:sldId id="462" r:id="rId8"/>
    <p:sldId id="463" r:id="rId9"/>
    <p:sldId id="452" r:id="rId10"/>
  </p:sldIdLst>
  <p:sldSz cx="11518900" cy="6480175"/>
  <p:notesSz cx="7103745" cy="10234295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CCFF"/>
    <a:srgbClr val="FEC4EF"/>
    <a:srgbClr val="33CCCC"/>
    <a:srgbClr val="00FFCC"/>
    <a:srgbClr val="00CC99"/>
    <a:srgbClr val="66FFCC"/>
    <a:srgbClr val="DAE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265" autoAdjust="0"/>
  </p:normalViewPr>
  <p:slideViewPr>
    <p:cSldViewPr snapToObjects="1">
      <p:cViewPr>
        <p:scale>
          <a:sx n="125" d="100"/>
          <a:sy n="125" d="100"/>
        </p:scale>
        <p:origin x="-306" y="702"/>
      </p:cViewPr>
      <p:guideLst>
        <p:guide orient="horz" pos="2025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C929CFD-7DD4-4039-B4C7-D8EF07BF26B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1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defTabSz="912495" eaLnBrk="1" hangingPunct="1">
              <a:buFont typeface="Arial" panose="020B0604020202020204" pitchFamily="34" charset="0"/>
              <a:buChar char="•"/>
            </a:pPr>
            <a:fld id="{5BC6D30F-2A3F-4374-9F4D-D096B52D4629}" type="slidenum">
              <a:rPr lang="zh-CN" altLang="en-US" sz="1200" smtClean="0">
                <a:solidFill>
                  <a:srgbClr val="000000"/>
                </a:solidFill>
                <a:latin typeface="Calibri" panose="020F0502020204030204" pitchFamily="16" charset="0"/>
              </a:rPr>
            </a:fld>
            <a:endParaRPr lang="zh-CN" altLang="en-US" sz="1200" smtClean="0">
              <a:solidFill>
                <a:srgbClr val="000000"/>
              </a:solidFill>
              <a:latin typeface="Calibri" panose="020F0502020204030204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fld id="{99A2DA54-9230-4DA1-ADA5-FB7BCD55840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latin typeface="Calibri" panose="020F0502020204030204" pitchFamily="16" charset="0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defTabSz="912495" eaLnBrk="1" hangingPunct="1">
              <a:buFont typeface="Arial" panose="020B0604020202020204" pitchFamily="34" charset="0"/>
              <a:buChar char="•"/>
            </a:pPr>
            <a:fld id="{8BC07D74-5E94-4F34-8E66-3C6AA7819F7B}" type="slidenum">
              <a:rPr lang="zh-CN" altLang="en-US" sz="1200" smtClean="0">
                <a:solidFill>
                  <a:srgbClr val="000000"/>
                </a:solidFill>
                <a:latin typeface="Calibri" panose="020F0502020204030204" pitchFamily="16" charset="0"/>
              </a:rPr>
            </a:fld>
            <a:endParaRPr lang="zh-CN" altLang="en-US" sz="1200" smtClean="0">
              <a:solidFill>
                <a:srgbClr val="000000"/>
              </a:solidFill>
              <a:latin typeface="Calibri" panose="020F0502020204030204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3163" y="593725"/>
            <a:ext cx="77628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菱形 2"/>
          <p:cNvSpPr/>
          <p:nvPr/>
        </p:nvSpPr>
        <p:spPr>
          <a:xfrm>
            <a:off x="411163" y="631825"/>
            <a:ext cx="285750" cy="280988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317500" y="609600"/>
            <a:ext cx="222250" cy="219075"/>
          </a:xfrm>
          <a:prstGeom prst="diamond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76200" dist="50800" dir="462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5" name="矩形 14"/>
          <p:cNvSpPr/>
          <p:nvPr/>
        </p:nvSpPr>
        <p:spPr>
          <a:xfrm>
            <a:off x="9388475" y="523875"/>
            <a:ext cx="2124075" cy="538163"/>
          </a:xfrm>
          <a:custGeom>
            <a:avLst/>
            <a:gdLst>
              <a:gd name="connsiteX0" fmla="*/ 0 w 1686407"/>
              <a:gd name="connsiteY0" fmla="*/ 0 h 426825"/>
              <a:gd name="connsiteX1" fmla="*/ 1686407 w 1686407"/>
              <a:gd name="connsiteY1" fmla="*/ 0 h 426825"/>
              <a:gd name="connsiteX2" fmla="*/ 1686407 w 1686407"/>
              <a:gd name="connsiteY2" fmla="*/ 426825 h 426825"/>
              <a:gd name="connsiteX3" fmla="*/ 0 w 1686407"/>
              <a:gd name="connsiteY3" fmla="*/ 426825 h 426825"/>
              <a:gd name="connsiteX4" fmla="*/ 0 w 1686407"/>
              <a:gd name="connsiteY4" fmla="*/ 0 h 426825"/>
              <a:gd name="connsiteX0-1" fmla="*/ 0 w 1686407"/>
              <a:gd name="connsiteY0-2" fmla="*/ 0 h 428364"/>
              <a:gd name="connsiteX1-3" fmla="*/ 1686407 w 1686407"/>
              <a:gd name="connsiteY1-4" fmla="*/ 0 h 428364"/>
              <a:gd name="connsiteX2-5" fmla="*/ 1686407 w 1686407"/>
              <a:gd name="connsiteY2-6" fmla="*/ 426825 h 428364"/>
              <a:gd name="connsiteX3-7" fmla="*/ 144234 w 1686407"/>
              <a:gd name="connsiteY3-8" fmla="*/ 428364 h 428364"/>
              <a:gd name="connsiteX4-9" fmla="*/ 0 w 1686407"/>
              <a:gd name="connsiteY4-10" fmla="*/ 426825 h 428364"/>
              <a:gd name="connsiteX5" fmla="*/ 0 w 1686407"/>
              <a:gd name="connsiteY5" fmla="*/ 0 h 428364"/>
              <a:gd name="connsiteX0-11" fmla="*/ 0 w 1686407"/>
              <a:gd name="connsiteY0-12" fmla="*/ 0 h 428364"/>
              <a:gd name="connsiteX1-13" fmla="*/ 1686407 w 1686407"/>
              <a:gd name="connsiteY1-14" fmla="*/ 0 h 428364"/>
              <a:gd name="connsiteX2-15" fmla="*/ 1686407 w 1686407"/>
              <a:gd name="connsiteY2-16" fmla="*/ 426825 h 428364"/>
              <a:gd name="connsiteX3-17" fmla="*/ 144234 w 1686407"/>
              <a:gd name="connsiteY3-18" fmla="*/ 428364 h 428364"/>
              <a:gd name="connsiteX4-19" fmla="*/ 0 w 1686407"/>
              <a:gd name="connsiteY4-20" fmla="*/ 0 h 4283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86407" h="428364">
                <a:moveTo>
                  <a:pt x="0" y="0"/>
                </a:moveTo>
                <a:lnTo>
                  <a:pt x="1686407" y="0"/>
                </a:lnTo>
                <a:lnTo>
                  <a:pt x="1686407" y="426825"/>
                </a:lnTo>
                <a:lnTo>
                  <a:pt x="144234" y="4283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sym typeface="微软雅黑" panose="020B0503020204020204" pitchFamily="32" charset="-122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0" y="487363"/>
            <a:ext cx="9678988" cy="538162"/>
          </a:xfrm>
          <a:custGeom>
            <a:avLst/>
            <a:gdLst>
              <a:gd name="connsiteX0" fmla="*/ 0 w 7683879"/>
              <a:gd name="connsiteY0" fmla="*/ 0 h 426825"/>
              <a:gd name="connsiteX1" fmla="*/ 7683879 w 7683879"/>
              <a:gd name="connsiteY1" fmla="*/ 0 h 426825"/>
              <a:gd name="connsiteX2" fmla="*/ 7683879 w 7683879"/>
              <a:gd name="connsiteY2" fmla="*/ 426825 h 426825"/>
              <a:gd name="connsiteX3" fmla="*/ 0 w 7683879"/>
              <a:gd name="connsiteY3" fmla="*/ 426825 h 426825"/>
              <a:gd name="connsiteX4" fmla="*/ 0 w 7683879"/>
              <a:gd name="connsiteY4" fmla="*/ 0 h 426825"/>
              <a:gd name="connsiteX0-1" fmla="*/ 0 w 7683879"/>
              <a:gd name="connsiteY0-2" fmla="*/ 848 h 427673"/>
              <a:gd name="connsiteX1-3" fmla="*/ 7526215 w 7683879"/>
              <a:gd name="connsiteY1-4" fmla="*/ 0 h 427673"/>
              <a:gd name="connsiteX2-5" fmla="*/ 7683879 w 7683879"/>
              <a:gd name="connsiteY2-6" fmla="*/ 848 h 427673"/>
              <a:gd name="connsiteX3-7" fmla="*/ 7683879 w 7683879"/>
              <a:gd name="connsiteY3-8" fmla="*/ 427673 h 427673"/>
              <a:gd name="connsiteX4-9" fmla="*/ 0 w 7683879"/>
              <a:gd name="connsiteY4-10" fmla="*/ 427673 h 427673"/>
              <a:gd name="connsiteX5" fmla="*/ 0 w 7683879"/>
              <a:gd name="connsiteY5" fmla="*/ 848 h 427673"/>
              <a:gd name="connsiteX0-11" fmla="*/ 0 w 7683879"/>
              <a:gd name="connsiteY0-12" fmla="*/ 848 h 427673"/>
              <a:gd name="connsiteX1-13" fmla="*/ 7526215 w 7683879"/>
              <a:gd name="connsiteY1-14" fmla="*/ 0 h 427673"/>
              <a:gd name="connsiteX2-15" fmla="*/ 7683879 w 7683879"/>
              <a:gd name="connsiteY2-16" fmla="*/ 427673 h 427673"/>
              <a:gd name="connsiteX3-17" fmla="*/ 0 w 7683879"/>
              <a:gd name="connsiteY3-18" fmla="*/ 427673 h 427673"/>
              <a:gd name="connsiteX4-19" fmla="*/ 0 w 7683879"/>
              <a:gd name="connsiteY4-20" fmla="*/ 848 h 4276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83879" h="427673">
                <a:moveTo>
                  <a:pt x="0" y="848"/>
                </a:moveTo>
                <a:lnTo>
                  <a:pt x="7526215" y="0"/>
                </a:lnTo>
                <a:lnTo>
                  <a:pt x="7683879" y="427673"/>
                </a:lnTo>
                <a:lnTo>
                  <a:pt x="0" y="427673"/>
                </a:lnTo>
                <a:lnTo>
                  <a:pt x="0" y="848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86" tIns="57593" rIns="115186" bIns="57593" anchor="ctr"/>
          <a:lstStyle/>
          <a:p>
            <a:pPr algn="ctr"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FFFFFF"/>
              </a:solidFill>
              <a:sym typeface="微软雅黑" panose="020B0503020204020204" pitchFamily="32" charset="-122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C65AF968-6003-4187-B1AC-E1D874DB7345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5413" y="6035675"/>
            <a:ext cx="3648075" cy="3460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13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8475" y="6030913"/>
            <a:ext cx="1541463" cy="384175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algn="ctr">
              <a:defRPr sz="170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788467E0-BBF2-4D31-8B3C-9250FDE621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8" y="258007"/>
            <a:ext cx="3789639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3570" y="258007"/>
            <a:ext cx="6439385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5948" y="1356037"/>
            <a:ext cx="3789639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72B15-BF11-46D3-BECD-0EF746DD2C15}" type="datetime1">
              <a:rPr lang="zh-CN" alt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D95A5-EFAC-40D0-842B-0EA3F61657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7785" y="4536122"/>
            <a:ext cx="691134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7785" y="579018"/>
            <a:ext cx="6911340" cy="388810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7785" y="5071637"/>
            <a:ext cx="691134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02A-623E-4F6B-AC91-BE983FE731A4}" type="datetime1">
              <a:rPr lang="zh-CN" alt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E4FD-7AC9-4584-87F9-A429FD2FB0B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6367A-7527-455C-B670-43E6A5C253DD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E6383-40F6-48E9-8D59-67E102CE26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0996" y="244509"/>
            <a:ext cx="3263688" cy="522464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5934" y="244509"/>
            <a:ext cx="9603083" cy="522464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E7A0-B9CF-4ADD-9AE2-7BD9BDD7A521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8483E-E291-484D-B0F7-0C9CFAF406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13450"/>
            <a:ext cx="2687637" cy="344488"/>
          </a:xfrm>
          <a:prstGeom prst="rect">
            <a:avLst/>
          </a:prstGeom>
        </p:spPr>
        <p:txBody>
          <a:bodyPr vert="horz" wrap="square" lIns="91438" tIns="45719" rIns="91438" bIns="45719" numCol="1" anchor="t" anchorCtr="0" compatLnSpc="1"/>
          <a:lstStyle>
            <a:lvl1pPr eaLnBrk="1" hangingPunct="1">
              <a:buFontTx/>
              <a:buNone/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0BB79601-EE9E-43AB-AD94-E4645832B58C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7788" y="6013450"/>
            <a:ext cx="3648075" cy="344488"/>
          </a:xfrm>
          <a:prstGeom prst="rect">
            <a:avLst/>
          </a:prstGeom>
        </p:spPr>
        <p:txBody>
          <a:bodyPr vert="horz" wrap="square" lIns="76616" tIns="38308" rIns="76616" bIns="38308" numCol="1" anchor="ctr" anchorCtr="0" compatLnSpc="1"/>
          <a:lstStyle>
            <a:lvl1pPr eaLnBrk="1" hangingPunct="1">
              <a:buFontTx/>
              <a:buNone/>
              <a:defRPr sz="2200">
                <a:solidFill>
                  <a:srgbClr val="A6A6A6"/>
                </a:solidFill>
                <a:latin typeface="Calibri" panose="020F0502020204030204" pitchFamily="16" charset="0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53475" y="6002338"/>
            <a:ext cx="1747838" cy="355600"/>
          </a:xfrm>
          <a:prstGeom prst="rect">
            <a:avLst/>
          </a:prstGeom>
        </p:spPr>
        <p:txBody>
          <a:bodyPr vert="horz" wrap="square" lIns="102154" tIns="51075" rIns="102154" bIns="51075" numCol="1" anchor="ctr" anchorCtr="0" compatLnSpc="1"/>
          <a:lstStyle>
            <a:lvl1pPr algn="r">
              <a:defRPr sz="2200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defRPr>
            </a:lvl1pPr>
          </a:lstStyle>
          <a:p>
            <a:pPr>
              <a:defRPr/>
            </a:pPr>
            <a:fld id="{7C06373A-B485-461E-B24A-4DF0D3F9E08C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920" y="2013055"/>
            <a:ext cx="9791065" cy="138903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7835" y="3672099"/>
            <a:ext cx="8063230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98FE0-FC27-46D1-8B73-92C83429CABF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7DD6B-F30C-406F-9F1D-ECD020D1A15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7E78F-E4C4-4DE0-A845-6228325FF476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460D-96A6-4064-9E88-E20B6E070B7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915" y="4164115"/>
            <a:ext cx="9791065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915" y="2746575"/>
            <a:ext cx="9791065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52A41-FC95-4BA0-BA0D-7946F61CEA84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46FDA-8C71-419C-8890-520E7BEEE9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5934" y="1428041"/>
            <a:ext cx="6433385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51298" y="1428041"/>
            <a:ext cx="6433386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3B39-FDA2-4CA2-BD0B-CFD64F0667DD}" type="datetime1">
              <a:rPr lang="zh-CN" alt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25055-0DD9-44D2-9CDA-AB6053C9505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45" y="259509"/>
            <a:ext cx="10367010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46" y="1450540"/>
            <a:ext cx="508951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46" y="2055058"/>
            <a:ext cx="508951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1444" y="1450540"/>
            <a:ext cx="5091514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1444" y="2055058"/>
            <a:ext cx="5091514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87BE7-2BC0-46ED-A626-4E4F3CEC98D2}" type="datetime1">
              <a:rPr lang="zh-CN" alt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2B7C-6BBF-4F14-8174-3AF15AFA5F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04BE3-F670-411B-B04D-8C2E421D0520}" type="datetime1">
              <a:rPr lang="zh-CN" alt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3A5C-0FDF-4747-AA74-A4421BE28B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3EA7-DCEA-4284-8DC5-045E24AC71C4}" type="datetime1">
              <a:rPr lang="zh-CN" alt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C7E8-9A89-4EF6-8C7C-35E0DA2969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0"/>
  <p:txStyles>
    <p:titleStyle>
      <a:lvl1pPr algn="ctr" defTabSz="128714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2pPr>
      <a:lvl3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3pPr>
      <a:lvl4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4pPr>
      <a:lvl5pPr algn="ctr" defTabSz="128714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5pPr>
      <a:lvl6pPr marL="4572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6pPr>
      <a:lvl7pPr marL="9144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7pPr>
      <a:lvl8pPr marL="13716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8pPr>
      <a:lvl9pPr marL="1828800" algn="ctr" defTabSz="1287145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微软雅黑" panose="020B0503020204020204" pitchFamily="32" charset="-122"/>
          <a:ea typeface="微软雅黑" panose="020B0503020204020204" pitchFamily="32" charset="-122"/>
        </a:defRPr>
      </a:lvl9pPr>
    </p:titleStyle>
    <p:bodyStyle>
      <a:lvl1pPr marL="482600" indent="-482600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6480" indent="-40195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9725" indent="-32067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54250" indent="-32067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98775" indent="-320675" algn="l" defTabSz="128714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44570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6pPr>
      <a:lvl7pPr marL="4189095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7pPr>
      <a:lvl8pPr marL="4833620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8pPr>
      <a:lvl9pPr marL="5478145" indent="-321945" algn="l" defTabSz="12884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452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905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3357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7810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2262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6715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511040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55565" algn="l" defTabSz="1288415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6263" y="258763"/>
            <a:ext cx="10366375" cy="1081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576263" y="1511300"/>
            <a:ext cx="10366375" cy="427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263" y="6005513"/>
            <a:ext cx="26876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1F2584-2FE1-48D9-BA3A-C6383F256AB7}" type="datetime1">
              <a:rPr lang="zh-CN" alt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5413" y="6005513"/>
            <a:ext cx="36480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5000" y="6005513"/>
            <a:ext cx="2687638" cy="3460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FC1BECC-5BEE-491F-83DF-DBA237280BE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1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4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781175" y="-623888"/>
            <a:ext cx="7683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reeform 3305"/>
          <p:cNvSpPr/>
          <p:nvPr/>
        </p:nvSpPr>
        <p:spPr bwMode="auto">
          <a:xfrm>
            <a:off x="0" y="0"/>
            <a:ext cx="6435725" cy="6483350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4" name="Freeform 3306"/>
          <p:cNvSpPr/>
          <p:nvPr/>
        </p:nvSpPr>
        <p:spPr bwMode="auto">
          <a:xfrm>
            <a:off x="49213" y="-1588"/>
            <a:ext cx="6435725" cy="6483351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</a:path>
            </a:pathLst>
          </a:custGeom>
          <a:noFill/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923925" y="355600"/>
            <a:ext cx="2808288" cy="2811463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6" name="Freeform 6"/>
          <p:cNvSpPr/>
          <p:nvPr/>
        </p:nvSpPr>
        <p:spPr bwMode="auto">
          <a:xfrm>
            <a:off x="923925" y="3167063"/>
            <a:ext cx="2808288" cy="2811462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7" name="Freeform 7"/>
          <p:cNvSpPr/>
          <p:nvPr/>
        </p:nvSpPr>
        <p:spPr bwMode="auto">
          <a:xfrm>
            <a:off x="2327275" y="1760538"/>
            <a:ext cx="2809875" cy="2811462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9" name="Freeform 3301"/>
          <p:cNvSpPr/>
          <p:nvPr/>
        </p:nvSpPr>
        <p:spPr bwMode="auto">
          <a:xfrm>
            <a:off x="2728913" y="790575"/>
            <a:ext cx="1825625" cy="1828800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-136705" y="1170028"/>
            <a:ext cx="3992420" cy="3994887"/>
            <a:chOff x="265239" y="1114832"/>
            <a:chExt cx="2796817" cy="2798546"/>
          </a:xfrm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54" name="Freeform 3297"/>
            <p:cNvSpPr/>
            <p:nvPr/>
          </p:nvSpPr>
          <p:spPr bwMode="auto">
            <a:xfrm>
              <a:off x="265239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4500" dist="63500" dir="2700000" algn="l" rotWithShape="0">
                <a:prstClr val="black">
                  <a:alpha val="30000"/>
                </a:prstClr>
              </a:outerShdw>
            </a:effectLst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sp>
          <p:nvSpPr>
            <p:cNvPr id="55" name="Freeform 3297"/>
            <p:cNvSpPr/>
            <p:nvPr/>
          </p:nvSpPr>
          <p:spPr bwMode="auto">
            <a:xfrm>
              <a:off x="381083" y="1211088"/>
              <a:ext cx="2580144" cy="2581737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</p:grpSp>
      <p:sp>
        <p:nvSpPr>
          <p:cNvPr id="56" name="Freeform 3301"/>
          <p:cNvSpPr/>
          <p:nvPr/>
        </p:nvSpPr>
        <p:spPr bwMode="auto">
          <a:xfrm>
            <a:off x="2693988" y="3675063"/>
            <a:ext cx="2243137" cy="2246312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pic>
        <p:nvPicPr>
          <p:cNvPr id="4107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0913" y="-68263"/>
            <a:ext cx="1516062" cy="113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Box 7"/>
          <p:cNvSpPr>
            <a:spLocks noChangeArrowheads="1"/>
          </p:cNvSpPr>
          <p:nvPr/>
        </p:nvSpPr>
        <p:spPr bwMode="auto">
          <a:xfrm>
            <a:off x="7575550" y="3894138"/>
            <a:ext cx="5449888" cy="18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defTabSz="1150620"/>
            <a:r>
              <a:rPr lang="en-US" altLang="zh-CN" sz="1200">
                <a:solidFill>
                  <a:srgbClr val="A6A6A6"/>
                </a:solidFill>
                <a:latin typeface="微软雅黑" panose="020B0503020204020204" pitchFamily="32" charset="-122"/>
                <a:ea typeface="微软雅黑" panose="020B0503020204020204" pitchFamily="32" charset="-122"/>
              </a:rPr>
              <a:t>Bluebank Communication Technology Co., Ltd </a:t>
            </a:r>
            <a:endParaRPr lang="en-US" altLang="zh-CN" sz="1200">
              <a:solidFill>
                <a:srgbClr val="A6A6A6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4722813" y="3011488"/>
            <a:ext cx="6796087" cy="571500"/>
          </a:xfrm>
          <a:prstGeom prst="rect">
            <a:avLst/>
          </a:prstGeom>
          <a:noFill/>
          <a:effectLst/>
        </p:spPr>
        <p:txBody>
          <a:bodyPr lIns="115186" tIns="57593" rIns="115186" bIns="57593">
            <a:spAutoFit/>
          </a:bodyPr>
          <a:lstStyle/>
          <a:p>
            <a:pPr algn="ctr" defTabSz="448945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蓝岸通</a:t>
            </a:r>
            <a:r>
              <a:rPr lang="zh-CN" altLang="en-US" sz="3200" b="1" kern="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讯软件开发周</a:t>
            </a: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会</a:t>
            </a:r>
            <a:r>
              <a:rPr lang="en-US" altLang="zh-CN" sz="3200" b="1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-</a:t>
            </a:r>
            <a:r>
              <a:rPr lang="zh-CN" altLang="en-US" sz="3200" b="1" kern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技术分享</a:t>
            </a:r>
            <a:endParaRPr lang="zh-CN" altLang="en-US" sz="3200" b="1" kern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2" charset="-122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110" name="文本框 15"/>
          <p:cNvSpPr txBox="1">
            <a:spLocks noChangeArrowheads="1"/>
          </p:cNvSpPr>
          <p:nvPr/>
        </p:nvSpPr>
        <p:spPr bwMode="auto">
          <a:xfrm>
            <a:off x="5183188" y="6186488"/>
            <a:ext cx="1625600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F6F6F"/>
                </a:solidFill>
                <a:latin typeface="Times New Roman" panose="02020603050405020304" pitchFamily="16" charset="0"/>
              </a:rPr>
              <a:t>Bluebank Confidential </a:t>
            </a:r>
            <a:endParaRPr lang="zh-CN" altLang="en-US" sz="1200">
              <a:solidFill>
                <a:srgbClr val="6F6F6F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anose="020B0606030504020204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sym typeface="+mn-ea"/>
                </a:rPr>
                <a:t>准备工作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</a:ln>
        </p:spPr>
        <p:txBody>
          <a:bodyPr/>
          <a:lstStyle/>
          <a:p>
            <a:fld id="{9176A593-0E7F-493E-A9BA-B2EAE53655A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55065" y="1430020"/>
            <a:ext cx="931862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下载</a:t>
            </a:r>
            <a:r>
              <a:rPr lang="en-US" altLang="zh-CN"/>
              <a:t>docker,</a:t>
            </a:r>
            <a:r>
              <a:rPr lang="zh-CN" altLang="en-US"/>
              <a:t>以及镜像android-battery-historian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zh-CN" altLang="en-US"/>
              <a:t>不要下成azagramac/android-battery-historian</a:t>
            </a:r>
            <a:r>
              <a:rPr lang="en-US" altLang="zh-CN"/>
              <a:t>,</a:t>
            </a:r>
            <a:r>
              <a:rPr lang="zh-CN" altLang="en-US"/>
              <a:t>尽量使用官方指定的镜像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gcr.io/android-battery-historian/stable:3.0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2096770"/>
            <a:ext cx="733425" cy="95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anose="020B0606030504020204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>
                  <a:sym typeface="+mn-ea"/>
                </a:rPr>
                <a:t>docker</a:t>
              </a:r>
              <a:r>
                <a:rPr lang="zh-CN" altLang="en-US">
                  <a:sym typeface="+mn-ea"/>
                </a:rPr>
                <a:t>简单介绍和常用指令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</a:ln>
        </p:spPr>
        <p:txBody>
          <a:bodyPr/>
          <a:lstStyle/>
          <a:p>
            <a:fld id="{9176A593-0E7F-493E-A9BA-B2EAE53655A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680085" y="1098550"/>
            <a:ext cx="95624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docker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极其相似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只是它提交和下载的都是系统镜像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好像不太准确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用系统镜像配置好像更接近点</a:t>
            </a:r>
            <a:r>
              <a:rPr lang="en-US" altLang="zh-CN">
                <a:sym typeface="+mn-ea"/>
              </a:rPr>
              <a:t>),</a:t>
            </a:r>
            <a:r>
              <a:rPr lang="zh-CN" altLang="en-US">
                <a:sym typeface="+mn-ea"/>
              </a:rPr>
              <a:t>它的好处是使开发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维护都能共用同一个系统环境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1795780"/>
            <a:ext cx="4991100" cy="415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37275" y="1795780"/>
            <a:ext cx="455422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镜像:集合了环境的文件,用于创建 Docker 容器的模板</a:t>
            </a:r>
            <a:r>
              <a:rPr lang="en-US" altLang="zh-CN"/>
              <a:t>(</a:t>
            </a:r>
            <a:r>
              <a:rPr lang="zh-CN" altLang="en-US"/>
              <a:t>虚拟机镜像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容器:沙盒</a:t>
            </a:r>
            <a:r>
              <a:rPr lang="en-US" altLang="zh-CN"/>
              <a:t>,</a:t>
            </a:r>
            <a:r>
              <a:rPr lang="zh-CN" altLang="en-US"/>
              <a:t>运行在我们电脑上</a:t>
            </a:r>
            <a:r>
              <a:rPr lang="en-US" altLang="zh-CN"/>
              <a:t>,</a:t>
            </a:r>
            <a:r>
              <a:rPr lang="zh-CN" altLang="en-US"/>
              <a:t>能交互的系统</a:t>
            </a:r>
            <a:r>
              <a:rPr lang="en-US" altLang="zh-CN"/>
              <a:t>(</a:t>
            </a:r>
            <a:r>
              <a:rPr lang="zh-CN" altLang="en-US"/>
              <a:t>已经开启的虚拟机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Dockerfile:用来创建一个自定义的image</a:t>
            </a:r>
            <a:r>
              <a:rPr lang="en-US" altLang="zh-CN"/>
              <a:t>(</a:t>
            </a:r>
            <a:r>
              <a:rPr lang="zh-CN" altLang="en-US"/>
              <a:t>自己构建系统镜像才会用到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Tar文件:将image打包,复制给他人使用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37275" y="5536565"/>
            <a:ext cx="4537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命令样式</a:t>
            </a:r>
            <a:r>
              <a:rPr lang="en-US" altLang="zh-CN"/>
              <a:t>:docker run -it XXX</a:t>
            </a:r>
            <a:r>
              <a:rPr lang="zh-CN" altLang="en-US"/>
              <a:t>镜像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anose="020B0606030504020204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b="1" dirty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获得电耗记录文件</a:t>
              </a:r>
              <a:endParaRPr lang="zh-CN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</a:ln>
        </p:spPr>
        <p:txBody>
          <a:bodyPr/>
          <a:lstStyle/>
          <a:p>
            <a:fld id="{9176A593-0E7F-493E-A9BA-B2EAE53655A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955" y="1028065"/>
            <a:ext cx="9105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1/清空数据</a:t>
            </a:r>
            <a:endParaRPr lang="en-US" altLang="zh-CN"/>
          </a:p>
          <a:p>
            <a:r>
              <a:rPr lang="en-US" altLang="zh-CN"/>
              <a:t>    adb shell dumpsys batterystats --reset</a:t>
            </a:r>
            <a:endParaRPr lang="en-US" altLang="zh-CN"/>
          </a:p>
          <a:p>
            <a:r>
              <a:rPr lang="en-US" altLang="zh-CN"/>
              <a:t>2/生成batterystats数据</a:t>
            </a:r>
            <a:endParaRPr lang="en-US" altLang="zh-CN"/>
          </a:p>
          <a:p>
            <a:r>
              <a:rPr lang="en-US" altLang="zh-CN"/>
              <a:t>    adb shell dumpsys batterystats &gt; [path/]batterystats.txt</a:t>
            </a:r>
            <a:endParaRPr lang="en-US" altLang="zh-CN"/>
          </a:p>
          <a:p>
            <a:r>
              <a:rPr lang="en-US" altLang="zh-CN"/>
              <a:t>3/生成bugreport数据:</a:t>
            </a:r>
            <a:endParaRPr lang="en-US" altLang="zh-CN"/>
          </a:p>
          <a:p>
            <a:r>
              <a:rPr lang="en-US" altLang="zh-CN"/>
              <a:t>    (7.0以上)adb bugreport  [path/]bugreport.zip</a:t>
            </a:r>
            <a:endParaRPr lang="en-US" altLang="zh-CN"/>
          </a:p>
          <a:p>
            <a:r>
              <a:rPr lang="en-US" altLang="zh-CN"/>
              <a:t>    (6.0以下)adb bugreport  [path/]bugreport.txt</a:t>
            </a:r>
            <a:endParaRPr lang="en-US" altLang="zh-CN"/>
          </a:p>
          <a:p>
            <a:r>
              <a:rPr lang="en-US" altLang="zh-CN"/>
              <a:t>4/</a:t>
            </a:r>
            <a:r>
              <a:rPr lang="zh-CN" altLang="en-US"/>
              <a:t>启动</a:t>
            </a:r>
            <a:r>
              <a:rPr lang="en-US" altLang="zh-CN"/>
              <a:t>docker</a:t>
            </a:r>
            <a:r>
              <a:rPr lang="zh-CN" altLang="en-US"/>
              <a:t>镜像</a:t>
            </a:r>
            <a:endParaRPr lang="zh-CN" altLang="en-US"/>
          </a:p>
          <a:p>
            <a:r>
              <a:rPr lang="zh-CN" altLang="en-US"/>
              <a:t>    docker run -p 10800:9999 gcr.io/android-battery-historian/stable:3.0 --port 9999</a:t>
            </a:r>
            <a:endParaRPr lang="zh-CN" altLang="en-US"/>
          </a:p>
          <a:p>
            <a:r>
              <a:rPr lang="en-US" altLang="zh-CN"/>
              <a:t>5/提交数据和分析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打开网页</a:t>
            </a:r>
            <a:r>
              <a:rPr lang="en-US" altLang="zh-CN"/>
              <a:t>(</a:t>
            </a:r>
            <a:r>
              <a:rPr lang="zh-CN" altLang="en-US"/>
              <a:t>最好用谷歌</a:t>
            </a:r>
            <a:r>
              <a:rPr lang="en-US" altLang="zh-CN"/>
              <a:t>)</a:t>
            </a:r>
            <a:r>
              <a:rPr lang="en-US" altLang="zh-CN"/>
              <a:t>,</a:t>
            </a:r>
            <a:r>
              <a:rPr lang="zh-CN" altLang="en-US"/>
              <a:t>输入</a:t>
            </a:r>
            <a:r>
              <a:rPr lang="en-US" altLang="zh-CN"/>
              <a:t>http://localhost:10800/,提交后会出现图表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05" y="4997450"/>
            <a:ext cx="4208145" cy="14147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/>
          <p:cNvGrpSpPr/>
          <p:nvPr/>
        </p:nvGrpSpPr>
        <p:grpSpPr bwMode="auto">
          <a:xfrm>
            <a:off x="-79375" y="488950"/>
            <a:ext cx="11598275" cy="609600"/>
            <a:chOff x="-63150" y="387820"/>
            <a:chExt cx="9207150" cy="483577"/>
          </a:xfrm>
        </p:grpSpPr>
        <p:grpSp>
          <p:nvGrpSpPr>
            <p:cNvPr id="5155" name="组合 27"/>
            <p:cNvGrpSpPr/>
            <p:nvPr/>
          </p:nvGrpSpPr>
          <p:grpSpPr bwMode="auto">
            <a:xfrm>
              <a:off x="-3768" y="396668"/>
              <a:ext cx="9147768" cy="474729"/>
              <a:chOff x="-3768" y="396668"/>
              <a:chExt cx="9147768" cy="474729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9552" y="427069"/>
                <a:ext cx="2686768" cy="38842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260"/>
                  </a:spcBef>
                  <a:buFontTx/>
                  <a:buNone/>
                  <a:defRPr/>
                </a:pP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ea typeface="Hiragino Sans GB W3" pitchFamily="34" charset="-122"/>
                    <a:cs typeface="Open Sans" panose="020B0606030504020204" pitchFamily="34" charset="0"/>
                    <a:sym typeface="+mn-ea"/>
                  </a:rPr>
                  <a:t>Bluebank </a:t>
                </a:r>
                <a:r>
                  <a:rPr lang="en-US" altLang="zh-CN" b="1" dirty="0">
                    <a:solidFill>
                      <a:srgbClr val="FEF7E2"/>
                    </a:solidFill>
                    <a:effectLst>
                      <a:glow rad="635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  <a:sym typeface="+mn-ea"/>
                  </a:rPr>
                  <a:t>Key Milestones</a:t>
                </a:r>
                <a:endParaRPr kumimoji="1" lang="zh-CN" altLang="en-US" b="1" dirty="0"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687188" y="430637"/>
                <a:ext cx="1456812" cy="4218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pic>
            <p:nvPicPr>
              <p:cNvPr id="5160" name="Picture 2" descr="C:\Users\TR\Desktop\图片1.png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948972" y="401497"/>
                <a:ext cx="914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等腰三角形 34"/>
              <p:cNvSpPr/>
              <p:nvPr/>
            </p:nvSpPr>
            <p:spPr>
              <a:xfrm rot="10800000">
                <a:off x="7524621" y="430637"/>
                <a:ext cx="325136" cy="42439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7452788" y="396635"/>
                <a:ext cx="325136" cy="424389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-3920" y="399154"/>
                <a:ext cx="7619277" cy="421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5156" name="TextBox 28"/>
            <p:cNvSpPr txBox="1">
              <a:spLocks noChangeArrowheads="1"/>
            </p:cNvSpPr>
            <p:nvPr/>
          </p:nvSpPr>
          <p:spPr bwMode="auto">
            <a:xfrm>
              <a:off x="467402" y="411747"/>
              <a:ext cx="4176361" cy="3284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蓝岸通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讯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-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软件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部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-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2" charset="-122"/>
                  <a:ea typeface="微软雅黑" panose="020B0503020204020204" pitchFamily="32" charset="-122"/>
                </a:rPr>
                <a:t>潘俊龙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pic>
          <p:nvPicPr>
            <p:cNvPr id="5157" name="Picture 2" descr="C:\Users\TR\Desktop\logo whit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3150" y="387820"/>
              <a:ext cx="746718" cy="383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625013" y="7342188"/>
            <a:ext cx="3582987" cy="458787"/>
          </a:xfrm>
          <a:noFill/>
          <a:ln>
            <a:miter lim="800000"/>
          </a:ln>
        </p:spPr>
        <p:txBody>
          <a:bodyPr/>
          <a:lstStyle/>
          <a:p>
            <a:fld id="{9176A593-0E7F-493E-A9BA-B2EAE53655A5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075055"/>
            <a:ext cx="8710295" cy="49434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4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781175" y="-623888"/>
            <a:ext cx="7683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reeform 3305"/>
          <p:cNvSpPr/>
          <p:nvPr/>
        </p:nvSpPr>
        <p:spPr bwMode="auto">
          <a:xfrm>
            <a:off x="0" y="0"/>
            <a:ext cx="6435725" cy="6483350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4" name="Freeform 3306"/>
          <p:cNvSpPr/>
          <p:nvPr/>
        </p:nvSpPr>
        <p:spPr bwMode="auto">
          <a:xfrm>
            <a:off x="49213" y="-1588"/>
            <a:ext cx="6435725" cy="6483351"/>
          </a:xfrm>
          <a:custGeom>
            <a:avLst/>
            <a:gdLst>
              <a:gd name="T0" fmla="*/ 2365 w 3218"/>
              <a:gd name="T1" fmla="*/ 0 h 3242"/>
              <a:gd name="T2" fmla="*/ 0 w 3218"/>
              <a:gd name="T3" fmla="*/ 0 h 3242"/>
              <a:gd name="T4" fmla="*/ 0 w 3218"/>
              <a:gd name="T5" fmla="*/ 2356 h 3242"/>
              <a:gd name="T6" fmla="*/ 885 w 3218"/>
              <a:gd name="T7" fmla="*/ 3242 h 3242"/>
              <a:gd name="T8" fmla="*/ 3218 w 3218"/>
              <a:gd name="T9" fmla="*/ 907 h 3242"/>
              <a:gd name="T10" fmla="*/ 3218 w 3218"/>
              <a:gd name="T11" fmla="*/ 854 h 3242"/>
              <a:gd name="T12" fmla="*/ 2365 w 3218"/>
              <a:gd name="T13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8" h="3242">
                <a:moveTo>
                  <a:pt x="2365" y="0"/>
                </a:moveTo>
                <a:lnTo>
                  <a:pt x="0" y="0"/>
                </a:lnTo>
                <a:lnTo>
                  <a:pt x="0" y="2356"/>
                </a:lnTo>
                <a:lnTo>
                  <a:pt x="885" y="3242"/>
                </a:lnTo>
                <a:lnTo>
                  <a:pt x="3218" y="907"/>
                </a:lnTo>
                <a:lnTo>
                  <a:pt x="3218" y="854"/>
                </a:lnTo>
                <a:lnTo>
                  <a:pt x="2365" y="0"/>
                </a:lnTo>
              </a:path>
            </a:pathLst>
          </a:custGeom>
          <a:noFill/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5" name="Freeform 5"/>
          <p:cNvSpPr/>
          <p:nvPr/>
        </p:nvSpPr>
        <p:spPr bwMode="auto">
          <a:xfrm>
            <a:off x="923925" y="355600"/>
            <a:ext cx="2808288" cy="2811463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6" name="Freeform 6"/>
          <p:cNvSpPr/>
          <p:nvPr/>
        </p:nvSpPr>
        <p:spPr bwMode="auto">
          <a:xfrm>
            <a:off x="923925" y="3167063"/>
            <a:ext cx="2808288" cy="2811462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7" name="Freeform 7"/>
          <p:cNvSpPr/>
          <p:nvPr/>
        </p:nvSpPr>
        <p:spPr bwMode="auto">
          <a:xfrm>
            <a:off x="2327275" y="1760538"/>
            <a:ext cx="2809875" cy="2811462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sp>
        <p:nvSpPr>
          <p:cNvPr id="49" name="Freeform 3301"/>
          <p:cNvSpPr/>
          <p:nvPr/>
        </p:nvSpPr>
        <p:spPr bwMode="auto">
          <a:xfrm>
            <a:off x="2728913" y="790575"/>
            <a:ext cx="1825625" cy="1828800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grpSp>
        <p:nvGrpSpPr>
          <p:cNvPr id="2" name="组合 52"/>
          <p:cNvGrpSpPr/>
          <p:nvPr/>
        </p:nvGrpSpPr>
        <p:grpSpPr>
          <a:xfrm>
            <a:off x="-136705" y="1170028"/>
            <a:ext cx="3992420" cy="3994887"/>
            <a:chOff x="265239" y="1114832"/>
            <a:chExt cx="2796817" cy="2798546"/>
          </a:xfrm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54" name="Freeform 3297"/>
            <p:cNvSpPr/>
            <p:nvPr/>
          </p:nvSpPr>
          <p:spPr bwMode="auto">
            <a:xfrm>
              <a:off x="265239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44500" dist="63500" dir="2700000" algn="l" rotWithShape="0">
                <a:prstClr val="black">
                  <a:alpha val="30000"/>
                </a:prstClr>
              </a:outerShdw>
            </a:effectLst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  <p:sp>
          <p:nvSpPr>
            <p:cNvPr id="55" name="Freeform 3297"/>
            <p:cNvSpPr/>
            <p:nvPr/>
          </p:nvSpPr>
          <p:spPr bwMode="auto">
            <a:xfrm>
              <a:off x="381083" y="1211088"/>
              <a:ext cx="2580144" cy="2581737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txBody>
            <a:bodyPr lIns="115189" tIns="57595" rIns="115189" bIns="57595"/>
            <a:lstStyle/>
            <a:p>
              <a:pPr defTabSz="115125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2265">
                <a:solidFill>
                  <a:srgbClr val="000000"/>
                </a:solidFill>
                <a:latin typeface="微软雅黑" panose="020B0503020204020204" pitchFamily="32" charset="-122"/>
                <a:ea typeface="微软雅黑" panose="020B0503020204020204" pitchFamily="32" charset="-122"/>
              </a:endParaRPr>
            </a:p>
          </p:txBody>
        </p:sp>
      </p:grpSp>
      <p:sp>
        <p:nvSpPr>
          <p:cNvPr id="56" name="Freeform 3301"/>
          <p:cNvSpPr/>
          <p:nvPr/>
        </p:nvSpPr>
        <p:spPr bwMode="auto">
          <a:xfrm>
            <a:off x="2693988" y="3675063"/>
            <a:ext cx="2243137" cy="2246312"/>
          </a:xfrm>
          <a:custGeom>
            <a:avLst/>
            <a:gdLst>
              <a:gd name="T0" fmla="*/ 1617 w 3233"/>
              <a:gd name="T1" fmla="*/ 3236 h 3236"/>
              <a:gd name="T2" fmla="*/ 0 w 3233"/>
              <a:gd name="T3" fmla="*/ 1619 h 3236"/>
              <a:gd name="T4" fmla="*/ 1617 w 3233"/>
              <a:gd name="T5" fmla="*/ 0 h 3236"/>
              <a:gd name="T6" fmla="*/ 3233 w 3233"/>
              <a:gd name="T7" fmla="*/ 1619 h 3236"/>
              <a:gd name="T8" fmla="*/ 1617 w 3233"/>
              <a:gd name="T9" fmla="*/ 3236 h 3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3" h="3236">
                <a:moveTo>
                  <a:pt x="1617" y="3236"/>
                </a:moveTo>
                <a:lnTo>
                  <a:pt x="0" y="1619"/>
                </a:lnTo>
                <a:lnTo>
                  <a:pt x="1617" y="0"/>
                </a:lnTo>
                <a:lnTo>
                  <a:pt x="3233" y="1619"/>
                </a:lnTo>
                <a:lnTo>
                  <a:pt x="1617" y="323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spPr>
        <p:txBody>
          <a:bodyPr lIns="115186" tIns="57593" rIns="115186" bIns="57593"/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2265">
              <a:solidFill>
                <a:srgbClr val="000000"/>
              </a:solidFill>
              <a:latin typeface="微软雅黑" panose="020B0503020204020204" pitchFamily="32" charset="-122"/>
              <a:ea typeface="微软雅黑" panose="020B0503020204020204" pitchFamily="32" charset="-122"/>
            </a:endParaRPr>
          </a:p>
        </p:txBody>
      </p:sp>
      <p:pic>
        <p:nvPicPr>
          <p:cNvPr id="9227" name="图片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840913" y="-68263"/>
            <a:ext cx="1516062" cy="113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5570538" y="3059113"/>
            <a:ext cx="5449887" cy="271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1" lang="en-US" altLang="zh-CN" sz="1765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2" charset="-122"/>
                <a:ea typeface="微软雅黑" panose="020B0503020204020204" pitchFamily="32" charset="-122"/>
                <a:cs typeface="Times New Roman" panose="02020603050405020304" pitchFamily="16" charset="0"/>
                <a:sym typeface="+mn-ea"/>
              </a:rPr>
              <a:t>Bluebank Communication Technology Co., Ltd </a:t>
            </a:r>
            <a:endParaRPr kumimoji="1" lang="en-US" altLang="zh-CN" sz="1765" dirty="0">
              <a:solidFill>
                <a:srgbClr val="FFFFFF">
                  <a:lumMod val="65000"/>
                </a:srgbClr>
              </a:solidFill>
              <a:latin typeface="微软雅黑" panose="020B0503020204020204" pitchFamily="32" charset="-122"/>
              <a:ea typeface="微软雅黑" panose="020B0503020204020204" pitchFamily="32" charset="-122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5395913" y="1970088"/>
            <a:ext cx="5534025" cy="1279525"/>
          </a:xfrm>
          <a:prstGeom prst="rect">
            <a:avLst/>
          </a:prstGeom>
          <a:noFill/>
          <a:effectLst/>
        </p:spPr>
        <p:txBody>
          <a:bodyPr lIns="115186" tIns="57593" rIns="115186" bIns="57593">
            <a:spAutoFit/>
          </a:bodyPr>
          <a:lstStyle/>
          <a:p>
            <a:pPr defTabSz="1151255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7560" b="1" dirty="0">
                <a:solidFill>
                  <a:srgbClr val="0070C0">
                    <a:lumMod val="75000"/>
                  </a:srgbClr>
                </a:solidFill>
                <a:latin typeface="微软雅黑" panose="020B0503020204020204" pitchFamily="32" charset="-122"/>
                <a:ea typeface="微软雅黑" panose="020B0503020204020204" pitchFamily="32" charset="-122"/>
                <a:cs typeface="+mn-ea"/>
                <a:sym typeface="微软雅黑" panose="020B0503020204020204" pitchFamily="32" charset="-122"/>
              </a:rPr>
              <a:t>THANKS</a:t>
            </a:r>
            <a:endParaRPr lang="zh-CN" altLang="en-US" sz="7560" b="1" dirty="0">
              <a:solidFill>
                <a:srgbClr val="0070C0">
                  <a:lumMod val="75000"/>
                </a:srgbClr>
              </a:solidFill>
              <a:latin typeface="微软雅黑" panose="020B0503020204020204" pitchFamily="32" charset="-122"/>
              <a:ea typeface="微软雅黑" panose="020B0503020204020204" pitchFamily="32" charset="-122"/>
              <a:cs typeface="+mn-ea"/>
              <a:sym typeface="微软雅黑" panose="020B0503020204020204" pitchFamily="32" charset="-122"/>
            </a:endParaRPr>
          </a:p>
        </p:txBody>
      </p:sp>
      <p:sp>
        <p:nvSpPr>
          <p:cNvPr id="9230" name="文本框 15"/>
          <p:cNvSpPr txBox="1">
            <a:spLocks noChangeArrowheads="1"/>
          </p:cNvSpPr>
          <p:nvPr/>
        </p:nvSpPr>
        <p:spPr bwMode="auto">
          <a:xfrm>
            <a:off x="5183188" y="6186488"/>
            <a:ext cx="1625600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6F6F6F"/>
                </a:solidFill>
                <a:latin typeface="Times New Roman" panose="02020603050405020304" pitchFamily="16" charset="0"/>
              </a:rPr>
              <a:t>Bluebank Confidential </a:t>
            </a:r>
            <a:endParaRPr lang="zh-CN" altLang="en-US" sz="1200">
              <a:solidFill>
                <a:srgbClr val="6F6F6F"/>
              </a:solidFill>
              <a:latin typeface="Times New Roman" panose="02020603050405020304" pitchFamily="16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942bfe2e-949f-4acd-a90e-b5560d90587d}"/>
</p:tagLst>
</file>

<file path=ppt/theme/theme1.xml><?xml version="1.0" encoding="utf-8"?>
<a:theme xmlns:a="http://schemas.openxmlformats.org/drawingml/2006/main" name="ytfcells">
  <a:themeElements>
    <a:clrScheme name="自定义 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70C0"/>
      </a:accent1>
      <a:accent2>
        <a:srgbClr val="A5A5A5"/>
      </a:accent2>
      <a:accent3>
        <a:srgbClr val="F69200"/>
      </a:accent3>
      <a:accent4>
        <a:srgbClr val="92D050"/>
      </a:accent4>
      <a:accent5>
        <a:srgbClr val="FF0000"/>
      </a:accent5>
      <a:accent6>
        <a:srgbClr val="C00000"/>
      </a:accent6>
      <a:hlink>
        <a:srgbClr val="0070C0"/>
      </a:hlink>
      <a:folHlink>
        <a:srgbClr val="7030A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自定义</PresentationFormat>
  <Paragraphs>72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Impact</vt:lpstr>
      <vt:lpstr>Calibri</vt:lpstr>
      <vt:lpstr>Times New Roman</vt:lpstr>
      <vt:lpstr>Hiragino Sans GB W3</vt:lpstr>
      <vt:lpstr>Open Sans</vt:lpstr>
      <vt:lpstr>Calibri</vt:lpstr>
      <vt:lpstr>Arial Unicode MS</vt:lpstr>
      <vt:lpstr>Segoe Print</vt:lpstr>
      <vt:lpstr>ytfcells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bilifo</cp:lastModifiedBy>
  <cp:revision>1089</cp:revision>
  <dcterms:created xsi:type="dcterms:W3CDTF">2013-01-25T01:44:00Z</dcterms:created>
  <dcterms:modified xsi:type="dcterms:W3CDTF">2020-09-04T02:34:24Z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RubyTemplateID">
    <vt:lpwstr>13</vt:lpwstr>
  </property>
</Properties>
</file>