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54" r:id="rId3"/>
    <p:sldId id="460" r:id="rId5"/>
    <p:sldId id="463" r:id="rId6"/>
    <p:sldId id="464" r:id="rId7"/>
    <p:sldId id="465" r:id="rId8"/>
    <p:sldId id="466" r:id="rId9"/>
    <p:sldId id="467" r:id="rId10"/>
    <p:sldId id="452" r:id="rId11"/>
  </p:sldIdLst>
  <p:sldSz cx="11518900" cy="6480175"/>
  <p:notesSz cx="7103745" cy="10234295"/>
  <p:custDataLst>
    <p:tags r:id="rId1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00CCFF"/>
    <a:srgbClr val="FEC4EF"/>
    <a:srgbClr val="33CCCC"/>
    <a:srgbClr val="00FFCC"/>
    <a:srgbClr val="00CC99"/>
    <a:srgbClr val="66FFCC"/>
    <a:srgbClr val="DAE8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71318" autoAdjust="0"/>
  </p:normalViewPr>
  <p:slideViewPr>
    <p:cSldViewPr snapToObjects="1">
      <p:cViewPr>
        <p:scale>
          <a:sx n="125" d="100"/>
          <a:sy n="125" d="100"/>
        </p:scale>
        <p:origin x="1397" y="658"/>
      </p:cViewPr>
      <p:guideLst>
        <p:guide orient="horz" pos="2041"/>
        <p:guide pos="36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42875" y="768350"/>
            <a:ext cx="6818313" cy="3836988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83250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/>
          <a:lstStyle>
            <a:lvl1pPr eaLnBrk="0" hangingPunct="0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/>
          <a:lstStyle>
            <a:lvl1pPr algn="r" eaLnBrk="0" hangingPunct="0">
              <a:defRPr sz="1300"/>
            </a:lvl1pPr>
          </a:lstStyle>
          <a:p>
            <a:pPr>
              <a:defRPr/>
            </a:pPr>
            <a:fld id="{9C929CFD-7DD4-4039-B4C7-D8EF07BF26B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1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1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1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1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1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126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>
              <a:latin typeface="Calibri" panose="020F0502020204030204" pitchFamily="16" charset="0"/>
            </a:endParaRPr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defTabSz="912495" eaLnBrk="1" hangingPunct="1">
              <a:buFont typeface="Arial" panose="020B0604020202020204" pitchFamily="34" charset="0"/>
              <a:buChar char="•"/>
            </a:pPr>
            <a:fld id="{5BC6D30F-2A3F-4374-9F4D-D096B52D4629}" type="slidenum">
              <a:rPr lang="zh-CN" altLang="en-US" sz="1200" smtClean="0">
                <a:solidFill>
                  <a:srgbClr val="000000"/>
                </a:solidFill>
                <a:latin typeface="Calibri" panose="020F0502020204030204" pitchFamily="16" charset="0"/>
              </a:rPr>
            </a:fld>
            <a:endParaRPr lang="zh-CN" altLang="en-US" sz="1200" smtClean="0">
              <a:solidFill>
                <a:srgbClr val="000000"/>
              </a:solidFill>
              <a:latin typeface="Calibri" panose="020F0502020204030204" pitchFamily="1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>
              <a:latin typeface="Calibri" panose="020F0502020204030204" pitchFamily="16" charset="0"/>
            </a:endParaRPr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fld id="{99A2DA54-9230-4DA1-ADA5-FB7BCD55840D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>
              <a:latin typeface="Calibri" panose="020F0502020204030204" pitchFamily="16" charset="0"/>
            </a:endParaRPr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fld id="{99A2DA54-9230-4DA1-ADA5-FB7BCD55840D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>
              <a:latin typeface="Calibri" panose="020F0502020204030204" pitchFamily="16" charset="0"/>
            </a:endParaRPr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fld id="{99A2DA54-9230-4DA1-ADA5-FB7BCD55840D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>
              <a:latin typeface="Calibri" panose="020F0502020204030204" pitchFamily="16" charset="0"/>
            </a:endParaRPr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fld id="{99A2DA54-9230-4DA1-ADA5-FB7BCD55840D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>
              <a:latin typeface="Calibri" panose="020F0502020204030204" pitchFamily="16" charset="0"/>
            </a:endParaRPr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fld id="{99A2DA54-9230-4DA1-ADA5-FB7BCD55840D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>
              <a:latin typeface="Calibri" panose="020F0502020204030204" pitchFamily="16" charset="0"/>
            </a:endParaRPr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fld id="{99A2DA54-9230-4DA1-ADA5-FB7BCD55840D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>
              <a:latin typeface="Calibri" panose="020F0502020204030204" pitchFamily="16" charset="0"/>
            </a:endParaRPr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defTabSz="912495" eaLnBrk="1" hangingPunct="1">
              <a:buFont typeface="Arial" panose="020B0604020202020204" pitchFamily="34" charset="0"/>
              <a:buChar char="•"/>
            </a:pPr>
            <a:fld id="{8BC07D74-5E94-4F34-8E66-3C6AA7819F7B}" type="slidenum">
              <a:rPr lang="zh-CN" altLang="en-US" sz="1200" smtClean="0">
                <a:solidFill>
                  <a:srgbClr val="000000"/>
                </a:solidFill>
                <a:latin typeface="Calibri" panose="020F0502020204030204" pitchFamily="16" charset="0"/>
              </a:rPr>
            </a:fld>
            <a:endParaRPr lang="zh-CN" altLang="en-US" sz="1200" smtClean="0">
              <a:solidFill>
                <a:srgbClr val="000000"/>
              </a:solidFill>
              <a:latin typeface="Calibri" panose="020F0502020204030204" pitchFamily="1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63163" y="593725"/>
            <a:ext cx="776287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菱形 2"/>
          <p:cNvSpPr/>
          <p:nvPr/>
        </p:nvSpPr>
        <p:spPr>
          <a:xfrm>
            <a:off x="411163" y="631825"/>
            <a:ext cx="285750" cy="280988"/>
          </a:xfrm>
          <a:prstGeom prst="diamond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0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76200" dist="50800" dir="462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186" tIns="57593" rIns="115186" bIns="57593" anchor="ctr"/>
          <a:lstStyle/>
          <a:p>
            <a:pPr algn="ctr"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FFFFFF"/>
              </a:solidFill>
              <a:cs typeface="+mn-ea"/>
              <a:sym typeface="微软雅黑" panose="020B0503020204020204" pitchFamily="32" charset="-122"/>
            </a:endParaRPr>
          </a:p>
        </p:txBody>
      </p:sp>
      <p:sp>
        <p:nvSpPr>
          <p:cNvPr id="4" name="菱形 3"/>
          <p:cNvSpPr/>
          <p:nvPr/>
        </p:nvSpPr>
        <p:spPr>
          <a:xfrm>
            <a:off x="317500" y="609600"/>
            <a:ext cx="222250" cy="219075"/>
          </a:xfrm>
          <a:prstGeom prst="diamond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0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76200" dist="50800" dir="462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186" tIns="57593" rIns="115186" bIns="57593" anchor="ctr"/>
          <a:lstStyle/>
          <a:p>
            <a:pPr algn="ctr"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FFFFFF"/>
              </a:solidFill>
              <a:cs typeface="+mn-ea"/>
              <a:sym typeface="微软雅黑" panose="020B0503020204020204" pitchFamily="32" charset="-122"/>
            </a:endParaRPr>
          </a:p>
        </p:txBody>
      </p:sp>
      <p:sp>
        <p:nvSpPr>
          <p:cNvPr id="5" name="矩形 14"/>
          <p:cNvSpPr/>
          <p:nvPr/>
        </p:nvSpPr>
        <p:spPr>
          <a:xfrm>
            <a:off x="9388475" y="523875"/>
            <a:ext cx="2124075" cy="538163"/>
          </a:xfrm>
          <a:custGeom>
            <a:avLst/>
            <a:gdLst>
              <a:gd name="connsiteX0" fmla="*/ 0 w 1686407"/>
              <a:gd name="connsiteY0" fmla="*/ 0 h 426825"/>
              <a:gd name="connsiteX1" fmla="*/ 1686407 w 1686407"/>
              <a:gd name="connsiteY1" fmla="*/ 0 h 426825"/>
              <a:gd name="connsiteX2" fmla="*/ 1686407 w 1686407"/>
              <a:gd name="connsiteY2" fmla="*/ 426825 h 426825"/>
              <a:gd name="connsiteX3" fmla="*/ 0 w 1686407"/>
              <a:gd name="connsiteY3" fmla="*/ 426825 h 426825"/>
              <a:gd name="connsiteX4" fmla="*/ 0 w 1686407"/>
              <a:gd name="connsiteY4" fmla="*/ 0 h 426825"/>
              <a:gd name="connsiteX0-1" fmla="*/ 0 w 1686407"/>
              <a:gd name="connsiteY0-2" fmla="*/ 0 h 428364"/>
              <a:gd name="connsiteX1-3" fmla="*/ 1686407 w 1686407"/>
              <a:gd name="connsiteY1-4" fmla="*/ 0 h 428364"/>
              <a:gd name="connsiteX2-5" fmla="*/ 1686407 w 1686407"/>
              <a:gd name="connsiteY2-6" fmla="*/ 426825 h 428364"/>
              <a:gd name="connsiteX3-7" fmla="*/ 144234 w 1686407"/>
              <a:gd name="connsiteY3-8" fmla="*/ 428364 h 428364"/>
              <a:gd name="connsiteX4-9" fmla="*/ 0 w 1686407"/>
              <a:gd name="connsiteY4-10" fmla="*/ 426825 h 428364"/>
              <a:gd name="connsiteX5" fmla="*/ 0 w 1686407"/>
              <a:gd name="connsiteY5" fmla="*/ 0 h 428364"/>
              <a:gd name="connsiteX0-11" fmla="*/ 0 w 1686407"/>
              <a:gd name="connsiteY0-12" fmla="*/ 0 h 428364"/>
              <a:gd name="connsiteX1-13" fmla="*/ 1686407 w 1686407"/>
              <a:gd name="connsiteY1-14" fmla="*/ 0 h 428364"/>
              <a:gd name="connsiteX2-15" fmla="*/ 1686407 w 1686407"/>
              <a:gd name="connsiteY2-16" fmla="*/ 426825 h 428364"/>
              <a:gd name="connsiteX3-17" fmla="*/ 144234 w 1686407"/>
              <a:gd name="connsiteY3-18" fmla="*/ 428364 h 428364"/>
              <a:gd name="connsiteX4-19" fmla="*/ 0 w 1686407"/>
              <a:gd name="connsiteY4-20" fmla="*/ 0 h 4283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686407" h="428364">
                <a:moveTo>
                  <a:pt x="0" y="0"/>
                </a:moveTo>
                <a:lnTo>
                  <a:pt x="1686407" y="0"/>
                </a:lnTo>
                <a:lnTo>
                  <a:pt x="1686407" y="426825"/>
                </a:lnTo>
                <a:lnTo>
                  <a:pt x="144234" y="42836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186" tIns="57593" rIns="115186" bIns="57593" anchor="ctr"/>
          <a:lstStyle/>
          <a:p>
            <a:pPr algn="ctr"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FFFFFF"/>
              </a:solidFill>
              <a:sym typeface="微软雅黑" panose="020B0503020204020204" pitchFamily="32" charset="-122"/>
            </a:endParaRPr>
          </a:p>
        </p:txBody>
      </p:sp>
      <p:sp>
        <p:nvSpPr>
          <p:cNvPr id="6" name="矩形 2"/>
          <p:cNvSpPr/>
          <p:nvPr/>
        </p:nvSpPr>
        <p:spPr>
          <a:xfrm>
            <a:off x="0" y="487363"/>
            <a:ext cx="9678988" cy="538162"/>
          </a:xfrm>
          <a:custGeom>
            <a:avLst/>
            <a:gdLst>
              <a:gd name="connsiteX0" fmla="*/ 0 w 7683879"/>
              <a:gd name="connsiteY0" fmla="*/ 0 h 426825"/>
              <a:gd name="connsiteX1" fmla="*/ 7683879 w 7683879"/>
              <a:gd name="connsiteY1" fmla="*/ 0 h 426825"/>
              <a:gd name="connsiteX2" fmla="*/ 7683879 w 7683879"/>
              <a:gd name="connsiteY2" fmla="*/ 426825 h 426825"/>
              <a:gd name="connsiteX3" fmla="*/ 0 w 7683879"/>
              <a:gd name="connsiteY3" fmla="*/ 426825 h 426825"/>
              <a:gd name="connsiteX4" fmla="*/ 0 w 7683879"/>
              <a:gd name="connsiteY4" fmla="*/ 0 h 426825"/>
              <a:gd name="connsiteX0-1" fmla="*/ 0 w 7683879"/>
              <a:gd name="connsiteY0-2" fmla="*/ 848 h 427673"/>
              <a:gd name="connsiteX1-3" fmla="*/ 7526215 w 7683879"/>
              <a:gd name="connsiteY1-4" fmla="*/ 0 h 427673"/>
              <a:gd name="connsiteX2-5" fmla="*/ 7683879 w 7683879"/>
              <a:gd name="connsiteY2-6" fmla="*/ 848 h 427673"/>
              <a:gd name="connsiteX3-7" fmla="*/ 7683879 w 7683879"/>
              <a:gd name="connsiteY3-8" fmla="*/ 427673 h 427673"/>
              <a:gd name="connsiteX4-9" fmla="*/ 0 w 7683879"/>
              <a:gd name="connsiteY4-10" fmla="*/ 427673 h 427673"/>
              <a:gd name="connsiteX5" fmla="*/ 0 w 7683879"/>
              <a:gd name="connsiteY5" fmla="*/ 848 h 427673"/>
              <a:gd name="connsiteX0-11" fmla="*/ 0 w 7683879"/>
              <a:gd name="connsiteY0-12" fmla="*/ 848 h 427673"/>
              <a:gd name="connsiteX1-13" fmla="*/ 7526215 w 7683879"/>
              <a:gd name="connsiteY1-14" fmla="*/ 0 h 427673"/>
              <a:gd name="connsiteX2-15" fmla="*/ 7683879 w 7683879"/>
              <a:gd name="connsiteY2-16" fmla="*/ 427673 h 427673"/>
              <a:gd name="connsiteX3-17" fmla="*/ 0 w 7683879"/>
              <a:gd name="connsiteY3-18" fmla="*/ 427673 h 427673"/>
              <a:gd name="connsiteX4-19" fmla="*/ 0 w 7683879"/>
              <a:gd name="connsiteY4-20" fmla="*/ 848 h 4276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683879" h="427673">
                <a:moveTo>
                  <a:pt x="0" y="848"/>
                </a:moveTo>
                <a:lnTo>
                  <a:pt x="7526215" y="0"/>
                </a:lnTo>
                <a:lnTo>
                  <a:pt x="7683879" y="427673"/>
                </a:lnTo>
                <a:lnTo>
                  <a:pt x="0" y="427673"/>
                </a:lnTo>
                <a:lnTo>
                  <a:pt x="0" y="848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186" tIns="57593" rIns="115186" bIns="57593" anchor="ctr"/>
          <a:lstStyle/>
          <a:p>
            <a:pPr algn="ctr"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FFFFFF"/>
              </a:solidFill>
              <a:sym typeface="微软雅黑" panose="020B0503020204020204" pitchFamily="32" charset="-122"/>
            </a:endParaRP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>
          <a:xfrm>
            <a:off x="576263" y="6005513"/>
            <a:ext cx="2687637" cy="346075"/>
          </a:xfrm>
          <a:prstGeom prst="rect">
            <a:avLst/>
          </a:prstGeom>
        </p:spPr>
        <p:txBody>
          <a:bodyPr vert="horz" wrap="square" lIns="91438" tIns="45719" rIns="91438" bIns="45719" numCol="1" anchor="t" anchorCtr="0" compatLnSpc="1"/>
          <a:lstStyle>
            <a:lvl1pPr eaLnBrk="1" hangingPunct="1">
              <a:buFontTx/>
              <a:buNone/>
              <a:defRPr sz="2200">
                <a:solidFill>
                  <a:srgbClr val="000000"/>
                </a:solidFill>
                <a:latin typeface="微软雅黑" panose="020B0503020204020204" pitchFamily="32" charset="-122"/>
                <a:ea typeface="微软雅黑" panose="020B0503020204020204" pitchFamily="32" charset="-122"/>
              </a:defRPr>
            </a:lvl1pPr>
          </a:lstStyle>
          <a:p>
            <a:pPr>
              <a:defRPr/>
            </a:pPr>
            <a:fld id="{C65AF968-6003-4187-B1AC-E1D874DB7345}" type="datetime1">
              <a:rPr lang="zh-CN" altLang="en-US"/>
            </a:fld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5413" y="6035675"/>
            <a:ext cx="3648075" cy="346075"/>
          </a:xfrm>
          <a:prstGeom prst="rect">
            <a:avLst/>
          </a:prstGeom>
        </p:spPr>
        <p:txBody>
          <a:bodyPr vert="horz" wrap="square" lIns="91438" tIns="45719" rIns="91438" bIns="45719" numCol="1" anchor="t" anchorCtr="0" compatLnSpc="1"/>
          <a:lstStyle>
            <a:lvl1pPr eaLnBrk="1" hangingPunct="1">
              <a:buFontTx/>
              <a:buNone/>
              <a:defRPr sz="1300">
                <a:solidFill>
                  <a:srgbClr val="000000"/>
                </a:solidFill>
                <a:latin typeface="微软雅黑" panose="020B0503020204020204" pitchFamily="32" charset="-122"/>
                <a:ea typeface="微软雅黑" panose="020B0503020204020204" pitchFamily="3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88475" y="6030913"/>
            <a:ext cx="1541463" cy="384175"/>
          </a:xfrm>
          <a:prstGeom prst="rect">
            <a:avLst/>
          </a:prstGeom>
        </p:spPr>
        <p:txBody>
          <a:bodyPr vert="horz" wrap="square" lIns="91438" tIns="45719" rIns="91438" bIns="45719" numCol="1" anchor="t" anchorCtr="0" compatLnSpc="1"/>
          <a:lstStyle>
            <a:lvl1pPr algn="ctr">
              <a:defRPr sz="1700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2" charset="-122"/>
              </a:defRPr>
            </a:lvl1pPr>
          </a:lstStyle>
          <a:p>
            <a:pPr>
              <a:defRPr/>
            </a:pPr>
            <a:fld id="{788467E0-BBF2-4D31-8B3C-9250FDE6218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>
          <a:xfrm>
            <a:off x="576263" y="6013450"/>
            <a:ext cx="2687637" cy="344488"/>
          </a:xfrm>
          <a:prstGeom prst="rect">
            <a:avLst/>
          </a:prstGeom>
        </p:spPr>
        <p:txBody>
          <a:bodyPr vert="horz" wrap="square" lIns="91438" tIns="45719" rIns="91438" bIns="45719" numCol="1" anchor="t" anchorCtr="0" compatLnSpc="1"/>
          <a:lstStyle>
            <a:lvl1pPr eaLnBrk="1" hangingPunct="1">
              <a:buFontTx/>
              <a:buNone/>
              <a:defRPr sz="2200">
                <a:solidFill>
                  <a:srgbClr val="000000"/>
                </a:solidFill>
                <a:latin typeface="微软雅黑" panose="020B0503020204020204" pitchFamily="32" charset="-122"/>
                <a:ea typeface="微软雅黑" panose="020B0503020204020204" pitchFamily="32" charset="-122"/>
              </a:defRPr>
            </a:lvl1pPr>
          </a:lstStyle>
          <a:p>
            <a:pPr>
              <a:defRPr/>
            </a:pPr>
            <a:fld id="{0BB79601-EE9E-43AB-AD94-E4645832B58C}" type="datetime1">
              <a:rPr lang="zh-CN" altLang="en-US"/>
            </a:fld>
            <a:endParaRPr lang="zh-CN" altLang="en-US"/>
          </a:p>
        </p:txBody>
      </p:sp>
      <p:sp>
        <p:nvSpPr>
          <p:cNvPr id="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887788" y="6013450"/>
            <a:ext cx="3648075" cy="344488"/>
          </a:xfrm>
          <a:prstGeom prst="rect">
            <a:avLst/>
          </a:prstGeom>
        </p:spPr>
        <p:txBody>
          <a:bodyPr vert="horz" wrap="square" lIns="76616" tIns="38308" rIns="76616" bIns="38308" numCol="1" anchor="ctr" anchorCtr="0" compatLnSpc="1"/>
          <a:lstStyle>
            <a:lvl1pPr eaLnBrk="1" hangingPunct="1">
              <a:buFontTx/>
              <a:buNone/>
              <a:defRPr sz="2200">
                <a:solidFill>
                  <a:srgbClr val="A6A6A6"/>
                </a:solidFill>
                <a:latin typeface="Calibri" panose="020F0502020204030204" pitchFamily="16" charset="0"/>
                <a:ea typeface="微软雅黑" panose="020B0503020204020204" pitchFamily="3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53475" y="6002338"/>
            <a:ext cx="1747838" cy="355600"/>
          </a:xfrm>
          <a:prstGeom prst="rect">
            <a:avLst/>
          </a:prstGeom>
        </p:spPr>
        <p:txBody>
          <a:bodyPr vert="horz" wrap="square" lIns="102154" tIns="51075" rIns="102154" bIns="51075" numCol="1" anchor="ctr" anchorCtr="0" compatLnSpc="1"/>
          <a:lstStyle>
            <a:lvl1pPr algn="r">
              <a:defRPr sz="2200">
                <a:solidFill>
                  <a:srgbClr val="000000"/>
                </a:solidFill>
                <a:latin typeface="微软雅黑" panose="020B0503020204020204" pitchFamily="32" charset="-122"/>
                <a:ea typeface="微软雅黑" panose="020B0503020204020204" pitchFamily="32" charset="-122"/>
              </a:defRPr>
            </a:lvl1pPr>
          </a:lstStyle>
          <a:p>
            <a:pPr>
              <a:defRPr/>
            </a:pPr>
            <a:fld id="{7C06373A-B485-461E-B24A-4DF0D3F9E08C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  <p:transition spd="slow" advClick="0" advTm="0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 advClick="0" advTm="0"/>
  <p:txStyles>
    <p:titleStyle>
      <a:lvl1pPr algn="ctr" defTabSz="1287145" rtl="0" eaLnBrk="0" fontAlgn="base" hangingPunct="0">
        <a:spcBef>
          <a:spcPct val="0"/>
        </a:spcBef>
        <a:spcAft>
          <a:spcPct val="0"/>
        </a:spcAft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8714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微软雅黑" panose="020B0503020204020204" pitchFamily="32" charset="-122"/>
          <a:ea typeface="微软雅黑" panose="020B0503020204020204" pitchFamily="32" charset="-122"/>
        </a:defRPr>
      </a:lvl2pPr>
      <a:lvl3pPr algn="ctr" defTabSz="128714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微软雅黑" panose="020B0503020204020204" pitchFamily="32" charset="-122"/>
          <a:ea typeface="微软雅黑" panose="020B0503020204020204" pitchFamily="32" charset="-122"/>
        </a:defRPr>
      </a:lvl3pPr>
      <a:lvl4pPr algn="ctr" defTabSz="128714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微软雅黑" panose="020B0503020204020204" pitchFamily="32" charset="-122"/>
          <a:ea typeface="微软雅黑" panose="020B0503020204020204" pitchFamily="32" charset="-122"/>
        </a:defRPr>
      </a:lvl4pPr>
      <a:lvl5pPr algn="ctr" defTabSz="128714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微软雅黑" panose="020B0503020204020204" pitchFamily="32" charset="-122"/>
          <a:ea typeface="微软雅黑" panose="020B0503020204020204" pitchFamily="32" charset="-122"/>
        </a:defRPr>
      </a:lvl5pPr>
      <a:lvl6pPr marL="457200" algn="ctr" defTabSz="1287145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微软雅黑" panose="020B0503020204020204" pitchFamily="32" charset="-122"/>
          <a:ea typeface="微软雅黑" panose="020B0503020204020204" pitchFamily="32" charset="-122"/>
        </a:defRPr>
      </a:lvl6pPr>
      <a:lvl7pPr marL="914400" algn="ctr" defTabSz="1287145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微软雅黑" panose="020B0503020204020204" pitchFamily="32" charset="-122"/>
          <a:ea typeface="微软雅黑" panose="020B0503020204020204" pitchFamily="32" charset="-122"/>
        </a:defRPr>
      </a:lvl7pPr>
      <a:lvl8pPr marL="1371600" algn="ctr" defTabSz="1287145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微软雅黑" panose="020B0503020204020204" pitchFamily="32" charset="-122"/>
          <a:ea typeface="微软雅黑" panose="020B0503020204020204" pitchFamily="32" charset="-122"/>
        </a:defRPr>
      </a:lvl8pPr>
      <a:lvl9pPr marL="1828800" algn="ctr" defTabSz="1287145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微软雅黑" panose="020B0503020204020204" pitchFamily="32" charset="-122"/>
          <a:ea typeface="微软雅黑" panose="020B0503020204020204" pitchFamily="32" charset="-122"/>
        </a:defRPr>
      </a:lvl9pPr>
    </p:titleStyle>
    <p:bodyStyle>
      <a:lvl1pPr marL="482600" indent="-482600" algn="l" defTabSz="128714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6480" indent="-401955" algn="l" defTabSz="128714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9725" indent="-320675" algn="l" defTabSz="128714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54250" indent="-320675" algn="l" defTabSz="128714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98775" indent="-320675" algn="l" defTabSz="128714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44570" indent="-321945" algn="l" defTabSz="12884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95" kern="1200">
          <a:solidFill>
            <a:schemeClr val="tx1"/>
          </a:solidFill>
          <a:latin typeface="+mn-lt"/>
          <a:ea typeface="+mn-ea"/>
          <a:cs typeface="+mn-cs"/>
        </a:defRPr>
      </a:lvl6pPr>
      <a:lvl7pPr marL="4189095" indent="-321945" algn="l" defTabSz="12884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95" kern="1200">
          <a:solidFill>
            <a:schemeClr val="tx1"/>
          </a:solidFill>
          <a:latin typeface="+mn-lt"/>
          <a:ea typeface="+mn-ea"/>
          <a:cs typeface="+mn-cs"/>
        </a:defRPr>
      </a:lvl7pPr>
      <a:lvl8pPr marL="4833620" indent="-321945" algn="l" defTabSz="12884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95" kern="1200">
          <a:solidFill>
            <a:schemeClr val="tx1"/>
          </a:solidFill>
          <a:latin typeface="+mn-lt"/>
          <a:ea typeface="+mn-ea"/>
          <a:cs typeface="+mn-cs"/>
        </a:defRPr>
      </a:lvl8pPr>
      <a:lvl9pPr marL="5478145" indent="-321945" algn="l" defTabSz="12884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8841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4525" algn="l" defTabSz="128841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9050" algn="l" defTabSz="128841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33575" algn="l" defTabSz="128841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78100" algn="l" defTabSz="128841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22625" algn="l" defTabSz="128841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67150" algn="l" defTabSz="128841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511040" algn="l" defTabSz="128841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55565" algn="l" defTabSz="128841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4">
            <a:hlinkClick r:id="" action="ppaction://media"/>
          </p:cNvPr>
          <p:cNvPicPr>
            <a:picLocks noRot="1"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781175" y="-623888"/>
            <a:ext cx="768350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Freeform 3305"/>
          <p:cNvSpPr/>
          <p:nvPr/>
        </p:nvSpPr>
        <p:spPr bwMode="auto">
          <a:xfrm>
            <a:off x="0" y="0"/>
            <a:ext cx="6435725" cy="6483350"/>
          </a:xfrm>
          <a:custGeom>
            <a:avLst/>
            <a:gdLst>
              <a:gd name="T0" fmla="*/ 2365 w 3218"/>
              <a:gd name="T1" fmla="*/ 0 h 3242"/>
              <a:gd name="T2" fmla="*/ 0 w 3218"/>
              <a:gd name="T3" fmla="*/ 0 h 3242"/>
              <a:gd name="T4" fmla="*/ 0 w 3218"/>
              <a:gd name="T5" fmla="*/ 2356 h 3242"/>
              <a:gd name="T6" fmla="*/ 885 w 3218"/>
              <a:gd name="T7" fmla="*/ 3242 h 3242"/>
              <a:gd name="T8" fmla="*/ 3218 w 3218"/>
              <a:gd name="T9" fmla="*/ 907 h 3242"/>
              <a:gd name="T10" fmla="*/ 3218 w 3218"/>
              <a:gd name="T11" fmla="*/ 854 h 3242"/>
              <a:gd name="T12" fmla="*/ 2365 w 3218"/>
              <a:gd name="T13" fmla="*/ 0 h 3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8" h="3242">
                <a:moveTo>
                  <a:pt x="2365" y="0"/>
                </a:moveTo>
                <a:lnTo>
                  <a:pt x="0" y="0"/>
                </a:lnTo>
                <a:lnTo>
                  <a:pt x="0" y="2356"/>
                </a:lnTo>
                <a:lnTo>
                  <a:pt x="885" y="3242"/>
                </a:lnTo>
                <a:lnTo>
                  <a:pt x="3218" y="907"/>
                </a:lnTo>
                <a:lnTo>
                  <a:pt x="3218" y="854"/>
                </a:lnTo>
                <a:lnTo>
                  <a:pt x="2365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lIns="115186" tIns="57593" rIns="115186" bIns="57593"/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000000"/>
              </a:solidFill>
              <a:latin typeface="微软雅黑" panose="020B0503020204020204" pitchFamily="32" charset="-122"/>
              <a:ea typeface="微软雅黑" panose="020B0503020204020204" pitchFamily="32" charset="-122"/>
            </a:endParaRPr>
          </a:p>
        </p:txBody>
      </p:sp>
      <p:sp>
        <p:nvSpPr>
          <p:cNvPr id="44" name="Freeform 3306"/>
          <p:cNvSpPr/>
          <p:nvPr/>
        </p:nvSpPr>
        <p:spPr bwMode="auto">
          <a:xfrm>
            <a:off x="49213" y="-1588"/>
            <a:ext cx="6435725" cy="6483351"/>
          </a:xfrm>
          <a:custGeom>
            <a:avLst/>
            <a:gdLst>
              <a:gd name="T0" fmla="*/ 2365 w 3218"/>
              <a:gd name="T1" fmla="*/ 0 h 3242"/>
              <a:gd name="T2" fmla="*/ 0 w 3218"/>
              <a:gd name="T3" fmla="*/ 0 h 3242"/>
              <a:gd name="T4" fmla="*/ 0 w 3218"/>
              <a:gd name="T5" fmla="*/ 2356 h 3242"/>
              <a:gd name="T6" fmla="*/ 885 w 3218"/>
              <a:gd name="T7" fmla="*/ 3242 h 3242"/>
              <a:gd name="T8" fmla="*/ 3218 w 3218"/>
              <a:gd name="T9" fmla="*/ 907 h 3242"/>
              <a:gd name="T10" fmla="*/ 3218 w 3218"/>
              <a:gd name="T11" fmla="*/ 854 h 3242"/>
              <a:gd name="T12" fmla="*/ 2365 w 3218"/>
              <a:gd name="T13" fmla="*/ 0 h 3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8" h="3242">
                <a:moveTo>
                  <a:pt x="2365" y="0"/>
                </a:moveTo>
                <a:lnTo>
                  <a:pt x="0" y="0"/>
                </a:lnTo>
                <a:lnTo>
                  <a:pt x="0" y="2356"/>
                </a:lnTo>
                <a:lnTo>
                  <a:pt x="885" y="3242"/>
                </a:lnTo>
                <a:lnTo>
                  <a:pt x="3218" y="907"/>
                </a:lnTo>
                <a:lnTo>
                  <a:pt x="3218" y="854"/>
                </a:lnTo>
                <a:lnTo>
                  <a:pt x="2365" y="0"/>
                </a:lnTo>
              </a:path>
            </a:pathLst>
          </a:custGeom>
          <a:noFill/>
          <a:ln>
            <a:noFill/>
          </a:ln>
        </p:spPr>
        <p:txBody>
          <a:bodyPr lIns="115186" tIns="57593" rIns="115186" bIns="57593"/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000000"/>
              </a:solidFill>
              <a:latin typeface="微软雅黑" panose="020B0503020204020204" pitchFamily="32" charset="-122"/>
              <a:ea typeface="微软雅黑" panose="020B0503020204020204" pitchFamily="32" charset="-122"/>
            </a:endParaRPr>
          </a:p>
        </p:txBody>
      </p:sp>
      <p:sp>
        <p:nvSpPr>
          <p:cNvPr id="45" name="Freeform 5"/>
          <p:cNvSpPr/>
          <p:nvPr/>
        </p:nvSpPr>
        <p:spPr bwMode="auto">
          <a:xfrm>
            <a:off x="923925" y="355600"/>
            <a:ext cx="2808288" cy="2811463"/>
          </a:xfrm>
          <a:custGeom>
            <a:avLst/>
            <a:gdLst>
              <a:gd name="T0" fmla="*/ 809 w 1619"/>
              <a:gd name="T1" fmla="*/ 1621 h 1621"/>
              <a:gd name="T2" fmla="*/ 0 w 1619"/>
              <a:gd name="T3" fmla="*/ 810 h 1621"/>
              <a:gd name="T4" fmla="*/ 809 w 1619"/>
              <a:gd name="T5" fmla="*/ 0 h 1621"/>
              <a:gd name="T6" fmla="*/ 1619 w 1619"/>
              <a:gd name="T7" fmla="*/ 810 h 1621"/>
              <a:gd name="T8" fmla="*/ 809 w 1619"/>
              <a:gd name="T9" fmla="*/ 1621 h 1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9" h="1621">
                <a:moveTo>
                  <a:pt x="809" y="1621"/>
                </a:moveTo>
                <a:lnTo>
                  <a:pt x="0" y="810"/>
                </a:lnTo>
                <a:lnTo>
                  <a:pt x="809" y="0"/>
                </a:lnTo>
                <a:lnTo>
                  <a:pt x="1619" y="810"/>
                </a:lnTo>
                <a:lnTo>
                  <a:pt x="809" y="162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115186" tIns="57593" rIns="115186" bIns="57593"/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000000"/>
              </a:solidFill>
              <a:latin typeface="微软雅黑" panose="020B0503020204020204" pitchFamily="32" charset="-122"/>
              <a:ea typeface="微软雅黑" panose="020B0503020204020204" pitchFamily="32" charset="-122"/>
            </a:endParaRPr>
          </a:p>
        </p:txBody>
      </p:sp>
      <p:sp>
        <p:nvSpPr>
          <p:cNvPr id="46" name="Freeform 6"/>
          <p:cNvSpPr/>
          <p:nvPr/>
        </p:nvSpPr>
        <p:spPr bwMode="auto">
          <a:xfrm>
            <a:off x="923925" y="3167063"/>
            <a:ext cx="2808288" cy="2811462"/>
          </a:xfrm>
          <a:custGeom>
            <a:avLst/>
            <a:gdLst>
              <a:gd name="T0" fmla="*/ 809 w 1619"/>
              <a:gd name="T1" fmla="*/ 1620 h 1620"/>
              <a:gd name="T2" fmla="*/ 0 w 1619"/>
              <a:gd name="T3" fmla="*/ 810 h 1620"/>
              <a:gd name="T4" fmla="*/ 809 w 1619"/>
              <a:gd name="T5" fmla="*/ 0 h 1620"/>
              <a:gd name="T6" fmla="*/ 1619 w 1619"/>
              <a:gd name="T7" fmla="*/ 810 h 1620"/>
              <a:gd name="T8" fmla="*/ 809 w 1619"/>
              <a:gd name="T9" fmla="*/ 1620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9" h="1620">
                <a:moveTo>
                  <a:pt x="809" y="1620"/>
                </a:moveTo>
                <a:lnTo>
                  <a:pt x="0" y="810"/>
                </a:lnTo>
                <a:lnTo>
                  <a:pt x="809" y="0"/>
                </a:lnTo>
                <a:lnTo>
                  <a:pt x="1619" y="810"/>
                </a:lnTo>
                <a:lnTo>
                  <a:pt x="809" y="16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lIns="115186" tIns="57593" rIns="115186" bIns="57593"/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000000"/>
              </a:solidFill>
              <a:latin typeface="微软雅黑" panose="020B0503020204020204" pitchFamily="32" charset="-122"/>
              <a:ea typeface="微软雅黑" panose="020B0503020204020204" pitchFamily="32" charset="-122"/>
            </a:endParaRPr>
          </a:p>
        </p:txBody>
      </p:sp>
      <p:sp>
        <p:nvSpPr>
          <p:cNvPr id="47" name="Freeform 7"/>
          <p:cNvSpPr/>
          <p:nvPr/>
        </p:nvSpPr>
        <p:spPr bwMode="auto">
          <a:xfrm>
            <a:off x="2327275" y="1760538"/>
            <a:ext cx="2809875" cy="2811462"/>
          </a:xfrm>
          <a:custGeom>
            <a:avLst/>
            <a:gdLst>
              <a:gd name="T0" fmla="*/ 810 w 1620"/>
              <a:gd name="T1" fmla="*/ 1621 h 1621"/>
              <a:gd name="T2" fmla="*/ 0 w 1620"/>
              <a:gd name="T3" fmla="*/ 811 h 1621"/>
              <a:gd name="T4" fmla="*/ 810 w 1620"/>
              <a:gd name="T5" fmla="*/ 0 h 1621"/>
              <a:gd name="T6" fmla="*/ 1620 w 1620"/>
              <a:gd name="T7" fmla="*/ 811 h 1621"/>
              <a:gd name="T8" fmla="*/ 810 w 1620"/>
              <a:gd name="T9" fmla="*/ 1621 h 1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0" h="1621">
                <a:moveTo>
                  <a:pt x="810" y="1621"/>
                </a:moveTo>
                <a:lnTo>
                  <a:pt x="0" y="811"/>
                </a:lnTo>
                <a:lnTo>
                  <a:pt x="810" y="0"/>
                </a:lnTo>
                <a:lnTo>
                  <a:pt x="1620" y="811"/>
                </a:lnTo>
                <a:lnTo>
                  <a:pt x="810" y="162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115186" tIns="57593" rIns="115186" bIns="57593"/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000000"/>
              </a:solidFill>
              <a:latin typeface="微软雅黑" panose="020B0503020204020204" pitchFamily="32" charset="-122"/>
              <a:ea typeface="微软雅黑" panose="020B0503020204020204" pitchFamily="32" charset="-122"/>
            </a:endParaRPr>
          </a:p>
        </p:txBody>
      </p:sp>
      <p:sp>
        <p:nvSpPr>
          <p:cNvPr id="49" name="Freeform 3301"/>
          <p:cNvSpPr/>
          <p:nvPr/>
        </p:nvSpPr>
        <p:spPr bwMode="auto">
          <a:xfrm>
            <a:off x="2728913" y="790575"/>
            <a:ext cx="1825625" cy="1828800"/>
          </a:xfrm>
          <a:custGeom>
            <a:avLst/>
            <a:gdLst>
              <a:gd name="T0" fmla="*/ 1617 w 3233"/>
              <a:gd name="T1" fmla="*/ 3236 h 3236"/>
              <a:gd name="T2" fmla="*/ 0 w 3233"/>
              <a:gd name="T3" fmla="*/ 1619 h 3236"/>
              <a:gd name="T4" fmla="*/ 1617 w 3233"/>
              <a:gd name="T5" fmla="*/ 0 h 3236"/>
              <a:gd name="T6" fmla="*/ 3233 w 3233"/>
              <a:gd name="T7" fmla="*/ 1619 h 3236"/>
              <a:gd name="T8" fmla="*/ 1617 w 3233"/>
              <a:gd name="T9" fmla="*/ 3236 h 3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3" h="3236">
                <a:moveTo>
                  <a:pt x="1617" y="3236"/>
                </a:moveTo>
                <a:lnTo>
                  <a:pt x="0" y="1619"/>
                </a:lnTo>
                <a:lnTo>
                  <a:pt x="1617" y="0"/>
                </a:lnTo>
                <a:lnTo>
                  <a:pt x="3233" y="1619"/>
                </a:lnTo>
                <a:lnTo>
                  <a:pt x="1617" y="3236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>
            <a:outerShdw blurRad="381000" dist="101600" dir="2700000" algn="ctr" rotWithShape="0">
              <a:srgbClr val="000000">
                <a:alpha val="30000"/>
              </a:srgbClr>
            </a:outerShdw>
          </a:effectLst>
        </p:spPr>
        <p:txBody>
          <a:bodyPr lIns="115186" tIns="57593" rIns="115186" bIns="57593"/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000000"/>
              </a:solidFill>
              <a:latin typeface="微软雅黑" panose="020B0503020204020204" pitchFamily="32" charset="-122"/>
              <a:ea typeface="微软雅黑" panose="020B0503020204020204" pitchFamily="32" charset="-122"/>
            </a:endParaRPr>
          </a:p>
        </p:txBody>
      </p:sp>
      <p:grpSp>
        <p:nvGrpSpPr>
          <p:cNvPr id="2" name="组合 52"/>
          <p:cNvGrpSpPr/>
          <p:nvPr/>
        </p:nvGrpSpPr>
        <p:grpSpPr>
          <a:xfrm>
            <a:off x="-136705" y="1170028"/>
            <a:ext cx="3992420" cy="3994887"/>
            <a:chOff x="265239" y="1114832"/>
            <a:chExt cx="2796817" cy="2798546"/>
          </a:xfrm>
          <a:effectLst>
            <a:outerShdw blurRad="381000" dist="101600" dir="2700000" algn="ctr" rotWithShape="0">
              <a:srgbClr val="000000">
                <a:alpha val="30000"/>
              </a:srgbClr>
            </a:outerShdw>
          </a:effectLst>
        </p:grpSpPr>
        <p:sp>
          <p:nvSpPr>
            <p:cNvPr id="54" name="Freeform 3297"/>
            <p:cNvSpPr/>
            <p:nvPr/>
          </p:nvSpPr>
          <p:spPr bwMode="auto">
            <a:xfrm>
              <a:off x="265239" y="1114832"/>
              <a:ext cx="2796817" cy="2798546"/>
            </a:xfrm>
            <a:custGeom>
              <a:avLst/>
              <a:gdLst>
                <a:gd name="T0" fmla="*/ 1619 w 3239"/>
                <a:gd name="T1" fmla="*/ 3241 h 3241"/>
                <a:gd name="T2" fmla="*/ 0 w 3239"/>
                <a:gd name="T3" fmla="*/ 1620 h 3241"/>
                <a:gd name="T4" fmla="*/ 1619 w 3239"/>
                <a:gd name="T5" fmla="*/ 0 h 3241"/>
                <a:gd name="T6" fmla="*/ 3239 w 3239"/>
                <a:gd name="T7" fmla="*/ 1620 h 3241"/>
                <a:gd name="T8" fmla="*/ 1619 w 3239"/>
                <a:gd name="T9" fmla="*/ 3241 h 3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9" h="3241">
                  <a:moveTo>
                    <a:pt x="1619" y="3241"/>
                  </a:moveTo>
                  <a:lnTo>
                    <a:pt x="0" y="1620"/>
                  </a:lnTo>
                  <a:lnTo>
                    <a:pt x="1619" y="0"/>
                  </a:lnTo>
                  <a:lnTo>
                    <a:pt x="3239" y="1620"/>
                  </a:lnTo>
                  <a:lnTo>
                    <a:pt x="1619" y="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444500" dist="63500" dir="2700000" algn="l" rotWithShape="0">
                <a:prstClr val="black">
                  <a:alpha val="30000"/>
                </a:prstClr>
              </a:outerShdw>
            </a:effectLst>
          </p:spPr>
          <p:txBody>
            <a:bodyPr lIns="115189" tIns="57595" rIns="115189" bIns="57595"/>
            <a:lstStyle/>
            <a:p>
              <a:pPr defTabSz="1151255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2265">
                <a:solidFill>
                  <a:srgbClr val="000000"/>
                </a:solidFill>
                <a:latin typeface="微软雅黑" panose="020B0503020204020204" pitchFamily="32" charset="-122"/>
                <a:ea typeface="微软雅黑" panose="020B0503020204020204" pitchFamily="32" charset="-122"/>
              </a:endParaRPr>
            </a:p>
          </p:txBody>
        </p:sp>
        <p:sp>
          <p:nvSpPr>
            <p:cNvPr id="55" name="Freeform 3297"/>
            <p:cNvSpPr/>
            <p:nvPr/>
          </p:nvSpPr>
          <p:spPr bwMode="auto">
            <a:xfrm>
              <a:off x="381083" y="1211088"/>
              <a:ext cx="2580144" cy="2581737"/>
            </a:xfrm>
            <a:custGeom>
              <a:avLst/>
              <a:gdLst>
                <a:gd name="T0" fmla="*/ 1619 w 3239"/>
                <a:gd name="T1" fmla="*/ 3241 h 3241"/>
                <a:gd name="T2" fmla="*/ 0 w 3239"/>
                <a:gd name="T3" fmla="*/ 1620 h 3241"/>
                <a:gd name="T4" fmla="*/ 1619 w 3239"/>
                <a:gd name="T5" fmla="*/ 0 h 3241"/>
                <a:gd name="T6" fmla="*/ 3239 w 3239"/>
                <a:gd name="T7" fmla="*/ 1620 h 3241"/>
                <a:gd name="T8" fmla="*/ 1619 w 3239"/>
                <a:gd name="T9" fmla="*/ 3241 h 3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9" h="3241">
                  <a:moveTo>
                    <a:pt x="1619" y="3241"/>
                  </a:moveTo>
                  <a:lnTo>
                    <a:pt x="0" y="1620"/>
                  </a:lnTo>
                  <a:lnTo>
                    <a:pt x="1619" y="0"/>
                  </a:lnTo>
                  <a:lnTo>
                    <a:pt x="3239" y="1620"/>
                  </a:lnTo>
                  <a:lnTo>
                    <a:pt x="1619" y="3241"/>
                  </a:lnTo>
                  <a:close/>
                </a:path>
              </a:pathLst>
            </a:cu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txBody>
            <a:bodyPr lIns="115189" tIns="57595" rIns="115189" bIns="57595"/>
            <a:lstStyle/>
            <a:p>
              <a:pPr defTabSz="1151255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2265">
                <a:solidFill>
                  <a:srgbClr val="000000"/>
                </a:solidFill>
                <a:latin typeface="微软雅黑" panose="020B0503020204020204" pitchFamily="32" charset="-122"/>
                <a:ea typeface="微软雅黑" panose="020B0503020204020204" pitchFamily="32" charset="-122"/>
              </a:endParaRPr>
            </a:p>
          </p:txBody>
        </p:sp>
      </p:grpSp>
      <p:sp>
        <p:nvSpPr>
          <p:cNvPr id="56" name="Freeform 3301"/>
          <p:cNvSpPr/>
          <p:nvPr/>
        </p:nvSpPr>
        <p:spPr bwMode="auto">
          <a:xfrm>
            <a:off x="2693988" y="3675063"/>
            <a:ext cx="2243137" cy="2246312"/>
          </a:xfrm>
          <a:custGeom>
            <a:avLst/>
            <a:gdLst>
              <a:gd name="T0" fmla="*/ 1617 w 3233"/>
              <a:gd name="T1" fmla="*/ 3236 h 3236"/>
              <a:gd name="T2" fmla="*/ 0 w 3233"/>
              <a:gd name="T3" fmla="*/ 1619 h 3236"/>
              <a:gd name="T4" fmla="*/ 1617 w 3233"/>
              <a:gd name="T5" fmla="*/ 0 h 3236"/>
              <a:gd name="T6" fmla="*/ 3233 w 3233"/>
              <a:gd name="T7" fmla="*/ 1619 h 3236"/>
              <a:gd name="T8" fmla="*/ 1617 w 3233"/>
              <a:gd name="T9" fmla="*/ 3236 h 3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3" h="3236">
                <a:moveTo>
                  <a:pt x="1617" y="3236"/>
                </a:moveTo>
                <a:lnTo>
                  <a:pt x="0" y="1619"/>
                </a:lnTo>
                <a:lnTo>
                  <a:pt x="1617" y="0"/>
                </a:lnTo>
                <a:lnTo>
                  <a:pt x="3233" y="1619"/>
                </a:lnTo>
                <a:lnTo>
                  <a:pt x="1617" y="3236"/>
                </a:lnTo>
                <a:close/>
              </a:path>
            </a:pathLst>
          </a:cu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  <a:effectLst>
            <a:outerShdw blurRad="381000" dist="101600" dir="2700000" algn="ctr" rotWithShape="0">
              <a:srgbClr val="000000">
                <a:alpha val="30000"/>
              </a:srgbClr>
            </a:outerShdw>
          </a:effectLst>
        </p:spPr>
        <p:txBody>
          <a:bodyPr lIns="115186" tIns="57593" rIns="115186" bIns="57593"/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000000"/>
              </a:solidFill>
              <a:latin typeface="微软雅黑" panose="020B0503020204020204" pitchFamily="32" charset="-122"/>
              <a:ea typeface="微软雅黑" panose="020B0503020204020204" pitchFamily="32" charset="-122"/>
            </a:endParaRPr>
          </a:p>
        </p:txBody>
      </p:sp>
      <p:pic>
        <p:nvPicPr>
          <p:cNvPr id="4107" name="图片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840913" y="-68263"/>
            <a:ext cx="1516062" cy="1136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8" name="TextBox 7"/>
          <p:cNvSpPr>
            <a:spLocks noChangeArrowheads="1"/>
          </p:cNvSpPr>
          <p:nvPr/>
        </p:nvSpPr>
        <p:spPr bwMode="auto">
          <a:xfrm>
            <a:off x="7575550" y="3894138"/>
            <a:ext cx="5449888" cy="185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defTabSz="1150620"/>
            <a:r>
              <a:rPr lang="en-US" altLang="zh-CN" sz="1200">
                <a:solidFill>
                  <a:srgbClr val="A6A6A6"/>
                </a:solidFill>
                <a:latin typeface="微软雅黑" panose="020B0503020204020204" pitchFamily="32" charset="-122"/>
                <a:ea typeface="微软雅黑" panose="020B0503020204020204" pitchFamily="32" charset="-122"/>
              </a:rPr>
              <a:t>Bluebank Communication Technology Co., Ltd </a:t>
            </a:r>
            <a:endParaRPr lang="en-US" altLang="zh-CN" sz="1200">
              <a:solidFill>
                <a:srgbClr val="A6A6A6"/>
              </a:solidFill>
              <a:latin typeface="微软雅黑" panose="020B0503020204020204" pitchFamily="32" charset="-122"/>
              <a:ea typeface="微软雅黑" panose="020B0503020204020204" pitchFamily="32" charset="-122"/>
            </a:endParaRPr>
          </a:p>
        </p:txBody>
      </p:sp>
      <p:sp>
        <p:nvSpPr>
          <p:cNvPr id="19" name="文本框 3"/>
          <p:cNvSpPr txBox="1"/>
          <p:nvPr/>
        </p:nvSpPr>
        <p:spPr>
          <a:xfrm>
            <a:off x="2693988" y="3021013"/>
            <a:ext cx="6796087" cy="571500"/>
          </a:xfrm>
          <a:prstGeom prst="rect">
            <a:avLst/>
          </a:prstGeom>
          <a:noFill/>
          <a:effectLst/>
        </p:spPr>
        <p:txBody>
          <a:bodyPr lIns="115186" tIns="57593" rIns="115186" bIns="57593">
            <a:spAutoFit/>
          </a:bodyPr>
          <a:lstStyle/>
          <a:p>
            <a:pPr algn="ctr"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r>
              <a:rPr lang="zh-CN" altLang="en-US" sz="3200" b="1" kern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2" charset="-122"/>
                <a:cs typeface="Times New Roman" panose="02020603050405020304" pitchFamily="16" charset="0"/>
                <a:sym typeface="+mn-ea"/>
              </a:rPr>
              <a:t>底层编译及下载分享 田洪</a:t>
            </a:r>
            <a:endParaRPr lang="zh-CN" altLang="en-US" sz="3200" b="1" kern="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2" charset="-122"/>
              <a:cs typeface="Times New Roman" panose="02020603050405020304" pitchFamily="16" charset="0"/>
              <a:sym typeface="+mn-ea"/>
            </a:endParaRPr>
          </a:p>
        </p:txBody>
      </p:sp>
      <p:sp>
        <p:nvSpPr>
          <p:cNvPr id="4110" name="文本框 15"/>
          <p:cNvSpPr txBox="1">
            <a:spLocks noChangeArrowheads="1"/>
          </p:cNvSpPr>
          <p:nvPr/>
        </p:nvSpPr>
        <p:spPr bwMode="auto">
          <a:xfrm>
            <a:off x="5183188" y="6186488"/>
            <a:ext cx="1625600" cy="277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rgbClr val="6F6F6F"/>
                </a:solidFill>
                <a:latin typeface="Times New Roman" panose="02020603050405020304" pitchFamily="16" charset="0"/>
              </a:rPr>
              <a:t>Bluebank Confidential </a:t>
            </a:r>
            <a:endParaRPr lang="zh-CN" altLang="en-US" sz="1200">
              <a:solidFill>
                <a:srgbClr val="6F6F6F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26"/>
          <p:cNvGrpSpPr/>
          <p:nvPr/>
        </p:nvGrpSpPr>
        <p:grpSpPr bwMode="auto">
          <a:xfrm>
            <a:off x="-79375" y="488950"/>
            <a:ext cx="11598275" cy="609600"/>
            <a:chOff x="-63150" y="387820"/>
            <a:chExt cx="9207150" cy="483577"/>
          </a:xfrm>
        </p:grpSpPr>
        <p:grpSp>
          <p:nvGrpSpPr>
            <p:cNvPr id="5155" name="组合 27"/>
            <p:cNvGrpSpPr/>
            <p:nvPr/>
          </p:nvGrpSpPr>
          <p:grpSpPr bwMode="auto">
            <a:xfrm>
              <a:off x="-3768" y="396668"/>
              <a:ext cx="9147768" cy="474729"/>
              <a:chOff x="-3768" y="396668"/>
              <a:chExt cx="9147768" cy="474729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539552" y="427069"/>
                <a:ext cx="2686768" cy="38842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1260"/>
                  </a:spcBef>
                  <a:buFontTx/>
                  <a:buNone/>
                  <a:defRPr/>
                </a:pPr>
                <a:r>
                  <a:rPr lang="en-US" altLang="zh-CN" b="1" dirty="0">
                    <a:solidFill>
                      <a:srgbClr val="FEF7E2"/>
                    </a:solidFill>
                    <a:effectLst>
                      <a:glow rad="635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ea typeface="Hiragino Sans GB W3" pitchFamily="34" charset="-122"/>
                    <a:cs typeface="Open Sans" pitchFamily="34" charset="0"/>
                    <a:sym typeface="+mn-ea"/>
                  </a:rPr>
                  <a:t>Bluebank </a:t>
                </a:r>
                <a:r>
                  <a:rPr lang="en-US" altLang="zh-CN" b="1" dirty="0">
                    <a:solidFill>
                      <a:srgbClr val="FEF7E2"/>
                    </a:solidFill>
                    <a:effectLst>
                      <a:glow rad="635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sym typeface="+mn-ea"/>
                  </a:rPr>
                  <a:t>Key Milestones</a:t>
                </a:r>
                <a:endParaRPr kumimoji="1" lang="zh-CN" altLang="en-US" b="1" dirty="0">
                  <a:sym typeface="+mn-ea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7687188" y="430637"/>
                <a:ext cx="1456812" cy="4218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pic>
            <p:nvPicPr>
              <p:cNvPr id="5160" name="Picture 2" descr="C:\Users\TR\Desktop\图片1.png"/>
              <p:cNvPicPr>
                <a:picLocks noChangeAspect="1" noChangeArrowheads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>
                <a:off x="7948972" y="401497"/>
                <a:ext cx="914400" cy="469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" name="等腰三角形 34"/>
              <p:cNvSpPr/>
              <p:nvPr/>
            </p:nvSpPr>
            <p:spPr>
              <a:xfrm rot="10800000">
                <a:off x="7524621" y="430637"/>
                <a:ext cx="325136" cy="42439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6" name="等腰三角形 35"/>
              <p:cNvSpPr/>
              <p:nvPr/>
            </p:nvSpPr>
            <p:spPr>
              <a:xfrm>
                <a:off x="7452788" y="396635"/>
                <a:ext cx="325136" cy="424389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-3920" y="399154"/>
                <a:ext cx="7619277" cy="4218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 dirty="0"/>
              </a:p>
            </p:txBody>
          </p:sp>
        </p:grpSp>
        <p:sp>
          <p:nvSpPr>
            <p:cNvPr id="5156" name="TextBox 28"/>
            <p:cNvSpPr txBox="1">
              <a:spLocks noChangeArrowheads="1"/>
            </p:cNvSpPr>
            <p:nvPr/>
          </p:nvSpPr>
          <p:spPr bwMode="auto">
            <a:xfrm>
              <a:off x="682899" y="430133"/>
              <a:ext cx="3961116" cy="3284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2" charset="-122"/>
                  <a:ea typeface="微软雅黑" panose="020B0503020204020204" pitchFamily="32" charset="-122"/>
                </a:rPr>
                <a:t>LK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2" charset="-122"/>
                  <a:ea typeface="微软雅黑" panose="020B0503020204020204" pitchFamily="32" charset="-122"/>
                </a:rPr>
                <a:t>单独编译及下载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pitchFamily="32" charset="-122"/>
                <a:ea typeface="微软雅黑" panose="020B0503020204020204" pitchFamily="32" charset="-122"/>
              </a:endParaRPr>
            </a:p>
          </p:txBody>
        </p:sp>
        <p:pic>
          <p:nvPicPr>
            <p:cNvPr id="5157" name="Picture 2" descr="C:\Users\TR\Desktop\logo whit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63150" y="387820"/>
              <a:ext cx="746718" cy="383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文本框 1"/>
          <p:cNvSpPr txBox="1"/>
          <p:nvPr/>
        </p:nvSpPr>
        <p:spPr>
          <a:xfrm>
            <a:off x="570865" y="1241425"/>
            <a:ext cx="157861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make aboot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65" y="2002790"/>
            <a:ext cx="6819900" cy="1019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80" y="3570605"/>
            <a:ext cx="10137140" cy="2418080"/>
          </a:xfrm>
          <a:prstGeom prst="rect">
            <a:avLst/>
          </a:prstGeom>
        </p:spPr>
      </p:pic>
    </p:spTree>
  </p:cSld>
  <p:clrMapOvr>
    <a:masterClrMapping/>
  </p:clrMapOvr>
  <p:transition spd="slow" advClick="0" advTm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26"/>
          <p:cNvGrpSpPr/>
          <p:nvPr/>
        </p:nvGrpSpPr>
        <p:grpSpPr bwMode="auto">
          <a:xfrm>
            <a:off x="-79375" y="488950"/>
            <a:ext cx="11598275" cy="609600"/>
            <a:chOff x="-63150" y="387820"/>
            <a:chExt cx="9207150" cy="483577"/>
          </a:xfrm>
        </p:grpSpPr>
        <p:grpSp>
          <p:nvGrpSpPr>
            <p:cNvPr id="5155" name="组合 27"/>
            <p:cNvGrpSpPr/>
            <p:nvPr/>
          </p:nvGrpSpPr>
          <p:grpSpPr bwMode="auto">
            <a:xfrm>
              <a:off x="-3768" y="396668"/>
              <a:ext cx="9147768" cy="474729"/>
              <a:chOff x="-3768" y="396668"/>
              <a:chExt cx="9147768" cy="474729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539552" y="427069"/>
                <a:ext cx="2686768" cy="38842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1260"/>
                  </a:spcBef>
                  <a:buFontTx/>
                  <a:buNone/>
                  <a:defRPr/>
                </a:pPr>
                <a:r>
                  <a:rPr lang="en-US" altLang="zh-CN" b="1" dirty="0">
                    <a:solidFill>
                      <a:srgbClr val="FEF7E2"/>
                    </a:solidFill>
                    <a:effectLst>
                      <a:glow rad="635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ea typeface="Hiragino Sans GB W3" pitchFamily="34" charset="-122"/>
                    <a:cs typeface="Open Sans" pitchFamily="34" charset="0"/>
                    <a:sym typeface="+mn-ea"/>
                  </a:rPr>
                  <a:t>Bluebank </a:t>
                </a:r>
                <a:r>
                  <a:rPr lang="en-US" altLang="zh-CN" b="1" dirty="0">
                    <a:solidFill>
                      <a:srgbClr val="FEF7E2"/>
                    </a:solidFill>
                    <a:effectLst>
                      <a:glow rad="635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sym typeface="+mn-ea"/>
                  </a:rPr>
                  <a:t>Key Milestones</a:t>
                </a:r>
                <a:endParaRPr kumimoji="1" lang="zh-CN" altLang="en-US" b="1" dirty="0">
                  <a:sym typeface="+mn-ea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7687188" y="430637"/>
                <a:ext cx="1456812" cy="4218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pic>
            <p:nvPicPr>
              <p:cNvPr id="5160" name="Picture 2" descr="C:\Users\TR\Desktop\图片1.png"/>
              <p:cNvPicPr>
                <a:picLocks noChangeAspect="1" noChangeArrowheads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>
                <a:off x="7948972" y="401497"/>
                <a:ext cx="914400" cy="469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" name="等腰三角形 34"/>
              <p:cNvSpPr/>
              <p:nvPr/>
            </p:nvSpPr>
            <p:spPr>
              <a:xfrm rot="10800000">
                <a:off x="7524621" y="430637"/>
                <a:ext cx="325136" cy="42439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6" name="等腰三角形 35"/>
              <p:cNvSpPr/>
              <p:nvPr/>
            </p:nvSpPr>
            <p:spPr>
              <a:xfrm>
                <a:off x="7452788" y="396635"/>
                <a:ext cx="325136" cy="424389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-3920" y="399154"/>
                <a:ext cx="7619277" cy="4218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 dirty="0"/>
              </a:p>
            </p:txBody>
          </p:sp>
        </p:grpSp>
        <p:sp>
          <p:nvSpPr>
            <p:cNvPr id="5156" name="TextBox 28"/>
            <p:cNvSpPr txBox="1">
              <a:spLocks noChangeArrowheads="1"/>
            </p:cNvSpPr>
            <p:nvPr/>
          </p:nvSpPr>
          <p:spPr bwMode="auto">
            <a:xfrm>
              <a:off x="682899" y="430133"/>
              <a:ext cx="3961116" cy="3284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2" charset="-122"/>
                  <a:ea typeface="微软雅黑" panose="020B0503020204020204" pitchFamily="32" charset="-122"/>
                </a:rPr>
                <a:t>LK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2" charset="-122"/>
                  <a:ea typeface="微软雅黑" panose="020B0503020204020204" pitchFamily="32" charset="-122"/>
                </a:rPr>
                <a:t>单独编译及下载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pitchFamily="32" charset="-122"/>
                <a:ea typeface="微软雅黑" panose="020B0503020204020204" pitchFamily="32" charset="-122"/>
              </a:endParaRPr>
            </a:p>
          </p:txBody>
        </p:sp>
        <p:pic>
          <p:nvPicPr>
            <p:cNvPr id="5157" name="Picture 2" descr="C:\Users\TR\Desktop\logo whit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63150" y="387820"/>
              <a:ext cx="746718" cy="383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文本框 1"/>
          <p:cNvSpPr txBox="1"/>
          <p:nvPr/>
        </p:nvSpPr>
        <p:spPr>
          <a:xfrm>
            <a:off x="570865" y="1241425"/>
            <a:ext cx="3477895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fastboot flash aboot XXXXX 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65" y="1655445"/>
            <a:ext cx="9153525" cy="1619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60" y="3575050"/>
            <a:ext cx="8801100" cy="221932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1980000">
            <a:off x="3366770" y="3268980"/>
            <a:ext cx="2027555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26"/>
          <p:cNvGrpSpPr/>
          <p:nvPr/>
        </p:nvGrpSpPr>
        <p:grpSpPr bwMode="auto">
          <a:xfrm>
            <a:off x="-79375" y="488950"/>
            <a:ext cx="11598275" cy="609600"/>
            <a:chOff x="-63150" y="387820"/>
            <a:chExt cx="9207150" cy="483577"/>
          </a:xfrm>
        </p:grpSpPr>
        <p:grpSp>
          <p:nvGrpSpPr>
            <p:cNvPr id="5155" name="组合 27"/>
            <p:cNvGrpSpPr/>
            <p:nvPr/>
          </p:nvGrpSpPr>
          <p:grpSpPr bwMode="auto">
            <a:xfrm>
              <a:off x="-3768" y="396668"/>
              <a:ext cx="9147768" cy="474729"/>
              <a:chOff x="-3768" y="396668"/>
              <a:chExt cx="9147768" cy="474729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539552" y="427069"/>
                <a:ext cx="2686768" cy="38842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1260"/>
                  </a:spcBef>
                  <a:buFontTx/>
                  <a:buNone/>
                  <a:defRPr/>
                </a:pPr>
                <a:r>
                  <a:rPr lang="en-US" altLang="zh-CN" b="1" dirty="0">
                    <a:solidFill>
                      <a:srgbClr val="FEF7E2"/>
                    </a:solidFill>
                    <a:effectLst>
                      <a:glow rad="635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ea typeface="Hiragino Sans GB W3" pitchFamily="34" charset="-122"/>
                    <a:cs typeface="Open Sans" pitchFamily="34" charset="0"/>
                    <a:sym typeface="+mn-ea"/>
                  </a:rPr>
                  <a:t>Bluebank </a:t>
                </a:r>
                <a:r>
                  <a:rPr lang="en-US" altLang="zh-CN" b="1" dirty="0">
                    <a:solidFill>
                      <a:srgbClr val="FEF7E2"/>
                    </a:solidFill>
                    <a:effectLst>
                      <a:glow rad="635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sym typeface="+mn-ea"/>
                  </a:rPr>
                  <a:t>Key Milestones</a:t>
                </a:r>
                <a:endParaRPr kumimoji="1" lang="zh-CN" altLang="en-US" b="1" dirty="0">
                  <a:sym typeface="+mn-ea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7687188" y="430637"/>
                <a:ext cx="1456812" cy="4218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pic>
            <p:nvPicPr>
              <p:cNvPr id="5160" name="Picture 2" descr="C:\Users\TR\Desktop\图片1.png"/>
              <p:cNvPicPr>
                <a:picLocks noChangeAspect="1" noChangeArrowheads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>
                <a:off x="7948972" y="401497"/>
                <a:ext cx="914400" cy="469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" name="等腰三角形 34"/>
              <p:cNvSpPr/>
              <p:nvPr/>
            </p:nvSpPr>
            <p:spPr>
              <a:xfrm rot="10800000">
                <a:off x="7524621" y="430637"/>
                <a:ext cx="325136" cy="42439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6" name="等腰三角形 35"/>
              <p:cNvSpPr/>
              <p:nvPr/>
            </p:nvSpPr>
            <p:spPr>
              <a:xfrm>
                <a:off x="7452788" y="396635"/>
                <a:ext cx="325136" cy="424389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-3920" y="399154"/>
                <a:ext cx="7619277" cy="4218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 dirty="0"/>
              </a:p>
            </p:txBody>
          </p:sp>
        </p:grpSp>
        <p:sp>
          <p:nvSpPr>
            <p:cNvPr id="5156" name="TextBox 28"/>
            <p:cNvSpPr txBox="1">
              <a:spLocks noChangeArrowheads="1"/>
            </p:cNvSpPr>
            <p:nvPr/>
          </p:nvSpPr>
          <p:spPr bwMode="auto">
            <a:xfrm>
              <a:off x="682899" y="430133"/>
              <a:ext cx="3961116" cy="3284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2" charset="-122"/>
                  <a:ea typeface="微软雅黑" panose="020B0503020204020204" pitchFamily="32" charset="-122"/>
                </a:rPr>
                <a:t>kernel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2" charset="-122"/>
                  <a:ea typeface="微软雅黑" panose="020B0503020204020204" pitchFamily="32" charset="-122"/>
                </a:rPr>
                <a:t>单独编译及下载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pitchFamily="32" charset="-122"/>
                <a:ea typeface="微软雅黑" panose="020B0503020204020204" pitchFamily="32" charset="-122"/>
              </a:endParaRPr>
            </a:p>
          </p:txBody>
        </p:sp>
        <p:pic>
          <p:nvPicPr>
            <p:cNvPr id="5157" name="Picture 2" descr="C:\Users\TR\Desktop\logo whit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63150" y="387820"/>
              <a:ext cx="746718" cy="383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文本框 1"/>
          <p:cNvSpPr txBox="1"/>
          <p:nvPr/>
        </p:nvSpPr>
        <p:spPr>
          <a:xfrm>
            <a:off x="570865" y="1241425"/>
            <a:ext cx="200787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make kernel -jn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05" y="3860800"/>
            <a:ext cx="11079480" cy="21088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45" y="1920240"/>
            <a:ext cx="9029700" cy="1343025"/>
          </a:xfrm>
          <a:prstGeom prst="rect">
            <a:avLst/>
          </a:prstGeom>
        </p:spPr>
      </p:pic>
    </p:spTree>
  </p:cSld>
  <p:clrMapOvr>
    <a:masterClrMapping/>
  </p:clrMapOvr>
  <p:transition spd="slow" advClick="0"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26"/>
          <p:cNvGrpSpPr/>
          <p:nvPr/>
        </p:nvGrpSpPr>
        <p:grpSpPr bwMode="auto">
          <a:xfrm>
            <a:off x="-79375" y="488950"/>
            <a:ext cx="11598275" cy="609600"/>
            <a:chOff x="-63150" y="387820"/>
            <a:chExt cx="9207150" cy="483577"/>
          </a:xfrm>
        </p:grpSpPr>
        <p:grpSp>
          <p:nvGrpSpPr>
            <p:cNvPr id="5155" name="组合 27"/>
            <p:cNvGrpSpPr/>
            <p:nvPr/>
          </p:nvGrpSpPr>
          <p:grpSpPr bwMode="auto">
            <a:xfrm>
              <a:off x="-3768" y="396668"/>
              <a:ext cx="9147768" cy="474729"/>
              <a:chOff x="-3768" y="396668"/>
              <a:chExt cx="9147768" cy="474729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539552" y="427069"/>
                <a:ext cx="2686768" cy="38842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1260"/>
                  </a:spcBef>
                  <a:buFontTx/>
                  <a:buNone/>
                  <a:defRPr/>
                </a:pPr>
                <a:r>
                  <a:rPr lang="en-US" altLang="zh-CN" b="1" dirty="0">
                    <a:solidFill>
                      <a:srgbClr val="FEF7E2"/>
                    </a:solidFill>
                    <a:effectLst>
                      <a:glow rad="635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ea typeface="Hiragino Sans GB W3" pitchFamily="34" charset="-122"/>
                    <a:cs typeface="Open Sans" pitchFamily="34" charset="0"/>
                    <a:sym typeface="+mn-ea"/>
                  </a:rPr>
                  <a:t>Bluebank </a:t>
                </a:r>
                <a:r>
                  <a:rPr lang="en-US" altLang="zh-CN" b="1" dirty="0">
                    <a:solidFill>
                      <a:srgbClr val="FEF7E2"/>
                    </a:solidFill>
                    <a:effectLst>
                      <a:glow rad="635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sym typeface="+mn-ea"/>
                  </a:rPr>
                  <a:t>Key Milestones</a:t>
                </a:r>
                <a:endParaRPr kumimoji="1" lang="zh-CN" altLang="en-US" b="1" dirty="0">
                  <a:sym typeface="+mn-ea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7687188" y="430637"/>
                <a:ext cx="1456812" cy="4218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pic>
            <p:nvPicPr>
              <p:cNvPr id="5160" name="Picture 2" descr="C:\Users\TR\Desktop\图片1.png"/>
              <p:cNvPicPr>
                <a:picLocks noChangeAspect="1" noChangeArrowheads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>
                <a:off x="7948972" y="401497"/>
                <a:ext cx="914400" cy="469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" name="等腰三角形 34"/>
              <p:cNvSpPr/>
              <p:nvPr/>
            </p:nvSpPr>
            <p:spPr>
              <a:xfrm rot="10800000">
                <a:off x="7524621" y="430637"/>
                <a:ext cx="325136" cy="42439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6" name="等腰三角形 35"/>
              <p:cNvSpPr/>
              <p:nvPr/>
            </p:nvSpPr>
            <p:spPr>
              <a:xfrm>
                <a:off x="7452788" y="396635"/>
                <a:ext cx="325136" cy="424389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-3920" y="399154"/>
                <a:ext cx="7619277" cy="4218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 dirty="0"/>
              </a:p>
            </p:txBody>
          </p:sp>
        </p:grpSp>
        <p:sp>
          <p:nvSpPr>
            <p:cNvPr id="5156" name="TextBox 28"/>
            <p:cNvSpPr txBox="1">
              <a:spLocks noChangeArrowheads="1"/>
            </p:cNvSpPr>
            <p:nvPr/>
          </p:nvSpPr>
          <p:spPr bwMode="auto">
            <a:xfrm>
              <a:off x="682899" y="430133"/>
              <a:ext cx="3961116" cy="3284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2" charset="-122"/>
                  <a:ea typeface="微软雅黑" panose="020B0503020204020204" pitchFamily="32" charset="-122"/>
                </a:rPr>
                <a:t>LK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2" charset="-122"/>
                  <a:ea typeface="微软雅黑" panose="020B0503020204020204" pitchFamily="32" charset="-122"/>
                </a:rPr>
                <a:t>单独编译及下载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pitchFamily="32" charset="-122"/>
                <a:ea typeface="微软雅黑" panose="020B0503020204020204" pitchFamily="32" charset="-122"/>
              </a:endParaRPr>
            </a:p>
          </p:txBody>
        </p:sp>
        <p:pic>
          <p:nvPicPr>
            <p:cNvPr id="5157" name="Picture 2" descr="C:\Users\TR\Desktop\logo whit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63150" y="387820"/>
              <a:ext cx="746718" cy="383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文本框 1"/>
          <p:cNvSpPr txBox="1"/>
          <p:nvPr/>
        </p:nvSpPr>
        <p:spPr>
          <a:xfrm>
            <a:off x="570865" y="1241425"/>
            <a:ext cx="1008062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fastboot flash boot XXXXX    //</a:t>
            </a:r>
            <a:r>
              <a:rPr lang="zh-CN" altLang="en-US"/>
              <a:t>下载</a:t>
            </a:r>
            <a:r>
              <a:rPr lang="en-US" altLang="zh-CN"/>
              <a:t>kernel</a:t>
            </a:r>
            <a:r>
              <a:rPr lang="zh-CN" altLang="en-US"/>
              <a:t>到</a:t>
            </a:r>
            <a:r>
              <a:rPr lang="en-US" altLang="zh-CN"/>
              <a:t>flash</a:t>
            </a:r>
            <a:r>
              <a:rPr lang="en-US" altLang="zh-CN"/>
              <a:t>    </a:t>
            </a:r>
            <a:endParaRPr lang="en-US" altLang="zh-CN"/>
          </a:p>
          <a:p>
            <a:pPr algn="l"/>
            <a:r>
              <a:rPr lang="en-US" altLang="zh-CN"/>
              <a:t> </a:t>
            </a:r>
            <a:r>
              <a:rPr lang="en-US" altLang="zh-CN">
                <a:sym typeface="+mn-ea"/>
              </a:rPr>
              <a:t>fastboot boot XXXXX            //</a:t>
            </a:r>
            <a:r>
              <a:rPr lang="zh-CN" altLang="en-US">
                <a:sym typeface="+mn-ea"/>
              </a:rPr>
              <a:t>动态加载</a:t>
            </a:r>
            <a:r>
              <a:rPr lang="en-US" altLang="zh-CN">
                <a:sym typeface="+mn-ea"/>
              </a:rPr>
              <a:t>kernel</a:t>
            </a:r>
            <a:r>
              <a:rPr lang="zh-CN" altLang="en-US">
                <a:sym typeface="+mn-ea"/>
              </a:rPr>
              <a:t>，下次重启就是动态加载前的</a:t>
            </a:r>
            <a:r>
              <a:rPr lang="en-US" altLang="zh-CN">
                <a:sym typeface="+mn-ea"/>
              </a:rPr>
              <a:t>kerenl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45" y="1942465"/>
            <a:ext cx="8877300" cy="19526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315" y="4424680"/>
            <a:ext cx="9229725" cy="190500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1380000">
            <a:off x="2773680" y="3775710"/>
            <a:ext cx="2811145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26"/>
          <p:cNvGrpSpPr/>
          <p:nvPr/>
        </p:nvGrpSpPr>
        <p:grpSpPr bwMode="auto">
          <a:xfrm>
            <a:off x="-79375" y="488950"/>
            <a:ext cx="11598275" cy="609600"/>
            <a:chOff x="-63150" y="387820"/>
            <a:chExt cx="9207150" cy="483577"/>
          </a:xfrm>
        </p:grpSpPr>
        <p:grpSp>
          <p:nvGrpSpPr>
            <p:cNvPr id="5155" name="组合 27"/>
            <p:cNvGrpSpPr/>
            <p:nvPr/>
          </p:nvGrpSpPr>
          <p:grpSpPr bwMode="auto">
            <a:xfrm>
              <a:off x="-3768" y="396668"/>
              <a:ext cx="9147768" cy="474729"/>
              <a:chOff x="-3768" y="396668"/>
              <a:chExt cx="9147768" cy="474729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539552" y="427069"/>
                <a:ext cx="2686768" cy="38842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1260"/>
                  </a:spcBef>
                  <a:buFontTx/>
                  <a:buNone/>
                  <a:defRPr/>
                </a:pPr>
                <a:r>
                  <a:rPr lang="en-US" altLang="zh-CN" b="1" dirty="0">
                    <a:solidFill>
                      <a:srgbClr val="FEF7E2"/>
                    </a:solidFill>
                    <a:effectLst>
                      <a:glow rad="635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ea typeface="Hiragino Sans GB W3" pitchFamily="34" charset="-122"/>
                    <a:cs typeface="Open Sans" pitchFamily="34" charset="0"/>
                    <a:sym typeface="+mn-ea"/>
                  </a:rPr>
                  <a:t>Bluebank </a:t>
                </a:r>
                <a:r>
                  <a:rPr lang="en-US" altLang="zh-CN" b="1" dirty="0">
                    <a:solidFill>
                      <a:srgbClr val="FEF7E2"/>
                    </a:solidFill>
                    <a:effectLst>
                      <a:glow rad="635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sym typeface="+mn-ea"/>
                  </a:rPr>
                  <a:t>Key Milestones</a:t>
                </a:r>
                <a:endParaRPr kumimoji="1" lang="zh-CN" altLang="en-US" b="1" dirty="0">
                  <a:sym typeface="+mn-ea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7687188" y="430637"/>
                <a:ext cx="1456812" cy="4218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pic>
            <p:nvPicPr>
              <p:cNvPr id="5160" name="Picture 2" descr="C:\Users\TR\Desktop\图片1.png"/>
              <p:cNvPicPr>
                <a:picLocks noChangeAspect="1" noChangeArrowheads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>
                <a:off x="7948972" y="401497"/>
                <a:ext cx="914400" cy="469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" name="等腰三角形 34"/>
              <p:cNvSpPr/>
              <p:nvPr/>
            </p:nvSpPr>
            <p:spPr>
              <a:xfrm rot="10800000">
                <a:off x="7524621" y="430637"/>
                <a:ext cx="325136" cy="42439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6" name="等腰三角形 35"/>
              <p:cNvSpPr/>
              <p:nvPr/>
            </p:nvSpPr>
            <p:spPr>
              <a:xfrm>
                <a:off x="7452788" y="396635"/>
                <a:ext cx="325136" cy="424389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-3920" y="399154"/>
                <a:ext cx="7619277" cy="4218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 dirty="0"/>
              </a:p>
            </p:txBody>
          </p:sp>
        </p:grpSp>
        <p:sp>
          <p:nvSpPr>
            <p:cNvPr id="5156" name="TextBox 28"/>
            <p:cNvSpPr txBox="1">
              <a:spLocks noChangeArrowheads="1"/>
            </p:cNvSpPr>
            <p:nvPr/>
          </p:nvSpPr>
          <p:spPr bwMode="auto">
            <a:xfrm>
              <a:off x="682899" y="430133"/>
              <a:ext cx="3961116" cy="3284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2" charset="-122"/>
                  <a:ea typeface="微软雅黑" panose="020B0503020204020204" pitchFamily="32" charset="-122"/>
                </a:rPr>
                <a:t>ADSP sensors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2" charset="-122"/>
                  <a:ea typeface="微软雅黑" panose="020B0503020204020204" pitchFamily="32" charset="-122"/>
                </a:rPr>
                <a:t>编译打包及下载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pitchFamily="32" charset="-122"/>
                <a:ea typeface="微软雅黑" panose="020B0503020204020204" pitchFamily="32" charset="-122"/>
              </a:endParaRPr>
            </a:p>
          </p:txBody>
        </p:sp>
        <p:pic>
          <p:nvPicPr>
            <p:cNvPr id="5157" name="Picture 2" descr="C:\Users\TR\Desktop\logo whit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63150" y="387820"/>
              <a:ext cx="746718" cy="383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70" y="3319780"/>
            <a:ext cx="6981825" cy="1276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70" y="1821815"/>
            <a:ext cx="5534025" cy="13811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3070" y="1300480"/>
            <a:ext cx="759206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python ./build/build.py -c msm8937 -o all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410" y="4669790"/>
            <a:ext cx="5939155" cy="1631315"/>
          </a:xfrm>
          <a:prstGeom prst="rect">
            <a:avLst/>
          </a:prstGeom>
        </p:spPr>
      </p:pic>
    </p:spTree>
  </p:cSld>
  <p:clrMapOvr>
    <a:masterClrMapping/>
  </p:clrMapOvr>
  <p:transition spd="slow" advClick="0"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26"/>
          <p:cNvGrpSpPr/>
          <p:nvPr/>
        </p:nvGrpSpPr>
        <p:grpSpPr bwMode="auto">
          <a:xfrm>
            <a:off x="-79375" y="488950"/>
            <a:ext cx="11598275" cy="609600"/>
            <a:chOff x="-63150" y="387820"/>
            <a:chExt cx="9207150" cy="483577"/>
          </a:xfrm>
        </p:grpSpPr>
        <p:grpSp>
          <p:nvGrpSpPr>
            <p:cNvPr id="5155" name="组合 27"/>
            <p:cNvGrpSpPr/>
            <p:nvPr/>
          </p:nvGrpSpPr>
          <p:grpSpPr bwMode="auto">
            <a:xfrm>
              <a:off x="-3768" y="396668"/>
              <a:ext cx="9147768" cy="474729"/>
              <a:chOff x="-3768" y="396668"/>
              <a:chExt cx="9147768" cy="474729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539552" y="427069"/>
                <a:ext cx="2686768" cy="38842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1260"/>
                  </a:spcBef>
                  <a:buFontTx/>
                  <a:buNone/>
                  <a:defRPr/>
                </a:pPr>
                <a:r>
                  <a:rPr lang="en-US" altLang="zh-CN" b="1" dirty="0">
                    <a:solidFill>
                      <a:srgbClr val="FEF7E2"/>
                    </a:solidFill>
                    <a:effectLst>
                      <a:glow rad="635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ea typeface="Hiragino Sans GB W3" pitchFamily="34" charset="-122"/>
                    <a:cs typeface="Open Sans" pitchFamily="34" charset="0"/>
                    <a:sym typeface="+mn-ea"/>
                  </a:rPr>
                  <a:t>Bluebank </a:t>
                </a:r>
                <a:r>
                  <a:rPr lang="en-US" altLang="zh-CN" b="1" dirty="0">
                    <a:solidFill>
                      <a:srgbClr val="FEF7E2"/>
                    </a:solidFill>
                    <a:effectLst>
                      <a:glow rad="635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sym typeface="+mn-ea"/>
                  </a:rPr>
                  <a:t>Key Milestones</a:t>
                </a:r>
                <a:endParaRPr kumimoji="1" lang="zh-CN" altLang="en-US" b="1" dirty="0">
                  <a:sym typeface="+mn-ea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7687188" y="430637"/>
                <a:ext cx="1456812" cy="4218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pic>
            <p:nvPicPr>
              <p:cNvPr id="5160" name="Picture 2" descr="C:\Users\TR\Desktop\图片1.png"/>
              <p:cNvPicPr>
                <a:picLocks noChangeAspect="1" noChangeArrowheads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>
                <a:off x="7948972" y="401497"/>
                <a:ext cx="914400" cy="469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" name="等腰三角形 34"/>
              <p:cNvSpPr/>
              <p:nvPr/>
            </p:nvSpPr>
            <p:spPr>
              <a:xfrm rot="10800000">
                <a:off x="7524621" y="430637"/>
                <a:ext cx="325136" cy="42439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6" name="等腰三角形 35"/>
              <p:cNvSpPr/>
              <p:nvPr/>
            </p:nvSpPr>
            <p:spPr>
              <a:xfrm>
                <a:off x="7452788" y="396635"/>
                <a:ext cx="325136" cy="424389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-3920" y="399154"/>
                <a:ext cx="7619277" cy="4218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 dirty="0"/>
              </a:p>
            </p:txBody>
          </p:sp>
        </p:grpSp>
        <p:sp>
          <p:nvSpPr>
            <p:cNvPr id="5156" name="TextBox 28"/>
            <p:cNvSpPr txBox="1">
              <a:spLocks noChangeArrowheads="1"/>
            </p:cNvSpPr>
            <p:nvPr/>
          </p:nvSpPr>
          <p:spPr bwMode="auto">
            <a:xfrm>
              <a:off x="682899" y="430133"/>
              <a:ext cx="3961116" cy="3284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2" charset="-122"/>
                  <a:ea typeface="微软雅黑" panose="020B0503020204020204" pitchFamily="32" charset="-122"/>
                </a:rPr>
                <a:t>ADSP sensors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2" charset="-122"/>
                  <a:ea typeface="微软雅黑" panose="020B0503020204020204" pitchFamily="32" charset="-122"/>
                </a:rPr>
                <a:t>编译打包及下载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pitchFamily="32" charset="-122"/>
                <a:ea typeface="微软雅黑" panose="020B0503020204020204" pitchFamily="32" charset="-122"/>
              </a:endParaRPr>
            </a:p>
          </p:txBody>
        </p:sp>
        <p:pic>
          <p:nvPicPr>
            <p:cNvPr id="5157" name="Picture 2" descr="C:\Users\TR\Desktop\logo whit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63150" y="387820"/>
              <a:ext cx="746718" cy="383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文本框 6"/>
          <p:cNvSpPr txBox="1"/>
          <p:nvPr/>
        </p:nvSpPr>
        <p:spPr>
          <a:xfrm>
            <a:off x="359410" y="1319530"/>
            <a:ext cx="75920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. pack_all_X4.sh    </a:t>
            </a:r>
            <a:r>
              <a:rPr lang="en-US" altLang="zh-CN"/>
              <a:t>//</a:t>
            </a:r>
            <a:r>
              <a:rPr lang="zh-CN" altLang="en-US"/>
              <a:t>执行打包生成NON-HLOS.bin</a:t>
            </a:r>
            <a:endParaRPr lang="zh-CN" altLang="en-US"/>
          </a:p>
          <a:p>
            <a:r>
              <a:rPr lang="zh-CN" altLang="en-US"/>
              <a:t>   fastboot flash modem    </a:t>
            </a:r>
            <a:r>
              <a:rPr lang="en-US" altLang="zh-CN"/>
              <a:t>XXX/</a:t>
            </a:r>
            <a:r>
              <a:rPr lang="zh-CN" altLang="en-US">
                <a:sym typeface="+mn-ea"/>
              </a:rPr>
              <a:t>NON-HLOS.bin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" y="2443480"/>
            <a:ext cx="6600825" cy="609600"/>
          </a:xfrm>
          <a:prstGeom prst="rect">
            <a:avLst/>
          </a:prstGeom>
        </p:spPr>
      </p:pic>
    </p:spTree>
  </p:cSld>
  <p:clrMapOvr>
    <a:masterClrMapping/>
  </p:clrMapOvr>
  <p:transition spd="slow" advClick="0" advTm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4">
            <a:hlinkClick r:id="" action="ppaction://media"/>
          </p:cNvPr>
          <p:cNvPicPr>
            <a:picLocks noRot="1"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781175" y="-623888"/>
            <a:ext cx="768350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Freeform 3305"/>
          <p:cNvSpPr/>
          <p:nvPr/>
        </p:nvSpPr>
        <p:spPr bwMode="auto">
          <a:xfrm>
            <a:off x="0" y="0"/>
            <a:ext cx="6435725" cy="6483350"/>
          </a:xfrm>
          <a:custGeom>
            <a:avLst/>
            <a:gdLst>
              <a:gd name="T0" fmla="*/ 2365 w 3218"/>
              <a:gd name="T1" fmla="*/ 0 h 3242"/>
              <a:gd name="T2" fmla="*/ 0 w 3218"/>
              <a:gd name="T3" fmla="*/ 0 h 3242"/>
              <a:gd name="T4" fmla="*/ 0 w 3218"/>
              <a:gd name="T5" fmla="*/ 2356 h 3242"/>
              <a:gd name="T6" fmla="*/ 885 w 3218"/>
              <a:gd name="T7" fmla="*/ 3242 h 3242"/>
              <a:gd name="T8" fmla="*/ 3218 w 3218"/>
              <a:gd name="T9" fmla="*/ 907 h 3242"/>
              <a:gd name="T10" fmla="*/ 3218 w 3218"/>
              <a:gd name="T11" fmla="*/ 854 h 3242"/>
              <a:gd name="T12" fmla="*/ 2365 w 3218"/>
              <a:gd name="T13" fmla="*/ 0 h 3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8" h="3242">
                <a:moveTo>
                  <a:pt x="2365" y="0"/>
                </a:moveTo>
                <a:lnTo>
                  <a:pt x="0" y="0"/>
                </a:lnTo>
                <a:lnTo>
                  <a:pt x="0" y="2356"/>
                </a:lnTo>
                <a:lnTo>
                  <a:pt x="885" y="3242"/>
                </a:lnTo>
                <a:lnTo>
                  <a:pt x="3218" y="907"/>
                </a:lnTo>
                <a:lnTo>
                  <a:pt x="3218" y="854"/>
                </a:lnTo>
                <a:lnTo>
                  <a:pt x="2365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lIns="115186" tIns="57593" rIns="115186" bIns="57593"/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000000"/>
              </a:solidFill>
              <a:latin typeface="微软雅黑" panose="020B0503020204020204" pitchFamily="32" charset="-122"/>
              <a:ea typeface="微软雅黑" panose="020B0503020204020204" pitchFamily="32" charset="-122"/>
            </a:endParaRPr>
          </a:p>
        </p:txBody>
      </p:sp>
      <p:sp>
        <p:nvSpPr>
          <p:cNvPr id="44" name="Freeform 3306"/>
          <p:cNvSpPr/>
          <p:nvPr/>
        </p:nvSpPr>
        <p:spPr bwMode="auto">
          <a:xfrm>
            <a:off x="49213" y="-1588"/>
            <a:ext cx="6435725" cy="6483351"/>
          </a:xfrm>
          <a:custGeom>
            <a:avLst/>
            <a:gdLst>
              <a:gd name="T0" fmla="*/ 2365 w 3218"/>
              <a:gd name="T1" fmla="*/ 0 h 3242"/>
              <a:gd name="T2" fmla="*/ 0 w 3218"/>
              <a:gd name="T3" fmla="*/ 0 h 3242"/>
              <a:gd name="T4" fmla="*/ 0 w 3218"/>
              <a:gd name="T5" fmla="*/ 2356 h 3242"/>
              <a:gd name="T6" fmla="*/ 885 w 3218"/>
              <a:gd name="T7" fmla="*/ 3242 h 3242"/>
              <a:gd name="T8" fmla="*/ 3218 w 3218"/>
              <a:gd name="T9" fmla="*/ 907 h 3242"/>
              <a:gd name="T10" fmla="*/ 3218 w 3218"/>
              <a:gd name="T11" fmla="*/ 854 h 3242"/>
              <a:gd name="T12" fmla="*/ 2365 w 3218"/>
              <a:gd name="T13" fmla="*/ 0 h 3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8" h="3242">
                <a:moveTo>
                  <a:pt x="2365" y="0"/>
                </a:moveTo>
                <a:lnTo>
                  <a:pt x="0" y="0"/>
                </a:lnTo>
                <a:lnTo>
                  <a:pt x="0" y="2356"/>
                </a:lnTo>
                <a:lnTo>
                  <a:pt x="885" y="3242"/>
                </a:lnTo>
                <a:lnTo>
                  <a:pt x="3218" y="907"/>
                </a:lnTo>
                <a:lnTo>
                  <a:pt x="3218" y="854"/>
                </a:lnTo>
                <a:lnTo>
                  <a:pt x="2365" y="0"/>
                </a:lnTo>
              </a:path>
            </a:pathLst>
          </a:custGeom>
          <a:noFill/>
          <a:ln>
            <a:noFill/>
          </a:ln>
        </p:spPr>
        <p:txBody>
          <a:bodyPr lIns="115186" tIns="57593" rIns="115186" bIns="57593"/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000000"/>
              </a:solidFill>
              <a:latin typeface="微软雅黑" panose="020B0503020204020204" pitchFamily="32" charset="-122"/>
              <a:ea typeface="微软雅黑" panose="020B0503020204020204" pitchFamily="32" charset="-122"/>
            </a:endParaRPr>
          </a:p>
        </p:txBody>
      </p:sp>
      <p:sp>
        <p:nvSpPr>
          <p:cNvPr id="45" name="Freeform 5"/>
          <p:cNvSpPr/>
          <p:nvPr/>
        </p:nvSpPr>
        <p:spPr bwMode="auto">
          <a:xfrm>
            <a:off x="923925" y="355600"/>
            <a:ext cx="2808288" cy="2811463"/>
          </a:xfrm>
          <a:custGeom>
            <a:avLst/>
            <a:gdLst>
              <a:gd name="T0" fmla="*/ 809 w 1619"/>
              <a:gd name="T1" fmla="*/ 1621 h 1621"/>
              <a:gd name="T2" fmla="*/ 0 w 1619"/>
              <a:gd name="T3" fmla="*/ 810 h 1621"/>
              <a:gd name="T4" fmla="*/ 809 w 1619"/>
              <a:gd name="T5" fmla="*/ 0 h 1621"/>
              <a:gd name="T6" fmla="*/ 1619 w 1619"/>
              <a:gd name="T7" fmla="*/ 810 h 1621"/>
              <a:gd name="T8" fmla="*/ 809 w 1619"/>
              <a:gd name="T9" fmla="*/ 1621 h 1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9" h="1621">
                <a:moveTo>
                  <a:pt x="809" y="1621"/>
                </a:moveTo>
                <a:lnTo>
                  <a:pt x="0" y="810"/>
                </a:lnTo>
                <a:lnTo>
                  <a:pt x="809" y="0"/>
                </a:lnTo>
                <a:lnTo>
                  <a:pt x="1619" y="810"/>
                </a:lnTo>
                <a:lnTo>
                  <a:pt x="809" y="162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115186" tIns="57593" rIns="115186" bIns="57593"/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000000"/>
              </a:solidFill>
              <a:latin typeface="微软雅黑" panose="020B0503020204020204" pitchFamily="32" charset="-122"/>
              <a:ea typeface="微软雅黑" panose="020B0503020204020204" pitchFamily="32" charset="-122"/>
            </a:endParaRPr>
          </a:p>
        </p:txBody>
      </p:sp>
      <p:sp>
        <p:nvSpPr>
          <p:cNvPr id="46" name="Freeform 6"/>
          <p:cNvSpPr/>
          <p:nvPr/>
        </p:nvSpPr>
        <p:spPr bwMode="auto">
          <a:xfrm>
            <a:off x="923925" y="3167063"/>
            <a:ext cx="2808288" cy="2811462"/>
          </a:xfrm>
          <a:custGeom>
            <a:avLst/>
            <a:gdLst>
              <a:gd name="T0" fmla="*/ 809 w 1619"/>
              <a:gd name="T1" fmla="*/ 1620 h 1620"/>
              <a:gd name="T2" fmla="*/ 0 w 1619"/>
              <a:gd name="T3" fmla="*/ 810 h 1620"/>
              <a:gd name="T4" fmla="*/ 809 w 1619"/>
              <a:gd name="T5" fmla="*/ 0 h 1620"/>
              <a:gd name="T6" fmla="*/ 1619 w 1619"/>
              <a:gd name="T7" fmla="*/ 810 h 1620"/>
              <a:gd name="T8" fmla="*/ 809 w 1619"/>
              <a:gd name="T9" fmla="*/ 1620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9" h="1620">
                <a:moveTo>
                  <a:pt x="809" y="1620"/>
                </a:moveTo>
                <a:lnTo>
                  <a:pt x="0" y="810"/>
                </a:lnTo>
                <a:lnTo>
                  <a:pt x="809" y="0"/>
                </a:lnTo>
                <a:lnTo>
                  <a:pt x="1619" y="810"/>
                </a:lnTo>
                <a:lnTo>
                  <a:pt x="809" y="16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lIns="115186" tIns="57593" rIns="115186" bIns="57593"/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000000"/>
              </a:solidFill>
              <a:latin typeface="微软雅黑" panose="020B0503020204020204" pitchFamily="32" charset="-122"/>
              <a:ea typeface="微软雅黑" panose="020B0503020204020204" pitchFamily="32" charset="-122"/>
            </a:endParaRPr>
          </a:p>
        </p:txBody>
      </p:sp>
      <p:sp>
        <p:nvSpPr>
          <p:cNvPr id="47" name="Freeform 7"/>
          <p:cNvSpPr/>
          <p:nvPr/>
        </p:nvSpPr>
        <p:spPr bwMode="auto">
          <a:xfrm>
            <a:off x="2327275" y="1760538"/>
            <a:ext cx="2809875" cy="2811462"/>
          </a:xfrm>
          <a:custGeom>
            <a:avLst/>
            <a:gdLst>
              <a:gd name="T0" fmla="*/ 810 w 1620"/>
              <a:gd name="T1" fmla="*/ 1621 h 1621"/>
              <a:gd name="T2" fmla="*/ 0 w 1620"/>
              <a:gd name="T3" fmla="*/ 811 h 1621"/>
              <a:gd name="T4" fmla="*/ 810 w 1620"/>
              <a:gd name="T5" fmla="*/ 0 h 1621"/>
              <a:gd name="T6" fmla="*/ 1620 w 1620"/>
              <a:gd name="T7" fmla="*/ 811 h 1621"/>
              <a:gd name="T8" fmla="*/ 810 w 1620"/>
              <a:gd name="T9" fmla="*/ 1621 h 1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0" h="1621">
                <a:moveTo>
                  <a:pt x="810" y="1621"/>
                </a:moveTo>
                <a:lnTo>
                  <a:pt x="0" y="811"/>
                </a:lnTo>
                <a:lnTo>
                  <a:pt x="810" y="0"/>
                </a:lnTo>
                <a:lnTo>
                  <a:pt x="1620" y="811"/>
                </a:lnTo>
                <a:lnTo>
                  <a:pt x="810" y="162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115186" tIns="57593" rIns="115186" bIns="57593"/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000000"/>
              </a:solidFill>
              <a:latin typeface="微软雅黑" panose="020B0503020204020204" pitchFamily="32" charset="-122"/>
              <a:ea typeface="微软雅黑" panose="020B0503020204020204" pitchFamily="32" charset="-122"/>
            </a:endParaRPr>
          </a:p>
        </p:txBody>
      </p:sp>
      <p:sp>
        <p:nvSpPr>
          <p:cNvPr id="49" name="Freeform 3301"/>
          <p:cNvSpPr/>
          <p:nvPr/>
        </p:nvSpPr>
        <p:spPr bwMode="auto">
          <a:xfrm>
            <a:off x="2728913" y="790575"/>
            <a:ext cx="1825625" cy="1828800"/>
          </a:xfrm>
          <a:custGeom>
            <a:avLst/>
            <a:gdLst>
              <a:gd name="T0" fmla="*/ 1617 w 3233"/>
              <a:gd name="T1" fmla="*/ 3236 h 3236"/>
              <a:gd name="T2" fmla="*/ 0 w 3233"/>
              <a:gd name="T3" fmla="*/ 1619 h 3236"/>
              <a:gd name="T4" fmla="*/ 1617 w 3233"/>
              <a:gd name="T5" fmla="*/ 0 h 3236"/>
              <a:gd name="T6" fmla="*/ 3233 w 3233"/>
              <a:gd name="T7" fmla="*/ 1619 h 3236"/>
              <a:gd name="T8" fmla="*/ 1617 w 3233"/>
              <a:gd name="T9" fmla="*/ 3236 h 3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3" h="3236">
                <a:moveTo>
                  <a:pt x="1617" y="3236"/>
                </a:moveTo>
                <a:lnTo>
                  <a:pt x="0" y="1619"/>
                </a:lnTo>
                <a:lnTo>
                  <a:pt x="1617" y="0"/>
                </a:lnTo>
                <a:lnTo>
                  <a:pt x="3233" y="1619"/>
                </a:lnTo>
                <a:lnTo>
                  <a:pt x="1617" y="3236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>
            <a:outerShdw blurRad="381000" dist="101600" dir="2700000" algn="ctr" rotWithShape="0">
              <a:srgbClr val="000000">
                <a:alpha val="30000"/>
              </a:srgbClr>
            </a:outerShdw>
          </a:effectLst>
        </p:spPr>
        <p:txBody>
          <a:bodyPr lIns="115186" tIns="57593" rIns="115186" bIns="57593"/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000000"/>
              </a:solidFill>
              <a:latin typeface="微软雅黑" panose="020B0503020204020204" pitchFamily="32" charset="-122"/>
              <a:ea typeface="微软雅黑" panose="020B0503020204020204" pitchFamily="32" charset="-122"/>
            </a:endParaRPr>
          </a:p>
        </p:txBody>
      </p:sp>
      <p:grpSp>
        <p:nvGrpSpPr>
          <p:cNvPr id="2" name="组合 52"/>
          <p:cNvGrpSpPr/>
          <p:nvPr/>
        </p:nvGrpSpPr>
        <p:grpSpPr>
          <a:xfrm>
            <a:off x="-136705" y="1170028"/>
            <a:ext cx="3992420" cy="3994887"/>
            <a:chOff x="265239" y="1114832"/>
            <a:chExt cx="2796817" cy="2798546"/>
          </a:xfrm>
          <a:effectLst>
            <a:outerShdw blurRad="381000" dist="101600" dir="2700000" algn="ctr" rotWithShape="0">
              <a:srgbClr val="000000">
                <a:alpha val="30000"/>
              </a:srgbClr>
            </a:outerShdw>
          </a:effectLst>
        </p:grpSpPr>
        <p:sp>
          <p:nvSpPr>
            <p:cNvPr id="54" name="Freeform 3297"/>
            <p:cNvSpPr/>
            <p:nvPr/>
          </p:nvSpPr>
          <p:spPr bwMode="auto">
            <a:xfrm>
              <a:off x="265239" y="1114832"/>
              <a:ext cx="2796817" cy="2798546"/>
            </a:xfrm>
            <a:custGeom>
              <a:avLst/>
              <a:gdLst>
                <a:gd name="T0" fmla="*/ 1619 w 3239"/>
                <a:gd name="T1" fmla="*/ 3241 h 3241"/>
                <a:gd name="T2" fmla="*/ 0 w 3239"/>
                <a:gd name="T3" fmla="*/ 1620 h 3241"/>
                <a:gd name="T4" fmla="*/ 1619 w 3239"/>
                <a:gd name="T5" fmla="*/ 0 h 3241"/>
                <a:gd name="T6" fmla="*/ 3239 w 3239"/>
                <a:gd name="T7" fmla="*/ 1620 h 3241"/>
                <a:gd name="T8" fmla="*/ 1619 w 3239"/>
                <a:gd name="T9" fmla="*/ 3241 h 3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9" h="3241">
                  <a:moveTo>
                    <a:pt x="1619" y="3241"/>
                  </a:moveTo>
                  <a:lnTo>
                    <a:pt x="0" y="1620"/>
                  </a:lnTo>
                  <a:lnTo>
                    <a:pt x="1619" y="0"/>
                  </a:lnTo>
                  <a:lnTo>
                    <a:pt x="3239" y="1620"/>
                  </a:lnTo>
                  <a:lnTo>
                    <a:pt x="1619" y="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444500" dist="63500" dir="2700000" algn="l" rotWithShape="0">
                <a:prstClr val="black">
                  <a:alpha val="30000"/>
                </a:prstClr>
              </a:outerShdw>
            </a:effectLst>
          </p:spPr>
          <p:txBody>
            <a:bodyPr lIns="115189" tIns="57595" rIns="115189" bIns="57595"/>
            <a:lstStyle/>
            <a:p>
              <a:pPr defTabSz="1151255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2265">
                <a:solidFill>
                  <a:srgbClr val="000000"/>
                </a:solidFill>
                <a:latin typeface="微软雅黑" panose="020B0503020204020204" pitchFamily="32" charset="-122"/>
                <a:ea typeface="微软雅黑" panose="020B0503020204020204" pitchFamily="32" charset="-122"/>
              </a:endParaRPr>
            </a:p>
          </p:txBody>
        </p:sp>
        <p:sp>
          <p:nvSpPr>
            <p:cNvPr id="55" name="Freeform 3297"/>
            <p:cNvSpPr/>
            <p:nvPr/>
          </p:nvSpPr>
          <p:spPr bwMode="auto">
            <a:xfrm>
              <a:off x="381083" y="1211088"/>
              <a:ext cx="2580144" cy="2581737"/>
            </a:xfrm>
            <a:custGeom>
              <a:avLst/>
              <a:gdLst>
                <a:gd name="T0" fmla="*/ 1619 w 3239"/>
                <a:gd name="T1" fmla="*/ 3241 h 3241"/>
                <a:gd name="T2" fmla="*/ 0 w 3239"/>
                <a:gd name="T3" fmla="*/ 1620 h 3241"/>
                <a:gd name="T4" fmla="*/ 1619 w 3239"/>
                <a:gd name="T5" fmla="*/ 0 h 3241"/>
                <a:gd name="T6" fmla="*/ 3239 w 3239"/>
                <a:gd name="T7" fmla="*/ 1620 h 3241"/>
                <a:gd name="T8" fmla="*/ 1619 w 3239"/>
                <a:gd name="T9" fmla="*/ 3241 h 3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9" h="3241">
                  <a:moveTo>
                    <a:pt x="1619" y="3241"/>
                  </a:moveTo>
                  <a:lnTo>
                    <a:pt x="0" y="1620"/>
                  </a:lnTo>
                  <a:lnTo>
                    <a:pt x="1619" y="0"/>
                  </a:lnTo>
                  <a:lnTo>
                    <a:pt x="3239" y="1620"/>
                  </a:lnTo>
                  <a:lnTo>
                    <a:pt x="1619" y="3241"/>
                  </a:lnTo>
                  <a:close/>
                </a:path>
              </a:pathLst>
            </a:cu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txBody>
            <a:bodyPr lIns="115189" tIns="57595" rIns="115189" bIns="57595"/>
            <a:lstStyle/>
            <a:p>
              <a:pPr defTabSz="1151255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2265">
                <a:solidFill>
                  <a:srgbClr val="000000"/>
                </a:solidFill>
                <a:latin typeface="微软雅黑" panose="020B0503020204020204" pitchFamily="32" charset="-122"/>
                <a:ea typeface="微软雅黑" panose="020B0503020204020204" pitchFamily="32" charset="-122"/>
              </a:endParaRPr>
            </a:p>
          </p:txBody>
        </p:sp>
      </p:grpSp>
      <p:sp>
        <p:nvSpPr>
          <p:cNvPr id="56" name="Freeform 3301"/>
          <p:cNvSpPr/>
          <p:nvPr/>
        </p:nvSpPr>
        <p:spPr bwMode="auto">
          <a:xfrm>
            <a:off x="2693988" y="3675063"/>
            <a:ext cx="2243137" cy="2246312"/>
          </a:xfrm>
          <a:custGeom>
            <a:avLst/>
            <a:gdLst>
              <a:gd name="T0" fmla="*/ 1617 w 3233"/>
              <a:gd name="T1" fmla="*/ 3236 h 3236"/>
              <a:gd name="T2" fmla="*/ 0 w 3233"/>
              <a:gd name="T3" fmla="*/ 1619 h 3236"/>
              <a:gd name="T4" fmla="*/ 1617 w 3233"/>
              <a:gd name="T5" fmla="*/ 0 h 3236"/>
              <a:gd name="T6" fmla="*/ 3233 w 3233"/>
              <a:gd name="T7" fmla="*/ 1619 h 3236"/>
              <a:gd name="T8" fmla="*/ 1617 w 3233"/>
              <a:gd name="T9" fmla="*/ 3236 h 3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3" h="3236">
                <a:moveTo>
                  <a:pt x="1617" y="3236"/>
                </a:moveTo>
                <a:lnTo>
                  <a:pt x="0" y="1619"/>
                </a:lnTo>
                <a:lnTo>
                  <a:pt x="1617" y="0"/>
                </a:lnTo>
                <a:lnTo>
                  <a:pt x="3233" y="1619"/>
                </a:lnTo>
                <a:lnTo>
                  <a:pt x="1617" y="3236"/>
                </a:lnTo>
                <a:close/>
              </a:path>
            </a:pathLst>
          </a:cu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  <a:effectLst>
            <a:outerShdw blurRad="381000" dist="101600" dir="2700000" algn="ctr" rotWithShape="0">
              <a:srgbClr val="000000">
                <a:alpha val="30000"/>
              </a:srgbClr>
            </a:outerShdw>
          </a:effectLst>
        </p:spPr>
        <p:txBody>
          <a:bodyPr lIns="115186" tIns="57593" rIns="115186" bIns="57593"/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000000"/>
              </a:solidFill>
              <a:latin typeface="微软雅黑" panose="020B0503020204020204" pitchFamily="32" charset="-122"/>
              <a:ea typeface="微软雅黑" panose="020B0503020204020204" pitchFamily="32" charset="-122"/>
            </a:endParaRPr>
          </a:p>
        </p:txBody>
      </p:sp>
      <p:pic>
        <p:nvPicPr>
          <p:cNvPr id="9227" name="图片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840913" y="-68263"/>
            <a:ext cx="1516062" cy="1136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7"/>
          <p:cNvSpPr>
            <a:spLocks noChangeArrowheads="1"/>
          </p:cNvSpPr>
          <p:nvPr/>
        </p:nvSpPr>
        <p:spPr bwMode="auto">
          <a:xfrm>
            <a:off x="5570538" y="3059113"/>
            <a:ext cx="5449887" cy="271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1" lang="en-US" altLang="zh-CN" sz="1765" dirty="0">
                <a:solidFill>
                  <a:srgbClr val="FFFFFF">
                    <a:lumMod val="65000"/>
                  </a:srgbClr>
                </a:solidFill>
                <a:latin typeface="微软雅黑" panose="020B0503020204020204" pitchFamily="32" charset="-122"/>
                <a:ea typeface="微软雅黑" panose="020B0503020204020204" pitchFamily="32" charset="-122"/>
                <a:cs typeface="Times New Roman" panose="02020603050405020304" pitchFamily="16" charset="0"/>
                <a:sym typeface="+mn-ea"/>
              </a:rPr>
              <a:t>Bluebank Communication Technology Co., Ltd </a:t>
            </a:r>
            <a:endParaRPr kumimoji="1" lang="en-US" altLang="zh-CN" sz="1765" dirty="0">
              <a:solidFill>
                <a:srgbClr val="FFFFFF">
                  <a:lumMod val="65000"/>
                </a:srgbClr>
              </a:solidFill>
              <a:latin typeface="微软雅黑" panose="020B0503020204020204" pitchFamily="32" charset="-122"/>
              <a:ea typeface="微软雅黑" panose="020B0503020204020204" pitchFamily="32" charset="-122"/>
              <a:cs typeface="Times New Roman" panose="02020603050405020304" pitchFamily="16" charset="0"/>
              <a:sym typeface="+mn-ea"/>
            </a:endParaRPr>
          </a:p>
        </p:txBody>
      </p:sp>
      <p:sp>
        <p:nvSpPr>
          <p:cNvPr id="19" name="文本框 3"/>
          <p:cNvSpPr txBox="1"/>
          <p:nvPr/>
        </p:nvSpPr>
        <p:spPr>
          <a:xfrm>
            <a:off x="5395913" y="1970088"/>
            <a:ext cx="5534025" cy="1279525"/>
          </a:xfrm>
          <a:prstGeom prst="rect">
            <a:avLst/>
          </a:prstGeom>
          <a:noFill/>
          <a:effectLst/>
        </p:spPr>
        <p:txBody>
          <a:bodyPr lIns="115186" tIns="57593" rIns="115186" bIns="57593">
            <a:spAutoFit/>
          </a:bodyPr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7560" b="1" dirty="0">
                <a:solidFill>
                  <a:srgbClr val="0070C0">
                    <a:lumMod val="75000"/>
                  </a:srgbClr>
                </a:solidFill>
                <a:latin typeface="微软雅黑" panose="020B0503020204020204" pitchFamily="32" charset="-122"/>
                <a:ea typeface="微软雅黑" panose="020B0503020204020204" pitchFamily="32" charset="-122"/>
                <a:cs typeface="+mn-ea"/>
                <a:sym typeface="微软雅黑" panose="020B0503020204020204" pitchFamily="32" charset="-122"/>
              </a:rPr>
              <a:t>THANKS</a:t>
            </a:r>
            <a:endParaRPr lang="zh-CN" altLang="en-US" sz="7560" b="1" dirty="0">
              <a:solidFill>
                <a:srgbClr val="0070C0">
                  <a:lumMod val="75000"/>
                </a:srgbClr>
              </a:solidFill>
              <a:latin typeface="微软雅黑" panose="020B0503020204020204" pitchFamily="32" charset="-122"/>
              <a:ea typeface="微软雅黑" panose="020B0503020204020204" pitchFamily="32" charset="-122"/>
              <a:cs typeface="+mn-ea"/>
              <a:sym typeface="微软雅黑" panose="020B0503020204020204" pitchFamily="32" charset="-122"/>
            </a:endParaRPr>
          </a:p>
        </p:txBody>
      </p:sp>
      <p:sp>
        <p:nvSpPr>
          <p:cNvPr id="9230" name="文本框 15"/>
          <p:cNvSpPr txBox="1">
            <a:spLocks noChangeArrowheads="1"/>
          </p:cNvSpPr>
          <p:nvPr/>
        </p:nvSpPr>
        <p:spPr bwMode="auto">
          <a:xfrm>
            <a:off x="5183188" y="6186488"/>
            <a:ext cx="1625600" cy="277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rgbClr val="6F6F6F"/>
                </a:solidFill>
                <a:latin typeface="Times New Roman" panose="02020603050405020304" pitchFamily="16" charset="0"/>
              </a:rPr>
              <a:t>Bluebank Confidential </a:t>
            </a:r>
            <a:endParaRPr lang="zh-CN" altLang="en-US" sz="1200">
              <a:solidFill>
                <a:srgbClr val="6F6F6F"/>
              </a:solidFill>
              <a:latin typeface="Times New Roman" panose="02020603050405020304" pitchFamily="16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ae030ff1-af78-4da3-9263-473f8646475d}"/>
</p:tagLst>
</file>

<file path=ppt/theme/theme1.xml><?xml version="1.0" encoding="utf-8"?>
<a:theme xmlns:a="http://schemas.openxmlformats.org/drawingml/2006/main" name="ytfcells">
  <a:themeElements>
    <a:clrScheme name="自定义 9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0070C0"/>
      </a:accent1>
      <a:accent2>
        <a:srgbClr val="A5A5A5"/>
      </a:accent2>
      <a:accent3>
        <a:srgbClr val="F69200"/>
      </a:accent3>
      <a:accent4>
        <a:srgbClr val="92D050"/>
      </a:accent4>
      <a:accent5>
        <a:srgbClr val="FF0000"/>
      </a:accent5>
      <a:accent6>
        <a:srgbClr val="C00000"/>
      </a:accent6>
      <a:hlink>
        <a:srgbClr val="0070C0"/>
      </a:hlink>
      <a:folHlink>
        <a:srgbClr val="7030A0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653</Words>
  <Application>WPS 演示</Application>
  <PresentationFormat>自定义</PresentationFormat>
  <Paragraphs>51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Impact</vt:lpstr>
      <vt:lpstr>Calibri</vt:lpstr>
      <vt:lpstr>Times New Roman</vt:lpstr>
      <vt:lpstr>Hiragino Sans GB W3</vt:lpstr>
      <vt:lpstr>Open Sans</vt:lpstr>
      <vt:lpstr>Calibri</vt:lpstr>
      <vt:lpstr>Arial Unicode MS</vt:lpstr>
      <vt:lpstr>Segoe Print</vt:lpstr>
      <vt:lpstr>ytfcells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田洪</cp:lastModifiedBy>
  <cp:revision>1102</cp:revision>
  <dcterms:created xsi:type="dcterms:W3CDTF">2013-01-25T01:44:00Z</dcterms:created>
  <dcterms:modified xsi:type="dcterms:W3CDTF">2020-07-31T06:28:47Z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  <property fmtid="{D5CDD505-2E9C-101B-9397-08002B2CF9AE}" pid="3" name="KSORubyTemplateID">
    <vt:lpwstr>13</vt:lpwstr>
  </property>
</Properties>
</file>