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3" r:id="rId2"/>
  </p:sldMasterIdLst>
  <p:notesMasterIdLst>
    <p:notesMasterId r:id="rId14"/>
  </p:notesMasterIdLst>
  <p:sldIdLst>
    <p:sldId id="454" r:id="rId3"/>
    <p:sldId id="460" r:id="rId4"/>
    <p:sldId id="461" r:id="rId5"/>
    <p:sldId id="462" r:id="rId6"/>
    <p:sldId id="465" r:id="rId7"/>
    <p:sldId id="463" r:id="rId8"/>
    <p:sldId id="464" r:id="rId9"/>
    <p:sldId id="466" r:id="rId10"/>
    <p:sldId id="468" r:id="rId11"/>
    <p:sldId id="467" r:id="rId12"/>
    <p:sldId id="452" r:id="rId13"/>
  </p:sldIdLst>
  <p:sldSz cx="11518900" cy="6480175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CCFF"/>
    <a:srgbClr val="FEC4EF"/>
    <a:srgbClr val="33CCCC"/>
    <a:srgbClr val="00FFCC"/>
    <a:srgbClr val="00CC99"/>
    <a:srgbClr val="66FFCC"/>
    <a:srgbClr val="DAE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71318" autoAdjust="0"/>
  </p:normalViewPr>
  <p:slideViewPr>
    <p:cSldViewPr snapToObjects="1">
      <p:cViewPr varScale="1">
        <p:scale>
          <a:sx n="119" d="100"/>
          <a:sy n="119" d="100"/>
        </p:scale>
        <p:origin x="-534" y="-90"/>
      </p:cViewPr>
      <p:guideLst>
        <p:guide orient="horz" pos="2012"/>
        <p:guide pos="36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9C929CFD-7DD4-4039-B4C7-D8EF07BF26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8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813" eaLnBrk="1" hangingPunct="1">
              <a:buFont typeface="Arial" pitchFamily="34" charset="0"/>
              <a:buChar char="•"/>
            </a:pPr>
            <a:fld id="{5BC6D30F-2A3F-4374-9F4D-D096B52D4629}" type="slidenum">
              <a:rPr lang="zh-CN" altLang="en-US" sz="1200" smtClean="0">
                <a:solidFill>
                  <a:srgbClr val="000000"/>
                </a:solidFill>
                <a:latin typeface="Calibri" pitchFamily="34" charset="0"/>
              </a:rPr>
              <a:pPr defTabSz="912813" eaLnBrk="1" hangingPunct="1">
                <a:buFont typeface="Arial" pitchFamily="34" charset="0"/>
                <a:buChar char="•"/>
              </a:pPr>
              <a:t>1</a:t>
            </a:fld>
            <a:endParaRPr lang="zh-CN" altLang="en-US" sz="120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10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813" eaLnBrk="1" hangingPunct="1">
              <a:buFont typeface="Arial" pitchFamily="34" charset="0"/>
              <a:buChar char="•"/>
            </a:pPr>
            <a:fld id="{8BC07D74-5E94-4F34-8E66-3C6AA7819F7B}" type="slidenum">
              <a:rPr lang="zh-CN" altLang="en-US" sz="1200" smtClean="0">
                <a:solidFill>
                  <a:srgbClr val="000000"/>
                </a:solidFill>
                <a:latin typeface="Calibri" pitchFamily="34" charset="0"/>
              </a:rPr>
              <a:pPr defTabSz="912813" eaLnBrk="1" hangingPunct="1">
                <a:buFont typeface="Arial" pitchFamily="34" charset="0"/>
                <a:buChar char="•"/>
              </a:pPr>
              <a:t>11</a:t>
            </a:fld>
            <a:endParaRPr lang="zh-CN" altLang="en-US" sz="120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4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5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6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8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Calibri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  <a:pPr eaLnBrk="1" hangingPunct="1">
                <a:buFont typeface="Arial" pitchFamily="34" charset="0"/>
                <a:buChar char="•"/>
              </a:pPr>
              <a:t>9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3163" y="593725"/>
            <a:ext cx="77628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菱形 2"/>
          <p:cNvSpPr/>
          <p:nvPr/>
        </p:nvSpPr>
        <p:spPr>
          <a:xfrm>
            <a:off x="411163" y="631825"/>
            <a:ext cx="285750" cy="280988"/>
          </a:xfrm>
          <a:prstGeom prst="diamon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st="50800" dir="462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317500" y="609600"/>
            <a:ext cx="222250" cy="219075"/>
          </a:xfrm>
          <a:prstGeom prst="diamon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st="50800" dir="462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9388475" y="523875"/>
            <a:ext cx="2124075" cy="538163"/>
          </a:xfrm>
          <a:custGeom>
            <a:avLst/>
            <a:gdLst>
              <a:gd name="connsiteX0" fmla="*/ 0 w 1686407"/>
              <a:gd name="connsiteY0" fmla="*/ 0 h 426825"/>
              <a:gd name="connsiteX1" fmla="*/ 1686407 w 1686407"/>
              <a:gd name="connsiteY1" fmla="*/ 0 h 426825"/>
              <a:gd name="connsiteX2" fmla="*/ 1686407 w 1686407"/>
              <a:gd name="connsiteY2" fmla="*/ 426825 h 426825"/>
              <a:gd name="connsiteX3" fmla="*/ 0 w 1686407"/>
              <a:gd name="connsiteY3" fmla="*/ 426825 h 426825"/>
              <a:gd name="connsiteX4" fmla="*/ 0 w 1686407"/>
              <a:gd name="connsiteY4" fmla="*/ 0 h 426825"/>
              <a:gd name="connsiteX0-1" fmla="*/ 0 w 1686407"/>
              <a:gd name="connsiteY0-2" fmla="*/ 0 h 428364"/>
              <a:gd name="connsiteX1-3" fmla="*/ 1686407 w 1686407"/>
              <a:gd name="connsiteY1-4" fmla="*/ 0 h 428364"/>
              <a:gd name="connsiteX2-5" fmla="*/ 1686407 w 1686407"/>
              <a:gd name="connsiteY2-6" fmla="*/ 426825 h 428364"/>
              <a:gd name="connsiteX3-7" fmla="*/ 144234 w 1686407"/>
              <a:gd name="connsiteY3-8" fmla="*/ 428364 h 428364"/>
              <a:gd name="connsiteX4-9" fmla="*/ 0 w 1686407"/>
              <a:gd name="connsiteY4-10" fmla="*/ 426825 h 428364"/>
              <a:gd name="connsiteX5" fmla="*/ 0 w 1686407"/>
              <a:gd name="connsiteY5" fmla="*/ 0 h 428364"/>
              <a:gd name="connsiteX0-11" fmla="*/ 0 w 1686407"/>
              <a:gd name="connsiteY0-12" fmla="*/ 0 h 428364"/>
              <a:gd name="connsiteX1-13" fmla="*/ 1686407 w 1686407"/>
              <a:gd name="connsiteY1-14" fmla="*/ 0 h 428364"/>
              <a:gd name="connsiteX2-15" fmla="*/ 1686407 w 1686407"/>
              <a:gd name="connsiteY2-16" fmla="*/ 426825 h 428364"/>
              <a:gd name="connsiteX3-17" fmla="*/ 144234 w 1686407"/>
              <a:gd name="connsiteY3-18" fmla="*/ 428364 h 428364"/>
              <a:gd name="connsiteX4-19" fmla="*/ 0 w 1686407"/>
              <a:gd name="connsiteY4-20" fmla="*/ 0 h 4283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86407" h="428364">
                <a:moveTo>
                  <a:pt x="0" y="0"/>
                </a:moveTo>
                <a:lnTo>
                  <a:pt x="1686407" y="0"/>
                </a:lnTo>
                <a:lnTo>
                  <a:pt x="1686407" y="426825"/>
                </a:lnTo>
                <a:lnTo>
                  <a:pt x="144234" y="4283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sym typeface="微软雅黑" panose="020B0503020204020204" pitchFamily="32" charset="-122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0" y="487363"/>
            <a:ext cx="9678988" cy="538162"/>
          </a:xfrm>
          <a:custGeom>
            <a:avLst/>
            <a:gdLst>
              <a:gd name="connsiteX0" fmla="*/ 0 w 7683879"/>
              <a:gd name="connsiteY0" fmla="*/ 0 h 426825"/>
              <a:gd name="connsiteX1" fmla="*/ 7683879 w 7683879"/>
              <a:gd name="connsiteY1" fmla="*/ 0 h 426825"/>
              <a:gd name="connsiteX2" fmla="*/ 7683879 w 7683879"/>
              <a:gd name="connsiteY2" fmla="*/ 426825 h 426825"/>
              <a:gd name="connsiteX3" fmla="*/ 0 w 7683879"/>
              <a:gd name="connsiteY3" fmla="*/ 426825 h 426825"/>
              <a:gd name="connsiteX4" fmla="*/ 0 w 7683879"/>
              <a:gd name="connsiteY4" fmla="*/ 0 h 426825"/>
              <a:gd name="connsiteX0-1" fmla="*/ 0 w 7683879"/>
              <a:gd name="connsiteY0-2" fmla="*/ 848 h 427673"/>
              <a:gd name="connsiteX1-3" fmla="*/ 7526215 w 7683879"/>
              <a:gd name="connsiteY1-4" fmla="*/ 0 h 427673"/>
              <a:gd name="connsiteX2-5" fmla="*/ 7683879 w 7683879"/>
              <a:gd name="connsiteY2-6" fmla="*/ 848 h 427673"/>
              <a:gd name="connsiteX3-7" fmla="*/ 7683879 w 7683879"/>
              <a:gd name="connsiteY3-8" fmla="*/ 427673 h 427673"/>
              <a:gd name="connsiteX4-9" fmla="*/ 0 w 7683879"/>
              <a:gd name="connsiteY4-10" fmla="*/ 427673 h 427673"/>
              <a:gd name="connsiteX5" fmla="*/ 0 w 7683879"/>
              <a:gd name="connsiteY5" fmla="*/ 848 h 427673"/>
              <a:gd name="connsiteX0-11" fmla="*/ 0 w 7683879"/>
              <a:gd name="connsiteY0-12" fmla="*/ 848 h 427673"/>
              <a:gd name="connsiteX1-13" fmla="*/ 7526215 w 7683879"/>
              <a:gd name="connsiteY1-14" fmla="*/ 0 h 427673"/>
              <a:gd name="connsiteX2-15" fmla="*/ 7683879 w 7683879"/>
              <a:gd name="connsiteY2-16" fmla="*/ 427673 h 427673"/>
              <a:gd name="connsiteX3-17" fmla="*/ 0 w 7683879"/>
              <a:gd name="connsiteY3-18" fmla="*/ 427673 h 427673"/>
              <a:gd name="connsiteX4-19" fmla="*/ 0 w 7683879"/>
              <a:gd name="connsiteY4-20" fmla="*/ 848 h 4276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83879" h="427673">
                <a:moveTo>
                  <a:pt x="0" y="848"/>
                </a:moveTo>
                <a:lnTo>
                  <a:pt x="7526215" y="0"/>
                </a:lnTo>
                <a:lnTo>
                  <a:pt x="7683879" y="427673"/>
                </a:lnTo>
                <a:lnTo>
                  <a:pt x="0" y="427673"/>
                </a:lnTo>
                <a:lnTo>
                  <a:pt x="0" y="848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sym typeface="微软雅黑" panose="020B0503020204020204" pitchFamily="32" charset="-122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22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C65AF968-6003-4187-B1AC-E1D874DB7345}" type="datetime1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5413" y="6035675"/>
            <a:ext cx="3648075" cy="3460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13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8475" y="6030913"/>
            <a:ext cx="1541463" cy="3841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ctr">
              <a:defRPr sz="1700">
                <a:solidFill>
                  <a:srgbClr val="000000"/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788467E0-BBF2-4D31-8B3C-9250FDE62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8" y="258007"/>
            <a:ext cx="3789639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3570" y="258007"/>
            <a:ext cx="6439385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5948" y="1356037"/>
            <a:ext cx="3789639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72B15-BF11-46D3-BECD-0EF746DD2C15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D95A5-EFAC-40D0-842B-0EA3F6165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785" y="4536122"/>
            <a:ext cx="691134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7785" y="579018"/>
            <a:ext cx="6911340" cy="388810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7785" y="5071637"/>
            <a:ext cx="691134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F02A-623E-4F6B-AC91-BE983FE731A4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E4FD-7AC9-4584-87F9-A429FD2FB0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367A-7527-455C-B670-43E6A5C253DD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E6383-40F6-48E9-8D59-67E102CE26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0996" y="244509"/>
            <a:ext cx="3263688" cy="522464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5934" y="244509"/>
            <a:ext cx="9603083" cy="522464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E7A0-B9CF-4ADD-9AE2-7BD9BDD7A521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8483E-E291-484D-B0F7-0C9CFAF406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13450"/>
            <a:ext cx="2687637" cy="344488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22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0BB79601-EE9E-43AB-AD94-E4645832B58C}" type="datetime1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7788" y="6013450"/>
            <a:ext cx="3648075" cy="344488"/>
          </a:xfrm>
          <a:prstGeom prst="rect">
            <a:avLst/>
          </a:prstGeom>
        </p:spPr>
        <p:txBody>
          <a:bodyPr vert="horz" wrap="square" lIns="76616" tIns="38308" rIns="76616" bIns="38308" numCol="1" anchor="ctr" anchorCtr="0" compatLnSpc="1"/>
          <a:lstStyle>
            <a:lvl1pPr eaLnBrk="1" hangingPunct="1">
              <a:buFontTx/>
              <a:buNone/>
              <a:defRPr sz="2200">
                <a:solidFill>
                  <a:srgbClr val="A6A6A6"/>
                </a:solidFill>
                <a:latin typeface="Calibri" panose="020F0502020204030204" pitchFamily="16" charset="0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53475" y="6002338"/>
            <a:ext cx="1747838" cy="355600"/>
          </a:xfrm>
          <a:prstGeom prst="rect">
            <a:avLst/>
          </a:prstGeom>
        </p:spPr>
        <p:txBody>
          <a:bodyPr vert="horz" wrap="square" lIns="102154" tIns="51075" rIns="102154" bIns="51075" numCol="1" anchor="ctr" anchorCtr="0" compatLnSpc="1">
            <a:prstTxWarp prst="textNoShape">
              <a:avLst/>
            </a:prstTxWarp>
          </a:bodyPr>
          <a:lstStyle>
            <a:lvl1pPr algn="r">
              <a:defRPr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7C06373A-B485-461E-B24A-4DF0D3F9E08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920" y="2013055"/>
            <a:ext cx="9791065" cy="138903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7835" y="3672099"/>
            <a:ext cx="8063230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98FE0-FC27-46D1-8B73-92C83429CABF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7DD6B-F30C-406F-9F1D-ECD020D1A1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7E78F-E4C4-4DE0-A845-6228325FF476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460D-96A6-4064-9E88-E20B6E070B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915" y="4164115"/>
            <a:ext cx="979106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915" y="2746575"/>
            <a:ext cx="979106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52A41-FC95-4BA0-BA0D-7946F61CEA84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46FDA-8C71-419C-8890-520E7BEEE9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5934" y="1428041"/>
            <a:ext cx="6433385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1298" y="1428041"/>
            <a:ext cx="6433386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3B39-FDA2-4CA2-BD0B-CFD64F0667DD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25055-0DD9-44D2-9CDA-AB6053C950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5" y="259509"/>
            <a:ext cx="10367010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46" y="1450540"/>
            <a:ext cx="5089515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46" y="2055058"/>
            <a:ext cx="5089515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1444" y="1450540"/>
            <a:ext cx="5091514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1444" y="2055058"/>
            <a:ext cx="5091514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87BE7-2BC0-46ED-A626-4E4F3CEC98D2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2B7C-6BBF-4F14-8174-3AF15AFA5F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04BE3-F670-411B-B04D-8C2E421D0520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3A5C-0FDF-4747-AA74-A4421BE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3EA7-DCEA-4284-8DC5-045E24AC71C4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C7E8-9A89-4EF6-8C7C-35E0DA2969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transition spd="slow" advClick="0" advTm="0"/>
  <p:txStyles>
    <p:titleStyle>
      <a:lvl1pPr algn="ctr" defTabSz="1287463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87463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2pPr>
      <a:lvl3pPr algn="ctr" defTabSz="1287463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3pPr>
      <a:lvl4pPr algn="ctr" defTabSz="1287463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4pPr>
      <a:lvl5pPr algn="ctr" defTabSz="1287463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5pPr>
      <a:lvl6pPr marL="4572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6pPr>
      <a:lvl7pPr marL="9144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7pPr>
      <a:lvl8pPr marL="13716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8pPr>
      <a:lvl9pPr marL="18288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9pPr>
    </p:titleStyle>
    <p:bodyStyle>
      <a:lvl1pPr marL="482600" indent="-482600" algn="l" defTabSz="12874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6163" indent="-401638" algn="l" defTabSz="12874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9725" indent="-320675" algn="l" defTabSz="12874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54250" indent="-320675" algn="l" defTabSz="12874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98775" indent="-320675" algn="l" defTabSz="1287463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44570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6pPr>
      <a:lvl7pPr marL="4189095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7pPr>
      <a:lvl8pPr marL="4833620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8pPr>
      <a:lvl9pPr marL="5478145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452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905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3357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7810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2262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6715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51104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5556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6263" y="258763"/>
            <a:ext cx="103663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6263" y="1511300"/>
            <a:ext cx="103663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263" y="6005513"/>
            <a:ext cx="26876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1F2584-2FE1-48D9-BA3A-C6383F256AB7}" type="datetime1">
              <a:rPr lang="zh-CN" altLang="en-US"/>
              <a:pPr>
                <a:defRPr/>
              </a:pPr>
              <a:t>2019/9/2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5413" y="6005513"/>
            <a:ext cx="36480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5000" y="6005513"/>
            <a:ext cx="2687638" cy="3460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FC1BECC-5BEE-491F-83DF-DBA237280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4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1175" y="-623888"/>
            <a:ext cx="7683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reeform 3305"/>
          <p:cNvSpPr/>
          <p:nvPr/>
        </p:nvSpPr>
        <p:spPr bwMode="auto">
          <a:xfrm>
            <a:off x="0" y="0"/>
            <a:ext cx="6435725" cy="6483350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4" name="Freeform 3306"/>
          <p:cNvSpPr/>
          <p:nvPr/>
        </p:nvSpPr>
        <p:spPr bwMode="auto">
          <a:xfrm>
            <a:off x="49213" y="-1588"/>
            <a:ext cx="6435725" cy="6483351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</a:path>
            </a:pathLst>
          </a:custGeom>
          <a:noFill/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923925" y="355600"/>
            <a:ext cx="2808288" cy="2811463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6" name="Freeform 6"/>
          <p:cNvSpPr/>
          <p:nvPr/>
        </p:nvSpPr>
        <p:spPr bwMode="auto">
          <a:xfrm>
            <a:off x="923925" y="3167063"/>
            <a:ext cx="2808288" cy="2811462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7" name="Freeform 7"/>
          <p:cNvSpPr/>
          <p:nvPr/>
        </p:nvSpPr>
        <p:spPr bwMode="auto">
          <a:xfrm>
            <a:off x="2327275" y="1760538"/>
            <a:ext cx="2809875" cy="2811462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9" name="Freeform 3301"/>
          <p:cNvSpPr/>
          <p:nvPr/>
        </p:nvSpPr>
        <p:spPr bwMode="auto">
          <a:xfrm>
            <a:off x="2728913" y="790575"/>
            <a:ext cx="1825625" cy="1828800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grpSp>
        <p:nvGrpSpPr>
          <p:cNvPr id="2" name="组合 52"/>
          <p:cNvGrpSpPr/>
          <p:nvPr/>
        </p:nvGrpSpPr>
        <p:grpSpPr>
          <a:xfrm>
            <a:off x="-136705" y="1170028"/>
            <a:ext cx="3992420" cy="3994887"/>
            <a:chOff x="265239" y="1114832"/>
            <a:chExt cx="2796817" cy="2798546"/>
          </a:xfrm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grpSpPr>
        <p:sp>
          <p:nvSpPr>
            <p:cNvPr id="54" name="Freeform 3297"/>
            <p:cNvSpPr/>
            <p:nvPr/>
          </p:nvSpPr>
          <p:spPr bwMode="auto">
            <a:xfrm>
              <a:off x="265239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44500" dist="63500" dir="2700000" algn="l" rotWithShape="0">
                <a:prstClr val="black">
                  <a:alpha val="30000"/>
                </a:prstClr>
              </a:outerShdw>
            </a:effectLst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sp>
          <p:nvSpPr>
            <p:cNvPr id="55" name="Freeform 3297"/>
            <p:cNvSpPr/>
            <p:nvPr/>
          </p:nvSpPr>
          <p:spPr bwMode="auto">
            <a:xfrm>
              <a:off x="381083" y="1211088"/>
              <a:ext cx="2580144" cy="2581737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/>
              </a:stretch>
            </a:blipFill>
            <a:ln>
              <a:noFill/>
            </a:ln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</p:grpSp>
      <p:sp>
        <p:nvSpPr>
          <p:cNvPr id="56" name="Freeform 3301"/>
          <p:cNvSpPr/>
          <p:nvPr/>
        </p:nvSpPr>
        <p:spPr bwMode="auto">
          <a:xfrm>
            <a:off x="2693988" y="3675063"/>
            <a:ext cx="2243137" cy="2246312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pic>
        <p:nvPicPr>
          <p:cNvPr id="4107" name="图片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40913" y="-68263"/>
            <a:ext cx="1516062" cy="113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Box 7"/>
          <p:cNvSpPr>
            <a:spLocks noChangeArrowheads="1"/>
          </p:cNvSpPr>
          <p:nvPr/>
        </p:nvSpPr>
        <p:spPr bwMode="auto">
          <a:xfrm>
            <a:off x="7575550" y="3894138"/>
            <a:ext cx="5449888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150938"/>
            <a:r>
              <a:rPr lang="en-US" altLang="zh-CN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Bluebank Communication Technology Co., Ltd 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4722813" y="2725573"/>
            <a:ext cx="6796087" cy="1032203"/>
          </a:xfrm>
          <a:prstGeom prst="rect">
            <a:avLst/>
          </a:prstGeom>
          <a:noFill/>
          <a:effectLst/>
        </p:spPr>
        <p:txBody>
          <a:bodyPr lIns="115186" tIns="57593" rIns="115186" bIns="57593">
            <a:spAutoFit/>
          </a:bodyPr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技术分享</a:t>
            </a:r>
            <a:endParaRPr lang="en-US" altLang="zh-CN" sz="3200" b="1" kern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2" charset="-122"/>
              <a:cs typeface="Times New Roman" panose="02020603050405020304" pitchFamily="16" charset="0"/>
              <a:sym typeface="+mn-ea"/>
            </a:endParaRPr>
          </a:p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日志打印与查看总结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2" charset="-122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4110" name="文本框 15"/>
          <p:cNvSpPr txBox="1">
            <a:spLocks noChangeArrowheads="1"/>
          </p:cNvSpPr>
          <p:nvPr/>
        </p:nvSpPr>
        <p:spPr bwMode="auto">
          <a:xfrm>
            <a:off x="5183188" y="6186488"/>
            <a:ext cx="16256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F6F6F"/>
                </a:solidFill>
                <a:latin typeface="Times New Roman" pitchFamily="18" charset="0"/>
              </a:rPr>
              <a:t>Bluebank Confidential </a:t>
            </a:r>
            <a:endParaRPr lang="zh-CN" altLang="en-US" sz="1200">
              <a:solidFill>
                <a:srgbClr val="6F6F6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使用自带工具获取日志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3" name="TextBox 2"/>
          <p:cNvSpPr txBox="1"/>
          <p:nvPr/>
        </p:nvSpPr>
        <p:spPr>
          <a:xfrm>
            <a:off x="679851" y="1372179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2.KaiOS</a:t>
            </a:r>
            <a:r>
              <a:rPr lang="zh-CN" altLang="en-US" sz="1800" dirty="0" smtClean="0"/>
              <a:t>日志工具</a:t>
            </a:r>
            <a:r>
              <a:rPr lang="en-US" altLang="zh-CN" sz="1800" dirty="0" err="1" smtClean="0"/>
              <a:t>logmanager</a:t>
            </a:r>
            <a:endParaRPr lang="en-US" altLang="zh-CN" sz="1800" dirty="0" smtClean="0"/>
          </a:p>
          <a:p>
            <a:r>
              <a:rPr lang="zh-CN" altLang="en-US" sz="1800" dirty="0" smtClean="0"/>
              <a:t>输入暗码：*</a:t>
            </a:r>
            <a:r>
              <a:rPr lang="en-US" altLang="zh-CN" sz="1800" dirty="0" smtClean="0"/>
              <a:t>#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#0574#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#</a:t>
            </a:r>
            <a:r>
              <a:rPr lang="zh-CN" altLang="en-US" sz="1800" dirty="0" smtClean="0"/>
              <a:t>*</a:t>
            </a:r>
            <a:endParaRPr lang="en-US" altLang="zh-CN" sz="1800" dirty="0" smtClean="0"/>
          </a:p>
          <a:p>
            <a:r>
              <a:rPr lang="zh-CN" altLang="en-US" sz="1800" dirty="0" smtClean="0"/>
              <a:t>实测部分机型可用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79851" y="2520007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3.</a:t>
            </a:r>
            <a:r>
              <a:rPr lang="zh-CN" altLang="en-US" sz="1800" dirty="0" smtClean="0"/>
              <a:t>查看</a:t>
            </a:r>
            <a:r>
              <a:rPr lang="en-US" altLang="zh-CN" sz="1800" dirty="0" smtClean="0"/>
              <a:t>kernel</a:t>
            </a:r>
            <a:r>
              <a:rPr lang="zh-CN" altLang="en-US" sz="1800" dirty="0" smtClean="0"/>
              <a:t>日志</a:t>
            </a:r>
            <a:endParaRPr lang="en-US" altLang="zh-CN" sz="1800" dirty="0" smtClean="0"/>
          </a:p>
          <a:p>
            <a:r>
              <a:rPr lang="zh-CN" altLang="en-US" sz="1800" dirty="0" smtClean="0"/>
              <a:t>输入命令：</a:t>
            </a:r>
            <a:r>
              <a:rPr lang="en-US" altLang="zh-CN" sz="1800" dirty="0" err="1" smtClean="0"/>
              <a:t>adb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shell </a:t>
            </a:r>
            <a:r>
              <a:rPr lang="en-US" altLang="zh-CN" sz="1800" dirty="0" err="1" smtClean="0"/>
              <a:t>dmesg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0426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4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1175" y="-623888"/>
            <a:ext cx="7683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reeform 3305"/>
          <p:cNvSpPr/>
          <p:nvPr/>
        </p:nvSpPr>
        <p:spPr bwMode="auto">
          <a:xfrm>
            <a:off x="0" y="0"/>
            <a:ext cx="6435725" cy="6483350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4" name="Freeform 3306"/>
          <p:cNvSpPr/>
          <p:nvPr/>
        </p:nvSpPr>
        <p:spPr bwMode="auto">
          <a:xfrm>
            <a:off x="49213" y="-1588"/>
            <a:ext cx="6435725" cy="6483351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</a:path>
            </a:pathLst>
          </a:custGeom>
          <a:noFill/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923925" y="355600"/>
            <a:ext cx="2808288" cy="2811463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6" name="Freeform 6"/>
          <p:cNvSpPr/>
          <p:nvPr/>
        </p:nvSpPr>
        <p:spPr bwMode="auto">
          <a:xfrm>
            <a:off x="923925" y="3167063"/>
            <a:ext cx="2808288" cy="2811462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7" name="Freeform 7"/>
          <p:cNvSpPr/>
          <p:nvPr/>
        </p:nvSpPr>
        <p:spPr bwMode="auto">
          <a:xfrm>
            <a:off x="2327275" y="1760538"/>
            <a:ext cx="2809875" cy="2811462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9" name="Freeform 3301"/>
          <p:cNvSpPr/>
          <p:nvPr/>
        </p:nvSpPr>
        <p:spPr bwMode="auto">
          <a:xfrm>
            <a:off x="2728913" y="790575"/>
            <a:ext cx="1825625" cy="1828800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grpSp>
        <p:nvGrpSpPr>
          <p:cNvPr id="2" name="组合 52"/>
          <p:cNvGrpSpPr/>
          <p:nvPr/>
        </p:nvGrpSpPr>
        <p:grpSpPr>
          <a:xfrm>
            <a:off x="-136705" y="1170028"/>
            <a:ext cx="3992420" cy="3994887"/>
            <a:chOff x="265239" y="1114832"/>
            <a:chExt cx="2796817" cy="2798546"/>
          </a:xfrm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grpSpPr>
        <p:sp>
          <p:nvSpPr>
            <p:cNvPr id="54" name="Freeform 3297"/>
            <p:cNvSpPr/>
            <p:nvPr/>
          </p:nvSpPr>
          <p:spPr bwMode="auto">
            <a:xfrm>
              <a:off x="265239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44500" dist="63500" dir="2700000" algn="l" rotWithShape="0">
                <a:prstClr val="black">
                  <a:alpha val="30000"/>
                </a:prstClr>
              </a:outerShdw>
            </a:effectLst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sp>
          <p:nvSpPr>
            <p:cNvPr id="55" name="Freeform 3297"/>
            <p:cNvSpPr/>
            <p:nvPr/>
          </p:nvSpPr>
          <p:spPr bwMode="auto">
            <a:xfrm>
              <a:off x="381083" y="1211088"/>
              <a:ext cx="2580144" cy="2581737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/>
              </a:stretch>
            </a:blipFill>
            <a:ln>
              <a:noFill/>
            </a:ln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</p:grpSp>
      <p:sp>
        <p:nvSpPr>
          <p:cNvPr id="56" name="Freeform 3301"/>
          <p:cNvSpPr/>
          <p:nvPr/>
        </p:nvSpPr>
        <p:spPr bwMode="auto">
          <a:xfrm>
            <a:off x="2693988" y="3675063"/>
            <a:ext cx="2243137" cy="2246312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pic>
        <p:nvPicPr>
          <p:cNvPr id="9227" name="图片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40913" y="-68263"/>
            <a:ext cx="1516062" cy="113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7"/>
          <p:cNvSpPr>
            <a:spLocks noChangeArrowheads="1"/>
          </p:cNvSpPr>
          <p:nvPr/>
        </p:nvSpPr>
        <p:spPr bwMode="auto">
          <a:xfrm>
            <a:off x="5570538" y="3059113"/>
            <a:ext cx="5449887" cy="271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1" lang="en-US" altLang="zh-CN" sz="1765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2" charset="-122"/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Bluebank Communication Technology Co., Ltd 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5395913" y="1970088"/>
            <a:ext cx="5534025" cy="1279525"/>
          </a:xfrm>
          <a:prstGeom prst="rect">
            <a:avLst/>
          </a:prstGeom>
          <a:noFill/>
          <a:effectLst/>
        </p:spPr>
        <p:txBody>
          <a:bodyPr lIns="115186" tIns="57593" rIns="115186" bIns="57593">
            <a:spAutoFit/>
          </a:bodyPr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7560" b="1" dirty="0">
                <a:solidFill>
                  <a:srgbClr val="0070C0">
                    <a:lumMod val="75000"/>
                  </a:srgbClr>
                </a:solidFill>
                <a:latin typeface="微软雅黑" panose="020B0503020204020204" pitchFamily="32" charset="-122"/>
                <a:ea typeface="微软雅黑" panose="020B0503020204020204" pitchFamily="32" charset="-122"/>
                <a:cs typeface="+mn-ea"/>
                <a:sym typeface="微软雅黑" panose="020B0503020204020204" pitchFamily="32" charset="-122"/>
              </a:rPr>
              <a:t>THANKS</a:t>
            </a:r>
            <a:endParaRPr lang="zh-CN" altLang="en-US" sz="7560" b="1" dirty="0">
              <a:solidFill>
                <a:srgbClr val="0070C0">
                  <a:lumMod val="75000"/>
                </a:srgbClr>
              </a:solidFill>
              <a:latin typeface="微软雅黑" panose="020B0503020204020204" pitchFamily="32" charset="-122"/>
              <a:ea typeface="微软雅黑" panose="020B0503020204020204" pitchFamily="32" charset="-122"/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9230" name="文本框 15"/>
          <p:cNvSpPr txBox="1">
            <a:spLocks noChangeArrowheads="1"/>
          </p:cNvSpPr>
          <p:nvPr/>
        </p:nvSpPr>
        <p:spPr bwMode="auto">
          <a:xfrm>
            <a:off x="5183188" y="6186488"/>
            <a:ext cx="16256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F6F6F"/>
                </a:solidFill>
                <a:latin typeface="Times New Roman" pitchFamily="18" charset="0"/>
              </a:rPr>
              <a:t>Bluebank Confidential </a:t>
            </a:r>
            <a:endParaRPr lang="zh-CN" altLang="en-US" sz="1200">
              <a:solidFill>
                <a:srgbClr val="6F6F6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" name="TextBox 3"/>
          <p:cNvSpPr txBox="1"/>
          <p:nvPr/>
        </p:nvSpPr>
        <p:spPr>
          <a:xfrm>
            <a:off x="679851" y="1367879"/>
            <a:ext cx="9570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中打印日志</a:t>
            </a:r>
            <a:endParaRPr lang="en-US" altLang="zh-CN" sz="1800" dirty="0" smtClean="0"/>
          </a:p>
          <a:p>
            <a:r>
              <a:rPr lang="zh-CN" altLang="en-US" sz="1800" dirty="0" smtClean="0"/>
              <a:t>引入包：</a:t>
            </a:r>
            <a:r>
              <a:rPr lang="en-US" altLang="zh-CN" sz="1800" dirty="0" smtClean="0"/>
              <a:t>import </a:t>
            </a:r>
            <a:r>
              <a:rPr lang="en-US" altLang="zh-CN" sz="1800" dirty="0" err="1"/>
              <a:t>android.util.Log</a:t>
            </a:r>
            <a:r>
              <a:rPr lang="en-US" altLang="zh-CN" sz="1800" dirty="0" smtClean="0"/>
              <a:t>;</a:t>
            </a:r>
          </a:p>
          <a:p>
            <a:r>
              <a:rPr lang="zh-CN" altLang="en-US" sz="1800" dirty="0" smtClean="0"/>
              <a:t>打印日志：</a:t>
            </a:r>
            <a:r>
              <a:rPr lang="en-US" altLang="zh-CN" sz="1800" dirty="0" err="1" smtClean="0"/>
              <a:t>Log.</a:t>
            </a:r>
            <a:r>
              <a:rPr lang="en-US" altLang="zh-CN" sz="1800" i="1" dirty="0" err="1" smtClean="0"/>
              <a:t>e</a:t>
            </a:r>
            <a:r>
              <a:rPr lang="en-US" altLang="zh-CN" sz="1800" dirty="0" smtClean="0"/>
              <a:t>("</a:t>
            </a:r>
            <a:r>
              <a:rPr lang="en-US" altLang="zh-CN" sz="1800" dirty="0"/>
              <a:t>TAG", "MSG</a:t>
            </a:r>
            <a:r>
              <a:rPr lang="en-US" altLang="zh-CN" sz="1800" dirty="0" smtClean="0"/>
              <a:t>");</a:t>
            </a:r>
          </a:p>
          <a:p>
            <a:r>
              <a:rPr lang="zh-CN" altLang="en-US" sz="1800" dirty="0" smtClean="0"/>
              <a:t>查看：</a:t>
            </a:r>
            <a:r>
              <a:rPr lang="en-US" altLang="zh-CN" sz="1800" dirty="0" smtClean="0"/>
              <a:t>1.AndroidStudio 2.</a:t>
            </a:r>
            <a:r>
              <a:rPr lang="zh-CN" altLang="en-US" sz="1800" dirty="0" smtClean="0"/>
              <a:t>命令</a:t>
            </a:r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logcat</a:t>
            </a:r>
            <a:r>
              <a:rPr lang="zh-CN" altLang="en-US" sz="1800" dirty="0" smtClean="0"/>
              <a:t>（日志过滤 </a:t>
            </a:r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logcat</a:t>
            </a:r>
            <a:r>
              <a:rPr lang="en-US" altLang="zh-CN" sz="1800" dirty="0" smtClean="0"/>
              <a:t> | </a:t>
            </a:r>
            <a:r>
              <a:rPr lang="en-US" altLang="zh-CN" sz="1800" dirty="0" err="1" smtClean="0"/>
              <a:t>grep</a:t>
            </a:r>
            <a:r>
              <a:rPr lang="en-US" altLang="zh-CN" sz="1800" dirty="0" smtClean="0"/>
              <a:t> TAG </a:t>
            </a:r>
            <a:r>
              <a:rPr lang="zh-CN" altLang="en-US" sz="1800" dirty="0" smtClean="0"/>
              <a:t>或者 </a:t>
            </a:r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logcat</a:t>
            </a:r>
            <a:r>
              <a:rPr lang="en-US" altLang="zh-CN" sz="1800" dirty="0" smtClean="0"/>
              <a:t> | </a:t>
            </a:r>
            <a:r>
              <a:rPr lang="en-US" altLang="zh-CN" sz="1800" dirty="0" err="1" smtClean="0"/>
              <a:t>findstr</a:t>
            </a:r>
            <a:r>
              <a:rPr lang="en-US" altLang="zh-CN" sz="1800" dirty="0" smtClean="0"/>
              <a:t> TAG</a:t>
            </a:r>
            <a:r>
              <a:rPr lang="zh-CN" altLang="en-US" sz="1800" dirty="0" smtClean="0"/>
              <a:t>）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9422" y="2952055"/>
            <a:ext cx="7600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2.</a:t>
            </a:r>
            <a:r>
              <a:rPr lang="zh-CN" altLang="en-US" sz="1800" dirty="0"/>
              <a:t>打印出</a:t>
            </a:r>
            <a:r>
              <a:rPr lang="zh-CN" altLang="en-US" sz="1800" dirty="0" smtClean="0"/>
              <a:t>程序</a:t>
            </a:r>
            <a:r>
              <a:rPr lang="zh-CN" altLang="en-US" sz="1800" dirty="0"/>
              <a:t>调用</a:t>
            </a:r>
            <a:r>
              <a:rPr lang="zh-CN" altLang="en-US" sz="1800" dirty="0" smtClean="0"/>
              <a:t>路径</a:t>
            </a:r>
            <a:endParaRPr lang="zh-CN" altLang="en-US" sz="1800" dirty="0"/>
          </a:p>
          <a:p>
            <a:r>
              <a:rPr lang="en-US" altLang="zh-CN" sz="1800" dirty="0" err="1"/>
              <a:t>RuntimeException</a:t>
            </a:r>
            <a:r>
              <a:rPr lang="en-US" altLang="zh-CN" sz="1800" dirty="0"/>
              <a:t> here = new </a:t>
            </a:r>
            <a:r>
              <a:rPr lang="en-US" altLang="zh-CN" sz="1800" dirty="0" err="1"/>
              <a:t>RuntimeException</a:t>
            </a:r>
            <a:r>
              <a:rPr lang="en-US" altLang="zh-CN" sz="1800" dirty="0"/>
              <a:t>("start watch log here");</a:t>
            </a:r>
          </a:p>
          <a:p>
            <a:r>
              <a:rPr lang="en-US" altLang="zh-CN" sz="1800" dirty="0" err="1"/>
              <a:t>here.fillInStackTrace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/>
              <a:t>Log.e</a:t>
            </a:r>
            <a:r>
              <a:rPr lang="en-US" altLang="zh-CN" sz="1800" dirty="0" smtClean="0"/>
              <a:t>(“TAG", </a:t>
            </a:r>
            <a:r>
              <a:rPr lang="en-US" altLang="zh-CN" sz="1800" dirty="0"/>
              <a:t>"stack", here);</a:t>
            </a:r>
            <a:endParaRPr lang="zh-CN" altLang="en-US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679851" y="1511895"/>
            <a:ext cx="845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打印日志：</a:t>
            </a:r>
            <a:r>
              <a:rPr lang="en-US" altLang="zh-CN" sz="1800" dirty="0"/>
              <a:t>console.log(content</a:t>
            </a:r>
            <a:r>
              <a:rPr lang="en-US" altLang="zh-CN" sz="1800" dirty="0" smtClean="0"/>
              <a:t>);</a:t>
            </a:r>
          </a:p>
          <a:p>
            <a:r>
              <a:rPr lang="zh-CN" altLang="en-US" sz="1800" dirty="0" smtClean="0"/>
              <a:t>查看：</a:t>
            </a:r>
            <a:r>
              <a:rPr lang="en-US" altLang="zh-CN" sz="1800" dirty="0" err="1"/>
              <a:t>FireFox</a:t>
            </a:r>
            <a:r>
              <a:rPr lang="zh-CN" altLang="en-US" sz="1800" dirty="0"/>
              <a:t>中打开</a:t>
            </a:r>
            <a:r>
              <a:rPr lang="en-US" altLang="zh-CN" sz="1800" dirty="0" err="1"/>
              <a:t>WebIDE</a:t>
            </a:r>
            <a:r>
              <a:rPr lang="zh-CN" altLang="en-US" sz="1800" dirty="0"/>
              <a:t>（</a:t>
            </a:r>
            <a:r>
              <a:rPr lang="en-US" altLang="zh-CN" sz="1800" dirty="0"/>
              <a:t>Ctrl+F8</a:t>
            </a:r>
            <a:r>
              <a:rPr lang="zh-CN" altLang="en-US" sz="1800" dirty="0"/>
              <a:t>），选择调试模块，在</a:t>
            </a:r>
            <a:r>
              <a:rPr lang="en-US" altLang="zh-CN" sz="1800" dirty="0"/>
              <a:t>console</a:t>
            </a:r>
            <a:r>
              <a:rPr lang="zh-CN" altLang="en-US" sz="1800" dirty="0"/>
              <a:t>中查看</a:t>
            </a:r>
            <a:r>
              <a:rPr lang="zh-CN" altLang="en-US" sz="1800" dirty="0" smtClean="0"/>
              <a:t>日志</a:t>
            </a:r>
            <a:endParaRPr lang="en-US" altLang="zh-CN" sz="1800" dirty="0" smtClean="0"/>
          </a:p>
          <a:p>
            <a:r>
              <a:rPr lang="zh-CN" altLang="en-US" sz="1800" dirty="0" smtClean="0"/>
              <a:t>优点，据说可以打印对象，缺点，</a:t>
            </a:r>
            <a:r>
              <a:rPr lang="en-US" altLang="zh-CN" sz="1800" dirty="0" err="1" smtClean="0"/>
              <a:t>WebIDE</a:t>
            </a:r>
            <a:r>
              <a:rPr lang="zh-CN" altLang="en-US" sz="1800" dirty="0" smtClean="0"/>
              <a:t>需要配置才能使用</a:t>
            </a:r>
            <a:endParaRPr lang="zh-CN" alt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79850" y="2767989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打印日志：</a:t>
            </a:r>
            <a:r>
              <a:rPr lang="en-US" altLang="zh-CN" sz="1800" dirty="0"/>
              <a:t>dump(content</a:t>
            </a:r>
            <a:r>
              <a:rPr lang="en-US" altLang="zh-CN" sz="1800" dirty="0" smtClean="0"/>
              <a:t>);</a:t>
            </a:r>
          </a:p>
          <a:p>
            <a:r>
              <a:rPr lang="zh-CN" altLang="en-US" sz="1800" dirty="0" smtClean="0"/>
              <a:t>查看：通过</a:t>
            </a:r>
            <a:r>
              <a:rPr lang="en-US" altLang="zh-CN" sz="1800" dirty="0" err="1" smtClean="0"/>
              <a:t>logcat</a:t>
            </a:r>
            <a:r>
              <a:rPr lang="zh-CN" altLang="en-US" sz="1800" dirty="0" smtClean="0"/>
              <a:t>查看</a:t>
            </a:r>
            <a:endParaRPr lang="en-US" altLang="zh-CN" sz="1800" dirty="0" smtClean="0"/>
          </a:p>
          <a:p>
            <a:r>
              <a:rPr lang="zh-CN" altLang="en-US" sz="1800" dirty="0" smtClean="0"/>
              <a:t>优点，可以在</a:t>
            </a:r>
            <a:r>
              <a:rPr lang="en-US" altLang="zh-CN" sz="1800" dirty="0" err="1" smtClean="0"/>
              <a:t>logcat</a:t>
            </a:r>
            <a:r>
              <a:rPr lang="zh-CN" altLang="en-US" sz="1800" dirty="0" smtClean="0"/>
              <a:t>查看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6017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C/C++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679851" y="1452661"/>
            <a:ext cx="6247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/>
              <a:t>导入库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#</a:t>
            </a:r>
            <a:r>
              <a:rPr lang="en-US" altLang="zh-CN" sz="1800" dirty="0"/>
              <a:t>include &lt;android/</a:t>
            </a:r>
            <a:r>
              <a:rPr lang="en-US" altLang="zh-CN" sz="1800" dirty="0" err="1"/>
              <a:t>log.h</a:t>
            </a:r>
            <a:r>
              <a:rPr lang="en-US" altLang="zh-CN" sz="1800" dirty="0" smtClean="0"/>
              <a:t>&gt;</a:t>
            </a:r>
          </a:p>
          <a:p>
            <a:r>
              <a:rPr lang="zh-CN" altLang="en-US" sz="1800" dirty="0" smtClean="0"/>
              <a:t>打印日志：</a:t>
            </a:r>
            <a:r>
              <a:rPr lang="en-US" altLang="zh-CN" sz="1800" dirty="0"/>
              <a:t>ALOG("%</a:t>
            </a:r>
            <a:r>
              <a:rPr lang="en-US" altLang="zh-CN" sz="1800" dirty="0" err="1"/>
              <a:t>s%d%p</a:t>
            </a:r>
            <a:r>
              <a:rPr lang="en-US" altLang="zh-CN" sz="1800" dirty="0"/>
              <a:t>......", </a:t>
            </a:r>
            <a:r>
              <a:rPr lang="zh-CN" altLang="en-US" sz="1800" dirty="0"/>
              <a:t>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数字</a:t>
            </a:r>
            <a:r>
              <a:rPr lang="en-US" altLang="zh-CN" sz="1800" dirty="0"/>
              <a:t>, </a:t>
            </a:r>
            <a:r>
              <a:rPr lang="zh-CN" altLang="en-US" sz="1800" dirty="0"/>
              <a:t>对象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......);</a:t>
            </a:r>
          </a:p>
          <a:p>
            <a:r>
              <a:rPr lang="zh-CN" altLang="en-US" sz="1800" dirty="0" smtClean="0"/>
              <a:t>查看：</a:t>
            </a:r>
            <a:r>
              <a:rPr lang="en-US" altLang="zh-CN" sz="1800" dirty="0" err="1" smtClean="0"/>
              <a:t>logcat</a:t>
            </a:r>
            <a:r>
              <a:rPr lang="zh-CN" altLang="en-US" sz="1800" dirty="0" smtClean="0"/>
              <a:t>中查看</a:t>
            </a:r>
            <a:endParaRPr lang="zh-CN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9851" y="3600127"/>
            <a:ext cx="7260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3.</a:t>
            </a:r>
            <a:r>
              <a:rPr lang="zh-CN" altLang="en-US" sz="1800" dirty="0"/>
              <a:t>导入库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#include &lt;</a:t>
            </a:r>
            <a:r>
              <a:rPr lang="en-US" altLang="zh-CN" sz="1800" dirty="0" err="1"/>
              <a:t>cutils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log.h</a:t>
            </a:r>
            <a:r>
              <a:rPr lang="en-US" altLang="zh-CN" sz="1800" dirty="0" smtClean="0"/>
              <a:t>&gt;</a:t>
            </a:r>
          </a:p>
          <a:p>
            <a:r>
              <a:rPr lang="zh-CN" altLang="en-US" sz="1800" dirty="0" smtClean="0"/>
              <a:t>打印日志：</a:t>
            </a:r>
            <a:r>
              <a:rPr lang="en-US" altLang="zh-CN" sz="1800" dirty="0" smtClean="0"/>
              <a:t>ALOGD/I/W/E/V("%</a:t>
            </a:r>
            <a:r>
              <a:rPr lang="en-US" altLang="zh-CN" sz="1800" dirty="0" err="1"/>
              <a:t>s%d%p</a:t>
            </a:r>
            <a:r>
              <a:rPr lang="en-US" altLang="zh-CN" sz="1800" dirty="0"/>
              <a:t>......", </a:t>
            </a:r>
            <a:r>
              <a:rPr lang="zh-CN" altLang="en-US" sz="1800" dirty="0"/>
              <a:t>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数字</a:t>
            </a:r>
            <a:r>
              <a:rPr lang="en-US" altLang="zh-CN" sz="1800" dirty="0"/>
              <a:t>, </a:t>
            </a:r>
            <a:r>
              <a:rPr lang="zh-CN" altLang="en-US" sz="1800" dirty="0"/>
              <a:t>对象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......);</a:t>
            </a:r>
          </a:p>
          <a:p>
            <a:r>
              <a:rPr lang="zh-CN" altLang="en-US" sz="1800" dirty="0" smtClean="0"/>
              <a:t>查看：</a:t>
            </a:r>
            <a:r>
              <a:rPr lang="en-US" altLang="zh-CN" sz="1800" dirty="0" err="1" smtClean="0"/>
              <a:t>logcat</a:t>
            </a:r>
            <a:r>
              <a:rPr lang="zh-CN" altLang="en-US" sz="1800" dirty="0" smtClean="0"/>
              <a:t>中查看</a:t>
            </a:r>
            <a:endParaRPr lang="zh-CN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679851" y="2520007"/>
            <a:ext cx="7324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2</a:t>
            </a:r>
            <a:r>
              <a:rPr lang="en-US" altLang="zh-CN" sz="1800" dirty="0" smtClean="0"/>
              <a:t>.</a:t>
            </a:r>
            <a:r>
              <a:rPr lang="zh-CN" altLang="en-US" sz="1800" dirty="0"/>
              <a:t>导入库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#include </a:t>
            </a:r>
            <a:r>
              <a:rPr lang="en-US" altLang="zh-CN" sz="1800" dirty="0" smtClean="0"/>
              <a:t>&lt;log/</a:t>
            </a:r>
            <a:r>
              <a:rPr lang="en-US" altLang="zh-CN" sz="1800" dirty="0" err="1" smtClean="0"/>
              <a:t>log.h</a:t>
            </a:r>
            <a:r>
              <a:rPr lang="en-US" altLang="zh-CN" sz="1800" dirty="0" smtClean="0"/>
              <a:t>&gt;</a:t>
            </a:r>
          </a:p>
          <a:p>
            <a:r>
              <a:rPr lang="zh-CN" altLang="en-US" sz="1800" dirty="0" smtClean="0"/>
              <a:t>打印日志：</a:t>
            </a:r>
            <a:r>
              <a:rPr lang="en-US" altLang="zh-CN" sz="1800" dirty="0" smtClean="0"/>
              <a:t>ALOG</a:t>
            </a:r>
            <a:r>
              <a:rPr lang="en-US" altLang="zh-CN" sz="1800" dirty="0"/>
              <a:t>D/I/W/E/V </a:t>
            </a:r>
            <a:r>
              <a:rPr lang="en-US" altLang="zh-CN" sz="1800" dirty="0" smtClean="0"/>
              <a:t>("%</a:t>
            </a:r>
            <a:r>
              <a:rPr lang="en-US" altLang="zh-CN" sz="1800" dirty="0" err="1"/>
              <a:t>s%d%p</a:t>
            </a:r>
            <a:r>
              <a:rPr lang="en-US" altLang="zh-CN" sz="1800" dirty="0"/>
              <a:t>......", </a:t>
            </a:r>
            <a:r>
              <a:rPr lang="zh-CN" altLang="en-US" sz="1800" dirty="0"/>
              <a:t>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数字</a:t>
            </a:r>
            <a:r>
              <a:rPr lang="en-US" altLang="zh-CN" sz="1800" dirty="0"/>
              <a:t>, </a:t>
            </a:r>
            <a:r>
              <a:rPr lang="zh-CN" altLang="en-US" sz="1800" dirty="0"/>
              <a:t>对象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......);</a:t>
            </a:r>
          </a:p>
          <a:p>
            <a:r>
              <a:rPr lang="zh-CN" altLang="en-US" sz="1800" dirty="0" smtClean="0"/>
              <a:t>查看：</a:t>
            </a:r>
            <a:r>
              <a:rPr lang="en-US" altLang="zh-CN" sz="1800" dirty="0" err="1" smtClean="0"/>
              <a:t>logcat</a:t>
            </a:r>
            <a:r>
              <a:rPr lang="zh-CN" altLang="en-US" sz="1800" dirty="0" smtClean="0"/>
              <a:t>中查看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1311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shell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脚本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679851" y="1452661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打印日志：</a:t>
            </a:r>
            <a:r>
              <a:rPr lang="en-US" altLang="zh-CN" sz="1800" dirty="0" smtClean="0"/>
              <a:t>echo MSG &gt; /</a:t>
            </a:r>
            <a:r>
              <a:rPr lang="en-US" altLang="zh-CN" sz="1800" dirty="0" err="1" smtClean="0"/>
              <a:t>sdcard</a:t>
            </a:r>
            <a:r>
              <a:rPr lang="en-US" altLang="zh-CN" sz="1800" dirty="0" smtClean="0"/>
              <a:t>/log.txt</a:t>
            </a:r>
          </a:p>
          <a:p>
            <a:r>
              <a:rPr lang="zh-CN" altLang="en-US" sz="1800" dirty="0" smtClean="0"/>
              <a:t>查看：通过</a:t>
            </a:r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pull </a:t>
            </a:r>
            <a:r>
              <a:rPr lang="zh-CN" altLang="en-US" sz="1800" dirty="0" smtClean="0"/>
              <a:t>出来后，使用编辑器查看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447550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离线日志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679851" y="1452661"/>
            <a:ext cx="52629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1.logcat</a:t>
            </a:r>
            <a:r>
              <a:rPr lang="zh-CN" altLang="en-US" sz="1800" dirty="0" smtClean="0"/>
              <a:t>离线日志的获取方法</a:t>
            </a:r>
            <a:endParaRPr lang="en-US" altLang="zh-CN" sz="1800" dirty="0" smtClean="0"/>
          </a:p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USB</a:t>
            </a:r>
            <a:r>
              <a:rPr lang="zh-CN" altLang="en-US" sz="1800" dirty="0" smtClean="0"/>
              <a:t>连接状态下执行：</a:t>
            </a:r>
            <a:endParaRPr lang="en-US" altLang="zh-CN" sz="1800" dirty="0" smtClean="0"/>
          </a:p>
          <a:p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shell</a:t>
            </a:r>
          </a:p>
          <a:p>
            <a:r>
              <a:rPr lang="en-US" altLang="zh-CN" sz="1800" dirty="0" err="1" smtClean="0"/>
              <a:t>nohup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logcat</a:t>
            </a:r>
            <a:r>
              <a:rPr lang="en-US" altLang="zh-CN" sz="1800" dirty="0" smtClean="0"/>
              <a:t> | </a:t>
            </a:r>
            <a:r>
              <a:rPr lang="en-US" altLang="zh-CN" sz="1800" dirty="0" err="1" smtClean="0"/>
              <a:t>grep</a:t>
            </a:r>
            <a:r>
              <a:rPr lang="en-US" altLang="zh-CN" sz="1800" dirty="0" smtClean="0"/>
              <a:t> TAG &gt; /</a:t>
            </a:r>
            <a:r>
              <a:rPr lang="en-US" altLang="zh-CN" sz="1800" dirty="0" err="1" smtClean="0"/>
              <a:t>sdcard</a:t>
            </a:r>
            <a:r>
              <a:rPr lang="en-US" altLang="zh-CN" sz="1800" dirty="0" smtClean="0"/>
              <a:t>/log.txt</a:t>
            </a:r>
          </a:p>
          <a:p>
            <a:r>
              <a:rPr lang="zh-CN" altLang="en-US" sz="1800" dirty="0" smtClean="0"/>
              <a:t>断开</a:t>
            </a:r>
            <a:r>
              <a:rPr lang="en-US" altLang="zh-CN" sz="1800" dirty="0" smtClean="0"/>
              <a:t>USB</a:t>
            </a:r>
            <a:r>
              <a:rPr lang="zh-CN" altLang="en-US" sz="1800" dirty="0" smtClean="0"/>
              <a:t>抓取日志</a:t>
            </a:r>
            <a:endParaRPr lang="en-US" altLang="zh-CN" sz="1800" dirty="0" smtClean="0"/>
          </a:p>
          <a:p>
            <a:r>
              <a:rPr lang="zh-CN" altLang="en-US" sz="1800" dirty="0" smtClean="0"/>
              <a:t>连接</a:t>
            </a:r>
            <a:r>
              <a:rPr lang="en-US" altLang="zh-CN" sz="1800" dirty="0" smtClean="0"/>
              <a:t>USB</a:t>
            </a:r>
            <a:r>
              <a:rPr lang="zh-CN" altLang="en-US" sz="1800" dirty="0" smtClean="0"/>
              <a:t>执行：</a:t>
            </a:r>
            <a:endParaRPr lang="en-US" altLang="zh-CN" sz="1800" dirty="0" smtClean="0"/>
          </a:p>
          <a:p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pull /</a:t>
            </a:r>
            <a:r>
              <a:rPr lang="en-US" altLang="zh-CN" sz="1800" dirty="0" err="1" smtClean="0"/>
              <a:t>sdcard</a:t>
            </a:r>
            <a:r>
              <a:rPr lang="en-US" altLang="zh-CN" sz="1800" dirty="0" smtClean="0"/>
              <a:t>/log.txt</a:t>
            </a:r>
          </a:p>
          <a:p>
            <a:r>
              <a:rPr lang="zh-CN" altLang="en-US" sz="1800" dirty="0" smtClean="0"/>
              <a:t>注意：设备重启命令会停止，设备休眠命令会暂停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6727603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离线日志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9850" y="1367879"/>
            <a:ext cx="96103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2</a:t>
            </a:r>
            <a:r>
              <a:rPr lang="en-US" altLang="zh-CN" sz="1800" dirty="0" smtClean="0"/>
              <a:t>.adb</a:t>
            </a:r>
            <a:r>
              <a:rPr lang="zh-CN" altLang="en-US" sz="1800" dirty="0"/>
              <a:t>通过</a:t>
            </a:r>
            <a:r>
              <a:rPr lang="en-US" altLang="zh-CN" sz="1800" dirty="0"/>
              <a:t>WIFI</a:t>
            </a:r>
            <a:r>
              <a:rPr lang="zh-CN" altLang="en-US" sz="1800" dirty="0"/>
              <a:t>调试手机</a:t>
            </a:r>
          </a:p>
          <a:p>
            <a:r>
              <a:rPr lang="en-US" altLang="zh-CN" sz="1800" dirty="0" err="1"/>
              <a:t>adb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tcpip</a:t>
            </a:r>
            <a:r>
              <a:rPr lang="en-US" altLang="zh-CN" sz="1800" dirty="0"/>
              <a:t> 5555</a:t>
            </a:r>
          </a:p>
          <a:p>
            <a:r>
              <a:rPr lang="en-US" altLang="zh-CN" sz="1800" dirty="0" err="1"/>
              <a:t>adb</a:t>
            </a:r>
            <a:r>
              <a:rPr lang="en-US" altLang="zh-CN" sz="1800" dirty="0"/>
              <a:t> connect device_ip_address:5555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device_ip_address</a:t>
            </a:r>
            <a:r>
              <a:rPr lang="zh-CN" altLang="en-US" sz="1800" dirty="0"/>
              <a:t>为手机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地址，可在设置中查看）</a:t>
            </a:r>
          </a:p>
          <a:p>
            <a:r>
              <a:rPr lang="zh-CN" altLang="en-US" sz="1800" dirty="0"/>
              <a:t>进阶步骤：</a:t>
            </a:r>
          </a:p>
          <a:p>
            <a:r>
              <a:rPr lang="en-US" altLang="zh-CN" sz="1800" dirty="0" err="1"/>
              <a:t>adb</a:t>
            </a:r>
            <a:r>
              <a:rPr lang="en-US" altLang="zh-CN" sz="1800" dirty="0"/>
              <a:t> root</a:t>
            </a:r>
          </a:p>
          <a:p>
            <a:r>
              <a:rPr lang="en-US" altLang="zh-CN" sz="1800" dirty="0" err="1"/>
              <a:t>adb</a:t>
            </a:r>
            <a:r>
              <a:rPr lang="en-US" altLang="zh-CN" sz="1800" dirty="0"/>
              <a:t> shell</a:t>
            </a:r>
          </a:p>
          <a:p>
            <a:r>
              <a:rPr lang="en-US" altLang="zh-CN" sz="1800" dirty="0" err="1"/>
              <a:t>setprop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service.adb.tcp.port</a:t>
            </a:r>
            <a:r>
              <a:rPr lang="en-US" altLang="zh-CN" sz="1800" dirty="0"/>
              <a:t> 5555</a:t>
            </a:r>
          </a:p>
          <a:p>
            <a:r>
              <a:rPr lang="en-US" altLang="zh-CN" sz="1800" dirty="0" err="1"/>
              <a:t>adb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tcpip</a:t>
            </a:r>
            <a:r>
              <a:rPr lang="en-US" altLang="zh-CN" sz="1800" dirty="0"/>
              <a:t> 5555</a:t>
            </a:r>
          </a:p>
          <a:p>
            <a:r>
              <a:rPr lang="zh-CN" altLang="en-US" sz="1800" dirty="0"/>
              <a:t>可以断开</a:t>
            </a:r>
            <a:r>
              <a:rPr lang="en-US" altLang="zh-CN" sz="1800" dirty="0"/>
              <a:t>USB</a:t>
            </a:r>
            <a:r>
              <a:rPr lang="zh-CN" altLang="en-US" sz="1800" dirty="0"/>
              <a:t>了</a:t>
            </a:r>
          </a:p>
          <a:p>
            <a:r>
              <a:rPr lang="en-US" altLang="zh-CN" sz="1800" dirty="0" err="1"/>
              <a:t>adb</a:t>
            </a:r>
            <a:r>
              <a:rPr lang="en-US" altLang="zh-CN" sz="1800" dirty="0"/>
              <a:t> connect device_ip_address:5555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18655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使用自带工具获取日志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679851" y="1363868"/>
            <a:ext cx="7609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diag_mdlog</a:t>
            </a:r>
            <a:r>
              <a:rPr lang="zh-CN" altLang="en-US" sz="1800" dirty="0" smtClean="0"/>
              <a:t>获取日志</a:t>
            </a:r>
            <a:endParaRPr lang="en-US" altLang="zh-CN" sz="1800" dirty="0" smtClean="0"/>
          </a:p>
          <a:p>
            <a:r>
              <a:rPr lang="zh-CN" altLang="en-US" sz="1800" dirty="0"/>
              <a:t>① </a:t>
            </a:r>
            <a:r>
              <a:rPr lang="zh-CN" altLang="en-US" sz="1800" dirty="0" smtClean="0"/>
              <a:t>启动</a:t>
            </a:r>
            <a:r>
              <a:rPr lang="en-US" altLang="zh-CN" sz="1800" dirty="0" err="1" smtClean="0"/>
              <a:t>diag_mdlog</a:t>
            </a:r>
            <a:endParaRPr lang="en-US" altLang="zh-CN" sz="1800" dirty="0" smtClean="0"/>
          </a:p>
          <a:p>
            <a:r>
              <a:rPr lang="en-US" altLang="zh-CN" sz="1800" dirty="0" smtClean="0"/>
              <a:t>     </a:t>
            </a:r>
            <a:r>
              <a:rPr lang="zh-CN" altLang="en-US" sz="1800" dirty="0" smtClean="0"/>
              <a:t>通过</a:t>
            </a:r>
            <a:r>
              <a:rPr lang="en-US" altLang="zh-CN" sz="1800" dirty="0" err="1" smtClean="0"/>
              <a:t>adb</a:t>
            </a:r>
            <a:r>
              <a:rPr lang="zh-CN" altLang="en-US" sz="1800" dirty="0" smtClean="0"/>
              <a:t>命令的方式：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diag_mdlog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–f /data/</a:t>
            </a:r>
            <a:r>
              <a:rPr lang="en-US" altLang="zh-CN" sz="1800" dirty="0" err="1"/>
              <a:t>Diag.cfg</a:t>
            </a:r>
            <a:r>
              <a:rPr lang="en-US" altLang="zh-CN" sz="1800" dirty="0"/>
              <a:t> –o /</a:t>
            </a:r>
            <a:r>
              <a:rPr lang="en-US" altLang="zh-CN" sz="1800" dirty="0" smtClean="0"/>
              <a:t>data/</a:t>
            </a:r>
            <a:r>
              <a:rPr lang="en-US" altLang="zh-CN" sz="1800" dirty="0" err="1" smtClean="0"/>
              <a:t>diag_logs</a:t>
            </a:r>
            <a:r>
              <a:rPr lang="en-US" altLang="zh-CN" sz="1800" dirty="0" smtClean="0"/>
              <a:t>/test1 –c –b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或者直接使用</a:t>
            </a:r>
            <a:r>
              <a:rPr lang="en-US" altLang="zh-CN" sz="1800" dirty="0" err="1" smtClean="0"/>
              <a:t>diag_mdlog</a:t>
            </a:r>
            <a:r>
              <a:rPr lang="zh-CN" altLang="en-US" sz="1800" dirty="0" smtClean="0"/>
              <a:t>，参数将使用默认参数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通过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界面的方式：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Settings</a:t>
            </a:r>
            <a:r>
              <a:rPr lang="en-US" altLang="zh-CN" sz="1800" dirty="0" err="1"/>
              <a:t>→Qualcomm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Settings</a:t>
            </a:r>
            <a:r>
              <a:rPr lang="en-US" altLang="zh-CN" sz="1800" dirty="0"/>
              <a:t> → </a:t>
            </a:r>
            <a:r>
              <a:rPr lang="en-US" altLang="zh-CN" sz="1800" dirty="0" smtClean="0"/>
              <a:t>on-device logging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通过三方应用启动：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system</a:t>
            </a:r>
            <a:r>
              <a:rPr lang="en-US" altLang="zh-CN" sz="1800" dirty="0"/>
              <a:t>(“/system/bin/</a:t>
            </a:r>
            <a:r>
              <a:rPr lang="en-US" altLang="zh-CN" sz="1800" dirty="0" err="1"/>
              <a:t>diag_mdlog</a:t>
            </a:r>
            <a:r>
              <a:rPr lang="en-US" altLang="zh-CN" sz="1800" dirty="0"/>
              <a:t> &amp; </a:t>
            </a:r>
            <a:r>
              <a:rPr lang="en-US" altLang="zh-CN" sz="1800" dirty="0" smtClean="0"/>
              <a:t>“);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应用需要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权限和</a:t>
            </a:r>
            <a:r>
              <a:rPr lang="en-US" altLang="zh-CN" sz="1800" dirty="0" smtClean="0"/>
              <a:t>SD</a:t>
            </a:r>
            <a:r>
              <a:rPr lang="zh-CN" altLang="en-US" sz="1800" dirty="0" smtClean="0"/>
              <a:t>卡读写权限，原理其实是应用使用</a:t>
            </a:r>
            <a:r>
              <a:rPr lang="en-US" altLang="zh-CN" sz="1800" dirty="0" err="1" smtClean="0"/>
              <a:t>adb</a:t>
            </a:r>
            <a:r>
              <a:rPr lang="zh-CN" altLang="en-US" sz="1800" dirty="0" smtClean="0"/>
              <a:t>命令启动</a:t>
            </a:r>
            <a:endParaRPr lang="en-US" altLang="zh-CN" sz="1800" dirty="0" smtClean="0"/>
          </a:p>
          <a:p>
            <a:r>
              <a:rPr lang="zh-CN" altLang="en-US" sz="1800" dirty="0" smtClean="0"/>
              <a:t>②查看日志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将后缀名为</a:t>
            </a:r>
            <a:r>
              <a:rPr lang="en-US" altLang="zh-CN" sz="1800" dirty="0" err="1" smtClean="0"/>
              <a:t>qmdl</a:t>
            </a:r>
            <a:r>
              <a:rPr lang="en-US" altLang="zh-CN" sz="1800" dirty="0" smtClean="0"/>
              <a:t>/qmdl2</a:t>
            </a:r>
            <a:r>
              <a:rPr lang="zh-CN" altLang="en-US" sz="1800" dirty="0" smtClean="0"/>
              <a:t>的文件</a:t>
            </a:r>
            <a:r>
              <a:rPr lang="en-US" altLang="zh-CN" sz="1800" dirty="0" smtClean="0"/>
              <a:t>pull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PC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QCAT</a:t>
            </a:r>
            <a:r>
              <a:rPr lang="zh-CN" altLang="en-US" sz="1800" dirty="0" smtClean="0"/>
              <a:t>加载文件并另存为</a:t>
            </a:r>
            <a:r>
              <a:rPr lang="en-US" altLang="zh-CN" sz="1800" dirty="0" err="1" smtClean="0"/>
              <a:t>dlf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使用</a:t>
            </a:r>
            <a:r>
              <a:rPr lang="en-US" altLang="zh-CN" sz="1800" dirty="0" err="1"/>
              <a:t>QXDM</a:t>
            </a:r>
            <a:r>
              <a:rPr lang="en-US" altLang="zh-CN" sz="1800" dirty="0" err="1" smtClean="0"/>
              <a:t>→Tools</a:t>
            </a:r>
            <a:r>
              <a:rPr lang="en-US" altLang="zh-CN" sz="1800" dirty="0" err="1"/>
              <a:t>→DLF</a:t>
            </a:r>
            <a:r>
              <a:rPr lang="en-US" altLang="zh-CN" sz="1800" dirty="0"/>
              <a:t> File </a:t>
            </a:r>
            <a:r>
              <a:rPr lang="en-US" altLang="zh-CN" sz="1800" dirty="0" smtClean="0"/>
              <a:t>Converter</a:t>
            </a:r>
            <a:r>
              <a:rPr lang="zh-CN" altLang="en-US" sz="1800" dirty="0" smtClean="0"/>
              <a:t>将</a:t>
            </a:r>
            <a:r>
              <a:rPr lang="en-US" altLang="zh-CN" sz="1800" dirty="0" err="1" smtClean="0"/>
              <a:t>dlf</a:t>
            </a:r>
            <a:r>
              <a:rPr lang="zh-CN" altLang="en-US" sz="1800" dirty="0" smtClean="0"/>
              <a:t>转换为</a:t>
            </a:r>
            <a:r>
              <a:rPr lang="en-US" altLang="zh-CN" sz="1800" dirty="0" err="1" smtClean="0"/>
              <a:t>isf</a:t>
            </a:r>
            <a:r>
              <a:rPr lang="zh-CN" altLang="en-US" sz="1800" dirty="0" smtClean="0"/>
              <a:t>文件查看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2177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>
            <a:grpSpLocks/>
          </p:cNvGrpSpPr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>
              <a:grpSpLocks/>
            </p:cNvGrpSpPr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使用自带工具获取日志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176A593-0E7F-493E-A9BA-B2EAE53655A5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679851" y="1583903"/>
            <a:ext cx="52373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③生成过滤配置文件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打开</a:t>
            </a:r>
            <a:r>
              <a:rPr lang="en-US" altLang="zh-CN" sz="1800" dirty="0" smtClean="0"/>
              <a:t>QXDM</a:t>
            </a:r>
            <a:endParaRPr lang="en-US" altLang="zh-CN" sz="1800" dirty="0"/>
          </a:p>
          <a:p>
            <a:r>
              <a:rPr lang="en-US" altLang="zh-CN" sz="1800" dirty="0" smtClean="0"/>
              <a:t>    </a:t>
            </a:r>
            <a:r>
              <a:rPr lang="zh-CN" altLang="en-US" sz="1800" dirty="0" smtClean="0"/>
              <a:t>选择</a:t>
            </a:r>
            <a:r>
              <a:rPr lang="en-US" altLang="zh-CN" sz="1800" dirty="0" err="1" smtClean="0"/>
              <a:t>Tools→CFG</a:t>
            </a:r>
            <a:r>
              <a:rPr lang="en-US" altLang="zh-CN" sz="1800" dirty="0" smtClean="0"/>
              <a:t> File Generator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右键，选择</a:t>
            </a:r>
            <a:r>
              <a:rPr lang="en-US" altLang="zh-CN" sz="1800" dirty="0" err="1" smtClean="0"/>
              <a:t>config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勾选需要的日志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SD Logging</a:t>
            </a:r>
            <a:r>
              <a:rPr lang="zh-CN" altLang="en-US" sz="1800" dirty="0" smtClean="0"/>
              <a:t>选择</a:t>
            </a:r>
            <a:r>
              <a:rPr lang="en-US" altLang="zh-CN" sz="1800" dirty="0" smtClean="0"/>
              <a:t>Save </a:t>
            </a:r>
            <a:r>
              <a:rPr lang="en-US" altLang="zh-CN" sz="1800" dirty="0" err="1" smtClean="0"/>
              <a:t>Diag</a:t>
            </a:r>
            <a:r>
              <a:rPr lang="en-US" altLang="zh-CN" sz="1800" dirty="0" smtClean="0"/>
              <a:t> masks for Stream 1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选择文件保存位置</a:t>
            </a:r>
            <a:endParaRPr lang="zh-CN" alt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74" y="1583903"/>
            <a:ext cx="4850150" cy="402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69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tfcells">
  <a:themeElements>
    <a:clrScheme name="自定义 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70C0"/>
      </a:accent1>
      <a:accent2>
        <a:srgbClr val="A5A5A5"/>
      </a:accent2>
      <a:accent3>
        <a:srgbClr val="F69200"/>
      </a:accent3>
      <a:accent4>
        <a:srgbClr val="92D050"/>
      </a:accent4>
      <a:accent5>
        <a:srgbClr val="FF0000"/>
      </a:accent5>
      <a:accent6>
        <a:srgbClr val="C00000"/>
      </a:accent6>
      <a:hlink>
        <a:srgbClr val="0070C0"/>
      </a:hlink>
      <a:folHlink>
        <a:srgbClr val="7030A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Pages>0</Pages>
  <Words>628</Words>
  <Characters>0</Characters>
  <Application>Microsoft Office PowerPoint</Application>
  <DocSecurity>0</DocSecurity>
  <PresentationFormat>自定义</PresentationFormat>
  <Lines>0</Lines>
  <Paragraphs>116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ytfcells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Hugh</cp:lastModifiedBy>
  <cp:revision>754</cp:revision>
  <dcterms:created xsi:type="dcterms:W3CDTF">2013-01-25T01:44:32Z</dcterms:created>
  <dcterms:modified xsi:type="dcterms:W3CDTF">2019-09-02T02:49:13Z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