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57" r:id="rId3"/>
    <p:sldId id="256" r:id="rId4"/>
    <p:sldId id="279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CADB-F797-4332-9624-7DD061F14F8B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C0549-1469-46A1-942F-66E60C9C7B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2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0549-1469-46A1-942F-66E60C9C7BE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61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15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0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9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86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94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6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7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341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19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33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6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3066-F775-4034-9E31-6DF3970F5706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6ED9-1DA2-4481-B869-1FCCDDE00E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9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604683" y="814172"/>
            <a:ext cx="899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smtClean="0">
                <a:solidFill>
                  <a:schemeClr val="bg1"/>
                </a:solidFill>
              </a:rPr>
              <a:t>MOBİL UYGULAMA GELİŞTİRME DERSİ </a:t>
            </a:r>
          </a:p>
          <a:p>
            <a:pPr algn="ctr"/>
            <a:r>
              <a:rPr lang="tr-TR" sz="4400" dirty="0" smtClean="0">
                <a:solidFill>
                  <a:schemeClr val="bg1"/>
                </a:solidFill>
              </a:rPr>
              <a:t>FİNAL PROJESİ SUNUMU</a:t>
            </a:r>
            <a:endParaRPr lang="tr-TR" sz="4400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4518212" y="2260722"/>
            <a:ext cx="31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Erdi ÖRÜN 1191602017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52" y="2698376"/>
            <a:ext cx="7286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682" y="1369621"/>
            <a:ext cx="5692633" cy="503725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644836" y="493893"/>
            <a:ext cx="290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Loading.js Dosyası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9126071" y="5979459"/>
            <a:ext cx="297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bg1"/>
                </a:solidFill>
              </a:rPr>
              <a:t>(AbountScreen.js dosyasında kullanılmaktadır.)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6" y="2199155"/>
            <a:ext cx="6241321" cy="252243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98" y="1582769"/>
            <a:ext cx="4389500" cy="397036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644838" y="839915"/>
            <a:ext cx="290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Result.js Dosyası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9126071" y="5893607"/>
            <a:ext cx="297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bg1"/>
                </a:solidFill>
              </a:rPr>
              <a:t>(AbountScreen.js dosyasında kullanılmaktadır.)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290732" y="2828835"/>
            <a:ext cx="361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>
                <a:solidFill>
                  <a:schemeClr val="bg1"/>
                </a:solidFill>
              </a:rPr>
              <a:t>SCREENS</a:t>
            </a:r>
            <a:endParaRPr lang="tr-T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57" y="886306"/>
            <a:ext cx="5231643" cy="266612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644838" y="181543"/>
            <a:ext cx="343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QuizScreen.js Dosyası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63" y="886306"/>
            <a:ext cx="3754179" cy="111433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928" y="2709351"/>
            <a:ext cx="3583850" cy="401049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477" y="3690582"/>
            <a:ext cx="4303401" cy="3029268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631878" y="797859"/>
            <a:ext cx="30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0157021" y="779078"/>
            <a:ext cx="30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143706" y="3690582"/>
            <a:ext cx="30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4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10024593" y="2702281"/>
            <a:ext cx="30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3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5" y="1347164"/>
            <a:ext cx="4903939" cy="39958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095" y="1395119"/>
            <a:ext cx="4585008" cy="389989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921623" y="1395119"/>
            <a:ext cx="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5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1023620" y="1347164"/>
            <a:ext cx="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6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158212" y="244296"/>
            <a:ext cx="387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AbountScreen.js Dosyası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60" y="1173649"/>
            <a:ext cx="4779516" cy="487752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607" y="1173648"/>
            <a:ext cx="5094240" cy="48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37" y="1084502"/>
            <a:ext cx="5104326" cy="5234729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158212" y="280641"/>
            <a:ext cx="387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MainScreen.js Dosyası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570319" y="2828835"/>
            <a:ext cx="3051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>
                <a:solidFill>
                  <a:schemeClr val="bg1"/>
                </a:solidFill>
              </a:rPr>
              <a:t>ASSETS</a:t>
            </a:r>
            <a:endParaRPr lang="tr-T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6" y="1749652"/>
            <a:ext cx="3334832" cy="333483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806" y="1749652"/>
            <a:ext cx="3319024" cy="331902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678891" y="761134"/>
            <a:ext cx="490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Uygulamada kullanılan resimler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565936" y="5226616"/>
            <a:ext cx="333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(AbountScreen.js dosyasında kullanılmaktadır.)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211430" y="5226616"/>
            <a:ext cx="333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(MainScreen.js dosyasında kullanılmaktadır.)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388683" y="5210808"/>
            <a:ext cx="333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(QuizScreen.js dosyasında kullanılmaktadır.)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04" y="1749652"/>
            <a:ext cx="3319024" cy="33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570319" y="2828835"/>
            <a:ext cx="3051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dirty="0" smtClean="0">
                <a:solidFill>
                  <a:schemeClr val="bg1"/>
                </a:solidFill>
              </a:rPr>
              <a:t>APİ</a:t>
            </a:r>
            <a:endParaRPr lang="tr-T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689815" y="430306"/>
            <a:ext cx="480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>
                <a:solidFill>
                  <a:schemeClr val="bg1"/>
                </a:solidFill>
              </a:rPr>
              <a:t>QUİZWORD</a:t>
            </a:r>
            <a:endParaRPr lang="tr-TR" sz="7200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13" y="1907446"/>
            <a:ext cx="4203328" cy="420332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66728" y="5979459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tr-TR" dirty="0" smtClean="0">
                <a:solidFill>
                  <a:schemeClr val="bg1"/>
                </a:solidFill>
              </a:rPr>
              <a:t>Mobil uygulama ismi ve uygulama simgesi)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644153" y="2114805"/>
            <a:ext cx="490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bg1"/>
                </a:solidFill>
              </a:rPr>
              <a:t>JsonServer.js Dosyası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8" y="2716468"/>
            <a:ext cx="650804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19" y="1056236"/>
            <a:ext cx="5621162" cy="548063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644153" y="266508"/>
            <a:ext cx="490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bg1"/>
                </a:solidFill>
              </a:rPr>
              <a:t>db.json</a:t>
            </a:r>
            <a:r>
              <a:rPr lang="tr-TR" sz="2800" dirty="0" smtClean="0">
                <a:solidFill>
                  <a:schemeClr val="bg1"/>
                </a:solidFill>
              </a:rPr>
              <a:t> Dosyası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78541" y="2274838"/>
            <a:ext cx="10936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dirty="0" smtClean="0">
                <a:solidFill>
                  <a:schemeClr val="bg1"/>
                </a:solidFill>
              </a:rPr>
              <a:t>BENİ DİNLEDİĞİNİZ İÇİN TEŞEKKÜRLER</a:t>
            </a:r>
            <a:endParaRPr lang="tr-T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09" y="1211999"/>
            <a:ext cx="2283190" cy="49469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59" y="1211999"/>
            <a:ext cx="2283190" cy="494691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08" y="1211999"/>
            <a:ext cx="2283190" cy="494691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41" y="1211998"/>
            <a:ext cx="2283190" cy="4946911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3424517" y="322424"/>
            <a:ext cx="534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Mobil Uygulamanın Görünümü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541788" y="6323788"/>
            <a:ext cx="10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Ana Sayfa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3882004" y="6279044"/>
            <a:ext cx="17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Hakkımda Ekranı 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6722187" y="6318494"/>
            <a:ext cx="145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Sonuç Ekranı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9291171" y="6318494"/>
            <a:ext cx="13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Sınav Ekranı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456329" y="2519083"/>
            <a:ext cx="7279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Uygulamamızı başlattığımızda bizi ana ekran karşılıyor.</a:t>
            </a:r>
          </a:p>
          <a:p>
            <a:pPr algn="ctr"/>
            <a:r>
              <a:rPr lang="tr-TR" dirty="0" smtClean="0">
                <a:solidFill>
                  <a:schemeClr val="bg1"/>
                </a:solidFill>
              </a:rPr>
              <a:t>Burada 2 seçeneğimiz var: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dirty="0" smtClean="0">
                <a:solidFill>
                  <a:schemeClr val="bg1"/>
                </a:solidFill>
              </a:rPr>
              <a:t>Soru çözmeye başlamak için BAŞLA butonuna tıklıyoruz.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dirty="0" smtClean="0">
                <a:solidFill>
                  <a:schemeClr val="bg1"/>
                </a:solidFill>
              </a:rPr>
              <a:t>Eğer HAKKIMDA kısmına girersek de kullanıcı ve uygulama hakkında bilgileri görüntüleriz.</a:t>
            </a:r>
          </a:p>
          <a:p>
            <a:pPr algn="ctr"/>
            <a:r>
              <a:rPr lang="tr-TR" dirty="0" smtClean="0">
                <a:solidFill>
                  <a:schemeClr val="bg1"/>
                </a:solidFill>
              </a:rPr>
              <a:t>Soruları çözdükçe yukarıda skor kısmında skorumuzun her doğru cevapta 10 puan arttığını gözlemleyebiliriz.</a:t>
            </a:r>
          </a:p>
          <a:p>
            <a:pPr algn="ctr"/>
            <a:r>
              <a:rPr lang="tr-TR" dirty="0" smtClean="0">
                <a:solidFill>
                  <a:schemeClr val="bg1"/>
                </a:solidFill>
              </a:rPr>
              <a:t>10 sorunun sonunda da skorumuzu görüntüleriz.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3487270" y="1652954"/>
            <a:ext cx="534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chemeClr val="bg1"/>
                </a:solidFill>
              </a:rPr>
              <a:t>Mobil Uygulama Hakkında</a:t>
            </a:r>
            <a:endParaRPr lang="tr-T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715437" y="5628291"/>
            <a:ext cx="44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(Projenin dosya dizini.)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34" y="851691"/>
            <a:ext cx="1935648" cy="416850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81" y="977431"/>
            <a:ext cx="2027096" cy="39170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176" y="874553"/>
            <a:ext cx="1928027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890681" y="968188"/>
            <a:ext cx="441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>
                <a:solidFill>
                  <a:schemeClr val="bg1"/>
                </a:solidFill>
              </a:rPr>
              <a:t>React</a:t>
            </a:r>
            <a:r>
              <a:rPr lang="tr-TR" sz="2800" dirty="0" smtClean="0">
                <a:solidFill>
                  <a:schemeClr val="bg1"/>
                </a:solidFill>
              </a:rPr>
              <a:t> </a:t>
            </a:r>
            <a:r>
              <a:rPr lang="tr-TR" sz="2800" dirty="0" err="1" smtClean="0">
                <a:solidFill>
                  <a:schemeClr val="bg1"/>
                </a:solidFill>
              </a:rPr>
              <a:t>Native’de</a:t>
            </a:r>
            <a:r>
              <a:rPr lang="tr-TR" sz="2800" dirty="0" smtClean="0">
                <a:solidFill>
                  <a:schemeClr val="bg1"/>
                </a:solidFill>
              </a:rPr>
              <a:t> Temel </a:t>
            </a:r>
            <a:r>
              <a:rPr lang="tr-TR" sz="2800" dirty="0" err="1" smtClean="0">
                <a:solidFill>
                  <a:schemeClr val="bg1"/>
                </a:solidFill>
              </a:rPr>
              <a:t>Syntax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80" y="1729682"/>
            <a:ext cx="7689038" cy="35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05" y="1222468"/>
            <a:ext cx="5895589" cy="492723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796118" y="439271"/>
            <a:ext cx="414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App.js Dosyası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283323" y="2828835"/>
            <a:ext cx="562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>
                <a:solidFill>
                  <a:schemeClr val="bg1"/>
                </a:solidFill>
              </a:rPr>
              <a:t>COMPONENTS</a:t>
            </a:r>
            <a:endParaRPr lang="tr-T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b="59900"/>
          <a:stretch/>
        </p:blipFill>
        <p:spPr>
          <a:xfrm>
            <a:off x="5816265" y="2972006"/>
            <a:ext cx="5972324" cy="249177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6" y="2626216"/>
            <a:ext cx="4762089" cy="318335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403912" y="1054565"/>
            <a:ext cx="33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AppHeader.js Dosyası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9126071" y="5979459"/>
            <a:ext cx="297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bg1"/>
                </a:solidFill>
              </a:rPr>
              <a:t>(AbountScreen.js dosyasında kullanılmaktadır.)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163</Words>
  <Application>Microsoft Office PowerPoint</Application>
  <PresentationFormat>Geniş ekran</PresentationFormat>
  <Paragraphs>47</Paragraphs>
  <Slides>22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Erdi ÖRÜN</dc:creator>
  <cp:lastModifiedBy>Erdi ÖRÜN</cp:lastModifiedBy>
  <cp:revision>43</cp:revision>
  <dcterms:created xsi:type="dcterms:W3CDTF">2023-01-12T22:11:57Z</dcterms:created>
  <dcterms:modified xsi:type="dcterms:W3CDTF">2023-01-13T02:10:33Z</dcterms:modified>
</cp:coreProperties>
</file>