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A8DCBFD-07D0-468B-926D-DC5A8E79815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DAV_21092483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9319D12-D05F-4ACD-9CE7-26E0D30DD93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07/04/2023 12:50:56 PM GMT+01:00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C6CD1DF-91D3-41DA-99BF-81757A6B74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13" y="0"/>
            <a:ext cx="11351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3" name="slide3">
            <a:extLst>
              <a:ext uri="{FF2B5EF4-FFF2-40B4-BE49-F238E27FC236}">
                <a16:creationId xmlns:a16="http://schemas.microsoft.com/office/drawing/2014/main" id="{BCB35680-DB84-4726-8250-43DDDD8C2E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13" y="0"/>
            <a:ext cx="11351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2023-04-07T11:50:57Z</dcterms:created>
  <dcterms:modified xsi:type="dcterms:W3CDTF">2023-04-07T11:50:57Z</dcterms:modified>
</cp:coreProperties>
</file>