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Quattrocento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64">
          <p15:clr>
            <a:srgbClr val="A4A3A4"/>
          </p15:clr>
        </p15:guide>
        <p15:guide id="2" pos="3840">
          <p15:clr>
            <a:srgbClr val="A4A3A4"/>
          </p15:clr>
        </p15:guide>
        <p15:guide id="3" pos="456">
          <p15:clr>
            <a:srgbClr val="A4A3A4"/>
          </p15:clr>
        </p15:guide>
        <p15:guide id="4" pos="720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g0y/ccfCmTUKd2/1vAZ4WZm0NV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64" orient="horz"/>
        <p:guide pos="3840"/>
        <p:guide pos="456"/>
        <p:guide pos="72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QuattrocentoSans-boldItalic.fntdata"/><Relationship Id="rId10" Type="http://schemas.openxmlformats.org/officeDocument/2006/relationships/font" Target="fonts/QuattrocentoSans-italic.fntdata"/><Relationship Id="rId12" Type="http://customschemas.google.com/relationships/presentationmetadata" Target="metadata"/><Relationship Id="rId9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1" Type="http://schemas.openxmlformats.org/officeDocument/2006/relationships/image" Target="../media/image8.png"/><Relationship Id="rId10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Cette image est une forme décoratif abstraite. " id="89" name="Google Shape;89;p1"/>
          <p:cNvGrpSpPr/>
          <p:nvPr/>
        </p:nvGrpSpPr>
        <p:grpSpPr>
          <a:xfrm>
            <a:off x="2950669" y="-4116586"/>
            <a:ext cx="12607265" cy="14624731"/>
            <a:chOff x="2950669" y="-4116586"/>
            <a:chExt cx="12607265" cy="14624731"/>
          </a:xfrm>
        </p:grpSpPr>
        <p:sp>
          <p:nvSpPr>
            <p:cNvPr id="90" name="Google Shape;90;p1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rect b="b" l="l" r="r" t="t"/>
              <a:pathLst>
                <a:path extrusionOk="0" h="3315" w="2492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rect b="b" l="l" r="r" t="t"/>
              <a:pathLst>
                <a:path extrusionOk="0" h="3095" w="2516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rect b="b" l="l" r="r" t="t"/>
              <a:pathLst>
                <a:path extrusionOk="0" h="2913" w="2175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"/>
          <p:cNvSpPr txBox="1"/>
          <p:nvPr/>
        </p:nvSpPr>
        <p:spPr>
          <a:xfrm>
            <a:off x="404719" y="1042594"/>
            <a:ext cx="48457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5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RETRAITE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562777" y="1935248"/>
            <a:ext cx="353619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-FR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M2 MIAGE SIMSA</a:t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911" y="3625656"/>
            <a:ext cx="5191850" cy="16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jouet, poupée, clipart&#10;&#10;Description générée automatiquement" id="101" name="Google Shape;101;p2"/>
          <p:cNvPicPr preferRelativeResize="0"/>
          <p:nvPr/>
        </p:nvPicPr>
        <p:blipFill rotWithShape="1">
          <a:blip r:embed="rId3">
            <a:alphaModFix/>
          </a:blip>
          <a:srcRect b="8639" l="16245" r="11991" t="3676"/>
          <a:stretch/>
        </p:blipFill>
        <p:spPr>
          <a:xfrm>
            <a:off x="3579513" y="1394360"/>
            <a:ext cx="4218799" cy="5154902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Espace réservé d’icône de femme" id="102" name="Google Shape;102;p2"/>
          <p:cNvGrpSpPr/>
          <p:nvPr/>
        </p:nvGrpSpPr>
        <p:grpSpPr>
          <a:xfrm>
            <a:off x="7399076" y="778634"/>
            <a:ext cx="928004" cy="788150"/>
            <a:chOff x="1604053" y="466725"/>
            <a:chExt cx="459206" cy="465138"/>
          </a:xfrm>
        </p:grpSpPr>
        <p:sp>
          <p:nvSpPr>
            <p:cNvPr id="103" name="Google Shape;103;p2"/>
            <p:cNvSpPr/>
            <p:nvPr/>
          </p:nvSpPr>
          <p:spPr>
            <a:xfrm>
              <a:off x="1667392" y="501650"/>
              <a:ext cx="329361" cy="423863"/>
            </a:xfrm>
            <a:custGeom>
              <a:rect b="b" l="l" r="r" t="t"/>
              <a:pathLst>
                <a:path extrusionOk="0" h="133" w="104">
                  <a:moveTo>
                    <a:pt x="90" y="104"/>
                  </a:moveTo>
                  <a:cubicBezTo>
                    <a:pt x="90" y="104"/>
                    <a:pt x="77" y="100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69" y="96"/>
                    <a:pt x="69" y="95"/>
                    <a:pt x="69" y="93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9" y="85"/>
                    <a:pt x="86" y="86"/>
                    <a:pt x="95" y="77"/>
                  </a:cubicBezTo>
                  <a:cubicBezTo>
                    <a:pt x="95" y="77"/>
                    <a:pt x="83" y="73"/>
                    <a:pt x="85" y="51"/>
                  </a:cubicBezTo>
                  <a:cubicBezTo>
                    <a:pt x="87" y="28"/>
                    <a:pt x="82" y="8"/>
                    <a:pt x="64" y="10"/>
                  </a:cubicBezTo>
                  <a:cubicBezTo>
                    <a:pt x="64" y="10"/>
                    <a:pt x="56" y="0"/>
                    <a:pt x="40" y="6"/>
                  </a:cubicBezTo>
                  <a:cubicBezTo>
                    <a:pt x="35" y="8"/>
                    <a:pt x="20" y="13"/>
                    <a:pt x="21" y="45"/>
                  </a:cubicBezTo>
                  <a:cubicBezTo>
                    <a:pt x="22" y="76"/>
                    <a:pt x="10" y="76"/>
                    <a:pt x="10" y="76"/>
                  </a:cubicBezTo>
                  <a:cubicBezTo>
                    <a:pt x="10" y="76"/>
                    <a:pt x="16" y="85"/>
                    <a:pt x="37" y="85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93"/>
                    <a:pt x="37" y="93"/>
                    <a:pt x="37" y="93"/>
                  </a:cubicBezTo>
                  <a:cubicBezTo>
                    <a:pt x="37" y="95"/>
                    <a:pt x="36" y="96"/>
                    <a:pt x="35" y="97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28" y="100"/>
                    <a:pt x="15" y="104"/>
                    <a:pt x="15" y="104"/>
                  </a:cubicBezTo>
                  <a:cubicBezTo>
                    <a:pt x="15" y="104"/>
                    <a:pt x="10" y="105"/>
                    <a:pt x="2" y="109"/>
                  </a:cubicBezTo>
                  <a:cubicBezTo>
                    <a:pt x="2" y="109"/>
                    <a:pt x="1" y="109"/>
                    <a:pt x="0" y="110"/>
                  </a:cubicBezTo>
                  <a:cubicBezTo>
                    <a:pt x="13" y="124"/>
                    <a:pt x="32" y="133"/>
                    <a:pt x="52" y="133"/>
                  </a:cubicBezTo>
                  <a:cubicBezTo>
                    <a:pt x="73" y="133"/>
                    <a:pt x="92" y="124"/>
                    <a:pt x="104" y="110"/>
                  </a:cubicBezTo>
                  <a:cubicBezTo>
                    <a:pt x="104" y="109"/>
                    <a:pt x="103" y="109"/>
                    <a:pt x="102" y="109"/>
                  </a:cubicBezTo>
                  <a:cubicBezTo>
                    <a:pt x="95" y="105"/>
                    <a:pt x="90" y="104"/>
                    <a:pt x="90" y="10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04053" y="466725"/>
              <a:ext cx="459206" cy="465138"/>
            </a:xfrm>
            <a:custGeom>
              <a:rect b="b" l="l" r="r" t="t"/>
              <a:pathLst>
                <a:path extrusionOk="0" h="146" w="145">
                  <a:moveTo>
                    <a:pt x="72" y="146"/>
                  </a:moveTo>
                  <a:cubicBezTo>
                    <a:pt x="32" y="146"/>
                    <a:pt x="0" y="113"/>
                    <a:pt x="0" y="73"/>
                  </a:cubicBezTo>
                  <a:cubicBezTo>
                    <a:pt x="0" y="33"/>
                    <a:pt x="32" y="0"/>
                    <a:pt x="72" y="0"/>
                  </a:cubicBezTo>
                  <a:cubicBezTo>
                    <a:pt x="113" y="0"/>
                    <a:pt x="145" y="33"/>
                    <a:pt x="145" y="73"/>
                  </a:cubicBezTo>
                  <a:cubicBezTo>
                    <a:pt x="145" y="113"/>
                    <a:pt x="113" y="146"/>
                    <a:pt x="72" y="146"/>
                  </a:cubicBezTo>
                  <a:close/>
                  <a:moveTo>
                    <a:pt x="72" y="5"/>
                  </a:moveTo>
                  <a:cubicBezTo>
                    <a:pt x="35" y="5"/>
                    <a:pt x="4" y="35"/>
                    <a:pt x="4" y="73"/>
                  </a:cubicBezTo>
                  <a:cubicBezTo>
                    <a:pt x="4" y="111"/>
                    <a:pt x="35" y="141"/>
                    <a:pt x="72" y="141"/>
                  </a:cubicBezTo>
                  <a:cubicBezTo>
                    <a:pt x="110" y="141"/>
                    <a:pt x="141" y="111"/>
                    <a:pt x="141" y="73"/>
                  </a:cubicBezTo>
                  <a:cubicBezTo>
                    <a:pt x="141" y="35"/>
                    <a:pt x="110" y="5"/>
                    <a:pt x="72" y="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2"/>
          <p:cNvSpPr txBox="1"/>
          <p:nvPr/>
        </p:nvSpPr>
        <p:spPr>
          <a:xfrm>
            <a:off x="7527077" y="1705689"/>
            <a:ext cx="3947238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+62 ans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Notion de décote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Majoration de pension 10 %</a:t>
            </a:r>
            <a:endParaRPr/>
          </a:p>
        </p:txBody>
      </p:sp>
      <p:grpSp>
        <p:nvGrpSpPr>
          <p:cNvPr descr="Espace réservé d’icône d’homme" id="106" name="Google Shape;106;p2"/>
          <p:cNvGrpSpPr/>
          <p:nvPr/>
        </p:nvGrpSpPr>
        <p:grpSpPr>
          <a:xfrm>
            <a:off x="287591" y="789394"/>
            <a:ext cx="969733" cy="788150"/>
            <a:chOff x="2145600" y="466725"/>
            <a:chExt cx="463957" cy="465138"/>
          </a:xfrm>
        </p:grpSpPr>
        <p:sp>
          <p:nvSpPr>
            <p:cNvPr id="107" name="Google Shape;107;p2"/>
            <p:cNvSpPr/>
            <p:nvPr/>
          </p:nvSpPr>
          <p:spPr>
            <a:xfrm>
              <a:off x="2220022" y="523875"/>
              <a:ext cx="319861" cy="401638"/>
            </a:xfrm>
            <a:custGeom>
              <a:rect b="b" l="l" r="r" t="t"/>
              <a:pathLst>
                <a:path extrusionOk="0" h="126" w="101">
                  <a:moveTo>
                    <a:pt x="28" y="89"/>
                  </a:moveTo>
                  <a:cubicBezTo>
                    <a:pt x="27" y="89"/>
                    <a:pt x="26" y="90"/>
                    <a:pt x="23" y="91"/>
                  </a:cubicBezTo>
                  <a:cubicBezTo>
                    <a:pt x="18" y="94"/>
                    <a:pt x="10" y="99"/>
                    <a:pt x="0" y="105"/>
                  </a:cubicBezTo>
                  <a:cubicBezTo>
                    <a:pt x="13" y="118"/>
                    <a:pt x="31" y="126"/>
                    <a:pt x="50" y="126"/>
                  </a:cubicBezTo>
                  <a:cubicBezTo>
                    <a:pt x="70" y="126"/>
                    <a:pt x="88" y="117"/>
                    <a:pt x="101" y="104"/>
                  </a:cubicBezTo>
                  <a:cubicBezTo>
                    <a:pt x="89" y="95"/>
                    <a:pt x="79" y="90"/>
                    <a:pt x="76" y="89"/>
                  </a:cubicBezTo>
                  <a:cubicBezTo>
                    <a:pt x="75" y="89"/>
                    <a:pt x="75" y="88"/>
                    <a:pt x="75" y="88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7" y="71"/>
                    <a:pt x="79" y="67"/>
                    <a:pt x="79" y="64"/>
                  </a:cubicBezTo>
                  <a:cubicBezTo>
                    <a:pt x="81" y="64"/>
                    <a:pt x="83" y="61"/>
                    <a:pt x="85" y="54"/>
                  </a:cubicBezTo>
                  <a:cubicBezTo>
                    <a:pt x="88" y="44"/>
                    <a:pt x="85" y="42"/>
                    <a:pt x="82" y="42"/>
                  </a:cubicBezTo>
                  <a:cubicBezTo>
                    <a:pt x="89" y="13"/>
                    <a:pt x="72" y="13"/>
                    <a:pt x="72" y="13"/>
                  </a:cubicBezTo>
                  <a:cubicBezTo>
                    <a:pt x="71" y="7"/>
                    <a:pt x="62" y="0"/>
                    <a:pt x="54" y="2"/>
                  </a:cubicBezTo>
                  <a:cubicBezTo>
                    <a:pt x="46" y="3"/>
                    <a:pt x="29" y="1"/>
                    <a:pt x="29" y="1"/>
                  </a:cubicBezTo>
                  <a:cubicBezTo>
                    <a:pt x="29" y="5"/>
                    <a:pt x="32" y="8"/>
                    <a:pt x="32" y="8"/>
                  </a:cubicBezTo>
                  <a:cubicBezTo>
                    <a:pt x="17" y="17"/>
                    <a:pt x="20" y="36"/>
                    <a:pt x="22" y="42"/>
                  </a:cubicBezTo>
                  <a:cubicBezTo>
                    <a:pt x="19" y="42"/>
                    <a:pt x="17" y="44"/>
                    <a:pt x="19" y="54"/>
                  </a:cubicBezTo>
                  <a:cubicBezTo>
                    <a:pt x="21" y="61"/>
                    <a:pt x="24" y="64"/>
                    <a:pt x="25" y="64"/>
                  </a:cubicBezTo>
                  <a:cubicBezTo>
                    <a:pt x="26" y="67"/>
                    <a:pt x="27" y="71"/>
                    <a:pt x="29" y="74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9" y="88"/>
                    <a:pt x="29" y="89"/>
                    <a:pt x="28" y="89"/>
                  </a:cubicBez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145600" y="466725"/>
              <a:ext cx="463957" cy="465138"/>
            </a:xfrm>
            <a:custGeom>
              <a:rect b="b" l="l" r="r" t="t"/>
              <a:pathLst>
                <a:path extrusionOk="0" h="146" w="146">
                  <a:moveTo>
                    <a:pt x="73" y="146"/>
                  </a:moveTo>
                  <a:cubicBezTo>
                    <a:pt x="33" y="146"/>
                    <a:pt x="0" y="113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3" y="0"/>
                    <a:pt x="146" y="33"/>
                    <a:pt x="146" y="73"/>
                  </a:cubicBezTo>
                  <a:cubicBezTo>
                    <a:pt x="146" y="113"/>
                    <a:pt x="113" y="146"/>
                    <a:pt x="73" y="146"/>
                  </a:cubicBezTo>
                  <a:close/>
                  <a:moveTo>
                    <a:pt x="73" y="5"/>
                  </a:moveTo>
                  <a:cubicBezTo>
                    <a:pt x="35" y="5"/>
                    <a:pt x="5" y="35"/>
                    <a:pt x="5" y="73"/>
                  </a:cubicBezTo>
                  <a:cubicBezTo>
                    <a:pt x="5" y="111"/>
                    <a:pt x="35" y="141"/>
                    <a:pt x="73" y="141"/>
                  </a:cubicBezTo>
                  <a:cubicBezTo>
                    <a:pt x="111" y="141"/>
                    <a:pt x="141" y="111"/>
                    <a:pt x="141" y="73"/>
                  </a:cubicBezTo>
                  <a:cubicBezTo>
                    <a:pt x="141" y="35"/>
                    <a:pt x="111" y="5"/>
                    <a:pt x="73" y="5"/>
                  </a:cubicBez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2"/>
          <p:cNvSpPr txBox="1"/>
          <p:nvPr/>
        </p:nvSpPr>
        <p:spPr>
          <a:xfrm>
            <a:off x="545572" y="1860015"/>
            <a:ext cx="246620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+62 ans </a:t>
            </a:r>
            <a:endParaRPr/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503" y="5812602"/>
            <a:ext cx="788150" cy="7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69856" y="5550797"/>
            <a:ext cx="1211789" cy="1211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4448" y="2873657"/>
            <a:ext cx="928005" cy="92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2299" y="4198979"/>
            <a:ext cx="983616" cy="9836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lance de la justice" id="114" name="Google Shape;11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90331" y="8856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4955097" y="916324"/>
            <a:ext cx="11409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 ans</a:t>
            </a:r>
            <a:endParaRPr/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95738" y="5726863"/>
            <a:ext cx="873889" cy="873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que à barres avec tendance à la baisse" id="117" name="Google Shape;117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89457" y="2881206"/>
            <a:ext cx="1074862" cy="107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4836" y="3098261"/>
            <a:ext cx="776034" cy="77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9954" y="2662417"/>
            <a:ext cx="570540" cy="252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87753" y="2545142"/>
            <a:ext cx="578299" cy="2554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&#10;&#10;Description générée automatiquement" id="121" name="Google Shape;121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488411" y="5693"/>
            <a:ext cx="3687840" cy="114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2020-11-09T18:08:59Z</dcterms:created>
  <dc:creator>Kevin Chancerel</dc:creator>
</cp:coreProperties>
</file>