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9236B-262B-439F-AF5B-C6DF2584C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7C24C3-D4F0-4D4A-A9A8-E9D3A6DFE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58CC68-A41A-4307-92A2-6CB1F381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42E4-7356-4669-B438-2BF990CCA67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A007B-DD8C-4C5E-A41D-92DD6650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3331F-8CC7-4464-B253-FB48EFC9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59A-9C39-4CE0-9B3A-127AD7887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8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52E7A-2456-4437-8D2E-0AB157ED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18D130-B910-4BC6-A605-FFC2845F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FD1F9-63EA-44E6-AD09-D10CF20D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42E4-7356-4669-B438-2BF990CCA67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8B0EBB-31FE-4B6E-BA0F-5EF88FE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F9E9A6-F98F-4014-87C8-C9AE4368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59A-9C39-4CE0-9B3A-127AD7887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3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10DA2-506C-4480-93FB-5DD1184F1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B3E68D-31B7-40E6-96A2-7A6BA48B2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2F6519-3D41-4483-AFB0-E2E2D1E0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42E4-7356-4669-B438-2BF990CCA67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8ABFE-F448-46BD-AD8C-EC36EFF7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E84397-D442-499C-90B4-065F97A2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59A-9C39-4CE0-9B3A-127AD7887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57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7BCCB-D1BD-4B77-A57D-C9909ECE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5D24A-A298-4582-8B6F-95016939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53313-4772-4AC9-9FD1-4C4E8D81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42E4-7356-4669-B438-2BF990CCA67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57176-2EFC-4A74-99EE-020CD571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474BA-CE67-4DA6-9054-BA30DD2D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59A-9C39-4CE0-9B3A-127AD7887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8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C4D33-8E51-4779-81B6-1A4936BB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192B41-A418-4568-AC43-6C241614B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1196B-1C36-4C4D-9544-24CF38AB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42E4-7356-4669-B438-2BF990CCA67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3095D7-CCDF-4F9E-A89F-4EC94095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078C1B-F16E-4A1C-A160-A47E12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59A-9C39-4CE0-9B3A-127AD7887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3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CCA70-3ED8-49F0-81A7-F42CB741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B583A3-EE3F-4466-AC2B-FAA5D5BD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C977E4-7D53-4C12-B8FB-4CE583AD0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E36695-2115-4DD3-8891-6BBCB992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42E4-7356-4669-B438-2BF990CCA67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8130A7-A3A3-4EA6-90B2-1C566899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B7ADA4-D595-410A-9CBA-54AA82D7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59A-9C39-4CE0-9B3A-127AD7887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93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05DD1-E1CE-4D57-8E10-59EB8EB4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6C707-8553-44BD-A194-572633C4D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B5EFD2-490A-4DD9-8BC5-E9C478018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BFA2D4-8B27-4622-BD02-DF9CFD9FE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6FB81C-95AA-474D-800D-281FAF3D1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DE1FDD-D6A5-4CAA-9881-39ED853F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42E4-7356-4669-B438-2BF990CCA67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3DB36B-C845-47A1-930A-E16B1637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0C1E83-2A3B-4C30-A728-610E58D6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59A-9C39-4CE0-9B3A-127AD7887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2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D4C91-12E6-4FD5-992B-36FD2E75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ABDD1C-B5A1-4247-AEF5-8859882A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42E4-7356-4669-B438-2BF990CCA67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FC3E08-5E42-4709-92F5-D5BCCF21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E22982-5D3C-4BA9-9134-14D50BF1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59A-9C39-4CE0-9B3A-127AD7887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28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770DA9-0F25-4A52-BB0E-3B3B5B32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42E4-7356-4669-B438-2BF990CCA67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14C622-F6FF-4385-AA4C-3CF9D020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156155-9D04-42E4-B377-3A040DF0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59A-9C39-4CE0-9B3A-127AD7887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84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6BE17-2DF5-46E0-8C12-D91FF6CC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C11D4D-FA89-4FE7-B40A-A8BF3524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147E6A-ACF9-42C8-9741-EAE694FAE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624195-B5E0-4347-BB13-50CCA2C5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42E4-7356-4669-B438-2BF990CCA67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F11904-D5A7-4E4E-BABD-E81BD139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F21C06-143C-4471-8D3C-4AC7BBD4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59A-9C39-4CE0-9B3A-127AD7887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B5B46-0F10-4A51-960A-3B0B8605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188C5A-5DF0-41D7-BC27-885EBA46C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3B68C7-7BE1-41C9-9DA4-0FB6F2DF9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8A983-6690-45F6-A6E3-EEA5CEC5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42E4-7356-4669-B438-2BF990CCA67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909438-8418-4EEA-95C8-03B2FDF8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E6A50A-AF13-4B87-9122-2D24DBA1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59A-9C39-4CE0-9B3A-127AD7887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01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1084B02-6D01-4821-A680-085EB557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A3159F-2854-42F4-BA77-4AD9C5DF8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566A74-21A6-4F1E-8E22-A2DEA0B68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342E4-7356-4669-B438-2BF990CCA67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D9E06-BF6F-433B-A626-C3E5E9CF9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610BDD-96F1-43C9-9378-B8001BCC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059A-9C39-4CE0-9B3A-127AD7887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8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07BAAA-A275-4397-AFEF-981D44AA2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82" y="4421167"/>
            <a:ext cx="1732026" cy="2436833"/>
          </a:xfrm>
          <a:prstGeom prst="rect">
            <a:avLst/>
          </a:prstGeom>
        </p:spPr>
      </p:pic>
      <p:pic>
        <p:nvPicPr>
          <p:cNvPr id="11" name="Image 10" descr="Une image contenant jouet&#10;&#10;Description générée automatiquement">
            <a:extLst>
              <a:ext uri="{FF2B5EF4-FFF2-40B4-BE49-F238E27FC236}">
                <a16:creationId xmlns:a16="http://schemas.microsoft.com/office/drawing/2014/main" id="{4BE12D1D-CC2F-4655-8C3C-D74C95D7E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72" y="1619747"/>
            <a:ext cx="1881020" cy="2193341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98CE429-37E1-43CA-BEDE-462E794A04A1}"/>
              </a:ext>
            </a:extLst>
          </p:cNvPr>
          <p:cNvSpPr/>
          <p:nvPr/>
        </p:nvSpPr>
        <p:spPr>
          <a:xfrm>
            <a:off x="3959023" y="5655247"/>
            <a:ext cx="1732026" cy="31169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4D3F772-D34F-4F33-BE87-40BD315E86D3}"/>
              </a:ext>
            </a:extLst>
          </p:cNvPr>
          <p:cNvSpPr txBox="1"/>
          <p:nvPr/>
        </p:nvSpPr>
        <p:spPr>
          <a:xfrm>
            <a:off x="3718934" y="4637591"/>
            <a:ext cx="2212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2 trimestres supplémentaires acquis avant 62 ans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1FE0387-C84B-49AA-A891-73D3EE648265}"/>
              </a:ext>
            </a:extLst>
          </p:cNvPr>
          <p:cNvSpPr txBox="1"/>
          <p:nvPr/>
        </p:nvSpPr>
        <p:spPr>
          <a:xfrm>
            <a:off x="3718934" y="1534022"/>
            <a:ext cx="2212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2 trimestres supplémentaires acquis après 62 ans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5395585-7016-4D11-B4D7-B78739BF3237}"/>
              </a:ext>
            </a:extLst>
          </p:cNvPr>
          <p:cNvSpPr txBox="1"/>
          <p:nvPr/>
        </p:nvSpPr>
        <p:spPr>
          <a:xfrm>
            <a:off x="498781" y="1926870"/>
            <a:ext cx="1205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dirty="0"/>
              <a:t>64 ans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8E72249-BE70-4E94-9727-3B078EC84E98}"/>
              </a:ext>
            </a:extLst>
          </p:cNvPr>
          <p:cNvSpPr txBox="1"/>
          <p:nvPr/>
        </p:nvSpPr>
        <p:spPr>
          <a:xfrm>
            <a:off x="493557" y="4550465"/>
            <a:ext cx="1205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/>
              <a:t>64 </a:t>
            </a:r>
            <a:r>
              <a:rPr lang="fr-FR" sz="3200" i="1" dirty="0"/>
              <a:t>ans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1E538B5-A9B5-4AF2-8EC0-FD9234FAE8B4}"/>
              </a:ext>
            </a:extLst>
          </p:cNvPr>
          <p:cNvSpPr txBox="1"/>
          <p:nvPr/>
        </p:nvSpPr>
        <p:spPr>
          <a:xfrm>
            <a:off x="3929142" y="3044103"/>
            <a:ext cx="2457101" cy="591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75000"/>
                  </a:schemeClr>
                </a:solidFill>
              </a:rPr>
              <a:t>SURCOTE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CAFA8F2-54B5-4848-8D38-18199629D4A6}"/>
              </a:ext>
            </a:extLst>
          </p:cNvPr>
          <p:cNvSpPr txBox="1"/>
          <p:nvPr/>
        </p:nvSpPr>
        <p:spPr>
          <a:xfrm>
            <a:off x="3566645" y="6061269"/>
            <a:ext cx="2913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75000"/>
                  </a:schemeClr>
                </a:solidFill>
              </a:rPr>
              <a:t>NON SURCOTE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AA38ED90-C993-48E2-B0BA-8D0BE6634275}"/>
              </a:ext>
            </a:extLst>
          </p:cNvPr>
          <p:cNvSpPr/>
          <p:nvPr/>
        </p:nvSpPr>
        <p:spPr>
          <a:xfrm>
            <a:off x="3959023" y="2560570"/>
            <a:ext cx="1732026" cy="31169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F68C17-3FBB-4FB6-AAF5-68576AF0B1F7}"/>
              </a:ext>
            </a:extLst>
          </p:cNvPr>
          <p:cNvSpPr txBox="1"/>
          <p:nvPr/>
        </p:nvSpPr>
        <p:spPr>
          <a:xfrm>
            <a:off x="4388414" y="148399"/>
            <a:ext cx="399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Retraite avec Surcote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7741F3-3DCB-48B7-B36D-57D291822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79" y="4931039"/>
            <a:ext cx="1130230" cy="113023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CAA333-DC9A-434F-9D99-5D8BAB9EC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15" y="1728959"/>
            <a:ext cx="1590774" cy="1590774"/>
          </a:xfrm>
          <a:prstGeom prst="rect">
            <a:avLst/>
          </a:prstGeom>
        </p:spPr>
      </p:pic>
      <p:pic>
        <p:nvPicPr>
          <p:cNvPr id="17" name="Image 16" descr="Une image contenant tasse, assis, banane, table&#10;&#10;Description générée automatiquement">
            <a:extLst>
              <a:ext uri="{FF2B5EF4-FFF2-40B4-BE49-F238E27FC236}">
                <a16:creationId xmlns:a16="http://schemas.microsoft.com/office/drawing/2014/main" id="{F9A39A2D-61FD-4231-B10C-A1E4220AE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494" y="1549166"/>
            <a:ext cx="1590774" cy="223865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BD7372B-77AF-40EB-8266-56079901B0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158" y="1619747"/>
            <a:ext cx="492633" cy="585364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02B791C0-3ABF-4EB3-98AB-9961279F3FA5}"/>
              </a:ext>
            </a:extLst>
          </p:cNvPr>
          <p:cNvSpPr txBox="1"/>
          <p:nvPr/>
        </p:nvSpPr>
        <p:spPr>
          <a:xfrm>
            <a:off x="11045521" y="1760196"/>
            <a:ext cx="100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50"/>
                </a:solidFill>
              </a:rPr>
              <a:t>Surcote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8E7DE3E-24AB-4C5B-B65E-7BEE67214A7B}"/>
              </a:ext>
            </a:extLst>
          </p:cNvPr>
          <p:cNvSpPr txBox="1"/>
          <p:nvPr/>
        </p:nvSpPr>
        <p:spPr>
          <a:xfrm>
            <a:off x="10987031" y="2687600"/>
            <a:ext cx="112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FF0000"/>
                </a:solidFill>
              </a:rPr>
              <a:t>Taux plein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5A0996-3995-4281-8944-6CFD6C7585B7}"/>
              </a:ext>
            </a:extLst>
          </p:cNvPr>
          <p:cNvSpPr txBox="1"/>
          <p:nvPr/>
        </p:nvSpPr>
        <p:spPr>
          <a:xfrm>
            <a:off x="1602693" y="1099182"/>
            <a:ext cx="221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Madame Clochette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09504A-5014-4BD9-98CA-3890236E3CFB}"/>
              </a:ext>
            </a:extLst>
          </p:cNvPr>
          <p:cNvSpPr txBox="1"/>
          <p:nvPr/>
        </p:nvSpPr>
        <p:spPr>
          <a:xfrm>
            <a:off x="1716939" y="4105601"/>
            <a:ext cx="221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Madame Tortue</a:t>
            </a:r>
          </a:p>
        </p:txBody>
      </p:sp>
      <p:pic>
        <p:nvPicPr>
          <p:cNvPr id="9" name="Image 8" descr="Une image contenant tasse, assis, banane, table&#10;&#10;Description générée automatiquement">
            <a:extLst>
              <a:ext uri="{FF2B5EF4-FFF2-40B4-BE49-F238E27FC236}">
                <a16:creationId xmlns:a16="http://schemas.microsoft.com/office/drawing/2014/main" id="{B2631FB5-F782-49FB-8826-93D0A42BF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624" y="4465749"/>
            <a:ext cx="1590774" cy="22386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8E78238-0F65-4EBD-9222-D4D75BA325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876" y="5025222"/>
            <a:ext cx="727488" cy="178631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178E380-0F72-448C-8EFC-9B0A85569E3E}"/>
              </a:ext>
            </a:extLst>
          </p:cNvPr>
          <p:cNvSpPr txBox="1"/>
          <p:nvPr/>
        </p:nvSpPr>
        <p:spPr>
          <a:xfrm>
            <a:off x="10987031" y="5639583"/>
            <a:ext cx="112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FF0000"/>
                </a:solidFill>
              </a:rPr>
              <a:t>Taux plein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ACB48E1-252C-4D65-9E47-5EB263A3DB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876" y="2110931"/>
            <a:ext cx="727488" cy="1786314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9B7085-F240-4938-8E6C-C492E5237D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42" y="61728"/>
            <a:ext cx="3123540" cy="9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55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33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Manivannin Cécile</dc:creator>
  <cp:lastModifiedBy>Manivannin Cécile</cp:lastModifiedBy>
  <cp:revision>17</cp:revision>
  <dcterms:created xsi:type="dcterms:W3CDTF">2020-11-09T19:40:25Z</dcterms:created>
  <dcterms:modified xsi:type="dcterms:W3CDTF">2020-11-13T10:30:57Z</dcterms:modified>
</cp:coreProperties>
</file>