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262" r:id="rId3"/>
    <p:sldId id="417" r:id="rId4"/>
    <p:sldId id="390" r:id="rId5"/>
    <p:sldId id="259" r:id="rId6"/>
    <p:sldId id="401" r:id="rId7"/>
    <p:sldId id="400" r:id="rId8"/>
    <p:sldId id="402" r:id="rId9"/>
    <p:sldId id="403" r:id="rId10"/>
    <p:sldId id="404" r:id="rId11"/>
    <p:sldId id="405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389" r:id="rId21"/>
    <p:sldId id="391" r:id="rId22"/>
    <p:sldId id="416" r:id="rId23"/>
    <p:sldId id="396" r:id="rId24"/>
    <p:sldId id="397" r:id="rId25"/>
    <p:sldId id="398" r:id="rId26"/>
    <p:sldId id="399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07D"/>
    <a:srgbClr val="585858"/>
    <a:srgbClr val="D2D2D2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81361"/>
  </p:normalViewPr>
  <p:slideViewPr>
    <p:cSldViewPr snapToGrid="0" snapToObjects="1">
      <p:cViewPr varScale="1">
        <p:scale>
          <a:sx n="93" d="100"/>
          <a:sy n="93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jith Thadichi" userId="07ba884f069a40bc" providerId="LiveId" clId="{22DB1A1F-30D6-4E4C-9A8D-E1CEEC5CB2C5}"/>
    <pc:docChg chg="modSld">
      <pc:chgData name="Biljith Thadichi" userId="07ba884f069a40bc" providerId="LiveId" clId="{22DB1A1F-30D6-4E4C-9A8D-E1CEEC5CB2C5}" dt="2020-09-11T15:07:10.644" v="48" actId="20577"/>
      <pc:docMkLst>
        <pc:docMk/>
      </pc:docMkLst>
      <pc:sldChg chg="modSp mod">
        <pc:chgData name="Biljith Thadichi" userId="07ba884f069a40bc" providerId="LiveId" clId="{22DB1A1F-30D6-4E4C-9A8D-E1CEEC5CB2C5}" dt="2020-09-11T15:07:10.644" v="48" actId="20577"/>
        <pc:sldMkLst>
          <pc:docMk/>
          <pc:sldMk cId="4115699183" sldId="261"/>
        </pc:sldMkLst>
        <pc:spChg chg="mod">
          <ac:chgData name="Biljith Thadichi" userId="07ba884f069a40bc" providerId="LiveId" clId="{22DB1A1F-30D6-4E4C-9A8D-E1CEEC5CB2C5}" dt="2020-09-11T15:07:10.644" v="48" actId="20577"/>
          <ac:spMkLst>
            <pc:docMk/>
            <pc:sldMk cId="4115699183" sldId="261"/>
            <ac:spMk id="3" creationId="{EDF8959B-DE4D-CA4C-8737-BC29F93ADD9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7CC7C-BCF7-B24C-8307-E9F91D6746F8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96244-164D-FA4B-A8E5-B137E12981DE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 dirty="0"/>
            <a:t>Register for a timeslot for PA1 interview grading!</a:t>
          </a:r>
        </a:p>
      </dgm:t>
    </dgm:pt>
    <dgm:pt modelId="{67AE06B9-E07E-414C-A102-E7B0C5BB09B0}" type="parTrans" cxnId="{13BBC36D-DE58-4F43-B84D-FDBD3B7D944C}">
      <dgm:prSet/>
      <dgm:spPr/>
      <dgm:t>
        <a:bodyPr/>
        <a:lstStyle/>
        <a:p>
          <a:endParaRPr lang="en-US"/>
        </a:p>
      </dgm:t>
    </dgm:pt>
    <dgm:pt modelId="{64B6FA58-9E8C-1141-9763-2AA0C34C7D45}" type="sibTrans" cxnId="{13BBC36D-DE58-4F43-B84D-FDBD3B7D944C}">
      <dgm:prSet/>
      <dgm:spPr/>
      <dgm:t>
        <a:bodyPr/>
        <a:lstStyle/>
        <a:p>
          <a:endParaRPr lang="en-US"/>
        </a:p>
      </dgm:t>
    </dgm:pt>
    <dgm:pt modelId="{F69C2A72-CB51-8449-A9DD-1135D42993E2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What to prepare for the interview?</a:t>
          </a:r>
          <a:endParaRPr lang="en-US" dirty="0"/>
        </a:p>
      </dgm:t>
    </dgm:pt>
    <dgm:pt modelId="{8CD36ADE-F9FD-4047-91F2-C0FFB6792D26}" type="parTrans" cxnId="{56979B04-7FC2-F747-BB6C-EAF979F3CC56}">
      <dgm:prSet/>
      <dgm:spPr/>
      <dgm:t>
        <a:bodyPr/>
        <a:lstStyle/>
        <a:p>
          <a:endParaRPr lang="en-US"/>
        </a:p>
      </dgm:t>
    </dgm:pt>
    <dgm:pt modelId="{6ABE77B7-3355-FD4B-ADA3-F188B9C77069}" type="sibTrans" cxnId="{56979B04-7FC2-F747-BB6C-EAF979F3CC56}">
      <dgm:prSet/>
      <dgm:spPr/>
      <dgm:t>
        <a:bodyPr/>
        <a:lstStyle/>
        <a:p>
          <a:endParaRPr lang="en-US"/>
        </a:p>
      </dgm:t>
    </dgm:pt>
    <dgm:pt modelId="{A0BB43DB-FB78-B34E-9074-8B40974C14C8}">
      <dgm:prSet phldrT="[Text]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Laptop</a:t>
          </a:r>
        </a:p>
      </dgm:t>
    </dgm:pt>
    <dgm:pt modelId="{DDE21055-1E49-E945-B257-A027E82E9378}" type="parTrans" cxnId="{0FFE336D-D392-5344-84E8-740546E00AC8}">
      <dgm:prSet/>
      <dgm:spPr/>
      <dgm:t>
        <a:bodyPr/>
        <a:lstStyle/>
        <a:p>
          <a:endParaRPr lang="en-US"/>
        </a:p>
      </dgm:t>
    </dgm:pt>
    <dgm:pt modelId="{18E26AC7-369A-5A4F-82FF-9AAA6A0F5A67}" type="sibTrans" cxnId="{0FFE336D-D392-5344-84E8-740546E00AC8}">
      <dgm:prSet/>
      <dgm:spPr/>
      <dgm:t>
        <a:bodyPr/>
        <a:lstStyle/>
        <a:p>
          <a:endParaRPr lang="en-US"/>
        </a:p>
      </dgm:t>
    </dgm:pt>
    <dgm:pt modelId="{016D02F2-B1A2-AD47-87C6-0FB8C2A497A2}">
      <dgm:prSet phldrT="[Text]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Submitted source code</a:t>
          </a:r>
        </a:p>
      </dgm:t>
    </dgm:pt>
    <dgm:pt modelId="{221B6F9B-9F13-7A40-821D-9129E4A346C1}" type="parTrans" cxnId="{0A6CD5FC-8744-C444-A088-7F8634183D0C}">
      <dgm:prSet/>
      <dgm:spPr/>
      <dgm:t>
        <a:bodyPr/>
        <a:lstStyle/>
        <a:p>
          <a:endParaRPr lang="en-US"/>
        </a:p>
      </dgm:t>
    </dgm:pt>
    <dgm:pt modelId="{D4B6CE60-CA5A-3043-81C0-2B77E7553207}" type="sibTrans" cxnId="{0A6CD5FC-8744-C444-A088-7F8634183D0C}">
      <dgm:prSet/>
      <dgm:spPr/>
      <dgm:t>
        <a:bodyPr/>
        <a:lstStyle/>
        <a:p>
          <a:endParaRPr lang="en-US"/>
        </a:p>
      </dgm:t>
    </dgm:pt>
    <dgm:pt modelId="{9AFA80FA-2B3C-6C43-9755-98B4108678C3}">
      <dgm:prSet phldrT="[Text]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Knowledge… for example:</a:t>
          </a:r>
        </a:p>
      </dgm:t>
    </dgm:pt>
    <dgm:pt modelId="{9A07A083-06C7-DB4C-B7F7-D09F35339FA5}" type="parTrans" cxnId="{8726F2FA-B04E-D34F-82A3-CFFF047DF86E}">
      <dgm:prSet/>
      <dgm:spPr/>
      <dgm:t>
        <a:bodyPr/>
        <a:lstStyle/>
        <a:p>
          <a:endParaRPr lang="en-US"/>
        </a:p>
      </dgm:t>
    </dgm:pt>
    <dgm:pt modelId="{E8CFD7C2-3849-9C40-8791-8DF105740A9D}" type="sibTrans" cxnId="{8726F2FA-B04E-D34F-82A3-CFFF047DF86E}">
      <dgm:prSet/>
      <dgm:spPr/>
      <dgm:t>
        <a:bodyPr/>
        <a:lstStyle/>
        <a:p>
          <a:endParaRPr lang="en-US"/>
        </a:p>
      </dgm:t>
    </dgm:pt>
    <dgm:pt modelId="{A8ED0B87-1CB5-8848-AC17-2B3657EC8BD7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Bootloader?</a:t>
          </a:r>
        </a:p>
      </dgm:t>
    </dgm:pt>
    <dgm:pt modelId="{2E1D17C9-F788-F448-8342-AC4EBAC12D3B}" type="parTrans" cxnId="{B6E9C687-3A51-4C44-AED7-0A57CA14F271}">
      <dgm:prSet/>
      <dgm:spPr/>
      <dgm:t>
        <a:bodyPr/>
        <a:lstStyle/>
        <a:p>
          <a:endParaRPr lang="en-US"/>
        </a:p>
      </dgm:t>
    </dgm:pt>
    <dgm:pt modelId="{74E8BE10-760C-6649-90EF-F651A3950D21}" type="sibTrans" cxnId="{B6E9C687-3A51-4C44-AED7-0A57CA14F271}">
      <dgm:prSet/>
      <dgm:spPr/>
      <dgm:t>
        <a:bodyPr/>
        <a:lstStyle/>
        <a:p>
          <a:endParaRPr lang="en-US"/>
        </a:p>
      </dgm:t>
    </dgm:pt>
    <dgm:pt modelId="{4E2D5E53-F101-814B-B065-0E80E920E51C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System call?</a:t>
          </a:r>
        </a:p>
      </dgm:t>
    </dgm:pt>
    <dgm:pt modelId="{C98F8E5E-831B-3B4E-A5E4-E3FD8C59028A}" type="parTrans" cxnId="{C2F93926-B91D-FE46-85F3-B2DFE9265A52}">
      <dgm:prSet/>
      <dgm:spPr/>
      <dgm:t>
        <a:bodyPr/>
        <a:lstStyle/>
        <a:p>
          <a:endParaRPr lang="en-US"/>
        </a:p>
      </dgm:t>
    </dgm:pt>
    <dgm:pt modelId="{C90751BF-3C57-E248-908E-1B6F12BDC85C}" type="sibTrans" cxnId="{C2F93926-B91D-FE46-85F3-B2DFE9265A52}">
      <dgm:prSet/>
      <dgm:spPr/>
      <dgm:t>
        <a:bodyPr/>
        <a:lstStyle/>
        <a:p>
          <a:endParaRPr lang="en-US"/>
        </a:p>
      </dgm:t>
    </dgm:pt>
    <dgm:pt modelId="{C3831538-12D4-0747-89DA-1001AE008F74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Files you modified to add your own system call?</a:t>
          </a:r>
        </a:p>
      </dgm:t>
    </dgm:pt>
    <dgm:pt modelId="{A8A573E5-3145-D546-A83E-A7FBEDFA796C}" type="parTrans" cxnId="{FC27A434-A2B2-A149-8ACF-E9ABA8775FE9}">
      <dgm:prSet/>
      <dgm:spPr/>
      <dgm:t>
        <a:bodyPr/>
        <a:lstStyle/>
        <a:p>
          <a:endParaRPr lang="en-US"/>
        </a:p>
      </dgm:t>
    </dgm:pt>
    <dgm:pt modelId="{C59E6C41-FB7B-D744-B3BB-B22ECEF26801}" type="sibTrans" cxnId="{FC27A434-A2B2-A149-8ACF-E9ABA8775FE9}">
      <dgm:prSet/>
      <dgm:spPr/>
      <dgm:t>
        <a:bodyPr/>
        <a:lstStyle/>
        <a:p>
          <a:endParaRPr lang="en-US"/>
        </a:p>
      </dgm:t>
    </dgm:pt>
    <dgm:pt modelId="{36BEDC5B-08FB-8441-AA29-18EDDEC68CCF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Used functions?</a:t>
          </a:r>
        </a:p>
      </dgm:t>
    </dgm:pt>
    <dgm:pt modelId="{9B5286A2-833C-BE4F-8213-A6352EDA8BAF}" type="parTrans" cxnId="{AD5BD7F9-E5BB-6A4F-BED7-33E2BE2D04F6}">
      <dgm:prSet/>
      <dgm:spPr/>
      <dgm:t>
        <a:bodyPr/>
        <a:lstStyle/>
        <a:p>
          <a:endParaRPr lang="en-US"/>
        </a:p>
      </dgm:t>
    </dgm:pt>
    <dgm:pt modelId="{0475A874-65E2-254E-BB5A-03BF7803F1C7}" type="sibTrans" cxnId="{AD5BD7F9-E5BB-6A4F-BED7-33E2BE2D04F6}">
      <dgm:prSet/>
      <dgm:spPr/>
      <dgm:t>
        <a:bodyPr/>
        <a:lstStyle/>
        <a:p>
          <a:endParaRPr lang="en-US"/>
        </a:p>
      </dgm:t>
    </dgm:pt>
    <dgm:pt modelId="{3E80C3DD-ED99-6946-AC58-B85E9C799670}" type="pres">
      <dgm:prSet presAssocID="{0337CC7C-BCF7-B24C-8307-E9F91D6746F8}" presName="linear" presStyleCnt="0">
        <dgm:presLayoutVars>
          <dgm:animLvl val="lvl"/>
          <dgm:resizeHandles val="exact"/>
        </dgm:presLayoutVars>
      </dgm:prSet>
      <dgm:spPr/>
    </dgm:pt>
    <dgm:pt modelId="{4D663FB6-A57C-6441-8CE1-FEA8FE62088D}" type="pres">
      <dgm:prSet presAssocID="{8D296244-164D-FA4B-A8E5-B137E12981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183ED2-8236-4F1F-B614-FF0876D102C6}" type="pres">
      <dgm:prSet presAssocID="{64B6FA58-9E8C-1141-9763-2AA0C34C7D45}" presName="spacer" presStyleCnt="0"/>
      <dgm:spPr/>
    </dgm:pt>
    <dgm:pt modelId="{40093E86-9652-1449-B1D7-5A553317E9BF}" type="pres">
      <dgm:prSet presAssocID="{F69C2A72-CB51-8449-A9DD-1135D42993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9B4279-E448-B348-952A-65AAE5C4A625}" type="pres">
      <dgm:prSet presAssocID="{F69C2A72-CB51-8449-A9DD-1135D42993E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979B04-7FC2-F747-BB6C-EAF979F3CC56}" srcId="{0337CC7C-BCF7-B24C-8307-E9F91D6746F8}" destId="{F69C2A72-CB51-8449-A9DD-1135D42993E2}" srcOrd="1" destOrd="0" parTransId="{8CD36ADE-F9FD-4047-91F2-C0FFB6792D26}" sibTransId="{6ABE77B7-3355-FD4B-ADA3-F188B9C77069}"/>
    <dgm:cxn modelId="{9BC2700C-38FF-2D49-B2FF-66B6003E6A61}" type="presOf" srcId="{36BEDC5B-08FB-8441-AA29-18EDDEC68CCF}" destId="{889B4279-E448-B348-952A-65AAE5C4A625}" srcOrd="0" destOrd="6" presId="urn:microsoft.com/office/officeart/2005/8/layout/vList2"/>
    <dgm:cxn modelId="{C2F93926-B91D-FE46-85F3-B2DFE9265A52}" srcId="{9AFA80FA-2B3C-6C43-9755-98B4108678C3}" destId="{4E2D5E53-F101-814B-B065-0E80E920E51C}" srcOrd="1" destOrd="0" parTransId="{C98F8E5E-831B-3B4E-A5E4-E3FD8C59028A}" sibTransId="{C90751BF-3C57-E248-908E-1B6F12BDC85C}"/>
    <dgm:cxn modelId="{8C83AD2F-BF9C-F44E-AF01-C02C7F00352C}" type="presOf" srcId="{C3831538-12D4-0747-89DA-1001AE008F74}" destId="{889B4279-E448-B348-952A-65AAE5C4A625}" srcOrd="0" destOrd="5" presId="urn:microsoft.com/office/officeart/2005/8/layout/vList2"/>
    <dgm:cxn modelId="{FC27A434-A2B2-A149-8ACF-E9ABA8775FE9}" srcId="{9AFA80FA-2B3C-6C43-9755-98B4108678C3}" destId="{C3831538-12D4-0747-89DA-1001AE008F74}" srcOrd="2" destOrd="0" parTransId="{A8A573E5-3145-D546-A83E-A7FBEDFA796C}" sibTransId="{C59E6C41-FB7B-D744-B3BB-B22ECEF26801}"/>
    <dgm:cxn modelId="{90583C3F-C7C5-1847-91C7-201C0878B255}" type="presOf" srcId="{F69C2A72-CB51-8449-A9DD-1135D42993E2}" destId="{40093E86-9652-1449-B1D7-5A553317E9BF}" srcOrd="0" destOrd="0" presId="urn:microsoft.com/office/officeart/2005/8/layout/vList2"/>
    <dgm:cxn modelId="{DAF79644-11F7-0145-AF81-5EA554A25A0E}" type="presOf" srcId="{8D296244-164D-FA4B-A8E5-B137E12981DE}" destId="{4D663FB6-A57C-6441-8CE1-FEA8FE62088D}" srcOrd="0" destOrd="0" presId="urn:microsoft.com/office/officeart/2005/8/layout/vList2"/>
    <dgm:cxn modelId="{B2229665-0837-2B4E-8B16-933BB79943F1}" type="presOf" srcId="{A8ED0B87-1CB5-8848-AC17-2B3657EC8BD7}" destId="{889B4279-E448-B348-952A-65AAE5C4A625}" srcOrd="0" destOrd="3" presId="urn:microsoft.com/office/officeart/2005/8/layout/vList2"/>
    <dgm:cxn modelId="{0FFE336D-D392-5344-84E8-740546E00AC8}" srcId="{F69C2A72-CB51-8449-A9DD-1135D42993E2}" destId="{A0BB43DB-FB78-B34E-9074-8B40974C14C8}" srcOrd="0" destOrd="0" parTransId="{DDE21055-1E49-E945-B257-A027E82E9378}" sibTransId="{18E26AC7-369A-5A4F-82FF-9AAA6A0F5A67}"/>
    <dgm:cxn modelId="{13BBC36D-DE58-4F43-B84D-FDBD3B7D944C}" srcId="{0337CC7C-BCF7-B24C-8307-E9F91D6746F8}" destId="{8D296244-164D-FA4B-A8E5-B137E12981DE}" srcOrd="0" destOrd="0" parTransId="{67AE06B9-E07E-414C-A102-E7B0C5BB09B0}" sibTransId="{64B6FA58-9E8C-1141-9763-2AA0C34C7D45}"/>
    <dgm:cxn modelId="{B6E9C687-3A51-4C44-AED7-0A57CA14F271}" srcId="{9AFA80FA-2B3C-6C43-9755-98B4108678C3}" destId="{A8ED0B87-1CB5-8848-AC17-2B3657EC8BD7}" srcOrd="0" destOrd="0" parTransId="{2E1D17C9-F788-F448-8342-AC4EBAC12D3B}" sibTransId="{74E8BE10-760C-6649-90EF-F651A3950D21}"/>
    <dgm:cxn modelId="{A587DCA5-F2B7-C442-AA14-DB7269AA3EFC}" type="presOf" srcId="{016D02F2-B1A2-AD47-87C6-0FB8C2A497A2}" destId="{889B4279-E448-B348-952A-65AAE5C4A625}" srcOrd="0" destOrd="1" presId="urn:microsoft.com/office/officeart/2005/8/layout/vList2"/>
    <dgm:cxn modelId="{A9A7BDB0-1281-A543-A00D-C9A3ECFCC353}" type="presOf" srcId="{0337CC7C-BCF7-B24C-8307-E9F91D6746F8}" destId="{3E80C3DD-ED99-6946-AC58-B85E9C799670}" srcOrd="0" destOrd="0" presId="urn:microsoft.com/office/officeart/2005/8/layout/vList2"/>
    <dgm:cxn modelId="{22DC61C3-F594-5B44-8DA0-7CC461DFD4D1}" type="presOf" srcId="{4E2D5E53-F101-814B-B065-0E80E920E51C}" destId="{889B4279-E448-B348-952A-65AAE5C4A625}" srcOrd="0" destOrd="4" presId="urn:microsoft.com/office/officeart/2005/8/layout/vList2"/>
    <dgm:cxn modelId="{295245DB-EDF2-8942-8C8C-F1D6205B2B41}" type="presOf" srcId="{A0BB43DB-FB78-B34E-9074-8B40974C14C8}" destId="{889B4279-E448-B348-952A-65AAE5C4A625}" srcOrd="0" destOrd="0" presId="urn:microsoft.com/office/officeart/2005/8/layout/vList2"/>
    <dgm:cxn modelId="{A2C234F6-79D7-4242-AE72-646D945D9669}" type="presOf" srcId="{9AFA80FA-2B3C-6C43-9755-98B4108678C3}" destId="{889B4279-E448-B348-952A-65AAE5C4A625}" srcOrd="0" destOrd="2" presId="urn:microsoft.com/office/officeart/2005/8/layout/vList2"/>
    <dgm:cxn modelId="{AD5BD7F9-E5BB-6A4F-BED7-33E2BE2D04F6}" srcId="{9AFA80FA-2B3C-6C43-9755-98B4108678C3}" destId="{36BEDC5B-08FB-8441-AA29-18EDDEC68CCF}" srcOrd="3" destOrd="0" parTransId="{9B5286A2-833C-BE4F-8213-A6352EDA8BAF}" sibTransId="{0475A874-65E2-254E-BB5A-03BF7803F1C7}"/>
    <dgm:cxn modelId="{8726F2FA-B04E-D34F-82A3-CFFF047DF86E}" srcId="{F69C2A72-CB51-8449-A9DD-1135D42993E2}" destId="{9AFA80FA-2B3C-6C43-9755-98B4108678C3}" srcOrd="2" destOrd="0" parTransId="{9A07A083-06C7-DB4C-B7F7-D09F35339FA5}" sibTransId="{E8CFD7C2-3849-9C40-8791-8DF105740A9D}"/>
    <dgm:cxn modelId="{0A6CD5FC-8744-C444-A088-7F8634183D0C}" srcId="{F69C2A72-CB51-8449-A9DD-1135D42993E2}" destId="{016D02F2-B1A2-AD47-87C6-0FB8C2A497A2}" srcOrd="1" destOrd="0" parTransId="{221B6F9B-9F13-7A40-821D-9129E4A346C1}" sibTransId="{D4B6CE60-CA5A-3043-81C0-2B77E7553207}"/>
    <dgm:cxn modelId="{2F39DF28-8B84-C145-AC98-3A630E671E81}" type="presParOf" srcId="{3E80C3DD-ED99-6946-AC58-B85E9C799670}" destId="{4D663FB6-A57C-6441-8CE1-FEA8FE62088D}" srcOrd="0" destOrd="0" presId="urn:microsoft.com/office/officeart/2005/8/layout/vList2"/>
    <dgm:cxn modelId="{415725E9-74FA-45C9-876F-B8CFFFE2EB12}" type="presParOf" srcId="{3E80C3DD-ED99-6946-AC58-B85E9C799670}" destId="{8C183ED2-8236-4F1F-B614-FF0876D102C6}" srcOrd="1" destOrd="0" presId="urn:microsoft.com/office/officeart/2005/8/layout/vList2"/>
    <dgm:cxn modelId="{C7423DE3-D74E-A845-A9E6-2798F808901D}" type="presParOf" srcId="{3E80C3DD-ED99-6946-AC58-B85E9C799670}" destId="{40093E86-9652-1449-B1D7-5A553317E9BF}" srcOrd="2" destOrd="0" presId="urn:microsoft.com/office/officeart/2005/8/layout/vList2"/>
    <dgm:cxn modelId="{51A7090A-1DF7-9E47-8E88-84A4CF79D42B}" type="presParOf" srcId="{3E80C3DD-ED99-6946-AC58-B85E9C799670}" destId="{889B4279-E448-B348-952A-65AAE5C4A6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F3E9D-C8CB-43C2-B281-8DB29D400B53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5F9FAD-F5DE-4FCF-9C0B-7D06F3CB2453}">
      <dgm:prSet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Step 1</a:t>
          </a:r>
        </a:p>
      </dgm:t>
    </dgm:pt>
    <dgm:pt modelId="{787017FC-7314-4496-81CB-D1264A0FE557}" type="parTrans" cxnId="{C645B07C-652C-40B8-B9EB-1C52F1CAAE06}">
      <dgm:prSet/>
      <dgm:spPr/>
      <dgm:t>
        <a:bodyPr/>
        <a:lstStyle/>
        <a:p>
          <a:endParaRPr lang="en-US"/>
        </a:p>
      </dgm:t>
    </dgm:pt>
    <dgm:pt modelId="{9313F247-25F7-4013-AADF-C447ECD65E62}" type="sibTrans" cxnId="{C645B07C-652C-40B8-B9EB-1C52F1CAAE06}">
      <dgm:prSet/>
      <dgm:spPr/>
      <dgm:t>
        <a:bodyPr/>
        <a:lstStyle/>
        <a:p>
          <a:endParaRPr lang="en-US"/>
        </a:p>
      </dgm:t>
    </dgm:pt>
    <dgm:pt modelId="{5EEDCD97-A78E-432E-BE3A-495C53957691}">
      <dgm:prSet/>
      <dgm:spPr>
        <a:ln>
          <a:noFill/>
        </a:ln>
      </dgm:spPr>
      <dgm:t>
        <a:bodyPr/>
        <a:lstStyle/>
        <a:p>
          <a:r>
            <a:rPr lang="en-US" b="1" dirty="0"/>
            <a:t>Create </a:t>
          </a:r>
          <a:r>
            <a:rPr lang="en-US" b="1" dirty="0" err="1"/>
            <a:t>hello.c</a:t>
          </a:r>
          <a:r>
            <a:rPr lang="en-US" b="1" dirty="0"/>
            <a:t> and the </a:t>
          </a:r>
          <a:r>
            <a:rPr lang="en-US" b="1" dirty="0" err="1"/>
            <a:t>Makefile</a:t>
          </a:r>
          <a:endParaRPr lang="en-US" b="1" dirty="0"/>
        </a:p>
      </dgm:t>
    </dgm:pt>
    <dgm:pt modelId="{D743527A-5686-4A4A-B386-96FF71EF9598}" type="parTrans" cxnId="{B7FA0EAF-A346-4D1E-9126-97CB5AA2C47C}">
      <dgm:prSet/>
      <dgm:spPr/>
      <dgm:t>
        <a:bodyPr/>
        <a:lstStyle/>
        <a:p>
          <a:endParaRPr lang="en-US"/>
        </a:p>
      </dgm:t>
    </dgm:pt>
    <dgm:pt modelId="{C42EE193-9C30-4CD6-862E-C2513D5A4BE5}" type="sibTrans" cxnId="{B7FA0EAF-A346-4D1E-9126-97CB5AA2C47C}">
      <dgm:prSet/>
      <dgm:spPr/>
      <dgm:t>
        <a:bodyPr/>
        <a:lstStyle/>
        <a:p>
          <a:endParaRPr lang="en-US"/>
        </a:p>
      </dgm:t>
    </dgm:pt>
    <dgm:pt modelId="{1AE62118-CAC9-47A1-ACC2-7F54E215EF2D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Step 2</a:t>
          </a:r>
        </a:p>
      </dgm:t>
    </dgm:pt>
    <dgm:pt modelId="{DF072516-6800-418D-9A8A-EF4A8E4C725B}" type="parTrans" cxnId="{F7478D5D-F505-4CFC-8437-4F0EBB795CE3}">
      <dgm:prSet/>
      <dgm:spPr/>
      <dgm:t>
        <a:bodyPr/>
        <a:lstStyle/>
        <a:p>
          <a:endParaRPr lang="en-US"/>
        </a:p>
      </dgm:t>
    </dgm:pt>
    <dgm:pt modelId="{241A7FA6-4569-47AF-8337-E3B157D6C2B3}" type="sibTrans" cxnId="{F7478D5D-F505-4CFC-8437-4F0EBB795CE3}">
      <dgm:prSet/>
      <dgm:spPr/>
      <dgm:t>
        <a:bodyPr/>
        <a:lstStyle/>
        <a:p>
          <a:endParaRPr lang="en-US"/>
        </a:p>
      </dgm:t>
    </dgm:pt>
    <dgm:pt modelId="{6B4E6DC8-7433-4F21-A6CD-FF659C7C00D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800" dirty="0"/>
            <a:t>Compile the code</a:t>
          </a:r>
        </a:p>
      </dgm:t>
    </dgm:pt>
    <dgm:pt modelId="{331F2F36-4260-454D-B67D-76465C9FA36E}" type="parTrans" cxnId="{865A7BE0-B2F0-4BB6-AF00-1D809E4B015F}">
      <dgm:prSet/>
      <dgm:spPr/>
      <dgm:t>
        <a:bodyPr/>
        <a:lstStyle/>
        <a:p>
          <a:endParaRPr lang="en-US"/>
        </a:p>
      </dgm:t>
    </dgm:pt>
    <dgm:pt modelId="{DC1E52F9-51D5-4517-AD14-77DDB9F46ACA}" type="sibTrans" cxnId="{865A7BE0-B2F0-4BB6-AF00-1D809E4B015F}">
      <dgm:prSet/>
      <dgm:spPr/>
      <dgm:t>
        <a:bodyPr/>
        <a:lstStyle/>
        <a:p>
          <a:endParaRPr lang="en-US"/>
        </a:p>
      </dgm:t>
    </dgm:pt>
    <dgm:pt modelId="{5E5263D4-1496-4CF6-AD94-57AE0D257AEC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Step 3</a:t>
          </a:r>
        </a:p>
      </dgm:t>
    </dgm:pt>
    <dgm:pt modelId="{E5E1011F-4E17-40BC-BF76-F230F92AD92C}" type="parTrans" cxnId="{03A97D15-D7DA-46E1-BA74-CFBAF3DC9C0B}">
      <dgm:prSet/>
      <dgm:spPr/>
      <dgm:t>
        <a:bodyPr/>
        <a:lstStyle/>
        <a:p>
          <a:endParaRPr lang="en-US"/>
        </a:p>
      </dgm:t>
    </dgm:pt>
    <dgm:pt modelId="{AAE5B4D5-1AEE-407D-A30A-B63B74F6B480}" type="sibTrans" cxnId="{03A97D15-D7DA-46E1-BA74-CFBAF3DC9C0B}">
      <dgm:prSet/>
      <dgm:spPr/>
      <dgm:t>
        <a:bodyPr/>
        <a:lstStyle/>
        <a:p>
          <a:endParaRPr lang="en-US"/>
        </a:p>
      </dgm:t>
    </dgm:pt>
    <dgm:pt modelId="{4AFFD487-DC44-4990-818C-050C64EDA1A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/>
            <a:t>Insert the compiled module into the running kernel</a:t>
          </a:r>
        </a:p>
      </dgm:t>
    </dgm:pt>
    <dgm:pt modelId="{3026F5B2-FBE0-4A6C-9B90-C9DE69F52116}" type="parTrans" cxnId="{04BADAA2-C046-4360-9E5A-23737B53BA3E}">
      <dgm:prSet/>
      <dgm:spPr/>
      <dgm:t>
        <a:bodyPr/>
        <a:lstStyle/>
        <a:p>
          <a:endParaRPr lang="en-US"/>
        </a:p>
      </dgm:t>
    </dgm:pt>
    <dgm:pt modelId="{FE24D980-F334-4252-B7B3-1138C917DC35}" type="sibTrans" cxnId="{04BADAA2-C046-4360-9E5A-23737B53BA3E}">
      <dgm:prSet/>
      <dgm:spPr/>
      <dgm:t>
        <a:bodyPr/>
        <a:lstStyle/>
        <a:p>
          <a:endParaRPr lang="en-US"/>
        </a:p>
      </dgm:t>
    </dgm:pt>
    <dgm:pt modelId="{B62F823A-8352-44F2-9574-5864BDB53CC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 err="1">
              <a:latin typeface="Courier" pitchFamily="2" charset="0"/>
            </a:rPr>
            <a:t>sudo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insmod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hello.ko</a:t>
          </a:r>
          <a:endParaRPr lang="en-US" dirty="0">
            <a:latin typeface="Courier" pitchFamily="2" charset="0"/>
          </a:endParaRPr>
        </a:p>
      </dgm:t>
    </dgm:pt>
    <dgm:pt modelId="{4910476D-90EC-459D-9F0B-64E996BB2FEC}" type="parTrans" cxnId="{EA267A79-02A2-481E-8EC8-5ACA8F526854}">
      <dgm:prSet/>
      <dgm:spPr/>
      <dgm:t>
        <a:bodyPr/>
        <a:lstStyle/>
        <a:p>
          <a:endParaRPr lang="en-US"/>
        </a:p>
      </dgm:t>
    </dgm:pt>
    <dgm:pt modelId="{71F634A2-F9C5-45D3-962A-2A943873C78E}" type="sibTrans" cxnId="{EA267A79-02A2-481E-8EC8-5ACA8F526854}">
      <dgm:prSet/>
      <dgm:spPr/>
      <dgm:t>
        <a:bodyPr/>
        <a:lstStyle/>
        <a:p>
          <a:endParaRPr lang="en-US"/>
        </a:p>
      </dgm:t>
    </dgm:pt>
    <dgm:pt modelId="{8358199F-4480-4EBC-B789-326BCB1DF66E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Step 4</a:t>
          </a:r>
        </a:p>
      </dgm:t>
    </dgm:pt>
    <dgm:pt modelId="{9E2FCCCF-C966-4562-B0EE-33FFB50D3232}" type="parTrans" cxnId="{C24C216C-83B2-4D17-B883-9B6584A5E2FD}">
      <dgm:prSet/>
      <dgm:spPr/>
      <dgm:t>
        <a:bodyPr/>
        <a:lstStyle/>
        <a:p>
          <a:endParaRPr lang="en-US"/>
        </a:p>
      </dgm:t>
    </dgm:pt>
    <dgm:pt modelId="{35590243-B7B2-4C4F-A478-51D427225157}" type="sibTrans" cxnId="{C24C216C-83B2-4D17-B883-9B6584A5E2FD}">
      <dgm:prSet/>
      <dgm:spPr/>
      <dgm:t>
        <a:bodyPr/>
        <a:lstStyle/>
        <a:p>
          <a:endParaRPr lang="en-US"/>
        </a:p>
      </dgm:t>
    </dgm:pt>
    <dgm:pt modelId="{FEB2C5CC-5D91-470C-BAB5-32B589C542B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/>
            <a:t>Remove the module when you’re finished</a:t>
          </a:r>
        </a:p>
      </dgm:t>
    </dgm:pt>
    <dgm:pt modelId="{81831AFB-C706-4D63-B6A8-634E222F69FF}" type="parTrans" cxnId="{BC28BBD0-7F50-450E-B27D-0AE6465BD546}">
      <dgm:prSet/>
      <dgm:spPr/>
      <dgm:t>
        <a:bodyPr/>
        <a:lstStyle/>
        <a:p>
          <a:endParaRPr lang="en-US"/>
        </a:p>
      </dgm:t>
    </dgm:pt>
    <dgm:pt modelId="{8699EF3F-7C7E-4AEA-89F8-D6A5F42F53FC}" type="sibTrans" cxnId="{BC28BBD0-7F50-450E-B27D-0AE6465BD546}">
      <dgm:prSet/>
      <dgm:spPr/>
      <dgm:t>
        <a:bodyPr/>
        <a:lstStyle/>
        <a:p>
          <a:endParaRPr lang="en-US"/>
        </a:p>
      </dgm:t>
    </dgm:pt>
    <dgm:pt modelId="{37EF5625-0DF8-4E8C-ABDB-AE23C6BD619A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 err="1">
              <a:latin typeface="Courier" pitchFamily="2" charset="0"/>
            </a:rPr>
            <a:t>sudo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rmmod</a:t>
          </a:r>
          <a:r>
            <a:rPr lang="en-US" dirty="0">
              <a:latin typeface="Courier" pitchFamily="2" charset="0"/>
            </a:rPr>
            <a:t> hello</a:t>
          </a:r>
        </a:p>
      </dgm:t>
    </dgm:pt>
    <dgm:pt modelId="{4D2FE262-3143-4556-B2F5-5D380CF3BE06}" type="parTrans" cxnId="{D8DE813F-7F6F-448C-883A-F0CE8389C162}">
      <dgm:prSet/>
      <dgm:spPr/>
      <dgm:t>
        <a:bodyPr/>
        <a:lstStyle/>
        <a:p>
          <a:endParaRPr lang="en-US"/>
        </a:p>
      </dgm:t>
    </dgm:pt>
    <dgm:pt modelId="{3EF53883-73B0-4140-BFB0-7E1E0B984B58}" type="sibTrans" cxnId="{D8DE813F-7F6F-448C-883A-F0CE8389C162}">
      <dgm:prSet/>
      <dgm:spPr/>
      <dgm:t>
        <a:bodyPr/>
        <a:lstStyle/>
        <a:p>
          <a:endParaRPr lang="en-US"/>
        </a:p>
      </dgm:t>
    </dgm:pt>
    <dgm:pt modelId="{3C1A2E33-E10A-DD44-99BE-5404C923EF31}" type="pres">
      <dgm:prSet presAssocID="{130F3E9D-C8CB-43C2-B281-8DB29D400B53}" presName="Name0" presStyleCnt="0">
        <dgm:presLayoutVars>
          <dgm:dir/>
          <dgm:animLvl val="lvl"/>
          <dgm:resizeHandles val="exact"/>
        </dgm:presLayoutVars>
      </dgm:prSet>
      <dgm:spPr/>
    </dgm:pt>
    <dgm:pt modelId="{3702B703-AC96-624C-9212-192F90E203F6}" type="pres">
      <dgm:prSet presAssocID="{8358199F-4480-4EBC-B789-326BCB1DF66E}" presName="boxAndChildren" presStyleCnt="0"/>
      <dgm:spPr/>
    </dgm:pt>
    <dgm:pt modelId="{60B125C9-68E4-C040-8AC1-18B5AEC4AE8C}" type="pres">
      <dgm:prSet presAssocID="{8358199F-4480-4EBC-B789-326BCB1DF66E}" presName="parentTextBox" presStyleLbl="alignNode1" presStyleIdx="0" presStyleCnt="4"/>
      <dgm:spPr/>
    </dgm:pt>
    <dgm:pt modelId="{5A00E453-3542-0A4F-94C7-5BA093B26B28}" type="pres">
      <dgm:prSet presAssocID="{8358199F-4480-4EBC-B789-326BCB1DF66E}" presName="descendantBox" presStyleLbl="bgAccFollowNode1" presStyleIdx="0" presStyleCnt="4"/>
      <dgm:spPr/>
    </dgm:pt>
    <dgm:pt modelId="{5E95A784-4D67-2A4E-8B19-4600A58212BF}" type="pres">
      <dgm:prSet presAssocID="{AAE5B4D5-1AEE-407D-A30A-B63B74F6B480}" presName="sp" presStyleCnt="0"/>
      <dgm:spPr/>
    </dgm:pt>
    <dgm:pt modelId="{34A9AC16-2950-C544-A494-9077DC9B4C61}" type="pres">
      <dgm:prSet presAssocID="{5E5263D4-1496-4CF6-AD94-57AE0D257AEC}" presName="arrowAndChildren" presStyleCnt="0"/>
      <dgm:spPr/>
    </dgm:pt>
    <dgm:pt modelId="{1A7E333A-F7A6-9A42-B9E8-D8BEFE57246A}" type="pres">
      <dgm:prSet presAssocID="{5E5263D4-1496-4CF6-AD94-57AE0D257AEC}" presName="parentTextArrow" presStyleLbl="node1" presStyleIdx="0" presStyleCnt="0"/>
      <dgm:spPr/>
    </dgm:pt>
    <dgm:pt modelId="{0E96F8AE-3EB4-E244-8E28-8AD94D2E61D5}" type="pres">
      <dgm:prSet presAssocID="{5E5263D4-1496-4CF6-AD94-57AE0D257AEC}" presName="arrow" presStyleLbl="alignNode1" presStyleIdx="1" presStyleCnt="4"/>
      <dgm:spPr/>
    </dgm:pt>
    <dgm:pt modelId="{81A3320A-FA2B-004E-931B-0F78B391411D}" type="pres">
      <dgm:prSet presAssocID="{5E5263D4-1496-4CF6-AD94-57AE0D257AEC}" presName="descendantArrow" presStyleLbl="bgAccFollowNode1" presStyleIdx="1" presStyleCnt="4"/>
      <dgm:spPr/>
    </dgm:pt>
    <dgm:pt modelId="{60D0CF23-4FE2-D149-A117-CD8323462F0C}" type="pres">
      <dgm:prSet presAssocID="{241A7FA6-4569-47AF-8337-E3B157D6C2B3}" presName="sp" presStyleCnt="0"/>
      <dgm:spPr/>
    </dgm:pt>
    <dgm:pt modelId="{5F863607-150B-CC45-8D32-E1EE37CE4201}" type="pres">
      <dgm:prSet presAssocID="{1AE62118-CAC9-47A1-ACC2-7F54E215EF2D}" presName="arrowAndChildren" presStyleCnt="0"/>
      <dgm:spPr/>
    </dgm:pt>
    <dgm:pt modelId="{DEE78114-630F-9F49-81D6-624AB890BF1B}" type="pres">
      <dgm:prSet presAssocID="{1AE62118-CAC9-47A1-ACC2-7F54E215EF2D}" presName="parentTextArrow" presStyleLbl="node1" presStyleIdx="0" presStyleCnt="0"/>
      <dgm:spPr/>
    </dgm:pt>
    <dgm:pt modelId="{C1F6D160-4644-9F4E-97A5-081C2B7B7D91}" type="pres">
      <dgm:prSet presAssocID="{1AE62118-CAC9-47A1-ACC2-7F54E215EF2D}" presName="arrow" presStyleLbl="alignNode1" presStyleIdx="2" presStyleCnt="4"/>
      <dgm:spPr/>
    </dgm:pt>
    <dgm:pt modelId="{2C0424CB-0D76-4543-9620-2CF8C7B1A99E}" type="pres">
      <dgm:prSet presAssocID="{1AE62118-CAC9-47A1-ACC2-7F54E215EF2D}" presName="descendantArrow" presStyleLbl="bgAccFollowNode1" presStyleIdx="2" presStyleCnt="4"/>
      <dgm:spPr/>
    </dgm:pt>
    <dgm:pt modelId="{99C6345D-D536-4947-A910-C5EB8A40BCF0}" type="pres">
      <dgm:prSet presAssocID="{9313F247-25F7-4013-AADF-C447ECD65E62}" presName="sp" presStyleCnt="0"/>
      <dgm:spPr/>
    </dgm:pt>
    <dgm:pt modelId="{7B4D47D5-4CED-6C4F-9D29-BCF689303489}" type="pres">
      <dgm:prSet presAssocID="{1B5F9FAD-F5DE-4FCF-9C0B-7D06F3CB2453}" presName="arrowAndChildren" presStyleCnt="0"/>
      <dgm:spPr/>
    </dgm:pt>
    <dgm:pt modelId="{5423F412-490C-6E47-B427-FE9FE4ADFD4F}" type="pres">
      <dgm:prSet presAssocID="{1B5F9FAD-F5DE-4FCF-9C0B-7D06F3CB2453}" presName="parentTextArrow" presStyleLbl="node1" presStyleIdx="0" presStyleCnt="0"/>
      <dgm:spPr/>
    </dgm:pt>
    <dgm:pt modelId="{6466ABCD-72E5-7546-9E8C-95D8588EA767}" type="pres">
      <dgm:prSet presAssocID="{1B5F9FAD-F5DE-4FCF-9C0B-7D06F3CB2453}" presName="arrow" presStyleLbl="alignNode1" presStyleIdx="3" presStyleCnt="4"/>
      <dgm:spPr/>
    </dgm:pt>
    <dgm:pt modelId="{B4112D32-9477-5742-B6E0-3C3B0843966D}" type="pres">
      <dgm:prSet presAssocID="{1B5F9FAD-F5DE-4FCF-9C0B-7D06F3CB2453}" presName="descendantArrow" presStyleLbl="bgAccFollowNode1" presStyleIdx="3" presStyleCnt="4"/>
      <dgm:spPr/>
    </dgm:pt>
  </dgm:ptLst>
  <dgm:cxnLst>
    <dgm:cxn modelId="{03A97D15-D7DA-46E1-BA74-CFBAF3DC9C0B}" srcId="{130F3E9D-C8CB-43C2-B281-8DB29D400B53}" destId="{5E5263D4-1496-4CF6-AD94-57AE0D257AEC}" srcOrd="2" destOrd="0" parTransId="{E5E1011F-4E17-40BC-BF76-F230F92AD92C}" sibTransId="{AAE5B4D5-1AEE-407D-A30A-B63B74F6B480}"/>
    <dgm:cxn modelId="{96F8F41A-F8C5-DA4B-8C5E-B6D5EC65057B}" type="presOf" srcId="{6B4E6DC8-7433-4F21-A6CD-FF659C7C00D9}" destId="{2C0424CB-0D76-4543-9620-2CF8C7B1A99E}" srcOrd="0" destOrd="0" presId="urn:microsoft.com/office/officeart/2016/7/layout/VerticalDownArrowProcess"/>
    <dgm:cxn modelId="{7987A71F-B158-FE49-A69D-0A64C927AEFA}" type="presOf" srcId="{B62F823A-8352-44F2-9574-5864BDB53CC9}" destId="{81A3320A-FA2B-004E-931B-0F78B391411D}" srcOrd="0" destOrd="1" presId="urn:microsoft.com/office/officeart/2016/7/layout/VerticalDownArrowProcess"/>
    <dgm:cxn modelId="{7713F128-9BEF-E840-A0C9-344DC53BE88D}" type="presOf" srcId="{4AFFD487-DC44-4990-818C-050C64EDA1A0}" destId="{81A3320A-FA2B-004E-931B-0F78B391411D}" srcOrd="0" destOrd="0" presId="urn:microsoft.com/office/officeart/2016/7/layout/VerticalDownArrowProcess"/>
    <dgm:cxn modelId="{D8DE813F-7F6F-448C-883A-F0CE8389C162}" srcId="{FEB2C5CC-5D91-470C-BAB5-32B589C542B0}" destId="{37EF5625-0DF8-4E8C-ABDB-AE23C6BD619A}" srcOrd="0" destOrd="0" parTransId="{4D2FE262-3143-4556-B2F5-5D380CF3BE06}" sibTransId="{3EF53883-73B0-4140-BFB0-7E1E0B984B58}"/>
    <dgm:cxn modelId="{3F9CA53F-5423-B143-87E8-DD1F2285D9AB}" type="presOf" srcId="{37EF5625-0DF8-4E8C-ABDB-AE23C6BD619A}" destId="{5A00E453-3542-0A4F-94C7-5BA093B26B28}" srcOrd="0" destOrd="1" presId="urn:microsoft.com/office/officeart/2016/7/layout/VerticalDownArrowProcess"/>
    <dgm:cxn modelId="{F7478D5D-F505-4CFC-8437-4F0EBB795CE3}" srcId="{130F3E9D-C8CB-43C2-B281-8DB29D400B53}" destId="{1AE62118-CAC9-47A1-ACC2-7F54E215EF2D}" srcOrd="1" destOrd="0" parTransId="{DF072516-6800-418D-9A8A-EF4A8E4C725B}" sibTransId="{241A7FA6-4569-47AF-8337-E3B157D6C2B3}"/>
    <dgm:cxn modelId="{C24C216C-83B2-4D17-B883-9B6584A5E2FD}" srcId="{130F3E9D-C8CB-43C2-B281-8DB29D400B53}" destId="{8358199F-4480-4EBC-B789-326BCB1DF66E}" srcOrd="3" destOrd="0" parTransId="{9E2FCCCF-C966-4562-B0EE-33FFB50D3232}" sibTransId="{35590243-B7B2-4C4F-A478-51D427225157}"/>
    <dgm:cxn modelId="{FD613D50-F246-B944-9ACF-59D997C78437}" type="presOf" srcId="{1B5F9FAD-F5DE-4FCF-9C0B-7D06F3CB2453}" destId="{5423F412-490C-6E47-B427-FE9FE4ADFD4F}" srcOrd="0" destOrd="0" presId="urn:microsoft.com/office/officeart/2016/7/layout/VerticalDownArrowProcess"/>
    <dgm:cxn modelId="{76A55E73-031E-5349-97C3-512400811D51}" type="presOf" srcId="{1AE62118-CAC9-47A1-ACC2-7F54E215EF2D}" destId="{C1F6D160-4644-9F4E-97A5-081C2B7B7D91}" srcOrd="1" destOrd="0" presId="urn:microsoft.com/office/officeart/2016/7/layout/VerticalDownArrowProcess"/>
    <dgm:cxn modelId="{26DF4A76-3209-5E45-AB24-5E0F98D518C4}" type="presOf" srcId="{130F3E9D-C8CB-43C2-B281-8DB29D400B53}" destId="{3C1A2E33-E10A-DD44-99BE-5404C923EF31}" srcOrd="0" destOrd="0" presId="urn:microsoft.com/office/officeart/2016/7/layout/VerticalDownArrowProcess"/>
    <dgm:cxn modelId="{EA267A79-02A2-481E-8EC8-5ACA8F526854}" srcId="{4AFFD487-DC44-4990-818C-050C64EDA1A0}" destId="{B62F823A-8352-44F2-9574-5864BDB53CC9}" srcOrd="0" destOrd="0" parTransId="{4910476D-90EC-459D-9F0B-64E996BB2FEC}" sibTransId="{71F634A2-F9C5-45D3-962A-2A943873C78E}"/>
    <dgm:cxn modelId="{7743777B-F565-CA46-8161-AE8D924756E5}" type="presOf" srcId="{5EEDCD97-A78E-432E-BE3A-495C53957691}" destId="{B4112D32-9477-5742-B6E0-3C3B0843966D}" srcOrd="0" destOrd="0" presId="urn:microsoft.com/office/officeart/2016/7/layout/VerticalDownArrowProcess"/>
    <dgm:cxn modelId="{C645B07C-652C-40B8-B9EB-1C52F1CAAE06}" srcId="{130F3E9D-C8CB-43C2-B281-8DB29D400B53}" destId="{1B5F9FAD-F5DE-4FCF-9C0B-7D06F3CB2453}" srcOrd="0" destOrd="0" parTransId="{787017FC-7314-4496-81CB-D1264A0FE557}" sibTransId="{9313F247-25F7-4013-AADF-C447ECD65E62}"/>
    <dgm:cxn modelId="{FBCC5B83-7CF5-E840-9C89-1B5D67D8E0C7}" type="presOf" srcId="{1B5F9FAD-F5DE-4FCF-9C0B-7D06F3CB2453}" destId="{6466ABCD-72E5-7546-9E8C-95D8588EA767}" srcOrd="1" destOrd="0" presId="urn:microsoft.com/office/officeart/2016/7/layout/VerticalDownArrowProcess"/>
    <dgm:cxn modelId="{49893795-E46C-9C40-B743-0F19293AFC6B}" type="presOf" srcId="{5E5263D4-1496-4CF6-AD94-57AE0D257AEC}" destId="{0E96F8AE-3EB4-E244-8E28-8AD94D2E61D5}" srcOrd="1" destOrd="0" presId="urn:microsoft.com/office/officeart/2016/7/layout/VerticalDownArrowProcess"/>
    <dgm:cxn modelId="{04BADAA2-C046-4360-9E5A-23737B53BA3E}" srcId="{5E5263D4-1496-4CF6-AD94-57AE0D257AEC}" destId="{4AFFD487-DC44-4990-818C-050C64EDA1A0}" srcOrd="0" destOrd="0" parTransId="{3026F5B2-FBE0-4A6C-9B90-C9DE69F52116}" sibTransId="{FE24D980-F334-4252-B7B3-1138C917DC35}"/>
    <dgm:cxn modelId="{B7FA0EAF-A346-4D1E-9126-97CB5AA2C47C}" srcId="{1B5F9FAD-F5DE-4FCF-9C0B-7D06F3CB2453}" destId="{5EEDCD97-A78E-432E-BE3A-495C53957691}" srcOrd="0" destOrd="0" parTransId="{D743527A-5686-4A4A-B386-96FF71EF9598}" sibTransId="{C42EE193-9C30-4CD6-862E-C2513D5A4BE5}"/>
    <dgm:cxn modelId="{A427DBB9-CAAB-B143-9D9C-42938FEFC900}" type="presOf" srcId="{8358199F-4480-4EBC-B789-326BCB1DF66E}" destId="{60B125C9-68E4-C040-8AC1-18B5AEC4AE8C}" srcOrd="0" destOrd="0" presId="urn:microsoft.com/office/officeart/2016/7/layout/VerticalDownArrowProcess"/>
    <dgm:cxn modelId="{553E6EC2-69A6-0A46-9082-383F5147EA6D}" type="presOf" srcId="{5E5263D4-1496-4CF6-AD94-57AE0D257AEC}" destId="{1A7E333A-F7A6-9A42-B9E8-D8BEFE57246A}" srcOrd="0" destOrd="0" presId="urn:microsoft.com/office/officeart/2016/7/layout/VerticalDownArrowProcess"/>
    <dgm:cxn modelId="{B1A99FC9-9A9E-D746-870B-CFEF9DEB3D95}" type="presOf" srcId="{1AE62118-CAC9-47A1-ACC2-7F54E215EF2D}" destId="{DEE78114-630F-9F49-81D6-624AB890BF1B}" srcOrd="0" destOrd="0" presId="urn:microsoft.com/office/officeart/2016/7/layout/VerticalDownArrowProcess"/>
    <dgm:cxn modelId="{BC28BBD0-7F50-450E-B27D-0AE6465BD546}" srcId="{8358199F-4480-4EBC-B789-326BCB1DF66E}" destId="{FEB2C5CC-5D91-470C-BAB5-32B589C542B0}" srcOrd="0" destOrd="0" parTransId="{81831AFB-C706-4D63-B6A8-634E222F69FF}" sibTransId="{8699EF3F-7C7E-4AEA-89F8-D6A5F42F53FC}"/>
    <dgm:cxn modelId="{A0BB4FDA-CA72-474A-BB5C-EEA04496A721}" type="presOf" srcId="{FEB2C5CC-5D91-470C-BAB5-32B589C542B0}" destId="{5A00E453-3542-0A4F-94C7-5BA093B26B28}" srcOrd="0" destOrd="0" presId="urn:microsoft.com/office/officeart/2016/7/layout/VerticalDownArrowProcess"/>
    <dgm:cxn modelId="{865A7BE0-B2F0-4BB6-AF00-1D809E4B015F}" srcId="{1AE62118-CAC9-47A1-ACC2-7F54E215EF2D}" destId="{6B4E6DC8-7433-4F21-A6CD-FF659C7C00D9}" srcOrd="0" destOrd="0" parTransId="{331F2F36-4260-454D-B67D-76465C9FA36E}" sibTransId="{DC1E52F9-51D5-4517-AD14-77DDB9F46ACA}"/>
    <dgm:cxn modelId="{3D7FFDE7-B00A-5C44-9A09-BD17C4376634}" type="presParOf" srcId="{3C1A2E33-E10A-DD44-99BE-5404C923EF31}" destId="{3702B703-AC96-624C-9212-192F90E203F6}" srcOrd="0" destOrd="0" presId="urn:microsoft.com/office/officeart/2016/7/layout/VerticalDownArrowProcess"/>
    <dgm:cxn modelId="{5B248C9E-B00A-7E45-AF8B-E4AB67262BAE}" type="presParOf" srcId="{3702B703-AC96-624C-9212-192F90E203F6}" destId="{60B125C9-68E4-C040-8AC1-18B5AEC4AE8C}" srcOrd="0" destOrd="0" presId="urn:microsoft.com/office/officeart/2016/7/layout/VerticalDownArrowProcess"/>
    <dgm:cxn modelId="{697D2201-EE0F-114F-B031-346497A9DCE6}" type="presParOf" srcId="{3702B703-AC96-624C-9212-192F90E203F6}" destId="{5A00E453-3542-0A4F-94C7-5BA093B26B28}" srcOrd="1" destOrd="0" presId="urn:microsoft.com/office/officeart/2016/7/layout/VerticalDownArrowProcess"/>
    <dgm:cxn modelId="{1F102D3F-959C-C346-9BAD-7FA189033735}" type="presParOf" srcId="{3C1A2E33-E10A-DD44-99BE-5404C923EF31}" destId="{5E95A784-4D67-2A4E-8B19-4600A58212BF}" srcOrd="1" destOrd="0" presId="urn:microsoft.com/office/officeart/2016/7/layout/VerticalDownArrowProcess"/>
    <dgm:cxn modelId="{C2E70A7F-8A70-1E41-9CEB-D4B8BB480678}" type="presParOf" srcId="{3C1A2E33-E10A-DD44-99BE-5404C923EF31}" destId="{34A9AC16-2950-C544-A494-9077DC9B4C61}" srcOrd="2" destOrd="0" presId="urn:microsoft.com/office/officeart/2016/7/layout/VerticalDownArrowProcess"/>
    <dgm:cxn modelId="{7B38821E-AC1D-6546-AB7A-ECBD05F286E4}" type="presParOf" srcId="{34A9AC16-2950-C544-A494-9077DC9B4C61}" destId="{1A7E333A-F7A6-9A42-B9E8-D8BEFE57246A}" srcOrd="0" destOrd="0" presId="urn:microsoft.com/office/officeart/2016/7/layout/VerticalDownArrowProcess"/>
    <dgm:cxn modelId="{1F1D2A49-2AEE-1641-AF41-D726EE650D93}" type="presParOf" srcId="{34A9AC16-2950-C544-A494-9077DC9B4C61}" destId="{0E96F8AE-3EB4-E244-8E28-8AD94D2E61D5}" srcOrd="1" destOrd="0" presId="urn:microsoft.com/office/officeart/2016/7/layout/VerticalDownArrowProcess"/>
    <dgm:cxn modelId="{EC471ACF-5831-ED49-B303-8E727A6662A5}" type="presParOf" srcId="{34A9AC16-2950-C544-A494-9077DC9B4C61}" destId="{81A3320A-FA2B-004E-931B-0F78B391411D}" srcOrd="2" destOrd="0" presId="urn:microsoft.com/office/officeart/2016/7/layout/VerticalDownArrowProcess"/>
    <dgm:cxn modelId="{BA22D4BF-6110-9D44-A618-356F4CC9ECD9}" type="presParOf" srcId="{3C1A2E33-E10A-DD44-99BE-5404C923EF31}" destId="{60D0CF23-4FE2-D149-A117-CD8323462F0C}" srcOrd="3" destOrd="0" presId="urn:microsoft.com/office/officeart/2016/7/layout/VerticalDownArrowProcess"/>
    <dgm:cxn modelId="{7B02139D-E541-D84A-857A-B939A7DA8196}" type="presParOf" srcId="{3C1A2E33-E10A-DD44-99BE-5404C923EF31}" destId="{5F863607-150B-CC45-8D32-E1EE37CE4201}" srcOrd="4" destOrd="0" presId="urn:microsoft.com/office/officeart/2016/7/layout/VerticalDownArrowProcess"/>
    <dgm:cxn modelId="{9AB0B910-E976-C346-A189-D6B8238ACB99}" type="presParOf" srcId="{5F863607-150B-CC45-8D32-E1EE37CE4201}" destId="{DEE78114-630F-9F49-81D6-624AB890BF1B}" srcOrd="0" destOrd="0" presId="urn:microsoft.com/office/officeart/2016/7/layout/VerticalDownArrowProcess"/>
    <dgm:cxn modelId="{EBECE920-A419-014C-9A1E-DE9DB3B6A586}" type="presParOf" srcId="{5F863607-150B-CC45-8D32-E1EE37CE4201}" destId="{C1F6D160-4644-9F4E-97A5-081C2B7B7D91}" srcOrd="1" destOrd="0" presId="urn:microsoft.com/office/officeart/2016/7/layout/VerticalDownArrowProcess"/>
    <dgm:cxn modelId="{936DAEFA-1A96-424D-A114-5329DD40520C}" type="presParOf" srcId="{5F863607-150B-CC45-8D32-E1EE37CE4201}" destId="{2C0424CB-0D76-4543-9620-2CF8C7B1A99E}" srcOrd="2" destOrd="0" presId="urn:microsoft.com/office/officeart/2016/7/layout/VerticalDownArrowProcess"/>
    <dgm:cxn modelId="{CA8BDAF3-8823-1447-8348-2C27F8443DF4}" type="presParOf" srcId="{3C1A2E33-E10A-DD44-99BE-5404C923EF31}" destId="{99C6345D-D536-4947-A910-C5EB8A40BCF0}" srcOrd="5" destOrd="0" presId="urn:microsoft.com/office/officeart/2016/7/layout/VerticalDownArrowProcess"/>
    <dgm:cxn modelId="{91DF4A1B-2608-CB46-96D5-2DCC607CC545}" type="presParOf" srcId="{3C1A2E33-E10A-DD44-99BE-5404C923EF31}" destId="{7B4D47D5-4CED-6C4F-9D29-BCF689303489}" srcOrd="6" destOrd="0" presId="urn:microsoft.com/office/officeart/2016/7/layout/VerticalDownArrowProcess"/>
    <dgm:cxn modelId="{AF9DFB76-8470-3741-A351-0E6E2620EE61}" type="presParOf" srcId="{7B4D47D5-4CED-6C4F-9D29-BCF689303489}" destId="{5423F412-490C-6E47-B427-FE9FE4ADFD4F}" srcOrd="0" destOrd="0" presId="urn:microsoft.com/office/officeart/2016/7/layout/VerticalDownArrowProcess"/>
    <dgm:cxn modelId="{9E20DCDE-42F9-BE4D-B7BE-603F6EF24479}" type="presParOf" srcId="{7B4D47D5-4CED-6C4F-9D29-BCF689303489}" destId="{6466ABCD-72E5-7546-9E8C-95D8588EA767}" srcOrd="1" destOrd="0" presId="urn:microsoft.com/office/officeart/2016/7/layout/VerticalDownArrowProcess"/>
    <dgm:cxn modelId="{EF7D0CAC-44FE-7E4A-A626-04FFAD22FDAE}" type="presParOf" srcId="{7B4D47D5-4CED-6C4F-9D29-BCF689303489}" destId="{B4112D32-9477-5742-B6E0-3C3B0843966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0F3E9D-C8CB-43C2-B281-8DB29D400B53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5F9FAD-F5DE-4FCF-9C0B-7D06F3CB2453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Step 1</a:t>
          </a:r>
        </a:p>
      </dgm:t>
    </dgm:pt>
    <dgm:pt modelId="{787017FC-7314-4496-81CB-D1264A0FE557}" type="parTrans" cxnId="{C645B07C-652C-40B8-B9EB-1C52F1CAAE06}">
      <dgm:prSet/>
      <dgm:spPr/>
      <dgm:t>
        <a:bodyPr/>
        <a:lstStyle/>
        <a:p>
          <a:endParaRPr lang="en-US"/>
        </a:p>
      </dgm:t>
    </dgm:pt>
    <dgm:pt modelId="{9313F247-25F7-4013-AADF-C447ECD65E62}" type="sibTrans" cxnId="{C645B07C-652C-40B8-B9EB-1C52F1CAAE06}">
      <dgm:prSet/>
      <dgm:spPr/>
      <dgm:t>
        <a:bodyPr/>
        <a:lstStyle/>
        <a:p>
          <a:endParaRPr lang="en-US"/>
        </a:p>
      </dgm:t>
    </dgm:pt>
    <dgm:pt modelId="{5EEDCD97-A78E-432E-BE3A-495C53957691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Create hello.c and the Makefile</a:t>
          </a:r>
        </a:p>
      </dgm:t>
    </dgm:pt>
    <dgm:pt modelId="{D743527A-5686-4A4A-B386-96FF71EF9598}" type="parTrans" cxnId="{B7FA0EAF-A346-4D1E-9126-97CB5AA2C47C}">
      <dgm:prSet/>
      <dgm:spPr/>
      <dgm:t>
        <a:bodyPr/>
        <a:lstStyle/>
        <a:p>
          <a:endParaRPr lang="en-US"/>
        </a:p>
      </dgm:t>
    </dgm:pt>
    <dgm:pt modelId="{C42EE193-9C30-4CD6-862E-C2513D5A4BE5}" type="sibTrans" cxnId="{B7FA0EAF-A346-4D1E-9126-97CB5AA2C47C}">
      <dgm:prSet/>
      <dgm:spPr/>
      <dgm:t>
        <a:bodyPr/>
        <a:lstStyle/>
        <a:p>
          <a:endParaRPr lang="en-US"/>
        </a:p>
      </dgm:t>
    </dgm:pt>
    <dgm:pt modelId="{1AE62118-CAC9-47A1-ACC2-7F54E215EF2D}">
      <dgm:prSet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Step 2</a:t>
          </a:r>
        </a:p>
      </dgm:t>
    </dgm:pt>
    <dgm:pt modelId="{DF072516-6800-418D-9A8A-EF4A8E4C725B}" type="parTrans" cxnId="{F7478D5D-F505-4CFC-8437-4F0EBB795CE3}">
      <dgm:prSet/>
      <dgm:spPr/>
      <dgm:t>
        <a:bodyPr/>
        <a:lstStyle/>
        <a:p>
          <a:endParaRPr lang="en-US"/>
        </a:p>
      </dgm:t>
    </dgm:pt>
    <dgm:pt modelId="{241A7FA6-4569-47AF-8337-E3B157D6C2B3}" type="sibTrans" cxnId="{F7478D5D-F505-4CFC-8437-4F0EBB795CE3}">
      <dgm:prSet/>
      <dgm:spPr/>
      <dgm:t>
        <a:bodyPr/>
        <a:lstStyle/>
        <a:p>
          <a:endParaRPr lang="en-US"/>
        </a:p>
      </dgm:t>
    </dgm:pt>
    <dgm:pt modelId="{6B4E6DC8-7433-4F21-A6CD-FF659C7C00D9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sz="1800" b="1" dirty="0"/>
            <a:t>Compile the code</a:t>
          </a:r>
        </a:p>
      </dgm:t>
    </dgm:pt>
    <dgm:pt modelId="{331F2F36-4260-454D-B67D-76465C9FA36E}" type="parTrans" cxnId="{865A7BE0-B2F0-4BB6-AF00-1D809E4B015F}">
      <dgm:prSet/>
      <dgm:spPr/>
      <dgm:t>
        <a:bodyPr/>
        <a:lstStyle/>
        <a:p>
          <a:endParaRPr lang="en-US"/>
        </a:p>
      </dgm:t>
    </dgm:pt>
    <dgm:pt modelId="{DC1E52F9-51D5-4517-AD14-77DDB9F46ACA}" type="sibTrans" cxnId="{865A7BE0-B2F0-4BB6-AF00-1D809E4B015F}">
      <dgm:prSet/>
      <dgm:spPr/>
      <dgm:t>
        <a:bodyPr/>
        <a:lstStyle/>
        <a:p>
          <a:endParaRPr lang="en-US"/>
        </a:p>
      </dgm:t>
    </dgm:pt>
    <dgm:pt modelId="{5E5263D4-1496-4CF6-AD94-57AE0D257AEC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Step 3</a:t>
          </a:r>
        </a:p>
      </dgm:t>
    </dgm:pt>
    <dgm:pt modelId="{E5E1011F-4E17-40BC-BF76-F230F92AD92C}" type="parTrans" cxnId="{03A97D15-D7DA-46E1-BA74-CFBAF3DC9C0B}">
      <dgm:prSet/>
      <dgm:spPr/>
      <dgm:t>
        <a:bodyPr/>
        <a:lstStyle/>
        <a:p>
          <a:endParaRPr lang="en-US"/>
        </a:p>
      </dgm:t>
    </dgm:pt>
    <dgm:pt modelId="{AAE5B4D5-1AEE-407D-A30A-B63B74F6B480}" type="sibTrans" cxnId="{03A97D15-D7DA-46E1-BA74-CFBAF3DC9C0B}">
      <dgm:prSet/>
      <dgm:spPr/>
      <dgm:t>
        <a:bodyPr/>
        <a:lstStyle/>
        <a:p>
          <a:endParaRPr lang="en-US"/>
        </a:p>
      </dgm:t>
    </dgm:pt>
    <dgm:pt modelId="{4AFFD487-DC44-4990-818C-050C64EDA1A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/>
            <a:t>Insert the compiled module into the running kernel</a:t>
          </a:r>
        </a:p>
      </dgm:t>
    </dgm:pt>
    <dgm:pt modelId="{3026F5B2-FBE0-4A6C-9B90-C9DE69F52116}" type="parTrans" cxnId="{04BADAA2-C046-4360-9E5A-23737B53BA3E}">
      <dgm:prSet/>
      <dgm:spPr/>
      <dgm:t>
        <a:bodyPr/>
        <a:lstStyle/>
        <a:p>
          <a:endParaRPr lang="en-US"/>
        </a:p>
      </dgm:t>
    </dgm:pt>
    <dgm:pt modelId="{FE24D980-F334-4252-B7B3-1138C917DC35}" type="sibTrans" cxnId="{04BADAA2-C046-4360-9E5A-23737B53BA3E}">
      <dgm:prSet/>
      <dgm:spPr/>
      <dgm:t>
        <a:bodyPr/>
        <a:lstStyle/>
        <a:p>
          <a:endParaRPr lang="en-US"/>
        </a:p>
      </dgm:t>
    </dgm:pt>
    <dgm:pt modelId="{B62F823A-8352-44F2-9574-5864BDB53CC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 err="1">
              <a:latin typeface="Courier" pitchFamily="2" charset="0"/>
            </a:rPr>
            <a:t>sudo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insmod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hello.ko</a:t>
          </a:r>
          <a:endParaRPr lang="en-US" dirty="0">
            <a:latin typeface="Courier" pitchFamily="2" charset="0"/>
          </a:endParaRPr>
        </a:p>
      </dgm:t>
    </dgm:pt>
    <dgm:pt modelId="{4910476D-90EC-459D-9F0B-64E996BB2FEC}" type="parTrans" cxnId="{EA267A79-02A2-481E-8EC8-5ACA8F526854}">
      <dgm:prSet/>
      <dgm:spPr/>
      <dgm:t>
        <a:bodyPr/>
        <a:lstStyle/>
        <a:p>
          <a:endParaRPr lang="en-US"/>
        </a:p>
      </dgm:t>
    </dgm:pt>
    <dgm:pt modelId="{71F634A2-F9C5-45D3-962A-2A943873C78E}" type="sibTrans" cxnId="{EA267A79-02A2-481E-8EC8-5ACA8F526854}">
      <dgm:prSet/>
      <dgm:spPr/>
      <dgm:t>
        <a:bodyPr/>
        <a:lstStyle/>
        <a:p>
          <a:endParaRPr lang="en-US"/>
        </a:p>
      </dgm:t>
    </dgm:pt>
    <dgm:pt modelId="{8358199F-4480-4EBC-B789-326BCB1DF66E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Step 4</a:t>
          </a:r>
        </a:p>
      </dgm:t>
    </dgm:pt>
    <dgm:pt modelId="{9E2FCCCF-C966-4562-B0EE-33FFB50D3232}" type="parTrans" cxnId="{C24C216C-83B2-4D17-B883-9B6584A5E2FD}">
      <dgm:prSet/>
      <dgm:spPr/>
      <dgm:t>
        <a:bodyPr/>
        <a:lstStyle/>
        <a:p>
          <a:endParaRPr lang="en-US"/>
        </a:p>
      </dgm:t>
    </dgm:pt>
    <dgm:pt modelId="{35590243-B7B2-4C4F-A478-51D427225157}" type="sibTrans" cxnId="{C24C216C-83B2-4D17-B883-9B6584A5E2FD}">
      <dgm:prSet/>
      <dgm:spPr/>
      <dgm:t>
        <a:bodyPr/>
        <a:lstStyle/>
        <a:p>
          <a:endParaRPr lang="en-US"/>
        </a:p>
      </dgm:t>
    </dgm:pt>
    <dgm:pt modelId="{FEB2C5CC-5D91-470C-BAB5-32B589C542B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/>
            <a:t>Remove the module when you’re finished</a:t>
          </a:r>
        </a:p>
      </dgm:t>
    </dgm:pt>
    <dgm:pt modelId="{81831AFB-C706-4D63-B6A8-634E222F69FF}" type="parTrans" cxnId="{BC28BBD0-7F50-450E-B27D-0AE6465BD546}">
      <dgm:prSet/>
      <dgm:spPr/>
      <dgm:t>
        <a:bodyPr/>
        <a:lstStyle/>
        <a:p>
          <a:endParaRPr lang="en-US"/>
        </a:p>
      </dgm:t>
    </dgm:pt>
    <dgm:pt modelId="{8699EF3F-7C7E-4AEA-89F8-D6A5F42F53FC}" type="sibTrans" cxnId="{BC28BBD0-7F50-450E-B27D-0AE6465BD546}">
      <dgm:prSet/>
      <dgm:spPr/>
      <dgm:t>
        <a:bodyPr/>
        <a:lstStyle/>
        <a:p>
          <a:endParaRPr lang="en-US"/>
        </a:p>
      </dgm:t>
    </dgm:pt>
    <dgm:pt modelId="{37EF5625-0DF8-4E8C-ABDB-AE23C6BD619A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dirty="0" err="1">
              <a:latin typeface="Courier" pitchFamily="2" charset="0"/>
            </a:rPr>
            <a:t>sudo</a:t>
          </a:r>
          <a:r>
            <a:rPr lang="en-US" dirty="0">
              <a:latin typeface="Courier" pitchFamily="2" charset="0"/>
            </a:rPr>
            <a:t> </a:t>
          </a:r>
          <a:r>
            <a:rPr lang="en-US" dirty="0" err="1">
              <a:latin typeface="Courier" pitchFamily="2" charset="0"/>
            </a:rPr>
            <a:t>rmmod</a:t>
          </a:r>
          <a:r>
            <a:rPr lang="en-US" dirty="0">
              <a:latin typeface="Courier" pitchFamily="2" charset="0"/>
            </a:rPr>
            <a:t> hello</a:t>
          </a:r>
        </a:p>
      </dgm:t>
    </dgm:pt>
    <dgm:pt modelId="{4D2FE262-3143-4556-B2F5-5D380CF3BE06}" type="parTrans" cxnId="{D8DE813F-7F6F-448C-883A-F0CE8389C162}">
      <dgm:prSet/>
      <dgm:spPr/>
      <dgm:t>
        <a:bodyPr/>
        <a:lstStyle/>
        <a:p>
          <a:endParaRPr lang="en-US"/>
        </a:p>
      </dgm:t>
    </dgm:pt>
    <dgm:pt modelId="{3EF53883-73B0-4140-BFB0-7E1E0B984B58}" type="sibTrans" cxnId="{D8DE813F-7F6F-448C-883A-F0CE8389C162}">
      <dgm:prSet/>
      <dgm:spPr/>
      <dgm:t>
        <a:bodyPr/>
        <a:lstStyle/>
        <a:p>
          <a:endParaRPr lang="en-US"/>
        </a:p>
      </dgm:t>
    </dgm:pt>
    <dgm:pt modelId="{3C1A2E33-E10A-DD44-99BE-5404C923EF31}" type="pres">
      <dgm:prSet presAssocID="{130F3E9D-C8CB-43C2-B281-8DB29D400B53}" presName="Name0" presStyleCnt="0">
        <dgm:presLayoutVars>
          <dgm:dir/>
          <dgm:animLvl val="lvl"/>
          <dgm:resizeHandles val="exact"/>
        </dgm:presLayoutVars>
      </dgm:prSet>
      <dgm:spPr/>
    </dgm:pt>
    <dgm:pt modelId="{3702B703-AC96-624C-9212-192F90E203F6}" type="pres">
      <dgm:prSet presAssocID="{8358199F-4480-4EBC-B789-326BCB1DF66E}" presName="boxAndChildren" presStyleCnt="0"/>
      <dgm:spPr/>
    </dgm:pt>
    <dgm:pt modelId="{60B125C9-68E4-C040-8AC1-18B5AEC4AE8C}" type="pres">
      <dgm:prSet presAssocID="{8358199F-4480-4EBC-B789-326BCB1DF66E}" presName="parentTextBox" presStyleLbl="alignNode1" presStyleIdx="0" presStyleCnt="4"/>
      <dgm:spPr/>
    </dgm:pt>
    <dgm:pt modelId="{5A00E453-3542-0A4F-94C7-5BA093B26B28}" type="pres">
      <dgm:prSet presAssocID="{8358199F-4480-4EBC-B789-326BCB1DF66E}" presName="descendantBox" presStyleLbl="bgAccFollowNode1" presStyleIdx="0" presStyleCnt="4"/>
      <dgm:spPr/>
    </dgm:pt>
    <dgm:pt modelId="{5E95A784-4D67-2A4E-8B19-4600A58212BF}" type="pres">
      <dgm:prSet presAssocID="{AAE5B4D5-1AEE-407D-A30A-B63B74F6B480}" presName="sp" presStyleCnt="0"/>
      <dgm:spPr/>
    </dgm:pt>
    <dgm:pt modelId="{34A9AC16-2950-C544-A494-9077DC9B4C61}" type="pres">
      <dgm:prSet presAssocID="{5E5263D4-1496-4CF6-AD94-57AE0D257AEC}" presName="arrowAndChildren" presStyleCnt="0"/>
      <dgm:spPr/>
    </dgm:pt>
    <dgm:pt modelId="{1A7E333A-F7A6-9A42-B9E8-D8BEFE57246A}" type="pres">
      <dgm:prSet presAssocID="{5E5263D4-1496-4CF6-AD94-57AE0D257AEC}" presName="parentTextArrow" presStyleLbl="node1" presStyleIdx="0" presStyleCnt="0"/>
      <dgm:spPr/>
    </dgm:pt>
    <dgm:pt modelId="{0E96F8AE-3EB4-E244-8E28-8AD94D2E61D5}" type="pres">
      <dgm:prSet presAssocID="{5E5263D4-1496-4CF6-AD94-57AE0D257AEC}" presName="arrow" presStyleLbl="alignNode1" presStyleIdx="1" presStyleCnt="4"/>
      <dgm:spPr/>
    </dgm:pt>
    <dgm:pt modelId="{81A3320A-FA2B-004E-931B-0F78B391411D}" type="pres">
      <dgm:prSet presAssocID="{5E5263D4-1496-4CF6-AD94-57AE0D257AEC}" presName="descendantArrow" presStyleLbl="bgAccFollowNode1" presStyleIdx="1" presStyleCnt="4"/>
      <dgm:spPr/>
    </dgm:pt>
    <dgm:pt modelId="{60D0CF23-4FE2-D149-A117-CD8323462F0C}" type="pres">
      <dgm:prSet presAssocID="{241A7FA6-4569-47AF-8337-E3B157D6C2B3}" presName="sp" presStyleCnt="0"/>
      <dgm:spPr/>
    </dgm:pt>
    <dgm:pt modelId="{5F863607-150B-CC45-8D32-E1EE37CE4201}" type="pres">
      <dgm:prSet presAssocID="{1AE62118-CAC9-47A1-ACC2-7F54E215EF2D}" presName="arrowAndChildren" presStyleCnt="0"/>
      <dgm:spPr/>
    </dgm:pt>
    <dgm:pt modelId="{DEE78114-630F-9F49-81D6-624AB890BF1B}" type="pres">
      <dgm:prSet presAssocID="{1AE62118-CAC9-47A1-ACC2-7F54E215EF2D}" presName="parentTextArrow" presStyleLbl="node1" presStyleIdx="0" presStyleCnt="0"/>
      <dgm:spPr/>
    </dgm:pt>
    <dgm:pt modelId="{C1F6D160-4644-9F4E-97A5-081C2B7B7D91}" type="pres">
      <dgm:prSet presAssocID="{1AE62118-CAC9-47A1-ACC2-7F54E215EF2D}" presName="arrow" presStyleLbl="alignNode1" presStyleIdx="2" presStyleCnt="4"/>
      <dgm:spPr/>
    </dgm:pt>
    <dgm:pt modelId="{2C0424CB-0D76-4543-9620-2CF8C7B1A99E}" type="pres">
      <dgm:prSet presAssocID="{1AE62118-CAC9-47A1-ACC2-7F54E215EF2D}" presName="descendantArrow" presStyleLbl="bgAccFollowNode1" presStyleIdx="2" presStyleCnt="4"/>
      <dgm:spPr/>
    </dgm:pt>
    <dgm:pt modelId="{99C6345D-D536-4947-A910-C5EB8A40BCF0}" type="pres">
      <dgm:prSet presAssocID="{9313F247-25F7-4013-AADF-C447ECD65E62}" presName="sp" presStyleCnt="0"/>
      <dgm:spPr/>
    </dgm:pt>
    <dgm:pt modelId="{7B4D47D5-4CED-6C4F-9D29-BCF689303489}" type="pres">
      <dgm:prSet presAssocID="{1B5F9FAD-F5DE-4FCF-9C0B-7D06F3CB2453}" presName="arrowAndChildren" presStyleCnt="0"/>
      <dgm:spPr/>
    </dgm:pt>
    <dgm:pt modelId="{5423F412-490C-6E47-B427-FE9FE4ADFD4F}" type="pres">
      <dgm:prSet presAssocID="{1B5F9FAD-F5DE-4FCF-9C0B-7D06F3CB2453}" presName="parentTextArrow" presStyleLbl="node1" presStyleIdx="0" presStyleCnt="0"/>
      <dgm:spPr/>
    </dgm:pt>
    <dgm:pt modelId="{6466ABCD-72E5-7546-9E8C-95D8588EA767}" type="pres">
      <dgm:prSet presAssocID="{1B5F9FAD-F5DE-4FCF-9C0B-7D06F3CB2453}" presName="arrow" presStyleLbl="alignNode1" presStyleIdx="3" presStyleCnt="4"/>
      <dgm:spPr/>
    </dgm:pt>
    <dgm:pt modelId="{B4112D32-9477-5742-B6E0-3C3B0843966D}" type="pres">
      <dgm:prSet presAssocID="{1B5F9FAD-F5DE-4FCF-9C0B-7D06F3CB2453}" presName="descendantArrow" presStyleLbl="bgAccFollowNode1" presStyleIdx="3" presStyleCnt="4"/>
      <dgm:spPr/>
    </dgm:pt>
  </dgm:ptLst>
  <dgm:cxnLst>
    <dgm:cxn modelId="{03A97D15-D7DA-46E1-BA74-CFBAF3DC9C0B}" srcId="{130F3E9D-C8CB-43C2-B281-8DB29D400B53}" destId="{5E5263D4-1496-4CF6-AD94-57AE0D257AEC}" srcOrd="2" destOrd="0" parTransId="{E5E1011F-4E17-40BC-BF76-F230F92AD92C}" sibTransId="{AAE5B4D5-1AEE-407D-A30A-B63B74F6B480}"/>
    <dgm:cxn modelId="{96F8F41A-F8C5-DA4B-8C5E-B6D5EC65057B}" type="presOf" srcId="{6B4E6DC8-7433-4F21-A6CD-FF659C7C00D9}" destId="{2C0424CB-0D76-4543-9620-2CF8C7B1A99E}" srcOrd="0" destOrd="0" presId="urn:microsoft.com/office/officeart/2016/7/layout/VerticalDownArrowProcess"/>
    <dgm:cxn modelId="{7987A71F-B158-FE49-A69D-0A64C927AEFA}" type="presOf" srcId="{B62F823A-8352-44F2-9574-5864BDB53CC9}" destId="{81A3320A-FA2B-004E-931B-0F78B391411D}" srcOrd="0" destOrd="1" presId="urn:microsoft.com/office/officeart/2016/7/layout/VerticalDownArrowProcess"/>
    <dgm:cxn modelId="{7713F128-9BEF-E840-A0C9-344DC53BE88D}" type="presOf" srcId="{4AFFD487-DC44-4990-818C-050C64EDA1A0}" destId="{81A3320A-FA2B-004E-931B-0F78B391411D}" srcOrd="0" destOrd="0" presId="urn:microsoft.com/office/officeart/2016/7/layout/VerticalDownArrowProcess"/>
    <dgm:cxn modelId="{D8DE813F-7F6F-448C-883A-F0CE8389C162}" srcId="{FEB2C5CC-5D91-470C-BAB5-32B589C542B0}" destId="{37EF5625-0DF8-4E8C-ABDB-AE23C6BD619A}" srcOrd="0" destOrd="0" parTransId="{4D2FE262-3143-4556-B2F5-5D380CF3BE06}" sibTransId="{3EF53883-73B0-4140-BFB0-7E1E0B984B58}"/>
    <dgm:cxn modelId="{3F9CA53F-5423-B143-87E8-DD1F2285D9AB}" type="presOf" srcId="{37EF5625-0DF8-4E8C-ABDB-AE23C6BD619A}" destId="{5A00E453-3542-0A4F-94C7-5BA093B26B28}" srcOrd="0" destOrd="1" presId="urn:microsoft.com/office/officeart/2016/7/layout/VerticalDownArrowProcess"/>
    <dgm:cxn modelId="{F7478D5D-F505-4CFC-8437-4F0EBB795CE3}" srcId="{130F3E9D-C8CB-43C2-B281-8DB29D400B53}" destId="{1AE62118-CAC9-47A1-ACC2-7F54E215EF2D}" srcOrd="1" destOrd="0" parTransId="{DF072516-6800-418D-9A8A-EF4A8E4C725B}" sibTransId="{241A7FA6-4569-47AF-8337-E3B157D6C2B3}"/>
    <dgm:cxn modelId="{C24C216C-83B2-4D17-B883-9B6584A5E2FD}" srcId="{130F3E9D-C8CB-43C2-B281-8DB29D400B53}" destId="{8358199F-4480-4EBC-B789-326BCB1DF66E}" srcOrd="3" destOrd="0" parTransId="{9E2FCCCF-C966-4562-B0EE-33FFB50D3232}" sibTransId="{35590243-B7B2-4C4F-A478-51D427225157}"/>
    <dgm:cxn modelId="{FD613D50-F246-B944-9ACF-59D997C78437}" type="presOf" srcId="{1B5F9FAD-F5DE-4FCF-9C0B-7D06F3CB2453}" destId="{5423F412-490C-6E47-B427-FE9FE4ADFD4F}" srcOrd="0" destOrd="0" presId="urn:microsoft.com/office/officeart/2016/7/layout/VerticalDownArrowProcess"/>
    <dgm:cxn modelId="{76A55E73-031E-5349-97C3-512400811D51}" type="presOf" srcId="{1AE62118-CAC9-47A1-ACC2-7F54E215EF2D}" destId="{C1F6D160-4644-9F4E-97A5-081C2B7B7D91}" srcOrd="1" destOrd="0" presId="urn:microsoft.com/office/officeart/2016/7/layout/VerticalDownArrowProcess"/>
    <dgm:cxn modelId="{26DF4A76-3209-5E45-AB24-5E0F98D518C4}" type="presOf" srcId="{130F3E9D-C8CB-43C2-B281-8DB29D400B53}" destId="{3C1A2E33-E10A-DD44-99BE-5404C923EF31}" srcOrd="0" destOrd="0" presId="urn:microsoft.com/office/officeart/2016/7/layout/VerticalDownArrowProcess"/>
    <dgm:cxn modelId="{EA267A79-02A2-481E-8EC8-5ACA8F526854}" srcId="{4AFFD487-DC44-4990-818C-050C64EDA1A0}" destId="{B62F823A-8352-44F2-9574-5864BDB53CC9}" srcOrd="0" destOrd="0" parTransId="{4910476D-90EC-459D-9F0B-64E996BB2FEC}" sibTransId="{71F634A2-F9C5-45D3-962A-2A943873C78E}"/>
    <dgm:cxn modelId="{7743777B-F565-CA46-8161-AE8D924756E5}" type="presOf" srcId="{5EEDCD97-A78E-432E-BE3A-495C53957691}" destId="{B4112D32-9477-5742-B6E0-3C3B0843966D}" srcOrd="0" destOrd="0" presId="urn:microsoft.com/office/officeart/2016/7/layout/VerticalDownArrowProcess"/>
    <dgm:cxn modelId="{C645B07C-652C-40B8-B9EB-1C52F1CAAE06}" srcId="{130F3E9D-C8CB-43C2-B281-8DB29D400B53}" destId="{1B5F9FAD-F5DE-4FCF-9C0B-7D06F3CB2453}" srcOrd="0" destOrd="0" parTransId="{787017FC-7314-4496-81CB-D1264A0FE557}" sibTransId="{9313F247-25F7-4013-AADF-C447ECD65E62}"/>
    <dgm:cxn modelId="{FBCC5B83-7CF5-E840-9C89-1B5D67D8E0C7}" type="presOf" srcId="{1B5F9FAD-F5DE-4FCF-9C0B-7D06F3CB2453}" destId="{6466ABCD-72E5-7546-9E8C-95D8588EA767}" srcOrd="1" destOrd="0" presId="urn:microsoft.com/office/officeart/2016/7/layout/VerticalDownArrowProcess"/>
    <dgm:cxn modelId="{49893795-E46C-9C40-B743-0F19293AFC6B}" type="presOf" srcId="{5E5263D4-1496-4CF6-AD94-57AE0D257AEC}" destId="{0E96F8AE-3EB4-E244-8E28-8AD94D2E61D5}" srcOrd="1" destOrd="0" presId="urn:microsoft.com/office/officeart/2016/7/layout/VerticalDownArrowProcess"/>
    <dgm:cxn modelId="{04BADAA2-C046-4360-9E5A-23737B53BA3E}" srcId="{5E5263D4-1496-4CF6-AD94-57AE0D257AEC}" destId="{4AFFD487-DC44-4990-818C-050C64EDA1A0}" srcOrd="0" destOrd="0" parTransId="{3026F5B2-FBE0-4A6C-9B90-C9DE69F52116}" sibTransId="{FE24D980-F334-4252-B7B3-1138C917DC35}"/>
    <dgm:cxn modelId="{B7FA0EAF-A346-4D1E-9126-97CB5AA2C47C}" srcId="{1B5F9FAD-F5DE-4FCF-9C0B-7D06F3CB2453}" destId="{5EEDCD97-A78E-432E-BE3A-495C53957691}" srcOrd="0" destOrd="0" parTransId="{D743527A-5686-4A4A-B386-96FF71EF9598}" sibTransId="{C42EE193-9C30-4CD6-862E-C2513D5A4BE5}"/>
    <dgm:cxn modelId="{A427DBB9-CAAB-B143-9D9C-42938FEFC900}" type="presOf" srcId="{8358199F-4480-4EBC-B789-326BCB1DF66E}" destId="{60B125C9-68E4-C040-8AC1-18B5AEC4AE8C}" srcOrd="0" destOrd="0" presId="urn:microsoft.com/office/officeart/2016/7/layout/VerticalDownArrowProcess"/>
    <dgm:cxn modelId="{553E6EC2-69A6-0A46-9082-383F5147EA6D}" type="presOf" srcId="{5E5263D4-1496-4CF6-AD94-57AE0D257AEC}" destId="{1A7E333A-F7A6-9A42-B9E8-D8BEFE57246A}" srcOrd="0" destOrd="0" presId="urn:microsoft.com/office/officeart/2016/7/layout/VerticalDownArrowProcess"/>
    <dgm:cxn modelId="{B1A99FC9-9A9E-D746-870B-CFEF9DEB3D95}" type="presOf" srcId="{1AE62118-CAC9-47A1-ACC2-7F54E215EF2D}" destId="{DEE78114-630F-9F49-81D6-624AB890BF1B}" srcOrd="0" destOrd="0" presId="urn:microsoft.com/office/officeart/2016/7/layout/VerticalDownArrowProcess"/>
    <dgm:cxn modelId="{BC28BBD0-7F50-450E-B27D-0AE6465BD546}" srcId="{8358199F-4480-4EBC-B789-326BCB1DF66E}" destId="{FEB2C5CC-5D91-470C-BAB5-32B589C542B0}" srcOrd="0" destOrd="0" parTransId="{81831AFB-C706-4D63-B6A8-634E222F69FF}" sibTransId="{8699EF3F-7C7E-4AEA-89F8-D6A5F42F53FC}"/>
    <dgm:cxn modelId="{A0BB4FDA-CA72-474A-BB5C-EEA04496A721}" type="presOf" srcId="{FEB2C5CC-5D91-470C-BAB5-32B589C542B0}" destId="{5A00E453-3542-0A4F-94C7-5BA093B26B28}" srcOrd="0" destOrd="0" presId="urn:microsoft.com/office/officeart/2016/7/layout/VerticalDownArrowProcess"/>
    <dgm:cxn modelId="{865A7BE0-B2F0-4BB6-AF00-1D809E4B015F}" srcId="{1AE62118-CAC9-47A1-ACC2-7F54E215EF2D}" destId="{6B4E6DC8-7433-4F21-A6CD-FF659C7C00D9}" srcOrd="0" destOrd="0" parTransId="{331F2F36-4260-454D-B67D-76465C9FA36E}" sibTransId="{DC1E52F9-51D5-4517-AD14-77DDB9F46ACA}"/>
    <dgm:cxn modelId="{3D7FFDE7-B00A-5C44-9A09-BD17C4376634}" type="presParOf" srcId="{3C1A2E33-E10A-DD44-99BE-5404C923EF31}" destId="{3702B703-AC96-624C-9212-192F90E203F6}" srcOrd="0" destOrd="0" presId="urn:microsoft.com/office/officeart/2016/7/layout/VerticalDownArrowProcess"/>
    <dgm:cxn modelId="{5B248C9E-B00A-7E45-AF8B-E4AB67262BAE}" type="presParOf" srcId="{3702B703-AC96-624C-9212-192F90E203F6}" destId="{60B125C9-68E4-C040-8AC1-18B5AEC4AE8C}" srcOrd="0" destOrd="0" presId="urn:microsoft.com/office/officeart/2016/7/layout/VerticalDownArrowProcess"/>
    <dgm:cxn modelId="{697D2201-EE0F-114F-B031-346497A9DCE6}" type="presParOf" srcId="{3702B703-AC96-624C-9212-192F90E203F6}" destId="{5A00E453-3542-0A4F-94C7-5BA093B26B28}" srcOrd="1" destOrd="0" presId="urn:microsoft.com/office/officeart/2016/7/layout/VerticalDownArrowProcess"/>
    <dgm:cxn modelId="{1F102D3F-959C-C346-9BAD-7FA189033735}" type="presParOf" srcId="{3C1A2E33-E10A-DD44-99BE-5404C923EF31}" destId="{5E95A784-4D67-2A4E-8B19-4600A58212BF}" srcOrd="1" destOrd="0" presId="urn:microsoft.com/office/officeart/2016/7/layout/VerticalDownArrowProcess"/>
    <dgm:cxn modelId="{C2E70A7F-8A70-1E41-9CEB-D4B8BB480678}" type="presParOf" srcId="{3C1A2E33-E10A-DD44-99BE-5404C923EF31}" destId="{34A9AC16-2950-C544-A494-9077DC9B4C61}" srcOrd="2" destOrd="0" presId="urn:microsoft.com/office/officeart/2016/7/layout/VerticalDownArrowProcess"/>
    <dgm:cxn modelId="{7B38821E-AC1D-6546-AB7A-ECBD05F286E4}" type="presParOf" srcId="{34A9AC16-2950-C544-A494-9077DC9B4C61}" destId="{1A7E333A-F7A6-9A42-B9E8-D8BEFE57246A}" srcOrd="0" destOrd="0" presId="urn:microsoft.com/office/officeart/2016/7/layout/VerticalDownArrowProcess"/>
    <dgm:cxn modelId="{1F1D2A49-2AEE-1641-AF41-D726EE650D93}" type="presParOf" srcId="{34A9AC16-2950-C544-A494-9077DC9B4C61}" destId="{0E96F8AE-3EB4-E244-8E28-8AD94D2E61D5}" srcOrd="1" destOrd="0" presId="urn:microsoft.com/office/officeart/2016/7/layout/VerticalDownArrowProcess"/>
    <dgm:cxn modelId="{EC471ACF-5831-ED49-B303-8E727A6662A5}" type="presParOf" srcId="{34A9AC16-2950-C544-A494-9077DC9B4C61}" destId="{81A3320A-FA2B-004E-931B-0F78B391411D}" srcOrd="2" destOrd="0" presId="urn:microsoft.com/office/officeart/2016/7/layout/VerticalDownArrowProcess"/>
    <dgm:cxn modelId="{BA22D4BF-6110-9D44-A618-356F4CC9ECD9}" type="presParOf" srcId="{3C1A2E33-E10A-DD44-99BE-5404C923EF31}" destId="{60D0CF23-4FE2-D149-A117-CD8323462F0C}" srcOrd="3" destOrd="0" presId="urn:microsoft.com/office/officeart/2016/7/layout/VerticalDownArrowProcess"/>
    <dgm:cxn modelId="{7B02139D-E541-D84A-857A-B939A7DA8196}" type="presParOf" srcId="{3C1A2E33-E10A-DD44-99BE-5404C923EF31}" destId="{5F863607-150B-CC45-8D32-E1EE37CE4201}" srcOrd="4" destOrd="0" presId="urn:microsoft.com/office/officeart/2016/7/layout/VerticalDownArrowProcess"/>
    <dgm:cxn modelId="{9AB0B910-E976-C346-A189-D6B8238ACB99}" type="presParOf" srcId="{5F863607-150B-CC45-8D32-E1EE37CE4201}" destId="{DEE78114-630F-9F49-81D6-624AB890BF1B}" srcOrd="0" destOrd="0" presId="urn:microsoft.com/office/officeart/2016/7/layout/VerticalDownArrowProcess"/>
    <dgm:cxn modelId="{EBECE920-A419-014C-9A1E-DE9DB3B6A586}" type="presParOf" srcId="{5F863607-150B-CC45-8D32-E1EE37CE4201}" destId="{C1F6D160-4644-9F4E-97A5-081C2B7B7D91}" srcOrd="1" destOrd="0" presId="urn:microsoft.com/office/officeart/2016/7/layout/VerticalDownArrowProcess"/>
    <dgm:cxn modelId="{936DAEFA-1A96-424D-A114-5329DD40520C}" type="presParOf" srcId="{5F863607-150B-CC45-8D32-E1EE37CE4201}" destId="{2C0424CB-0D76-4543-9620-2CF8C7B1A99E}" srcOrd="2" destOrd="0" presId="urn:microsoft.com/office/officeart/2016/7/layout/VerticalDownArrowProcess"/>
    <dgm:cxn modelId="{CA8BDAF3-8823-1447-8348-2C27F8443DF4}" type="presParOf" srcId="{3C1A2E33-E10A-DD44-99BE-5404C923EF31}" destId="{99C6345D-D536-4947-A910-C5EB8A40BCF0}" srcOrd="5" destOrd="0" presId="urn:microsoft.com/office/officeart/2016/7/layout/VerticalDownArrowProcess"/>
    <dgm:cxn modelId="{91DF4A1B-2608-CB46-96D5-2DCC607CC545}" type="presParOf" srcId="{3C1A2E33-E10A-DD44-99BE-5404C923EF31}" destId="{7B4D47D5-4CED-6C4F-9D29-BCF689303489}" srcOrd="6" destOrd="0" presId="urn:microsoft.com/office/officeart/2016/7/layout/VerticalDownArrowProcess"/>
    <dgm:cxn modelId="{AF9DFB76-8470-3741-A351-0E6E2620EE61}" type="presParOf" srcId="{7B4D47D5-4CED-6C4F-9D29-BCF689303489}" destId="{5423F412-490C-6E47-B427-FE9FE4ADFD4F}" srcOrd="0" destOrd="0" presId="urn:microsoft.com/office/officeart/2016/7/layout/VerticalDownArrowProcess"/>
    <dgm:cxn modelId="{9E20DCDE-42F9-BE4D-B7BE-603F6EF24479}" type="presParOf" srcId="{7B4D47D5-4CED-6C4F-9D29-BCF689303489}" destId="{6466ABCD-72E5-7546-9E8C-95D8588EA767}" srcOrd="1" destOrd="0" presId="urn:microsoft.com/office/officeart/2016/7/layout/VerticalDownArrowProcess"/>
    <dgm:cxn modelId="{EF7D0CAC-44FE-7E4A-A626-04FFAD22FDAE}" type="presParOf" srcId="{7B4D47D5-4CED-6C4F-9D29-BCF689303489}" destId="{B4112D32-9477-5742-B6E0-3C3B0843966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F3E9D-C8CB-43C2-B281-8DB29D400B53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5F9FAD-F5DE-4FCF-9C0B-7D06F3CB2453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1</a:t>
          </a:r>
        </a:p>
      </dgm:t>
    </dgm:pt>
    <dgm:pt modelId="{787017FC-7314-4496-81CB-D1264A0FE557}" type="parTrans" cxnId="{C645B07C-652C-40B8-B9EB-1C52F1CAAE06}">
      <dgm:prSet/>
      <dgm:spPr/>
      <dgm:t>
        <a:bodyPr/>
        <a:lstStyle/>
        <a:p>
          <a:endParaRPr lang="en-US"/>
        </a:p>
      </dgm:t>
    </dgm:pt>
    <dgm:pt modelId="{9313F247-25F7-4013-AADF-C447ECD65E62}" type="sibTrans" cxnId="{C645B07C-652C-40B8-B9EB-1C52F1CAAE06}">
      <dgm:prSet/>
      <dgm:spPr/>
      <dgm:t>
        <a:bodyPr/>
        <a:lstStyle/>
        <a:p>
          <a:endParaRPr lang="en-US"/>
        </a:p>
      </dgm:t>
    </dgm:pt>
    <dgm:pt modelId="{5EEDCD97-A78E-432E-BE3A-495C53957691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Create hello.c and the Makefile</a:t>
          </a:r>
        </a:p>
      </dgm:t>
    </dgm:pt>
    <dgm:pt modelId="{D743527A-5686-4A4A-B386-96FF71EF9598}" type="parTrans" cxnId="{B7FA0EAF-A346-4D1E-9126-97CB5AA2C47C}">
      <dgm:prSet/>
      <dgm:spPr/>
      <dgm:t>
        <a:bodyPr/>
        <a:lstStyle/>
        <a:p>
          <a:endParaRPr lang="en-US"/>
        </a:p>
      </dgm:t>
    </dgm:pt>
    <dgm:pt modelId="{C42EE193-9C30-4CD6-862E-C2513D5A4BE5}" type="sibTrans" cxnId="{B7FA0EAF-A346-4D1E-9126-97CB5AA2C47C}">
      <dgm:prSet/>
      <dgm:spPr/>
      <dgm:t>
        <a:bodyPr/>
        <a:lstStyle/>
        <a:p>
          <a:endParaRPr lang="en-US"/>
        </a:p>
      </dgm:t>
    </dgm:pt>
    <dgm:pt modelId="{1AE62118-CAC9-47A1-ACC2-7F54E215EF2D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2</a:t>
          </a:r>
        </a:p>
      </dgm:t>
    </dgm:pt>
    <dgm:pt modelId="{DF072516-6800-418D-9A8A-EF4A8E4C725B}" type="parTrans" cxnId="{F7478D5D-F505-4CFC-8437-4F0EBB795CE3}">
      <dgm:prSet/>
      <dgm:spPr/>
      <dgm:t>
        <a:bodyPr/>
        <a:lstStyle/>
        <a:p>
          <a:endParaRPr lang="en-US"/>
        </a:p>
      </dgm:t>
    </dgm:pt>
    <dgm:pt modelId="{241A7FA6-4569-47AF-8337-E3B157D6C2B3}" type="sibTrans" cxnId="{F7478D5D-F505-4CFC-8437-4F0EBB795CE3}">
      <dgm:prSet/>
      <dgm:spPr/>
      <dgm:t>
        <a:bodyPr/>
        <a:lstStyle/>
        <a:p>
          <a:endParaRPr lang="en-US"/>
        </a:p>
      </dgm:t>
    </dgm:pt>
    <dgm:pt modelId="{6B4E6DC8-7433-4F21-A6CD-FF659C7C00D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800" b="0" dirty="0">
              <a:solidFill>
                <a:schemeClr val="bg1"/>
              </a:solidFill>
            </a:rPr>
            <a:t>Compile the code</a:t>
          </a:r>
        </a:p>
      </dgm:t>
    </dgm:pt>
    <dgm:pt modelId="{331F2F36-4260-454D-B67D-76465C9FA36E}" type="parTrans" cxnId="{865A7BE0-B2F0-4BB6-AF00-1D809E4B015F}">
      <dgm:prSet/>
      <dgm:spPr/>
      <dgm:t>
        <a:bodyPr/>
        <a:lstStyle/>
        <a:p>
          <a:endParaRPr lang="en-US"/>
        </a:p>
      </dgm:t>
    </dgm:pt>
    <dgm:pt modelId="{DC1E52F9-51D5-4517-AD14-77DDB9F46ACA}" type="sibTrans" cxnId="{865A7BE0-B2F0-4BB6-AF00-1D809E4B015F}">
      <dgm:prSet/>
      <dgm:spPr/>
      <dgm:t>
        <a:bodyPr/>
        <a:lstStyle/>
        <a:p>
          <a:endParaRPr lang="en-US"/>
        </a:p>
      </dgm:t>
    </dgm:pt>
    <dgm:pt modelId="{5E5263D4-1496-4CF6-AD94-57AE0D257AEC}">
      <dgm:prSet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Step 3</a:t>
          </a:r>
        </a:p>
      </dgm:t>
    </dgm:pt>
    <dgm:pt modelId="{E5E1011F-4E17-40BC-BF76-F230F92AD92C}" type="parTrans" cxnId="{03A97D15-D7DA-46E1-BA74-CFBAF3DC9C0B}">
      <dgm:prSet/>
      <dgm:spPr/>
      <dgm:t>
        <a:bodyPr/>
        <a:lstStyle/>
        <a:p>
          <a:endParaRPr lang="en-US"/>
        </a:p>
      </dgm:t>
    </dgm:pt>
    <dgm:pt modelId="{AAE5B4D5-1AEE-407D-A30A-B63B74F6B480}" type="sibTrans" cxnId="{03A97D15-D7DA-46E1-BA74-CFBAF3DC9C0B}">
      <dgm:prSet/>
      <dgm:spPr/>
      <dgm:t>
        <a:bodyPr/>
        <a:lstStyle/>
        <a:p>
          <a:endParaRPr lang="en-US"/>
        </a:p>
      </dgm:t>
    </dgm:pt>
    <dgm:pt modelId="{4AFFD487-DC44-4990-818C-050C64EDA1A0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b="1">
              <a:solidFill>
                <a:schemeClr val="bg1"/>
              </a:solidFill>
            </a:rPr>
            <a:t>Insert the compiled module into the running kernel</a:t>
          </a:r>
        </a:p>
      </dgm:t>
    </dgm:pt>
    <dgm:pt modelId="{3026F5B2-FBE0-4A6C-9B90-C9DE69F52116}" type="parTrans" cxnId="{04BADAA2-C046-4360-9E5A-23737B53BA3E}">
      <dgm:prSet/>
      <dgm:spPr/>
      <dgm:t>
        <a:bodyPr/>
        <a:lstStyle/>
        <a:p>
          <a:endParaRPr lang="en-US"/>
        </a:p>
      </dgm:t>
    </dgm:pt>
    <dgm:pt modelId="{FE24D980-F334-4252-B7B3-1138C917DC35}" type="sibTrans" cxnId="{04BADAA2-C046-4360-9E5A-23737B53BA3E}">
      <dgm:prSet/>
      <dgm:spPr/>
      <dgm:t>
        <a:bodyPr/>
        <a:lstStyle/>
        <a:p>
          <a:endParaRPr lang="en-US"/>
        </a:p>
      </dgm:t>
    </dgm:pt>
    <dgm:pt modelId="{B62F823A-8352-44F2-9574-5864BDB53CC9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b="1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insmod</a:t>
          </a:r>
          <a:r>
            <a:rPr lang="en-US" b="1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hello.ko</a:t>
          </a:r>
          <a:endParaRPr lang="en-US" b="1" dirty="0">
            <a:solidFill>
              <a:schemeClr val="bg1"/>
            </a:solidFill>
            <a:latin typeface="Courier" pitchFamily="2" charset="0"/>
          </a:endParaRPr>
        </a:p>
      </dgm:t>
    </dgm:pt>
    <dgm:pt modelId="{4910476D-90EC-459D-9F0B-64E996BB2FEC}" type="parTrans" cxnId="{EA267A79-02A2-481E-8EC8-5ACA8F526854}">
      <dgm:prSet/>
      <dgm:spPr/>
      <dgm:t>
        <a:bodyPr/>
        <a:lstStyle/>
        <a:p>
          <a:endParaRPr lang="en-US"/>
        </a:p>
      </dgm:t>
    </dgm:pt>
    <dgm:pt modelId="{71F634A2-F9C5-45D3-962A-2A943873C78E}" type="sibTrans" cxnId="{EA267A79-02A2-481E-8EC8-5ACA8F526854}">
      <dgm:prSet/>
      <dgm:spPr/>
      <dgm:t>
        <a:bodyPr/>
        <a:lstStyle/>
        <a:p>
          <a:endParaRPr lang="en-US"/>
        </a:p>
      </dgm:t>
    </dgm:pt>
    <dgm:pt modelId="{8358199F-4480-4EBC-B789-326BCB1DF66E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 dirty="0">
              <a:solidFill>
                <a:schemeClr val="bg1"/>
              </a:solidFill>
            </a:rPr>
            <a:t>Step 4</a:t>
          </a:r>
        </a:p>
      </dgm:t>
    </dgm:pt>
    <dgm:pt modelId="{9E2FCCCF-C966-4562-B0EE-33FFB50D3232}" type="parTrans" cxnId="{C24C216C-83B2-4D17-B883-9B6584A5E2FD}">
      <dgm:prSet/>
      <dgm:spPr/>
      <dgm:t>
        <a:bodyPr/>
        <a:lstStyle/>
        <a:p>
          <a:endParaRPr lang="en-US"/>
        </a:p>
      </dgm:t>
    </dgm:pt>
    <dgm:pt modelId="{35590243-B7B2-4C4F-A478-51D427225157}" type="sibTrans" cxnId="{C24C216C-83B2-4D17-B883-9B6584A5E2FD}">
      <dgm:prSet/>
      <dgm:spPr/>
      <dgm:t>
        <a:bodyPr/>
        <a:lstStyle/>
        <a:p>
          <a:endParaRPr lang="en-US"/>
        </a:p>
      </dgm:t>
    </dgm:pt>
    <dgm:pt modelId="{FEB2C5CC-5D91-470C-BAB5-32B589C542B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b="0">
              <a:solidFill>
                <a:schemeClr val="bg1"/>
              </a:solidFill>
            </a:rPr>
            <a:t>Remove the module when you’re finished</a:t>
          </a:r>
        </a:p>
      </dgm:t>
    </dgm:pt>
    <dgm:pt modelId="{81831AFB-C706-4D63-B6A8-634E222F69FF}" type="parTrans" cxnId="{BC28BBD0-7F50-450E-B27D-0AE6465BD546}">
      <dgm:prSet/>
      <dgm:spPr/>
      <dgm:t>
        <a:bodyPr/>
        <a:lstStyle/>
        <a:p>
          <a:endParaRPr lang="en-US"/>
        </a:p>
      </dgm:t>
    </dgm:pt>
    <dgm:pt modelId="{8699EF3F-7C7E-4AEA-89F8-D6A5F42F53FC}" type="sibTrans" cxnId="{BC28BBD0-7F50-450E-B27D-0AE6465BD546}">
      <dgm:prSet/>
      <dgm:spPr/>
      <dgm:t>
        <a:bodyPr/>
        <a:lstStyle/>
        <a:p>
          <a:endParaRPr lang="en-US"/>
        </a:p>
      </dgm:t>
    </dgm:pt>
    <dgm:pt modelId="{37EF5625-0DF8-4E8C-ABDB-AE23C6BD619A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b="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rmmod</a:t>
          </a:r>
          <a:r>
            <a:rPr lang="en-US" b="0" dirty="0">
              <a:solidFill>
                <a:schemeClr val="bg1"/>
              </a:solidFill>
              <a:latin typeface="Courier" pitchFamily="2" charset="0"/>
            </a:rPr>
            <a:t> hello</a:t>
          </a:r>
        </a:p>
      </dgm:t>
    </dgm:pt>
    <dgm:pt modelId="{4D2FE262-3143-4556-B2F5-5D380CF3BE06}" type="parTrans" cxnId="{D8DE813F-7F6F-448C-883A-F0CE8389C162}">
      <dgm:prSet/>
      <dgm:spPr/>
      <dgm:t>
        <a:bodyPr/>
        <a:lstStyle/>
        <a:p>
          <a:endParaRPr lang="en-US"/>
        </a:p>
      </dgm:t>
    </dgm:pt>
    <dgm:pt modelId="{3EF53883-73B0-4140-BFB0-7E1E0B984B58}" type="sibTrans" cxnId="{D8DE813F-7F6F-448C-883A-F0CE8389C162}">
      <dgm:prSet/>
      <dgm:spPr/>
      <dgm:t>
        <a:bodyPr/>
        <a:lstStyle/>
        <a:p>
          <a:endParaRPr lang="en-US"/>
        </a:p>
      </dgm:t>
    </dgm:pt>
    <dgm:pt modelId="{3C1A2E33-E10A-DD44-99BE-5404C923EF31}" type="pres">
      <dgm:prSet presAssocID="{130F3E9D-C8CB-43C2-B281-8DB29D400B53}" presName="Name0" presStyleCnt="0">
        <dgm:presLayoutVars>
          <dgm:dir/>
          <dgm:animLvl val="lvl"/>
          <dgm:resizeHandles val="exact"/>
        </dgm:presLayoutVars>
      </dgm:prSet>
      <dgm:spPr/>
    </dgm:pt>
    <dgm:pt modelId="{3702B703-AC96-624C-9212-192F90E203F6}" type="pres">
      <dgm:prSet presAssocID="{8358199F-4480-4EBC-B789-326BCB1DF66E}" presName="boxAndChildren" presStyleCnt="0"/>
      <dgm:spPr/>
    </dgm:pt>
    <dgm:pt modelId="{60B125C9-68E4-C040-8AC1-18B5AEC4AE8C}" type="pres">
      <dgm:prSet presAssocID="{8358199F-4480-4EBC-B789-326BCB1DF66E}" presName="parentTextBox" presStyleLbl="alignNode1" presStyleIdx="0" presStyleCnt="4"/>
      <dgm:spPr/>
    </dgm:pt>
    <dgm:pt modelId="{5A00E453-3542-0A4F-94C7-5BA093B26B28}" type="pres">
      <dgm:prSet presAssocID="{8358199F-4480-4EBC-B789-326BCB1DF66E}" presName="descendantBox" presStyleLbl="bgAccFollowNode1" presStyleIdx="0" presStyleCnt="4"/>
      <dgm:spPr/>
    </dgm:pt>
    <dgm:pt modelId="{5E95A784-4D67-2A4E-8B19-4600A58212BF}" type="pres">
      <dgm:prSet presAssocID="{AAE5B4D5-1AEE-407D-A30A-B63B74F6B480}" presName="sp" presStyleCnt="0"/>
      <dgm:spPr/>
    </dgm:pt>
    <dgm:pt modelId="{34A9AC16-2950-C544-A494-9077DC9B4C61}" type="pres">
      <dgm:prSet presAssocID="{5E5263D4-1496-4CF6-AD94-57AE0D257AEC}" presName="arrowAndChildren" presStyleCnt="0"/>
      <dgm:spPr/>
    </dgm:pt>
    <dgm:pt modelId="{1A7E333A-F7A6-9A42-B9E8-D8BEFE57246A}" type="pres">
      <dgm:prSet presAssocID="{5E5263D4-1496-4CF6-AD94-57AE0D257AEC}" presName="parentTextArrow" presStyleLbl="node1" presStyleIdx="0" presStyleCnt="0"/>
      <dgm:spPr/>
    </dgm:pt>
    <dgm:pt modelId="{0E96F8AE-3EB4-E244-8E28-8AD94D2E61D5}" type="pres">
      <dgm:prSet presAssocID="{5E5263D4-1496-4CF6-AD94-57AE0D257AEC}" presName="arrow" presStyleLbl="alignNode1" presStyleIdx="1" presStyleCnt="4"/>
      <dgm:spPr/>
    </dgm:pt>
    <dgm:pt modelId="{81A3320A-FA2B-004E-931B-0F78B391411D}" type="pres">
      <dgm:prSet presAssocID="{5E5263D4-1496-4CF6-AD94-57AE0D257AEC}" presName="descendantArrow" presStyleLbl="bgAccFollowNode1" presStyleIdx="1" presStyleCnt="4"/>
      <dgm:spPr/>
    </dgm:pt>
    <dgm:pt modelId="{60D0CF23-4FE2-D149-A117-CD8323462F0C}" type="pres">
      <dgm:prSet presAssocID="{241A7FA6-4569-47AF-8337-E3B157D6C2B3}" presName="sp" presStyleCnt="0"/>
      <dgm:spPr/>
    </dgm:pt>
    <dgm:pt modelId="{5F863607-150B-CC45-8D32-E1EE37CE4201}" type="pres">
      <dgm:prSet presAssocID="{1AE62118-CAC9-47A1-ACC2-7F54E215EF2D}" presName="arrowAndChildren" presStyleCnt="0"/>
      <dgm:spPr/>
    </dgm:pt>
    <dgm:pt modelId="{DEE78114-630F-9F49-81D6-624AB890BF1B}" type="pres">
      <dgm:prSet presAssocID="{1AE62118-CAC9-47A1-ACC2-7F54E215EF2D}" presName="parentTextArrow" presStyleLbl="node1" presStyleIdx="0" presStyleCnt="0"/>
      <dgm:spPr/>
    </dgm:pt>
    <dgm:pt modelId="{C1F6D160-4644-9F4E-97A5-081C2B7B7D91}" type="pres">
      <dgm:prSet presAssocID="{1AE62118-CAC9-47A1-ACC2-7F54E215EF2D}" presName="arrow" presStyleLbl="alignNode1" presStyleIdx="2" presStyleCnt="4"/>
      <dgm:spPr/>
    </dgm:pt>
    <dgm:pt modelId="{2C0424CB-0D76-4543-9620-2CF8C7B1A99E}" type="pres">
      <dgm:prSet presAssocID="{1AE62118-CAC9-47A1-ACC2-7F54E215EF2D}" presName="descendantArrow" presStyleLbl="bgAccFollowNode1" presStyleIdx="2" presStyleCnt="4"/>
      <dgm:spPr/>
    </dgm:pt>
    <dgm:pt modelId="{99C6345D-D536-4947-A910-C5EB8A40BCF0}" type="pres">
      <dgm:prSet presAssocID="{9313F247-25F7-4013-AADF-C447ECD65E62}" presName="sp" presStyleCnt="0"/>
      <dgm:spPr/>
    </dgm:pt>
    <dgm:pt modelId="{7B4D47D5-4CED-6C4F-9D29-BCF689303489}" type="pres">
      <dgm:prSet presAssocID="{1B5F9FAD-F5DE-4FCF-9C0B-7D06F3CB2453}" presName="arrowAndChildren" presStyleCnt="0"/>
      <dgm:spPr/>
    </dgm:pt>
    <dgm:pt modelId="{5423F412-490C-6E47-B427-FE9FE4ADFD4F}" type="pres">
      <dgm:prSet presAssocID="{1B5F9FAD-F5DE-4FCF-9C0B-7D06F3CB2453}" presName="parentTextArrow" presStyleLbl="node1" presStyleIdx="0" presStyleCnt="0"/>
      <dgm:spPr/>
    </dgm:pt>
    <dgm:pt modelId="{6466ABCD-72E5-7546-9E8C-95D8588EA767}" type="pres">
      <dgm:prSet presAssocID="{1B5F9FAD-F5DE-4FCF-9C0B-7D06F3CB2453}" presName="arrow" presStyleLbl="alignNode1" presStyleIdx="3" presStyleCnt="4"/>
      <dgm:spPr/>
    </dgm:pt>
    <dgm:pt modelId="{B4112D32-9477-5742-B6E0-3C3B0843966D}" type="pres">
      <dgm:prSet presAssocID="{1B5F9FAD-F5DE-4FCF-9C0B-7D06F3CB2453}" presName="descendantArrow" presStyleLbl="bgAccFollowNode1" presStyleIdx="3" presStyleCnt="4"/>
      <dgm:spPr/>
    </dgm:pt>
  </dgm:ptLst>
  <dgm:cxnLst>
    <dgm:cxn modelId="{03A97D15-D7DA-46E1-BA74-CFBAF3DC9C0B}" srcId="{130F3E9D-C8CB-43C2-B281-8DB29D400B53}" destId="{5E5263D4-1496-4CF6-AD94-57AE0D257AEC}" srcOrd="2" destOrd="0" parTransId="{E5E1011F-4E17-40BC-BF76-F230F92AD92C}" sibTransId="{AAE5B4D5-1AEE-407D-A30A-B63B74F6B480}"/>
    <dgm:cxn modelId="{96F8F41A-F8C5-DA4B-8C5E-B6D5EC65057B}" type="presOf" srcId="{6B4E6DC8-7433-4F21-A6CD-FF659C7C00D9}" destId="{2C0424CB-0D76-4543-9620-2CF8C7B1A99E}" srcOrd="0" destOrd="0" presId="urn:microsoft.com/office/officeart/2016/7/layout/VerticalDownArrowProcess"/>
    <dgm:cxn modelId="{7987A71F-B158-FE49-A69D-0A64C927AEFA}" type="presOf" srcId="{B62F823A-8352-44F2-9574-5864BDB53CC9}" destId="{81A3320A-FA2B-004E-931B-0F78B391411D}" srcOrd="0" destOrd="1" presId="urn:microsoft.com/office/officeart/2016/7/layout/VerticalDownArrowProcess"/>
    <dgm:cxn modelId="{7713F128-9BEF-E840-A0C9-344DC53BE88D}" type="presOf" srcId="{4AFFD487-DC44-4990-818C-050C64EDA1A0}" destId="{81A3320A-FA2B-004E-931B-0F78B391411D}" srcOrd="0" destOrd="0" presId="urn:microsoft.com/office/officeart/2016/7/layout/VerticalDownArrowProcess"/>
    <dgm:cxn modelId="{D8DE813F-7F6F-448C-883A-F0CE8389C162}" srcId="{FEB2C5CC-5D91-470C-BAB5-32B589C542B0}" destId="{37EF5625-0DF8-4E8C-ABDB-AE23C6BD619A}" srcOrd="0" destOrd="0" parTransId="{4D2FE262-3143-4556-B2F5-5D380CF3BE06}" sibTransId="{3EF53883-73B0-4140-BFB0-7E1E0B984B58}"/>
    <dgm:cxn modelId="{3F9CA53F-5423-B143-87E8-DD1F2285D9AB}" type="presOf" srcId="{37EF5625-0DF8-4E8C-ABDB-AE23C6BD619A}" destId="{5A00E453-3542-0A4F-94C7-5BA093B26B28}" srcOrd="0" destOrd="1" presId="urn:microsoft.com/office/officeart/2016/7/layout/VerticalDownArrowProcess"/>
    <dgm:cxn modelId="{F7478D5D-F505-4CFC-8437-4F0EBB795CE3}" srcId="{130F3E9D-C8CB-43C2-B281-8DB29D400B53}" destId="{1AE62118-CAC9-47A1-ACC2-7F54E215EF2D}" srcOrd="1" destOrd="0" parTransId="{DF072516-6800-418D-9A8A-EF4A8E4C725B}" sibTransId="{241A7FA6-4569-47AF-8337-E3B157D6C2B3}"/>
    <dgm:cxn modelId="{C24C216C-83B2-4D17-B883-9B6584A5E2FD}" srcId="{130F3E9D-C8CB-43C2-B281-8DB29D400B53}" destId="{8358199F-4480-4EBC-B789-326BCB1DF66E}" srcOrd="3" destOrd="0" parTransId="{9E2FCCCF-C966-4562-B0EE-33FFB50D3232}" sibTransId="{35590243-B7B2-4C4F-A478-51D427225157}"/>
    <dgm:cxn modelId="{FD613D50-F246-B944-9ACF-59D997C78437}" type="presOf" srcId="{1B5F9FAD-F5DE-4FCF-9C0B-7D06F3CB2453}" destId="{5423F412-490C-6E47-B427-FE9FE4ADFD4F}" srcOrd="0" destOrd="0" presId="urn:microsoft.com/office/officeart/2016/7/layout/VerticalDownArrowProcess"/>
    <dgm:cxn modelId="{76A55E73-031E-5349-97C3-512400811D51}" type="presOf" srcId="{1AE62118-CAC9-47A1-ACC2-7F54E215EF2D}" destId="{C1F6D160-4644-9F4E-97A5-081C2B7B7D91}" srcOrd="1" destOrd="0" presId="urn:microsoft.com/office/officeart/2016/7/layout/VerticalDownArrowProcess"/>
    <dgm:cxn modelId="{26DF4A76-3209-5E45-AB24-5E0F98D518C4}" type="presOf" srcId="{130F3E9D-C8CB-43C2-B281-8DB29D400B53}" destId="{3C1A2E33-E10A-DD44-99BE-5404C923EF31}" srcOrd="0" destOrd="0" presId="urn:microsoft.com/office/officeart/2016/7/layout/VerticalDownArrowProcess"/>
    <dgm:cxn modelId="{EA267A79-02A2-481E-8EC8-5ACA8F526854}" srcId="{4AFFD487-DC44-4990-818C-050C64EDA1A0}" destId="{B62F823A-8352-44F2-9574-5864BDB53CC9}" srcOrd="0" destOrd="0" parTransId="{4910476D-90EC-459D-9F0B-64E996BB2FEC}" sibTransId="{71F634A2-F9C5-45D3-962A-2A943873C78E}"/>
    <dgm:cxn modelId="{7743777B-F565-CA46-8161-AE8D924756E5}" type="presOf" srcId="{5EEDCD97-A78E-432E-BE3A-495C53957691}" destId="{B4112D32-9477-5742-B6E0-3C3B0843966D}" srcOrd="0" destOrd="0" presId="urn:microsoft.com/office/officeart/2016/7/layout/VerticalDownArrowProcess"/>
    <dgm:cxn modelId="{C645B07C-652C-40B8-B9EB-1C52F1CAAE06}" srcId="{130F3E9D-C8CB-43C2-B281-8DB29D400B53}" destId="{1B5F9FAD-F5DE-4FCF-9C0B-7D06F3CB2453}" srcOrd="0" destOrd="0" parTransId="{787017FC-7314-4496-81CB-D1264A0FE557}" sibTransId="{9313F247-25F7-4013-AADF-C447ECD65E62}"/>
    <dgm:cxn modelId="{FBCC5B83-7CF5-E840-9C89-1B5D67D8E0C7}" type="presOf" srcId="{1B5F9FAD-F5DE-4FCF-9C0B-7D06F3CB2453}" destId="{6466ABCD-72E5-7546-9E8C-95D8588EA767}" srcOrd="1" destOrd="0" presId="urn:microsoft.com/office/officeart/2016/7/layout/VerticalDownArrowProcess"/>
    <dgm:cxn modelId="{49893795-E46C-9C40-B743-0F19293AFC6B}" type="presOf" srcId="{5E5263D4-1496-4CF6-AD94-57AE0D257AEC}" destId="{0E96F8AE-3EB4-E244-8E28-8AD94D2E61D5}" srcOrd="1" destOrd="0" presId="urn:microsoft.com/office/officeart/2016/7/layout/VerticalDownArrowProcess"/>
    <dgm:cxn modelId="{04BADAA2-C046-4360-9E5A-23737B53BA3E}" srcId="{5E5263D4-1496-4CF6-AD94-57AE0D257AEC}" destId="{4AFFD487-DC44-4990-818C-050C64EDA1A0}" srcOrd="0" destOrd="0" parTransId="{3026F5B2-FBE0-4A6C-9B90-C9DE69F52116}" sibTransId="{FE24D980-F334-4252-B7B3-1138C917DC35}"/>
    <dgm:cxn modelId="{B7FA0EAF-A346-4D1E-9126-97CB5AA2C47C}" srcId="{1B5F9FAD-F5DE-4FCF-9C0B-7D06F3CB2453}" destId="{5EEDCD97-A78E-432E-BE3A-495C53957691}" srcOrd="0" destOrd="0" parTransId="{D743527A-5686-4A4A-B386-96FF71EF9598}" sibTransId="{C42EE193-9C30-4CD6-862E-C2513D5A4BE5}"/>
    <dgm:cxn modelId="{A427DBB9-CAAB-B143-9D9C-42938FEFC900}" type="presOf" srcId="{8358199F-4480-4EBC-B789-326BCB1DF66E}" destId="{60B125C9-68E4-C040-8AC1-18B5AEC4AE8C}" srcOrd="0" destOrd="0" presId="urn:microsoft.com/office/officeart/2016/7/layout/VerticalDownArrowProcess"/>
    <dgm:cxn modelId="{553E6EC2-69A6-0A46-9082-383F5147EA6D}" type="presOf" srcId="{5E5263D4-1496-4CF6-AD94-57AE0D257AEC}" destId="{1A7E333A-F7A6-9A42-B9E8-D8BEFE57246A}" srcOrd="0" destOrd="0" presId="urn:microsoft.com/office/officeart/2016/7/layout/VerticalDownArrowProcess"/>
    <dgm:cxn modelId="{B1A99FC9-9A9E-D746-870B-CFEF9DEB3D95}" type="presOf" srcId="{1AE62118-CAC9-47A1-ACC2-7F54E215EF2D}" destId="{DEE78114-630F-9F49-81D6-624AB890BF1B}" srcOrd="0" destOrd="0" presId="urn:microsoft.com/office/officeart/2016/7/layout/VerticalDownArrowProcess"/>
    <dgm:cxn modelId="{BC28BBD0-7F50-450E-B27D-0AE6465BD546}" srcId="{8358199F-4480-4EBC-B789-326BCB1DF66E}" destId="{FEB2C5CC-5D91-470C-BAB5-32B589C542B0}" srcOrd="0" destOrd="0" parTransId="{81831AFB-C706-4D63-B6A8-634E222F69FF}" sibTransId="{8699EF3F-7C7E-4AEA-89F8-D6A5F42F53FC}"/>
    <dgm:cxn modelId="{A0BB4FDA-CA72-474A-BB5C-EEA04496A721}" type="presOf" srcId="{FEB2C5CC-5D91-470C-BAB5-32B589C542B0}" destId="{5A00E453-3542-0A4F-94C7-5BA093B26B28}" srcOrd="0" destOrd="0" presId="urn:microsoft.com/office/officeart/2016/7/layout/VerticalDownArrowProcess"/>
    <dgm:cxn modelId="{865A7BE0-B2F0-4BB6-AF00-1D809E4B015F}" srcId="{1AE62118-CAC9-47A1-ACC2-7F54E215EF2D}" destId="{6B4E6DC8-7433-4F21-A6CD-FF659C7C00D9}" srcOrd="0" destOrd="0" parTransId="{331F2F36-4260-454D-B67D-76465C9FA36E}" sibTransId="{DC1E52F9-51D5-4517-AD14-77DDB9F46ACA}"/>
    <dgm:cxn modelId="{3D7FFDE7-B00A-5C44-9A09-BD17C4376634}" type="presParOf" srcId="{3C1A2E33-E10A-DD44-99BE-5404C923EF31}" destId="{3702B703-AC96-624C-9212-192F90E203F6}" srcOrd="0" destOrd="0" presId="urn:microsoft.com/office/officeart/2016/7/layout/VerticalDownArrowProcess"/>
    <dgm:cxn modelId="{5B248C9E-B00A-7E45-AF8B-E4AB67262BAE}" type="presParOf" srcId="{3702B703-AC96-624C-9212-192F90E203F6}" destId="{60B125C9-68E4-C040-8AC1-18B5AEC4AE8C}" srcOrd="0" destOrd="0" presId="urn:microsoft.com/office/officeart/2016/7/layout/VerticalDownArrowProcess"/>
    <dgm:cxn modelId="{697D2201-EE0F-114F-B031-346497A9DCE6}" type="presParOf" srcId="{3702B703-AC96-624C-9212-192F90E203F6}" destId="{5A00E453-3542-0A4F-94C7-5BA093B26B28}" srcOrd="1" destOrd="0" presId="urn:microsoft.com/office/officeart/2016/7/layout/VerticalDownArrowProcess"/>
    <dgm:cxn modelId="{1F102D3F-959C-C346-9BAD-7FA189033735}" type="presParOf" srcId="{3C1A2E33-E10A-DD44-99BE-5404C923EF31}" destId="{5E95A784-4D67-2A4E-8B19-4600A58212BF}" srcOrd="1" destOrd="0" presId="urn:microsoft.com/office/officeart/2016/7/layout/VerticalDownArrowProcess"/>
    <dgm:cxn modelId="{C2E70A7F-8A70-1E41-9CEB-D4B8BB480678}" type="presParOf" srcId="{3C1A2E33-E10A-DD44-99BE-5404C923EF31}" destId="{34A9AC16-2950-C544-A494-9077DC9B4C61}" srcOrd="2" destOrd="0" presId="urn:microsoft.com/office/officeart/2016/7/layout/VerticalDownArrowProcess"/>
    <dgm:cxn modelId="{7B38821E-AC1D-6546-AB7A-ECBD05F286E4}" type="presParOf" srcId="{34A9AC16-2950-C544-A494-9077DC9B4C61}" destId="{1A7E333A-F7A6-9A42-B9E8-D8BEFE57246A}" srcOrd="0" destOrd="0" presId="urn:microsoft.com/office/officeart/2016/7/layout/VerticalDownArrowProcess"/>
    <dgm:cxn modelId="{1F1D2A49-2AEE-1641-AF41-D726EE650D93}" type="presParOf" srcId="{34A9AC16-2950-C544-A494-9077DC9B4C61}" destId="{0E96F8AE-3EB4-E244-8E28-8AD94D2E61D5}" srcOrd="1" destOrd="0" presId="urn:microsoft.com/office/officeart/2016/7/layout/VerticalDownArrowProcess"/>
    <dgm:cxn modelId="{EC471ACF-5831-ED49-B303-8E727A6662A5}" type="presParOf" srcId="{34A9AC16-2950-C544-A494-9077DC9B4C61}" destId="{81A3320A-FA2B-004E-931B-0F78B391411D}" srcOrd="2" destOrd="0" presId="urn:microsoft.com/office/officeart/2016/7/layout/VerticalDownArrowProcess"/>
    <dgm:cxn modelId="{BA22D4BF-6110-9D44-A618-356F4CC9ECD9}" type="presParOf" srcId="{3C1A2E33-E10A-DD44-99BE-5404C923EF31}" destId="{60D0CF23-4FE2-D149-A117-CD8323462F0C}" srcOrd="3" destOrd="0" presId="urn:microsoft.com/office/officeart/2016/7/layout/VerticalDownArrowProcess"/>
    <dgm:cxn modelId="{7B02139D-E541-D84A-857A-B939A7DA8196}" type="presParOf" srcId="{3C1A2E33-E10A-DD44-99BE-5404C923EF31}" destId="{5F863607-150B-CC45-8D32-E1EE37CE4201}" srcOrd="4" destOrd="0" presId="urn:microsoft.com/office/officeart/2016/7/layout/VerticalDownArrowProcess"/>
    <dgm:cxn modelId="{9AB0B910-E976-C346-A189-D6B8238ACB99}" type="presParOf" srcId="{5F863607-150B-CC45-8D32-E1EE37CE4201}" destId="{DEE78114-630F-9F49-81D6-624AB890BF1B}" srcOrd="0" destOrd="0" presId="urn:microsoft.com/office/officeart/2016/7/layout/VerticalDownArrowProcess"/>
    <dgm:cxn modelId="{EBECE920-A419-014C-9A1E-DE9DB3B6A586}" type="presParOf" srcId="{5F863607-150B-CC45-8D32-E1EE37CE4201}" destId="{C1F6D160-4644-9F4E-97A5-081C2B7B7D91}" srcOrd="1" destOrd="0" presId="urn:microsoft.com/office/officeart/2016/7/layout/VerticalDownArrowProcess"/>
    <dgm:cxn modelId="{936DAEFA-1A96-424D-A114-5329DD40520C}" type="presParOf" srcId="{5F863607-150B-CC45-8D32-E1EE37CE4201}" destId="{2C0424CB-0D76-4543-9620-2CF8C7B1A99E}" srcOrd="2" destOrd="0" presId="urn:microsoft.com/office/officeart/2016/7/layout/VerticalDownArrowProcess"/>
    <dgm:cxn modelId="{CA8BDAF3-8823-1447-8348-2C27F8443DF4}" type="presParOf" srcId="{3C1A2E33-E10A-DD44-99BE-5404C923EF31}" destId="{99C6345D-D536-4947-A910-C5EB8A40BCF0}" srcOrd="5" destOrd="0" presId="urn:microsoft.com/office/officeart/2016/7/layout/VerticalDownArrowProcess"/>
    <dgm:cxn modelId="{91DF4A1B-2608-CB46-96D5-2DCC607CC545}" type="presParOf" srcId="{3C1A2E33-E10A-DD44-99BE-5404C923EF31}" destId="{7B4D47D5-4CED-6C4F-9D29-BCF689303489}" srcOrd="6" destOrd="0" presId="urn:microsoft.com/office/officeart/2016/7/layout/VerticalDownArrowProcess"/>
    <dgm:cxn modelId="{AF9DFB76-8470-3741-A351-0E6E2620EE61}" type="presParOf" srcId="{7B4D47D5-4CED-6C4F-9D29-BCF689303489}" destId="{5423F412-490C-6E47-B427-FE9FE4ADFD4F}" srcOrd="0" destOrd="0" presId="urn:microsoft.com/office/officeart/2016/7/layout/VerticalDownArrowProcess"/>
    <dgm:cxn modelId="{9E20DCDE-42F9-BE4D-B7BE-603F6EF24479}" type="presParOf" srcId="{7B4D47D5-4CED-6C4F-9D29-BCF689303489}" destId="{6466ABCD-72E5-7546-9E8C-95D8588EA767}" srcOrd="1" destOrd="0" presId="urn:microsoft.com/office/officeart/2016/7/layout/VerticalDownArrowProcess"/>
    <dgm:cxn modelId="{EF7D0CAC-44FE-7E4A-A626-04FFAD22FDAE}" type="presParOf" srcId="{7B4D47D5-4CED-6C4F-9D29-BCF689303489}" destId="{B4112D32-9477-5742-B6E0-3C3B0843966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0F3E9D-C8CB-43C2-B281-8DB29D400B53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B5F9FAD-F5DE-4FCF-9C0B-7D06F3CB2453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1</a:t>
          </a:r>
        </a:p>
      </dgm:t>
    </dgm:pt>
    <dgm:pt modelId="{787017FC-7314-4496-81CB-D1264A0FE557}" type="parTrans" cxnId="{C645B07C-652C-40B8-B9EB-1C52F1CAAE06}">
      <dgm:prSet/>
      <dgm:spPr/>
      <dgm:t>
        <a:bodyPr/>
        <a:lstStyle/>
        <a:p>
          <a:endParaRPr lang="en-US"/>
        </a:p>
      </dgm:t>
    </dgm:pt>
    <dgm:pt modelId="{9313F247-25F7-4013-AADF-C447ECD65E62}" type="sibTrans" cxnId="{C645B07C-652C-40B8-B9EB-1C52F1CAAE06}">
      <dgm:prSet/>
      <dgm:spPr/>
      <dgm:t>
        <a:bodyPr/>
        <a:lstStyle/>
        <a:p>
          <a:endParaRPr lang="en-US"/>
        </a:p>
      </dgm:t>
    </dgm:pt>
    <dgm:pt modelId="{5EEDCD97-A78E-432E-BE3A-495C53957691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Create hello.c and the Makefile</a:t>
          </a:r>
        </a:p>
      </dgm:t>
    </dgm:pt>
    <dgm:pt modelId="{D743527A-5686-4A4A-B386-96FF71EF9598}" type="parTrans" cxnId="{B7FA0EAF-A346-4D1E-9126-97CB5AA2C47C}">
      <dgm:prSet/>
      <dgm:spPr/>
      <dgm:t>
        <a:bodyPr/>
        <a:lstStyle/>
        <a:p>
          <a:endParaRPr lang="en-US"/>
        </a:p>
      </dgm:t>
    </dgm:pt>
    <dgm:pt modelId="{C42EE193-9C30-4CD6-862E-C2513D5A4BE5}" type="sibTrans" cxnId="{B7FA0EAF-A346-4D1E-9126-97CB5AA2C47C}">
      <dgm:prSet/>
      <dgm:spPr/>
      <dgm:t>
        <a:bodyPr/>
        <a:lstStyle/>
        <a:p>
          <a:endParaRPr lang="en-US"/>
        </a:p>
      </dgm:t>
    </dgm:pt>
    <dgm:pt modelId="{1AE62118-CAC9-47A1-ACC2-7F54E215EF2D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2</a:t>
          </a:r>
        </a:p>
      </dgm:t>
    </dgm:pt>
    <dgm:pt modelId="{DF072516-6800-418D-9A8A-EF4A8E4C725B}" type="parTrans" cxnId="{F7478D5D-F505-4CFC-8437-4F0EBB795CE3}">
      <dgm:prSet/>
      <dgm:spPr/>
      <dgm:t>
        <a:bodyPr/>
        <a:lstStyle/>
        <a:p>
          <a:endParaRPr lang="en-US"/>
        </a:p>
      </dgm:t>
    </dgm:pt>
    <dgm:pt modelId="{241A7FA6-4569-47AF-8337-E3B157D6C2B3}" type="sibTrans" cxnId="{F7478D5D-F505-4CFC-8437-4F0EBB795CE3}">
      <dgm:prSet/>
      <dgm:spPr/>
      <dgm:t>
        <a:bodyPr/>
        <a:lstStyle/>
        <a:p>
          <a:endParaRPr lang="en-US"/>
        </a:p>
      </dgm:t>
    </dgm:pt>
    <dgm:pt modelId="{6B4E6DC8-7433-4F21-A6CD-FF659C7C00D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800" b="0" dirty="0">
              <a:solidFill>
                <a:schemeClr val="bg1"/>
              </a:solidFill>
            </a:rPr>
            <a:t>Compile the code</a:t>
          </a:r>
        </a:p>
      </dgm:t>
    </dgm:pt>
    <dgm:pt modelId="{331F2F36-4260-454D-B67D-76465C9FA36E}" type="parTrans" cxnId="{865A7BE0-B2F0-4BB6-AF00-1D809E4B015F}">
      <dgm:prSet/>
      <dgm:spPr/>
      <dgm:t>
        <a:bodyPr/>
        <a:lstStyle/>
        <a:p>
          <a:endParaRPr lang="en-US"/>
        </a:p>
      </dgm:t>
    </dgm:pt>
    <dgm:pt modelId="{DC1E52F9-51D5-4517-AD14-77DDB9F46ACA}" type="sibTrans" cxnId="{865A7BE0-B2F0-4BB6-AF00-1D809E4B015F}">
      <dgm:prSet/>
      <dgm:spPr/>
      <dgm:t>
        <a:bodyPr/>
        <a:lstStyle/>
        <a:p>
          <a:endParaRPr lang="en-US"/>
        </a:p>
      </dgm:t>
    </dgm:pt>
    <dgm:pt modelId="{64313005-F20F-4881-B177-9EC04B0018C6}">
      <dgm:prSet custT="1"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400" b="0" dirty="0">
              <a:solidFill>
                <a:schemeClr val="bg1"/>
              </a:solidFill>
              <a:latin typeface="Courier" pitchFamily="2" charset="0"/>
            </a:rPr>
            <a:t>make –C /lib/modules/$(</a:t>
          </a:r>
          <a:r>
            <a:rPr lang="en-US" sz="1400" b="0" dirty="0" err="1">
              <a:solidFill>
                <a:schemeClr val="bg1"/>
              </a:solidFill>
              <a:latin typeface="Courier" pitchFamily="2" charset="0"/>
            </a:rPr>
            <a:t>uname</a:t>
          </a:r>
          <a:r>
            <a:rPr lang="en-US" sz="1400" b="0" dirty="0">
              <a:solidFill>
                <a:schemeClr val="bg1"/>
              </a:solidFill>
              <a:latin typeface="Courier" pitchFamily="2" charset="0"/>
            </a:rPr>
            <a:t> –r)/build M=$PWD modules</a:t>
          </a:r>
        </a:p>
      </dgm:t>
    </dgm:pt>
    <dgm:pt modelId="{4DA8470E-BDDA-4770-8DDB-4749EC288BB8}" type="parTrans" cxnId="{4DE13553-82C9-4B4C-9933-D31B42E85994}">
      <dgm:prSet/>
      <dgm:spPr/>
      <dgm:t>
        <a:bodyPr/>
        <a:lstStyle/>
        <a:p>
          <a:endParaRPr lang="en-US"/>
        </a:p>
      </dgm:t>
    </dgm:pt>
    <dgm:pt modelId="{0A46FE6E-EF59-4968-B3A7-5AC55E32BBE7}" type="sibTrans" cxnId="{4DE13553-82C9-4B4C-9933-D31B42E85994}">
      <dgm:prSet/>
      <dgm:spPr/>
      <dgm:t>
        <a:bodyPr/>
        <a:lstStyle/>
        <a:p>
          <a:endParaRPr lang="en-US"/>
        </a:p>
      </dgm:t>
    </dgm:pt>
    <dgm:pt modelId="{5E5263D4-1496-4CF6-AD94-57AE0D257AEC}">
      <dgm:prSet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Step 3</a:t>
          </a:r>
        </a:p>
      </dgm:t>
    </dgm:pt>
    <dgm:pt modelId="{E5E1011F-4E17-40BC-BF76-F230F92AD92C}" type="parTrans" cxnId="{03A97D15-D7DA-46E1-BA74-CFBAF3DC9C0B}">
      <dgm:prSet/>
      <dgm:spPr/>
      <dgm:t>
        <a:bodyPr/>
        <a:lstStyle/>
        <a:p>
          <a:endParaRPr lang="en-US"/>
        </a:p>
      </dgm:t>
    </dgm:pt>
    <dgm:pt modelId="{AAE5B4D5-1AEE-407D-A30A-B63B74F6B480}" type="sibTrans" cxnId="{03A97D15-D7DA-46E1-BA74-CFBAF3DC9C0B}">
      <dgm:prSet/>
      <dgm:spPr/>
      <dgm:t>
        <a:bodyPr/>
        <a:lstStyle/>
        <a:p>
          <a:endParaRPr lang="en-US"/>
        </a:p>
      </dgm:t>
    </dgm:pt>
    <dgm:pt modelId="{4AFFD487-DC44-4990-818C-050C64EDA1A0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b="0">
              <a:solidFill>
                <a:schemeClr val="bg1"/>
              </a:solidFill>
            </a:rPr>
            <a:t>Insert the compiled module into the running kernel</a:t>
          </a:r>
        </a:p>
      </dgm:t>
    </dgm:pt>
    <dgm:pt modelId="{3026F5B2-FBE0-4A6C-9B90-C9DE69F52116}" type="parTrans" cxnId="{04BADAA2-C046-4360-9E5A-23737B53BA3E}">
      <dgm:prSet/>
      <dgm:spPr/>
      <dgm:t>
        <a:bodyPr/>
        <a:lstStyle/>
        <a:p>
          <a:endParaRPr lang="en-US"/>
        </a:p>
      </dgm:t>
    </dgm:pt>
    <dgm:pt modelId="{FE24D980-F334-4252-B7B3-1138C917DC35}" type="sibTrans" cxnId="{04BADAA2-C046-4360-9E5A-23737B53BA3E}">
      <dgm:prSet/>
      <dgm:spPr/>
      <dgm:t>
        <a:bodyPr/>
        <a:lstStyle/>
        <a:p>
          <a:endParaRPr lang="en-US"/>
        </a:p>
      </dgm:t>
    </dgm:pt>
    <dgm:pt modelId="{B62F823A-8352-44F2-9574-5864BDB53CC9}">
      <dgm:prSet/>
      <dgm:spPr>
        <a:solidFill>
          <a:schemeClr val="accent4"/>
        </a:solidFill>
        <a:ln>
          <a:noFill/>
        </a:ln>
      </dgm:spPr>
      <dgm:t>
        <a:bodyPr/>
        <a:lstStyle/>
        <a:p>
          <a:pPr>
            <a:buNone/>
          </a:pP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b="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insmod</a:t>
          </a:r>
          <a:r>
            <a:rPr lang="en-US" b="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0" dirty="0" err="1">
              <a:solidFill>
                <a:schemeClr val="bg1"/>
              </a:solidFill>
              <a:latin typeface="Courier" pitchFamily="2" charset="0"/>
            </a:rPr>
            <a:t>hello.ko</a:t>
          </a:r>
          <a:endParaRPr lang="en-US" b="0" dirty="0">
            <a:solidFill>
              <a:schemeClr val="bg1"/>
            </a:solidFill>
            <a:latin typeface="Courier" pitchFamily="2" charset="0"/>
          </a:endParaRPr>
        </a:p>
      </dgm:t>
    </dgm:pt>
    <dgm:pt modelId="{4910476D-90EC-459D-9F0B-64E996BB2FEC}" type="parTrans" cxnId="{EA267A79-02A2-481E-8EC8-5ACA8F526854}">
      <dgm:prSet/>
      <dgm:spPr/>
      <dgm:t>
        <a:bodyPr/>
        <a:lstStyle/>
        <a:p>
          <a:endParaRPr lang="en-US"/>
        </a:p>
      </dgm:t>
    </dgm:pt>
    <dgm:pt modelId="{71F634A2-F9C5-45D3-962A-2A943873C78E}" type="sibTrans" cxnId="{EA267A79-02A2-481E-8EC8-5ACA8F526854}">
      <dgm:prSet/>
      <dgm:spPr/>
      <dgm:t>
        <a:bodyPr/>
        <a:lstStyle/>
        <a:p>
          <a:endParaRPr lang="en-US"/>
        </a:p>
      </dgm:t>
    </dgm:pt>
    <dgm:pt modelId="{8358199F-4480-4EBC-B789-326BCB1DF66E}">
      <dgm:prSet/>
      <dgm:spPr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Step 4</a:t>
          </a:r>
        </a:p>
      </dgm:t>
    </dgm:pt>
    <dgm:pt modelId="{9E2FCCCF-C966-4562-B0EE-33FFB50D3232}" type="parTrans" cxnId="{C24C216C-83B2-4D17-B883-9B6584A5E2FD}">
      <dgm:prSet/>
      <dgm:spPr/>
      <dgm:t>
        <a:bodyPr/>
        <a:lstStyle/>
        <a:p>
          <a:endParaRPr lang="en-US"/>
        </a:p>
      </dgm:t>
    </dgm:pt>
    <dgm:pt modelId="{35590243-B7B2-4C4F-A478-51D427225157}" type="sibTrans" cxnId="{C24C216C-83B2-4D17-B883-9B6584A5E2FD}">
      <dgm:prSet/>
      <dgm:spPr/>
      <dgm:t>
        <a:bodyPr/>
        <a:lstStyle/>
        <a:p>
          <a:endParaRPr lang="en-US"/>
        </a:p>
      </dgm:t>
    </dgm:pt>
    <dgm:pt modelId="{FEB2C5CC-5D91-470C-BAB5-32B589C542B0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b="1">
              <a:solidFill>
                <a:schemeClr val="bg1"/>
              </a:solidFill>
            </a:rPr>
            <a:t>Remove the module when you’re finished</a:t>
          </a:r>
        </a:p>
      </dgm:t>
    </dgm:pt>
    <dgm:pt modelId="{81831AFB-C706-4D63-B6A8-634E222F69FF}" type="parTrans" cxnId="{BC28BBD0-7F50-450E-B27D-0AE6465BD546}">
      <dgm:prSet/>
      <dgm:spPr/>
      <dgm:t>
        <a:bodyPr/>
        <a:lstStyle/>
        <a:p>
          <a:endParaRPr lang="en-US"/>
        </a:p>
      </dgm:t>
    </dgm:pt>
    <dgm:pt modelId="{8699EF3F-7C7E-4AEA-89F8-D6A5F42F53FC}" type="sibTrans" cxnId="{BC28BBD0-7F50-450E-B27D-0AE6465BD546}">
      <dgm:prSet/>
      <dgm:spPr/>
      <dgm:t>
        <a:bodyPr/>
        <a:lstStyle/>
        <a:p>
          <a:endParaRPr lang="en-US"/>
        </a:p>
      </dgm:t>
    </dgm:pt>
    <dgm:pt modelId="{37EF5625-0DF8-4E8C-ABDB-AE23C6BD619A}">
      <dgm:prSet/>
      <dgm:spPr>
        <a:ln>
          <a:noFill/>
        </a:ln>
      </dgm:spPr>
      <dgm:t>
        <a:bodyPr/>
        <a:lstStyle/>
        <a:p>
          <a:pPr>
            <a:buNone/>
          </a:pP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b="1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b="1" dirty="0" err="1">
              <a:solidFill>
                <a:schemeClr val="bg1"/>
              </a:solidFill>
              <a:latin typeface="Courier" pitchFamily="2" charset="0"/>
            </a:rPr>
            <a:t>rmmod</a:t>
          </a:r>
          <a:r>
            <a:rPr lang="en-US" b="1" dirty="0">
              <a:solidFill>
                <a:schemeClr val="bg1"/>
              </a:solidFill>
              <a:latin typeface="Courier" pitchFamily="2" charset="0"/>
            </a:rPr>
            <a:t> hello</a:t>
          </a:r>
        </a:p>
      </dgm:t>
    </dgm:pt>
    <dgm:pt modelId="{4D2FE262-3143-4556-B2F5-5D380CF3BE06}" type="parTrans" cxnId="{D8DE813F-7F6F-448C-883A-F0CE8389C162}">
      <dgm:prSet/>
      <dgm:spPr/>
      <dgm:t>
        <a:bodyPr/>
        <a:lstStyle/>
        <a:p>
          <a:endParaRPr lang="en-US"/>
        </a:p>
      </dgm:t>
    </dgm:pt>
    <dgm:pt modelId="{3EF53883-73B0-4140-BFB0-7E1E0B984B58}" type="sibTrans" cxnId="{D8DE813F-7F6F-448C-883A-F0CE8389C162}">
      <dgm:prSet/>
      <dgm:spPr/>
      <dgm:t>
        <a:bodyPr/>
        <a:lstStyle/>
        <a:p>
          <a:endParaRPr lang="en-US"/>
        </a:p>
      </dgm:t>
    </dgm:pt>
    <dgm:pt modelId="{3C1A2E33-E10A-DD44-99BE-5404C923EF31}" type="pres">
      <dgm:prSet presAssocID="{130F3E9D-C8CB-43C2-B281-8DB29D400B53}" presName="Name0" presStyleCnt="0">
        <dgm:presLayoutVars>
          <dgm:dir/>
          <dgm:animLvl val="lvl"/>
          <dgm:resizeHandles val="exact"/>
        </dgm:presLayoutVars>
      </dgm:prSet>
      <dgm:spPr/>
    </dgm:pt>
    <dgm:pt modelId="{3702B703-AC96-624C-9212-192F90E203F6}" type="pres">
      <dgm:prSet presAssocID="{8358199F-4480-4EBC-B789-326BCB1DF66E}" presName="boxAndChildren" presStyleCnt="0"/>
      <dgm:spPr/>
    </dgm:pt>
    <dgm:pt modelId="{60B125C9-68E4-C040-8AC1-18B5AEC4AE8C}" type="pres">
      <dgm:prSet presAssocID="{8358199F-4480-4EBC-B789-326BCB1DF66E}" presName="parentTextBox" presStyleLbl="alignNode1" presStyleIdx="0" presStyleCnt="4"/>
      <dgm:spPr/>
    </dgm:pt>
    <dgm:pt modelId="{5A00E453-3542-0A4F-94C7-5BA093B26B28}" type="pres">
      <dgm:prSet presAssocID="{8358199F-4480-4EBC-B789-326BCB1DF66E}" presName="descendantBox" presStyleLbl="bgAccFollowNode1" presStyleIdx="0" presStyleCnt="4"/>
      <dgm:spPr/>
    </dgm:pt>
    <dgm:pt modelId="{5E95A784-4D67-2A4E-8B19-4600A58212BF}" type="pres">
      <dgm:prSet presAssocID="{AAE5B4D5-1AEE-407D-A30A-B63B74F6B480}" presName="sp" presStyleCnt="0"/>
      <dgm:spPr/>
    </dgm:pt>
    <dgm:pt modelId="{34A9AC16-2950-C544-A494-9077DC9B4C61}" type="pres">
      <dgm:prSet presAssocID="{5E5263D4-1496-4CF6-AD94-57AE0D257AEC}" presName="arrowAndChildren" presStyleCnt="0"/>
      <dgm:spPr/>
    </dgm:pt>
    <dgm:pt modelId="{1A7E333A-F7A6-9A42-B9E8-D8BEFE57246A}" type="pres">
      <dgm:prSet presAssocID="{5E5263D4-1496-4CF6-AD94-57AE0D257AEC}" presName="parentTextArrow" presStyleLbl="node1" presStyleIdx="0" presStyleCnt="0"/>
      <dgm:spPr/>
    </dgm:pt>
    <dgm:pt modelId="{0E96F8AE-3EB4-E244-8E28-8AD94D2E61D5}" type="pres">
      <dgm:prSet presAssocID="{5E5263D4-1496-4CF6-AD94-57AE0D257AEC}" presName="arrow" presStyleLbl="alignNode1" presStyleIdx="1" presStyleCnt="4"/>
      <dgm:spPr/>
    </dgm:pt>
    <dgm:pt modelId="{81A3320A-FA2B-004E-931B-0F78B391411D}" type="pres">
      <dgm:prSet presAssocID="{5E5263D4-1496-4CF6-AD94-57AE0D257AEC}" presName="descendantArrow" presStyleLbl="bgAccFollowNode1" presStyleIdx="1" presStyleCnt="4"/>
      <dgm:spPr/>
    </dgm:pt>
    <dgm:pt modelId="{60D0CF23-4FE2-D149-A117-CD8323462F0C}" type="pres">
      <dgm:prSet presAssocID="{241A7FA6-4569-47AF-8337-E3B157D6C2B3}" presName="sp" presStyleCnt="0"/>
      <dgm:spPr/>
    </dgm:pt>
    <dgm:pt modelId="{5F863607-150B-CC45-8D32-E1EE37CE4201}" type="pres">
      <dgm:prSet presAssocID="{1AE62118-CAC9-47A1-ACC2-7F54E215EF2D}" presName="arrowAndChildren" presStyleCnt="0"/>
      <dgm:spPr/>
    </dgm:pt>
    <dgm:pt modelId="{DEE78114-630F-9F49-81D6-624AB890BF1B}" type="pres">
      <dgm:prSet presAssocID="{1AE62118-CAC9-47A1-ACC2-7F54E215EF2D}" presName="parentTextArrow" presStyleLbl="node1" presStyleIdx="0" presStyleCnt="0"/>
      <dgm:spPr/>
    </dgm:pt>
    <dgm:pt modelId="{C1F6D160-4644-9F4E-97A5-081C2B7B7D91}" type="pres">
      <dgm:prSet presAssocID="{1AE62118-CAC9-47A1-ACC2-7F54E215EF2D}" presName="arrow" presStyleLbl="alignNode1" presStyleIdx="2" presStyleCnt="4"/>
      <dgm:spPr/>
    </dgm:pt>
    <dgm:pt modelId="{2C0424CB-0D76-4543-9620-2CF8C7B1A99E}" type="pres">
      <dgm:prSet presAssocID="{1AE62118-CAC9-47A1-ACC2-7F54E215EF2D}" presName="descendantArrow" presStyleLbl="bgAccFollowNode1" presStyleIdx="2" presStyleCnt="4"/>
      <dgm:spPr/>
    </dgm:pt>
    <dgm:pt modelId="{99C6345D-D536-4947-A910-C5EB8A40BCF0}" type="pres">
      <dgm:prSet presAssocID="{9313F247-25F7-4013-AADF-C447ECD65E62}" presName="sp" presStyleCnt="0"/>
      <dgm:spPr/>
    </dgm:pt>
    <dgm:pt modelId="{7B4D47D5-4CED-6C4F-9D29-BCF689303489}" type="pres">
      <dgm:prSet presAssocID="{1B5F9FAD-F5DE-4FCF-9C0B-7D06F3CB2453}" presName="arrowAndChildren" presStyleCnt="0"/>
      <dgm:spPr/>
    </dgm:pt>
    <dgm:pt modelId="{5423F412-490C-6E47-B427-FE9FE4ADFD4F}" type="pres">
      <dgm:prSet presAssocID="{1B5F9FAD-F5DE-4FCF-9C0B-7D06F3CB2453}" presName="parentTextArrow" presStyleLbl="node1" presStyleIdx="0" presStyleCnt="0"/>
      <dgm:spPr/>
    </dgm:pt>
    <dgm:pt modelId="{6466ABCD-72E5-7546-9E8C-95D8588EA767}" type="pres">
      <dgm:prSet presAssocID="{1B5F9FAD-F5DE-4FCF-9C0B-7D06F3CB2453}" presName="arrow" presStyleLbl="alignNode1" presStyleIdx="3" presStyleCnt="4"/>
      <dgm:spPr/>
    </dgm:pt>
    <dgm:pt modelId="{B4112D32-9477-5742-B6E0-3C3B0843966D}" type="pres">
      <dgm:prSet presAssocID="{1B5F9FAD-F5DE-4FCF-9C0B-7D06F3CB2453}" presName="descendantArrow" presStyleLbl="bgAccFollowNode1" presStyleIdx="3" presStyleCnt="4"/>
      <dgm:spPr/>
    </dgm:pt>
  </dgm:ptLst>
  <dgm:cxnLst>
    <dgm:cxn modelId="{03A97D15-D7DA-46E1-BA74-CFBAF3DC9C0B}" srcId="{130F3E9D-C8CB-43C2-B281-8DB29D400B53}" destId="{5E5263D4-1496-4CF6-AD94-57AE0D257AEC}" srcOrd="2" destOrd="0" parTransId="{E5E1011F-4E17-40BC-BF76-F230F92AD92C}" sibTransId="{AAE5B4D5-1AEE-407D-A30A-B63B74F6B480}"/>
    <dgm:cxn modelId="{96F8F41A-F8C5-DA4B-8C5E-B6D5EC65057B}" type="presOf" srcId="{6B4E6DC8-7433-4F21-A6CD-FF659C7C00D9}" destId="{2C0424CB-0D76-4543-9620-2CF8C7B1A99E}" srcOrd="0" destOrd="0" presId="urn:microsoft.com/office/officeart/2016/7/layout/VerticalDownArrowProcess"/>
    <dgm:cxn modelId="{7987A71F-B158-FE49-A69D-0A64C927AEFA}" type="presOf" srcId="{B62F823A-8352-44F2-9574-5864BDB53CC9}" destId="{81A3320A-FA2B-004E-931B-0F78B391411D}" srcOrd="0" destOrd="1" presId="urn:microsoft.com/office/officeart/2016/7/layout/VerticalDownArrowProcess"/>
    <dgm:cxn modelId="{7713F128-9BEF-E840-A0C9-344DC53BE88D}" type="presOf" srcId="{4AFFD487-DC44-4990-818C-050C64EDA1A0}" destId="{81A3320A-FA2B-004E-931B-0F78B391411D}" srcOrd="0" destOrd="0" presId="urn:microsoft.com/office/officeart/2016/7/layout/VerticalDownArrowProcess"/>
    <dgm:cxn modelId="{D8DE813F-7F6F-448C-883A-F0CE8389C162}" srcId="{FEB2C5CC-5D91-470C-BAB5-32B589C542B0}" destId="{37EF5625-0DF8-4E8C-ABDB-AE23C6BD619A}" srcOrd="0" destOrd="0" parTransId="{4D2FE262-3143-4556-B2F5-5D380CF3BE06}" sibTransId="{3EF53883-73B0-4140-BFB0-7E1E0B984B58}"/>
    <dgm:cxn modelId="{3F9CA53F-5423-B143-87E8-DD1F2285D9AB}" type="presOf" srcId="{37EF5625-0DF8-4E8C-ABDB-AE23C6BD619A}" destId="{5A00E453-3542-0A4F-94C7-5BA093B26B28}" srcOrd="0" destOrd="1" presId="urn:microsoft.com/office/officeart/2016/7/layout/VerticalDownArrowProcess"/>
    <dgm:cxn modelId="{F7478D5D-F505-4CFC-8437-4F0EBB795CE3}" srcId="{130F3E9D-C8CB-43C2-B281-8DB29D400B53}" destId="{1AE62118-CAC9-47A1-ACC2-7F54E215EF2D}" srcOrd="1" destOrd="0" parTransId="{DF072516-6800-418D-9A8A-EF4A8E4C725B}" sibTransId="{241A7FA6-4569-47AF-8337-E3B157D6C2B3}"/>
    <dgm:cxn modelId="{C24C216C-83B2-4D17-B883-9B6584A5E2FD}" srcId="{130F3E9D-C8CB-43C2-B281-8DB29D400B53}" destId="{8358199F-4480-4EBC-B789-326BCB1DF66E}" srcOrd="3" destOrd="0" parTransId="{9E2FCCCF-C966-4562-B0EE-33FFB50D3232}" sibTransId="{35590243-B7B2-4C4F-A478-51D427225157}"/>
    <dgm:cxn modelId="{FD613D50-F246-B944-9ACF-59D997C78437}" type="presOf" srcId="{1B5F9FAD-F5DE-4FCF-9C0B-7D06F3CB2453}" destId="{5423F412-490C-6E47-B427-FE9FE4ADFD4F}" srcOrd="0" destOrd="0" presId="urn:microsoft.com/office/officeart/2016/7/layout/VerticalDownArrowProcess"/>
    <dgm:cxn modelId="{4DE13553-82C9-4B4C-9933-D31B42E85994}" srcId="{6B4E6DC8-7433-4F21-A6CD-FF659C7C00D9}" destId="{64313005-F20F-4881-B177-9EC04B0018C6}" srcOrd="0" destOrd="0" parTransId="{4DA8470E-BDDA-4770-8DDB-4749EC288BB8}" sibTransId="{0A46FE6E-EF59-4968-B3A7-5AC55E32BBE7}"/>
    <dgm:cxn modelId="{76A55E73-031E-5349-97C3-512400811D51}" type="presOf" srcId="{1AE62118-CAC9-47A1-ACC2-7F54E215EF2D}" destId="{C1F6D160-4644-9F4E-97A5-081C2B7B7D91}" srcOrd="1" destOrd="0" presId="urn:microsoft.com/office/officeart/2016/7/layout/VerticalDownArrowProcess"/>
    <dgm:cxn modelId="{0BF98575-E17E-8642-AAE9-76580C7738E1}" type="presOf" srcId="{64313005-F20F-4881-B177-9EC04B0018C6}" destId="{2C0424CB-0D76-4543-9620-2CF8C7B1A99E}" srcOrd="0" destOrd="1" presId="urn:microsoft.com/office/officeart/2016/7/layout/VerticalDownArrowProcess"/>
    <dgm:cxn modelId="{26DF4A76-3209-5E45-AB24-5E0F98D518C4}" type="presOf" srcId="{130F3E9D-C8CB-43C2-B281-8DB29D400B53}" destId="{3C1A2E33-E10A-DD44-99BE-5404C923EF31}" srcOrd="0" destOrd="0" presId="urn:microsoft.com/office/officeart/2016/7/layout/VerticalDownArrowProcess"/>
    <dgm:cxn modelId="{EA267A79-02A2-481E-8EC8-5ACA8F526854}" srcId="{4AFFD487-DC44-4990-818C-050C64EDA1A0}" destId="{B62F823A-8352-44F2-9574-5864BDB53CC9}" srcOrd="0" destOrd="0" parTransId="{4910476D-90EC-459D-9F0B-64E996BB2FEC}" sibTransId="{71F634A2-F9C5-45D3-962A-2A943873C78E}"/>
    <dgm:cxn modelId="{7743777B-F565-CA46-8161-AE8D924756E5}" type="presOf" srcId="{5EEDCD97-A78E-432E-BE3A-495C53957691}" destId="{B4112D32-9477-5742-B6E0-3C3B0843966D}" srcOrd="0" destOrd="0" presId="urn:microsoft.com/office/officeart/2016/7/layout/VerticalDownArrowProcess"/>
    <dgm:cxn modelId="{C645B07C-652C-40B8-B9EB-1C52F1CAAE06}" srcId="{130F3E9D-C8CB-43C2-B281-8DB29D400B53}" destId="{1B5F9FAD-F5DE-4FCF-9C0B-7D06F3CB2453}" srcOrd="0" destOrd="0" parTransId="{787017FC-7314-4496-81CB-D1264A0FE557}" sibTransId="{9313F247-25F7-4013-AADF-C447ECD65E62}"/>
    <dgm:cxn modelId="{FBCC5B83-7CF5-E840-9C89-1B5D67D8E0C7}" type="presOf" srcId="{1B5F9FAD-F5DE-4FCF-9C0B-7D06F3CB2453}" destId="{6466ABCD-72E5-7546-9E8C-95D8588EA767}" srcOrd="1" destOrd="0" presId="urn:microsoft.com/office/officeart/2016/7/layout/VerticalDownArrowProcess"/>
    <dgm:cxn modelId="{49893795-E46C-9C40-B743-0F19293AFC6B}" type="presOf" srcId="{5E5263D4-1496-4CF6-AD94-57AE0D257AEC}" destId="{0E96F8AE-3EB4-E244-8E28-8AD94D2E61D5}" srcOrd="1" destOrd="0" presId="urn:microsoft.com/office/officeart/2016/7/layout/VerticalDownArrowProcess"/>
    <dgm:cxn modelId="{04BADAA2-C046-4360-9E5A-23737B53BA3E}" srcId="{5E5263D4-1496-4CF6-AD94-57AE0D257AEC}" destId="{4AFFD487-DC44-4990-818C-050C64EDA1A0}" srcOrd="0" destOrd="0" parTransId="{3026F5B2-FBE0-4A6C-9B90-C9DE69F52116}" sibTransId="{FE24D980-F334-4252-B7B3-1138C917DC35}"/>
    <dgm:cxn modelId="{B7FA0EAF-A346-4D1E-9126-97CB5AA2C47C}" srcId="{1B5F9FAD-F5DE-4FCF-9C0B-7D06F3CB2453}" destId="{5EEDCD97-A78E-432E-BE3A-495C53957691}" srcOrd="0" destOrd="0" parTransId="{D743527A-5686-4A4A-B386-96FF71EF9598}" sibTransId="{C42EE193-9C30-4CD6-862E-C2513D5A4BE5}"/>
    <dgm:cxn modelId="{A427DBB9-CAAB-B143-9D9C-42938FEFC900}" type="presOf" srcId="{8358199F-4480-4EBC-B789-326BCB1DF66E}" destId="{60B125C9-68E4-C040-8AC1-18B5AEC4AE8C}" srcOrd="0" destOrd="0" presId="urn:microsoft.com/office/officeart/2016/7/layout/VerticalDownArrowProcess"/>
    <dgm:cxn modelId="{553E6EC2-69A6-0A46-9082-383F5147EA6D}" type="presOf" srcId="{5E5263D4-1496-4CF6-AD94-57AE0D257AEC}" destId="{1A7E333A-F7A6-9A42-B9E8-D8BEFE57246A}" srcOrd="0" destOrd="0" presId="urn:microsoft.com/office/officeart/2016/7/layout/VerticalDownArrowProcess"/>
    <dgm:cxn modelId="{B1A99FC9-9A9E-D746-870B-CFEF9DEB3D95}" type="presOf" srcId="{1AE62118-CAC9-47A1-ACC2-7F54E215EF2D}" destId="{DEE78114-630F-9F49-81D6-624AB890BF1B}" srcOrd="0" destOrd="0" presId="urn:microsoft.com/office/officeart/2016/7/layout/VerticalDownArrowProcess"/>
    <dgm:cxn modelId="{BC28BBD0-7F50-450E-B27D-0AE6465BD546}" srcId="{8358199F-4480-4EBC-B789-326BCB1DF66E}" destId="{FEB2C5CC-5D91-470C-BAB5-32B589C542B0}" srcOrd="0" destOrd="0" parTransId="{81831AFB-C706-4D63-B6A8-634E222F69FF}" sibTransId="{8699EF3F-7C7E-4AEA-89F8-D6A5F42F53FC}"/>
    <dgm:cxn modelId="{A0BB4FDA-CA72-474A-BB5C-EEA04496A721}" type="presOf" srcId="{FEB2C5CC-5D91-470C-BAB5-32B589C542B0}" destId="{5A00E453-3542-0A4F-94C7-5BA093B26B28}" srcOrd="0" destOrd="0" presId="urn:microsoft.com/office/officeart/2016/7/layout/VerticalDownArrowProcess"/>
    <dgm:cxn modelId="{865A7BE0-B2F0-4BB6-AF00-1D809E4B015F}" srcId="{1AE62118-CAC9-47A1-ACC2-7F54E215EF2D}" destId="{6B4E6DC8-7433-4F21-A6CD-FF659C7C00D9}" srcOrd="0" destOrd="0" parTransId="{331F2F36-4260-454D-B67D-76465C9FA36E}" sibTransId="{DC1E52F9-51D5-4517-AD14-77DDB9F46ACA}"/>
    <dgm:cxn modelId="{3D7FFDE7-B00A-5C44-9A09-BD17C4376634}" type="presParOf" srcId="{3C1A2E33-E10A-DD44-99BE-5404C923EF31}" destId="{3702B703-AC96-624C-9212-192F90E203F6}" srcOrd="0" destOrd="0" presId="urn:microsoft.com/office/officeart/2016/7/layout/VerticalDownArrowProcess"/>
    <dgm:cxn modelId="{5B248C9E-B00A-7E45-AF8B-E4AB67262BAE}" type="presParOf" srcId="{3702B703-AC96-624C-9212-192F90E203F6}" destId="{60B125C9-68E4-C040-8AC1-18B5AEC4AE8C}" srcOrd="0" destOrd="0" presId="urn:microsoft.com/office/officeart/2016/7/layout/VerticalDownArrowProcess"/>
    <dgm:cxn modelId="{697D2201-EE0F-114F-B031-346497A9DCE6}" type="presParOf" srcId="{3702B703-AC96-624C-9212-192F90E203F6}" destId="{5A00E453-3542-0A4F-94C7-5BA093B26B28}" srcOrd="1" destOrd="0" presId="urn:microsoft.com/office/officeart/2016/7/layout/VerticalDownArrowProcess"/>
    <dgm:cxn modelId="{1F102D3F-959C-C346-9BAD-7FA189033735}" type="presParOf" srcId="{3C1A2E33-E10A-DD44-99BE-5404C923EF31}" destId="{5E95A784-4D67-2A4E-8B19-4600A58212BF}" srcOrd="1" destOrd="0" presId="urn:microsoft.com/office/officeart/2016/7/layout/VerticalDownArrowProcess"/>
    <dgm:cxn modelId="{C2E70A7F-8A70-1E41-9CEB-D4B8BB480678}" type="presParOf" srcId="{3C1A2E33-E10A-DD44-99BE-5404C923EF31}" destId="{34A9AC16-2950-C544-A494-9077DC9B4C61}" srcOrd="2" destOrd="0" presId="urn:microsoft.com/office/officeart/2016/7/layout/VerticalDownArrowProcess"/>
    <dgm:cxn modelId="{7B38821E-AC1D-6546-AB7A-ECBD05F286E4}" type="presParOf" srcId="{34A9AC16-2950-C544-A494-9077DC9B4C61}" destId="{1A7E333A-F7A6-9A42-B9E8-D8BEFE57246A}" srcOrd="0" destOrd="0" presId="urn:microsoft.com/office/officeart/2016/7/layout/VerticalDownArrowProcess"/>
    <dgm:cxn modelId="{1F1D2A49-2AEE-1641-AF41-D726EE650D93}" type="presParOf" srcId="{34A9AC16-2950-C544-A494-9077DC9B4C61}" destId="{0E96F8AE-3EB4-E244-8E28-8AD94D2E61D5}" srcOrd="1" destOrd="0" presId="urn:microsoft.com/office/officeart/2016/7/layout/VerticalDownArrowProcess"/>
    <dgm:cxn modelId="{EC471ACF-5831-ED49-B303-8E727A6662A5}" type="presParOf" srcId="{34A9AC16-2950-C544-A494-9077DC9B4C61}" destId="{81A3320A-FA2B-004E-931B-0F78B391411D}" srcOrd="2" destOrd="0" presId="urn:microsoft.com/office/officeart/2016/7/layout/VerticalDownArrowProcess"/>
    <dgm:cxn modelId="{BA22D4BF-6110-9D44-A618-356F4CC9ECD9}" type="presParOf" srcId="{3C1A2E33-E10A-DD44-99BE-5404C923EF31}" destId="{60D0CF23-4FE2-D149-A117-CD8323462F0C}" srcOrd="3" destOrd="0" presId="urn:microsoft.com/office/officeart/2016/7/layout/VerticalDownArrowProcess"/>
    <dgm:cxn modelId="{7B02139D-E541-D84A-857A-B939A7DA8196}" type="presParOf" srcId="{3C1A2E33-E10A-DD44-99BE-5404C923EF31}" destId="{5F863607-150B-CC45-8D32-E1EE37CE4201}" srcOrd="4" destOrd="0" presId="urn:microsoft.com/office/officeart/2016/7/layout/VerticalDownArrowProcess"/>
    <dgm:cxn modelId="{9AB0B910-E976-C346-A189-D6B8238ACB99}" type="presParOf" srcId="{5F863607-150B-CC45-8D32-E1EE37CE4201}" destId="{DEE78114-630F-9F49-81D6-624AB890BF1B}" srcOrd="0" destOrd="0" presId="urn:microsoft.com/office/officeart/2016/7/layout/VerticalDownArrowProcess"/>
    <dgm:cxn modelId="{EBECE920-A419-014C-9A1E-DE9DB3B6A586}" type="presParOf" srcId="{5F863607-150B-CC45-8D32-E1EE37CE4201}" destId="{C1F6D160-4644-9F4E-97A5-081C2B7B7D91}" srcOrd="1" destOrd="0" presId="urn:microsoft.com/office/officeart/2016/7/layout/VerticalDownArrowProcess"/>
    <dgm:cxn modelId="{936DAEFA-1A96-424D-A114-5329DD40520C}" type="presParOf" srcId="{5F863607-150B-CC45-8D32-E1EE37CE4201}" destId="{2C0424CB-0D76-4543-9620-2CF8C7B1A99E}" srcOrd="2" destOrd="0" presId="urn:microsoft.com/office/officeart/2016/7/layout/VerticalDownArrowProcess"/>
    <dgm:cxn modelId="{CA8BDAF3-8823-1447-8348-2C27F8443DF4}" type="presParOf" srcId="{3C1A2E33-E10A-DD44-99BE-5404C923EF31}" destId="{99C6345D-D536-4947-A910-C5EB8A40BCF0}" srcOrd="5" destOrd="0" presId="urn:microsoft.com/office/officeart/2016/7/layout/VerticalDownArrowProcess"/>
    <dgm:cxn modelId="{91DF4A1B-2608-CB46-96D5-2DCC607CC545}" type="presParOf" srcId="{3C1A2E33-E10A-DD44-99BE-5404C923EF31}" destId="{7B4D47D5-4CED-6C4F-9D29-BCF689303489}" srcOrd="6" destOrd="0" presId="urn:microsoft.com/office/officeart/2016/7/layout/VerticalDownArrowProcess"/>
    <dgm:cxn modelId="{AF9DFB76-8470-3741-A351-0E6E2620EE61}" type="presParOf" srcId="{7B4D47D5-4CED-6C4F-9D29-BCF689303489}" destId="{5423F412-490C-6E47-B427-FE9FE4ADFD4F}" srcOrd="0" destOrd="0" presId="urn:microsoft.com/office/officeart/2016/7/layout/VerticalDownArrowProcess"/>
    <dgm:cxn modelId="{9E20DCDE-42F9-BE4D-B7BE-603F6EF24479}" type="presParOf" srcId="{7B4D47D5-4CED-6C4F-9D29-BCF689303489}" destId="{6466ABCD-72E5-7546-9E8C-95D8588EA767}" srcOrd="1" destOrd="0" presId="urn:microsoft.com/office/officeart/2016/7/layout/VerticalDownArrowProcess"/>
    <dgm:cxn modelId="{EF7D0CAC-44FE-7E4A-A626-04FFAD22FDAE}" type="presParOf" srcId="{7B4D47D5-4CED-6C4F-9D29-BCF689303489}" destId="{B4112D32-9477-5742-B6E0-3C3B0843966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63FB6-A57C-6441-8CE1-FEA8FE62088D}">
      <dsp:nvSpPr>
        <dsp:cNvPr id="0" name=""/>
        <dsp:cNvSpPr/>
      </dsp:nvSpPr>
      <dsp:spPr>
        <a:xfrm>
          <a:off x="0" y="15437"/>
          <a:ext cx="7315200" cy="1113840"/>
        </a:xfrm>
        <a:prstGeom prst="roundRect">
          <a:avLst/>
        </a:prstGeom>
        <a:solidFill>
          <a:schemeClr val="accent6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Register for a timeslot for PA1 interview grading!</a:t>
          </a:r>
        </a:p>
      </dsp:txBody>
      <dsp:txXfrm>
        <a:off x="54373" y="69810"/>
        <a:ext cx="7206454" cy="1005094"/>
      </dsp:txXfrm>
    </dsp:sp>
    <dsp:sp modelId="{40093E86-9652-1449-B1D7-5A553317E9BF}">
      <dsp:nvSpPr>
        <dsp:cNvPr id="0" name=""/>
        <dsp:cNvSpPr/>
      </dsp:nvSpPr>
      <dsp:spPr>
        <a:xfrm>
          <a:off x="0" y="1209917"/>
          <a:ext cx="7315200" cy="1113840"/>
        </a:xfrm>
        <a:prstGeom prst="roundRect">
          <a:avLst/>
        </a:prstGeom>
        <a:solidFill>
          <a:schemeClr val="accent6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 to prepare for the interview?</a:t>
          </a:r>
          <a:endParaRPr lang="en-US" sz="2800" kern="1200" dirty="0"/>
        </a:p>
      </dsp:txBody>
      <dsp:txXfrm>
        <a:off x="54373" y="1264290"/>
        <a:ext cx="7206454" cy="1005094"/>
      </dsp:txXfrm>
    </dsp:sp>
    <dsp:sp modelId="{889B4279-E448-B348-952A-65AAE5C4A625}">
      <dsp:nvSpPr>
        <dsp:cNvPr id="0" name=""/>
        <dsp:cNvSpPr/>
      </dsp:nvSpPr>
      <dsp:spPr>
        <a:xfrm>
          <a:off x="0" y="2323757"/>
          <a:ext cx="7315200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Laptop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Submitted source code</a:t>
          </a: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Knowledge… for example: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Bootloader?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System call?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Files you modified to add your own system call?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Courier New" panose="02070309020205020404" pitchFamily="49" charset="0"/>
            <a:buChar char="o"/>
          </a:pPr>
          <a:r>
            <a:rPr lang="en-US" sz="2200" kern="1200" dirty="0"/>
            <a:t>Used functions?</a:t>
          </a:r>
        </a:p>
      </dsp:txBody>
      <dsp:txXfrm>
        <a:off x="0" y="2323757"/>
        <a:ext cx="7315200" cy="2782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25C9-68E4-C040-8AC1-18B5AEC4AE8C}">
      <dsp:nvSpPr>
        <dsp:cNvPr id="0" name=""/>
        <dsp:cNvSpPr/>
      </dsp:nvSpPr>
      <dsp:spPr>
        <a:xfrm>
          <a:off x="0" y="4691444"/>
          <a:ext cx="2144437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Step 4</a:t>
          </a:r>
        </a:p>
      </dsp:txBody>
      <dsp:txXfrm>
        <a:off x="0" y="4691444"/>
        <a:ext cx="2144437" cy="1026373"/>
      </dsp:txXfrm>
    </dsp:sp>
    <dsp:sp modelId="{5A00E453-3542-0A4F-94C7-5BA093B26B28}">
      <dsp:nvSpPr>
        <dsp:cNvPr id="0" name=""/>
        <dsp:cNvSpPr/>
      </dsp:nvSpPr>
      <dsp:spPr>
        <a:xfrm>
          <a:off x="2144437" y="4691444"/>
          <a:ext cx="6433313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the module when you’re finished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Courier" pitchFamily="2" charset="0"/>
            </a:rPr>
            <a:t>sudo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rmmod</a:t>
          </a:r>
          <a:r>
            <a:rPr lang="en-US" sz="1400" kern="1200" dirty="0">
              <a:latin typeface="Courier" pitchFamily="2" charset="0"/>
            </a:rPr>
            <a:t> hello</a:t>
          </a:r>
        </a:p>
      </dsp:txBody>
      <dsp:txXfrm>
        <a:off x="2144437" y="4691444"/>
        <a:ext cx="6433313" cy="1026373"/>
      </dsp:txXfrm>
    </dsp:sp>
    <dsp:sp modelId="{0E96F8AE-3EB4-E244-8E28-8AD94D2E61D5}">
      <dsp:nvSpPr>
        <dsp:cNvPr id="0" name=""/>
        <dsp:cNvSpPr/>
      </dsp:nvSpPr>
      <dsp:spPr>
        <a:xfrm rot="10800000">
          <a:off x="0" y="3128277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Step 3</a:t>
          </a:r>
        </a:p>
      </dsp:txBody>
      <dsp:txXfrm rot="-10800000">
        <a:off x="0" y="3128277"/>
        <a:ext cx="2144437" cy="1026065"/>
      </dsp:txXfrm>
    </dsp:sp>
    <dsp:sp modelId="{81A3320A-FA2B-004E-931B-0F78B391411D}">
      <dsp:nvSpPr>
        <dsp:cNvPr id="0" name=""/>
        <dsp:cNvSpPr/>
      </dsp:nvSpPr>
      <dsp:spPr>
        <a:xfrm>
          <a:off x="2144437" y="3128277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Insert the compiled module into the running kernel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Courier" pitchFamily="2" charset="0"/>
            </a:rPr>
            <a:t>sudo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insmod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hello.ko</a:t>
          </a:r>
          <a:endParaRPr lang="en-US" sz="1400" kern="1200" dirty="0">
            <a:latin typeface="Courier" pitchFamily="2" charset="0"/>
          </a:endParaRPr>
        </a:p>
      </dsp:txBody>
      <dsp:txXfrm>
        <a:off x="2144437" y="3128277"/>
        <a:ext cx="6433313" cy="1026065"/>
      </dsp:txXfrm>
    </dsp:sp>
    <dsp:sp modelId="{C1F6D160-4644-9F4E-97A5-081C2B7B7D91}">
      <dsp:nvSpPr>
        <dsp:cNvPr id="0" name=""/>
        <dsp:cNvSpPr/>
      </dsp:nvSpPr>
      <dsp:spPr>
        <a:xfrm rot="10800000">
          <a:off x="0" y="1565111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Step 2</a:t>
          </a:r>
        </a:p>
      </dsp:txBody>
      <dsp:txXfrm rot="-10800000">
        <a:off x="0" y="1565111"/>
        <a:ext cx="2144437" cy="1026065"/>
      </dsp:txXfrm>
    </dsp:sp>
    <dsp:sp modelId="{2C0424CB-0D76-4543-9620-2CF8C7B1A99E}">
      <dsp:nvSpPr>
        <dsp:cNvPr id="0" name=""/>
        <dsp:cNvSpPr/>
      </dsp:nvSpPr>
      <dsp:spPr>
        <a:xfrm>
          <a:off x="2144437" y="1565111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 the code</a:t>
          </a:r>
        </a:p>
      </dsp:txBody>
      <dsp:txXfrm>
        <a:off x="2144437" y="1565111"/>
        <a:ext cx="6433313" cy="1026065"/>
      </dsp:txXfrm>
    </dsp:sp>
    <dsp:sp modelId="{6466ABCD-72E5-7546-9E8C-95D8588EA767}">
      <dsp:nvSpPr>
        <dsp:cNvPr id="0" name=""/>
        <dsp:cNvSpPr/>
      </dsp:nvSpPr>
      <dsp:spPr>
        <a:xfrm rot="10800000">
          <a:off x="0" y="1944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Step 1</a:t>
          </a:r>
        </a:p>
      </dsp:txBody>
      <dsp:txXfrm rot="-10800000">
        <a:off x="0" y="1944"/>
        <a:ext cx="2144437" cy="1026065"/>
      </dsp:txXfrm>
    </dsp:sp>
    <dsp:sp modelId="{B4112D32-9477-5742-B6E0-3C3B0843966D}">
      <dsp:nvSpPr>
        <dsp:cNvPr id="0" name=""/>
        <dsp:cNvSpPr/>
      </dsp:nvSpPr>
      <dsp:spPr>
        <a:xfrm>
          <a:off x="2144437" y="1944"/>
          <a:ext cx="6433313" cy="1026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 </a:t>
          </a:r>
          <a:r>
            <a:rPr lang="en-US" sz="1800" b="1" kern="1200" dirty="0" err="1"/>
            <a:t>hello.c</a:t>
          </a:r>
          <a:r>
            <a:rPr lang="en-US" sz="1800" b="1" kern="1200" dirty="0"/>
            <a:t> and the </a:t>
          </a:r>
          <a:r>
            <a:rPr lang="en-US" sz="1800" b="1" kern="1200" dirty="0" err="1"/>
            <a:t>Makefile</a:t>
          </a:r>
          <a:endParaRPr lang="en-US" sz="1800" b="1" kern="1200" dirty="0"/>
        </a:p>
      </dsp:txBody>
      <dsp:txXfrm>
        <a:off x="2144437" y="1944"/>
        <a:ext cx="6433313" cy="1026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25C9-68E4-C040-8AC1-18B5AEC4AE8C}">
      <dsp:nvSpPr>
        <dsp:cNvPr id="0" name=""/>
        <dsp:cNvSpPr/>
      </dsp:nvSpPr>
      <dsp:spPr>
        <a:xfrm>
          <a:off x="0" y="4691444"/>
          <a:ext cx="2144437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Step 4</a:t>
          </a:r>
        </a:p>
      </dsp:txBody>
      <dsp:txXfrm>
        <a:off x="0" y="4691444"/>
        <a:ext cx="2144437" cy="1026373"/>
      </dsp:txXfrm>
    </dsp:sp>
    <dsp:sp modelId="{5A00E453-3542-0A4F-94C7-5BA093B26B28}">
      <dsp:nvSpPr>
        <dsp:cNvPr id="0" name=""/>
        <dsp:cNvSpPr/>
      </dsp:nvSpPr>
      <dsp:spPr>
        <a:xfrm>
          <a:off x="2144437" y="4691444"/>
          <a:ext cx="6433313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 the module when you’re finished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Courier" pitchFamily="2" charset="0"/>
            </a:rPr>
            <a:t>sudo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rmmod</a:t>
          </a:r>
          <a:r>
            <a:rPr lang="en-US" sz="1400" kern="1200" dirty="0">
              <a:latin typeface="Courier" pitchFamily="2" charset="0"/>
            </a:rPr>
            <a:t> hello</a:t>
          </a:r>
        </a:p>
      </dsp:txBody>
      <dsp:txXfrm>
        <a:off x="2144437" y="4691444"/>
        <a:ext cx="6433313" cy="1026373"/>
      </dsp:txXfrm>
    </dsp:sp>
    <dsp:sp modelId="{0E96F8AE-3EB4-E244-8E28-8AD94D2E61D5}">
      <dsp:nvSpPr>
        <dsp:cNvPr id="0" name=""/>
        <dsp:cNvSpPr/>
      </dsp:nvSpPr>
      <dsp:spPr>
        <a:xfrm rot="10800000">
          <a:off x="0" y="3128277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Step 3</a:t>
          </a:r>
        </a:p>
      </dsp:txBody>
      <dsp:txXfrm rot="-10800000">
        <a:off x="0" y="3128277"/>
        <a:ext cx="2144437" cy="1026065"/>
      </dsp:txXfrm>
    </dsp:sp>
    <dsp:sp modelId="{81A3320A-FA2B-004E-931B-0F78B391411D}">
      <dsp:nvSpPr>
        <dsp:cNvPr id="0" name=""/>
        <dsp:cNvSpPr/>
      </dsp:nvSpPr>
      <dsp:spPr>
        <a:xfrm>
          <a:off x="2144437" y="3128277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Insert the compiled module into the running kernel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err="1">
              <a:latin typeface="Courier" pitchFamily="2" charset="0"/>
            </a:rPr>
            <a:t>sudo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insmod</a:t>
          </a:r>
          <a:r>
            <a:rPr lang="en-US" sz="1400" kern="1200" dirty="0">
              <a:latin typeface="Courier" pitchFamily="2" charset="0"/>
            </a:rPr>
            <a:t> </a:t>
          </a:r>
          <a:r>
            <a:rPr lang="en-US" sz="1400" kern="1200" dirty="0" err="1">
              <a:latin typeface="Courier" pitchFamily="2" charset="0"/>
            </a:rPr>
            <a:t>hello.ko</a:t>
          </a:r>
          <a:endParaRPr lang="en-US" sz="1400" kern="1200" dirty="0">
            <a:latin typeface="Courier" pitchFamily="2" charset="0"/>
          </a:endParaRPr>
        </a:p>
      </dsp:txBody>
      <dsp:txXfrm>
        <a:off x="2144437" y="3128277"/>
        <a:ext cx="6433313" cy="1026065"/>
      </dsp:txXfrm>
    </dsp:sp>
    <dsp:sp modelId="{C1F6D160-4644-9F4E-97A5-081C2B7B7D91}">
      <dsp:nvSpPr>
        <dsp:cNvPr id="0" name=""/>
        <dsp:cNvSpPr/>
      </dsp:nvSpPr>
      <dsp:spPr>
        <a:xfrm rot="10800000">
          <a:off x="0" y="1565111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Step 2</a:t>
          </a:r>
        </a:p>
      </dsp:txBody>
      <dsp:txXfrm rot="-10800000">
        <a:off x="0" y="1565111"/>
        <a:ext cx="2144437" cy="1026065"/>
      </dsp:txXfrm>
    </dsp:sp>
    <dsp:sp modelId="{2C0424CB-0D76-4543-9620-2CF8C7B1A99E}">
      <dsp:nvSpPr>
        <dsp:cNvPr id="0" name=""/>
        <dsp:cNvSpPr/>
      </dsp:nvSpPr>
      <dsp:spPr>
        <a:xfrm>
          <a:off x="2144437" y="1565111"/>
          <a:ext cx="6433313" cy="1026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Compile the code</a:t>
          </a:r>
        </a:p>
      </dsp:txBody>
      <dsp:txXfrm>
        <a:off x="2144437" y="1565111"/>
        <a:ext cx="6433313" cy="1026065"/>
      </dsp:txXfrm>
    </dsp:sp>
    <dsp:sp modelId="{6466ABCD-72E5-7546-9E8C-95D8588EA767}">
      <dsp:nvSpPr>
        <dsp:cNvPr id="0" name=""/>
        <dsp:cNvSpPr/>
      </dsp:nvSpPr>
      <dsp:spPr>
        <a:xfrm rot="10800000">
          <a:off x="0" y="1944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Step 1</a:t>
          </a:r>
        </a:p>
      </dsp:txBody>
      <dsp:txXfrm rot="-10800000">
        <a:off x="0" y="1944"/>
        <a:ext cx="2144437" cy="1026065"/>
      </dsp:txXfrm>
    </dsp:sp>
    <dsp:sp modelId="{B4112D32-9477-5742-B6E0-3C3B0843966D}">
      <dsp:nvSpPr>
        <dsp:cNvPr id="0" name=""/>
        <dsp:cNvSpPr/>
      </dsp:nvSpPr>
      <dsp:spPr>
        <a:xfrm>
          <a:off x="2144437" y="1944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hello.c and the Makefile</a:t>
          </a:r>
        </a:p>
      </dsp:txBody>
      <dsp:txXfrm>
        <a:off x="2144437" y="1944"/>
        <a:ext cx="6433313" cy="1026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25C9-68E4-C040-8AC1-18B5AEC4AE8C}">
      <dsp:nvSpPr>
        <dsp:cNvPr id="0" name=""/>
        <dsp:cNvSpPr/>
      </dsp:nvSpPr>
      <dsp:spPr>
        <a:xfrm>
          <a:off x="0" y="4691444"/>
          <a:ext cx="2144437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Step 4</a:t>
          </a:r>
        </a:p>
      </dsp:txBody>
      <dsp:txXfrm>
        <a:off x="0" y="4691444"/>
        <a:ext cx="2144437" cy="1026373"/>
      </dsp:txXfrm>
    </dsp:sp>
    <dsp:sp modelId="{5A00E453-3542-0A4F-94C7-5BA093B26B28}">
      <dsp:nvSpPr>
        <dsp:cNvPr id="0" name=""/>
        <dsp:cNvSpPr/>
      </dsp:nvSpPr>
      <dsp:spPr>
        <a:xfrm>
          <a:off x="2144437" y="4691444"/>
          <a:ext cx="6433313" cy="1026373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Remove the module when you’re finished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rmmod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hello</a:t>
          </a:r>
        </a:p>
      </dsp:txBody>
      <dsp:txXfrm>
        <a:off x="2144437" y="4691444"/>
        <a:ext cx="6433313" cy="1026373"/>
      </dsp:txXfrm>
    </dsp:sp>
    <dsp:sp modelId="{0E96F8AE-3EB4-E244-8E28-8AD94D2E61D5}">
      <dsp:nvSpPr>
        <dsp:cNvPr id="0" name=""/>
        <dsp:cNvSpPr/>
      </dsp:nvSpPr>
      <dsp:spPr>
        <a:xfrm rot="10800000">
          <a:off x="0" y="3128277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Step 3</a:t>
          </a:r>
        </a:p>
      </dsp:txBody>
      <dsp:txXfrm rot="-10800000">
        <a:off x="0" y="3128277"/>
        <a:ext cx="2144437" cy="1026065"/>
      </dsp:txXfrm>
    </dsp:sp>
    <dsp:sp modelId="{81A3320A-FA2B-004E-931B-0F78B391411D}">
      <dsp:nvSpPr>
        <dsp:cNvPr id="0" name=""/>
        <dsp:cNvSpPr/>
      </dsp:nvSpPr>
      <dsp:spPr>
        <a:xfrm>
          <a:off x="2144437" y="3128277"/>
          <a:ext cx="6433313" cy="1026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Insert the compiled module into the running kernel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sz="1400" b="1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insmod</a:t>
          </a:r>
          <a:r>
            <a:rPr lang="en-US" sz="1400" b="1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hello.ko</a:t>
          </a:r>
          <a:endParaRPr lang="en-US" sz="1400" b="1" kern="1200" dirty="0">
            <a:solidFill>
              <a:schemeClr val="bg1"/>
            </a:solidFill>
            <a:latin typeface="Courier" pitchFamily="2" charset="0"/>
          </a:endParaRPr>
        </a:p>
      </dsp:txBody>
      <dsp:txXfrm>
        <a:off x="2144437" y="3128277"/>
        <a:ext cx="6433313" cy="1026065"/>
      </dsp:txXfrm>
    </dsp:sp>
    <dsp:sp modelId="{C1F6D160-4644-9F4E-97A5-081C2B7B7D91}">
      <dsp:nvSpPr>
        <dsp:cNvPr id="0" name=""/>
        <dsp:cNvSpPr/>
      </dsp:nvSpPr>
      <dsp:spPr>
        <a:xfrm rot="10800000">
          <a:off x="0" y="1565111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2</a:t>
          </a:r>
        </a:p>
      </dsp:txBody>
      <dsp:txXfrm rot="-10800000">
        <a:off x="0" y="1565111"/>
        <a:ext cx="2144437" cy="1026065"/>
      </dsp:txXfrm>
    </dsp:sp>
    <dsp:sp modelId="{2C0424CB-0D76-4543-9620-2CF8C7B1A99E}">
      <dsp:nvSpPr>
        <dsp:cNvPr id="0" name=""/>
        <dsp:cNvSpPr/>
      </dsp:nvSpPr>
      <dsp:spPr>
        <a:xfrm>
          <a:off x="2144437" y="1565111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</a:rPr>
            <a:t>Compile the code</a:t>
          </a:r>
        </a:p>
      </dsp:txBody>
      <dsp:txXfrm>
        <a:off x="2144437" y="1565111"/>
        <a:ext cx="6433313" cy="1026065"/>
      </dsp:txXfrm>
    </dsp:sp>
    <dsp:sp modelId="{6466ABCD-72E5-7546-9E8C-95D8588EA767}">
      <dsp:nvSpPr>
        <dsp:cNvPr id="0" name=""/>
        <dsp:cNvSpPr/>
      </dsp:nvSpPr>
      <dsp:spPr>
        <a:xfrm rot="10800000">
          <a:off x="0" y="1944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1</a:t>
          </a:r>
        </a:p>
      </dsp:txBody>
      <dsp:txXfrm rot="-10800000">
        <a:off x="0" y="1944"/>
        <a:ext cx="2144437" cy="1026065"/>
      </dsp:txXfrm>
    </dsp:sp>
    <dsp:sp modelId="{B4112D32-9477-5742-B6E0-3C3B0843966D}">
      <dsp:nvSpPr>
        <dsp:cNvPr id="0" name=""/>
        <dsp:cNvSpPr/>
      </dsp:nvSpPr>
      <dsp:spPr>
        <a:xfrm>
          <a:off x="2144437" y="1944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Create hello.c and the Makefile</a:t>
          </a:r>
        </a:p>
      </dsp:txBody>
      <dsp:txXfrm>
        <a:off x="2144437" y="1944"/>
        <a:ext cx="6433313" cy="1026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25C9-68E4-C040-8AC1-18B5AEC4AE8C}">
      <dsp:nvSpPr>
        <dsp:cNvPr id="0" name=""/>
        <dsp:cNvSpPr/>
      </dsp:nvSpPr>
      <dsp:spPr>
        <a:xfrm>
          <a:off x="0" y="4691444"/>
          <a:ext cx="2144437" cy="1026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bg1"/>
              </a:solidFill>
            </a:rPr>
            <a:t>Step 4</a:t>
          </a:r>
        </a:p>
      </dsp:txBody>
      <dsp:txXfrm>
        <a:off x="0" y="4691444"/>
        <a:ext cx="2144437" cy="1026373"/>
      </dsp:txXfrm>
    </dsp:sp>
    <dsp:sp modelId="{5A00E453-3542-0A4F-94C7-5BA093B26B28}">
      <dsp:nvSpPr>
        <dsp:cNvPr id="0" name=""/>
        <dsp:cNvSpPr/>
      </dsp:nvSpPr>
      <dsp:spPr>
        <a:xfrm>
          <a:off x="2144437" y="4691444"/>
          <a:ext cx="6433313" cy="102637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Remove the module when you’re finished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sz="1400" b="1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1" kern="1200" dirty="0" err="1">
              <a:solidFill>
                <a:schemeClr val="bg1"/>
              </a:solidFill>
              <a:latin typeface="Courier" pitchFamily="2" charset="0"/>
            </a:rPr>
            <a:t>rmmod</a:t>
          </a:r>
          <a:r>
            <a:rPr lang="en-US" sz="1400" b="1" kern="1200" dirty="0">
              <a:solidFill>
                <a:schemeClr val="bg1"/>
              </a:solidFill>
              <a:latin typeface="Courier" pitchFamily="2" charset="0"/>
            </a:rPr>
            <a:t> hello</a:t>
          </a:r>
        </a:p>
      </dsp:txBody>
      <dsp:txXfrm>
        <a:off x="2144437" y="4691444"/>
        <a:ext cx="6433313" cy="1026373"/>
      </dsp:txXfrm>
    </dsp:sp>
    <dsp:sp modelId="{0E96F8AE-3EB4-E244-8E28-8AD94D2E61D5}">
      <dsp:nvSpPr>
        <dsp:cNvPr id="0" name=""/>
        <dsp:cNvSpPr/>
      </dsp:nvSpPr>
      <dsp:spPr>
        <a:xfrm rot="10800000">
          <a:off x="0" y="3128277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3</a:t>
          </a:r>
        </a:p>
      </dsp:txBody>
      <dsp:txXfrm rot="-10800000">
        <a:off x="0" y="3128277"/>
        <a:ext cx="2144437" cy="1026065"/>
      </dsp:txXfrm>
    </dsp:sp>
    <dsp:sp modelId="{81A3320A-FA2B-004E-931B-0F78B391411D}">
      <dsp:nvSpPr>
        <dsp:cNvPr id="0" name=""/>
        <dsp:cNvSpPr/>
      </dsp:nvSpPr>
      <dsp:spPr>
        <a:xfrm>
          <a:off x="2144437" y="3128277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Insert the compiled module into the running kernel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sudo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insmod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</a:t>
          </a: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hello.ko</a:t>
          </a:r>
          <a:endParaRPr lang="en-US" sz="1400" b="0" kern="1200" dirty="0">
            <a:solidFill>
              <a:schemeClr val="bg1"/>
            </a:solidFill>
            <a:latin typeface="Courier" pitchFamily="2" charset="0"/>
          </a:endParaRPr>
        </a:p>
      </dsp:txBody>
      <dsp:txXfrm>
        <a:off x="2144437" y="3128277"/>
        <a:ext cx="6433313" cy="1026065"/>
      </dsp:txXfrm>
    </dsp:sp>
    <dsp:sp modelId="{C1F6D160-4644-9F4E-97A5-081C2B7B7D91}">
      <dsp:nvSpPr>
        <dsp:cNvPr id="0" name=""/>
        <dsp:cNvSpPr/>
      </dsp:nvSpPr>
      <dsp:spPr>
        <a:xfrm rot="10800000">
          <a:off x="0" y="1565111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2</a:t>
          </a:r>
        </a:p>
      </dsp:txBody>
      <dsp:txXfrm rot="-10800000">
        <a:off x="0" y="1565111"/>
        <a:ext cx="2144437" cy="1026065"/>
      </dsp:txXfrm>
    </dsp:sp>
    <dsp:sp modelId="{2C0424CB-0D76-4543-9620-2CF8C7B1A99E}">
      <dsp:nvSpPr>
        <dsp:cNvPr id="0" name=""/>
        <dsp:cNvSpPr/>
      </dsp:nvSpPr>
      <dsp:spPr>
        <a:xfrm>
          <a:off x="2144437" y="1565111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177800" rIns="130498" bIns="1778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</a:rPr>
            <a:t>Compile the code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make –C /lib/modules/$(</a:t>
          </a:r>
          <a:r>
            <a:rPr lang="en-US" sz="1400" b="0" kern="1200" dirty="0" err="1">
              <a:solidFill>
                <a:schemeClr val="bg1"/>
              </a:solidFill>
              <a:latin typeface="Courier" pitchFamily="2" charset="0"/>
            </a:rPr>
            <a:t>uname</a:t>
          </a:r>
          <a:r>
            <a:rPr lang="en-US" sz="1400" b="0" kern="1200" dirty="0">
              <a:solidFill>
                <a:schemeClr val="bg1"/>
              </a:solidFill>
              <a:latin typeface="Courier" pitchFamily="2" charset="0"/>
            </a:rPr>
            <a:t> –r)/build M=$PWD modules</a:t>
          </a:r>
        </a:p>
      </dsp:txBody>
      <dsp:txXfrm>
        <a:off x="2144437" y="1565111"/>
        <a:ext cx="6433313" cy="1026065"/>
      </dsp:txXfrm>
    </dsp:sp>
    <dsp:sp modelId="{6466ABCD-72E5-7546-9E8C-95D8588EA767}">
      <dsp:nvSpPr>
        <dsp:cNvPr id="0" name=""/>
        <dsp:cNvSpPr/>
      </dsp:nvSpPr>
      <dsp:spPr>
        <a:xfrm rot="10800000">
          <a:off x="0" y="1944"/>
          <a:ext cx="2144437" cy="157856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512" tIns="256032" rIns="15251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solidFill>
                <a:schemeClr val="bg1"/>
              </a:solidFill>
            </a:rPr>
            <a:t>Step 1</a:t>
          </a:r>
        </a:p>
      </dsp:txBody>
      <dsp:txXfrm rot="-10800000">
        <a:off x="0" y="1944"/>
        <a:ext cx="2144437" cy="1026065"/>
      </dsp:txXfrm>
    </dsp:sp>
    <dsp:sp modelId="{B4112D32-9477-5742-B6E0-3C3B0843966D}">
      <dsp:nvSpPr>
        <dsp:cNvPr id="0" name=""/>
        <dsp:cNvSpPr/>
      </dsp:nvSpPr>
      <dsp:spPr>
        <a:xfrm>
          <a:off x="2144437" y="1944"/>
          <a:ext cx="6433313" cy="1026065"/>
        </a:xfrm>
        <a:prstGeom prst="rect">
          <a:avLst/>
        </a:prstGeom>
        <a:solidFill>
          <a:schemeClr val="accent4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8" tIns="228600" rIns="130498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Create hello.c and the Makefile</a:t>
          </a:r>
        </a:p>
      </dsp:txBody>
      <dsp:txXfrm>
        <a:off x="2144437" y="1944"/>
        <a:ext cx="6433313" cy="102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6E06DD-F041-EB4D-B192-914B1BFD2E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68FC3-BD3D-2244-9BA7-5B895276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CE6E2-8EED-D34F-982B-F0FB411CF888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32B7C-04B3-4D41-8AC9-97926AB536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E6020-CC5B-5F47-B5E1-BD932F256C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01B05-6EA7-B141-8A97-7370E48C7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09DCA-9150-1344-A602-290EE922FD65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24293-1E12-3143-9602-C3672B1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dmesg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2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" dirty="0"/>
              <a:t>via an appropriate device special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unix.stackexchange.com</a:t>
            </a:r>
            <a:r>
              <a:rPr lang="en-US" dirty="0"/>
              <a:t>/questions/101759/difference-between-device-file-and-device-drivers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cd /dev -&gt; ls –l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Type, Permissions, Owner, Group, Major Device Number, Minor Device Number, Timestamp, Device Name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– character; b – block; p – pipe; s – socket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Documentation/admin-guide/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devices.txt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www.ibm.com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/support/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knowledgecenter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linuxonibm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com.ibm.linux.z.lgdd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lgdd_c_udev.html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6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LKM author sets up </a:t>
            </a:r>
            <a:r>
              <a:rPr lang="en-US" sz="12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init_module</a:t>
            </a:r>
            <a:r>
              <a:rPr lang="en-US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to call a kernel function that registers the subroutines that the LKM contains.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24293-1E12-3143-9602-C3672B193C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dmesg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9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dmesg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1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dmesg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5E8C3-C69C-3347-A5A0-1449B30F5BA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5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6166" y="6356350"/>
            <a:ext cx="915461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BB19FB-DF20-0A40-8B7A-C1B1CF954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67A65-2015-0347-876D-94B8B46E5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B5E40E8-D39C-074B-A23C-4613FC238EC8}"/>
              </a:ext>
            </a:extLst>
          </p:cNvPr>
          <p:cNvSpPr/>
          <p:nvPr userDrawn="1"/>
        </p:nvSpPr>
        <p:spPr>
          <a:xfrm>
            <a:off x="-4746974" y="-3479174"/>
            <a:ext cx="9412759" cy="9226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8E6A-D179-654E-A6C1-E33478F90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3354" y="500489"/>
            <a:ext cx="6924798" cy="5719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81608-1C1A-E94A-B631-E93C2FE0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10" y="58457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1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1E314C-D610-BE41-BB85-56C9085B52D9}"/>
              </a:ext>
            </a:extLst>
          </p:cNvPr>
          <p:cNvSpPr/>
          <p:nvPr userDrawn="1"/>
        </p:nvSpPr>
        <p:spPr>
          <a:xfrm>
            <a:off x="0" y="5086595"/>
            <a:ext cx="12192000" cy="11096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67A65-2015-0347-876D-94B8B46E5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F7FAB-A21A-6B4C-B2F8-1E375FE5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06" y="5246687"/>
            <a:ext cx="10395788" cy="949570"/>
          </a:xfrm>
          <a:solidFill>
            <a:schemeClr val="accent1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E082C-B125-A84D-BC42-BE9888BA31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075" y="468557"/>
            <a:ext cx="10991850" cy="461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86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4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5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26167" y="6356350"/>
            <a:ext cx="2834640" cy="365125"/>
          </a:xfrm>
        </p:spPr>
        <p:txBody>
          <a:bodyPr/>
          <a:lstStyle/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69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7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1FCE-85F1-5D41-9F0C-E77DEBFA7114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0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FB1E52-0951-A24E-BE16-3B64B2B2EC44}"/>
              </a:ext>
            </a:extLst>
          </p:cNvPr>
          <p:cNvSpPr/>
          <p:nvPr userDrawn="1"/>
        </p:nvSpPr>
        <p:spPr>
          <a:xfrm>
            <a:off x="8651602" y="763289"/>
            <a:ext cx="3434862" cy="5322277"/>
          </a:xfrm>
          <a:prstGeom prst="rect">
            <a:avLst/>
          </a:prstGeom>
          <a:solidFill>
            <a:srgbClr val="D2D2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16279" y="112383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C593D-1A7C-6F41-B203-7DC0F0DFB5C9}"/>
              </a:ext>
            </a:extLst>
          </p:cNvPr>
          <p:cNvSpPr/>
          <p:nvPr userDrawn="1"/>
        </p:nvSpPr>
        <p:spPr>
          <a:xfrm>
            <a:off x="-1078523" y="492369"/>
            <a:ext cx="5029200" cy="5650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EBD1A-A655-BD40-A7EF-21CF7954BD0C}"/>
              </a:ext>
            </a:extLst>
          </p:cNvPr>
          <p:cNvSpPr/>
          <p:nvPr userDrawn="1"/>
        </p:nvSpPr>
        <p:spPr>
          <a:xfrm>
            <a:off x="-23424" y="763289"/>
            <a:ext cx="574431" cy="532227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3820A8-50E4-C245-B52D-5C7706B7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31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67A65-2015-0347-876D-94B8B46E5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67A65-2015-0347-876D-94B8B46E55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B5E40E8-D39C-074B-A23C-4613FC238EC8}"/>
              </a:ext>
            </a:extLst>
          </p:cNvPr>
          <p:cNvSpPr/>
          <p:nvPr userDrawn="1"/>
        </p:nvSpPr>
        <p:spPr>
          <a:xfrm>
            <a:off x="3094892" y="-1252661"/>
            <a:ext cx="9999786" cy="92260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A8E6A-D179-654E-A6C1-E33478F906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7964" y="500489"/>
            <a:ext cx="7850188" cy="5719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81608-1C1A-E94A-B631-E93C2FE0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81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6166" y="6356350"/>
            <a:ext cx="915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University of Colorado </a:t>
            </a:r>
            <a:r>
              <a:rPr lang="en-US" b="1" dirty="0"/>
              <a:t>Boulder</a:t>
            </a:r>
            <a:r>
              <a:rPr lang="en-US" dirty="0"/>
              <a:t> | CSCI3753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E2079-85B4-3241-8118-3E37C8CD28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78504"/>
          <a:stretch/>
        </p:blipFill>
        <p:spPr>
          <a:xfrm>
            <a:off x="183345" y="6305307"/>
            <a:ext cx="442821" cy="4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68" r:id="rId7"/>
    <p:sldLayoutId id="2147483859" r:id="rId8"/>
    <p:sldLayoutId id="2147483867" r:id="rId9"/>
    <p:sldLayoutId id="2147483869" r:id="rId10"/>
    <p:sldLayoutId id="2147483866" r:id="rId11"/>
    <p:sldLayoutId id="2147483865" r:id="rId12"/>
    <p:sldLayoutId id="2147483864" r:id="rId13"/>
    <p:sldLayoutId id="2147483860" r:id="rId14"/>
    <p:sldLayoutId id="2147483861" r:id="rId15"/>
    <p:sldLayoutId id="2147483862" r:id="rId16"/>
    <p:sldLayoutId id="214748386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2837D-1B5D-5B40-B76E-E47D4E4E5EFA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3753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4903-AE13-E248-9036-55F6353DE0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" y="6096000"/>
            <a:ext cx="109728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Boulder FL maste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72200"/>
            <a:ext cx="2844800" cy="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88EF7-3406-BE4E-B0CB-CA0148B1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F235B-B73A-6B49-8B23-541B8AC6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317AC-2DE2-9F40-A46A-4724B201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89" y="1629610"/>
            <a:ext cx="3968749" cy="3598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1D6A4-26D5-5A47-962C-28B28FF7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84" y="2059781"/>
            <a:ext cx="3968751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9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b="1" dirty="0">
                <a:solidFill>
                  <a:srgbClr val="BFB07D"/>
                </a:solidFill>
              </a:rPr>
              <a:t>Transfers data to and from a user process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endParaRPr lang="en-US" sz="2800" dirty="0">
              <a:solidFill>
                <a:srgbClr val="BFB07D"/>
              </a:solidFill>
            </a:endParaRPr>
          </a:p>
          <a:p>
            <a:r>
              <a:rPr lang="en-US" b="1" dirty="0">
                <a:solidFill>
                  <a:srgbClr val="BFB07D"/>
                </a:solidFill>
              </a:rPr>
              <a:t>When a calling program invokes a routine in the driver, the driver issues commands to the device</a:t>
            </a:r>
          </a:p>
          <a:p>
            <a:r>
              <a:rPr lang="en-US" dirty="0">
                <a:solidFill>
                  <a:srgbClr val="BFB07D"/>
                </a:solidFill>
              </a:rPr>
              <a:t>Once the device sends data back to the driver, the driver may invoke routines in the original calling program</a:t>
            </a:r>
          </a:p>
          <a:p>
            <a:r>
              <a:rPr lang="en-US" dirty="0">
                <a:solidFill>
                  <a:srgbClr val="BFB07D"/>
                </a:solidFill>
              </a:rPr>
              <a:t>A program cannot directly access the driver in the kernel directly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47C62A-3121-FD43-8DE3-0DC232664B71}"/>
              </a:ext>
            </a:extLst>
          </p:cNvPr>
          <p:cNvSpPr/>
          <p:nvPr/>
        </p:nvSpPr>
        <p:spPr>
          <a:xfrm>
            <a:off x="162560" y="2882096"/>
            <a:ext cx="2795129" cy="3225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32AF50C-CC12-C04E-9AD2-8E9237D22430}"/>
              </a:ext>
            </a:extLst>
          </p:cNvPr>
          <p:cNvSpPr/>
          <p:nvPr/>
        </p:nvSpPr>
        <p:spPr>
          <a:xfrm>
            <a:off x="5544275" y="3136740"/>
            <a:ext cx="1886673" cy="162760"/>
          </a:xfrm>
          <a:prstGeom prst="rightArrow">
            <a:avLst/>
          </a:prstGeom>
          <a:solidFill>
            <a:srgbClr val="BFB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13914-CEE5-3247-B40D-780CD4490F58}"/>
              </a:ext>
            </a:extLst>
          </p:cNvPr>
          <p:cNvSpPr txBox="1"/>
          <p:nvPr/>
        </p:nvSpPr>
        <p:spPr>
          <a:xfrm>
            <a:off x="6039699" y="2767408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</a:t>
            </a:r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00A79A0-A3AD-C64B-83BC-3CE0678F7942}"/>
              </a:ext>
            </a:extLst>
          </p:cNvPr>
          <p:cNvSpPr/>
          <p:nvPr/>
        </p:nvSpPr>
        <p:spPr>
          <a:xfrm>
            <a:off x="9415628" y="3121101"/>
            <a:ext cx="583629" cy="178399"/>
          </a:xfrm>
          <a:prstGeom prst="rightArrow">
            <a:avLst/>
          </a:prstGeom>
          <a:solidFill>
            <a:srgbClr val="BFB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B86497-B81D-4C46-A6FC-D05705AD8925}"/>
              </a:ext>
            </a:extLst>
          </p:cNvPr>
          <p:cNvSpPr txBox="1"/>
          <p:nvPr/>
        </p:nvSpPr>
        <p:spPr>
          <a:xfrm>
            <a:off x="9505244" y="2751769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4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When a calling program invokes a routine in the driver, the driver issues commands to the device</a:t>
            </a:r>
          </a:p>
          <a:p>
            <a:r>
              <a:rPr lang="en-US" b="1" dirty="0">
                <a:solidFill>
                  <a:srgbClr val="BFB07D"/>
                </a:solidFill>
              </a:rPr>
              <a:t>Once the device sends data back to the driver, the driver may invoke routines in the original calling program</a:t>
            </a:r>
          </a:p>
          <a:p>
            <a:r>
              <a:rPr lang="en-US" dirty="0">
                <a:solidFill>
                  <a:srgbClr val="BFB07D"/>
                </a:solidFill>
              </a:rPr>
              <a:t>A program cannot directly access the driver in the kernel directly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F27A18-54A5-5741-8B5A-581D7F4E5424}"/>
              </a:ext>
            </a:extLst>
          </p:cNvPr>
          <p:cNvSpPr/>
          <p:nvPr/>
        </p:nvSpPr>
        <p:spPr>
          <a:xfrm>
            <a:off x="162560" y="4896090"/>
            <a:ext cx="2795129" cy="121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B8D6A93C-1537-DD4D-AC41-E266A8D20B8B}"/>
              </a:ext>
            </a:extLst>
          </p:cNvPr>
          <p:cNvSpPr/>
          <p:nvPr/>
        </p:nvSpPr>
        <p:spPr>
          <a:xfrm>
            <a:off x="9166578" y="3436477"/>
            <a:ext cx="959556" cy="159266"/>
          </a:xfrm>
          <a:prstGeom prst="leftArrow">
            <a:avLst/>
          </a:prstGeom>
          <a:solidFill>
            <a:srgbClr val="BFB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234C3E-1573-6145-98FC-D16AFD4C4ACE}"/>
              </a:ext>
            </a:extLst>
          </p:cNvPr>
          <p:cNvSpPr txBox="1"/>
          <p:nvPr/>
        </p:nvSpPr>
        <p:spPr>
          <a:xfrm>
            <a:off x="6007219" y="3591356"/>
            <a:ext cx="10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Invoke routine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F23A9A6-606D-2B4A-816F-372CE53AF9A8}"/>
              </a:ext>
            </a:extLst>
          </p:cNvPr>
          <p:cNvSpPr/>
          <p:nvPr/>
        </p:nvSpPr>
        <p:spPr>
          <a:xfrm>
            <a:off x="5457534" y="3436134"/>
            <a:ext cx="1908453" cy="155222"/>
          </a:xfrm>
          <a:prstGeom prst="leftArrow">
            <a:avLst/>
          </a:prstGeom>
          <a:solidFill>
            <a:srgbClr val="BFB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F1F18D-B01F-CE4C-8850-2C03E2B549AC}"/>
              </a:ext>
            </a:extLst>
          </p:cNvPr>
          <p:cNvSpPr txBox="1"/>
          <p:nvPr/>
        </p:nvSpPr>
        <p:spPr>
          <a:xfrm>
            <a:off x="9690226" y="3693910"/>
            <a:ext cx="94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3027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When a calling program invokes a routine in the driver, the driver issues commands to the device</a:t>
            </a:r>
          </a:p>
          <a:p>
            <a:r>
              <a:rPr lang="en-US" dirty="0">
                <a:solidFill>
                  <a:srgbClr val="BFB07D"/>
                </a:solidFill>
              </a:rPr>
              <a:t>Once the device sends data back to the driver, the driver may invoke routines in the original calling program</a:t>
            </a:r>
          </a:p>
          <a:p>
            <a:r>
              <a:rPr lang="en-US" b="1" dirty="0">
                <a:solidFill>
                  <a:srgbClr val="BFB07D"/>
                </a:solidFill>
              </a:rPr>
              <a:t>A program </a:t>
            </a:r>
            <a:r>
              <a:rPr lang="en-US" b="1" dirty="0">
                <a:solidFill>
                  <a:srgbClr val="C00000"/>
                </a:solidFill>
              </a:rPr>
              <a:t>cannot </a:t>
            </a:r>
            <a:r>
              <a:rPr lang="en-US" b="1" dirty="0">
                <a:solidFill>
                  <a:srgbClr val="BFB07D"/>
                </a:solidFill>
              </a:rPr>
              <a:t>directly access the driver in the kernel directly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E89CC6C2-8F42-C94A-A6D9-C462CDA94211}"/>
              </a:ext>
            </a:extLst>
          </p:cNvPr>
          <p:cNvSpPr/>
          <p:nvPr/>
        </p:nvSpPr>
        <p:spPr>
          <a:xfrm>
            <a:off x="5841242" y="2743241"/>
            <a:ext cx="1203767" cy="123849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file is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An interface between the programs and the device driver</a:t>
            </a:r>
          </a:p>
          <a:p>
            <a:r>
              <a:rPr lang="en-US" dirty="0">
                <a:solidFill>
                  <a:srgbClr val="BFB07D"/>
                </a:solidFill>
              </a:rPr>
              <a:t>Usually found in the /dev directory</a:t>
            </a:r>
          </a:p>
          <a:p>
            <a:r>
              <a:rPr lang="en-US" dirty="0">
                <a:solidFill>
                  <a:srgbClr val="BFB07D"/>
                </a:solidFill>
              </a:rPr>
              <a:t>Also called ‘device nodes’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44740-F987-B64D-9EA1-6E8FAE6E5BC5}"/>
              </a:ext>
            </a:extLst>
          </p:cNvPr>
          <p:cNvSpPr txBox="1"/>
          <p:nvPr/>
        </p:nvSpPr>
        <p:spPr>
          <a:xfrm>
            <a:off x="5908305" y="3028224"/>
            <a:ext cx="103014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0559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B16F3A-3B6A-A84C-B737-6D880AA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Device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94724E-6617-0844-9A39-E8AD3B57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device file can represent:</a:t>
            </a:r>
          </a:p>
          <a:p>
            <a:pPr lvl="1"/>
            <a:r>
              <a:rPr lang="en-US" sz="2400" b="1" dirty="0">
                <a:solidFill>
                  <a:srgbClr val="BFB07D"/>
                </a:solidFill>
              </a:rPr>
              <a:t>Character devices</a:t>
            </a:r>
            <a:r>
              <a:rPr lang="en-US" sz="2400" dirty="0"/>
              <a:t>, provide unbuffered direct access to the hardware (e.g., mouse)</a:t>
            </a:r>
          </a:p>
          <a:p>
            <a:pPr lvl="1"/>
            <a:r>
              <a:rPr lang="en-US" sz="2400" b="1" dirty="0">
                <a:solidFill>
                  <a:srgbClr val="BFB07D"/>
                </a:solidFill>
              </a:rPr>
              <a:t>Block devices</a:t>
            </a:r>
            <a:r>
              <a:rPr lang="en-US" sz="2400" dirty="0"/>
              <a:t>, which allow random access to blocks of data (e.g., hard disk). Provide buffered access.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FB07D"/>
                </a:solidFill>
              </a:rPr>
              <a:t>Major number: </a:t>
            </a:r>
            <a:r>
              <a:rPr lang="en-US" sz="2400" dirty="0"/>
              <a:t>identifies a device driver that should be called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BFB07D"/>
                </a:solidFill>
              </a:rPr>
              <a:t>Minor number: </a:t>
            </a:r>
            <a:r>
              <a:rPr lang="en-US" sz="2400" dirty="0"/>
              <a:t>identifies a particular device the driver controls</a:t>
            </a:r>
          </a:p>
          <a:p>
            <a:pPr lvl="1"/>
            <a:r>
              <a:rPr lang="en-US" sz="2400" dirty="0"/>
              <a:t>The corresponding device-table entry gives the port address or the memory-mapped address of the device controller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953A52-784B-A14D-8778-2E540778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D7D6DE-228A-0B49-9CB4-AA83AF3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420AB-0A14-8542-BF8D-0F2CDE4A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2CE169-B8F3-294E-A571-9F72C040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device driver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635146-4E54-A543-BFB3-A3FCA0F81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tx1"/>
          </a:solidFill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9EA4CC-31E9-C14F-A9AA-728A877D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Traditional device driver code in the kernel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8A94-52A5-834E-BD68-597009D8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17E7-CA97-0C42-8AF1-9DEC30D3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2927E6-7697-A54B-8B98-8BFAC56134D7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7"/>
          <a:stretch/>
        </p:blipFill>
        <p:spPr>
          <a:xfrm>
            <a:off x="4115651" y="1037095"/>
            <a:ext cx="6771142" cy="4423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C47FB-FEA4-F940-ACE8-30EE84013E8F}"/>
              </a:ext>
            </a:extLst>
          </p:cNvPr>
          <p:cNvSpPr txBox="1"/>
          <p:nvPr/>
        </p:nvSpPr>
        <p:spPr>
          <a:xfrm>
            <a:off x="3627865" y="4006030"/>
            <a:ext cx="3084499" cy="52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case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devN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: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devN_func_i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 (…);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	break;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6F3182-558E-C14C-9D9C-5CF586ED01A3}"/>
              </a:ext>
            </a:extLst>
          </p:cNvPr>
          <p:cNvCxnSpPr>
            <a:stCxn id="11" idx="3"/>
          </p:cNvCxnSpPr>
          <p:nvPr/>
        </p:nvCxnSpPr>
        <p:spPr>
          <a:xfrm>
            <a:off x="6712364" y="4267640"/>
            <a:ext cx="465526" cy="615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2CE169-B8F3-294E-A571-9F72C040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device driver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635146-4E54-A543-BFB3-A3FCA0F81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tx1"/>
          </a:solidFill>
        </p:spPr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9EA4CC-31E9-C14F-A9AA-728A877D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For the kernel that allows LKM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8A94-52A5-834E-BD68-597009D8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17E7-CA97-0C42-8AF1-9DEC30D3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DD01D-EFBA-4045-A201-880F1275D194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3" b="5000"/>
          <a:stretch/>
        </p:blipFill>
        <p:spPr>
          <a:xfrm>
            <a:off x="4055200" y="1143000"/>
            <a:ext cx="7146117" cy="44186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DB8EB1-70E8-4344-8A5F-5D9794CC1199}"/>
              </a:ext>
            </a:extLst>
          </p:cNvPr>
          <p:cNvSpPr txBox="1"/>
          <p:nvPr/>
        </p:nvSpPr>
        <p:spPr>
          <a:xfrm>
            <a:off x="4055200" y="4783238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Table of 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364094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BFB07D"/>
                </a:solidFill>
              </a:rPr>
              <a:t>PA2: </a:t>
            </a:r>
            <a:r>
              <a:rPr lang="en-US" sz="2800" dirty="0">
                <a:solidFill>
                  <a:srgbClr val="BFB07D"/>
                </a:solidFill>
              </a:rPr>
              <a:t>Device Character File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8E543E7B-78D0-8E43-AEC4-61D22ACBADC8}"/>
              </a:ext>
            </a:extLst>
          </p:cNvPr>
          <p:cNvSpPr/>
          <p:nvPr/>
        </p:nvSpPr>
        <p:spPr>
          <a:xfrm>
            <a:off x="9166578" y="3273778"/>
            <a:ext cx="959556" cy="159266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66327-688A-8847-B754-DC1E3FA97C12}"/>
              </a:ext>
            </a:extLst>
          </p:cNvPr>
          <p:cNvSpPr txBox="1"/>
          <p:nvPr/>
        </p:nvSpPr>
        <p:spPr>
          <a:xfrm>
            <a:off x="3579707" y="1636889"/>
            <a:ext cx="2008293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E2CF1-4C6C-EF45-9CA2-D6419FBB485E}"/>
              </a:ext>
            </a:extLst>
          </p:cNvPr>
          <p:cNvSpPr txBox="1"/>
          <p:nvPr/>
        </p:nvSpPr>
        <p:spPr>
          <a:xfrm>
            <a:off x="3719675" y="3177821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Programs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D2C090F8-B730-124E-8EA5-70B2DFB22400}"/>
              </a:ext>
            </a:extLst>
          </p:cNvPr>
          <p:cNvSpPr/>
          <p:nvPr/>
        </p:nvSpPr>
        <p:spPr>
          <a:xfrm>
            <a:off x="5390431" y="3273779"/>
            <a:ext cx="2105391" cy="15522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44740-F987-B64D-9EA1-6E8FAE6E5BC5}"/>
              </a:ext>
            </a:extLst>
          </p:cNvPr>
          <p:cNvSpPr txBox="1"/>
          <p:nvPr/>
        </p:nvSpPr>
        <p:spPr>
          <a:xfrm>
            <a:off x="5908305" y="3028224"/>
            <a:ext cx="103014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7D11C-E56C-0443-9B48-77B7EABC765A}"/>
              </a:ext>
            </a:extLst>
          </p:cNvPr>
          <p:cNvSpPr txBox="1"/>
          <p:nvPr/>
        </p:nvSpPr>
        <p:spPr>
          <a:xfrm rot="16200000">
            <a:off x="5950174" y="1701222"/>
            <a:ext cx="199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23CC5-402E-7D4A-B84D-A8E3E723E477}"/>
              </a:ext>
            </a:extLst>
          </p:cNvPr>
          <p:cNvSpPr txBox="1"/>
          <p:nvPr/>
        </p:nvSpPr>
        <p:spPr>
          <a:xfrm rot="16200000">
            <a:off x="4733379" y="1455825"/>
            <a:ext cx="235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FB07D"/>
                </a:solidFill>
              </a:rPr>
              <a:t>Open, Read, Write, Close, Seek</a:t>
            </a:r>
          </a:p>
        </p:txBody>
      </p:sp>
    </p:spTree>
    <p:extLst>
      <p:ext uri="{BB962C8B-B14F-4D97-AF65-F5344CB8AC3E}">
        <p14:creationId xmlns:p14="http://schemas.microsoft.com/office/powerpoint/2010/main" val="134306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0400-7C66-3A44-8BCC-2E43CDE3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LKM command – </a:t>
            </a:r>
            <a:r>
              <a:rPr lang="en-US" b="1" i="1" dirty="0" err="1">
                <a:latin typeface="Courier" pitchFamily="2" charset="0"/>
              </a:rPr>
              <a:t>insmod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AB84-DC42-F446-AD64-27852CE304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i="1" dirty="0" err="1">
                <a:solidFill>
                  <a:srgbClr val="BFB07D"/>
                </a:solidFill>
                <a:latin typeface="Courier" pitchFamily="2" charset="0"/>
              </a:rPr>
              <a:t>insmod</a:t>
            </a:r>
            <a:r>
              <a:rPr lang="en-US" sz="2400" dirty="0"/>
              <a:t> makes an </a:t>
            </a:r>
            <a:r>
              <a:rPr lang="en-US" sz="2400" dirty="0" err="1"/>
              <a:t>init_module</a:t>
            </a:r>
            <a:r>
              <a:rPr lang="en-US" sz="2400" dirty="0"/>
              <a:t> system call to load the LKM into kernel memory.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BFB07D"/>
                </a:solidFill>
              </a:rPr>
              <a:t>init_module</a:t>
            </a:r>
            <a:r>
              <a:rPr lang="en-US" sz="2400" dirty="0">
                <a:solidFill>
                  <a:srgbClr val="BFB07D"/>
                </a:solidFill>
              </a:rPr>
              <a:t> </a:t>
            </a:r>
            <a:r>
              <a:rPr lang="en-US" sz="2400" dirty="0"/>
              <a:t>system call invokes the LKM's initialization routine (named </a:t>
            </a:r>
            <a:r>
              <a:rPr lang="en-US" sz="2400" dirty="0" err="1"/>
              <a:t>module_init</a:t>
            </a:r>
            <a:r>
              <a:rPr lang="en-US" sz="2400" dirty="0"/>
              <a:t>) right after it loads the LKM.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i="1" dirty="0" err="1">
                <a:solidFill>
                  <a:srgbClr val="BFB07D"/>
                </a:solidFill>
                <a:latin typeface="Courier" pitchFamily="2" charset="0"/>
              </a:rPr>
              <a:t>insmod</a:t>
            </a:r>
            <a:r>
              <a:rPr lang="en-US" sz="2400" dirty="0"/>
              <a:t> passes to </a:t>
            </a:r>
            <a:r>
              <a:rPr lang="en-US" sz="2400" dirty="0" err="1"/>
              <a:t>init_module</a:t>
            </a:r>
            <a:r>
              <a:rPr lang="en-US" sz="2400" dirty="0"/>
              <a:t> the address of the subroutine in the LKM named </a:t>
            </a:r>
            <a:r>
              <a:rPr lang="en-US" sz="2400" dirty="0" err="1"/>
              <a:t>module_init</a:t>
            </a:r>
            <a:r>
              <a:rPr lang="en-US" sz="2400" dirty="0"/>
              <a:t> as its initialization routine.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E5CFD-E09F-CC46-B2C9-7F36B73E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EEE7C-30A6-4D4A-BD63-0F9AF16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910" y="2338341"/>
            <a:ext cx="8298180" cy="1194897"/>
          </a:xfrm>
        </p:spPr>
        <p:txBody>
          <a:bodyPr>
            <a:normAutofit/>
          </a:bodyPr>
          <a:lstStyle/>
          <a:p>
            <a:r>
              <a:rPr lang="en-US" sz="3883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CSCI-3753: Operating Systems</a:t>
            </a:r>
            <a:br>
              <a:rPr lang="en-US" sz="3883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</a:br>
            <a:r>
              <a:rPr lang="en-US" sz="3883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Fall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9731" y="4168589"/>
            <a:ext cx="6212541" cy="1701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2330" b="1" dirty="0">
              <a:solidFill>
                <a:srgbClr val="002060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  <a:p>
            <a:r>
              <a:rPr lang="en-US" sz="2300" b="1" dirty="0" err="1">
                <a:solidFill>
                  <a:srgbClr val="002060"/>
                </a:solidFill>
                <a:latin typeface="Calibri"/>
                <a:ea typeface="Times New Roman" charset="0"/>
                <a:cs typeface="Calibri"/>
              </a:rPr>
              <a:t>Biljith</a:t>
            </a:r>
            <a:r>
              <a:rPr lang="en-US" sz="2300" b="1" dirty="0">
                <a:solidFill>
                  <a:srgbClr val="002060"/>
                </a:solidFill>
                <a:latin typeface="Calibri"/>
                <a:ea typeface="Times New Roman" charset="0"/>
                <a:cs typeface="Calibri"/>
              </a:rPr>
              <a:t> </a:t>
            </a:r>
            <a:r>
              <a:rPr lang="en-US" sz="2300" b="1" dirty="0" err="1">
                <a:solidFill>
                  <a:srgbClr val="002060"/>
                </a:solidFill>
                <a:latin typeface="Calibri"/>
                <a:ea typeface="Times New Roman" charset="0"/>
                <a:cs typeface="Calibri"/>
              </a:rPr>
              <a:t>Thadichi</a:t>
            </a:r>
            <a:endParaRPr lang="en-US" sz="1747" b="1" dirty="0" err="1">
              <a:solidFill>
                <a:srgbClr val="002060"/>
              </a:solidFill>
              <a:latin typeface="Calibri" panose="020F0502020204030204" pitchFamily="34" charset="0"/>
              <a:ea typeface="Times New Roman" charset="0"/>
              <a:cs typeface="Calibri" panose="020F0502020204030204" pitchFamily="34" charset="0"/>
            </a:endParaRPr>
          </a:p>
          <a:p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Department of Computer Science </a:t>
            </a:r>
          </a:p>
          <a:p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University of Colorado Boulder</a:t>
            </a:r>
          </a:p>
          <a:p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Slides based on presentation by Anh Nguyen and Erika </a:t>
            </a:r>
            <a:r>
              <a:rPr lang="en-US" sz="1747" b="1" dirty="0" err="1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Hunhoff</a:t>
            </a:r>
            <a:r>
              <a:rPr lang="en-US" sz="1747" b="1" dirty="0">
                <a:solidFill>
                  <a:srgbClr val="002060"/>
                </a:solidFill>
                <a:latin typeface="Calibri" panose="020F0502020204030204" pitchFamily="34" charset="0"/>
                <a:ea typeface="Times New Roman" charset="0"/>
                <a:cs typeface="Calibri" panose="020F0502020204030204" pitchFamily="34" charset="0"/>
              </a:rPr>
              <a:t> </a:t>
            </a:r>
          </a:p>
          <a:p>
            <a:endParaRPr lang="en-US" sz="2330" b="1" dirty="0">
              <a:solidFill>
                <a:srgbClr val="00206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783" y="358174"/>
            <a:ext cx="1567905" cy="11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0400-7C66-3A44-8BCC-2E43CDE3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LKM command – </a:t>
            </a:r>
            <a:r>
              <a:rPr lang="en-US" b="1" i="1" dirty="0" err="1">
                <a:latin typeface="Courier" pitchFamily="2" charset="0"/>
              </a:rPr>
              <a:t>rmmod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AB84-DC42-F446-AD64-27852CE3044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sz="2400" b="1" i="1" dirty="0" err="1">
                <a:solidFill>
                  <a:srgbClr val="BFB07D"/>
                </a:solidFill>
                <a:latin typeface="Courier" pitchFamily="2" charset="0"/>
              </a:rPr>
              <a:t>rmmod</a:t>
            </a:r>
            <a:r>
              <a:rPr lang="en-US" sz="2400" dirty="0"/>
              <a:t> makes a </a:t>
            </a:r>
            <a:r>
              <a:rPr lang="en-US" sz="2400" dirty="0" err="1"/>
              <a:t>delete_module</a:t>
            </a:r>
            <a:r>
              <a:rPr lang="en-US" sz="2400" dirty="0"/>
              <a:t> system call to unload the LKM into kernel memory.</a:t>
            </a:r>
          </a:p>
          <a:p>
            <a:r>
              <a:rPr lang="en-US" sz="2400" dirty="0" err="1">
                <a:solidFill>
                  <a:srgbClr val="BFB07D"/>
                </a:solidFill>
              </a:rPr>
              <a:t>delete_module</a:t>
            </a:r>
            <a:r>
              <a:rPr lang="en-US" sz="2400" dirty="0">
                <a:solidFill>
                  <a:srgbClr val="BFB07D"/>
                </a:solidFill>
              </a:rPr>
              <a:t> </a:t>
            </a:r>
            <a:r>
              <a:rPr lang="en-US" sz="2400" dirty="0"/>
              <a:t>system call invokes the LKM’s cleanup routine (named </a:t>
            </a:r>
            <a:r>
              <a:rPr lang="en-US" sz="2400" dirty="0" err="1"/>
              <a:t>module_exit</a:t>
            </a:r>
            <a:r>
              <a:rPr lang="en-US" sz="2400" dirty="0"/>
              <a:t>) right before it unloads the LKM. </a:t>
            </a:r>
          </a:p>
          <a:p>
            <a:r>
              <a:rPr lang="en-US" sz="2400" b="1" i="1" dirty="0" err="1">
                <a:solidFill>
                  <a:srgbClr val="BFB07D"/>
                </a:solidFill>
                <a:latin typeface="Courier" pitchFamily="2" charset="0"/>
              </a:rPr>
              <a:t>rmmod</a:t>
            </a:r>
            <a:r>
              <a:rPr lang="en-US" sz="2400" dirty="0"/>
              <a:t> passes to </a:t>
            </a:r>
            <a:r>
              <a:rPr lang="en-US" sz="2400" dirty="0" err="1"/>
              <a:t>delete_module</a:t>
            </a:r>
            <a:r>
              <a:rPr lang="en-US" sz="2400" dirty="0"/>
              <a:t> the address of the subroutine in the LKM named </a:t>
            </a:r>
            <a:r>
              <a:rPr lang="en-US" sz="2400" dirty="0" err="1"/>
              <a:t>module_exit</a:t>
            </a:r>
            <a:r>
              <a:rPr lang="en-US" sz="2400" dirty="0"/>
              <a:t> as its cleanup routine.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E5CFD-E09F-CC46-B2C9-7F36B73E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EEE7C-30A6-4D4A-BD63-0F9AF164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01DA69-6DBD-6247-8B29-FB116EC25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1F5573F-0D1D-D649-B35A-1E4FE7523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823D14-6549-BC4B-83C6-11A12991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F0473C-9BD6-CE49-8004-CC56EAC1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70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DBFEBF-D0D8-4C3B-A1EA-6EE8718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404903-AE13-E248-9036-55F6353DE04D}" type="slidenum">
              <a:rPr lang="en-US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F248A3-04E0-5A47-8EC9-1AAA710F01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71577A-831B-3647-B8E3-1F39181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10" y="584577"/>
            <a:ext cx="2152157" cy="460118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BFB07D"/>
                </a:solidFill>
              </a:rPr>
              <a:t>Create, add, and remove </a:t>
            </a:r>
            <a:br>
              <a:rPr lang="en-US" b="1" dirty="0">
                <a:solidFill>
                  <a:srgbClr val="BFB07D"/>
                </a:solidFill>
              </a:rPr>
            </a:br>
            <a:r>
              <a:rPr lang="en-US" b="1" dirty="0">
                <a:solidFill>
                  <a:srgbClr val="BFB07D"/>
                </a:solidFill>
              </a:rPr>
              <a:t>an LKM</a:t>
            </a:r>
            <a:endParaRPr lang="en-US" dirty="0">
              <a:solidFill>
                <a:srgbClr val="BFB07D"/>
              </a:solidFill>
            </a:endParaRPr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08F4D5DA-CD3C-45D2-9CEF-2E33D5711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661021"/>
              </p:ext>
            </p:extLst>
          </p:nvPr>
        </p:nvGraphicFramePr>
        <p:xfrm>
          <a:off x="3200401" y="500489"/>
          <a:ext cx="8577751" cy="571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758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DBFEBF-D0D8-4C3B-A1EA-6EE8718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404903-AE13-E248-9036-55F6353DE04D}" type="slidenum">
              <a:rPr lang="en-US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93348F-CE1D-324C-8337-1B88EC4F99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08F4D5DA-CD3C-45D2-9CEF-2E33D5711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038338"/>
              </p:ext>
            </p:extLst>
          </p:nvPr>
        </p:nvGraphicFramePr>
        <p:xfrm>
          <a:off x="3200401" y="500489"/>
          <a:ext cx="8577751" cy="571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3">
            <a:extLst>
              <a:ext uri="{FF2B5EF4-FFF2-40B4-BE49-F238E27FC236}">
                <a16:creationId xmlns:a16="http://schemas.microsoft.com/office/drawing/2014/main" id="{320C2BED-7574-7B4B-8792-36FBA7AC3B0E}"/>
              </a:ext>
            </a:extLst>
          </p:cNvPr>
          <p:cNvSpPr txBox="1">
            <a:spLocks/>
          </p:cNvSpPr>
          <p:nvPr/>
        </p:nvSpPr>
        <p:spPr>
          <a:xfrm>
            <a:off x="828110" y="584577"/>
            <a:ext cx="2152157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FB07D"/>
                </a:solidFill>
              </a:rPr>
              <a:t>Create, add, and remove </a:t>
            </a:r>
          </a:p>
          <a:p>
            <a:r>
              <a:rPr lang="en-US" b="1" dirty="0">
                <a:solidFill>
                  <a:srgbClr val="BFB07D"/>
                </a:solidFill>
              </a:rPr>
              <a:t>an LKM</a:t>
            </a:r>
            <a:endParaRPr lang="en-US" dirty="0">
              <a:solidFill>
                <a:srgbClr val="BFB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048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DBFEBF-D0D8-4C3B-A1EA-6EE8718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404903-AE13-E248-9036-55F6353DE04D}" type="slidenum">
              <a:rPr lang="en-US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EFC31-9EA6-8243-B414-76BE693EA1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08F4D5DA-CD3C-45D2-9CEF-2E33D5711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584964"/>
              </p:ext>
            </p:extLst>
          </p:nvPr>
        </p:nvGraphicFramePr>
        <p:xfrm>
          <a:off x="3200401" y="500489"/>
          <a:ext cx="8577751" cy="571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080B9120-BC65-A44B-A693-C60FCE6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10" y="584577"/>
            <a:ext cx="2152157" cy="460118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BFB07D"/>
                </a:solidFill>
              </a:rPr>
              <a:t>Create, add, and remove </a:t>
            </a:r>
            <a:br>
              <a:rPr lang="en-US" b="1" dirty="0">
                <a:solidFill>
                  <a:srgbClr val="BFB07D"/>
                </a:solidFill>
              </a:rPr>
            </a:br>
            <a:r>
              <a:rPr lang="en-US" b="1" dirty="0">
                <a:solidFill>
                  <a:srgbClr val="BFB07D"/>
                </a:solidFill>
              </a:rPr>
              <a:t>an LKM</a:t>
            </a:r>
            <a:endParaRPr lang="en-US" dirty="0">
              <a:solidFill>
                <a:srgbClr val="BFB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2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ADBFEBF-D0D8-4C3B-A1EA-6EE8718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911-D801-2F48-AEAF-6AC4061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404903-AE13-E248-9036-55F6353DE04D}" type="slidenum">
              <a:rPr lang="en-US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5B167-D042-954A-97BB-6706138C93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08F4D5DA-CD3C-45D2-9CEF-2E33D5711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117182"/>
              </p:ext>
            </p:extLst>
          </p:nvPr>
        </p:nvGraphicFramePr>
        <p:xfrm>
          <a:off x="3200401" y="500489"/>
          <a:ext cx="8577751" cy="571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0325ECB0-94E6-E149-BA89-7A66678B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10" y="584577"/>
            <a:ext cx="2152157" cy="460118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BFB07D"/>
                </a:solidFill>
              </a:rPr>
              <a:t>Create, add, and remove </a:t>
            </a:r>
            <a:br>
              <a:rPr lang="en-US" b="1" dirty="0">
                <a:solidFill>
                  <a:srgbClr val="BFB07D"/>
                </a:solidFill>
              </a:rPr>
            </a:br>
            <a:r>
              <a:rPr lang="en-US" b="1" dirty="0">
                <a:solidFill>
                  <a:srgbClr val="BFB07D"/>
                </a:solidFill>
              </a:rPr>
              <a:t>an LKM</a:t>
            </a:r>
            <a:endParaRPr lang="en-US" dirty="0">
              <a:solidFill>
                <a:srgbClr val="BFB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8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DD7F-431F-DE4F-93B5-E1EC50D1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TODO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959B-DE4D-CA4C-8737-BC29F93ADD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600" dirty="0"/>
              <a:t>Write an LKM example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Read more about device driver and device files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Register for time slot for PA1 interview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/>
              <a:t>Have a great weekend!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E9AA0-909C-E543-9278-C0CB82EE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211E0-20BA-F944-8A6C-4F7059EF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4EE870E-4C6C-B742-AD38-D2A860FA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241" y="3262183"/>
            <a:ext cx="2068555" cy="20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9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663490-9A07-E24A-B20B-59FC4E6A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/>
          <a:lstStyle/>
          <a:p>
            <a:r>
              <a:rPr lang="en-US" dirty="0"/>
              <a:t>Interview Grading for PA1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8160F09-1C49-214F-9320-DBE373A72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830374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0878A-3A2F-F645-9A87-4BF0D8338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1E25EA-0C7E-644C-BDAC-C07E3055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166" y="6356350"/>
            <a:ext cx="9154619" cy="365125"/>
          </a:xfrm>
        </p:spPr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3B67D-195B-344F-B7D4-E812779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5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C77C-D575-E444-844C-5B8811851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Week 3: LKM Example &amp; Device Drivers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2412C-16A6-374F-BAC0-33BE34E7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898A-1998-464E-9FF7-7D58318D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8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A5609-C893-D141-BD49-DAC95B29ADD1}"/>
              </a:ext>
            </a:extLst>
          </p:cNvPr>
          <p:cNvSpPr/>
          <p:nvPr/>
        </p:nvSpPr>
        <p:spPr>
          <a:xfrm>
            <a:off x="162560" y="1473200"/>
            <a:ext cx="2795129" cy="4634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7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b="1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FD30F-1C0C-F74F-8D64-DD761B35F565}"/>
              </a:ext>
            </a:extLst>
          </p:cNvPr>
          <p:cNvSpPr/>
          <p:nvPr/>
        </p:nvSpPr>
        <p:spPr>
          <a:xfrm>
            <a:off x="162560" y="1899920"/>
            <a:ext cx="2795129" cy="4207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b="1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23D272-654B-3846-AE0E-6E4CDE5BD45A}"/>
              </a:ext>
            </a:extLst>
          </p:cNvPr>
          <p:cNvSpPr/>
          <p:nvPr/>
        </p:nvSpPr>
        <p:spPr>
          <a:xfrm>
            <a:off x="162560" y="2280212"/>
            <a:ext cx="2795129" cy="382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b="1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CD222-5480-1C42-95AF-60569D3085DE}"/>
              </a:ext>
            </a:extLst>
          </p:cNvPr>
          <p:cNvSpPr/>
          <p:nvPr/>
        </p:nvSpPr>
        <p:spPr>
          <a:xfrm>
            <a:off x="162560" y="3429000"/>
            <a:ext cx="2795129" cy="2678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4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C3A6B21-B71D-944D-8A79-5CF54FC57B97}"/>
              </a:ext>
            </a:extLst>
          </p:cNvPr>
          <p:cNvSpPr txBox="1"/>
          <p:nvPr/>
        </p:nvSpPr>
        <p:spPr>
          <a:xfrm>
            <a:off x="7191022" y="1636889"/>
            <a:ext cx="2314222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8C397-4E52-204F-B1BF-FC3885E4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Colorado </a:t>
            </a:r>
            <a:r>
              <a:rPr lang="en-US" b="1"/>
              <a:t>Boulder</a:t>
            </a:r>
            <a:r>
              <a:rPr lang="en-US"/>
              <a:t> | CSCI3753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C6577-FEA8-2742-8757-F3C2810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EA38-4E79-B04D-B0D7-5D7E5096FC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675" y="387600"/>
            <a:ext cx="2597014" cy="5719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BFB07D"/>
                </a:solidFill>
              </a:rPr>
              <a:t>A </a:t>
            </a:r>
            <a:r>
              <a:rPr lang="en-US" sz="2800" b="1" dirty="0">
                <a:solidFill>
                  <a:srgbClr val="BFB07D"/>
                </a:solidFill>
              </a:rPr>
              <a:t>device driver</a:t>
            </a:r>
            <a:r>
              <a:rPr lang="en-US" sz="2800" dirty="0">
                <a:solidFill>
                  <a:srgbClr val="BFB07D"/>
                </a:solidFill>
              </a:rPr>
              <a:t>…</a:t>
            </a:r>
          </a:p>
          <a:p>
            <a:r>
              <a:rPr lang="en-US" dirty="0">
                <a:solidFill>
                  <a:srgbClr val="BFB07D"/>
                </a:solidFill>
              </a:rPr>
              <a:t>Is a program</a:t>
            </a:r>
          </a:p>
          <a:p>
            <a:r>
              <a:rPr lang="en-US" dirty="0">
                <a:solidFill>
                  <a:srgbClr val="BFB07D"/>
                </a:solidFill>
              </a:rPr>
              <a:t>Runs  in the kernel</a:t>
            </a:r>
          </a:p>
          <a:p>
            <a:r>
              <a:rPr lang="en-US" dirty="0">
                <a:solidFill>
                  <a:srgbClr val="BFB07D"/>
                </a:solidFill>
              </a:rPr>
              <a:t>Operates or controls a particular type of device attached to a computer</a:t>
            </a:r>
          </a:p>
          <a:p>
            <a:r>
              <a:rPr lang="en-US" b="1" dirty="0">
                <a:solidFill>
                  <a:srgbClr val="BFB07D"/>
                </a:solidFill>
              </a:rPr>
              <a:t>Communicates with the device through the computer bus or communications subsystem to which the hardware connects</a:t>
            </a:r>
          </a:p>
          <a:p>
            <a:r>
              <a:rPr lang="en-US" dirty="0">
                <a:solidFill>
                  <a:srgbClr val="BFB07D"/>
                </a:solidFill>
              </a:rPr>
              <a:t>Transfers data to and from a user 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A79F-006D-D644-B8EF-1AB4BB0937F9}"/>
              </a:ext>
            </a:extLst>
          </p:cNvPr>
          <p:cNvSpPr txBox="1"/>
          <p:nvPr/>
        </p:nvSpPr>
        <p:spPr>
          <a:xfrm>
            <a:off x="7495822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Device Driver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05F74B-D22D-8D4B-8FB0-A597805F3D4E}"/>
              </a:ext>
            </a:extLst>
          </p:cNvPr>
          <p:cNvSpPr txBox="1"/>
          <p:nvPr/>
        </p:nvSpPr>
        <p:spPr>
          <a:xfrm>
            <a:off x="10126134" y="3172178"/>
            <a:ext cx="16707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Device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E6DFA3-D327-BA47-B2C9-88EA787A2C66}"/>
              </a:ext>
            </a:extLst>
          </p:cNvPr>
          <p:cNvSpPr/>
          <p:nvPr/>
        </p:nvSpPr>
        <p:spPr>
          <a:xfrm>
            <a:off x="162560" y="5278056"/>
            <a:ext cx="2795129" cy="82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59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9300"/>
      </a:hlink>
      <a:folHlink>
        <a:srgbClr val="995B1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CI3753_Hunhoff_Week3" id="{56CE40BC-45AA-E245-BADF-7C7CF91CDDBC}" vid="{E682BA1D-0A0A-7F4D-8C7C-91B771E822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645</TotalTime>
  <Words>1453</Words>
  <Application>Microsoft Office PowerPoint</Application>
  <PresentationFormat>Widescreen</PresentationFormat>
  <Paragraphs>400</Paragraphs>
  <Slides>26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Courier</vt:lpstr>
      <vt:lpstr>Courier New</vt:lpstr>
      <vt:lpstr>Times New Roman</vt:lpstr>
      <vt:lpstr>Wingdings</vt:lpstr>
      <vt:lpstr>Wingdings 2</vt:lpstr>
      <vt:lpstr>Frame</vt:lpstr>
      <vt:lpstr>Office Theme</vt:lpstr>
      <vt:lpstr>PowerPoint Presentation</vt:lpstr>
      <vt:lpstr>CSCI-3753: Operating Systems Fall 2020</vt:lpstr>
      <vt:lpstr>Interview Grading for PA1</vt:lpstr>
      <vt:lpstr>Week 3: LKM Example &amp; Device Drivers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Device File</vt:lpstr>
      <vt:lpstr>Add a new device driver</vt:lpstr>
      <vt:lpstr>Add a new device driver</vt:lpstr>
      <vt:lpstr>PowerPoint Presentation</vt:lpstr>
      <vt:lpstr>LKM command – insmod</vt:lpstr>
      <vt:lpstr>LKM command – rmmod</vt:lpstr>
      <vt:lpstr>Demo time!</vt:lpstr>
      <vt:lpstr>Create, add, and remove  an LKM</vt:lpstr>
      <vt:lpstr>PowerPoint Presentation</vt:lpstr>
      <vt:lpstr>Create, add, and remove  an LKM</vt:lpstr>
      <vt:lpstr>Create, add, and remove  an LKM</vt:lpstr>
      <vt:lpstr>Week TODO Checklist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Hunhoff</dc:creator>
  <cp:lastModifiedBy>Biljith Thadichi</cp:lastModifiedBy>
  <cp:revision>6</cp:revision>
  <dcterms:created xsi:type="dcterms:W3CDTF">2019-09-19T16:35:30Z</dcterms:created>
  <dcterms:modified xsi:type="dcterms:W3CDTF">2020-09-11T15:08:03Z</dcterms:modified>
</cp:coreProperties>
</file>