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77C863-0796-4E7A-90BB-23CC3168BC82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E9318766-E135-45FB-AE13-BB5D930D166A}"/>
    <pc:docChg chg="undo custSel addSld delSld modSld addSection delSection modSection">
      <pc:chgData name="Biljith Thadichi" userId="07ba884f069a40bc" providerId="LiveId" clId="{E9318766-E135-45FB-AE13-BB5D930D166A}" dt="2020-10-16T04:50:07.762" v="292" actId="20577"/>
      <pc:docMkLst>
        <pc:docMk/>
      </pc:docMkLst>
      <pc:sldChg chg="modSp add del mod">
        <pc:chgData name="Biljith Thadichi" userId="07ba884f069a40bc" providerId="LiveId" clId="{E9318766-E135-45FB-AE13-BB5D930D166A}" dt="2020-10-16T00:17:24.848" v="72" actId="2696"/>
        <pc:sldMkLst>
          <pc:docMk/>
          <pc:sldMk cId="0" sldId="256"/>
        </pc:sldMkLst>
        <pc:spChg chg="mod">
          <ac:chgData name="Biljith Thadichi" userId="07ba884f069a40bc" providerId="LiveId" clId="{E9318766-E135-45FB-AE13-BB5D930D166A}" dt="2020-10-16T00:16:57.612" v="66" actId="1076"/>
          <ac:spMkLst>
            <pc:docMk/>
            <pc:sldMk cId="0" sldId="256"/>
            <ac:spMk id="3" creationId="{00000000-0000-0000-0000-000000000000}"/>
          </ac:spMkLst>
        </pc:spChg>
      </pc:sldChg>
      <pc:sldChg chg="add del">
        <pc:chgData name="Biljith Thadichi" userId="07ba884f069a40bc" providerId="LiveId" clId="{E9318766-E135-45FB-AE13-BB5D930D166A}" dt="2020-10-16T00:17:28.341" v="73" actId="2696"/>
        <pc:sldMkLst>
          <pc:docMk/>
          <pc:sldMk cId="0" sldId="257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58"/>
        </pc:sldMkLst>
      </pc:sldChg>
      <pc:sldChg chg="add del mod modShow">
        <pc:chgData name="Biljith Thadichi" userId="07ba884f069a40bc" providerId="LiveId" clId="{E9318766-E135-45FB-AE13-BB5D930D166A}" dt="2020-10-16T02:56:25.948" v="75" actId="729"/>
        <pc:sldMkLst>
          <pc:docMk/>
          <pc:sldMk cId="0" sldId="259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60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61"/>
        </pc:sldMkLst>
      </pc:sldChg>
      <pc:sldChg chg="addSp modSp add del mod">
        <pc:chgData name="Biljith Thadichi" userId="07ba884f069a40bc" providerId="LiveId" clId="{E9318766-E135-45FB-AE13-BB5D930D166A}" dt="2020-10-16T03:00:04.881" v="102" actId="20577"/>
        <pc:sldMkLst>
          <pc:docMk/>
          <pc:sldMk cId="0" sldId="262"/>
        </pc:sldMkLst>
        <pc:spChg chg="mod">
          <ac:chgData name="Biljith Thadichi" userId="07ba884f069a40bc" providerId="LiveId" clId="{E9318766-E135-45FB-AE13-BB5D930D166A}" dt="2020-10-16T02:57:28.894" v="86" actId="20577"/>
          <ac:spMkLst>
            <pc:docMk/>
            <pc:sldMk cId="0" sldId="262"/>
            <ac:spMk id="43" creationId="{00000000-0000-0000-0000-000000000000}"/>
          </ac:spMkLst>
        </pc:spChg>
        <pc:spChg chg="mod">
          <ac:chgData name="Biljith Thadichi" userId="07ba884f069a40bc" providerId="LiveId" clId="{E9318766-E135-45FB-AE13-BB5D930D166A}" dt="2020-10-16T02:59:38.662" v="90" actId="20577"/>
          <ac:spMkLst>
            <pc:docMk/>
            <pc:sldMk cId="0" sldId="262"/>
            <ac:spMk id="46" creationId="{00000000-0000-0000-0000-000000000000}"/>
          </ac:spMkLst>
        </pc:spChg>
        <pc:spChg chg="add mod">
          <ac:chgData name="Biljith Thadichi" userId="07ba884f069a40bc" providerId="LiveId" clId="{E9318766-E135-45FB-AE13-BB5D930D166A}" dt="2020-10-16T03:00:04.881" v="102" actId="20577"/>
          <ac:spMkLst>
            <pc:docMk/>
            <pc:sldMk cId="0" sldId="262"/>
            <ac:spMk id="51" creationId="{AF6D6707-1CCF-4B34-BC7A-EB9AE45EE9DE}"/>
          </ac:spMkLst>
        </pc:spChg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63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64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65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66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67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68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69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70"/>
        </pc:sldMkLst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71"/>
        </pc:sldMkLst>
      </pc:sldChg>
      <pc:sldChg chg="addSp delSp modSp add del mod">
        <pc:chgData name="Biljith Thadichi" userId="07ba884f069a40bc" providerId="LiveId" clId="{E9318766-E135-45FB-AE13-BB5D930D166A}" dt="2020-10-16T04:46:57.038" v="198" actId="14100"/>
        <pc:sldMkLst>
          <pc:docMk/>
          <pc:sldMk cId="0" sldId="272"/>
        </pc:sldMkLst>
        <pc:spChg chg="add del mod">
          <ac:chgData name="Biljith Thadichi" userId="07ba884f069a40bc" providerId="LiveId" clId="{E9318766-E135-45FB-AE13-BB5D930D166A}" dt="2020-10-16T04:43:26.365" v="125" actId="478"/>
          <ac:spMkLst>
            <pc:docMk/>
            <pc:sldMk cId="0" sldId="272"/>
            <ac:spMk id="45" creationId="{D4E30564-4250-45B1-A431-7A566F907B6A}"/>
          </ac:spMkLst>
        </pc:spChg>
        <pc:spChg chg="add mod">
          <ac:chgData name="Biljith Thadichi" userId="07ba884f069a40bc" providerId="LiveId" clId="{E9318766-E135-45FB-AE13-BB5D930D166A}" dt="2020-10-16T04:46:50.447" v="197" actId="1076"/>
          <ac:spMkLst>
            <pc:docMk/>
            <pc:sldMk cId="0" sldId="272"/>
            <ac:spMk id="47" creationId="{DF1FE32E-4C59-45CE-A0A8-4FBD420D2DB5}"/>
          </ac:spMkLst>
        </pc:spChg>
        <pc:grpChg chg="mod">
          <ac:chgData name="Biljith Thadichi" userId="07ba884f069a40bc" providerId="LiveId" clId="{E9318766-E135-45FB-AE13-BB5D930D166A}" dt="2020-10-16T04:46:57.038" v="198" actId="14100"/>
          <ac:grpSpMkLst>
            <pc:docMk/>
            <pc:sldMk cId="0" sldId="272"/>
            <ac:grpSpMk id="4" creationId="{00000000-0000-0000-0000-000000000000}"/>
          </ac:grpSpMkLst>
        </pc:grpChg>
      </pc:sldChg>
      <pc:sldChg chg="addSp modSp add del mod">
        <pc:chgData name="Biljith Thadichi" userId="07ba884f069a40bc" providerId="LiveId" clId="{E9318766-E135-45FB-AE13-BB5D930D166A}" dt="2020-10-16T04:47:29.274" v="232" actId="14100"/>
        <pc:sldMkLst>
          <pc:docMk/>
          <pc:sldMk cId="0" sldId="273"/>
        </pc:sldMkLst>
        <pc:spChg chg="add mod">
          <ac:chgData name="Biljith Thadichi" userId="07ba884f069a40bc" providerId="LiveId" clId="{E9318766-E135-45FB-AE13-BB5D930D166A}" dt="2020-10-16T04:47:23.746" v="231" actId="20577"/>
          <ac:spMkLst>
            <pc:docMk/>
            <pc:sldMk cId="0" sldId="273"/>
            <ac:spMk id="53" creationId="{331889B7-C6CF-4FB5-B488-D52D20F9CB02}"/>
          </ac:spMkLst>
        </pc:spChg>
        <pc:grpChg chg="mod">
          <ac:chgData name="Biljith Thadichi" userId="07ba884f069a40bc" providerId="LiveId" clId="{E9318766-E135-45FB-AE13-BB5D930D166A}" dt="2020-10-16T04:47:29.274" v="232" actId="14100"/>
          <ac:grpSpMkLst>
            <pc:docMk/>
            <pc:sldMk cId="0" sldId="273"/>
            <ac:grpSpMk id="4" creationId="{00000000-0000-0000-0000-000000000000}"/>
          </ac:grpSpMkLst>
        </pc:grpChg>
      </pc:sldChg>
      <pc:sldChg chg="add del">
        <pc:chgData name="Biljith Thadichi" userId="07ba884f069a40bc" providerId="LiveId" clId="{E9318766-E135-45FB-AE13-BB5D930D166A}" dt="2020-10-16T00:17:24.848" v="72" actId="2696"/>
        <pc:sldMkLst>
          <pc:docMk/>
          <pc:sldMk cId="0" sldId="274"/>
        </pc:sldMkLst>
      </pc:sldChg>
      <pc:sldChg chg="modSp add del mod">
        <pc:chgData name="Biljith Thadichi" userId="07ba884f069a40bc" providerId="LiveId" clId="{E9318766-E135-45FB-AE13-BB5D930D166A}" dt="2020-10-16T04:49:02.924" v="272" actId="20577"/>
        <pc:sldMkLst>
          <pc:docMk/>
          <pc:sldMk cId="0" sldId="275"/>
        </pc:sldMkLst>
        <pc:spChg chg="mod">
          <ac:chgData name="Biljith Thadichi" userId="07ba884f069a40bc" providerId="LiveId" clId="{E9318766-E135-45FB-AE13-BB5D930D166A}" dt="2020-10-16T04:49:02.924" v="272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add del mod">
        <pc:chgData name="Biljith Thadichi" userId="07ba884f069a40bc" providerId="LiveId" clId="{E9318766-E135-45FB-AE13-BB5D930D166A}" dt="2020-10-16T04:50:07.762" v="292" actId="20577"/>
        <pc:sldMkLst>
          <pc:docMk/>
          <pc:sldMk cId="0" sldId="276"/>
        </pc:sldMkLst>
        <pc:spChg chg="mod">
          <ac:chgData name="Biljith Thadichi" userId="07ba884f069a40bc" providerId="LiveId" clId="{E9318766-E135-45FB-AE13-BB5D930D166A}" dt="2020-10-16T04:50:07.762" v="292" actId="20577"/>
          <ac:spMkLst>
            <pc:docMk/>
            <pc:sldMk cId="0" sldId="276"/>
            <ac:spMk id="5" creationId="{00000000-0000-0000-0000-000000000000}"/>
          </ac:spMkLst>
        </pc:spChg>
      </pc:sldChg>
      <pc:sldChg chg="add del">
        <pc:chgData name="Biljith Thadichi" userId="07ba884f069a40bc" providerId="LiveId" clId="{E9318766-E135-45FB-AE13-BB5D930D166A}" dt="2020-10-16T00:18:10.430" v="74" actId="47"/>
        <pc:sldMkLst>
          <pc:docMk/>
          <pc:sldMk cId="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BE4E-F016-4617-8F95-F923B4E54FDE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DA769-7257-4BE8-A0FC-D13979C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DA769-7257-4BE8-A0FC-D13979C5EC7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6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DA769-7257-4BE8-A0FC-D13979C5EC7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5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09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7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728" y="2332735"/>
            <a:ext cx="6626542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5293" y="3415760"/>
            <a:ext cx="3886834" cy="267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8230" marR="5080" indent="-2335530">
              <a:lnSpc>
                <a:spcPts val="4200"/>
              </a:lnSpc>
              <a:spcBef>
                <a:spcPts val="640"/>
              </a:spcBef>
            </a:pPr>
            <a:r>
              <a:rPr spc="-15" dirty="0"/>
              <a:t>CSCI-3753: </a:t>
            </a:r>
            <a:r>
              <a:rPr spc="-10" dirty="0"/>
              <a:t>Operating </a:t>
            </a:r>
            <a:r>
              <a:rPr spc="-15" dirty="0"/>
              <a:t>Systems  </a:t>
            </a:r>
            <a:r>
              <a:rPr spc="-10" dirty="0"/>
              <a:t>Fall</a:t>
            </a:r>
            <a:r>
              <a:rPr spc="-15" dirty="0"/>
              <a:t> 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0" y="3733800"/>
            <a:ext cx="3196590" cy="18797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US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 Thadichi</a:t>
            </a:r>
            <a:endParaRPr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  <a:endParaRPr lang="en-US" sz="1700" b="1" spc="15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IN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Slides based on presentation by Abigail Fernandes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0231" y="356615"/>
            <a:ext cx="156972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5088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0" dirty="0">
                <a:solidFill>
                  <a:srgbClr val="000000"/>
                </a:solidFill>
                <a:latin typeface="Calibri Light"/>
                <a:cs typeface="Calibri Light"/>
              </a:rPr>
              <a:t>Program</a:t>
            </a:r>
            <a:r>
              <a:rPr sz="3300" b="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Focus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5312410" cy="24809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Synchronization </a:t>
            </a:r>
            <a:r>
              <a:rPr sz="2100" dirty="0">
                <a:latin typeface="Calibri"/>
                <a:cs typeface="Calibri"/>
              </a:rPr>
              <a:t>(of </a:t>
            </a:r>
            <a:r>
              <a:rPr sz="2100" spc="-5" dirty="0">
                <a:latin typeface="Calibri"/>
                <a:cs typeface="Calibri"/>
              </a:rPr>
              <a:t>access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10" dirty="0">
                <a:latin typeface="Calibri"/>
                <a:cs typeface="Calibri"/>
              </a:rPr>
              <a:t>shared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resources)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Avoid </a:t>
            </a:r>
            <a:r>
              <a:rPr sz="2100" spc="-10" dirty="0">
                <a:latin typeface="Calibri"/>
                <a:cs typeface="Calibri"/>
              </a:rPr>
              <a:t>Deadlocks </a:t>
            </a:r>
            <a:r>
              <a:rPr sz="2100" dirty="0">
                <a:latin typeface="Calibri"/>
                <a:cs typeface="Calibri"/>
              </a:rPr>
              <a:t>/ </a:t>
            </a:r>
            <a:r>
              <a:rPr sz="2100" spc="-15" dirty="0">
                <a:latin typeface="Calibri"/>
                <a:cs typeface="Calibri"/>
              </a:rPr>
              <a:t>Busy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wait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Suggested </a:t>
            </a:r>
            <a:r>
              <a:rPr sz="2100" dirty="0">
                <a:latin typeface="Calibri"/>
                <a:cs typeface="Calibri"/>
              </a:rPr>
              <a:t>Solutions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Mutex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Semaphores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Conditional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2664" y="3895344"/>
            <a:ext cx="3017519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096000"/>
              <a:ext cx="8229600" cy="1905"/>
            </a:xfrm>
            <a:custGeom>
              <a:avLst/>
              <a:gdLst/>
              <a:ahLst/>
              <a:cxnLst/>
              <a:rect l="l" t="t" r="r" b="b"/>
              <a:pathLst>
                <a:path w="8229600" h="1904">
                  <a:moveTo>
                    <a:pt x="0" y="0"/>
                  </a:moveTo>
                  <a:lnTo>
                    <a:pt x="8229600" y="15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4522" y="6286390"/>
              <a:ext cx="1614795" cy="316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172409"/>
              <a:ext cx="444500" cy="429259"/>
            </a:xfrm>
            <a:custGeom>
              <a:avLst/>
              <a:gdLst/>
              <a:ahLst/>
              <a:cxnLst/>
              <a:rect l="l" t="t" r="r" b="b"/>
              <a:pathLst>
                <a:path w="444500" h="429259">
                  <a:moveTo>
                    <a:pt x="262384" y="0"/>
                  </a:moveTo>
                  <a:lnTo>
                    <a:pt x="58911" y="0"/>
                  </a:lnTo>
                  <a:lnTo>
                    <a:pt x="0" y="58841"/>
                  </a:lnTo>
                  <a:lnTo>
                    <a:pt x="0" y="261964"/>
                  </a:lnTo>
                  <a:lnTo>
                    <a:pt x="58911" y="320762"/>
                  </a:lnTo>
                  <a:lnTo>
                    <a:pt x="123533" y="320762"/>
                  </a:lnTo>
                  <a:lnTo>
                    <a:pt x="123533" y="370191"/>
                  </a:lnTo>
                  <a:lnTo>
                    <a:pt x="182913" y="429064"/>
                  </a:lnTo>
                  <a:lnTo>
                    <a:pt x="354608" y="429064"/>
                  </a:lnTo>
                  <a:lnTo>
                    <a:pt x="414139" y="370244"/>
                  </a:lnTo>
                  <a:lnTo>
                    <a:pt x="414139" y="212891"/>
                  </a:lnTo>
                  <a:lnTo>
                    <a:pt x="444456" y="212891"/>
                  </a:lnTo>
                  <a:lnTo>
                    <a:pt x="444456" y="108135"/>
                  </a:lnTo>
                  <a:lnTo>
                    <a:pt x="321106" y="108135"/>
                  </a:lnTo>
                  <a:lnTo>
                    <a:pt x="321106" y="58851"/>
                  </a:lnTo>
                  <a:lnTo>
                    <a:pt x="262384" y="0"/>
                  </a:lnTo>
                  <a:close/>
                </a:path>
              </a:pathLst>
            </a:custGeom>
            <a:solidFill>
              <a:srgbClr val="CFB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304" y="6178509"/>
              <a:ext cx="432434" cy="417195"/>
            </a:xfrm>
            <a:custGeom>
              <a:avLst/>
              <a:gdLst/>
              <a:ahLst/>
              <a:cxnLst/>
              <a:rect l="l" t="t" r="r" b="b"/>
              <a:pathLst>
                <a:path w="432434" h="417195">
                  <a:moveTo>
                    <a:pt x="253763" y="0"/>
                  </a:moveTo>
                  <a:lnTo>
                    <a:pt x="55317" y="0"/>
                  </a:lnTo>
                  <a:lnTo>
                    <a:pt x="0" y="55279"/>
                  </a:lnTo>
                  <a:lnTo>
                    <a:pt x="0" y="253305"/>
                  </a:lnTo>
                  <a:lnTo>
                    <a:pt x="55317" y="308568"/>
                  </a:lnTo>
                  <a:lnTo>
                    <a:pt x="123543" y="308568"/>
                  </a:lnTo>
                  <a:lnTo>
                    <a:pt x="123543" y="361580"/>
                  </a:lnTo>
                  <a:lnTo>
                    <a:pt x="179303" y="416843"/>
                  </a:lnTo>
                  <a:lnTo>
                    <a:pt x="346004" y="416843"/>
                  </a:lnTo>
                  <a:lnTo>
                    <a:pt x="401924" y="361580"/>
                  </a:lnTo>
                  <a:lnTo>
                    <a:pt x="401924" y="200719"/>
                  </a:lnTo>
                  <a:lnTo>
                    <a:pt x="432237" y="200719"/>
                  </a:lnTo>
                  <a:lnTo>
                    <a:pt x="432237" y="108145"/>
                  </a:lnTo>
                  <a:lnTo>
                    <a:pt x="308886" y="108145"/>
                  </a:lnTo>
                  <a:lnTo>
                    <a:pt x="308886" y="55284"/>
                  </a:lnTo>
                  <a:lnTo>
                    <a:pt x="25376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541" y="6193767"/>
              <a:ext cx="401955" cy="386715"/>
            </a:xfrm>
            <a:custGeom>
              <a:avLst/>
              <a:gdLst/>
              <a:ahLst/>
              <a:cxnLst/>
              <a:rect l="l" t="t" r="r" b="b"/>
              <a:pathLst>
                <a:path w="401955" h="386715">
                  <a:moveTo>
                    <a:pt x="232174" y="0"/>
                  </a:moveTo>
                  <a:lnTo>
                    <a:pt x="46405" y="0"/>
                  </a:lnTo>
                  <a:lnTo>
                    <a:pt x="0" y="46335"/>
                  </a:lnTo>
                  <a:lnTo>
                    <a:pt x="0" y="231721"/>
                  </a:lnTo>
                  <a:lnTo>
                    <a:pt x="46405" y="278036"/>
                  </a:lnTo>
                  <a:lnTo>
                    <a:pt x="123554" y="278036"/>
                  </a:lnTo>
                  <a:lnTo>
                    <a:pt x="123554" y="339953"/>
                  </a:lnTo>
                  <a:lnTo>
                    <a:pt x="170348" y="386327"/>
                  </a:lnTo>
                  <a:lnTo>
                    <a:pt x="324506" y="386327"/>
                  </a:lnTo>
                  <a:lnTo>
                    <a:pt x="371424" y="339953"/>
                  </a:lnTo>
                  <a:lnTo>
                    <a:pt x="371424" y="170181"/>
                  </a:lnTo>
                  <a:lnTo>
                    <a:pt x="401763" y="170181"/>
                  </a:lnTo>
                  <a:lnTo>
                    <a:pt x="401763" y="108145"/>
                  </a:lnTo>
                  <a:lnTo>
                    <a:pt x="308709" y="108145"/>
                  </a:lnTo>
                  <a:lnTo>
                    <a:pt x="308709" y="324366"/>
                  </a:lnTo>
                  <a:lnTo>
                    <a:pt x="185574" y="324366"/>
                  </a:lnTo>
                  <a:lnTo>
                    <a:pt x="185574" y="278036"/>
                  </a:lnTo>
                  <a:lnTo>
                    <a:pt x="232174" y="278036"/>
                  </a:lnTo>
                  <a:lnTo>
                    <a:pt x="278413" y="231721"/>
                  </a:lnTo>
                  <a:lnTo>
                    <a:pt x="278413" y="170181"/>
                  </a:lnTo>
                  <a:lnTo>
                    <a:pt x="216388" y="170181"/>
                  </a:lnTo>
                  <a:lnTo>
                    <a:pt x="216388" y="216161"/>
                  </a:lnTo>
                  <a:lnTo>
                    <a:pt x="185574" y="216161"/>
                  </a:lnTo>
                  <a:lnTo>
                    <a:pt x="185574" y="108145"/>
                  </a:lnTo>
                  <a:lnTo>
                    <a:pt x="92784" y="108145"/>
                  </a:lnTo>
                  <a:lnTo>
                    <a:pt x="92784" y="170181"/>
                  </a:lnTo>
                  <a:lnTo>
                    <a:pt x="123554" y="170181"/>
                  </a:lnTo>
                  <a:lnTo>
                    <a:pt x="123554" y="216161"/>
                  </a:lnTo>
                  <a:lnTo>
                    <a:pt x="61895" y="216161"/>
                  </a:lnTo>
                  <a:lnTo>
                    <a:pt x="61895" y="61443"/>
                  </a:lnTo>
                  <a:lnTo>
                    <a:pt x="216388" y="61443"/>
                  </a:lnTo>
                  <a:lnTo>
                    <a:pt x="216388" y="108145"/>
                  </a:lnTo>
                  <a:lnTo>
                    <a:pt x="278413" y="108145"/>
                  </a:lnTo>
                  <a:lnTo>
                    <a:pt x="278413" y="46352"/>
                  </a:lnTo>
                  <a:lnTo>
                    <a:pt x="232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181" y="6201397"/>
              <a:ext cx="386715" cy="371475"/>
            </a:xfrm>
            <a:custGeom>
              <a:avLst/>
              <a:gdLst/>
              <a:ahLst/>
              <a:cxnLst/>
              <a:rect l="l" t="t" r="r" b="b"/>
              <a:pathLst>
                <a:path w="386715" h="371475">
                  <a:moveTo>
                    <a:pt x="221377" y="0"/>
                  </a:moveTo>
                  <a:lnTo>
                    <a:pt x="41933" y="0"/>
                  </a:lnTo>
                  <a:lnTo>
                    <a:pt x="0" y="41874"/>
                  </a:lnTo>
                  <a:lnTo>
                    <a:pt x="0" y="220955"/>
                  </a:lnTo>
                  <a:lnTo>
                    <a:pt x="41912" y="262771"/>
                  </a:lnTo>
                  <a:lnTo>
                    <a:pt x="123554" y="262771"/>
                  </a:lnTo>
                  <a:lnTo>
                    <a:pt x="123554" y="329134"/>
                  </a:lnTo>
                  <a:lnTo>
                    <a:pt x="165865" y="371095"/>
                  </a:lnTo>
                  <a:lnTo>
                    <a:pt x="313719" y="371095"/>
                  </a:lnTo>
                  <a:lnTo>
                    <a:pt x="356165" y="329112"/>
                  </a:lnTo>
                  <a:lnTo>
                    <a:pt x="356165" y="154943"/>
                  </a:lnTo>
                  <a:lnTo>
                    <a:pt x="386472" y="154943"/>
                  </a:lnTo>
                  <a:lnTo>
                    <a:pt x="386472" y="108165"/>
                  </a:lnTo>
                  <a:lnTo>
                    <a:pt x="308698" y="108165"/>
                  </a:lnTo>
                  <a:lnTo>
                    <a:pt x="308698" y="324344"/>
                  </a:lnTo>
                  <a:lnTo>
                    <a:pt x="170283" y="324344"/>
                  </a:lnTo>
                  <a:lnTo>
                    <a:pt x="170283" y="262771"/>
                  </a:lnTo>
                  <a:lnTo>
                    <a:pt x="221377" y="262771"/>
                  </a:lnTo>
                  <a:lnTo>
                    <a:pt x="263133" y="220955"/>
                  </a:lnTo>
                  <a:lnTo>
                    <a:pt x="263133" y="170191"/>
                  </a:lnTo>
                  <a:lnTo>
                    <a:pt x="216398" y="170191"/>
                  </a:lnTo>
                  <a:lnTo>
                    <a:pt x="216398" y="216155"/>
                  </a:lnTo>
                  <a:lnTo>
                    <a:pt x="170283" y="216155"/>
                  </a:lnTo>
                  <a:lnTo>
                    <a:pt x="170283" y="108165"/>
                  </a:lnTo>
                  <a:lnTo>
                    <a:pt x="92773" y="108165"/>
                  </a:lnTo>
                  <a:lnTo>
                    <a:pt x="92773" y="154943"/>
                  </a:lnTo>
                  <a:lnTo>
                    <a:pt x="123554" y="154943"/>
                  </a:lnTo>
                  <a:lnTo>
                    <a:pt x="123554" y="216155"/>
                  </a:lnTo>
                  <a:lnTo>
                    <a:pt x="46637" y="216155"/>
                  </a:lnTo>
                  <a:lnTo>
                    <a:pt x="46637" y="46194"/>
                  </a:lnTo>
                  <a:lnTo>
                    <a:pt x="216398" y="46194"/>
                  </a:lnTo>
                  <a:lnTo>
                    <a:pt x="216398" y="92891"/>
                  </a:lnTo>
                  <a:lnTo>
                    <a:pt x="263133" y="92891"/>
                  </a:lnTo>
                  <a:lnTo>
                    <a:pt x="263133" y="41874"/>
                  </a:lnTo>
                  <a:lnTo>
                    <a:pt x="221377" y="0"/>
                  </a:lnTo>
                  <a:close/>
                </a:path>
              </a:pathLst>
            </a:custGeom>
            <a:solidFill>
              <a:srgbClr val="CFB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3887" y="1828800"/>
              <a:ext cx="7988934" cy="2533650"/>
            </a:xfrm>
            <a:custGeom>
              <a:avLst/>
              <a:gdLst/>
              <a:ahLst/>
              <a:cxnLst/>
              <a:rect l="l" t="t" r="r" b="b"/>
              <a:pathLst>
                <a:path w="7988934" h="2533650">
                  <a:moveTo>
                    <a:pt x="7988770" y="0"/>
                  </a:moveTo>
                  <a:lnTo>
                    <a:pt x="0" y="0"/>
                  </a:lnTo>
                  <a:lnTo>
                    <a:pt x="0" y="2533135"/>
                  </a:lnTo>
                  <a:lnTo>
                    <a:pt x="7988770" y="2533135"/>
                  </a:lnTo>
                  <a:lnTo>
                    <a:pt x="7988770" y="0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3164" y="2177902"/>
              <a:ext cx="458802" cy="4597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24725" y="2199294"/>
              <a:ext cx="1158478" cy="3520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71104" y="2285893"/>
              <a:ext cx="238702" cy="2654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1681" y="2285893"/>
              <a:ext cx="652319" cy="2654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5903" y="2179213"/>
              <a:ext cx="480857" cy="4584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16713" y="2178716"/>
              <a:ext cx="1224005" cy="4589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2974" y="2187139"/>
              <a:ext cx="1324322" cy="3641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54278" y="2180483"/>
              <a:ext cx="995260" cy="3708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2718" y="2831993"/>
              <a:ext cx="652319" cy="26542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31403" y="2724816"/>
              <a:ext cx="1628178" cy="45892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34138" y="2724816"/>
              <a:ext cx="1224005" cy="45892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2202" y="2724816"/>
              <a:ext cx="1096009" cy="37260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97800" y="2724816"/>
              <a:ext cx="844195" cy="37260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9735" y="3269418"/>
              <a:ext cx="1990810" cy="4604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43608" y="4031220"/>
              <a:ext cx="130175" cy="34925"/>
            </a:xfrm>
            <a:custGeom>
              <a:avLst/>
              <a:gdLst/>
              <a:ahLst/>
              <a:cxnLst/>
              <a:rect l="l" t="t" r="r" b="b"/>
              <a:pathLst>
                <a:path w="130175" h="34925">
                  <a:moveTo>
                    <a:pt x="123005" y="0"/>
                  </a:moveTo>
                  <a:lnTo>
                    <a:pt x="15130" y="0"/>
                  </a:lnTo>
                  <a:lnTo>
                    <a:pt x="12635" y="0"/>
                  </a:lnTo>
                  <a:lnTo>
                    <a:pt x="10552" y="557"/>
                  </a:lnTo>
                  <a:lnTo>
                    <a:pt x="0" y="25476"/>
                  </a:lnTo>
                  <a:lnTo>
                    <a:pt x="753" y="28331"/>
                  </a:lnTo>
                  <a:lnTo>
                    <a:pt x="3763" y="33447"/>
                  </a:lnTo>
                  <a:lnTo>
                    <a:pt x="6316" y="34726"/>
                  </a:lnTo>
                  <a:lnTo>
                    <a:pt x="116706" y="34726"/>
                  </a:lnTo>
                  <a:lnTo>
                    <a:pt x="129729" y="8841"/>
                  </a:lnTo>
                  <a:lnTo>
                    <a:pt x="128916" y="6090"/>
                  </a:lnTo>
                  <a:lnTo>
                    <a:pt x="125665" y="1217"/>
                  </a:lnTo>
                  <a:lnTo>
                    <a:pt x="123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43608" y="4031219"/>
              <a:ext cx="130175" cy="34925"/>
            </a:xfrm>
            <a:custGeom>
              <a:avLst/>
              <a:gdLst/>
              <a:ahLst/>
              <a:cxnLst/>
              <a:rect l="l" t="t" r="r" b="b"/>
              <a:pathLst>
                <a:path w="130175" h="34925">
                  <a:moveTo>
                    <a:pt x="15130" y="0"/>
                  </a:moveTo>
                  <a:lnTo>
                    <a:pt x="119310" y="0"/>
                  </a:lnTo>
                  <a:lnTo>
                    <a:pt x="123005" y="0"/>
                  </a:lnTo>
                  <a:lnTo>
                    <a:pt x="125665" y="1218"/>
                  </a:lnTo>
                  <a:lnTo>
                    <a:pt x="127290" y="3654"/>
                  </a:lnTo>
                  <a:lnTo>
                    <a:pt x="128915" y="6091"/>
                  </a:lnTo>
                  <a:lnTo>
                    <a:pt x="129728" y="8841"/>
                  </a:lnTo>
                  <a:lnTo>
                    <a:pt x="129728" y="11906"/>
                  </a:lnTo>
                  <a:lnTo>
                    <a:pt x="129728" y="12177"/>
                  </a:lnTo>
                  <a:lnTo>
                    <a:pt x="129665" y="13257"/>
                  </a:lnTo>
                  <a:lnTo>
                    <a:pt x="129538" y="15146"/>
                  </a:lnTo>
                  <a:lnTo>
                    <a:pt x="129411" y="17035"/>
                  </a:lnTo>
                  <a:lnTo>
                    <a:pt x="129176" y="18666"/>
                  </a:lnTo>
                  <a:lnTo>
                    <a:pt x="128833" y="20041"/>
                  </a:lnTo>
                  <a:lnTo>
                    <a:pt x="128489" y="21415"/>
                  </a:lnTo>
                  <a:lnTo>
                    <a:pt x="128001" y="22895"/>
                  </a:lnTo>
                  <a:lnTo>
                    <a:pt x="127368" y="24479"/>
                  </a:lnTo>
                  <a:lnTo>
                    <a:pt x="126735" y="26062"/>
                  </a:lnTo>
                  <a:lnTo>
                    <a:pt x="125891" y="27615"/>
                  </a:lnTo>
                  <a:lnTo>
                    <a:pt x="124837" y="29137"/>
                  </a:lnTo>
                  <a:lnTo>
                    <a:pt x="123783" y="30659"/>
                  </a:lnTo>
                  <a:lnTo>
                    <a:pt x="122360" y="31971"/>
                  </a:lnTo>
                  <a:lnTo>
                    <a:pt x="120570" y="33073"/>
                  </a:lnTo>
                  <a:lnTo>
                    <a:pt x="118779" y="34175"/>
                  </a:lnTo>
                  <a:lnTo>
                    <a:pt x="116706" y="34726"/>
                  </a:lnTo>
                  <a:lnTo>
                    <a:pt x="114349" y="34726"/>
                  </a:lnTo>
                  <a:lnTo>
                    <a:pt x="9921" y="34726"/>
                  </a:lnTo>
                  <a:lnTo>
                    <a:pt x="6317" y="34726"/>
                  </a:lnTo>
                  <a:lnTo>
                    <a:pt x="3762" y="33447"/>
                  </a:lnTo>
                  <a:lnTo>
                    <a:pt x="2257" y="30889"/>
                  </a:lnTo>
                  <a:lnTo>
                    <a:pt x="752" y="28331"/>
                  </a:lnTo>
                  <a:lnTo>
                    <a:pt x="0" y="25476"/>
                  </a:lnTo>
                  <a:lnTo>
                    <a:pt x="0" y="22324"/>
                  </a:lnTo>
                  <a:lnTo>
                    <a:pt x="0" y="21455"/>
                  </a:lnTo>
                  <a:lnTo>
                    <a:pt x="51" y="20353"/>
                  </a:lnTo>
                  <a:lnTo>
                    <a:pt x="155" y="19016"/>
                  </a:lnTo>
                  <a:lnTo>
                    <a:pt x="258" y="17679"/>
                  </a:lnTo>
                  <a:lnTo>
                    <a:pt x="2273" y="10507"/>
                  </a:lnTo>
                  <a:lnTo>
                    <a:pt x="2948" y="8706"/>
                  </a:lnTo>
                  <a:lnTo>
                    <a:pt x="3801" y="7061"/>
                  </a:lnTo>
                  <a:lnTo>
                    <a:pt x="4831" y="5573"/>
                  </a:lnTo>
                  <a:lnTo>
                    <a:pt x="5860" y="4084"/>
                  </a:lnTo>
                  <a:lnTo>
                    <a:pt x="7210" y="2783"/>
                  </a:lnTo>
                  <a:lnTo>
                    <a:pt x="8881" y="1670"/>
                  </a:lnTo>
                  <a:lnTo>
                    <a:pt x="10551" y="556"/>
                  </a:lnTo>
                  <a:lnTo>
                    <a:pt x="12634" y="0"/>
                  </a:lnTo>
                  <a:lnTo>
                    <a:pt x="1513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22659" y="3817006"/>
              <a:ext cx="3556969" cy="4589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1713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–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</a:t>
            </a:r>
            <a:r>
              <a:rPr sz="33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1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81809"/>
            <a:ext cx="7300595" cy="18491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simple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15" dirty="0">
                <a:latin typeface="Calibri"/>
                <a:cs typeface="Calibri"/>
              </a:rPr>
              <a:t>creates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thread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b="1" spc="-10" dirty="0">
                <a:latin typeface="Calibri"/>
                <a:cs typeface="Calibri"/>
              </a:rPr>
              <a:t>parsing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thread </a:t>
            </a:r>
            <a:r>
              <a:rPr sz="1800" dirty="0">
                <a:latin typeface="Calibri"/>
                <a:cs typeface="Calibri"/>
              </a:rPr>
              <a:t>will  </a:t>
            </a:r>
            <a:r>
              <a:rPr sz="1800" spc="-10" dirty="0">
                <a:latin typeface="Calibri"/>
                <a:cs typeface="Calibri"/>
              </a:rPr>
              <a:t>repeatedly read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given file </a:t>
            </a:r>
            <a:r>
              <a:rPr sz="1800" dirty="0">
                <a:latin typeface="Calibri"/>
                <a:cs typeface="Calibri"/>
              </a:rPr>
              <a:t>and add an </a:t>
            </a:r>
            <a:r>
              <a:rPr sz="1800" spc="-5" dirty="0">
                <a:latin typeface="Calibri"/>
                <a:cs typeface="Calibri"/>
              </a:rPr>
              <a:t>entry </a:t>
            </a:r>
            <a:r>
              <a:rPr sz="1800" spc="-15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shared  </a:t>
            </a:r>
            <a:r>
              <a:rPr sz="1800" spc="-15" dirty="0">
                <a:latin typeface="Calibri"/>
                <a:cs typeface="Calibri"/>
              </a:rPr>
              <a:t>buffer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45" dirty="0">
                <a:solidFill>
                  <a:srgbClr val="0070C0"/>
                </a:solidFill>
                <a:latin typeface="Calibri"/>
                <a:cs typeface="Calibri"/>
              </a:rPr>
              <a:t>VALIDATE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Does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buffer have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correct </a:t>
            </a:r>
            <a:r>
              <a:rPr sz="1800" spc="-5" dirty="0"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entries?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2391" y="4554400"/>
            <a:ext cx="694690" cy="1177290"/>
            <a:chOff x="5162391" y="4554400"/>
            <a:chExt cx="694690" cy="1177290"/>
          </a:xfrm>
        </p:grpSpPr>
        <p:sp>
          <p:nvSpPr>
            <p:cNvPr id="5" name="object 5"/>
            <p:cNvSpPr/>
            <p:nvPr/>
          </p:nvSpPr>
          <p:spPr>
            <a:xfrm>
              <a:off x="5168741" y="4560750"/>
              <a:ext cx="681990" cy="1164590"/>
            </a:xfrm>
            <a:custGeom>
              <a:avLst/>
              <a:gdLst/>
              <a:ahLst/>
              <a:cxnLst/>
              <a:rect l="l" t="t" r="r" b="b"/>
              <a:pathLst>
                <a:path w="681989" h="1164589">
                  <a:moveTo>
                    <a:pt x="0" y="0"/>
                  </a:moveTo>
                  <a:lnTo>
                    <a:pt x="681739" y="0"/>
                  </a:lnTo>
                  <a:lnTo>
                    <a:pt x="681739" y="945731"/>
                  </a:lnTo>
                  <a:lnTo>
                    <a:pt x="637305" y="947878"/>
                  </a:lnTo>
                  <a:lnTo>
                    <a:pt x="596713" y="953970"/>
                  </a:lnTo>
                  <a:lnTo>
                    <a:pt x="559579" y="963486"/>
                  </a:lnTo>
                  <a:lnTo>
                    <a:pt x="494145" y="990705"/>
                  </a:lnTo>
                  <a:lnTo>
                    <a:pt x="437931" y="1025363"/>
                  </a:lnTo>
                  <a:lnTo>
                    <a:pt x="387863" y="1063289"/>
                  </a:lnTo>
                  <a:lnTo>
                    <a:pt x="364174" y="1082173"/>
                  </a:lnTo>
                  <a:lnTo>
                    <a:pt x="340869" y="1100309"/>
                  </a:lnTo>
                  <a:lnTo>
                    <a:pt x="293875" y="1132254"/>
                  </a:lnTo>
                  <a:lnTo>
                    <a:pt x="243807" y="1154950"/>
                  </a:lnTo>
                  <a:lnTo>
                    <a:pt x="187593" y="1164228"/>
                  </a:lnTo>
                  <a:lnTo>
                    <a:pt x="156221" y="1162530"/>
                  </a:lnTo>
                  <a:lnTo>
                    <a:pt x="122159" y="1155913"/>
                  </a:lnTo>
                  <a:lnTo>
                    <a:pt x="85025" y="1143856"/>
                  </a:lnTo>
                  <a:lnTo>
                    <a:pt x="44433" y="1125836"/>
                  </a:lnTo>
                  <a:lnTo>
                    <a:pt x="0" y="110133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1980" y="4772125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26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1980" y="4960926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26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1980" y="5149725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26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1980" y="5338524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26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54645" y="3979548"/>
            <a:ext cx="1374775" cy="631825"/>
            <a:chOff x="3254645" y="3979548"/>
            <a:chExt cx="1374775" cy="631825"/>
          </a:xfrm>
        </p:grpSpPr>
        <p:sp>
          <p:nvSpPr>
            <p:cNvPr id="11" name="object 11"/>
            <p:cNvSpPr/>
            <p:nvPr/>
          </p:nvSpPr>
          <p:spPr>
            <a:xfrm>
              <a:off x="3260995" y="3985898"/>
              <a:ext cx="1361868" cy="618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0995" y="3985898"/>
              <a:ext cx="1362075" cy="619125"/>
            </a:xfrm>
            <a:custGeom>
              <a:avLst/>
              <a:gdLst/>
              <a:ahLst/>
              <a:cxnLst/>
              <a:rect l="l" t="t" r="r" b="b"/>
              <a:pathLst>
                <a:path w="1362075" h="619125">
                  <a:moveTo>
                    <a:pt x="1134890" y="618945"/>
                  </a:moveTo>
                  <a:lnTo>
                    <a:pt x="1094090" y="613958"/>
                  </a:lnTo>
                  <a:lnTo>
                    <a:pt x="1055690" y="599583"/>
                  </a:lnTo>
                  <a:lnTo>
                    <a:pt x="1020330" y="576692"/>
                  </a:lnTo>
                  <a:lnTo>
                    <a:pt x="988651" y="546160"/>
                  </a:lnTo>
                  <a:lnTo>
                    <a:pt x="961294" y="508861"/>
                  </a:lnTo>
                  <a:lnTo>
                    <a:pt x="938901" y="465669"/>
                  </a:lnTo>
                  <a:lnTo>
                    <a:pt x="922112" y="417457"/>
                  </a:lnTo>
                  <a:lnTo>
                    <a:pt x="911568" y="365100"/>
                  </a:lnTo>
                  <a:lnTo>
                    <a:pt x="907912" y="309472"/>
                  </a:lnTo>
                  <a:lnTo>
                    <a:pt x="911568" y="253844"/>
                  </a:lnTo>
                  <a:lnTo>
                    <a:pt x="922112" y="201487"/>
                  </a:lnTo>
                  <a:lnTo>
                    <a:pt x="938901" y="153275"/>
                  </a:lnTo>
                  <a:lnTo>
                    <a:pt x="961294" y="110083"/>
                  </a:lnTo>
                  <a:lnTo>
                    <a:pt x="988651" y="72784"/>
                  </a:lnTo>
                  <a:lnTo>
                    <a:pt x="1020330" y="42252"/>
                  </a:lnTo>
                  <a:lnTo>
                    <a:pt x="1055690" y="19361"/>
                  </a:lnTo>
                  <a:lnTo>
                    <a:pt x="1094090" y="4986"/>
                  </a:lnTo>
                  <a:lnTo>
                    <a:pt x="1134890" y="0"/>
                  </a:lnTo>
                </a:path>
                <a:path w="1362075" h="619125">
                  <a:moveTo>
                    <a:pt x="226978" y="0"/>
                  </a:moveTo>
                  <a:lnTo>
                    <a:pt x="1134890" y="0"/>
                  </a:lnTo>
                  <a:lnTo>
                    <a:pt x="1175689" y="4986"/>
                  </a:lnTo>
                  <a:lnTo>
                    <a:pt x="1214090" y="19361"/>
                  </a:lnTo>
                  <a:lnTo>
                    <a:pt x="1249450" y="42252"/>
                  </a:lnTo>
                  <a:lnTo>
                    <a:pt x="1281129" y="72784"/>
                  </a:lnTo>
                  <a:lnTo>
                    <a:pt x="1308485" y="110083"/>
                  </a:lnTo>
                  <a:lnTo>
                    <a:pt x="1330878" y="153275"/>
                  </a:lnTo>
                  <a:lnTo>
                    <a:pt x="1347667" y="201487"/>
                  </a:lnTo>
                  <a:lnTo>
                    <a:pt x="1358211" y="253844"/>
                  </a:lnTo>
                  <a:lnTo>
                    <a:pt x="1361868" y="309472"/>
                  </a:lnTo>
                  <a:lnTo>
                    <a:pt x="1358211" y="365100"/>
                  </a:lnTo>
                  <a:lnTo>
                    <a:pt x="1347667" y="417457"/>
                  </a:lnTo>
                  <a:lnTo>
                    <a:pt x="1330878" y="465669"/>
                  </a:lnTo>
                  <a:lnTo>
                    <a:pt x="1308485" y="508861"/>
                  </a:lnTo>
                  <a:lnTo>
                    <a:pt x="1281129" y="546160"/>
                  </a:lnTo>
                  <a:lnTo>
                    <a:pt x="1249450" y="576692"/>
                  </a:lnTo>
                  <a:lnTo>
                    <a:pt x="1214090" y="599583"/>
                  </a:lnTo>
                  <a:lnTo>
                    <a:pt x="1175689" y="613958"/>
                  </a:lnTo>
                  <a:lnTo>
                    <a:pt x="1134890" y="618945"/>
                  </a:lnTo>
                  <a:lnTo>
                    <a:pt x="226978" y="618945"/>
                  </a:lnTo>
                  <a:lnTo>
                    <a:pt x="186178" y="613958"/>
                  </a:lnTo>
                  <a:lnTo>
                    <a:pt x="147778" y="599583"/>
                  </a:lnTo>
                  <a:lnTo>
                    <a:pt x="112417" y="576692"/>
                  </a:lnTo>
                  <a:lnTo>
                    <a:pt x="80738" y="546160"/>
                  </a:lnTo>
                  <a:lnTo>
                    <a:pt x="53382" y="508861"/>
                  </a:lnTo>
                  <a:lnTo>
                    <a:pt x="30989" y="465669"/>
                  </a:lnTo>
                  <a:lnTo>
                    <a:pt x="14200" y="417457"/>
                  </a:lnTo>
                  <a:lnTo>
                    <a:pt x="3656" y="365100"/>
                  </a:lnTo>
                  <a:lnTo>
                    <a:pt x="0" y="309472"/>
                  </a:lnTo>
                  <a:lnTo>
                    <a:pt x="3656" y="253844"/>
                  </a:lnTo>
                  <a:lnTo>
                    <a:pt x="14200" y="201487"/>
                  </a:lnTo>
                  <a:lnTo>
                    <a:pt x="30989" y="153275"/>
                  </a:lnTo>
                  <a:lnTo>
                    <a:pt x="53382" y="110083"/>
                  </a:lnTo>
                  <a:lnTo>
                    <a:pt x="80738" y="72784"/>
                  </a:lnTo>
                  <a:lnTo>
                    <a:pt x="112417" y="42252"/>
                  </a:lnTo>
                  <a:lnTo>
                    <a:pt x="147778" y="19361"/>
                  </a:lnTo>
                  <a:lnTo>
                    <a:pt x="186178" y="4986"/>
                  </a:lnTo>
                  <a:lnTo>
                    <a:pt x="22697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95167" y="3783982"/>
            <a:ext cx="4955540" cy="2147570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R="231140" algn="r">
              <a:lnSpc>
                <a:spcPct val="100000"/>
              </a:lnSpc>
            </a:pP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8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23583" y="4525492"/>
            <a:ext cx="645160" cy="625475"/>
          </a:xfrm>
          <a:custGeom>
            <a:avLst/>
            <a:gdLst/>
            <a:ahLst/>
            <a:cxnLst/>
            <a:rect l="l" t="t" r="r" b="b"/>
            <a:pathLst>
              <a:path w="645160" h="625475">
                <a:moveTo>
                  <a:pt x="581568" y="581042"/>
                </a:moveTo>
                <a:lnTo>
                  <a:pt x="563905" y="599295"/>
                </a:lnTo>
                <a:lnTo>
                  <a:pt x="645158" y="624906"/>
                </a:lnTo>
                <a:lnTo>
                  <a:pt x="632838" y="589874"/>
                </a:lnTo>
                <a:lnTo>
                  <a:pt x="590694" y="589874"/>
                </a:lnTo>
                <a:lnTo>
                  <a:pt x="581568" y="581042"/>
                </a:lnTo>
                <a:close/>
              </a:path>
              <a:path w="645160" h="625475">
                <a:moveTo>
                  <a:pt x="599231" y="562789"/>
                </a:moveTo>
                <a:lnTo>
                  <a:pt x="581568" y="581042"/>
                </a:lnTo>
                <a:lnTo>
                  <a:pt x="590694" y="589874"/>
                </a:lnTo>
                <a:lnTo>
                  <a:pt x="608357" y="571620"/>
                </a:lnTo>
                <a:lnTo>
                  <a:pt x="599231" y="562789"/>
                </a:lnTo>
                <a:close/>
              </a:path>
              <a:path w="645160" h="625475">
                <a:moveTo>
                  <a:pt x="616894" y="544536"/>
                </a:moveTo>
                <a:lnTo>
                  <a:pt x="599231" y="562789"/>
                </a:lnTo>
                <a:lnTo>
                  <a:pt x="608357" y="571620"/>
                </a:lnTo>
                <a:lnTo>
                  <a:pt x="590694" y="589874"/>
                </a:lnTo>
                <a:lnTo>
                  <a:pt x="632838" y="589874"/>
                </a:lnTo>
                <a:lnTo>
                  <a:pt x="616894" y="544536"/>
                </a:lnTo>
                <a:close/>
              </a:path>
              <a:path w="645160" h="625475">
                <a:moveTo>
                  <a:pt x="17664" y="0"/>
                </a:moveTo>
                <a:lnTo>
                  <a:pt x="0" y="18252"/>
                </a:lnTo>
                <a:lnTo>
                  <a:pt x="581568" y="581042"/>
                </a:lnTo>
                <a:lnTo>
                  <a:pt x="599231" y="562789"/>
                </a:lnTo>
                <a:lnTo>
                  <a:pt x="17664" y="0"/>
                </a:lnTo>
                <a:close/>
              </a:path>
            </a:pathLst>
          </a:custGeom>
          <a:solidFill>
            <a:srgbClr val="54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686679" y="4461931"/>
            <a:ext cx="1574800" cy="1270000"/>
            <a:chOff x="1686679" y="4461931"/>
            <a:chExt cx="1574800" cy="1270000"/>
          </a:xfrm>
        </p:grpSpPr>
        <p:sp>
          <p:nvSpPr>
            <p:cNvPr id="16" name="object 16"/>
            <p:cNvSpPr/>
            <p:nvPr/>
          </p:nvSpPr>
          <p:spPr>
            <a:xfrm>
              <a:off x="1693029" y="4598422"/>
              <a:ext cx="716915" cy="1127125"/>
            </a:xfrm>
            <a:custGeom>
              <a:avLst/>
              <a:gdLst/>
              <a:ahLst/>
              <a:cxnLst/>
              <a:rect l="l" t="t" r="r" b="b"/>
              <a:pathLst>
                <a:path w="716914" h="1127125">
                  <a:moveTo>
                    <a:pt x="0" y="0"/>
                  </a:moveTo>
                  <a:lnTo>
                    <a:pt x="716770" y="0"/>
                  </a:lnTo>
                  <a:lnTo>
                    <a:pt x="716770" y="915520"/>
                  </a:lnTo>
                  <a:lnTo>
                    <a:pt x="670053" y="917598"/>
                  </a:lnTo>
                  <a:lnTo>
                    <a:pt x="627375" y="923496"/>
                  </a:lnTo>
                  <a:lnTo>
                    <a:pt x="588333" y="932708"/>
                  </a:lnTo>
                  <a:lnTo>
                    <a:pt x="519537" y="959058"/>
                  </a:lnTo>
                  <a:lnTo>
                    <a:pt x="460434" y="992609"/>
                  </a:lnTo>
                  <a:lnTo>
                    <a:pt x="407794" y="1029322"/>
                  </a:lnTo>
                  <a:lnTo>
                    <a:pt x="382887" y="1047603"/>
                  </a:lnTo>
                  <a:lnTo>
                    <a:pt x="358385" y="1065160"/>
                  </a:lnTo>
                  <a:lnTo>
                    <a:pt x="308975" y="1096085"/>
                  </a:lnTo>
                  <a:lnTo>
                    <a:pt x="256335" y="1118056"/>
                  </a:lnTo>
                  <a:lnTo>
                    <a:pt x="197232" y="1127037"/>
                  </a:lnTo>
                  <a:lnTo>
                    <a:pt x="164248" y="1125394"/>
                  </a:lnTo>
                  <a:lnTo>
                    <a:pt x="128437" y="1118988"/>
                  </a:lnTo>
                  <a:lnTo>
                    <a:pt x="89394" y="1107316"/>
                  </a:lnTo>
                  <a:lnTo>
                    <a:pt x="46716" y="1089872"/>
                  </a:lnTo>
                  <a:lnTo>
                    <a:pt x="0" y="1066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91059" y="480304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09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91059" y="498581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09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91059" y="5168583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09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91059" y="5351351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09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15134" y="4461931"/>
              <a:ext cx="846455" cy="551180"/>
            </a:xfrm>
            <a:custGeom>
              <a:avLst/>
              <a:gdLst/>
              <a:ahLst/>
              <a:cxnLst/>
              <a:rect l="l" t="t" r="r" b="b"/>
              <a:pathLst>
                <a:path w="846454" h="551179">
                  <a:moveTo>
                    <a:pt x="774923" y="30586"/>
                  </a:moveTo>
                  <a:lnTo>
                    <a:pt x="0" y="529750"/>
                  </a:lnTo>
                  <a:lnTo>
                    <a:pt x="13754" y="551102"/>
                  </a:lnTo>
                  <a:lnTo>
                    <a:pt x="788678" y="51940"/>
                  </a:lnTo>
                  <a:lnTo>
                    <a:pt x="774923" y="30586"/>
                  </a:lnTo>
                  <a:close/>
                </a:path>
                <a:path w="846454" h="551179">
                  <a:moveTo>
                    <a:pt x="831812" y="23709"/>
                  </a:moveTo>
                  <a:lnTo>
                    <a:pt x="785599" y="23709"/>
                  </a:lnTo>
                  <a:lnTo>
                    <a:pt x="799354" y="45063"/>
                  </a:lnTo>
                  <a:lnTo>
                    <a:pt x="788678" y="51940"/>
                  </a:lnTo>
                  <a:lnTo>
                    <a:pt x="802432" y="73292"/>
                  </a:lnTo>
                  <a:lnTo>
                    <a:pt x="831812" y="23709"/>
                  </a:lnTo>
                  <a:close/>
                </a:path>
                <a:path w="846454" h="551179">
                  <a:moveTo>
                    <a:pt x="785599" y="23709"/>
                  </a:moveTo>
                  <a:lnTo>
                    <a:pt x="774923" y="30586"/>
                  </a:lnTo>
                  <a:lnTo>
                    <a:pt x="788678" y="51940"/>
                  </a:lnTo>
                  <a:lnTo>
                    <a:pt x="799354" y="45063"/>
                  </a:lnTo>
                  <a:lnTo>
                    <a:pt x="785599" y="23709"/>
                  </a:lnTo>
                  <a:close/>
                </a:path>
                <a:path w="846454" h="551179">
                  <a:moveTo>
                    <a:pt x="845860" y="0"/>
                  </a:moveTo>
                  <a:lnTo>
                    <a:pt x="761168" y="9232"/>
                  </a:lnTo>
                  <a:lnTo>
                    <a:pt x="774923" y="30586"/>
                  </a:lnTo>
                  <a:lnTo>
                    <a:pt x="785599" y="23709"/>
                  </a:lnTo>
                  <a:lnTo>
                    <a:pt x="831812" y="23709"/>
                  </a:lnTo>
                  <a:lnTo>
                    <a:pt x="84586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082111" y="3428003"/>
            <a:ext cx="1807845" cy="1747520"/>
            <a:chOff x="7082111" y="3428003"/>
            <a:chExt cx="1807845" cy="1747520"/>
          </a:xfrm>
        </p:grpSpPr>
        <p:sp>
          <p:nvSpPr>
            <p:cNvPr id="23" name="object 23"/>
            <p:cNvSpPr/>
            <p:nvPr/>
          </p:nvSpPr>
          <p:spPr>
            <a:xfrm>
              <a:off x="7088461" y="3434353"/>
              <a:ext cx="1795095" cy="1734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88461" y="3434353"/>
              <a:ext cx="1795145" cy="1734820"/>
            </a:xfrm>
            <a:custGeom>
              <a:avLst/>
              <a:gdLst/>
              <a:ahLst/>
              <a:cxnLst/>
              <a:rect l="l" t="t" r="r" b="b"/>
              <a:pathLst>
                <a:path w="1795145" h="1734820">
                  <a:moveTo>
                    <a:pt x="0" y="289045"/>
                  </a:moveTo>
                  <a:lnTo>
                    <a:pt x="3783" y="242160"/>
                  </a:lnTo>
                  <a:lnTo>
                    <a:pt x="14735" y="197684"/>
                  </a:lnTo>
                  <a:lnTo>
                    <a:pt x="32262" y="156212"/>
                  </a:lnTo>
                  <a:lnTo>
                    <a:pt x="55768" y="118338"/>
                  </a:lnTo>
                  <a:lnTo>
                    <a:pt x="84659" y="84659"/>
                  </a:lnTo>
                  <a:lnTo>
                    <a:pt x="118338" y="55768"/>
                  </a:lnTo>
                  <a:lnTo>
                    <a:pt x="156212" y="32262"/>
                  </a:lnTo>
                  <a:lnTo>
                    <a:pt x="197684" y="14735"/>
                  </a:lnTo>
                  <a:lnTo>
                    <a:pt x="242160" y="3783"/>
                  </a:lnTo>
                  <a:lnTo>
                    <a:pt x="289045" y="0"/>
                  </a:lnTo>
                  <a:lnTo>
                    <a:pt x="1506051" y="0"/>
                  </a:lnTo>
                  <a:lnTo>
                    <a:pt x="1552935" y="3783"/>
                  </a:lnTo>
                  <a:lnTo>
                    <a:pt x="1597411" y="14735"/>
                  </a:lnTo>
                  <a:lnTo>
                    <a:pt x="1638883" y="32262"/>
                  </a:lnTo>
                  <a:lnTo>
                    <a:pt x="1676757" y="55768"/>
                  </a:lnTo>
                  <a:lnTo>
                    <a:pt x="1710436" y="84659"/>
                  </a:lnTo>
                  <a:lnTo>
                    <a:pt x="1739327" y="118338"/>
                  </a:lnTo>
                  <a:lnTo>
                    <a:pt x="1762833" y="156212"/>
                  </a:lnTo>
                  <a:lnTo>
                    <a:pt x="1780360" y="197684"/>
                  </a:lnTo>
                  <a:lnTo>
                    <a:pt x="1791312" y="242160"/>
                  </a:lnTo>
                  <a:lnTo>
                    <a:pt x="1795096" y="289045"/>
                  </a:lnTo>
                  <a:lnTo>
                    <a:pt x="1795096" y="1445187"/>
                  </a:lnTo>
                  <a:lnTo>
                    <a:pt x="1791312" y="1492071"/>
                  </a:lnTo>
                  <a:lnTo>
                    <a:pt x="1780360" y="1536547"/>
                  </a:lnTo>
                  <a:lnTo>
                    <a:pt x="1762833" y="1578019"/>
                  </a:lnTo>
                  <a:lnTo>
                    <a:pt x="1739327" y="1615893"/>
                  </a:lnTo>
                  <a:lnTo>
                    <a:pt x="1710436" y="1649572"/>
                  </a:lnTo>
                  <a:lnTo>
                    <a:pt x="1676757" y="1678463"/>
                  </a:lnTo>
                  <a:lnTo>
                    <a:pt x="1638883" y="1701969"/>
                  </a:lnTo>
                  <a:lnTo>
                    <a:pt x="1597411" y="1719496"/>
                  </a:lnTo>
                  <a:lnTo>
                    <a:pt x="1552935" y="1730448"/>
                  </a:lnTo>
                  <a:lnTo>
                    <a:pt x="1506051" y="1734232"/>
                  </a:lnTo>
                  <a:lnTo>
                    <a:pt x="289045" y="1734232"/>
                  </a:lnTo>
                  <a:lnTo>
                    <a:pt x="242160" y="1730448"/>
                  </a:lnTo>
                  <a:lnTo>
                    <a:pt x="197684" y="1719496"/>
                  </a:lnTo>
                  <a:lnTo>
                    <a:pt x="156212" y="1701969"/>
                  </a:lnTo>
                  <a:lnTo>
                    <a:pt x="118338" y="1678463"/>
                  </a:lnTo>
                  <a:lnTo>
                    <a:pt x="84659" y="1649572"/>
                  </a:lnTo>
                  <a:lnTo>
                    <a:pt x="55768" y="1615893"/>
                  </a:lnTo>
                  <a:lnTo>
                    <a:pt x="32262" y="1578019"/>
                  </a:lnTo>
                  <a:lnTo>
                    <a:pt x="14735" y="1536547"/>
                  </a:lnTo>
                  <a:lnTo>
                    <a:pt x="3783" y="1492071"/>
                  </a:lnTo>
                  <a:lnTo>
                    <a:pt x="0" y="1445187"/>
                  </a:lnTo>
                  <a:lnTo>
                    <a:pt x="0" y="289045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2799" y="4089586"/>
              <a:ext cx="1181100" cy="12700"/>
            </a:xfrm>
            <a:custGeom>
              <a:avLst/>
              <a:gdLst/>
              <a:ahLst/>
              <a:cxnLst/>
              <a:rect l="l" t="t" r="r" b="b"/>
              <a:pathLst>
                <a:path w="1181100" h="12700">
                  <a:moveTo>
                    <a:pt x="1181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81100" y="127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9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-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2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489201"/>
            <a:ext cx="7468234" cy="18491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Now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will use </a:t>
            </a:r>
            <a:r>
              <a:rPr sz="1800" spc="-10" dirty="0">
                <a:latin typeface="Calibri"/>
                <a:cs typeface="Calibri"/>
              </a:rPr>
              <a:t>your result from Step </a:t>
            </a:r>
            <a:r>
              <a:rPr sz="1800" spc="-5" dirty="0">
                <a:latin typeface="Calibri"/>
                <a:cs typeface="Calibri"/>
              </a:rPr>
              <a:t>1. Once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spc="-10" dirty="0">
                <a:latin typeface="Calibri"/>
                <a:cs typeface="Calibri"/>
              </a:rPr>
              <a:t>completed that  step, </a:t>
            </a:r>
            <a:r>
              <a:rPr sz="1800" spc="-15" dirty="0">
                <a:latin typeface="Calibri"/>
                <a:cs typeface="Calibri"/>
              </a:rPr>
              <a:t>start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conversion </a:t>
            </a:r>
            <a:r>
              <a:rPr sz="1800" spc="-5" dirty="0">
                <a:latin typeface="Calibri"/>
                <a:cs typeface="Calibri"/>
              </a:rPr>
              <a:t>thread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25" dirty="0">
                <a:latin typeface="Calibri"/>
                <a:cs typeface="Calibri"/>
              </a:rPr>
              <a:t>take </a:t>
            </a:r>
            <a:r>
              <a:rPr sz="1800" spc="-10" dirty="0">
                <a:latin typeface="Calibri"/>
                <a:cs typeface="Calibri"/>
              </a:rPr>
              <a:t>items </a:t>
            </a:r>
            <a:r>
              <a:rPr sz="1800" dirty="0">
                <a:latin typeface="Calibri"/>
                <a:cs typeface="Calibri"/>
              </a:rPr>
              <a:t>out of the </a:t>
            </a:r>
            <a:r>
              <a:rPr sz="1800" spc="-5" dirty="0">
                <a:latin typeface="Calibri"/>
                <a:cs typeface="Calibri"/>
              </a:rPr>
              <a:t>shared </a:t>
            </a:r>
            <a:r>
              <a:rPr sz="1800" spc="-35" dirty="0">
                <a:latin typeface="Calibri"/>
                <a:cs typeface="Calibri"/>
              </a:rPr>
              <a:t>buffer. </a:t>
            </a:r>
            <a:r>
              <a:rPr sz="1800" dirty="0">
                <a:latin typeface="Calibri"/>
                <a:cs typeface="Calibri"/>
              </a:rPr>
              <a:t>Then  </a:t>
            </a:r>
            <a:r>
              <a:rPr sz="1800" spc="-1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an output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45" dirty="0">
                <a:solidFill>
                  <a:srgbClr val="2E75B6"/>
                </a:solidFill>
                <a:latin typeface="Calibri"/>
                <a:cs typeface="Calibri"/>
              </a:rPr>
              <a:t>VALIDATE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Does </a:t>
            </a:r>
            <a:r>
              <a:rPr sz="1800" spc="-5" dirty="0">
                <a:latin typeface="Calibri"/>
                <a:cs typeface="Calibri"/>
              </a:rPr>
              <a:t>the output file </a:t>
            </a:r>
            <a:r>
              <a:rPr sz="1800" spc="-10" dirty="0">
                <a:latin typeface="Calibri"/>
                <a:cs typeface="Calibri"/>
              </a:rPr>
              <a:t>contain </a:t>
            </a:r>
            <a:r>
              <a:rPr sz="1800" spc="-5" dirty="0">
                <a:latin typeface="Calibri"/>
                <a:cs typeface="Calibri"/>
              </a:rPr>
              <a:t>the entries </a:t>
            </a:r>
            <a:r>
              <a:rPr sz="1800" spc="-15" dirty="0">
                <a:latin typeface="Calibri"/>
                <a:cs typeface="Calibri"/>
              </a:rPr>
              <a:t>stored </a:t>
            </a:r>
            <a:r>
              <a:rPr sz="1800" spc="-5" dirty="0">
                <a:latin typeface="Calibri"/>
                <a:cs typeface="Calibri"/>
              </a:rPr>
              <a:t>in the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buffer?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00590" y="3108967"/>
            <a:ext cx="1852295" cy="2371725"/>
            <a:chOff x="7100590" y="3108967"/>
            <a:chExt cx="1852295" cy="2371725"/>
          </a:xfrm>
        </p:grpSpPr>
        <p:sp>
          <p:nvSpPr>
            <p:cNvPr id="5" name="object 5"/>
            <p:cNvSpPr/>
            <p:nvPr/>
          </p:nvSpPr>
          <p:spPr>
            <a:xfrm>
              <a:off x="7106940" y="3115317"/>
              <a:ext cx="1839548" cy="2358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06940" y="3115317"/>
              <a:ext cx="1839595" cy="2359025"/>
            </a:xfrm>
            <a:custGeom>
              <a:avLst/>
              <a:gdLst/>
              <a:ahLst/>
              <a:cxnLst/>
              <a:rect l="l" t="t" r="r" b="b"/>
              <a:pathLst>
                <a:path w="1839595" h="2359025">
                  <a:moveTo>
                    <a:pt x="0" y="306596"/>
                  </a:moveTo>
                  <a:lnTo>
                    <a:pt x="4012" y="256864"/>
                  </a:lnTo>
                  <a:lnTo>
                    <a:pt x="15630" y="209688"/>
                  </a:lnTo>
                  <a:lnTo>
                    <a:pt x="34221" y="165697"/>
                  </a:lnTo>
                  <a:lnTo>
                    <a:pt x="59155" y="125524"/>
                  </a:lnTo>
                  <a:lnTo>
                    <a:pt x="89800" y="89800"/>
                  </a:lnTo>
                  <a:lnTo>
                    <a:pt x="125524" y="59155"/>
                  </a:lnTo>
                  <a:lnTo>
                    <a:pt x="165697" y="34221"/>
                  </a:lnTo>
                  <a:lnTo>
                    <a:pt x="209688" y="15630"/>
                  </a:lnTo>
                  <a:lnTo>
                    <a:pt x="256865" y="4012"/>
                  </a:lnTo>
                  <a:lnTo>
                    <a:pt x="306596" y="0"/>
                  </a:lnTo>
                  <a:lnTo>
                    <a:pt x="1532951" y="0"/>
                  </a:lnTo>
                  <a:lnTo>
                    <a:pt x="1582682" y="4012"/>
                  </a:lnTo>
                  <a:lnTo>
                    <a:pt x="1629859" y="15630"/>
                  </a:lnTo>
                  <a:lnTo>
                    <a:pt x="1673850" y="34221"/>
                  </a:lnTo>
                  <a:lnTo>
                    <a:pt x="1714023" y="59155"/>
                  </a:lnTo>
                  <a:lnTo>
                    <a:pt x="1749747" y="89800"/>
                  </a:lnTo>
                  <a:lnTo>
                    <a:pt x="1780392" y="125524"/>
                  </a:lnTo>
                  <a:lnTo>
                    <a:pt x="1805326" y="165697"/>
                  </a:lnTo>
                  <a:lnTo>
                    <a:pt x="1823917" y="209688"/>
                  </a:lnTo>
                  <a:lnTo>
                    <a:pt x="1835535" y="256864"/>
                  </a:lnTo>
                  <a:lnTo>
                    <a:pt x="1839548" y="306596"/>
                  </a:lnTo>
                  <a:lnTo>
                    <a:pt x="1839548" y="2052175"/>
                  </a:lnTo>
                  <a:lnTo>
                    <a:pt x="1835535" y="2101906"/>
                  </a:lnTo>
                  <a:lnTo>
                    <a:pt x="1823917" y="2149083"/>
                  </a:lnTo>
                  <a:lnTo>
                    <a:pt x="1805326" y="2193074"/>
                  </a:lnTo>
                  <a:lnTo>
                    <a:pt x="1780392" y="2233247"/>
                  </a:lnTo>
                  <a:lnTo>
                    <a:pt x="1749747" y="2268971"/>
                  </a:lnTo>
                  <a:lnTo>
                    <a:pt x="1714023" y="2299616"/>
                  </a:lnTo>
                  <a:lnTo>
                    <a:pt x="1673850" y="2324550"/>
                  </a:lnTo>
                  <a:lnTo>
                    <a:pt x="1629859" y="2343141"/>
                  </a:lnTo>
                  <a:lnTo>
                    <a:pt x="1582682" y="2354759"/>
                  </a:lnTo>
                  <a:lnTo>
                    <a:pt x="1532951" y="2358772"/>
                  </a:lnTo>
                  <a:lnTo>
                    <a:pt x="306596" y="2358772"/>
                  </a:lnTo>
                  <a:lnTo>
                    <a:pt x="256865" y="2354759"/>
                  </a:lnTo>
                  <a:lnTo>
                    <a:pt x="209688" y="2343141"/>
                  </a:lnTo>
                  <a:lnTo>
                    <a:pt x="165697" y="2324550"/>
                  </a:lnTo>
                  <a:lnTo>
                    <a:pt x="125524" y="2299616"/>
                  </a:lnTo>
                  <a:lnTo>
                    <a:pt x="89800" y="2268971"/>
                  </a:lnTo>
                  <a:lnTo>
                    <a:pt x="59155" y="2233247"/>
                  </a:lnTo>
                  <a:lnTo>
                    <a:pt x="34221" y="2193074"/>
                  </a:lnTo>
                  <a:lnTo>
                    <a:pt x="15630" y="2149083"/>
                  </a:lnTo>
                  <a:lnTo>
                    <a:pt x="4012" y="2101906"/>
                  </a:lnTo>
                  <a:lnTo>
                    <a:pt x="0" y="2052175"/>
                  </a:lnTo>
                  <a:lnTo>
                    <a:pt x="0" y="306596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15822" y="4060954"/>
            <a:ext cx="2627630" cy="1946275"/>
            <a:chOff x="1315822" y="4060954"/>
            <a:chExt cx="2627630" cy="1946275"/>
          </a:xfrm>
        </p:grpSpPr>
        <p:sp>
          <p:nvSpPr>
            <p:cNvPr id="8" name="object 8"/>
            <p:cNvSpPr/>
            <p:nvPr/>
          </p:nvSpPr>
          <p:spPr>
            <a:xfrm>
              <a:off x="3226516" y="4727982"/>
              <a:ext cx="710565" cy="1272540"/>
            </a:xfrm>
            <a:custGeom>
              <a:avLst/>
              <a:gdLst/>
              <a:ahLst/>
              <a:cxnLst/>
              <a:rect l="l" t="t" r="r" b="b"/>
              <a:pathLst>
                <a:path w="710564" h="1272539">
                  <a:moveTo>
                    <a:pt x="0" y="0"/>
                  </a:moveTo>
                  <a:lnTo>
                    <a:pt x="710498" y="0"/>
                  </a:lnTo>
                  <a:lnTo>
                    <a:pt x="710498" y="1033484"/>
                  </a:lnTo>
                  <a:lnTo>
                    <a:pt x="666117" y="1035634"/>
                  </a:lnTo>
                  <a:lnTo>
                    <a:pt x="625415" y="1041751"/>
                  </a:lnTo>
                  <a:lnTo>
                    <a:pt x="588042" y="1051338"/>
                  </a:lnTo>
                  <a:lnTo>
                    <a:pt x="521880" y="1078922"/>
                  </a:lnTo>
                  <a:lnTo>
                    <a:pt x="464828" y="1114398"/>
                  </a:lnTo>
                  <a:lnTo>
                    <a:pt x="414082" y="1153775"/>
                  </a:lnTo>
                  <a:lnTo>
                    <a:pt x="390198" y="1173680"/>
                  </a:lnTo>
                  <a:lnTo>
                    <a:pt x="366840" y="1193064"/>
                  </a:lnTo>
                  <a:lnTo>
                    <a:pt x="320299" y="1228275"/>
                  </a:lnTo>
                  <a:lnTo>
                    <a:pt x="271655" y="1255418"/>
                  </a:lnTo>
                  <a:lnTo>
                    <a:pt x="218107" y="1270505"/>
                  </a:lnTo>
                  <a:lnTo>
                    <a:pt x="188617" y="1272279"/>
                  </a:lnTo>
                  <a:lnTo>
                    <a:pt x="156850" y="1269544"/>
                  </a:lnTo>
                  <a:lnTo>
                    <a:pt x="122455" y="1261799"/>
                  </a:lnTo>
                  <a:lnTo>
                    <a:pt x="85082" y="1248547"/>
                  </a:lnTo>
                  <a:lnTo>
                    <a:pt x="44380" y="1229288"/>
                  </a:lnTo>
                  <a:lnTo>
                    <a:pt x="0" y="12035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3687" y="495897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3687" y="5165290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3687" y="5371608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3687" y="5577926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2172" y="4067304"/>
              <a:ext cx="1395953" cy="526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2172" y="4067304"/>
              <a:ext cx="1396365" cy="527050"/>
            </a:xfrm>
            <a:custGeom>
              <a:avLst/>
              <a:gdLst/>
              <a:ahLst/>
              <a:cxnLst/>
              <a:rect l="l" t="t" r="r" b="b"/>
              <a:pathLst>
                <a:path w="1396364" h="527050">
                  <a:moveTo>
                    <a:pt x="1163294" y="526529"/>
                  </a:moveTo>
                  <a:lnTo>
                    <a:pt x="1116405" y="521180"/>
                  </a:lnTo>
                  <a:lnTo>
                    <a:pt x="1072732" y="505840"/>
                  </a:lnTo>
                  <a:lnTo>
                    <a:pt x="1033212" y="481567"/>
                  </a:lnTo>
                  <a:lnTo>
                    <a:pt x="998779" y="449420"/>
                  </a:lnTo>
                  <a:lnTo>
                    <a:pt x="970369" y="410458"/>
                  </a:lnTo>
                  <a:lnTo>
                    <a:pt x="948918" y="365738"/>
                  </a:lnTo>
                  <a:lnTo>
                    <a:pt x="935362" y="316321"/>
                  </a:lnTo>
                  <a:lnTo>
                    <a:pt x="930635" y="263264"/>
                  </a:lnTo>
                  <a:lnTo>
                    <a:pt x="935362" y="210207"/>
                  </a:lnTo>
                  <a:lnTo>
                    <a:pt x="948918" y="160790"/>
                  </a:lnTo>
                  <a:lnTo>
                    <a:pt x="970369" y="116070"/>
                  </a:lnTo>
                  <a:lnTo>
                    <a:pt x="998779" y="77108"/>
                  </a:lnTo>
                  <a:lnTo>
                    <a:pt x="1033212" y="44961"/>
                  </a:lnTo>
                  <a:lnTo>
                    <a:pt x="1072732" y="20688"/>
                  </a:lnTo>
                  <a:lnTo>
                    <a:pt x="1116405" y="5348"/>
                  </a:lnTo>
                  <a:lnTo>
                    <a:pt x="1163294" y="0"/>
                  </a:lnTo>
                </a:path>
                <a:path w="1396364" h="527050">
                  <a:moveTo>
                    <a:pt x="232658" y="0"/>
                  </a:moveTo>
                  <a:lnTo>
                    <a:pt x="1163294" y="0"/>
                  </a:lnTo>
                  <a:lnTo>
                    <a:pt x="1210182" y="5348"/>
                  </a:lnTo>
                  <a:lnTo>
                    <a:pt x="1253855" y="20688"/>
                  </a:lnTo>
                  <a:lnTo>
                    <a:pt x="1293375" y="44961"/>
                  </a:lnTo>
                  <a:lnTo>
                    <a:pt x="1327808" y="77108"/>
                  </a:lnTo>
                  <a:lnTo>
                    <a:pt x="1356218" y="116070"/>
                  </a:lnTo>
                  <a:lnTo>
                    <a:pt x="1377669" y="160790"/>
                  </a:lnTo>
                  <a:lnTo>
                    <a:pt x="1391226" y="210207"/>
                  </a:lnTo>
                  <a:lnTo>
                    <a:pt x="1395953" y="263264"/>
                  </a:lnTo>
                  <a:lnTo>
                    <a:pt x="1391226" y="316321"/>
                  </a:lnTo>
                  <a:lnTo>
                    <a:pt x="1377669" y="365738"/>
                  </a:lnTo>
                  <a:lnTo>
                    <a:pt x="1356218" y="410458"/>
                  </a:lnTo>
                  <a:lnTo>
                    <a:pt x="1327808" y="449420"/>
                  </a:lnTo>
                  <a:lnTo>
                    <a:pt x="1293375" y="481567"/>
                  </a:lnTo>
                  <a:lnTo>
                    <a:pt x="1253855" y="505840"/>
                  </a:lnTo>
                  <a:lnTo>
                    <a:pt x="1210182" y="521180"/>
                  </a:lnTo>
                  <a:lnTo>
                    <a:pt x="1163294" y="526529"/>
                  </a:lnTo>
                  <a:lnTo>
                    <a:pt x="232658" y="526529"/>
                  </a:lnTo>
                  <a:lnTo>
                    <a:pt x="185769" y="521180"/>
                  </a:lnTo>
                  <a:lnTo>
                    <a:pt x="142097" y="505840"/>
                  </a:lnTo>
                  <a:lnTo>
                    <a:pt x="102577" y="481567"/>
                  </a:lnTo>
                  <a:lnTo>
                    <a:pt x="68144" y="449420"/>
                  </a:lnTo>
                  <a:lnTo>
                    <a:pt x="39734" y="410458"/>
                  </a:lnTo>
                  <a:lnTo>
                    <a:pt x="18283" y="365738"/>
                  </a:lnTo>
                  <a:lnTo>
                    <a:pt x="4726" y="316321"/>
                  </a:lnTo>
                  <a:lnTo>
                    <a:pt x="0" y="263264"/>
                  </a:lnTo>
                  <a:lnTo>
                    <a:pt x="4726" y="210207"/>
                  </a:lnTo>
                  <a:lnTo>
                    <a:pt x="18283" y="160790"/>
                  </a:lnTo>
                  <a:lnTo>
                    <a:pt x="39734" y="116070"/>
                  </a:lnTo>
                  <a:lnTo>
                    <a:pt x="68144" y="77108"/>
                  </a:lnTo>
                  <a:lnTo>
                    <a:pt x="102577" y="44961"/>
                  </a:lnTo>
                  <a:lnTo>
                    <a:pt x="142097" y="20688"/>
                  </a:lnTo>
                  <a:lnTo>
                    <a:pt x="185769" y="5348"/>
                  </a:lnTo>
                  <a:lnTo>
                    <a:pt x="23265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29143" y="4390644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755" y="3713988"/>
            <a:ext cx="1666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6082" y="4591649"/>
            <a:ext cx="2780665" cy="1353820"/>
            <a:chOff x="446082" y="4591649"/>
            <a:chExt cx="2780665" cy="1353820"/>
          </a:xfrm>
        </p:grpSpPr>
        <p:sp>
          <p:nvSpPr>
            <p:cNvPr id="18" name="object 18"/>
            <p:cNvSpPr/>
            <p:nvPr/>
          </p:nvSpPr>
          <p:spPr>
            <a:xfrm>
              <a:off x="2025997" y="4591649"/>
              <a:ext cx="1200785" cy="781050"/>
            </a:xfrm>
            <a:custGeom>
              <a:avLst/>
              <a:gdLst/>
              <a:ahLst/>
              <a:cxnLst/>
              <a:rect l="l" t="t" r="r" b="b"/>
              <a:pathLst>
                <a:path w="1200785" h="781050">
                  <a:moveTo>
                    <a:pt x="1129601" y="750060"/>
                  </a:moveTo>
                  <a:lnTo>
                    <a:pt x="1115832" y="771404"/>
                  </a:lnTo>
                  <a:lnTo>
                    <a:pt x="1200518" y="780695"/>
                  </a:lnTo>
                  <a:lnTo>
                    <a:pt x="1186467" y="756945"/>
                  </a:lnTo>
                  <a:lnTo>
                    <a:pt x="1140274" y="756945"/>
                  </a:lnTo>
                  <a:lnTo>
                    <a:pt x="1129601" y="750060"/>
                  </a:lnTo>
                  <a:close/>
                </a:path>
                <a:path w="1200785" h="781050">
                  <a:moveTo>
                    <a:pt x="1143371" y="728715"/>
                  </a:moveTo>
                  <a:lnTo>
                    <a:pt x="1129601" y="750060"/>
                  </a:lnTo>
                  <a:lnTo>
                    <a:pt x="1140274" y="756945"/>
                  </a:lnTo>
                  <a:lnTo>
                    <a:pt x="1154043" y="735600"/>
                  </a:lnTo>
                  <a:lnTo>
                    <a:pt x="1143371" y="728715"/>
                  </a:lnTo>
                  <a:close/>
                </a:path>
                <a:path w="1200785" h="781050">
                  <a:moveTo>
                    <a:pt x="1157140" y="707372"/>
                  </a:moveTo>
                  <a:lnTo>
                    <a:pt x="1143371" y="728715"/>
                  </a:lnTo>
                  <a:lnTo>
                    <a:pt x="1154043" y="735600"/>
                  </a:lnTo>
                  <a:lnTo>
                    <a:pt x="1140274" y="756945"/>
                  </a:lnTo>
                  <a:lnTo>
                    <a:pt x="1186467" y="756945"/>
                  </a:lnTo>
                  <a:lnTo>
                    <a:pt x="1157140" y="707372"/>
                  </a:lnTo>
                  <a:close/>
                </a:path>
                <a:path w="1200785" h="781050">
                  <a:moveTo>
                    <a:pt x="13768" y="0"/>
                  </a:moveTo>
                  <a:lnTo>
                    <a:pt x="0" y="21343"/>
                  </a:lnTo>
                  <a:lnTo>
                    <a:pt x="1129601" y="750060"/>
                  </a:lnTo>
                  <a:lnTo>
                    <a:pt x="1143371" y="728715"/>
                  </a:lnTo>
                  <a:lnTo>
                    <a:pt x="13768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432" y="4827902"/>
              <a:ext cx="592455" cy="1111250"/>
            </a:xfrm>
            <a:custGeom>
              <a:avLst/>
              <a:gdLst/>
              <a:ahLst/>
              <a:cxnLst/>
              <a:rect l="l" t="t" r="r" b="b"/>
              <a:pathLst>
                <a:path w="592455" h="1111250">
                  <a:moveTo>
                    <a:pt x="0" y="0"/>
                  </a:moveTo>
                  <a:lnTo>
                    <a:pt x="592212" y="0"/>
                  </a:lnTo>
                  <a:lnTo>
                    <a:pt x="592212" y="902706"/>
                  </a:lnTo>
                  <a:lnTo>
                    <a:pt x="549942" y="905175"/>
                  </a:lnTo>
                  <a:lnTo>
                    <a:pt x="511671" y="912141"/>
                  </a:lnTo>
                  <a:lnTo>
                    <a:pt x="445343" y="936913"/>
                  </a:lnTo>
                  <a:lnTo>
                    <a:pt x="389675" y="971722"/>
                  </a:lnTo>
                  <a:lnTo>
                    <a:pt x="341114" y="1011268"/>
                  </a:lnTo>
                  <a:lnTo>
                    <a:pt x="318387" y="1031161"/>
                  </a:lnTo>
                  <a:lnTo>
                    <a:pt x="296106" y="1050252"/>
                  </a:lnTo>
                  <a:lnTo>
                    <a:pt x="251097" y="1083372"/>
                  </a:lnTo>
                  <a:lnTo>
                    <a:pt x="202536" y="1105330"/>
                  </a:lnTo>
                  <a:lnTo>
                    <a:pt x="146868" y="1110825"/>
                  </a:lnTo>
                  <a:lnTo>
                    <a:pt x="115259" y="1105743"/>
                  </a:lnTo>
                  <a:lnTo>
                    <a:pt x="80540" y="1094558"/>
                  </a:lnTo>
                  <a:lnTo>
                    <a:pt x="42269" y="1076607"/>
                  </a:lnTo>
                  <a:lnTo>
                    <a:pt x="0" y="10512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27" y="502966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27" y="520987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427" y="5390084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27" y="5570293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5214" y="4602321"/>
              <a:ext cx="721360" cy="796925"/>
            </a:xfrm>
            <a:custGeom>
              <a:avLst/>
              <a:gdLst/>
              <a:ahLst/>
              <a:cxnLst/>
              <a:rect l="l" t="t" r="r" b="b"/>
              <a:pathLst>
                <a:path w="721360" h="796925">
                  <a:moveTo>
                    <a:pt x="660272" y="48068"/>
                  </a:moveTo>
                  <a:lnTo>
                    <a:pt x="0" y="779898"/>
                  </a:lnTo>
                  <a:lnTo>
                    <a:pt x="18858" y="796913"/>
                  </a:lnTo>
                  <a:lnTo>
                    <a:pt x="679131" y="65082"/>
                  </a:lnTo>
                  <a:lnTo>
                    <a:pt x="660272" y="48068"/>
                  </a:lnTo>
                  <a:close/>
                </a:path>
                <a:path w="721360" h="796925">
                  <a:moveTo>
                    <a:pt x="710035" y="38641"/>
                  </a:moveTo>
                  <a:lnTo>
                    <a:pt x="668778" y="38641"/>
                  </a:lnTo>
                  <a:lnTo>
                    <a:pt x="687637" y="55655"/>
                  </a:lnTo>
                  <a:lnTo>
                    <a:pt x="679131" y="65082"/>
                  </a:lnTo>
                  <a:lnTo>
                    <a:pt x="697990" y="82097"/>
                  </a:lnTo>
                  <a:lnTo>
                    <a:pt x="710035" y="38641"/>
                  </a:lnTo>
                  <a:close/>
                </a:path>
                <a:path w="721360" h="796925">
                  <a:moveTo>
                    <a:pt x="668778" y="38641"/>
                  </a:moveTo>
                  <a:lnTo>
                    <a:pt x="660272" y="48068"/>
                  </a:lnTo>
                  <a:lnTo>
                    <a:pt x="679131" y="65082"/>
                  </a:lnTo>
                  <a:lnTo>
                    <a:pt x="687637" y="55655"/>
                  </a:lnTo>
                  <a:lnTo>
                    <a:pt x="668778" y="38641"/>
                  </a:lnTo>
                  <a:close/>
                </a:path>
                <a:path w="721360" h="796925">
                  <a:moveTo>
                    <a:pt x="720745" y="0"/>
                  </a:moveTo>
                  <a:lnTo>
                    <a:pt x="641414" y="31054"/>
                  </a:lnTo>
                  <a:lnTo>
                    <a:pt x="660272" y="48068"/>
                  </a:lnTo>
                  <a:lnTo>
                    <a:pt x="668778" y="38641"/>
                  </a:lnTo>
                  <a:lnTo>
                    <a:pt x="710035" y="38641"/>
                  </a:lnTo>
                  <a:lnTo>
                    <a:pt x="720745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15907" y="3276091"/>
            <a:ext cx="1208405" cy="184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Thread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wait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12700" marR="588645">
              <a:lnSpc>
                <a:spcPts val="2090"/>
              </a:lnSpc>
              <a:spcBef>
                <a:spcPts val="1375"/>
              </a:spcBef>
            </a:pP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  </a:t>
            </a:r>
            <a:r>
              <a:rPr sz="1800" spc="-10" dirty="0">
                <a:latin typeface="Calibri"/>
                <a:cs typeface="Calibri"/>
              </a:rPr>
              <a:t>wait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83735" y="4608855"/>
            <a:ext cx="621030" cy="1298575"/>
            <a:chOff x="5883735" y="4608855"/>
            <a:chExt cx="621030" cy="1298575"/>
          </a:xfrm>
        </p:grpSpPr>
        <p:sp>
          <p:nvSpPr>
            <p:cNvPr id="27" name="object 27"/>
            <p:cNvSpPr/>
            <p:nvPr/>
          </p:nvSpPr>
          <p:spPr>
            <a:xfrm>
              <a:off x="5890085" y="4615205"/>
              <a:ext cx="608330" cy="1285875"/>
            </a:xfrm>
            <a:custGeom>
              <a:avLst/>
              <a:gdLst/>
              <a:ahLst/>
              <a:cxnLst/>
              <a:rect l="l" t="t" r="r" b="b"/>
              <a:pathLst>
                <a:path w="608329" h="1285875">
                  <a:moveTo>
                    <a:pt x="0" y="0"/>
                  </a:moveTo>
                  <a:lnTo>
                    <a:pt x="607847" y="0"/>
                  </a:lnTo>
                  <a:lnTo>
                    <a:pt x="607847" y="1044356"/>
                  </a:lnTo>
                  <a:lnTo>
                    <a:pt x="566431" y="1046952"/>
                  </a:lnTo>
                  <a:lnTo>
                    <a:pt x="528756" y="1054300"/>
                  </a:lnTo>
                  <a:lnTo>
                    <a:pt x="463055" y="1080604"/>
                  </a:lnTo>
                  <a:lnTo>
                    <a:pt x="407594" y="1117970"/>
                  </a:lnTo>
                  <a:lnTo>
                    <a:pt x="359221" y="1161101"/>
                  </a:lnTo>
                  <a:lnTo>
                    <a:pt x="314786" y="1204701"/>
                  </a:lnTo>
                  <a:lnTo>
                    <a:pt x="293060" y="1225022"/>
                  </a:lnTo>
                  <a:lnTo>
                    <a:pt x="248625" y="1259394"/>
                  </a:lnTo>
                  <a:lnTo>
                    <a:pt x="200252" y="1280992"/>
                  </a:lnTo>
                  <a:lnTo>
                    <a:pt x="173604" y="1285347"/>
                  </a:lnTo>
                  <a:lnTo>
                    <a:pt x="144791" y="1284522"/>
                  </a:lnTo>
                  <a:lnTo>
                    <a:pt x="113417" y="1277855"/>
                  </a:lnTo>
                  <a:lnTo>
                    <a:pt x="79090" y="1264685"/>
                  </a:lnTo>
                  <a:lnTo>
                    <a:pt x="41415" y="1244348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3218" y="484862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73218" y="505711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3218" y="526560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73218" y="5474089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314607" y="4113213"/>
            <a:ext cx="1290320" cy="537845"/>
            <a:chOff x="4314607" y="4113213"/>
            <a:chExt cx="1290320" cy="537845"/>
          </a:xfrm>
        </p:grpSpPr>
        <p:sp>
          <p:nvSpPr>
            <p:cNvPr id="33" name="object 33"/>
            <p:cNvSpPr/>
            <p:nvPr/>
          </p:nvSpPr>
          <p:spPr>
            <a:xfrm>
              <a:off x="4320957" y="4119563"/>
              <a:ext cx="1277164" cy="52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20957" y="4119563"/>
              <a:ext cx="1277620" cy="525145"/>
            </a:xfrm>
            <a:custGeom>
              <a:avLst/>
              <a:gdLst/>
              <a:ahLst/>
              <a:cxnLst/>
              <a:rect l="l" t="t" r="r" b="b"/>
              <a:pathLst>
                <a:path w="1277620" h="525145">
                  <a:moveTo>
                    <a:pt x="1064303" y="524775"/>
                  </a:moveTo>
                  <a:lnTo>
                    <a:pt x="1021404" y="519444"/>
                  </a:lnTo>
                  <a:lnTo>
                    <a:pt x="981448" y="504155"/>
                  </a:lnTo>
                  <a:lnTo>
                    <a:pt x="945290" y="479963"/>
                  </a:lnTo>
                  <a:lnTo>
                    <a:pt x="913788" y="447923"/>
                  </a:lnTo>
                  <a:lnTo>
                    <a:pt x="887795" y="409090"/>
                  </a:lnTo>
                  <a:lnTo>
                    <a:pt x="868170" y="364520"/>
                  </a:lnTo>
                  <a:lnTo>
                    <a:pt x="855767" y="315267"/>
                  </a:lnTo>
                  <a:lnTo>
                    <a:pt x="851442" y="262387"/>
                  </a:lnTo>
                  <a:lnTo>
                    <a:pt x="855767" y="209507"/>
                  </a:lnTo>
                  <a:lnTo>
                    <a:pt x="868170" y="160254"/>
                  </a:lnTo>
                  <a:lnTo>
                    <a:pt x="887795" y="115684"/>
                  </a:lnTo>
                  <a:lnTo>
                    <a:pt x="913788" y="76851"/>
                  </a:lnTo>
                  <a:lnTo>
                    <a:pt x="945290" y="44811"/>
                  </a:lnTo>
                  <a:lnTo>
                    <a:pt x="981448" y="20619"/>
                  </a:lnTo>
                  <a:lnTo>
                    <a:pt x="1021404" y="5330"/>
                  </a:lnTo>
                  <a:lnTo>
                    <a:pt x="1064303" y="0"/>
                  </a:lnTo>
                </a:path>
                <a:path w="1277620" h="525145">
                  <a:moveTo>
                    <a:pt x="212860" y="0"/>
                  </a:moveTo>
                  <a:lnTo>
                    <a:pt x="1064303" y="0"/>
                  </a:lnTo>
                  <a:lnTo>
                    <a:pt x="1107201" y="5330"/>
                  </a:lnTo>
                  <a:lnTo>
                    <a:pt x="1147158" y="20619"/>
                  </a:lnTo>
                  <a:lnTo>
                    <a:pt x="1183315" y="44811"/>
                  </a:lnTo>
                  <a:lnTo>
                    <a:pt x="1214818" y="76851"/>
                  </a:lnTo>
                  <a:lnTo>
                    <a:pt x="1240810" y="115684"/>
                  </a:lnTo>
                  <a:lnTo>
                    <a:pt x="1260436" y="160254"/>
                  </a:lnTo>
                  <a:lnTo>
                    <a:pt x="1272839" y="209507"/>
                  </a:lnTo>
                  <a:lnTo>
                    <a:pt x="1277164" y="262387"/>
                  </a:lnTo>
                  <a:lnTo>
                    <a:pt x="1272839" y="315267"/>
                  </a:lnTo>
                  <a:lnTo>
                    <a:pt x="1260436" y="364520"/>
                  </a:lnTo>
                  <a:lnTo>
                    <a:pt x="1240810" y="409090"/>
                  </a:lnTo>
                  <a:lnTo>
                    <a:pt x="1214818" y="447923"/>
                  </a:lnTo>
                  <a:lnTo>
                    <a:pt x="1183315" y="479963"/>
                  </a:lnTo>
                  <a:lnTo>
                    <a:pt x="1147158" y="504155"/>
                  </a:lnTo>
                  <a:lnTo>
                    <a:pt x="1107201" y="519444"/>
                  </a:lnTo>
                  <a:lnTo>
                    <a:pt x="1064303" y="524775"/>
                  </a:lnTo>
                  <a:lnTo>
                    <a:pt x="212860" y="524775"/>
                  </a:lnTo>
                  <a:lnTo>
                    <a:pt x="169961" y="519444"/>
                  </a:lnTo>
                  <a:lnTo>
                    <a:pt x="130005" y="504155"/>
                  </a:lnTo>
                  <a:lnTo>
                    <a:pt x="93848" y="479963"/>
                  </a:lnTo>
                  <a:lnTo>
                    <a:pt x="62345" y="447923"/>
                  </a:lnTo>
                  <a:lnTo>
                    <a:pt x="36353" y="409090"/>
                  </a:lnTo>
                  <a:lnTo>
                    <a:pt x="16727" y="364520"/>
                  </a:lnTo>
                  <a:lnTo>
                    <a:pt x="4324" y="315267"/>
                  </a:lnTo>
                  <a:lnTo>
                    <a:pt x="0" y="262387"/>
                  </a:lnTo>
                  <a:lnTo>
                    <a:pt x="4324" y="209507"/>
                  </a:lnTo>
                  <a:lnTo>
                    <a:pt x="16727" y="160254"/>
                  </a:lnTo>
                  <a:lnTo>
                    <a:pt x="36353" y="115684"/>
                  </a:lnTo>
                  <a:lnTo>
                    <a:pt x="62345" y="76851"/>
                  </a:lnTo>
                  <a:lnTo>
                    <a:pt x="93848" y="44811"/>
                  </a:lnTo>
                  <a:lnTo>
                    <a:pt x="130005" y="20619"/>
                  </a:lnTo>
                  <a:lnTo>
                    <a:pt x="169961" y="5330"/>
                  </a:lnTo>
                  <a:lnTo>
                    <a:pt x="21286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07087" y="4235196"/>
            <a:ext cx="83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30A0"/>
                </a:solidFill>
                <a:latin typeface="Calibri"/>
                <a:cs typeface="Calibri"/>
              </a:rPr>
              <a:t>Output</a:t>
            </a:r>
            <a:r>
              <a:rPr sz="1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26484" y="3717035"/>
            <a:ext cx="154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 Thread</a:t>
            </a:r>
            <a:r>
              <a:rPr sz="140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013266" y="3514981"/>
            <a:ext cx="4838065" cy="2520950"/>
            <a:chOff x="2013266" y="3514981"/>
            <a:chExt cx="4838065" cy="2520950"/>
          </a:xfrm>
        </p:grpSpPr>
        <p:sp>
          <p:nvSpPr>
            <p:cNvPr id="38" name="object 38"/>
            <p:cNvSpPr/>
            <p:nvPr/>
          </p:nvSpPr>
          <p:spPr>
            <a:xfrm>
              <a:off x="3906482" y="4661865"/>
              <a:ext cx="1983739" cy="757555"/>
            </a:xfrm>
            <a:custGeom>
              <a:avLst/>
              <a:gdLst/>
              <a:ahLst/>
              <a:cxnLst/>
              <a:rect l="l" t="t" r="r" b="b"/>
              <a:pathLst>
                <a:path w="1983739" h="757554">
                  <a:moveTo>
                    <a:pt x="714857" y="3581"/>
                  </a:moveTo>
                  <a:lnTo>
                    <a:pt x="634796" y="32727"/>
                  </a:lnTo>
                  <a:lnTo>
                    <a:pt x="653237" y="50190"/>
                  </a:lnTo>
                  <a:lnTo>
                    <a:pt x="0" y="740054"/>
                  </a:lnTo>
                  <a:lnTo>
                    <a:pt x="18453" y="757529"/>
                  </a:lnTo>
                  <a:lnTo>
                    <a:pt x="671677" y="67652"/>
                  </a:lnTo>
                  <a:lnTo>
                    <a:pt x="690130" y="85115"/>
                  </a:lnTo>
                  <a:lnTo>
                    <a:pt x="703516" y="40970"/>
                  </a:lnTo>
                  <a:lnTo>
                    <a:pt x="714857" y="3581"/>
                  </a:lnTo>
                  <a:close/>
                </a:path>
                <a:path w="1983739" h="757554">
                  <a:moveTo>
                    <a:pt x="1983600" y="604481"/>
                  </a:moveTo>
                  <a:lnTo>
                    <a:pt x="1969554" y="580758"/>
                  </a:lnTo>
                  <a:lnTo>
                    <a:pt x="1940191" y="531177"/>
                  </a:lnTo>
                  <a:lnTo>
                    <a:pt x="1926424" y="552526"/>
                  </a:lnTo>
                  <a:lnTo>
                    <a:pt x="1069111" y="0"/>
                  </a:lnTo>
                  <a:lnTo>
                    <a:pt x="1055357" y="21348"/>
                  </a:lnTo>
                  <a:lnTo>
                    <a:pt x="1912670" y="573887"/>
                  </a:lnTo>
                  <a:lnTo>
                    <a:pt x="1898904" y="595236"/>
                  </a:lnTo>
                  <a:lnTo>
                    <a:pt x="1983600" y="60448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50404" y="3534031"/>
              <a:ext cx="3982085" cy="2482850"/>
            </a:xfrm>
            <a:custGeom>
              <a:avLst/>
              <a:gdLst/>
              <a:ahLst/>
              <a:cxnLst/>
              <a:rect l="l" t="t" r="r" b="b"/>
              <a:pathLst>
                <a:path w="3982084" h="2482850">
                  <a:moveTo>
                    <a:pt x="0" y="0"/>
                  </a:moveTo>
                  <a:lnTo>
                    <a:pt x="3981744" y="0"/>
                  </a:lnTo>
                  <a:lnTo>
                    <a:pt x="3981744" y="2482674"/>
                  </a:lnTo>
                  <a:lnTo>
                    <a:pt x="0" y="248267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13266" y="4583160"/>
              <a:ext cx="1039494" cy="676910"/>
            </a:xfrm>
            <a:custGeom>
              <a:avLst/>
              <a:gdLst/>
              <a:ahLst/>
              <a:cxnLst/>
              <a:rect l="l" t="t" r="r" b="b"/>
              <a:pathLst>
                <a:path w="1039494" h="676910">
                  <a:moveTo>
                    <a:pt x="968030" y="645777"/>
                  </a:moveTo>
                  <a:lnTo>
                    <a:pt x="954261" y="667122"/>
                  </a:lnTo>
                  <a:lnTo>
                    <a:pt x="1038947" y="676409"/>
                  </a:lnTo>
                  <a:lnTo>
                    <a:pt x="1024896" y="652660"/>
                  </a:lnTo>
                  <a:lnTo>
                    <a:pt x="978701" y="652660"/>
                  </a:lnTo>
                  <a:lnTo>
                    <a:pt x="968030" y="645777"/>
                  </a:lnTo>
                  <a:close/>
                </a:path>
                <a:path w="1039494" h="676910">
                  <a:moveTo>
                    <a:pt x="981798" y="624432"/>
                  </a:moveTo>
                  <a:lnTo>
                    <a:pt x="968030" y="645777"/>
                  </a:lnTo>
                  <a:lnTo>
                    <a:pt x="978701" y="652660"/>
                  </a:lnTo>
                  <a:lnTo>
                    <a:pt x="992469" y="631315"/>
                  </a:lnTo>
                  <a:lnTo>
                    <a:pt x="981798" y="624432"/>
                  </a:lnTo>
                  <a:close/>
                </a:path>
                <a:path w="1039494" h="676910">
                  <a:moveTo>
                    <a:pt x="995566" y="603088"/>
                  </a:moveTo>
                  <a:lnTo>
                    <a:pt x="981798" y="624432"/>
                  </a:lnTo>
                  <a:lnTo>
                    <a:pt x="992469" y="631315"/>
                  </a:lnTo>
                  <a:lnTo>
                    <a:pt x="978701" y="652660"/>
                  </a:lnTo>
                  <a:lnTo>
                    <a:pt x="1024896" y="652660"/>
                  </a:lnTo>
                  <a:lnTo>
                    <a:pt x="995566" y="603088"/>
                  </a:lnTo>
                  <a:close/>
                </a:path>
                <a:path w="1039494" h="676910">
                  <a:moveTo>
                    <a:pt x="13768" y="0"/>
                  </a:moveTo>
                  <a:lnTo>
                    <a:pt x="0" y="21344"/>
                  </a:lnTo>
                  <a:lnTo>
                    <a:pt x="968030" y="645777"/>
                  </a:lnTo>
                  <a:lnTo>
                    <a:pt x="981798" y="624432"/>
                  </a:lnTo>
                  <a:lnTo>
                    <a:pt x="13768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9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-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3</a:t>
            </a:r>
            <a:endParaRPr sz="3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60516" y="3268201"/>
            <a:ext cx="1993264" cy="2772410"/>
            <a:chOff x="6860516" y="3268201"/>
            <a:chExt cx="1993264" cy="2772410"/>
          </a:xfrm>
        </p:grpSpPr>
        <p:sp>
          <p:nvSpPr>
            <p:cNvPr id="4" name="object 4"/>
            <p:cNvSpPr/>
            <p:nvPr/>
          </p:nvSpPr>
          <p:spPr>
            <a:xfrm>
              <a:off x="6866865" y="3274551"/>
              <a:ext cx="1980497" cy="2759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66866" y="3274551"/>
              <a:ext cx="1980564" cy="2759710"/>
            </a:xfrm>
            <a:custGeom>
              <a:avLst/>
              <a:gdLst/>
              <a:ahLst/>
              <a:cxnLst/>
              <a:rect l="l" t="t" r="r" b="b"/>
              <a:pathLst>
                <a:path w="1980565" h="2759710">
                  <a:moveTo>
                    <a:pt x="0" y="330090"/>
                  </a:moveTo>
                  <a:lnTo>
                    <a:pt x="3579" y="281312"/>
                  </a:lnTo>
                  <a:lnTo>
                    <a:pt x="13975" y="234756"/>
                  </a:lnTo>
                  <a:lnTo>
                    <a:pt x="30679" y="190932"/>
                  </a:lnTo>
                  <a:lnTo>
                    <a:pt x="53179" y="150352"/>
                  </a:lnTo>
                  <a:lnTo>
                    <a:pt x="80965" y="113526"/>
                  </a:lnTo>
                  <a:lnTo>
                    <a:pt x="113527" y="80965"/>
                  </a:lnTo>
                  <a:lnTo>
                    <a:pt x="150353" y="53179"/>
                  </a:lnTo>
                  <a:lnTo>
                    <a:pt x="190932" y="30679"/>
                  </a:lnTo>
                  <a:lnTo>
                    <a:pt x="234756" y="13975"/>
                  </a:lnTo>
                  <a:lnTo>
                    <a:pt x="281312" y="3579"/>
                  </a:lnTo>
                  <a:lnTo>
                    <a:pt x="330091" y="0"/>
                  </a:lnTo>
                  <a:lnTo>
                    <a:pt x="1650407" y="0"/>
                  </a:lnTo>
                  <a:lnTo>
                    <a:pt x="1699185" y="3579"/>
                  </a:lnTo>
                  <a:lnTo>
                    <a:pt x="1745741" y="13975"/>
                  </a:lnTo>
                  <a:lnTo>
                    <a:pt x="1789564" y="30679"/>
                  </a:lnTo>
                  <a:lnTo>
                    <a:pt x="1830144" y="53179"/>
                  </a:lnTo>
                  <a:lnTo>
                    <a:pt x="1866970" y="80965"/>
                  </a:lnTo>
                  <a:lnTo>
                    <a:pt x="1899532" y="113526"/>
                  </a:lnTo>
                  <a:lnTo>
                    <a:pt x="1927318" y="150352"/>
                  </a:lnTo>
                  <a:lnTo>
                    <a:pt x="1949818" y="190932"/>
                  </a:lnTo>
                  <a:lnTo>
                    <a:pt x="1966522" y="234756"/>
                  </a:lnTo>
                  <a:lnTo>
                    <a:pt x="1976918" y="281312"/>
                  </a:lnTo>
                  <a:lnTo>
                    <a:pt x="1980498" y="330090"/>
                  </a:lnTo>
                  <a:lnTo>
                    <a:pt x="1980498" y="2429165"/>
                  </a:lnTo>
                  <a:lnTo>
                    <a:pt x="1976918" y="2477943"/>
                  </a:lnTo>
                  <a:lnTo>
                    <a:pt x="1966522" y="2524499"/>
                  </a:lnTo>
                  <a:lnTo>
                    <a:pt x="1949818" y="2568322"/>
                  </a:lnTo>
                  <a:lnTo>
                    <a:pt x="1927318" y="2608902"/>
                  </a:lnTo>
                  <a:lnTo>
                    <a:pt x="1899532" y="2645728"/>
                  </a:lnTo>
                  <a:lnTo>
                    <a:pt x="1866970" y="2678290"/>
                  </a:lnTo>
                  <a:lnTo>
                    <a:pt x="1830144" y="2706076"/>
                  </a:lnTo>
                  <a:lnTo>
                    <a:pt x="1789564" y="2728576"/>
                  </a:lnTo>
                  <a:lnTo>
                    <a:pt x="1745741" y="2745280"/>
                  </a:lnTo>
                  <a:lnTo>
                    <a:pt x="1699185" y="2755677"/>
                  </a:lnTo>
                  <a:lnTo>
                    <a:pt x="1650407" y="2759256"/>
                  </a:lnTo>
                  <a:lnTo>
                    <a:pt x="330091" y="2759256"/>
                  </a:lnTo>
                  <a:lnTo>
                    <a:pt x="281312" y="2755677"/>
                  </a:lnTo>
                  <a:lnTo>
                    <a:pt x="234756" y="2745280"/>
                  </a:lnTo>
                  <a:lnTo>
                    <a:pt x="190932" y="2728576"/>
                  </a:lnTo>
                  <a:lnTo>
                    <a:pt x="150353" y="2706076"/>
                  </a:lnTo>
                  <a:lnTo>
                    <a:pt x="113527" y="2678290"/>
                  </a:lnTo>
                  <a:lnTo>
                    <a:pt x="80965" y="2645728"/>
                  </a:lnTo>
                  <a:lnTo>
                    <a:pt x="53179" y="2608902"/>
                  </a:lnTo>
                  <a:lnTo>
                    <a:pt x="30679" y="2568322"/>
                  </a:lnTo>
                  <a:lnTo>
                    <a:pt x="13975" y="2524499"/>
                  </a:lnTo>
                  <a:lnTo>
                    <a:pt x="3579" y="2477943"/>
                  </a:lnTo>
                  <a:lnTo>
                    <a:pt x="0" y="2429165"/>
                  </a:lnTo>
                  <a:lnTo>
                    <a:pt x="0" y="33009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15822" y="4060954"/>
            <a:ext cx="2614930" cy="1878964"/>
            <a:chOff x="1315822" y="4060954"/>
            <a:chExt cx="2614930" cy="1878964"/>
          </a:xfrm>
        </p:grpSpPr>
        <p:sp>
          <p:nvSpPr>
            <p:cNvPr id="7" name="object 7"/>
            <p:cNvSpPr/>
            <p:nvPr/>
          </p:nvSpPr>
          <p:spPr>
            <a:xfrm>
              <a:off x="3213644" y="4567979"/>
              <a:ext cx="710565" cy="1365885"/>
            </a:xfrm>
            <a:custGeom>
              <a:avLst/>
              <a:gdLst/>
              <a:ahLst/>
              <a:cxnLst/>
              <a:rect l="l" t="t" r="r" b="b"/>
              <a:pathLst>
                <a:path w="710564" h="1365885">
                  <a:moveTo>
                    <a:pt x="0" y="0"/>
                  </a:moveTo>
                  <a:lnTo>
                    <a:pt x="710498" y="0"/>
                  </a:lnTo>
                  <a:lnTo>
                    <a:pt x="710498" y="1109237"/>
                  </a:lnTo>
                  <a:lnTo>
                    <a:pt x="667890" y="1111359"/>
                  </a:lnTo>
                  <a:lnTo>
                    <a:pt x="628675" y="1117413"/>
                  </a:lnTo>
                  <a:lnTo>
                    <a:pt x="559188" y="1139431"/>
                  </a:lnTo>
                  <a:lnTo>
                    <a:pt x="499568" y="1171522"/>
                  </a:lnTo>
                  <a:lnTo>
                    <a:pt x="447350" y="1209916"/>
                  </a:lnTo>
                  <a:lnTo>
                    <a:pt x="400066" y="1250844"/>
                  </a:lnTo>
                  <a:lnTo>
                    <a:pt x="377503" y="1271081"/>
                  </a:lnTo>
                  <a:lnTo>
                    <a:pt x="355249" y="1290539"/>
                  </a:lnTo>
                  <a:lnTo>
                    <a:pt x="310431" y="1325231"/>
                  </a:lnTo>
                  <a:lnTo>
                    <a:pt x="263147" y="1351151"/>
                  </a:lnTo>
                  <a:lnTo>
                    <a:pt x="210929" y="1364531"/>
                  </a:lnTo>
                  <a:lnTo>
                    <a:pt x="182198" y="1365340"/>
                  </a:lnTo>
                  <a:lnTo>
                    <a:pt x="151309" y="1361601"/>
                  </a:lnTo>
                  <a:lnTo>
                    <a:pt x="117953" y="1352843"/>
                  </a:lnTo>
                  <a:lnTo>
                    <a:pt x="81822" y="1338594"/>
                  </a:lnTo>
                  <a:lnTo>
                    <a:pt x="42607" y="1318383"/>
                  </a:lnTo>
                  <a:lnTo>
                    <a:pt x="0" y="12917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0817" y="4815898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0817" y="5037339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0817" y="525878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0817" y="548022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2172" y="4067304"/>
              <a:ext cx="1395953" cy="526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2172" y="4067304"/>
              <a:ext cx="1396365" cy="527050"/>
            </a:xfrm>
            <a:custGeom>
              <a:avLst/>
              <a:gdLst/>
              <a:ahLst/>
              <a:cxnLst/>
              <a:rect l="l" t="t" r="r" b="b"/>
              <a:pathLst>
                <a:path w="1396364" h="527050">
                  <a:moveTo>
                    <a:pt x="1163294" y="526529"/>
                  </a:moveTo>
                  <a:lnTo>
                    <a:pt x="1116405" y="521180"/>
                  </a:lnTo>
                  <a:lnTo>
                    <a:pt x="1072732" y="505840"/>
                  </a:lnTo>
                  <a:lnTo>
                    <a:pt x="1033212" y="481567"/>
                  </a:lnTo>
                  <a:lnTo>
                    <a:pt x="998779" y="449420"/>
                  </a:lnTo>
                  <a:lnTo>
                    <a:pt x="970369" y="410458"/>
                  </a:lnTo>
                  <a:lnTo>
                    <a:pt x="948918" y="365738"/>
                  </a:lnTo>
                  <a:lnTo>
                    <a:pt x="935362" y="316321"/>
                  </a:lnTo>
                  <a:lnTo>
                    <a:pt x="930635" y="263264"/>
                  </a:lnTo>
                  <a:lnTo>
                    <a:pt x="935362" y="210207"/>
                  </a:lnTo>
                  <a:lnTo>
                    <a:pt x="948918" y="160790"/>
                  </a:lnTo>
                  <a:lnTo>
                    <a:pt x="970369" y="116070"/>
                  </a:lnTo>
                  <a:lnTo>
                    <a:pt x="998779" y="77108"/>
                  </a:lnTo>
                  <a:lnTo>
                    <a:pt x="1033212" y="44961"/>
                  </a:lnTo>
                  <a:lnTo>
                    <a:pt x="1072732" y="20688"/>
                  </a:lnTo>
                  <a:lnTo>
                    <a:pt x="1116405" y="5348"/>
                  </a:lnTo>
                  <a:lnTo>
                    <a:pt x="1163294" y="0"/>
                  </a:lnTo>
                </a:path>
                <a:path w="1396364" h="527050">
                  <a:moveTo>
                    <a:pt x="232658" y="0"/>
                  </a:moveTo>
                  <a:lnTo>
                    <a:pt x="1163294" y="0"/>
                  </a:lnTo>
                  <a:lnTo>
                    <a:pt x="1210182" y="5348"/>
                  </a:lnTo>
                  <a:lnTo>
                    <a:pt x="1253855" y="20688"/>
                  </a:lnTo>
                  <a:lnTo>
                    <a:pt x="1293375" y="44961"/>
                  </a:lnTo>
                  <a:lnTo>
                    <a:pt x="1327808" y="77108"/>
                  </a:lnTo>
                  <a:lnTo>
                    <a:pt x="1356218" y="116070"/>
                  </a:lnTo>
                  <a:lnTo>
                    <a:pt x="1377669" y="160790"/>
                  </a:lnTo>
                  <a:lnTo>
                    <a:pt x="1391226" y="210207"/>
                  </a:lnTo>
                  <a:lnTo>
                    <a:pt x="1395953" y="263264"/>
                  </a:lnTo>
                  <a:lnTo>
                    <a:pt x="1391226" y="316321"/>
                  </a:lnTo>
                  <a:lnTo>
                    <a:pt x="1377669" y="365738"/>
                  </a:lnTo>
                  <a:lnTo>
                    <a:pt x="1356218" y="410458"/>
                  </a:lnTo>
                  <a:lnTo>
                    <a:pt x="1327808" y="449420"/>
                  </a:lnTo>
                  <a:lnTo>
                    <a:pt x="1293375" y="481567"/>
                  </a:lnTo>
                  <a:lnTo>
                    <a:pt x="1253855" y="505840"/>
                  </a:lnTo>
                  <a:lnTo>
                    <a:pt x="1210182" y="521180"/>
                  </a:lnTo>
                  <a:lnTo>
                    <a:pt x="1163294" y="526529"/>
                  </a:lnTo>
                  <a:lnTo>
                    <a:pt x="232658" y="526529"/>
                  </a:lnTo>
                  <a:lnTo>
                    <a:pt x="185769" y="521180"/>
                  </a:lnTo>
                  <a:lnTo>
                    <a:pt x="142097" y="505840"/>
                  </a:lnTo>
                  <a:lnTo>
                    <a:pt x="102577" y="481567"/>
                  </a:lnTo>
                  <a:lnTo>
                    <a:pt x="68144" y="449420"/>
                  </a:lnTo>
                  <a:lnTo>
                    <a:pt x="39734" y="410458"/>
                  </a:lnTo>
                  <a:lnTo>
                    <a:pt x="18283" y="365738"/>
                  </a:lnTo>
                  <a:lnTo>
                    <a:pt x="4726" y="316321"/>
                  </a:lnTo>
                  <a:lnTo>
                    <a:pt x="0" y="263264"/>
                  </a:lnTo>
                  <a:lnTo>
                    <a:pt x="4726" y="210207"/>
                  </a:lnTo>
                  <a:lnTo>
                    <a:pt x="18283" y="160790"/>
                  </a:lnTo>
                  <a:lnTo>
                    <a:pt x="39734" y="116070"/>
                  </a:lnTo>
                  <a:lnTo>
                    <a:pt x="68144" y="77108"/>
                  </a:lnTo>
                  <a:lnTo>
                    <a:pt x="102577" y="44961"/>
                  </a:lnTo>
                  <a:lnTo>
                    <a:pt x="142097" y="20688"/>
                  </a:lnTo>
                  <a:lnTo>
                    <a:pt x="185769" y="5348"/>
                  </a:lnTo>
                  <a:lnTo>
                    <a:pt x="23265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69454" y="4168140"/>
            <a:ext cx="1349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755" y="3717035"/>
            <a:ext cx="4416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0360" algn="l"/>
              </a:tabLst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</a:t>
            </a:r>
            <a:r>
              <a:rPr sz="1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	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 Thread</a:t>
            </a:r>
            <a:r>
              <a:rPr sz="1400" spc="-7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390" y="1489201"/>
            <a:ext cx="7751445" cy="2248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390525" lvl="1" indent="-171450">
              <a:lnSpc>
                <a:spcPts val="1989"/>
              </a:lnSpc>
              <a:spcBef>
                <a:spcPts val="38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Once </a:t>
            </a:r>
            <a:r>
              <a:rPr sz="1800" spc="-20" dirty="0">
                <a:latin typeface="Calibri"/>
                <a:cs typeface="Calibri"/>
              </a:rPr>
              <a:t>you’re </a:t>
            </a:r>
            <a:r>
              <a:rPr sz="1800" spc="-10" dirty="0">
                <a:latin typeface="Calibri"/>
                <a:cs typeface="Calibri"/>
              </a:rPr>
              <a:t>sure that your </a:t>
            </a:r>
            <a:r>
              <a:rPr sz="1800" spc="-5" dirty="0">
                <a:latin typeface="Calibri"/>
                <a:cs typeface="Calibri"/>
              </a:rPr>
              <a:t>application can </a:t>
            </a:r>
            <a:r>
              <a:rPr sz="1800" spc="-10" dirty="0">
                <a:latin typeface="Calibri"/>
                <a:cs typeface="Calibri"/>
              </a:rPr>
              <a:t>read from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write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the the  </a:t>
            </a:r>
            <a:r>
              <a:rPr sz="1800" spc="-15" dirty="0">
                <a:latin typeface="Calibri"/>
                <a:cs typeface="Calibri"/>
              </a:rPr>
              <a:t>buffer </a:t>
            </a:r>
            <a:r>
              <a:rPr sz="1800" spc="-10" dirty="0">
                <a:latin typeface="Calibri"/>
                <a:cs typeface="Calibri"/>
              </a:rPr>
              <a:t>correctly </a:t>
            </a:r>
            <a:r>
              <a:rPr sz="1800" spc="-5" dirty="0">
                <a:latin typeface="Calibri"/>
                <a:cs typeface="Calibri"/>
              </a:rPr>
              <a:t>(albeit serially), now </a:t>
            </a:r>
            <a:r>
              <a:rPr sz="1800" dirty="0">
                <a:latin typeface="Calibri"/>
                <a:cs typeface="Calibri"/>
              </a:rPr>
              <a:t>try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concurrent.</a:t>
            </a:r>
            <a:endParaRPr sz="1800">
              <a:latin typeface="Calibri"/>
              <a:cs typeface="Calibri"/>
            </a:endParaRPr>
          </a:p>
          <a:p>
            <a:pPr marL="527050" marR="64135" lvl="1" indent="-171450">
              <a:lnSpc>
                <a:spcPts val="1989"/>
              </a:lnSpc>
              <a:spcBef>
                <a:spcPts val="32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Multiple processes can now access </a:t>
            </a:r>
            <a:r>
              <a:rPr sz="1800" dirty="0">
                <a:latin typeface="Calibri"/>
                <a:cs typeface="Calibri"/>
              </a:rPr>
              <a:t>and modify the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0" dirty="0">
                <a:latin typeface="Calibri"/>
                <a:cs typeface="Calibri"/>
              </a:rPr>
              <a:t>data. </a:t>
            </a:r>
            <a:r>
              <a:rPr sz="1800" spc="-5" dirty="0">
                <a:latin typeface="Calibri"/>
                <a:cs typeface="Calibri"/>
              </a:rPr>
              <a:t>This can </a:t>
            </a:r>
            <a:r>
              <a:rPr sz="1800" spc="-10" dirty="0">
                <a:latin typeface="Calibri"/>
                <a:cs typeface="Calibri"/>
              </a:rPr>
              <a:t>result 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race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conditions.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need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protect </a:t>
            </a:r>
            <a:r>
              <a:rPr sz="1800" spc="-5" dirty="0">
                <a:latin typeface="Calibri"/>
                <a:cs typeface="Calibri"/>
              </a:rPr>
              <a:t>the critical sections </a:t>
            </a:r>
            <a:r>
              <a:rPr sz="1800" dirty="0">
                <a:latin typeface="Calibri"/>
                <a:cs typeface="Calibri"/>
              </a:rPr>
              <a:t>of each </a:t>
            </a:r>
            <a:r>
              <a:rPr sz="1800" spc="-5" dirty="0">
                <a:latin typeface="Calibri"/>
                <a:cs typeface="Calibri"/>
              </a:rPr>
              <a:t>thread with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mutex.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68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6082" y="4011978"/>
            <a:ext cx="6058535" cy="2184400"/>
            <a:chOff x="446082" y="4011978"/>
            <a:chExt cx="6058535" cy="2184400"/>
          </a:xfrm>
        </p:grpSpPr>
        <p:sp>
          <p:nvSpPr>
            <p:cNvPr id="18" name="object 18"/>
            <p:cNvSpPr/>
            <p:nvPr/>
          </p:nvSpPr>
          <p:spPr>
            <a:xfrm>
              <a:off x="2085245" y="4633645"/>
              <a:ext cx="967105" cy="626110"/>
            </a:xfrm>
            <a:custGeom>
              <a:avLst/>
              <a:gdLst/>
              <a:ahLst/>
              <a:cxnLst/>
              <a:rect l="l" t="t" r="r" b="b"/>
              <a:pathLst>
                <a:path w="967105" h="626110">
                  <a:moveTo>
                    <a:pt x="895958" y="595506"/>
                  </a:moveTo>
                  <a:lnTo>
                    <a:pt x="882253" y="616892"/>
                  </a:lnTo>
                  <a:lnTo>
                    <a:pt x="966967" y="625924"/>
                  </a:lnTo>
                  <a:lnTo>
                    <a:pt x="952928" y="602358"/>
                  </a:lnTo>
                  <a:lnTo>
                    <a:pt x="906651" y="602358"/>
                  </a:lnTo>
                  <a:lnTo>
                    <a:pt x="895958" y="595506"/>
                  </a:lnTo>
                  <a:close/>
                </a:path>
                <a:path w="967105" h="626110">
                  <a:moveTo>
                    <a:pt x="909661" y="574120"/>
                  </a:moveTo>
                  <a:lnTo>
                    <a:pt x="895958" y="595506"/>
                  </a:lnTo>
                  <a:lnTo>
                    <a:pt x="906651" y="602358"/>
                  </a:lnTo>
                  <a:lnTo>
                    <a:pt x="920355" y="580972"/>
                  </a:lnTo>
                  <a:lnTo>
                    <a:pt x="909661" y="574120"/>
                  </a:lnTo>
                  <a:close/>
                </a:path>
                <a:path w="967105" h="626110">
                  <a:moveTo>
                    <a:pt x="923366" y="552734"/>
                  </a:moveTo>
                  <a:lnTo>
                    <a:pt x="909661" y="574120"/>
                  </a:lnTo>
                  <a:lnTo>
                    <a:pt x="920355" y="580972"/>
                  </a:lnTo>
                  <a:lnTo>
                    <a:pt x="906651" y="602358"/>
                  </a:lnTo>
                  <a:lnTo>
                    <a:pt x="952928" y="602358"/>
                  </a:lnTo>
                  <a:lnTo>
                    <a:pt x="923366" y="552734"/>
                  </a:lnTo>
                  <a:close/>
                </a:path>
                <a:path w="967105" h="626110">
                  <a:moveTo>
                    <a:pt x="13703" y="0"/>
                  </a:moveTo>
                  <a:lnTo>
                    <a:pt x="0" y="21385"/>
                  </a:lnTo>
                  <a:lnTo>
                    <a:pt x="895958" y="595506"/>
                  </a:lnTo>
                  <a:lnTo>
                    <a:pt x="909661" y="574120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432" y="4827902"/>
              <a:ext cx="592455" cy="1111250"/>
            </a:xfrm>
            <a:custGeom>
              <a:avLst/>
              <a:gdLst/>
              <a:ahLst/>
              <a:cxnLst/>
              <a:rect l="l" t="t" r="r" b="b"/>
              <a:pathLst>
                <a:path w="592455" h="1111250">
                  <a:moveTo>
                    <a:pt x="0" y="0"/>
                  </a:moveTo>
                  <a:lnTo>
                    <a:pt x="592212" y="0"/>
                  </a:lnTo>
                  <a:lnTo>
                    <a:pt x="592212" y="902706"/>
                  </a:lnTo>
                  <a:lnTo>
                    <a:pt x="549942" y="905175"/>
                  </a:lnTo>
                  <a:lnTo>
                    <a:pt x="511671" y="912141"/>
                  </a:lnTo>
                  <a:lnTo>
                    <a:pt x="445343" y="936913"/>
                  </a:lnTo>
                  <a:lnTo>
                    <a:pt x="389675" y="971722"/>
                  </a:lnTo>
                  <a:lnTo>
                    <a:pt x="341114" y="1011268"/>
                  </a:lnTo>
                  <a:lnTo>
                    <a:pt x="318387" y="1031161"/>
                  </a:lnTo>
                  <a:lnTo>
                    <a:pt x="296106" y="1050252"/>
                  </a:lnTo>
                  <a:lnTo>
                    <a:pt x="251097" y="1083372"/>
                  </a:lnTo>
                  <a:lnTo>
                    <a:pt x="202536" y="1105330"/>
                  </a:lnTo>
                  <a:lnTo>
                    <a:pt x="146868" y="1110825"/>
                  </a:lnTo>
                  <a:lnTo>
                    <a:pt x="115259" y="1105743"/>
                  </a:lnTo>
                  <a:lnTo>
                    <a:pt x="80540" y="1094558"/>
                  </a:lnTo>
                  <a:lnTo>
                    <a:pt x="42269" y="1076607"/>
                  </a:lnTo>
                  <a:lnTo>
                    <a:pt x="0" y="10512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27" y="502966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27" y="520987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427" y="5390084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27" y="5570293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5214" y="4602321"/>
              <a:ext cx="721360" cy="796925"/>
            </a:xfrm>
            <a:custGeom>
              <a:avLst/>
              <a:gdLst/>
              <a:ahLst/>
              <a:cxnLst/>
              <a:rect l="l" t="t" r="r" b="b"/>
              <a:pathLst>
                <a:path w="721360" h="796925">
                  <a:moveTo>
                    <a:pt x="660272" y="48068"/>
                  </a:moveTo>
                  <a:lnTo>
                    <a:pt x="0" y="779898"/>
                  </a:lnTo>
                  <a:lnTo>
                    <a:pt x="18858" y="796913"/>
                  </a:lnTo>
                  <a:lnTo>
                    <a:pt x="679131" y="65082"/>
                  </a:lnTo>
                  <a:lnTo>
                    <a:pt x="660272" y="48068"/>
                  </a:lnTo>
                  <a:close/>
                </a:path>
                <a:path w="721360" h="796925">
                  <a:moveTo>
                    <a:pt x="710035" y="38641"/>
                  </a:moveTo>
                  <a:lnTo>
                    <a:pt x="668778" y="38641"/>
                  </a:lnTo>
                  <a:lnTo>
                    <a:pt x="687637" y="55655"/>
                  </a:lnTo>
                  <a:lnTo>
                    <a:pt x="679131" y="65082"/>
                  </a:lnTo>
                  <a:lnTo>
                    <a:pt x="697990" y="82097"/>
                  </a:lnTo>
                  <a:lnTo>
                    <a:pt x="710035" y="38641"/>
                  </a:lnTo>
                  <a:close/>
                </a:path>
                <a:path w="721360" h="796925">
                  <a:moveTo>
                    <a:pt x="668778" y="38641"/>
                  </a:moveTo>
                  <a:lnTo>
                    <a:pt x="660272" y="48068"/>
                  </a:lnTo>
                  <a:lnTo>
                    <a:pt x="679131" y="65082"/>
                  </a:lnTo>
                  <a:lnTo>
                    <a:pt x="687637" y="55655"/>
                  </a:lnTo>
                  <a:lnTo>
                    <a:pt x="668778" y="38641"/>
                  </a:lnTo>
                  <a:close/>
                </a:path>
                <a:path w="721360" h="796925">
                  <a:moveTo>
                    <a:pt x="720745" y="0"/>
                  </a:moveTo>
                  <a:lnTo>
                    <a:pt x="641414" y="31054"/>
                  </a:lnTo>
                  <a:lnTo>
                    <a:pt x="660272" y="48068"/>
                  </a:lnTo>
                  <a:lnTo>
                    <a:pt x="668778" y="38641"/>
                  </a:lnTo>
                  <a:lnTo>
                    <a:pt x="710035" y="38641"/>
                  </a:lnTo>
                  <a:lnTo>
                    <a:pt x="720745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0086" y="4615205"/>
              <a:ext cx="608330" cy="1285875"/>
            </a:xfrm>
            <a:custGeom>
              <a:avLst/>
              <a:gdLst/>
              <a:ahLst/>
              <a:cxnLst/>
              <a:rect l="l" t="t" r="r" b="b"/>
              <a:pathLst>
                <a:path w="608329" h="1285875">
                  <a:moveTo>
                    <a:pt x="0" y="0"/>
                  </a:moveTo>
                  <a:lnTo>
                    <a:pt x="607847" y="0"/>
                  </a:lnTo>
                  <a:lnTo>
                    <a:pt x="607847" y="1044356"/>
                  </a:lnTo>
                  <a:lnTo>
                    <a:pt x="566431" y="1046952"/>
                  </a:lnTo>
                  <a:lnTo>
                    <a:pt x="528756" y="1054300"/>
                  </a:lnTo>
                  <a:lnTo>
                    <a:pt x="463055" y="1080604"/>
                  </a:lnTo>
                  <a:lnTo>
                    <a:pt x="407594" y="1117970"/>
                  </a:lnTo>
                  <a:lnTo>
                    <a:pt x="359221" y="1161101"/>
                  </a:lnTo>
                  <a:lnTo>
                    <a:pt x="314786" y="1204701"/>
                  </a:lnTo>
                  <a:lnTo>
                    <a:pt x="293060" y="1225022"/>
                  </a:lnTo>
                  <a:lnTo>
                    <a:pt x="248625" y="1259394"/>
                  </a:lnTo>
                  <a:lnTo>
                    <a:pt x="200252" y="1280992"/>
                  </a:lnTo>
                  <a:lnTo>
                    <a:pt x="173604" y="1285347"/>
                  </a:lnTo>
                  <a:lnTo>
                    <a:pt x="144791" y="1284522"/>
                  </a:lnTo>
                  <a:lnTo>
                    <a:pt x="113417" y="1277855"/>
                  </a:lnTo>
                  <a:lnTo>
                    <a:pt x="79090" y="1264685"/>
                  </a:lnTo>
                  <a:lnTo>
                    <a:pt x="41415" y="1244348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73219" y="484862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73219" y="505711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3219" y="526560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73219" y="5474089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0957" y="4119563"/>
              <a:ext cx="1277164" cy="52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20957" y="4119563"/>
              <a:ext cx="1277620" cy="525145"/>
            </a:xfrm>
            <a:custGeom>
              <a:avLst/>
              <a:gdLst/>
              <a:ahLst/>
              <a:cxnLst/>
              <a:rect l="l" t="t" r="r" b="b"/>
              <a:pathLst>
                <a:path w="1277620" h="525145">
                  <a:moveTo>
                    <a:pt x="1064303" y="524775"/>
                  </a:moveTo>
                  <a:lnTo>
                    <a:pt x="1021404" y="519444"/>
                  </a:lnTo>
                  <a:lnTo>
                    <a:pt x="981448" y="504155"/>
                  </a:lnTo>
                  <a:lnTo>
                    <a:pt x="945290" y="479963"/>
                  </a:lnTo>
                  <a:lnTo>
                    <a:pt x="913788" y="447923"/>
                  </a:lnTo>
                  <a:lnTo>
                    <a:pt x="887795" y="409090"/>
                  </a:lnTo>
                  <a:lnTo>
                    <a:pt x="868170" y="364520"/>
                  </a:lnTo>
                  <a:lnTo>
                    <a:pt x="855767" y="315267"/>
                  </a:lnTo>
                  <a:lnTo>
                    <a:pt x="851442" y="262387"/>
                  </a:lnTo>
                  <a:lnTo>
                    <a:pt x="855767" y="209507"/>
                  </a:lnTo>
                  <a:lnTo>
                    <a:pt x="868170" y="160254"/>
                  </a:lnTo>
                  <a:lnTo>
                    <a:pt x="887795" y="115684"/>
                  </a:lnTo>
                  <a:lnTo>
                    <a:pt x="913788" y="76851"/>
                  </a:lnTo>
                  <a:lnTo>
                    <a:pt x="945290" y="44811"/>
                  </a:lnTo>
                  <a:lnTo>
                    <a:pt x="981448" y="20619"/>
                  </a:lnTo>
                  <a:lnTo>
                    <a:pt x="1021404" y="5330"/>
                  </a:lnTo>
                  <a:lnTo>
                    <a:pt x="1064303" y="0"/>
                  </a:lnTo>
                </a:path>
                <a:path w="1277620" h="525145">
                  <a:moveTo>
                    <a:pt x="212860" y="0"/>
                  </a:moveTo>
                  <a:lnTo>
                    <a:pt x="1064303" y="0"/>
                  </a:lnTo>
                  <a:lnTo>
                    <a:pt x="1107201" y="5330"/>
                  </a:lnTo>
                  <a:lnTo>
                    <a:pt x="1147158" y="20619"/>
                  </a:lnTo>
                  <a:lnTo>
                    <a:pt x="1183315" y="44811"/>
                  </a:lnTo>
                  <a:lnTo>
                    <a:pt x="1214818" y="76851"/>
                  </a:lnTo>
                  <a:lnTo>
                    <a:pt x="1240810" y="115684"/>
                  </a:lnTo>
                  <a:lnTo>
                    <a:pt x="1260436" y="160254"/>
                  </a:lnTo>
                  <a:lnTo>
                    <a:pt x="1272839" y="209507"/>
                  </a:lnTo>
                  <a:lnTo>
                    <a:pt x="1277164" y="262387"/>
                  </a:lnTo>
                  <a:lnTo>
                    <a:pt x="1272839" y="315267"/>
                  </a:lnTo>
                  <a:lnTo>
                    <a:pt x="1260436" y="364520"/>
                  </a:lnTo>
                  <a:lnTo>
                    <a:pt x="1240810" y="409090"/>
                  </a:lnTo>
                  <a:lnTo>
                    <a:pt x="1214818" y="447923"/>
                  </a:lnTo>
                  <a:lnTo>
                    <a:pt x="1183315" y="479963"/>
                  </a:lnTo>
                  <a:lnTo>
                    <a:pt x="1147158" y="504155"/>
                  </a:lnTo>
                  <a:lnTo>
                    <a:pt x="1107201" y="519444"/>
                  </a:lnTo>
                  <a:lnTo>
                    <a:pt x="1064303" y="524775"/>
                  </a:lnTo>
                  <a:lnTo>
                    <a:pt x="212860" y="524775"/>
                  </a:lnTo>
                  <a:lnTo>
                    <a:pt x="169961" y="519444"/>
                  </a:lnTo>
                  <a:lnTo>
                    <a:pt x="130005" y="504155"/>
                  </a:lnTo>
                  <a:lnTo>
                    <a:pt x="93848" y="479963"/>
                  </a:lnTo>
                  <a:lnTo>
                    <a:pt x="62345" y="447923"/>
                  </a:lnTo>
                  <a:lnTo>
                    <a:pt x="36353" y="409090"/>
                  </a:lnTo>
                  <a:lnTo>
                    <a:pt x="16727" y="364520"/>
                  </a:lnTo>
                  <a:lnTo>
                    <a:pt x="4324" y="315267"/>
                  </a:lnTo>
                  <a:lnTo>
                    <a:pt x="0" y="262387"/>
                  </a:lnTo>
                  <a:lnTo>
                    <a:pt x="4324" y="209507"/>
                  </a:lnTo>
                  <a:lnTo>
                    <a:pt x="16727" y="160254"/>
                  </a:lnTo>
                  <a:lnTo>
                    <a:pt x="36353" y="115684"/>
                  </a:lnTo>
                  <a:lnTo>
                    <a:pt x="62345" y="76851"/>
                  </a:lnTo>
                  <a:lnTo>
                    <a:pt x="93848" y="44811"/>
                  </a:lnTo>
                  <a:lnTo>
                    <a:pt x="130005" y="20619"/>
                  </a:lnTo>
                  <a:lnTo>
                    <a:pt x="169961" y="5330"/>
                  </a:lnTo>
                  <a:lnTo>
                    <a:pt x="21286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75353" y="4661865"/>
              <a:ext cx="1814830" cy="735965"/>
            </a:xfrm>
            <a:custGeom>
              <a:avLst/>
              <a:gdLst/>
              <a:ahLst/>
              <a:cxnLst/>
              <a:rect l="l" t="t" r="r" b="b"/>
              <a:pathLst>
                <a:path w="1814829" h="735964">
                  <a:moveTo>
                    <a:pt x="545985" y="3581"/>
                  </a:moveTo>
                  <a:lnTo>
                    <a:pt x="470039" y="42202"/>
                  </a:lnTo>
                  <a:lnTo>
                    <a:pt x="490461" y="57302"/>
                  </a:lnTo>
                  <a:lnTo>
                    <a:pt x="0" y="720674"/>
                  </a:lnTo>
                  <a:lnTo>
                    <a:pt x="20421" y="735774"/>
                  </a:lnTo>
                  <a:lnTo>
                    <a:pt x="510895" y="72415"/>
                  </a:lnTo>
                  <a:lnTo>
                    <a:pt x="531317" y="87515"/>
                  </a:lnTo>
                  <a:lnTo>
                    <a:pt x="538378" y="47091"/>
                  </a:lnTo>
                  <a:lnTo>
                    <a:pt x="545985" y="3581"/>
                  </a:lnTo>
                  <a:close/>
                </a:path>
                <a:path w="1814829" h="735964">
                  <a:moveTo>
                    <a:pt x="1814728" y="604481"/>
                  </a:moveTo>
                  <a:lnTo>
                    <a:pt x="1800682" y="580758"/>
                  </a:lnTo>
                  <a:lnTo>
                    <a:pt x="1771319" y="531177"/>
                  </a:lnTo>
                  <a:lnTo>
                    <a:pt x="1757553" y="552526"/>
                  </a:lnTo>
                  <a:lnTo>
                    <a:pt x="900239" y="0"/>
                  </a:lnTo>
                  <a:lnTo>
                    <a:pt x="886485" y="21348"/>
                  </a:lnTo>
                  <a:lnTo>
                    <a:pt x="1743798" y="573887"/>
                  </a:lnTo>
                  <a:lnTo>
                    <a:pt x="1730032" y="595236"/>
                  </a:lnTo>
                  <a:lnTo>
                    <a:pt x="1814728" y="60448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52213" y="4485332"/>
              <a:ext cx="1038860" cy="1548765"/>
            </a:xfrm>
            <a:custGeom>
              <a:avLst/>
              <a:gdLst/>
              <a:ahLst/>
              <a:cxnLst/>
              <a:rect l="l" t="t" r="r" b="b"/>
              <a:pathLst>
                <a:path w="1038860" h="1548764">
                  <a:moveTo>
                    <a:pt x="0" y="0"/>
                  </a:moveTo>
                  <a:lnTo>
                    <a:pt x="1038519" y="0"/>
                  </a:lnTo>
                  <a:lnTo>
                    <a:pt x="1038519" y="1548476"/>
                  </a:lnTo>
                  <a:lnTo>
                    <a:pt x="0" y="154847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0404" y="4031028"/>
              <a:ext cx="1387475" cy="2146300"/>
            </a:xfrm>
            <a:custGeom>
              <a:avLst/>
              <a:gdLst/>
              <a:ahLst/>
              <a:cxnLst/>
              <a:rect l="l" t="t" r="r" b="b"/>
              <a:pathLst>
                <a:path w="1387475" h="2146300">
                  <a:moveTo>
                    <a:pt x="0" y="0"/>
                  </a:moveTo>
                  <a:lnTo>
                    <a:pt x="1387420" y="0"/>
                  </a:lnTo>
                  <a:lnTo>
                    <a:pt x="1387420" y="2145935"/>
                  </a:lnTo>
                  <a:lnTo>
                    <a:pt x="0" y="214593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07087" y="4235196"/>
            <a:ext cx="83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30A0"/>
                </a:solidFill>
                <a:latin typeface="Calibri"/>
                <a:cs typeface="Calibri"/>
              </a:rPr>
              <a:t>Output</a:t>
            </a:r>
            <a:r>
              <a:rPr sz="1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250496" y="3858259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50496" y="3977132"/>
            <a:ext cx="1245870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6110">
              <a:lnSpc>
                <a:spcPct val="1578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  </a:t>
            </a:r>
            <a:r>
              <a:rPr sz="1800" spc="-10" dirty="0">
                <a:latin typeface="Calibri"/>
                <a:cs typeface="Calibri"/>
              </a:rPr>
              <a:t>wait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latin typeface="Calibri"/>
                <a:cs typeface="Calibri"/>
              </a:rPr>
              <a:t>wait </a:t>
            </a:r>
            <a:r>
              <a:rPr sz="1800" dirty="0">
                <a:latin typeface="Calibri"/>
                <a:cs typeface="Calibri"/>
              </a:rPr>
              <a:t>C –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exits</a:t>
            </a:r>
            <a:endParaRPr sz="1800">
              <a:latin typeface="Calibri"/>
              <a:cs typeface="Calibri"/>
            </a:endParaRPr>
          </a:p>
          <a:p>
            <a:pPr marL="12700" marR="116839">
              <a:lnSpc>
                <a:spcPct val="99400"/>
              </a:lnSpc>
              <a:spcBef>
                <a:spcPts val="60"/>
              </a:spcBef>
            </a:pPr>
            <a:r>
              <a:rPr sz="1800" dirty="0">
                <a:latin typeface="Calibri"/>
                <a:cs typeface="Calibri"/>
              </a:rPr>
              <a:t>when no 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 </a:t>
            </a:r>
            <a:r>
              <a:rPr sz="1800" spc="-10" dirty="0">
                <a:latin typeface="Calibri"/>
                <a:cs typeface="Calibri"/>
              </a:rPr>
              <a:t>active</a:t>
            </a:r>
            <a:r>
              <a:rPr sz="1800" dirty="0">
                <a:latin typeface="Calibri"/>
                <a:cs typeface="Calibri"/>
              </a:rPr>
              <a:t> 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9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-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4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489201"/>
            <a:ext cx="7334250" cy="11633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10" dirty="0">
                <a:latin typeface="Calibri"/>
                <a:cs typeface="Calibri"/>
              </a:rPr>
              <a:t>parsing </a:t>
            </a:r>
            <a:r>
              <a:rPr sz="1800" spc="-5" dirty="0">
                <a:latin typeface="Calibri"/>
                <a:cs typeface="Calibri"/>
              </a:rPr>
              <a:t>threads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read from </a:t>
            </a: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5" dirty="0">
                <a:latin typeface="Calibri"/>
                <a:cs typeface="Calibri"/>
              </a:rPr>
              <a:t>files. </a:t>
            </a:r>
            <a:r>
              <a:rPr sz="1800" spc="-10" dirty="0">
                <a:latin typeface="Calibri"/>
                <a:cs typeface="Calibri"/>
              </a:rPr>
              <a:t>Each  parsor </a:t>
            </a:r>
            <a:r>
              <a:rPr sz="1800" spc="-5" dirty="0">
                <a:latin typeface="Calibri"/>
                <a:cs typeface="Calibri"/>
              </a:rPr>
              <a:t>can </a:t>
            </a:r>
            <a:r>
              <a:rPr sz="1800" spc="-10" dirty="0">
                <a:latin typeface="Calibri"/>
                <a:cs typeface="Calibri"/>
              </a:rPr>
              <a:t>read </a:t>
            </a:r>
            <a:r>
              <a:rPr sz="1800" spc="-5" dirty="0">
                <a:latin typeface="Calibri"/>
                <a:cs typeface="Calibri"/>
              </a:rPr>
              <a:t>single lines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5" dirty="0">
                <a:latin typeface="Calibri"/>
                <a:cs typeface="Calibri"/>
              </a:rPr>
              <a:t>file.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parsing thread will  </a:t>
            </a:r>
            <a:r>
              <a:rPr sz="1800" spc="-10" dirty="0">
                <a:latin typeface="Calibri"/>
                <a:cs typeface="Calibri"/>
              </a:rPr>
              <a:t>terminate </a:t>
            </a:r>
            <a:r>
              <a:rPr sz="1800" dirty="0">
                <a:latin typeface="Calibri"/>
                <a:cs typeface="Calibri"/>
              </a:rPr>
              <a:t>only when all lines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file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0516" y="3268201"/>
            <a:ext cx="1993264" cy="2772410"/>
            <a:chOff x="6860516" y="3268201"/>
            <a:chExt cx="1993264" cy="2772410"/>
          </a:xfrm>
        </p:grpSpPr>
        <p:sp>
          <p:nvSpPr>
            <p:cNvPr id="5" name="object 5"/>
            <p:cNvSpPr/>
            <p:nvPr/>
          </p:nvSpPr>
          <p:spPr>
            <a:xfrm>
              <a:off x="6866865" y="3274551"/>
              <a:ext cx="1980497" cy="2759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6866" y="3274551"/>
              <a:ext cx="1980564" cy="2759710"/>
            </a:xfrm>
            <a:custGeom>
              <a:avLst/>
              <a:gdLst/>
              <a:ahLst/>
              <a:cxnLst/>
              <a:rect l="l" t="t" r="r" b="b"/>
              <a:pathLst>
                <a:path w="1980565" h="2759710">
                  <a:moveTo>
                    <a:pt x="0" y="330090"/>
                  </a:moveTo>
                  <a:lnTo>
                    <a:pt x="3579" y="281312"/>
                  </a:lnTo>
                  <a:lnTo>
                    <a:pt x="13975" y="234756"/>
                  </a:lnTo>
                  <a:lnTo>
                    <a:pt x="30679" y="190932"/>
                  </a:lnTo>
                  <a:lnTo>
                    <a:pt x="53179" y="150352"/>
                  </a:lnTo>
                  <a:lnTo>
                    <a:pt x="80965" y="113526"/>
                  </a:lnTo>
                  <a:lnTo>
                    <a:pt x="113527" y="80965"/>
                  </a:lnTo>
                  <a:lnTo>
                    <a:pt x="150353" y="53179"/>
                  </a:lnTo>
                  <a:lnTo>
                    <a:pt x="190932" y="30679"/>
                  </a:lnTo>
                  <a:lnTo>
                    <a:pt x="234756" y="13975"/>
                  </a:lnTo>
                  <a:lnTo>
                    <a:pt x="281312" y="3579"/>
                  </a:lnTo>
                  <a:lnTo>
                    <a:pt x="330091" y="0"/>
                  </a:lnTo>
                  <a:lnTo>
                    <a:pt x="1650407" y="0"/>
                  </a:lnTo>
                  <a:lnTo>
                    <a:pt x="1699185" y="3579"/>
                  </a:lnTo>
                  <a:lnTo>
                    <a:pt x="1745741" y="13975"/>
                  </a:lnTo>
                  <a:lnTo>
                    <a:pt x="1789564" y="30679"/>
                  </a:lnTo>
                  <a:lnTo>
                    <a:pt x="1830144" y="53179"/>
                  </a:lnTo>
                  <a:lnTo>
                    <a:pt x="1866970" y="80965"/>
                  </a:lnTo>
                  <a:lnTo>
                    <a:pt x="1899532" y="113526"/>
                  </a:lnTo>
                  <a:lnTo>
                    <a:pt x="1927318" y="150352"/>
                  </a:lnTo>
                  <a:lnTo>
                    <a:pt x="1949818" y="190932"/>
                  </a:lnTo>
                  <a:lnTo>
                    <a:pt x="1966522" y="234756"/>
                  </a:lnTo>
                  <a:lnTo>
                    <a:pt x="1976918" y="281312"/>
                  </a:lnTo>
                  <a:lnTo>
                    <a:pt x="1980498" y="330090"/>
                  </a:lnTo>
                  <a:lnTo>
                    <a:pt x="1980498" y="2429165"/>
                  </a:lnTo>
                  <a:lnTo>
                    <a:pt x="1976918" y="2477943"/>
                  </a:lnTo>
                  <a:lnTo>
                    <a:pt x="1966522" y="2524499"/>
                  </a:lnTo>
                  <a:lnTo>
                    <a:pt x="1949818" y="2568322"/>
                  </a:lnTo>
                  <a:lnTo>
                    <a:pt x="1927318" y="2608902"/>
                  </a:lnTo>
                  <a:lnTo>
                    <a:pt x="1899532" y="2645728"/>
                  </a:lnTo>
                  <a:lnTo>
                    <a:pt x="1866970" y="2678290"/>
                  </a:lnTo>
                  <a:lnTo>
                    <a:pt x="1830144" y="2706076"/>
                  </a:lnTo>
                  <a:lnTo>
                    <a:pt x="1789564" y="2728576"/>
                  </a:lnTo>
                  <a:lnTo>
                    <a:pt x="1745741" y="2745280"/>
                  </a:lnTo>
                  <a:lnTo>
                    <a:pt x="1699185" y="2755677"/>
                  </a:lnTo>
                  <a:lnTo>
                    <a:pt x="1650407" y="2759256"/>
                  </a:lnTo>
                  <a:lnTo>
                    <a:pt x="330091" y="2759256"/>
                  </a:lnTo>
                  <a:lnTo>
                    <a:pt x="281312" y="2755677"/>
                  </a:lnTo>
                  <a:lnTo>
                    <a:pt x="234756" y="2745280"/>
                  </a:lnTo>
                  <a:lnTo>
                    <a:pt x="190932" y="2728576"/>
                  </a:lnTo>
                  <a:lnTo>
                    <a:pt x="150353" y="2706076"/>
                  </a:lnTo>
                  <a:lnTo>
                    <a:pt x="113527" y="2678290"/>
                  </a:lnTo>
                  <a:lnTo>
                    <a:pt x="80965" y="2645728"/>
                  </a:lnTo>
                  <a:lnTo>
                    <a:pt x="53179" y="2608902"/>
                  </a:lnTo>
                  <a:lnTo>
                    <a:pt x="30679" y="2568322"/>
                  </a:lnTo>
                  <a:lnTo>
                    <a:pt x="13975" y="2524499"/>
                  </a:lnTo>
                  <a:lnTo>
                    <a:pt x="3579" y="2477943"/>
                  </a:lnTo>
                  <a:lnTo>
                    <a:pt x="0" y="2429165"/>
                  </a:lnTo>
                  <a:lnTo>
                    <a:pt x="0" y="33009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46082" y="4060954"/>
            <a:ext cx="6058535" cy="1884680"/>
            <a:chOff x="446082" y="4060954"/>
            <a:chExt cx="6058535" cy="1884680"/>
          </a:xfrm>
        </p:grpSpPr>
        <p:sp>
          <p:nvSpPr>
            <p:cNvPr id="8" name="object 8"/>
            <p:cNvSpPr/>
            <p:nvPr/>
          </p:nvSpPr>
          <p:spPr>
            <a:xfrm>
              <a:off x="3213644" y="4567979"/>
              <a:ext cx="710565" cy="1365885"/>
            </a:xfrm>
            <a:custGeom>
              <a:avLst/>
              <a:gdLst/>
              <a:ahLst/>
              <a:cxnLst/>
              <a:rect l="l" t="t" r="r" b="b"/>
              <a:pathLst>
                <a:path w="710564" h="1365885">
                  <a:moveTo>
                    <a:pt x="0" y="0"/>
                  </a:moveTo>
                  <a:lnTo>
                    <a:pt x="710498" y="0"/>
                  </a:lnTo>
                  <a:lnTo>
                    <a:pt x="710498" y="1109237"/>
                  </a:lnTo>
                  <a:lnTo>
                    <a:pt x="667890" y="1111359"/>
                  </a:lnTo>
                  <a:lnTo>
                    <a:pt x="628675" y="1117413"/>
                  </a:lnTo>
                  <a:lnTo>
                    <a:pt x="559188" y="1139431"/>
                  </a:lnTo>
                  <a:lnTo>
                    <a:pt x="499568" y="1171522"/>
                  </a:lnTo>
                  <a:lnTo>
                    <a:pt x="447350" y="1209916"/>
                  </a:lnTo>
                  <a:lnTo>
                    <a:pt x="400066" y="1250844"/>
                  </a:lnTo>
                  <a:lnTo>
                    <a:pt x="377503" y="1271081"/>
                  </a:lnTo>
                  <a:lnTo>
                    <a:pt x="355249" y="1290539"/>
                  </a:lnTo>
                  <a:lnTo>
                    <a:pt x="310431" y="1325231"/>
                  </a:lnTo>
                  <a:lnTo>
                    <a:pt x="263147" y="1351151"/>
                  </a:lnTo>
                  <a:lnTo>
                    <a:pt x="210929" y="1364531"/>
                  </a:lnTo>
                  <a:lnTo>
                    <a:pt x="182198" y="1365340"/>
                  </a:lnTo>
                  <a:lnTo>
                    <a:pt x="151309" y="1361601"/>
                  </a:lnTo>
                  <a:lnTo>
                    <a:pt x="117953" y="1352843"/>
                  </a:lnTo>
                  <a:lnTo>
                    <a:pt x="81822" y="1338594"/>
                  </a:lnTo>
                  <a:lnTo>
                    <a:pt x="42607" y="1318383"/>
                  </a:lnTo>
                  <a:lnTo>
                    <a:pt x="0" y="12917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0817" y="4815898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0817" y="5037339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0817" y="525878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0817" y="548022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2172" y="4067304"/>
              <a:ext cx="1395953" cy="526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2172" y="4067304"/>
              <a:ext cx="1396365" cy="527050"/>
            </a:xfrm>
            <a:custGeom>
              <a:avLst/>
              <a:gdLst/>
              <a:ahLst/>
              <a:cxnLst/>
              <a:rect l="l" t="t" r="r" b="b"/>
              <a:pathLst>
                <a:path w="1396364" h="527050">
                  <a:moveTo>
                    <a:pt x="1163294" y="526529"/>
                  </a:moveTo>
                  <a:lnTo>
                    <a:pt x="1116405" y="521180"/>
                  </a:lnTo>
                  <a:lnTo>
                    <a:pt x="1072732" y="505840"/>
                  </a:lnTo>
                  <a:lnTo>
                    <a:pt x="1033212" y="481567"/>
                  </a:lnTo>
                  <a:lnTo>
                    <a:pt x="998779" y="449420"/>
                  </a:lnTo>
                  <a:lnTo>
                    <a:pt x="970369" y="410458"/>
                  </a:lnTo>
                  <a:lnTo>
                    <a:pt x="948918" y="365738"/>
                  </a:lnTo>
                  <a:lnTo>
                    <a:pt x="935362" y="316321"/>
                  </a:lnTo>
                  <a:lnTo>
                    <a:pt x="930635" y="263264"/>
                  </a:lnTo>
                  <a:lnTo>
                    <a:pt x="935362" y="210207"/>
                  </a:lnTo>
                  <a:lnTo>
                    <a:pt x="948918" y="160790"/>
                  </a:lnTo>
                  <a:lnTo>
                    <a:pt x="970369" y="116070"/>
                  </a:lnTo>
                  <a:lnTo>
                    <a:pt x="998779" y="77108"/>
                  </a:lnTo>
                  <a:lnTo>
                    <a:pt x="1033212" y="44961"/>
                  </a:lnTo>
                  <a:lnTo>
                    <a:pt x="1072732" y="20688"/>
                  </a:lnTo>
                  <a:lnTo>
                    <a:pt x="1116405" y="5348"/>
                  </a:lnTo>
                  <a:lnTo>
                    <a:pt x="1163294" y="0"/>
                  </a:lnTo>
                </a:path>
                <a:path w="1396364" h="527050">
                  <a:moveTo>
                    <a:pt x="232658" y="0"/>
                  </a:moveTo>
                  <a:lnTo>
                    <a:pt x="1163294" y="0"/>
                  </a:lnTo>
                  <a:lnTo>
                    <a:pt x="1210182" y="5348"/>
                  </a:lnTo>
                  <a:lnTo>
                    <a:pt x="1253855" y="20688"/>
                  </a:lnTo>
                  <a:lnTo>
                    <a:pt x="1293375" y="44961"/>
                  </a:lnTo>
                  <a:lnTo>
                    <a:pt x="1327808" y="77108"/>
                  </a:lnTo>
                  <a:lnTo>
                    <a:pt x="1356218" y="116070"/>
                  </a:lnTo>
                  <a:lnTo>
                    <a:pt x="1377669" y="160790"/>
                  </a:lnTo>
                  <a:lnTo>
                    <a:pt x="1391226" y="210207"/>
                  </a:lnTo>
                  <a:lnTo>
                    <a:pt x="1395953" y="263264"/>
                  </a:lnTo>
                  <a:lnTo>
                    <a:pt x="1391226" y="316321"/>
                  </a:lnTo>
                  <a:lnTo>
                    <a:pt x="1377669" y="365738"/>
                  </a:lnTo>
                  <a:lnTo>
                    <a:pt x="1356218" y="410458"/>
                  </a:lnTo>
                  <a:lnTo>
                    <a:pt x="1327808" y="449420"/>
                  </a:lnTo>
                  <a:lnTo>
                    <a:pt x="1293375" y="481567"/>
                  </a:lnTo>
                  <a:lnTo>
                    <a:pt x="1253855" y="505840"/>
                  </a:lnTo>
                  <a:lnTo>
                    <a:pt x="1210182" y="521180"/>
                  </a:lnTo>
                  <a:lnTo>
                    <a:pt x="1163294" y="526529"/>
                  </a:lnTo>
                  <a:lnTo>
                    <a:pt x="232658" y="526529"/>
                  </a:lnTo>
                  <a:lnTo>
                    <a:pt x="185769" y="521180"/>
                  </a:lnTo>
                  <a:lnTo>
                    <a:pt x="142097" y="505840"/>
                  </a:lnTo>
                  <a:lnTo>
                    <a:pt x="102577" y="481567"/>
                  </a:lnTo>
                  <a:lnTo>
                    <a:pt x="68144" y="449420"/>
                  </a:lnTo>
                  <a:lnTo>
                    <a:pt x="39734" y="410458"/>
                  </a:lnTo>
                  <a:lnTo>
                    <a:pt x="18283" y="365738"/>
                  </a:lnTo>
                  <a:lnTo>
                    <a:pt x="4726" y="316321"/>
                  </a:lnTo>
                  <a:lnTo>
                    <a:pt x="0" y="263264"/>
                  </a:lnTo>
                  <a:lnTo>
                    <a:pt x="4726" y="210207"/>
                  </a:lnTo>
                  <a:lnTo>
                    <a:pt x="18283" y="160790"/>
                  </a:lnTo>
                  <a:lnTo>
                    <a:pt x="39734" y="116070"/>
                  </a:lnTo>
                  <a:lnTo>
                    <a:pt x="68144" y="77108"/>
                  </a:lnTo>
                  <a:lnTo>
                    <a:pt x="102577" y="44961"/>
                  </a:lnTo>
                  <a:lnTo>
                    <a:pt x="142097" y="20688"/>
                  </a:lnTo>
                  <a:lnTo>
                    <a:pt x="185769" y="5348"/>
                  </a:lnTo>
                  <a:lnTo>
                    <a:pt x="23265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3266" y="4583160"/>
              <a:ext cx="1039494" cy="676910"/>
            </a:xfrm>
            <a:custGeom>
              <a:avLst/>
              <a:gdLst/>
              <a:ahLst/>
              <a:cxnLst/>
              <a:rect l="l" t="t" r="r" b="b"/>
              <a:pathLst>
                <a:path w="1039494" h="676910">
                  <a:moveTo>
                    <a:pt x="968030" y="645777"/>
                  </a:moveTo>
                  <a:lnTo>
                    <a:pt x="954261" y="667122"/>
                  </a:lnTo>
                  <a:lnTo>
                    <a:pt x="1038947" y="676409"/>
                  </a:lnTo>
                  <a:lnTo>
                    <a:pt x="1024896" y="652660"/>
                  </a:lnTo>
                  <a:lnTo>
                    <a:pt x="978701" y="652660"/>
                  </a:lnTo>
                  <a:lnTo>
                    <a:pt x="968030" y="645777"/>
                  </a:lnTo>
                  <a:close/>
                </a:path>
                <a:path w="1039494" h="676910">
                  <a:moveTo>
                    <a:pt x="981798" y="624432"/>
                  </a:moveTo>
                  <a:lnTo>
                    <a:pt x="968030" y="645777"/>
                  </a:lnTo>
                  <a:lnTo>
                    <a:pt x="978701" y="652660"/>
                  </a:lnTo>
                  <a:lnTo>
                    <a:pt x="992469" y="631315"/>
                  </a:lnTo>
                  <a:lnTo>
                    <a:pt x="981798" y="624432"/>
                  </a:lnTo>
                  <a:close/>
                </a:path>
                <a:path w="1039494" h="676910">
                  <a:moveTo>
                    <a:pt x="995566" y="603088"/>
                  </a:moveTo>
                  <a:lnTo>
                    <a:pt x="981798" y="624432"/>
                  </a:lnTo>
                  <a:lnTo>
                    <a:pt x="992469" y="631315"/>
                  </a:lnTo>
                  <a:lnTo>
                    <a:pt x="978701" y="652660"/>
                  </a:lnTo>
                  <a:lnTo>
                    <a:pt x="1024896" y="652660"/>
                  </a:lnTo>
                  <a:lnTo>
                    <a:pt x="995566" y="603088"/>
                  </a:lnTo>
                  <a:close/>
                </a:path>
                <a:path w="1039494" h="676910">
                  <a:moveTo>
                    <a:pt x="13768" y="0"/>
                  </a:moveTo>
                  <a:lnTo>
                    <a:pt x="0" y="21344"/>
                  </a:lnTo>
                  <a:lnTo>
                    <a:pt x="968030" y="645777"/>
                  </a:lnTo>
                  <a:lnTo>
                    <a:pt x="981798" y="624432"/>
                  </a:lnTo>
                  <a:lnTo>
                    <a:pt x="13768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432" y="4827902"/>
              <a:ext cx="592455" cy="1111250"/>
            </a:xfrm>
            <a:custGeom>
              <a:avLst/>
              <a:gdLst/>
              <a:ahLst/>
              <a:cxnLst/>
              <a:rect l="l" t="t" r="r" b="b"/>
              <a:pathLst>
                <a:path w="592455" h="1111250">
                  <a:moveTo>
                    <a:pt x="0" y="0"/>
                  </a:moveTo>
                  <a:lnTo>
                    <a:pt x="592212" y="0"/>
                  </a:lnTo>
                  <a:lnTo>
                    <a:pt x="592212" y="902706"/>
                  </a:lnTo>
                  <a:lnTo>
                    <a:pt x="549942" y="905175"/>
                  </a:lnTo>
                  <a:lnTo>
                    <a:pt x="511671" y="912141"/>
                  </a:lnTo>
                  <a:lnTo>
                    <a:pt x="445343" y="936913"/>
                  </a:lnTo>
                  <a:lnTo>
                    <a:pt x="389675" y="971722"/>
                  </a:lnTo>
                  <a:lnTo>
                    <a:pt x="341114" y="1011268"/>
                  </a:lnTo>
                  <a:lnTo>
                    <a:pt x="318387" y="1031161"/>
                  </a:lnTo>
                  <a:lnTo>
                    <a:pt x="296106" y="1050252"/>
                  </a:lnTo>
                  <a:lnTo>
                    <a:pt x="251097" y="1083372"/>
                  </a:lnTo>
                  <a:lnTo>
                    <a:pt x="202536" y="1105330"/>
                  </a:lnTo>
                  <a:lnTo>
                    <a:pt x="146868" y="1110825"/>
                  </a:lnTo>
                  <a:lnTo>
                    <a:pt x="115259" y="1105743"/>
                  </a:lnTo>
                  <a:lnTo>
                    <a:pt x="80540" y="1094558"/>
                  </a:lnTo>
                  <a:lnTo>
                    <a:pt x="42269" y="1076607"/>
                  </a:lnTo>
                  <a:lnTo>
                    <a:pt x="0" y="10512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27" y="502966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427" y="520987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427" y="5390084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27" y="5570293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5214" y="4602321"/>
              <a:ext cx="721360" cy="796925"/>
            </a:xfrm>
            <a:custGeom>
              <a:avLst/>
              <a:gdLst/>
              <a:ahLst/>
              <a:cxnLst/>
              <a:rect l="l" t="t" r="r" b="b"/>
              <a:pathLst>
                <a:path w="721360" h="796925">
                  <a:moveTo>
                    <a:pt x="660272" y="48068"/>
                  </a:moveTo>
                  <a:lnTo>
                    <a:pt x="0" y="779898"/>
                  </a:lnTo>
                  <a:lnTo>
                    <a:pt x="18858" y="796913"/>
                  </a:lnTo>
                  <a:lnTo>
                    <a:pt x="679131" y="65082"/>
                  </a:lnTo>
                  <a:lnTo>
                    <a:pt x="660272" y="48068"/>
                  </a:lnTo>
                  <a:close/>
                </a:path>
                <a:path w="721360" h="796925">
                  <a:moveTo>
                    <a:pt x="710035" y="38641"/>
                  </a:moveTo>
                  <a:lnTo>
                    <a:pt x="668778" y="38641"/>
                  </a:lnTo>
                  <a:lnTo>
                    <a:pt x="687637" y="55655"/>
                  </a:lnTo>
                  <a:lnTo>
                    <a:pt x="679131" y="65082"/>
                  </a:lnTo>
                  <a:lnTo>
                    <a:pt x="697990" y="82097"/>
                  </a:lnTo>
                  <a:lnTo>
                    <a:pt x="710035" y="38641"/>
                  </a:lnTo>
                  <a:close/>
                </a:path>
                <a:path w="721360" h="796925">
                  <a:moveTo>
                    <a:pt x="668778" y="38641"/>
                  </a:moveTo>
                  <a:lnTo>
                    <a:pt x="660272" y="48068"/>
                  </a:lnTo>
                  <a:lnTo>
                    <a:pt x="679131" y="65082"/>
                  </a:lnTo>
                  <a:lnTo>
                    <a:pt x="687637" y="55655"/>
                  </a:lnTo>
                  <a:lnTo>
                    <a:pt x="668778" y="38641"/>
                  </a:lnTo>
                  <a:close/>
                </a:path>
                <a:path w="721360" h="796925">
                  <a:moveTo>
                    <a:pt x="720745" y="0"/>
                  </a:moveTo>
                  <a:lnTo>
                    <a:pt x="641414" y="31054"/>
                  </a:lnTo>
                  <a:lnTo>
                    <a:pt x="660272" y="48068"/>
                  </a:lnTo>
                  <a:lnTo>
                    <a:pt x="668778" y="38641"/>
                  </a:lnTo>
                  <a:lnTo>
                    <a:pt x="710035" y="38641"/>
                  </a:lnTo>
                  <a:lnTo>
                    <a:pt x="720745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90086" y="4615205"/>
              <a:ext cx="608330" cy="1285875"/>
            </a:xfrm>
            <a:custGeom>
              <a:avLst/>
              <a:gdLst/>
              <a:ahLst/>
              <a:cxnLst/>
              <a:rect l="l" t="t" r="r" b="b"/>
              <a:pathLst>
                <a:path w="608329" h="1285875">
                  <a:moveTo>
                    <a:pt x="0" y="0"/>
                  </a:moveTo>
                  <a:lnTo>
                    <a:pt x="607847" y="0"/>
                  </a:lnTo>
                  <a:lnTo>
                    <a:pt x="607847" y="1044356"/>
                  </a:lnTo>
                  <a:lnTo>
                    <a:pt x="566431" y="1046952"/>
                  </a:lnTo>
                  <a:lnTo>
                    <a:pt x="528756" y="1054300"/>
                  </a:lnTo>
                  <a:lnTo>
                    <a:pt x="463055" y="1080604"/>
                  </a:lnTo>
                  <a:lnTo>
                    <a:pt x="407594" y="1117970"/>
                  </a:lnTo>
                  <a:lnTo>
                    <a:pt x="359221" y="1161101"/>
                  </a:lnTo>
                  <a:lnTo>
                    <a:pt x="314786" y="1204701"/>
                  </a:lnTo>
                  <a:lnTo>
                    <a:pt x="293060" y="1225022"/>
                  </a:lnTo>
                  <a:lnTo>
                    <a:pt x="248625" y="1259394"/>
                  </a:lnTo>
                  <a:lnTo>
                    <a:pt x="200252" y="1280992"/>
                  </a:lnTo>
                  <a:lnTo>
                    <a:pt x="173604" y="1285347"/>
                  </a:lnTo>
                  <a:lnTo>
                    <a:pt x="144791" y="1284522"/>
                  </a:lnTo>
                  <a:lnTo>
                    <a:pt x="113417" y="1277855"/>
                  </a:lnTo>
                  <a:lnTo>
                    <a:pt x="79090" y="1264685"/>
                  </a:lnTo>
                  <a:lnTo>
                    <a:pt x="41415" y="1244348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73219" y="484862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73219" y="505711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73219" y="526560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73219" y="5474089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0957" y="4119563"/>
              <a:ext cx="1277164" cy="52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0957" y="4119563"/>
              <a:ext cx="1277620" cy="525145"/>
            </a:xfrm>
            <a:custGeom>
              <a:avLst/>
              <a:gdLst/>
              <a:ahLst/>
              <a:cxnLst/>
              <a:rect l="l" t="t" r="r" b="b"/>
              <a:pathLst>
                <a:path w="1277620" h="525145">
                  <a:moveTo>
                    <a:pt x="1064303" y="524775"/>
                  </a:moveTo>
                  <a:lnTo>
                    <a:pt x="1021404" y="519444"/>
                  </a:lnTo>
                  <a:lnTo>
                    <a:pt x="981448" y="504155"/>
                  </a:lnTo>
                  <a:lnTo>
                    <a:pt x="945290" y="479963"/>
                  </a:lnTo>
                  <a:lnTo>
                    <a:pt x="913788" y="447923"/>
                  </a:lnTo>
                  <a:lnTo>
                    <a:pt x="887795" y="409090"/>
                  </a:lnTo>
                  <a:lnTo>
                    <a:pt x="868170" y="364520"/>
                  </a:lnTo>
                  <a:lnTo>
                    <a:pt x="855767" y="315267"/>
                  </a:lnTo>
                  <a:lnTo>
                    <a:pt x="851442" y="262387"/>
                  </a:lnTo>
                  <a:lnTo>
                    <a:pt x="855767" y="209507"/>
                  </a:lnTo>
                  <a:lnTo>
                    <a:pt x="868170" y="160254"/>
                  </a:lnTo>
                  <a:lnTo>
                    <a:pt x="887795" y="115684"/>
                  </a:lnTo>
                  <a:lnTo>
                    <a:pt x="913788" y="76851"/>
                  </a:lnTo>
                  <a:lnTo>
                    <a:pt x="945290" y="44811"/>
                  </a:lnTo>
                  <a:lnTo>
                    <a:pt x="981448" y="20619"/>
                  </a:lnTo>
                  <a:lnTo>
                    <a:pt x="1021404" y="5330"/>
                  </a:lnTo>
                  <a:lnTo>
                    <a:pt x="1064303" y="0"/>
                  </a:lnTo>
                </a:path>
                <a:path w="1277620" h="525145">
                  <a:moveTo>
                    <a:pt x="212860" y="0"/>
                  </a:moveTo>
                  <a:lnTo>
                    <a:pt x="1064303" y="0"/>
                  </a:lnTo>
                  <a:lnTo>
                    <a:pt x="1107201" y="5330"/>
                  </a:lnTo>
                  <a:lnTo>
                    <a:pt x="1147158" y="20619"/>
                  </a:lnTo>
                  <a:lnTo>
                    <a:pt x="1183315" y="44811"/>
                  </a:lnTo>
                  <a:lnTo>
                    <a:pt x="1214818" y="76851"/>
                  </a:lnTo>
                  <a:lnTo>
                    <a:pt x="1240810" y="115684"/>
                  </a:lnTo>
                  <a:lnTo>
                    <a:pt x="1260436" y="160254"/>
                  </a:lnTo>
                  <a:lnTo>
                    <a:pt x="1272839" y="209507"/>
                  </a:lnTo>
                  <a:lnTo>
                    <a:pt x="1277164" y="262387"/>
                  </a:lnTo>
                  <a:lnTo>
                    <a:pt x="1272839" y="315267"/>
                  </a:lnTo>
                  <a:lnTo>
                    <a:pt x="1260436" y="364520"/>
                  </a:lnTo>
                  <a:lnTo>
                    <a:pt x="1240810" y="409090"/>
                  </a:lnTo>
                  <a:lnTo>
                    <a:pt x="1214818" y="447923"/>
                  </a:lnTo>
                  <a:lnTo>
                    <a:pt x="1183315" y="479963"/>
                  </a:lnTo>
                  <a:lnTo>
                    <a:pt x="1147158" y="504155"/>
                  </a:lnTo>
                  <a:lnTo>
                    <a:pt x="1107201" y="519444"/>
                  </a:lnTo>
                  <a:lnTo>
                    <a:pt x="1064303" y="524775"/>
                  </a:lnTo>
                  <a:lnTo>
                    <a:pt x="212860" y="524775"/>
                  </a:lnTo>
                  <a:lnTo>
                    <a:pt x="169961" y="519444"/>
                  </a:lnTo>
                  <a:lnTo>
                    <a:pt x="130005" y="504155"/>
                  </a:lnTo>
                  <a:lnTo>
                    <a:pt x="93848" y="479963"/>
                  </a:lnTo>
                  <a:lnTo>
                    <a:pt x="62345" y="447923"/>
                  </a:lnTo>
                  <a:lnTo>
                    <a:pt x="36353" y="409090"/>
                  </a:lnTo>
                  <a:lnTo>
                    <a:pt x="16727" y="364520"/>
                  </a:lnTo>
                  <a:lnTo>
                    <a:pt x="4324" y="315267"/>
                  </a:lnTo>
                  <a:lnTo>
                    <a:pt x="0" y="262387"/>
                  </a:lnTo>
                  <a:lnTo>
                    <a:pt x="4324" y="209507"/>
                  </a:lnTo>
                  <a:lnTo>
                    <a:pt x="16727" y="160254"/>
                  </a:lnTo>
                  <a:lnTo>
                    <a:pt x="36353" y="115684"/>
                  </a:lnTo>
                  <a:lnTo>
                    <a:pt x="62345" y="76851"/>
                  </a:lnTo>
                  <a:lnTo>
                    <a:pt x="93848" y="44811"/>
                  </a:lnTo>
                  <a:lnTo>
                    <a:pt x="130005" y="20619"/>
                  </a:lnTo>
                  <a:lnTo>
                    <a:pt x="169961" y="5330"/>
                  </a:lnTo>
                  <a:lnTo>
                    <a:pt x="21286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43148" y="4168140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7087" y="4235196"/>
            <a:ext cx="83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30A0"/>
                </a:solidFill>
                <a:latin typeface="Calibri"/>
                <a:cs typeface="Calibri"/>
              </a:rPr>
              <a:t>Output</a:t>
            </a:r>
            <a:r>
              <a:rPr sz="1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5716" y="3551133"/>
            <a:ext cx="5419090" cy="2482850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1015365">
              <a:lnSpc>
                <a:spcPct val="100000"/>
              </a:lnSpc>
              <a:spcBef>
                <a:spcPts val="1405"/>
              </a:spcBef>
              <a:tabLst>
                <a:tab pos="3883025" algn="l"/>
              </a:tabLst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</a:t>
            </a:r>
            <a:r>
              <a:rPr sz="1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	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 Thread</a:t>
            </a:r>
            <a:r>
              <a:rPr sz="1400" spc="-7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32954" y="4471045"/>
            <a:ext cx="4857750" cy="1577340"/>
            <a:chOff x="1032954" y="4471045"/>
            <a:chExt cx="4857750" cy="1577340"/>
          </a:xfrm>
        </p:grpSpPr>
        <p:sp>
          <p:nvSpPr>
            <p:cNvPr id="33" name="object 33"/>
            <p:cNvSpPr/>
            <p:nvPr/>
          </p:nvSpPr>
          <p:spPr>
            <a:xfrm>
              <a:off x="4075353" y="4661865"/>
              <a:ext cx="1814830" cy="735965"/>
            </a:xfrm>
            <a:custGeom>
              <a:avLst/>
              <a:gdLst/>
              <a:ahLst/>
              <a:cxnLst/>
              <a:rect l="l" t="t" r="r" b="b"/>
              <a:pathLst>
                <a:path w="1814829" h="735964">
                  <a:moveTo>
                    <a:pt x="545985" y="3581"/>
                  </a:moveTo>
                  <a:lnTo>
                    <a:pt x="470039" y="42202"/>
                  </a:lnTo>
                  <a:lnTo>
                    <a:pt x="490461" y="57302"/>
                  </a:lnTo>
                  <a:lnTo>
                    <a:pt x="0" y="720674"/>
                  </a:lnTo>
                  <a:lnTo>
                    <a:pt x="20421" y="735774"/>
                  </a:lnTo>
                  <a:lnTo>
                    <a:pt x="510895" y="72415"/>
                  </a:lnTo>
                  <a:lnTo>
                    <a:pt x="531317" y="87515"/>
                  </a:lnTo>
                  <a:lnTo>
                    <a:pt x="538378" y="47091"/>
                  </a:lnTo>
                  <a:lnTo>
                    <a:pt x="545985" y="3581"/>
                  </a:lnTo>
                  <a:close/>
                </a:path>
                <a:path w="1814829" h="735964">
                  <a:moveTo>
                    <a:pt x="1814728" y="604481"/>
                  </a:moveTo>
                  <a:lnTo>
                    <a:pt x="1800682" y="580758"/>
                  </a:lnTo>
                  <a:lnTo>
                    <a:pt x="1771319" y="531177"/>
                  </a:lnTo>
                  <a:lnTo>
                    <a:pt x="1757553" y="552526"/>
                  </a:lnTo>
                  <a:lnTo>
                    <a:pt x="900239" y="0"/>
                  </a:lnTo>
                  <a:lnTo>
                    <a:pt x="886485" y="21348"/>
                  </a:lnTo>
                  <a:lnTo>
                    <a:pt x="1743798" y="573887"/>
                  </a:lnTo>
                  <a:lnTo>
                    <a:pt x="1730032" y="595236"/>
                  </a:lnTo>
                  <a:lnTo>
                    <a:pt x="1814728" y="60448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52213" y="4485332"/>
              <a:ext cx="1038860" cy="1548765"/>
            </a:xfrm>
            <a:custGeom>
              <a:avLst/>
              <a:gdLst/>
              <a:ahLst/>
              <a:cxnLst/>
              <a:rect l="l" t="t" r="r" b="b"/>
              <a:pathLst>
                <a:path w="1038860" h="1548764">
                  <a:moveTo>
                    <a:pt x="0" y="0"/>
                  </a:moveTo>
                  <a:lnTo>
                    <a:pt x="1038519" y="0"/>
                  </a:lnTo>
                  <a:lnTo>
                    <a:pt x="1038519" y="1548476"/>
                  </a:lnTo>
                  <a:lnTo>
                    <a:pt x="0" y="154847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32941" y="4521796"/>
              <a:ext cx="2032000" cy="1101725"/>
            </a:xfrm>
            <a:custGeom>
              <a:avLst/>
              <a:gdLst/>
              <a:ahLst/>
              <a:cxnLst/>
              <a:rect l="l" t="t" r="r" b="b"/>
              <a:pathLst>
                <a:path w="2032000" h="1101725">
                  <a:moveTo>
                    <a:pt x="385914" y="85039"/>
                  </a:moveTo>
                  <a:lnTo>
                    <a:pt x="383959" y="53492"/>
                  </a:lnTo>
                  <a:lnTo>
                    <a:pt x="380631" y="0"/>
                  </a:lnTo>
                  <a:lnTo>
                    <a:pt x="315785" y="55257"/>
                  </a:lnTo>
                  <a:lnTo>
                    <a:pt x="339153" y="65189"/>
                  </a:lnTo>
                  <a:lnTo>
                    <a:pt x="0" y="863968"/>
                  </a:lnTo>
                  <a:lnTo>
                    <a:pt x="23380" y="873899"/>
                  </a:lnTo>
                  <a:lnTo>
                    <a:pt x="362534" y="75107"/>
                  </a:lnTo>
                  <a:lnTo>
                    <a:pt x="385914" y="85039"/>
                  </a:lnTo>
                  <a:close/>
                </a:path>
                <a:path w="2032000" h="1101725">
                  <a:moveTo>
                    <a:pt x="2031669" y="1101115"/>
                  </a:moveTo>
                  <a:lnTo>
                    <a:pt x="2019439" y="1065860"/>
                  </a:lnTo>
                  <a:lnTo>
                    <a:pt x="2003729" y="1020635"/>
                  </a:lnTo>
                  <a:lnTo>
                    <a:pt x="1986000" y="1038821"/>
                  </a:lnTo>
                  <a:lnTo>
                    <a:pt x="990460" y="67716"/>
                  </a:lnTo>
                  <a:lnTo>
                    <a:pt x="972718" y="85902"/>
                  </a:lnTo>
                  <a:lnTo>
                    <a:pt x="1968258" y="1056995"/>
                  </a:lnTo>
                  <a:lnTo>
                    <a:pt x="1950529" y="1075182"/>
                  </a:lnTo>
                  <a:lnTo>
                    <a:pt x="2031669" y="1101115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66244" y="3318763"/>
            <a:ext cx="1208405" cy="239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Thread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 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</a:p>
          <a:p>
            <a:pPr marL="169545" marR="220979" indent="-157480">
              <a:lnSpc>
                <a:spcPct val="101099"/>
              </a:lnSpc>
              <a:spcBef>
                <a:spcPts val="1045"/>
              </a:spcBef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  </a:t>
            </a:r>
            <a:r>
              <a:rPr sz="1800" spc="-10" dirty="0">
                <a:latin typeface="Calibri"/>
                <a:cs typeface="Calibri"/>
              </a:rPr>
              <a:t>wait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</a:p>
          <a:p>
            <a:pPr marL="12700">
              <a:lnSpc>
                <a:spcPts val="2110"/>
              </a:lnSpc>
            </a:pPr>
            <a:r>
              <a:rPr sz="1800" spc="-10" dirty="0">
                <a:latin typeface="Calibri"/>
                <a:cs typeface="Calibri"/>
              </a:rPr>
              <a:t>wait </a:t>
            </a:r>
            <a:r>
              <a:rPr sz="1800" dirty="0">
                <a:latin typeface="Calibri"/>
                <a:cs typeface="Calibri"/>
              </a:rPr>
              <a:t>C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9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-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5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489201"/>
            <a:ext cx="7609205" cy="14681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85725" lvl="1" indent="-171450">
              <a:lnSpc>
                <a:spcPts val="1989"/>
              </a:lnSpc>
              <a:spcBef>
                <a:spcPts val="38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15" dirty="0">
                <a:latin typeface="Calibri"/>
                <a:cs typeface="Calibri"/>
              </a:rPr>
              <a:t>converter </a:t>
            </a:r>
            <a:r>
              <a:rPr sz="1800" spc="-5" dirty="0">
                <a:latin typeface="Calibri"/>
                <a:cs typeface="Calibri"/>
              </a:rPr>
              <a:t>threads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read from </a:t>
            </a: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10" dirty="0">
                <a:latin typeface="Calibri"/>
                <a:cs typeface="Calibri"/>
              </a:rPr>
              <a:t>parsing </a:t>
            </a:r>
            <a:r>
              <a:rPr sz="1800" spc="-5" dirty="0">
                <a:latin typeface="Calibri"/>
                <a:cs typeface="Calibri"/>
              </a:rPr>
              <a:t>threads via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single shared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buffer.</a:t>
            </a:r>
            <a:endParaRPr sz="1800">
              <a:latin typeface="Calibri"/>
              <a:cs typeface="Calibri"/>
            </a:endParaRPr>
          </a:p>
          <a:p>
            <a:pPr marL="527050" marR="5080" lvl="1" indent="-171450">
              <a:lnSpc>
                <a:spcPts val="1989"/>
              </a:lnSpc>
              <a:spcBef>
                <a:spcPts val="320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converter </a:t>
            </a:r>
            <a:r>
              <a:rPr sz="1800" dirty="0">
                <a:latin typeface="Calibri"/>
                <a:cs typeface="Calibri"/>
              </a:rPr>
              <a:t>will </a:t>
            </a:r>
            <a:r>
              <a:rPr sz="1800" spc="-5" dirty="0">
                <a:latin typeface="Calibri"/>
                <a:cs typeface="Calibri"/>
              </a:rPr>
              <a:t>wait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(spin wait is acceptable) </a:t>
            </a:r>
            <a:r>
              <a:rPr sz="1800" dirty="0">
                <a:latin typeface="Calibri"/>
                <a:cs typeface="Calibri"/>
              </a:rPr>
              <a:t>but will </a:t>
            </a:r>
            <a:r>
              <a:rPr sz="1800" spc="-10" dirty="0">
                <a:latin typeface="Calibri"/>
                <a:cs typeface="Calibri"/>
              </a:rPr>
              <a:t>terminate </a:t>
            </a:r>
            <a:r>
              <a:rPr sz="1800" spc="-5" dirty="0">
                <a:latin typeface="Calibri"/>
                <a:cs typeface="Calibri"/>
              </a:rPr>
              <a:t>if  </a:t>
            </a:r>
            <a:r>
              <a:rPr sz="1800" spc="-10" dirty="0">
                <a:latin typeface="Calibri"/>
                <a:cs typeface="Calibri"/>
              </a:rPr>
              <a:t>there are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active </a:t>
            </a:r>
            <a:r>
              <a:rPr sz="1800" spc="-10" dirty="0">
                <a:latin typeface="Calibri"/>
                <a:cs typeface="Calibri"/>
              </a:rPr>
              <a:t>parsing threads </a:t>
            </a:r>
            <a:r>
              <a:rPr sz="1800" dirty="0">
                <a:latin typeface="Calibri"/>
                <a:cs typeface="Calibri"/>
              </a:rPr>
              <a:t>and the </a:t>
            </a:r>
            <a:r>
              <a:rPr sz="1800" spc="-10" dirty="0">
                <a:latin typeface="Calibri"/>
                <a:cs typeface="Calibri"/>
              </a:rPr>
              <a:t>buffer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empty.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0516" y="2851450"/>
            <a:ext cx="1962943" cy="3192846"/>
            <a:chOff x="6860516" y="2851450"/>
            <a:chExt cx="1993264" cy="3188970"/>
          </a:xfrm>
        </p:grpSpPr>
        <p:sp>
          <p:nvSpPr>
            <p:cNvPr id="5" name="object 5"/>
            <p:cNvSpPr/>
            <p:nvPr/>
          </p:nvSpPr>
          <p:spPr>
            <a:xfrm>
              <a:off x="6866865" y="2857800"/>
              <a:ext cx="1980497" cy="3176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6866" y="2857800"/>
              <a:ext cx="1980564" cy="3176270"/>
            </a:xfrm>
            <a:custGeom>
              <a:avLst/>
              <a:gdLst/>
              <a:ahLst/>
              <a:cxnLst/>
              <a:rect l="l" t="t" r="r" b="b"/>
              <a:pathLst>
                <a:path w="1980565" h="3176270">
                  <a:moveTo>
                    <a:pt x="0" y="330090"/>
                  </a:moveTo>
                  <a:lnTo>
                    <a:pt x="3579" y="281312"/>
                  </a:lnTo>
                  <a:lnTo>
                    <a:pt x="13975" y="234756"/>
                  </a:lnTo>
                  <a:lnTo>
                    <a:pt x="30679" y="190932"/>
                  </a:lnTo>
                  <a:lnTo>
                    <a:pt x="53179" y="150352"/>
                  </a:lnTo>
                  <a:lnTo>
                    <a:pt x="80965" y="113526"/>
                  </a:lnTo>
                  <a:lnTo>
                    <a:pt x="113527" y="80965"/>
                  </a:lnTo>
                  <a:lnTo>
                    <a:pt x="150353" y="53179"/>
                  </a:lnTo>
                  <a:lnTo>
                    <a:pt x="190933" y="30679"/>
                  </a:lnTo>
                  <a:lnTo>
                    <a:pt x="234756" y="13975"/>
                  </a:lnTo>
                  <a:lnTo>
                    <a:pt x="281312" y="3579"/>
                  </a:lnTo>
                  <a:lnTo>
                    <a:pt x="330091" y="0"/>
                  </a:lnTo>
                  <a:lnTo>
                    <a:pt x="1650407" y="0"/>
                  </a:lnTo>
                  <a:lnTo>
                    <a:pt x="1699185" y="3579"/>
                  </a:lnTo>
                  <a:lnTo>
                    <a:pt x="1745741" y="13975"/>
                  </a:lnTo>
                  <a:lnTo>
                    <a:pt x="1789564" y="30679"/>
                  </a:lnTo>
                  <a:lnTo>
                    <a:pt x="1830144" y="53179"/>
                  </a:lnTo>
                  <a:lnTo>
                    <a:pt x="1866970" y="80965"/>
                  </a:lnTo>
                  <a:lnTo>
                    <a:pt x="1899532" y="113526"/>
                  </a:lnTo>
                  <a:lnTo>
                    <a:pt x="1927318" y="150352"/>
                  </a:lnTo>
                  <a:lnTo>
                    <a:pt x="1949818" y="190932"/>
                  </a:lnTo>
                  <a:lnTo>
                    <a:pt x="1966522" y="234756"/>
                  </a:lnTo>
                  <a:lnTo>
                    <a:pt x="1976918" y="281312"/>
                  </a:lnTo>
                  <a:lnTo>
                    <a:pt x="1980498" y="330090"/>
                  </a:lnTo>
                  <a:lnTo>
                    <a:pt x="1980498" y="2845916"/>
                  </a:lnTo>
                  <a:lnTo>
                    <a:pt x="1976918" y="2894694"/>
                  </a:lnTo>
                  <a:lnTo>
                    <a:pt x="1966522" y="2941250"/>
                  </a:lnTo>
                  <a:lnTo>
                    <a:pt x="1949818" y="2985073"/>
                  </a:lnTo>
                  <a:lnTo>
                    <a:pt x="1927318" y="3025653"/>
                  </a:lnTo>
                  <a:lnTo>
                    <a:pt x="1899532" y="3062479"/>
                  </a:lnTo>
                  <a:lnTo>
                    <a:pt x="1866970" y="3095041"/>
                  </a:lnTo>
                  <a:lnTo>
                    <a:pt x="1830144" y="3122827"/>
                  </a:lnTo>
                  <a:lnTo>
                    <a:pt x="1789564" y="3145327"/>
                  </a:lnTo>
                  <a:lnTo>
                    <a:pt x="1745741" y="3162031"/>
                  </a:lnTo>
                  <a:lnTo>
                    <a:pt x="1699185" y="3172428"/>
                  </a:lnTo>
                  <a:lnTo>
                    <a:pt x="1650407" y="3176007"/>
                  </a:lnTo>
                  <a:lnTo>
                    <a:pt x="330091" y="3176007"/>
                  </a:lnTo>
                  <a:lnTo>
                    <a:pt x="281312" y="3172428"/>
                  </a:lnTo>
                  <a:lnTo>
                    <a:pt x="234756" y="3162031"/>
                  </a:lnTo>
                  <a:lnTo>
                    <a:pt x="190933" y="3145327"/>
                  </a:lnTo>
                  <a:lnTo>
                    <a:pt x="150353" y="3122827"/>
                  </a:lnTo>
                  <a:lnTo>
                    <a:pt x="113527" y="3095041"/>
                  </a:lnTo>
                  <a:lnTo>
                    <a:pt x="80965" y="3062479"/>
                  </a:lnTo>
                  <a:lnTo>
                    <a:pt x="53179" y="3025653"/>
                  </a:lnTo>
                  <a:lnTo>
                    <a:pt x="30679" y="2985073"/>
                  </a:lnTo>
                  <a:lnTo>
                    <a:pt x="13975" y="2941250"/>
                  </a:lnTo>
                  <a:lnTo>
                    <a:pt x="3579" y="2894694"/>
                  </a:lnTo>
                  <a:lnTo>
                    <a:pt x="0" y="2845916"/>
                  </a:lnTo>
                  <a:lnTo>
                    <a:pt x="0" y="33009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92520" y="3286273"/>
              <a:ext cx="1181100" cy="12700"/>
            </a:xfrm>
            <a:custGeom>
              <a:avLst/>
              <a:gdLst/>
              <a:ahLst/>
              <a:cxnLst/>
              <a:rect l="l" t="t" r="r" b="b"/>
              <a:pathLst>
                <a:path w="1181100" h="12700">
                  <a:moveTo>
                    <a:pt x="1181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81100" y="127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07294" y="4561629"/>
            <a:ext cx="723265" cy="1378585"/>
            <a:chOff x="3207294" y="4561629"/>
            <a:chExt cx="723265" cy="1378585"/>
          </a:xfrm>
        </p:grpSpPr>
        <p:sp>
          <p:nvSpPr>
            <p:cNvPr id="9" name="object 9"/>
            <p:cNvSpPr/>
            <p:nvPr/>
          </p:nvSpPr>
          <p:spPr>
            <a:xfrm>
              <a:off x="3213644" y="4567979"/>
              <a:ext cx="710565" cy="1365885"/>
            </a:xfrm>
            <a:custGeom>
              <a:avLst/>
              <a:gdLst/>
              <a:ahLst/>
              <a:cxnLst/>
              <a:rect l="l" t="t" r="r" b="b"/>
              <a:pathLst>
                <a:path w="710564" h="1365885">
                  <a:moveTo>
                    <a:pt x="0" y="0"/>
                  </a:moveTo>
                  <a:lnTo>
                    <a:pt x="710498" y="0"/>
                  </a:lnTo>
                  <a:lnTo>
                    <a:pt x="710498" y="1109237"/>
                  </a:lnTo>
                  <a:lnTo>
                    <a:pt x="667890" y="1111359"/>
                  </a:lnTo>
                  <a:lnTo>
                    <a:pt x="628675" y="1117413"/>
                  </a:lnTo>
                  <a:lnTo>
                    <a:pt x="559188" y="1139431"/>
                  </a:lnTo>
                  <a:lnTo>
                    <a:pt x="499568" y="1171522"/>
                  </a:lnTo>
                  <a:lnTo>
                    <a:pt x="447350" y="1209916"/>
                  </a:lnTo>
                  <a:lnTo>
                    <a:pt x="400066" y="1250844"/>
                  </a:lnTo>
                  <a:lnTo>
                    <a:pt x="377503" y="1271081"/>
                  </a:lnTo>
                  <a:lnTo>
                    <a:pt x="355249" y="1290539"/>
                  </a:lnTo>
                  <a:lnTo>
                    <a:pt x="310431" y="1325231"/>
                  </a:lnTo>
                  <a:lnTo>
                    <a:pt x="263147" y="1351151"/>
                  </a:lnTo>
                  <a:lnTo>
                    <a:pt x="210929" y="1364531"/>
                  </a:lnTo>
                  <a:lnTo>
                    <a:pt x="182198" y="1365340"/>
                  </a:lnTo>
                  <a:lnTo>
                    <a:pt x="151309" y="1361601"/>
                  </a:lnTo>
                  <a:lnTo>
                    <a:pt x="117953" y="1352843"/>
                  </a:lnTo>
                  <a:lnTo>
                    <a:pt x="81822" y="1338594"/>
                  </a:lnTo>
                  <a:lnTo>
                    <a:pt x="42607" y="1318383"/>
                  </a:lnTo>
                  <a:lnTo>
                    <a:pt x="0" y="12917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0817" y="4815898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0817" y="5037339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0817" y="525878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0817" y="548022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6082" y="4060954"/>
            <a:ext cx="2606675" cy="1884680"/>
            <a:chOff x="446082" y="4060954"/>
            <a:chExt cx="2606675" cy="1884680"/>
          </a:xfrm>
        </p:grpSpPr>
        <p:sp>
          <p:nvSpPr>
            <p:cNvPr id="15" name="object 15"/>
            <p:cNvSpPr/>
            <p:nvPr/>
          </p:nvSpPr>
          <p:spPr>
            <a:xfrm>
              <a:off x="1322172" y="4067304"/>
              <a:ext cx="1395953" cy="526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2172" y="4067304"/>
              <a:ext cx="1396365" cy="527050"/>
            </a:xfrm>
            <a:custGeom>
              <a:avLst/>
              <a:gdLst/>
              <a:ahLst/>
              <a:cxnLst/>
              <a:rect l="l" t="t" r="r" b="b"/>
              <a:pathLst>
                <a:path w="1396364" h="527050">
                  <a:moveTo>
                    <a:pt x="1163294" y="526529"/>
                  </a:moveTo>
                  <a:lnTo>
                    <a:pt x="1116405" y="521180"/>
                  </a:lnTo>
                  <a:lnTo>
                    <a:pt x="1072732" y="505840"/>
                  </a:lnTo>
                  <a:lnTo>
                    <a:pt x="1033212" y="481567"/>
                  </a:lnTo>
                  <a:lnTo>
                    <a:pt x="998779" y="449420"/>
                  </a:lnTo>
                  <a:lnTo>
                    <a:pt x="970369" y="410458"/>
                  </a:lnTo>
                  <a:lnTo>
                    <a:pt x="948918" y="365738"/>
                  </a:lnTo>
                  <a:lnTo>
                    <a:pt x="935362" y="316321"/>
                  </a:lnTo>
                  <a:lnTo>
                    <a:pt x="930635" y="263264"/>
                  </a:lnTo>
                  <a:lnTo>
                    <a:pt x="935362" y="210207"/>
                  </a:lnTo>
                  <a:lnTo>
                    <a:pt x="948918" y="160790"/>
                  </a:lnTo>
                  <a:lnTo>
                    <a:pt x="970369" y="116070"/>
                  </a:lnTo>
                  <a:lnTo>
                    <a:pt x="998779" y="77108"/>
                  </a:lnTo>
                  <a:lnTo>
                    <a:pt x="1033212" y="44961"/>
                  </a:lnTo>
                  <a:lnTo>
                    <a:pt x="1072732" y="20688"/>
                  </a:lnTo>
                  <a:lnTo>
                    <a:pt x="1116405" y="5348"/>
                  </a:lnTo>
                  <a:lnTo>
                    <a:pt x="1163294" y="0"/>
                  </a:lnTo>
                </a:path>
                <a:path w="1396364" h="527050">
                  <a:moveTo>
                    <a:pt x="232658" y="0"/>
                  </a:moveTo>
                  <a:lnTo>
                    <a:pt x="1163294" y="0"/>
                  </a:lnTo>
                  <a:lnTo>
                    <a:pt x="1210182" y="5348"/>
                  </a:lnTo>
                  <a:lnTo>
                    <a:pt x="1253855" y="20688"/>
                  </a:lnTo>
                  <a:lnTo>
                    <a:pt x="1293375" y="44961"/>
                  </a:lnTo>
                  <a:lnTo>
                    <a:pt x="1327808" y="77108"/>
                  </a:lnTo>
                  <a:lnTo>
                    <a:pt x="1356218" y="116070"/>
                  </a:lnTo>
                  <a:lnTo>
                    <a:pt x="1377669" y="160790"/>
                  </a:lnTo>
                  <a:lnTo>
                    <a:pt x="1391226" y="210207"/>
                  </a:lnTo>
                  <a:lnTo>
                    <a:pt x="1395953" y="263264"/>
                  </a:lnTo>
                  <a:lnTo>
                    <a:pt x="1391226" y="316321"/>
                  </a:lnTo>
                  <a:lnTo>
                    <a:pt x="1377669" y="365738"/>
                  </a:lnTo>
                  <a:lnTo>
                    <a:pt x="1356218" y="410458"/>
                  </a:lnTo>
                  <a:lnTo>
                    <a:pt x="1327808" y="449420"/>
                  </a:lnTo>
                  <a:lnTo>
                    <a:pt x="1293375" y="481567"/>
                  </a:lnTo>
                  <a:lnTo>
                    <a:pt x="1253855" y="505840"/>
                  </a:lnTo>
                  <a:lnTo>
                    <a:pt x="1210182" y="521180"/>
                  </a:lnTo>
                  <a:lnTo>
                    <a:pt x="1163294" y="526529"/>
                  </a:lnTo>
                  <a:lnTo>
                    <a:pt x="232658" y="526529"/>
                  </a:lnTo>
                  <a:lnTo>
                    <a:pt x="185769" y="521180"/>
                  </a:lnTo>
                  <a:lnTo>
                    <a:pt x="142097" y="505840"/>
                  </a:lnTo>
                  <a:lnTo>
                    <a:pt x="102577" y="481567"/>
                  </a:lnTo>
                  <a:lnTo>
                    <a:pt x="68144" y="449420"/>
                  </a:lnTo>
                  <a:lnTo>
                    <a:pt x="39734" y="410458"/>
                  </a:lnTo>
                  <a:lnTo>
                    <a:pt x="18283" y="365738"/>
                  </a:lnTo>
                  <a:lnTo>
                    <a:pt x="4726" y="316321"/>
                  </a:lnTo>
                  <a:lnTo>
                    <a:pt x="0" y="263264"/>
                  </a:lnTo>
                  <a:lnTo>
                    <a:pt x="4726" y="210207"/>
                  </a:lnTo>
                  <a:lnTo>
                    <a:pt x="18283" y="160790"/>
                  </a:lnTo>
                  <a:lnTo>
                    <a:pt x="39734" y="116070"/>
                  </a:lnTo>
                  <a:lnTo>
                    <a:pt x="68144" y="77108"/>
                  </a:lnTo>
                  <a:lnTo>
                    <a:pt x="102577" y="44961"/>
                  </a:lnTo>
                  <a:lnTo>
                    <a:pt x="142097" y="20688"/>
                  </a:lnTo>
                  <a:lnTo>
                    <a:pt x="185769" y="5348"/>
                  </a:lnTo>
                  <a:lnTo>
                    <a:pt x="23265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3266" y="4583160"/>
              <a:ext cx="1039494" cy="676910"/>
            </a:xfrm>
            <a:custGeom>
              <a:avLst/>
              <a:gdLst/>
              <a:ahLst/>
              <a:cxnLst/>
              <a:rect l="l" t="t" r="r" b="b"/>
              <a:pathLst>
                <a:path w="1039494" h="676910">
                  <a:moveTo>
                    <a:pt x="968030" y="645777"/>
                  </a:moveTo>
                  <a:lnTo>
                    <a:pt x="954261" y="667122"/>
                  </a:lnTo>
                  <a:lnTo>
                    <a:pt x="1038947" y="676409"/>
                  </a:lnTo>
                  <a:lnTo>
                    <a:pt x="1024896" y="652660"/>
                  </a:lnTo>
                  <a:lnTo>
                    <a:pt x="978701" y="652660"/>
                  </a:lnTo>
                  <a:lnTo>
                    <a:pt x="968030" y="645777"/>
                  </a:lnTo>
                  <a:close/>
                </a:path>
                <a:path w="1039494" h="676910">
                  <a:moveTo>
                    <a:pt x="981798" y="624432"/>
                  </a:moveTo>
                  <a:lnTo>
                    <a:pt x="968030" y="645777"/>
                  </a:lnTo>
                  <a:lnTo>
                    <a:pt x="978701" y="652660"/>
                  </a:lnTo>
                  <a:lnTo>
                    <a:pt x="992469" y="631315"/>
                  </a:lnTo>
                  <a:lnTo>
                    <a:pt x="981798" y="624432"/>
                  </a:lnTo>
                  <a:close/>
                </a:path>
                <a:path w="1039494" h="676910">
                  <a:moveTo>
                    <a:pt x="995566" y="603088"/>
                  </a:moveTo>
                  <a:lnTo>
                    <a:pt x="981798" y="624432"/>
                  </a:lnTo>
                  <a:lnTo>
                    <a:pt x="992469" y="631315"/>
                  </a:lnTo>
                  <a:lnTo>
                    <a:pt x="978701" y="652660"/>
                  </a:lnTo>
                  <a:lnTo>
                    <a:pt x="1024896" y="652660"/>
                  </a:lnTo>
                  <a:lnTo>
                    <a:pt x="995566" y="603088"/>
                  </a:lnTo>
                  <a:close/>
                </a:path>
                <a:path w="1039494" h="676910">
                  <a:moveTo>
                    <a:pt x="13768" y="0"/>
                  </a:moveTo>
                  <a:lnTo>
                    <a:pt x="0" y="21344"/>
                  </a:lnTo>
                  <a:lnTo>
                    <a:pt x="968030" y="645777"/>
                  </a:lnTo>
                  <a:lnTo>
                    <a:pt x="981798" y="624432"/>
                  </a:lnTo>
                  <a:lnTo>
                    <a:pt x="13768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432" y="4827902"/>
              <a:ext cx="592455" cy="1111250"/>
            </a:xfrm>
            <a:custGeom>
              <a:avLst/>
              <a:gdLst/>
              <a:ahLst/>
              <a:cxnLst/>
              <a:rect l="l" t="t" r="r" b="b"/>
              <a:pathLst>
                <a:path w="592455" h="1111250">
                  <a:moveTo>
                    <a:pt x="0" y="0"/>
                  </a:moveTo>
                  <a:lnTo>
                    <a:pt x="592212" y="0"/>
                  </a:lnTo>
                  <a:lnTo>
                    <a:pt x="592212" y="902706"/>
                  </a:lnTo>
                  <a:lnTo>
                    <a:pt x="549942" y="905175"/>
                  </a:lnTo>
                  <a:lnTo>
                    <a:pt x="511671" y="912141"/>
                  </a:lnTo>
                  <a:lnTo>
                    <a:pt x="445343" y="936913"/>
                  </a:lnTo>
                  <a:lnTo>
                    <a:pt x="389675" y="971722"/>
                  </a:lnTo>
                  <a:lnTo>
                    <a:pt x="341114" y="1011268"/>
                  </a:lnTo>
                  <a:lnTo>
                    <a:pt x="318387" y="1031161"/>
                  </a:lnTo>
                  <a:lnTo>
                    <a:pt x="296106" y="1050252"/>
                  </a:lnTo>
                  <a:lnTo>
                    <a:pt x="251097" y="1083372"/>
                  </a:lnTo>
                  <a:lnTo>
                    <a:pt x="202536" y="1105330"/>
                  </a:lnTo>
                  <a:lnTo>
                    <a:pt x="146868" y="1110825"/>
                  </a:lnTo>
                  <a:lnTo>
                    <a:pt x="115259" y="1105743"/>
                  </a:lnTo>
                  <a:lnTo>
                    <a:pt x="80540" y="1094558"/>
                  </a:lnTo>
                  <a:lnTo>
                    <a:pt x="42269" y="1076607"/>
                  </a:lnTo>
                  <a:lnTo>
                    <a:pt x="0" y="10512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427" y="502966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27" y="520987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27" y="5390084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427" y="5570293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5214" y="4602321"/>
              <a:ext cx="721360" cy="796925"/>
            </a:xfrm>
            <a:custGeom>
              <a:avLst/>
              <a:gdLst/>
              <a:ahLst/>
              <a:cxnLst/>
              <a:rect l="l" t="t" r="r" b="b"/>
              <a:pathLst>
                <a:path w="721360" h="796925">
                  <a:moveTo>
                    <a:pt x="660272" y="48068"/>
                  </a:moveTo>
                  <a:lnTo>
                    <a:pt x="0" y="779898"/>
                  </a:lnTo>
                  <a:lnTo>
                    <a:pt x="18858" y="796913"/>
                  </a:lnTo>
                  <a:lnTo>
                    <a:pt x="679131" y="65082"/>
                  </a:lnTo>
                  <a:lnTo>
                    <a:pt x="660272" y="48068"/>
                  </a:lnTo>
                  <a:close/>
                </a:path>
                <a:path w="721360" h="796925">
                  <a:moveTo>
                    <a:pt x="710035" y="38641"/>
                  </a:moveTo>
                  <a:lnTo>
                    <a:pt x="668778" y="38641"/>
                  </a:lnTo>
                  <a:lnTo>
                    <a:pt x="687637" y="55655"/>
                  </a:lnTo>
                  <a:lnTo>
                    <a:pt x="679131" y="65082"/>
                  </a:lnTo>
                  <a:lnTo>
                    <a:pt x="697990" y="82097"/>
                  </a:lnTo>
                  <a:lnTo>
                    <a:pt x="710035" y="38641"/>
                  </a:lnTo>
                  <a:close/>
                </a:path>
                <a:path w="721360" h="796925">
                  <a:moveTo>
                    <a:pt x="668778" y="38641"/>
                  </a:moveTo>
                  <a:lnTo>
                    <a:pt x="660272" y="48068"/>
                  </a:lnTo>
                  <a:lnTo>
                    <a:pt x="679131" y="65082"/>
                  </a:lnTo>
                  <a:lnTo>
                    <a:pt x="687637" y="55655"/>
                  </a:lnTo>
                  <a:lnTo>
                    <a:pt x="668778" y="38641"/>
                  </a:lnTo>
                  <a:close/>
                </a:path>
                <a:path w="721360" h="796925">
                  <a:moveTo>
                    <a:pt x="720745" y="0"/>
                  </a:moveTo>
                  <a:lnTo>
                    <a:pt x="641414" y="31054"/>
                  </a:lnTo>
                  <a:lnTo>
                    <a:pt x="660272" y="48068"/>
                  </a:lnTo>
                  <a:lnTo>
                    <a:pt x="668778" y="38641"/>
                  </a:lnTo>
                  <a:lnTo>
                    <a:pt x="710035" y="38641"/>
                  </a:lnTo>
                  <a:lnTo>
                    <a:pt x="720745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39566" y="3738372"/>
            <a:ext cx="1666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83735" y="4608855"/>
            <a:ext cx="621030" cy="1298575"/>
            <a:chOff x="5883735" y="4608855"/>
            <a:chExt cx="621030" cy="1298575"/>
          </a:xfrm>
        </p:grpSpPr>
        <p:sp>
          <p:nvSpPr>
            <p:cNvPr id="26" name="object 26"/>
            <p:cNvSpPr/>
            <p:nvPr/>
          </p:nvSpPr>
          <p:spPr>
            <a:xfrm>
              <a:off x="5890085" y="4615205"/>
              <a:ext cx="608330" cy="1285875"/>
            </a:xfrm>
            <a:custGeom>
              <a:avLst/>
              <a:gdLst/>
              <a:ahLst/>
              <a:cxnLst/>
              <a:rect l="l" t="t" r="r" b="b"/>
              <a:pathLst>
                <a:path w="608329" h="1285875">
                  <a:moveTo>
                    <a:pt x="0" y="0"/>
                  </a:moveTo>
                  <a:lnTo>
                    <a:pt x="607847" y="0"/>
                  </a:lnTo>
                  <a:lnTo>
                    <a:pt x="607847" y="1044356"/>
                  </a:lnTo>
                  <a:lnTo>
                    <a:pt x="566431" y="1046952"/>
                  </a:lnTo>
                  <a:lnTo>
                    <a:pt x="528756" y="1054300"/>
                  </a:lnTo>
                  <a:lnTo>
                    <a:pt x="463055" y="1080604"/>
                  </a:lnTo>
                  <a:lnTo>
                    <a:pt x="407594" y="1117970"/>
                  </a:lnTo>
                  <a:lnTo>
                    <a:pt x="359221" y="1161101"/>
                  </a:lnTo>
                  <a:lnTo>
                    <a:pt x="314786" y="1204701"/>
                  </a:lnTo>
                  <a:lnTo>
                    <a:pt x="293060" y="1225022"/>
                  </a:lnTo>
                  <a:lnTo>
                    <a:pt x="248625" y="1259394"/>
                  </a:lnTo>
                  <a:lnTo>
                    <a:pt x="200252" y="1280992"/>
                  </a:lnTo>
                  <a:lnTo>
                    <a:pt x="173604" y="1285347"/>
                  </a:lnTo>
                  <a:lnTo>
                    <a:pt x="144791" y="1284522"/>
                  </a:lnTo>
                  <a:lnTo>
                    <a:pt x="113417" y="1277855"/>
                  </a:lnTo>
                  <a:lnTo>
                    <a:pt x="79090" y="1264685"/>
                  </a:lnTo>
                  <a:lnTo>
                    <a:pt x="41415" y="1244348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73218" y="484862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3218" y="505711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73218" y="526560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3218" y="5474089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314607" y="4113213"/>
            <a:ext cx="1290320" cy="537845"/>
            <a:chOff x="4314607" y="4113213"/>
            <a:chExt cx="1290320" cy="537845"/>
          </a:xfrm>
        </p:grpSpPr>
        <p:sp>
          <p:nvSpPr>
            <p:cNvPr id="32" name="object 32"/>
            <p:cNvSpPr/>
            <p:nvPr/>
          </p:nvSpPr>
          <p:spPr>
            <a:xfrm>
              <a:off x="4320957" y="4119563"/>
              <a:ext cx="1277164" cy="52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0957" y="4119563"/>
              <a:ext cx="1277620" cy="525145"/>
            </a:xfrm>
            <a:custGeom>
              <a:avLst/>
              <a:gdLst/>
              <a:ahLst/>
              <a:cxnLst/>
              <a:rect l="l" t="t" r="r" b="b"/>
              <a:pathLst>
                <a:path w="1277620" h="525145">
                  <a:moveTo>
                    <a:pt x="1064303" y="524775"/>
                  </a:moveTo>
                  <a:lnTo>
                    <a:pt x="1021404" y="519444"/>
                  </a:lnTo>
                  <a:lnTo>
                    <a:pt x="981448" y="504155"/>
                  </a:lnTo>
                  <a:lnTo>
                    <a:pt x="945290" y="479963"/>
                  </a:lnTo>
                  <a:lnTo>
                    <a:pt x="913788" y="447923"/>
                  </a:lnTo>
                  <a:lnTo>
                    <a:pt x="887795" y="409090"/>
                  </a:lnTo>
                  <a:lnTo>
                    <a:pt x="868170" y="364520"/>
                  </a:lnTo>
                  <a:lnTo>
                    <a:pt x="855767" y="315267"/>
                  </a:lnTo>
                  <a:lnTo>
                    <a:pt x="851442" y="262387"/>
                  </a:lnTo>
                  <a:lnTo>
                    <a:pt x="855767" y="209507"/>
                  </a:lnTo>
                  <a:lnTo>
                    <a:pt x="868170" y="160254"/>
                  </a:lnTo>
                  <a:lnTo>
                    <a:pt x="887795" y="115684"/>
                  </a:lnTo>
                  <a:lnTo>
                    <a:pt x="913788" y="76851"/>
                  </a:lnTo>
                  <a:lnTo>
                    <a:pt x="945290" y="44811"/>
                  </a:lnTo>
                  <a:lnTo>
                    <a:pt x="981448" y="20619"/>
                  </a:lnTo>
                  <a:lnTo>
                    <a:pt x="1021404" y="5330"/>
                  </a:lnTo>
                  <a:lnTo>
                    <a:pt x="1064303" y="0"/>
                  </a:lnTo>
                </a:path>
                <a:path w="1277620" h="525145">
                  <a:moveTo>
                    <a:pt x="212860" y="0"/>
                  </a:moveTo>
                  <a:lnTo>
                    <a:pt x="1064303" y="0"/>
                  </a:lnTo>
                  <a:lnTo>
                    <a:pt x="1107201" y="5330"/>
                  </a:lnTo>
                  <a:lnTo>
                    <a:pt x="1147158" y="20619"/>
                  </a:lnTo>
                  <a:lnTo>
                    <a:pt x="1183315" y="44811"/>
                  </a:lnTo>
                  <a:lnTo>
                    <a:pt x="1214818" y="76851"/>
                  </a:lnTo>
                  <a:lnTo>
                    <a:pt x="1240810" y="115684"/>
                  </a:lnTo>
                  <a:lnTo>
                    <a:pt x="1260436" y="160254"/>
                  </a:lnTo>
                  <a:lnTo>
                    <a:pt x="1272839" y="209507"/>
                  </a:lnTo>
                  <a:lnTo>
                    <a:pt x="1277164" y="262387"/>
                  </a:lnTo>
                  <a:lnTo>
                    <a:pt x="1272839" y="315267"/>
                  </a:lnTo>
                  <a:lnTo>
                    <a:pt x="1260436" y="364520"/>
                  </a:lnTo>
                  <a:lnTo>
                    <a:pt x="1240810" y="409090"/>
                  </a:lnTo>
                  <a:lnTo>
                    <a:pt x="1214818" y="447923"/>
                  </a:lnTo>
                  <a:lnTo>
                    <a:pt x="1183315" y="479963"/>
                  </a:lnTo>
                  <a:lnTo>
                    <a:pt x="1147158" y="504155"/>
                  </a:lnTo>
                  <a:lnTo>
                    <a:pt x="1107201" y="519444"/>
                  </a:lnTo>
                  <a:lnTo>
                    <a:pt x="1064303" y="524775"/>
                  </a:lnTo>
                  <a:lnTo>
                    <a:pt x="212860" y="524775"/>
                  </a:lnTo>
                  <a:lnTo>
                    <a:pt x="169961" y="519444"/>
                  </a:lnTo>
                  <a:lnTo>
                    <a:pt x="130005" y="504155"/>
                  </a:lnTo>
                  <a:lnTo>
                    <a:pt x="93848" y="479963"/>
                  </a:lnTo>
                  <a:lnTo>
                    <a:pt x="62345" y="447923"/>
                  </a:lnTo>
                  <a:lnTo>
                    <a:pt x="36353" y="409090"/>
                  </a:lnTo>
                  <a:lnTo>
                    <a:pt x="16727" y="364520"/>
                  </a:lnTo>
                  <a:lnTo>
                    <a:pt x="4324" y="315267"/>
                  </a:lnTo>
                  <a:lnTo>
                    <a:pt x="0" y="262387"/>
                  </a:lnTo>
                  <a:lnTo>
                    <a:pt x="4324" y="209507"/>
                  </a:lnTo>
                  <a:lnTo>
                    <a:pt x="16727" y="160254"/>
                  </a:lnTo>
                  <a:lnTo>
                    <a:pt x="36353" y="115684"/>
                  </a:lnTo>
                  <a:lnTo>
                    <a:pt x="62345" y="76851"/>
                  </a:lnTo>
                  <a:lnTo>
                    <a:pt x="93848" y="44811"/>
                  </a:lnTo>
                  <a:lnTo>
                    <a:pt x="130005" y="20619"/>
                  </a:lnTo>
                  <a:lnTo>
                    <a:pt x="169961" y="5330"/>
                  </a:lnTo>
                  <a:lnTo>
                    <a:pt x="21286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950336" y="4635587"/>
            <a:ext cx="939800" cy="987425"/>
            <a:chOff x="4950336" y="4635587"/>
            <a:chExt cx="939800" cy="987425"/>
          </a:xfrm>
        </p:grpSpPr>
        <p:sp>
          <p:nvSpPr>
            <p:cNvPr id="35" name="object 35"/>
            <p:cNvSpPr/>
            <p:nvPr/>
          </p:nvSpPr>
          <p:spPr>
            <a:xfrm>
              <a:off x="4961840" y="4661860"/>
              <a:ext cx="928369" cy="604520"/>
            </a:xfrm>
            <a:custGeom>
              <a:avLst/>
              <a:gdLst/>
              <a:ahLst/>
              <a:cxnLst/>
              <a:rect l="l" t="t" r="r" b="b"/>
              <a:pathLst>
                <a:path w="928370" h="604520">
                  <a:moveTo>
                    <a:pt x="857315" y="573880"/>
                  </a:moveTo>
                  <a:lnTo>
                    <a:pt x="843555" y="595229"/>
                  </a:lnTo>
                  <a:lnTo>
                    <a:pt x="928245" y="604484"/>
                  </a:lnTo>
                  <a:lnTo>
                    <a:pt x="914195" y="580759"/>
                  </a:lnTo>
                  <a:lnTo>
                    <a:pt x="867989" y="580759"/>
                  </a:lnTo>
                  <a:lnTo>
                    <a:pt x="857315" y="573880"/>
                  </a:lnTo>
                  <a:close/>
                </a:path>
                <a:path w="928370" h="604520">
                  <a:moveTo>
                    <a:pt x="871075" y="552530"/>
                  </a:moveTo>
                  <a:lnTo>
                    <a:pt x="857315" y="573880"/>
                  </a:lnTo>
                  <a:lnTo>
                    <a:pt x="867989" y="580759"/>
                  </a:lnTo>
                  <a:lnTo>
                    <a:pt x="881748" y="559409"/>
                  </a:lnTo>
                  <a:lnTo>
                    <a:pt x="871075" y="552530"/>
                  </a:lnTo>
                  <a:close/>
                </a:path>
                <a:path w="928370" h="604520">
                  <a:moveTo>
                    <a:pt x="884835" y="531180"/>
                  </a:moveTo>
                  <a:lnTo>
                    <a:pt x="871075" y="552530"/>
                  </a:lnTo>
                  <a:lnTo>
                    <a:pt x="881748" y="559409"/>
                  </a:lnTo>
                  <a:lnTo>
                    <a:pt x="867989" y="580759"/>
                  </a:lnTo>
                  <a:lnTo>
                    <a:pt x="914195" y="580759"/>
                  </a:lnTo>
                  <a:lnTo>
                    <a:pt x="884835" y="531180"/>
                  </a:lnTo>
                  <a:close/>
                </a:path>
                <a:path w="928370" h="604520">
                  <a:moveTo>
                    <a:pt x="13760" y="0"/>
                  </a:moveTo>
                  <a:lnTo>
                    <a:pt x="0" y="21349"/>
                  </a:lnTo>
                  <a:lnTo>
                    <a:pt x="857315" y="573880"/>
                  </a:lnTo>
                  <a:lnTo>
                    <a:pt x="871075" y="552530"/>
                  </a:lnTo>
                  <a:lnTo>
                    <a:pt x="1376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50336" y="4635587"/>
              <a:ext cx="939800" cy="987425"/>
            </a:xfrm>
            <a:custGeom>
              <a:avLst/>
              <a:gdLst/>
              <a:ahLst/>
              <a:cxnLst/>
              <a:rect l="l" t="t" r="r" b="b"/>
              <a:pathLst>
                <a:path w="939800" h="987425">
                  <a:moveTo>
                    <a:pt x="878034" y="940850"/>
                  </a:moveTo>
                  <a:lnTo>
                    <a:pt x="859628" y="958353"/>
                  </a:lnTo>
                  <a:lnTo>
                    <a:pt x="939747" y="987318"/>
                  </a:lnTo>
                  <a:lnTo>
                    <a:pt x="928359" y="950053"/>
                  </a:lnTo>
                  <a:lnTo>
                    <a:pt x="886786" y="950053"/>
                  </a:lnTo>
                  <a:lnTo>
                    <a:pt x="878034" y="940850"/>
                  </a:lnTo>
                  <a:close/>
                </a:path>
                <a:path w="939800" h="987425">
                  <a:moveTo>
                    <a:pt x="896441" y="923347"/>
                  </a:moveTo>
                  <a:lnTo>
                    <a:pt x="878034" y="940850"/>
                  </a:lnTo>
                  <a:lnTo>
                    <a:pt x="886786" y="950053"/>
                  </a:lnTo>
                  <a:lnTo>
                    <a:pt x="905193" y="932550"/>
                  </a:lnTo>
                  <a:lnTo>
                    <a:pt x="896441" y="923347"/>
                  </a:lnTo>
                  <a:close/>
                </a:path>
                <a:path w="939800" h="987425">
                  <a:moveTo>
                    <a:pt x="914848" y="905844"/>
                  </a:moveTo>
                  <a:lnTo>
                    <a:pt x="896441" y="923347"/>
                  </a:lnTo>
                  <a:lnTo>
                    <a:pt x="905193" y="932550"/>
                  </a:lnTo>
                  <a:lnTo>
                    <a:pt x="886786" y="950053"/>
                  </a:lnTo>
                  <a:lnTo>
                    <a:pt x="928359" y="950053"/>
                  </a:lnTo>
                  <a:lnTo>
                    <a:pt x="914848" y="905844"/>
                  </a:lnTo>
                  <a:close/>
                </a:path>
                <a:path w="939800" h="987425">
                  <a:moveTo>
                    <a:pt x="18406" y="0"/>
                  </a:moveTo>
                  <a:lnTo>
                    <a:pt x="0" y="17503"/>
                  </a:lnTo>
                  <a:lnTo>
                    <a:pt x="878034" y="940850"/>
                  </a:lnTo>
                  <a:lnTo>
                    <a:pt x="896441" y="923347"/>
                  </a:lnTo>
                  <a:lnTo>
                    <a:pt x="1840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073902" y="4567979"/>
            <a:ext cx="548005" cy="829944"/>
            <a:chOff x="4073902" y="4567979"/>
            <a:chExt cx="548005" cy="829944"/>
          </a:xfrm>
        </p:grpSpPr>
        <p:sp>
          <p:nvSpPr>
            <p:cNvPr id="38" name="object 38"/>
            <p:cNvSpPr/>
            <p:nvPr/>
          </p:nvSpPr>
          <p:spPr>
            <a:xfrm>
              <a:off x="4075361" y="4665446"/>
              <a:ext cx="546100" cy="732790"/>
            </a:xfrm>
            <a:custGeom>
              <a:avLst/>
              <a:gdLst/>
              <a:ahLst/>
              <a:cxnLst/>
              <a:rect l="l" t="t" r="r" b="b"/>
              <a:pathLst>
                <a:path w="546100" h="732789">
                  <a:moveTo>
                    <a:pt x="490466" y="53720"/>
                  </a:moveTo>
                  <a:lnTo>
                    <a:pt x="0" y="717086"/>
                  </a:lnTo>
                  <a:lnTo>
                    <a:pt x="20424" y="732188"/>
                  </a:lnTo>
                  <a:lnTo>
                    <a:pt x="510890" y="68821"/>
                  </a:lnTo>
                  <a:lnTo>
                    <a:pt x="490466" y="53720"/>
                  </a:lnTo>
                  <a:close/>
                </a:path>
                <a:path w="546100" h="732789">
                  <a:moveTo>
                    <a:pt x="538377" y="43508"/>
                  </a:moveTo>
                  <a:lnTo>
                    <a:pt x="498016" y="43508"/>
                  </a:lnTo>
                  <a:lnTo>
                    <a:pt x="518440" y="58610"/>
                  </a:lnTo>
                  <a:lnTo>
                    <a:pt x="510890" y="68821"/>
                  </a:lnTo>
                  <a:lnTo>
                    <a:pt x="531314" y="83922"/>
                  </a:lnTo>
                  <a:lnTo>
                    <a:pt x="538377" y="43508"/>
                  </a:lnTo>
                  <a:close/>
                </a:path>
                <a:path w="546100" h="732789">
                  <a:moveTo>
                    <a:pt x="498016" y="43508"/>
                  </a:moveTo>
                  <a:lnTo>
                    <a:pt x="490466" y="53720"/>
                  </a:lnTo>
                  <a:lnTo>
                    <a:pt x="510890" y="68821"/>
                  </a:lnTo>
                  <a:lnTo>
                    <a:pt x="518440" y="58610"/>
                  </a:lnTo>
                  <a:lnTo>
                    <a:pt x="498016" y="43508"/>
                  </a:lnTo>
                  <a:close/>
                </a:path>
                <a:path w="546100" h="732789">
                  <a:moveTo>
                    <a:pt x="545980" y="0"/>
                  </a:moveTo>
                  <a:lnTo>
                    <a:pt x="470043" y="38620"/>
                  </a:lnTo>
                  <a:lnTo>
                    <a:pt x="490466" y="53720"/>
                  </a:lnTo>
                  <a:lnTo>
                    <a:pt x="498016" y="43508"/>
                  </a:lnTo>
                  <a:lnTo>
                    <a:pt x="538377" y="43508"/>
                  </a:lnTo>
                  <a:lnTo>
                    <a:pt x="5459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73902" y="4567979"/>
              <a:ext cx="369570" cy="827405"/>
            </a:xfrm>
            <a:custGeom>
              <a:avLst/>
              <a:gdLst/>
              <a:ahLst/>
              <a:cxnLst/>
              <a:rect l="l" t="t" r="r" b="b"/>
              <a:pathLst>
                <a:path w="369570" h="827404">
                  <a:moveTo>
                    <a:pt x="322505" y="65027"/>
                  </a:moveTo>
                  <a:lnTo>
                    <a:pt x="0" y="817098"/>
                  </a:lnTo>
                  <a:lnTo>
                    <a:pt x="23343" y="827110"/>
                  </a:lnTo>
                  <a:lnTo>
                    <a:pt x="345849" y="75037"/>
                  </a:lnTo>
                  <a:lnTo>
                    <a:pt x="322505" y="65027"/>
                  </a:lnTo>
                  <a:close/>
                </a:path>
                <a:path w="369570" h="827404">
                  <a:moveTo>
                    <a:pt x="367336" y="53353"/>
                  </a:moveTo>
                  <a:lnTo>
                    <a:pt x="327511" y="53353"/>
                  </a:lnTo>
                  <a:lnTo>
                    <a:pt x="350855" y="63365"/>
                  </a:lnTo>
                  <a:lnTo>
                    <a:pt x="345849" y="75037"/>
                  </a:lnTo>
                  <a:lnTo>
                    <a:pt x="369194" y="85048"/>
                  </a:lnTo>
                  <a:lnTo>
                    <a:pt x="367336" y="53353"/>
                  </a:lnTo>
                  <a:close/>
                </a:path>
                <a:path w="369570" h="827404">
                  <a:moveTo>
                    <a:pt x="327511" y="53353"/>
                  </a:moveTo>
                  <a:lnTo>
                    <a:pt x="322505" y="65027"/>
                  </a:lnTo>
                  <a:lnTo>
                    <a:pt x="345849" y="75037"/>
                  </a:lnTo>
                  <a:lnTo>
                    <a:pt x="350855" y="63365"/>
                  </a:lnTo>
                  <a:lnTo>
                    <a:pt x="327511" y="53353"/>
                  </a:lnTo>
                  <a:close/>
                </a:path>
                <a:path w="369570" h="827404">
                  <a:moveTo>
                    <a:pt x="364209" y="0"/>
                  </a:moveTo>
                  <a:lnTo>
                    <a:pt x="299161" y="55016"/>
                  </a:lnTo>
                  <a:lnTo>
                    <a:pt x="322505" y="65027"/>
                  </a:lnTo>
                  <a:lnTo>
                    <a:pt x="327511" y="53353"/>
                  </a:lnTo>
                  <a:lnTo>
                    <a:pt x="367336" y="53353"/>
                  </a:lnTo>
                  <a:lnTo>
                    <a:pt x="364209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1032954" y="4521796"/>
            <a:ext cx="386080" cy="874394"/>
          </a:xfrm>
          <a:custGeom>
            <a:avLst/>
            <a:gdLst/>
            <a:ahLst/>
            <a:cxnLst/>
            <a:rect l="l" t="t" r="r" b="b"/>
            <a:pathLst>
              <a:path w="386080" h="874395">
                <a:moveTo>
                  <a:pt x="339152" y="65176"/>
                </a:moveTo>
                <a:lnTo>
                  <a:pt x="0" y="863967"/>
                </a:lnTo>
                <a:lnTo>
                  <a:pt x="23379" y="873893"/>
                </a:lnTo>
                <a:lnTo>
                  <a:pt x="362532" y="75103"/>
                </a:lnTo>
                <a:lnTo>
                  <a:pt x="339152" y="65176"/>
                </a:lnTo>
                <a:close/>
              </a:path>
              <a:path w="386080" h="874395">
                <a:moveTo>
                  <a:pt x="383950" y="53486"/>
                </a:moveTo>
                <a:lnTo>
                  <a:pt x="344115" y="53486"/>
                </a:lnTo>
                <a:lnTo>
                  <a:pt x="367496" y="63412"/>
                </a:lnTo>
                <a:lnTo>
                  <a:pt x="362532" y="75103"/>
                </a:lnTo>
                <a:lnTo>
                  <a:pt x="385912" y="85030"/>
                </a:lnTo>
                <a:lnTo>
                  <a:pt x="383950" y="53486"/>
                </a:lnTo>
                <a:close/>
              </a:path>
              <a:path w="386080" h="874395">
                <a:moveTo>
                  <a:pt x="344115" y="53486"/>
                </a:moveTo>
                <a:lnTo>
                  <a:pt x="339152" y="65176"/>
                </a:lnTo>
                <a:lnTo>
                  <a:pt x="362532" y="75103"/>
                </a:lnTo>
                <a:lnTo>
                  <a:pt x="367496" y="63412"/>
                </a:lnTo>
                <a:lnTo>
                  <a:pt x="344115" y="53486"/>
                </a:lnTo>
                <a:close/>
              </a:path>
              <a:path w="386080" h="874395">
                <a:moveTo>
                  <a:pt x="380623" y="0"/>
                </a:moveTo>
                <a:lnTo>
                  <a:pt x="315773" y="55250"/>
                </a:lnTo>
                <a:lnTo>
                  <a:pt x="339152" y="65176"/>
                </a:lnTo>
                <a:lnTo>
                  <a:pt x="344115" y="53486"/>
                </a:lnTo>
                <a:lnTo>
                  <a:pt x="383950" y="53486"/>
                </a:lnTo>
                <a:lnTo>
                  <a:pt x="380623" y="0"/>
                </a:lnTo>
                <a:close/>
              </a:path>
            </a:pathLst>
          </a:custGeom>
          <a:solidFill>
            <a:srgbClr val="54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05669" y="4589513"/>
            <a:ext cx="1059180" cy="1033780"/>
          </a:xfrm>
          <a:custGeom>
            <a:avLst/>
            <a:gdLst/>
            <a:ahLst/>
            <a:cxnLst/>
            <a:rect l="l" t="t" r="r" b="b"/>
            <a:pathLst>
              <a:path w="1059180" h="1033779">
                <a:moveTo>
                  <a:pt x="995538" y="989276"/>
                </a:moveTo>
                <a:lnTo>
                  <a:pt x="977803" y="1007457"/>
                </a:lnTo>
                <a:lnTo>
                  <a:pt x="1058953" y="1033392"/>
                </a:lnTo>
                <a:lnTo>
                  <a:pt x="1046714" y="998142"/>
                </a:lnTo>
                <a:lnTo>
                  <a:pt x="1004628" y="998142"/>
                </a:lnTo>
                <a:lnTo>
                  <a:pt x="995538" y="989276"/>
                </a:lnTo>
                <a:close/>
              </a:path>
              <a:path w="1059180" h="1033779">
                <a:moveTo>
                  <a:pt x="1013275" y="971093"/>
                </a:moveTo>
                <a:lnTo>
                  <a:pt x="995538" y="989276"/>
                </a:lnTo>
                <a:lnTo>
                  <a:pt x="1004628" y="998142"/>
                </a:lnTo>
                <a:lnTo>
                  <a:pt x="1022365" y="979959"/>
                </a:lnTo>
                <a:lnTo>
                  <a:pt x="1013275" y="971093"/>
                </a:lnTo>
                <a:close/>
              </a:path>
              <a:path w="1059180" h="1033779">
                <a:moveTo>
                  <a:pt x="1031010" y="952911"/>
                </a:moveTo>
                <a:lnTo>
                  <a:pt x="1013275" y="971093"/>
                </a:lnTo>
                <a:lnTo>
                  <a:pt x="1022365" y="979959"/>
                </a:lnTo>
                <a:lnTo>
                  <a:pt x="1004628" y="998142"/>
                </a:lnTo>
                <a:lnTo>
                  <a:pt x="1046714" y="998142"/>
                </a:lnTo>
                <a:lnTo>
                  <a:pt x="1031010" y="952911"/>
                </a:lnTo>
                <a:close/>
              </a:path>
              <a:path w="1059180" h="1033779">
                <a:moveTo>
                  <a:pt x="17735" y="0"/>
                </a:moveTo>
                <a:lnTo>
                  <a:pt x="0" y="18182"/>
                </a:lnTo>
                <a:lnTo>
                  <a:pt x="995538" y="989276"/>
                </a:lnTo>
                <a:lnTo>
                  <a:pt x="1013275" y="971093"/>
                </a:lnTo>
                <a:lnTo>
                  <a:pt x="17735" y="0"/>
                </a:lnTo>
                <a:close/>
              </a:path>
            </a:pathLst>
          </a:custGeom>
          <a:solidFill>
            <a:srgbClr val="54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875293" y="3415760"/>
          <a:ext cx="3839845" cy="262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0522"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82245" marR="317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Resolver Thread</a:t>
                      </a:r>
                      <a:r>
                        <a:rPr sz="1400" spc="-1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129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025140" algn="l"/>
                        </a:tabLst>
                      </a:pPr>
                      <a:r>
                        <a:rPr sz="1400" spc="-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Shared </a:t>
                      </a:r>
                      <a:r>
                        <a:rPr sz="1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Buffer	</a:t>
                      </a:r>
                      <a:r>
                        <a:rPr sz="2100" baseline="-2182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r>
                        <a:rPr sz="2100" spc="-127" baseline="-2182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-2182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2100" baseline="-21825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53975">
                      <a:solidFill>
                        <a:srgbClr val="FFC000"/>
                      </a:solidFill>
                      <a:prstDash val="solid"/>
                    </a:lnL>
                    <a:lnR w="53975">
                      <a:solidFill>
                        <a:srgbClr val="FFC000"/>
                      </a:solidFill>
                      <a:prstDash val="solid"/>
                    </a:lnR>
                    <a:lnT w="53975">
                      <a:solidFill>
                        <a:srgbClr val="FFC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C000"/>
                      </a:solidFill>
                      <a:prstDash val="solid"/>
                    </a:lnL>
                    <a:lnR w="38100">
                      <a:solidFill>
                        <a:srgbClr val="C55A11"/>
                      </a:solidFill>
                      <a:prstDash val="solid"/>
                    </a:lnR>
                    <a:lnB w="539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55A11"/>
                      </a:solidFill>
                      <a:prstDash val="solid"/>
                    </a:lnL>
                    <a:lnR w="38100">
                      <a:solidFill>
                        <a:srgbClr val="C55A11"/>
                      </a:solidFill>
                      <a:prstDash val="solid"/>
                    </a:lnR>
                    <a:lnT w="38100">
                      <a:solidFill>
                        <a:srgbClr val="C55A11"/>
                      </a:solidFill>
                      <a:prstDash val="solid"/>
                    </a:lnT>
                    <a:lnB w="762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55A11"/>
                      </a:solidFill>
                      <a:prstDash val="solid"/>
                    </a:lnL>
                    <a:lnR w="53975">
                      <a:solidFill>
                        <a:srgbClr val="FFC000"/>
                      </a:solidFill>
                      <a:prstDash val="solid"/>
                    </a:lnR>
                    <a:lnB w="53975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1FE32E-4C59-45CE-A0A8-4FBD420D2DB5}"/>
              </a:ext>
            </a:extLst>
          </p:cNvPr>
          <p:cNvSpPr txBox="1"/>
          <p:nvPr/>
        </p:nvSpPr>
        <p:spPr>
          <a:xfrm>
            <a:off x="7148795" y="2683685"/>
            <a:ext cx="2943807" cy="3524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Main Thread</a:t>
            </a: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</a:t>
            </a: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start</a:t>
            </a:r>
            <a:r>
              <a:rPr lang="en-US" sz="1800" spc="-8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  </a:t>
            </a: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</a:t>
            </a:r>
            <a:endParaRPr lang="en-US" sz="1800" dirty="0">
              <a:latin typeface="Calibri"/>
              <a:cs typeface="Calibri"/>
            </a:endParaRP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start</a:t>
            </a:r>
            <a:r>
              <a:rPr lang="en-US" sz="1800" spc="-85" dirty="0">
                <a:latin typeface="Calibri"/>
                <a:cs typeface="Calibri"/>
              </a:rPr>
              <a:t> </a:t>
            </a:r>
            <a:r>
              <a:rPr lang="en-US" spc="-85" dirty="0">
                <a:latin typeface="Calibri"/>
                <a:cs typeface="Calibri"/>
              </a:rPr>
              <a:t>C</a:t>
            </a:r>
            <a:endParaRPr lang="en-US" sz="1800" dirty="0">
              <a:latin typeface="Calibri"/>
              <a:cs typeface="Calibri"/>
            </a:endParaRP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P</a:t>
            </a:r>
            <a:endParaRPr lang="en-US" sz="1800" dirty="0">
              <a:latin typeface="Calibri"/>
              <a:cs typeface="Calibri"/>
            </a:endParaRP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wait</a:t>
            </a:r>
            <a:r>
              <a:rPr lang="en-US" sz="1800" spc="-85" dirty="0">
                <a:latin typeface="Calibri"/>
                <a:cs typeface="Calibri"/>
              </a:rPr>
              <a:t> P</a:t>
            </a:r>
            <a:endParaRPr lang="en-US" sz="1800" dirty="0">
              <a:latin typeface="Calibri"/>
              <a:cs typeface="Calibri"/>
            </a:endParaRPr>
          </a:p>
          <a:p>
            <a:pPr marL="169545" marR="220979" indent="-157480">
              <a:lnSpc>
                <a:spcPct val="101099"/>
              </a:lnSpc>
              <a:spcBef>
                <a:spcPts val="1045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80" dirty="0">
                <a:latin typeface="Calibri"/>
                <a:cs typeface="Calibri"/>
              </a:rPr>
              <a:t> </a:t>
            </a:r>
            <a:r>
              <a:rPr lang="en-US" spc="-80" dirty="0">
                <a:latin typeface="Calibri"/>
                <a:cs typeface="Calibri"/>
              </a:rPr>
              <a:t>C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 marL="169545" marR="220979" indent="-157480">
              <a:spcBef>
                <a:spcPts val="1045"/>
              </a:spcBef>
            </a:pPr>
            <a:r>
              <a:rPr lang="en-US" spc="-10" dirty="0">
                <a:latin typeface="Calibri"/>
                <a:cs typeface="Calibri"/>
              </a:rPr>
              <a:t>	</a:t>
            </a:r>
            <a:r>
              <a:rPr lang="en-US" sz="1800" spc="-10" dirty="0">
                <a:latin typeface="Calibri"/>
                <a:cs typeface="Calibri"/>
              </a:rPr>
              <a:t>wait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9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-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6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489201"/>
            <a:ext cx="7438390" cy="14681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22860" lvl="1" indent="-171450">
              <a:lnSpc>
                <a:spcPts val="1989"/>
              </a:lnSpc>
              <a:spcBef>
                <a:spcPts val="38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Move </a:t>
            </a:r>
            <a:r>
              <a:rPr sz="1800" dirty="0">
                <a:latin typeface="Calibri"/>
                <a:cs typeface="Calibri"/>
              </a:rPr>
              <a:t>back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parsing </a:t>
            </a:r>
            <a:r>
              <a:rPr sz="1800" spc="-5" dirty="0">
                <a:latin typeface="Calibri"/>
                <a:cs typeface="Calibri"/>
              </a:rPr>
              <a:t>threads. </a:t>
            </a: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thread </a:t>
            </a:r>
            <a:r>
              <a:rPr sz="1800" spc="-10" dirty="0">
                <a:latin typeface="Calibri"/>
                <a:cs typeface="Calibri"/>
              </a:rPr>
              <a:t>must </a:t>
            </a: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has  </a:t>
            </a:r>
            <a:r>
              <a:rPr sz="1800" spc="-5" dirty="0">
                <a:latin typeface="Calibri"/>
                <a:cs typeface="Calibri"/>
              </a:rPr>
              <a:t>processed.</a:t>
            </a:r>
            <a:endParaRPr sz="1800">
              <a:latin typeface="Calibri"/>
              <a:cs typeface="Calibri"/>
            </a:endParaRPr>
          </a:p>
          <a:p>
            <a:pPr marL="527050" marR="5080" lvl="1" indent="-171450">
              <a:lnSpc>
                <a:spcPts val="1989"/>
              </a:lnSpc>
              <a:spcBef>
                <a:spcPts val="32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Files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shared </a:t>
            </a:r>
            <a:r>
              <a:rPr sz="1800" spc="-10" dirty="0">
                <a:latin typeface="Calibri"/>
                <a:cs typeface="Calibri"/>
              </a:rPr>
              <a:t>resource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therefore </a:t>
            </a:r>
            <a:r>
              <a:rPr sz="1800" spc="-10" dirty="0">
                <a:latin typeface="Calibri"/>
                <a:cs typeface="Calibri"/>
              </a:rPr>
              <a:t>must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protected from </a:t>
            </a:r>
            <a:r>
              <a:rPr sz="1800" spc="-5" dirty="0">
                <a:latin typeface="Calibri"/>
                <a:cs typeface="Calibri"/>
              </a:rPr>
              <a:t>multiple  processes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15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accessing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2785" y="2735127"/>
            <a:ext cx="2197091" cy="3789202"/>
            <a:chOff x="6852786" y="2735127"/>
            <a:chExt cx="1993264" cy="3188970"/>
          </a:xfrm>
        </p:grpSpPr>
        <p:sp>
          <p:nvSpPr>
            <p:cNvPr id="5" name="object 5"/>
            <p:cNvSpPr/>
            <p:nvPr/>
          </p:nvSpPr>
          <p:spPr>
            <a:xfrm>
              <a:off x="6859136" y="2741477"/>
              <a:ext cx="1980497" cy="3176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9136" y="2741477"/>
              <a:ext cx="1980564" cy="3176270"/>
            </a:xfrm>
            <a:custGeom>
              <a:avLst/>
              <a:gdLst/>
              <a:ahLst/>
              <a:cxnLst/>
              <a:rect l="l" t="t" r="r" b="b"/>
              <a:pathLst>
                <a:path w="1980565" h="3176270">
                  <a:moveTo>
                    <a:pt x="0" y="330090"/>
                  </a:moveTo>
                  <a:lnTo>
                    <a:pt x="3579" y="281312"/>
                  </a:lnTo>
                  <a:lnTo>
                    <a:pt x="13975" y="234756"/>
                  </a:lnTo>
                  <a:lnTo>
                    <a:pt x="30679" y="190932"/>
                  </a:lnTo>
                  <a:lnTo>
                    <a:pt x="53179" y="150352"/>
                  </a:lnTo>
                  <a:lnTo>
                    <a:pt x="80965" y="113526"/>
                  </a:lnTo>
                  <a:lnTo>
                    <a:pt x="113527" y="80965"/>
                  </a:lnTo>
                  <a:lnTo>
                    <a:pt x="150353" y="53179"/>
                  </a:lnTo>
                  <a:lnTo>
                    <a:pt x="190933" y="30679"/>
                  </a:lnTo>
                  <a:lnTo>
                    <a:pt x="234756" y="13975"/>
                  </a:lnTo>
                  <a:lnTo>
                    <a:pt x="281312" y="3579"/>
                  </a:lnTo>
                  <a:lnTo>
                    <a:pt x="330091" y="0"/>
                  </a:lnTo>
                  <a:lnTo>
                    <a:pt x="1650407" y="0"/>
                  </a:lnTo>
                  <a:lnTo>
                    <a:pt x="1699185" y="3579"/>
                  </a:lnTo>
                  <a:lnTo>
                    <a:pt x="1745741" y="13975"/>
                  </a:lnTo>
                  <a:lnTo>
                    <a:pt x="1789564" y="30679"/>
                  </a:lnTo>
                  <a:lnTo>
                    <a:pt x="1830144" y="53179"/>
                  </a:lnTo>
                  <a:lnTo>
                    <a:pt x="1866970" y="80965"/>
                  </a:lnTo>
                  <a:lnTo>
                    <a:pt x="1899532" y="113526"/>
                  </a:lnTo>
                  <a:lnTo>
                    <a:pt x="1927318" y="150352"/>
                  </a:lnTo>
                  <a:lnTo>
                    <a:pt x="1949818" y="190932"/>
                  </a:lnTo>
                  <a:lnTo>
                    <a:pt x="1966522" y="234756"/>
                  </a:lnTo>
                  <a:lnTo>
                    <a:pt x="1976918" y="281312"/>
                  </a:lnTo>
                  <a:lnTo>
                    <a:pt x="1980498" y="330090"/>
                  </a:lnTo>
                  <a:lnTo>
                    <a:pt x="1980498" y="2845916"/>
                  </a:lnTo>
                  <a:lnTo>
                    <a:pt x="1976918" y="2894694"/>
                  </a:lnTo>
                  <a:lnTo>
                    <a:pt x="1966522" y="2941250"/>
                  </a:lnTo>
                  <a:lnTo>
                    <a:pt x="1949818" y="2985073"/>
                  </a:lnTo>
                  <a:lnTo>
                    <a:pt x="1927318" y="3025653"/>
                  </a:lnTo>
                  <a:lnTo>
                    <a:pt x="1899532" y="3062479"/>
                  </a:lnTo>
                  <a:lnTo>
                    <a:pt x="1866970" y="3095041"/>
                  </a:lnTo>
                  <a:lnTo>
                    <a:pt x="1830144" y="3122827"/>
                  </a:lnTo>
                  <a:lnTo>
                    <a:pt x="1789564" y="3145327"/>
                  </a:lnTo>
                  <a:lnTo>
                    <a:pt x="1745741" y="3162031"/>
                  </a:lnTo>
                  <a:lnTo>
                    <a:pt x="1699185" y="3172428"/>
                  </a:lnTo>
                  <a:lnTo>
                    <a:pt x="1650407" y="3176007"/>
                  </a:lnTo>
                  <a:lnTo>
                    <a:pt x="330091" y="3176007"/>
                  </a:lnTo>
                  <a:lnTo>
                    <a:pt x="281312" y="3172428"/>
                  </a:lnTo>
                  <a:lnTo>
                    <a:pt x="234756" y="3162031"/>
                  </a:lnTo>
                  <a:lnTo>
                    <a:pt x="190933" y="3145327"/>
                  </a:lnTo>
                  <a:lnTo>
                    <a:pt x="150353" y="3122827"/>
                  </a:lnTo>
                  <a:lnTo>
                    <a:pt x="113527" y="3095041"/>
                  </a:lnTo>
                  <a:lnTo>
                    <a:pt x="80965" y="3062479"/>
                  </a:lnTo>
                  <a:lnTo>
                    <a:pt x="53179" y="3025653"/>
                  </a:lnTo>
                  <a:lnTo>
                    <a:pt x="30679" y="2985073"/>
                  </a:lnTo>
                  <a:lnTo>
                    <a:pt x="13975" y="2941250"/>
                  </a:lnTo>
                  <a:lnTo>
                    <a:pt x="3579" y="2894694"/>
                  </a:lnTo>
                  <a:lnTo>
                    <a:pt x="0" y="2845916"/>
                  </a:lnTo>
                  <a:lnTo>
                    <a:pt x="0" y="33009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2976" y="3068083"/>
              <a:ext cx="1181100" cy="12700"/>
            </a:xfrm>
            <a:custGeom>
              <a:avLst/>
              <a:gdLst/>
              <a:ahLst/>
              <a:cxnLst/>
              <a:rect l="l" t="t" r="r" b="b"/>
              <a:pathLst>
                <a:path w="1181100" h="12700">
                  <a:moveTo>
                    <a:pt x="1181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81100" y="127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69319" y="3802722"/>
            <a:ext cx="2614930" cy="1878964"/>
            <a:chOff x="1269319" y="3802722"/>
            <a:chExt cx="2614930" cy="1878964"/>
          </a:xfrm>
        </p:grpSpPr>
        <p:sp>
          <p:nvSpPr>
            <p:cNvPr id="9" name="object 9"/>
            <p:cNvSpPr/>
            <p:nvPr/>
          </p:nvSpPr>
          <p:spPr>
            <a:xfrm>
              <a:off x="3167141" y="4309747"/>
              <a:ext cx="710565" cy="1365885"/>
            </a:xfrm>
            <a:custGeom>
              <a:avLst/>
              <a:gdLst/>
              <a:ahLst/>
              <a:cxnLst/>
              <a:rect l="l" t="t" r="r" b="b"/>
              <a:pathLst>
                <a:path w="710564" h="1365885">
                  <a:moveTo>
                    <a:pt x="0" y="0"/>
                  </a:moveTo>
                  <a:lnTo>
                    <a:pt x="710498" y="0"/>
                  </a:lnTo>
                  <a:lnTo>
                    <a:pt x="710498" y="1109237"/>
                  </a:lnTo>
                  <a:lnTo>
                    <a:pt x="667890" y="1111359"/>
                  </a:lnTo>
                  <a:lnTo>
                    <a:pt x="628675" y="1117413"/>
                  </a:lnTo>
                  <a:lnTo>
                    <a:pt x="559188" y="1139431"/>
                  </a:lnTo>
                  <a:lnTo>
                    <a:pt x="499568" y="1171522"/>
                  </a:lnTo>
                  <a:lnTo>
                    <a:pt x="447350" y="1209916"/>
                  </a:lnTo>
                  <a:lnTo>
                    <a:pt x="400066" y="1250844"/>
                  </a:lnTo>
                  <a:lnTo>
                    <a:pt x="377503" y="1271081"/>
                  </a:lnTo>
                  <a:lnTo>
                    <a:pt x="355249" y="1290539"/>
                  </a:lnTo>
                  <a:lnTo>
                    <a:pt x="310431" y="1325231"/>
                  </a:lnTo>
                  <a:lnTo>
                    <a:pt x="263147" y="1351151"/>
                  </a:lnTo>
                  <a:lnTo>
                    <a:pt x="210929" y="1364531"/>
                  </a:lnTo>
                  <a:lnTo>
                    <a:pt x="182198" y="1365340"/>
                  </a:lnTo>
                  <a:lnTo>
                    <a:pt x="151309" y="1361601"/>
                  </a:lnTo>
                  <a:lnTo>
                    <a:pt x="117953" y="1352843"/>
                  </a:lnTo>
                  <a:lnTo>
                    <a:pt x="81822" y="1338594"/>
                  </a:lnTo>
                  <a:lnTo>
                    <a:pt x="42607" y="1318383"/>
                  </a:lnTo>
                  <a:lnTo>
                    <a:pt x="0" y="12917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64312" y="4557668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4312" y="4779109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4312" y="500055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4312" y="522199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5669" y="3809072"/>
              <a:ext cx="1395952" cy="526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5669" y="3809072"/>
              <a:ext cx="1396365" cy="527050"/>
            </a:xfrm>
            <a:custGeom>
              <a:avLst/>
              <a:gdLst/>
              <a:ahLst/>
              <a:cxnLst/>
              <a:rect l="l" t="t" r="r" b="b"/>
              <a:pathLst>
                <a:path w="1396364" h="527050">
                  <a:moveTo>
                    <a:pt x="1163294" y="526529"/>
                  </a:moveTo>
                  <a:lnTo>
                    <a:pt x="1116405" y="521180"/>
                  </a:lnTo>
                  <a:lnTo>
                    <a:pt x="1072732" y="505840"/>
                  </a:lnTo>
                  <a:lnTo>
                    <a:pt x="1033212" y="481567"/>
                  </a:lnTo>
                  <a:lnTo>
                    <a:pt x="998779" y="449420"/>
                  </a:lnTo>
                  <a:lnTo>
                    <a:pt x="970369" y="410458"/>
                  </a:lnTo>
                  <a:lnTo>
                    <a:pt x="948918" y="365738"/>
                  </a:lnTo>
                  <a:lnTo>
                    <a:pt x="935362" y="316321"/>
                  </a:lnTo>
                  <a:lnTo>
                    <a:pt x="930635" y="263264"/>
                  </a:lnTo>
                  <a:lnTo>
                    <a:pt x="935362" y="210207"/>
                  </a:lnTo>
                  <a:lnTo>
                    <a:pt x="948918" y="160790"/>
                  </a:lnTo>
                  <a:lnTo>
                    <a:pt x="970369" y="116070"/>
                  </a:lnTo>
                  <a:lnTo>
                    <a:pt x="998779" y="77108"/>
                  </a:lnTo>
                  <a:lnTo>
                    <a:pt x="1033212" y="44961"/>
                  </a:lnTo>
                  <a:lnTo>
                    <a:pt x="1072732" y="20688"/>
                  </a:lnTo>
                  <a:lnTo>
                    <a:pt x="1116405" y="5348"/>
                  </a:lnTo>
                  <a:lnTo>
                    <a:pt x="1163294" y="0"/>
                  </a:lnTo>
                </a:path>
                <a:path w="1396364" h="527050">
                  <a:moveTo>
                    <a:pt x="232658" y="0"/>
                  </a:moveTo>
                  <a:lnTo>
                    <a:pt x="1163294" y="0"/>
                  </a:lnTo>
                  <a:lnTo>
                    <a:pt x="1210182" y="5348"/>
                  </a:lnTo>
                  <a:lnTo>
                    <a:pt x="1253855" y="20688"/>
                  </a:lnTo>
                  <a:lnTo>
                    <a:pt x="1293375" y="44961"/>
                  </a:lnTo>
                  <a:lnTo>
                    <a:pt x="1327808" y="77108"/>
                  </a:lnTo>
                  <a:lnTo>
                    <a:pt x="1356218" y="116070"/>
                  </a:lnTo>
                  <a:lnTo>
                    <a:pt x="1377669" y="160790"/>
                  </a:lnTo>
                  <a:lnTo>
                    <a:pt x="1391226" y="210207"/>
                  </a:lnTo>
                  <a:lnTo>
                    <a:pt x="1395953" y="263264"/>
                  </a:lnTo>
                  <a:lnTo>
                    <a:pt x="1391226" y="316321"/>
                  </a:lnTo>
                  <a:lnTo>
                    <a:pt x="1377669" y="365738"/>
                  </a:lnTo>
                  <a:lnTo>
                    <a:pt x="1356218" y="410458"/>
                  </a:lnTo>
                  <a:lnTo>
                    <a:pt x="1327808" y="449420"/>
                  </a:lnTo>
                  <a:lnTo>
                    <a:pt x="1293375" y="481567"/>
                  </a:lnTo>
                  <a:lnTo>
                    <a:pt x="1253855" y="505840"/>
                  </a:lnTo>
                  <a:lnTo>
                    <a:pt x="1210182" y="521180"/>
                  </a:lnTo>
                  <a:lnTo>
                    <a:pt x="1163294" y="526529"/>
                  </a:lnTo>
                  <a:lnTo>
                    <a:pt x="232658" y="526529"/>
                  </a:lnTo>
                  <a:lnTo>
                    <a:pt x="185769" y="521180"/>
                  </a:lnTo>
                  <a:lnTo>
                    <a:pt x="142097" y="505840"/>
                  </a:lnTo>
                  <a:lnTo>
                    <a:pt x="102577" y="481567"/>
                  </a:lnTo>
                  <a:lnTo>
                    <a:pt x="68144" y="449420"/>
                  </a:lnTo>
                  <a:lnTo>
                    <a:pt x="39734" y="410458"/>
                  </a:lnTo>
                  <a:lnTo>
                    <a:pt x="18283" y="365738"/>
                  </a:lnTo>
                  <a:lnTo>
                    <a:pt x="4726" y="316321"/>
                  </a:lnTo>
                  <a:lnTo>
                    <a:pt x="0" y="263264"/>
                  </a:lnTo>
                  <a:lnTo>
                    <a:pt x="4726" y="210207"/>
                  </a:lnTo>
                  <a:lnTo>
                    <a:pt x="18283" y="160790"/>
                  </a:lnTo>
                  <a:lnTo>
                    <a:pt x="39734" y="116070"/>
                  </a:lnTo>
                  <a:lnTo>
                    <a:pt x="68144" y="77108"/>
                  </a:lnTo>
                  <a:lnTo>
                    <a:pt x="102577" y="44961"/>
                  </a:lnTo>
                  <a:lnTo>
                    <a:pt x="142097" y="20688"/>
                  </a:lnTo>
                  <a:lnTo>
                    <a:pt x="185769" y="5348"/>
                  </a:lnTo>
                  <a:lnTo>
                    <a:pt x="23265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38255" y="3784092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9773" y="3467100"/>
            <a:ext cx="1666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9577" y="3854983"/>
            <a:ext cx="6149975" cy="2082164"/>
            <a:chOff x="399577" y="3854983"/>
            <a:chExt cx="6149975" cy="2082164"/>
          </a:xfrm>
        </p:grpSpPr>
        <p:sp>
          <p:nvSpPr>
            <p:cNvPr id="19" name="object 19"/>
            <p:cNvSpPr/>
            <p:nvPr/>
          </p:nvSpPr>
          <p:spPr>
            <a:xfrm>
              <a:off x="405927" y="4569671"/>
              <a:ext cx="592455" cy="1111250"/>
            </a:xfrm>
            <a:custGeom>
              <a:avLst/>
              <a:gdLst/>
              <a:ahLst/>
              <a:cxnLst/>
              <a:rect l="l" t="t" r="r" b="b"/>
              <a:pathLst>
                <a:path w="592455" h="1111250">
                  <a:moveTo>
                    <a:pt x="0" y="0"/>
                  </a:moveTo>
                  <a:lnTo>
                    <a:pt x="592212" y="0"/>
                  </a:lnTo>
                  <a:lnTo>
                    <a:pt x="592212" y="902706"/>
                  </a:lnTo>
                  <a:lnTo>
                    <a:pt x="549942" y="905175"/>
                  </a:lnTo>
                  <a:lnTo>
                    <a:pt x="511671" y="912141"/>
                  </a:lnTo>
                  <a:lnTo>
                    <a:pt x="445343" y="936913"/>
                  </a:lnTo>
                  <a:lnTo>
                    <a:pt x="389675" y="971722"/>
                  </a:lnTo>
                  <a:lnTo>
                    <a:pt x="341114" y="1011268"/>
                  </a:lnTo>
                  <a:lnTo>
                    <a:pt x="318387" y="1031161"/>
                  </a:lnTo>
                  <a:lnTo>
                    <a:pt x="296106" y="1050252"/>
                  </a:lnTo>
                  <a:lnTo>
                    <a:pt x="251097" y="1083372"/>
                  </a:lnTo>
                  <a:lnTo>
                    <a:pt x="202536" y="1105330"/>
                  </a:lnTo>
                  <a:lnTo>
                    <a:pt x="146868" y="1110825"/>
                  </a:lnTo>
                  <a:lnTo>
                    <a:pt x="115259" y="1105743"/>
                  </a:lnTo>
                  <a:lnTo>
                    <a:pt x="80540" y="1094558"/>
                  </a:lnTo>
                  <a:lnTo>
                    <a:pt x="42269" y="1076607"/>
                  </a:lnTo>
                  <a:lnTo>
                    <a:pt x="0" y="10512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6922" y="4771431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6922" y="495164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6922" y="513185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6922" y="5312063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714" y="4072337"/>
              <a:ext cx="582295" cy="507365"/>
            </a:xfrm>
            <a:custGeom>
              <a:avLst/>
              <a:gdLst/>
              <a:ahLst/>
              <a:cxnLst/>
              <a:rect l="l" t="t" r="r" b="b"/>
              <a:pathLst>
                <a:path w="582294" h="507364">
                  <a:moveTo>
                    <a:pt x="516060" y="40320"/>
                  </a:moveTo>
                  <a:lnTo>
                    <a:pt x="0" y="487738"/>
                  </a:lnTo>
                  <a:lnTo>
                    <a:pt x="16638" y="506930"/>
                  </a:lnTo>
                  <a:lnTo>
                    <a:pt x="532699" y="59511"/>
                  </a:lnTo>
                  <a:lnTo>
                    <a:pt x="516060" y="40320"/>
                  </a:lnTo>
                  <a:close/>
                </a:path>
                <a:path w="582294" h="507364">
                  <a:moveTo>
                    <a:pt x="568692" y="32001"/>
                  </a:moveTo>
                  <a:lnTo>
                    <a:pt x="525656" y="32001"/>
                  </a:lnTo>
                  <a:lnTo>
                    <a:pt x="542294" y="51192"/>
                  </a:lnTo>
                  <a:lnTo>
                    <a:pt x="532699" y="59511"/>
                  </a:lnTo>
                  <a:lnTo>
                    <a:pt x="549338" y="78703"/>
                  </a:lnTo>
                  <a:lnTo>
                    <a:pt x="568692" y="32001"/>
                  </a:lnTo>
                  <a:close/>
                </a:path>
                <a:path w="582294" h="507364">
                  <a:moveTo>
                    <a:pt x="525656" y="32001"/>
                  </a:moveTo>
                  <a:lnTo>
                    <a:pt x="516060" y="40320"/>
                  </a:lnTo>
                  <a:lnTo>
                    <a:pt x="532699" y="59511"/>
                  </a:lnTo>
                  <a:lnTo>
                    <a:pt x="542294" y="51192"/>
                  </a:lnTo>
                  <a:lnTo>
                    <a:pt x="525656" y="32001"/>
                  </a:lnTo>
                  <a:close/>
                </a:path>
                <a:path w="582294" h="507364">
                  <a:moveTo>
                    <a:pt x="581954" y="0"/>
                  </a:moveTo>
                  <a:lnTo>
                    <a:pt x="499421" y="21128"/>
                  </a:lnTo>
                  <a:lnTo>
                    <a:pt x="516060" y="40320"/>
                  </a:lnTo>
                  <a:lnTo>
                    <a:pt x="525656" y="32001"/>
                  </a:lnTo>
                  <a:lnTo>
                    <a:pt x="568692" y="32001"/>
                  </a:lnTo>
                  <a:lnTo>
                    <a:pt x="581954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6722" y="4259287"/>
              <a:ext cx="2331720" cy="1105535"/>
            </a:xfrm>
            <a:custGeom>
              <a:avLst/>
              <a:gdLst/>
              <a:ahLst/>
              <a:cxnLst/>
              <a:rect l="l" t="t" r="r" b="b"/>
              <a:pathLst>
                <a:path w="2331720" h="1105535">
                  <a:moveTo>
                    <a:pt x="670344" y="4279"/>
                  </a:moveTo>
                  <a:lnTo>
                    <a:pt x="585190" y="1536"/>
                  </a:lnTo>
                  <a:lnTo>
                    <a:pt x="595820" y="24612"/>
                  </a:lnTo>
                  <a:lnTo>
                    <a:pt x="0" y="298856"/>
                  </a:lnTo>
                  <a:lnTo>
                    <a:pt x="10617" y="321932"/>
                  </a:lnTo>
                  <a:lnTo>
                    <a:pt x="606437" y="47675"/>
                  </a:lnTo>
                  <a:lnTo>
                    <a:pt x="617054" y="70751"/>
                  </a:lnTo>
                  <a:lnTo>
                    <a:pt x="658304" y="19291"/>
                  </a:lnTo>
                  <a:lnTo>
                    <a:pt x="670344" y="4279"/>
                  </a:lnTo>
                  <a:close/>
                </a:path>
                <a:path w="2331720" h="1105535">
                  <a:moveTo>
                    <a:pt x="2331593" y="1020813"/>
                  </a:moveTo>
                  <a:lnTo>
                    <a:pt x="2307679" y="1029373"/>
                  </a:lnTo>
                  <a:lnTo>
                    <a:pt x="1939391" y="0"/>
                  </a:lnTo>
                  <a:lnTo>
                    <a:pt x="1915477" y="8559"/>
                  </a:lnTo>
                  <a:lnTo>
                    <a:pt x="2283764" y="1037920"/>
                  </a:lnTo>
                  <a:lnTo>
                    <a:pt x="2259850" y="1046480"/>
                  </a:lnTo>
                  <a:lnTo>
                    <a:pt x="2321395" y="1105395"/>
                  </a:lnTo>
                  <a:lnTo>
                    <a:pt x="2328087" y="1049883"/>
                  </a:lnTo>
                  <a:lnTo>
                    <a:pt x="2331593" y="1020813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5669" y="4473640"/>
              <a:ext cx="1234440" cy="1443990"/>
            </a:xfrm>
            <a:custGeom>
              <a:avLst/>
              <a:gdLst/>
              <a:ahLst/>
              <a:cxnLst/>
              <a:rect l="l" t="t" r="r" b="b"/>
              <a:pathLst>
                <a:path w="1234439" h="1443989">
                  <a:moveTo>
                    <a:pt x="0" y="0"/>
                  </a:moveTo>
                  <a:lnTo>
                    <a:pt x="1234402" y="0"/>
                  </a:lnTo>
                  <a:lnTo>
                    <a:pt x="1234402" y="1443844"/>
                  </a:lnTo>
                  <a:lnTo>
                    <a:pt x="0" y="144384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8738" y="4638676"/>
              <a:ext cx="710565" cy="1074420"/>
            </a:xfrm>
            <a:custGeom>
              <a:avLst/>
              <a:gdLst/>
              <a:ahLst/>
              <a:cxnLst/>
              <a:rect l="l" t="t" r="r" b="b"/>
              <a:pathLst>
                <a:path w="710564" h="1074420">
                  <a:moveTo>
                    <a:pt x="0" y="0"/>
                  </a:moveTo>
                  <a:lnTo>
                    <a:pt x="710514" y="0"/>
                  </a:lnTo>
                  <a:lnTo>
                    <a:pt x="710514" y="872786"/>
                  </a:lnTo>
                  <a:lnTo>
                    <a:pt x="662103" y="874956"/>
                  </a:lnTo>
                  <a:lnTo>
                    <a:pt x="618065" y="881097"/>
                  </a:lnTo>
                  <a:lnTo>
                    <a:pt x="577939" y="890656"/>
                  </a:lnTo>
                  <a:lnTo>
                    <a:pt x="541267" y="903080"/>
                  </a:lnTo>
                  <a:lnTo>
                    <a:pt x="476437" y="934307"/>
                  </a:lnTo>
                  <a:lnTo>
                    <a:pt x="419894" y="970352"/>
                  </a:lnTo>
                  <a:lnTo>
                    <a:pt x="367954" y="1006790"/>
                  </a:lnTo>
                  <a:lnTo>
                    <a:pt x="342559" y="1023772"/>
                  </a:lnTo>
                  <a:lnTo>
                    <a:pt x="290619" y="1052497"/>
                  </a:lnTo>
                  <a:lnTo>
                    <a:pt x="234076" y="1070548"/>
                  </a:lnTo>
                  <a:lnTo>
                    <a:pt x="202927" y="1074187"/>
                  </a:lnTo>
                  <a:lnTo>
                    <a:pt x="169246" y="1073497"/>
                  </a:lnTo>
                  <a:lnTo>
                    <a:pt x="132574" y="1067925"/>
                  </a:lnTo>
                  <a:lnTo>
                    <a:pt x="92448" y="1056919"/>
                  </a:lnTo>
                  <a:lnTo>
                    <a:pt x="48411" y="1039924"/>
                  </a:lnTo>
                  <a:lnTo>
                    <a:pt x="0" y="1016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5912" y="5007985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5">
                  <a:moveTo>
                    <a:pt x="0" y="0"/>
                  </a:moveTo>
                  <a:lnTo>
                    <a:pt x="516165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05912" y="5182223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5">
                  <a:moveTo>
                    <a:pt x="0" y="0"/>
                  </a:moveTo>
                  <a:lnTo>
                    <a:pt x="516165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05912" y="535646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5">
                  <a:moveTo>
                    <a:pt x="0" y="0"/>
                  </a:moveTo>
                  <a:lnTo>
                    <a:pt x="516165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08041" y="4286624"/>
              <a:ext cx="556260" cy="698500"/>
            </a:xfrm>
            <a:custGeom>
              <a:avLst/>
              <a:gdLst/>
              <a:ahLst/>
              <a:cxnLst/>
              <a:rect l="l" t="t" r="r" b="b"/>
              <a:pathLst>
                <a:path w="556260" h="698500">
                  <a:moveTo>
                    <a:pt x="498733" y="646061"/>
                  </a:moveTo>
                  <a:lnTo>
                    <a:pt x="478815" y="661821"/>
                  </a:lnTo>
                  <a:lnTo>
                    <a:pt x="555975" y="697936"/>
                  </a:lnTo>
                  <a:lnTo>
                    <a:pt x="547228" y="656019"/>
                  </a:lnTo>
                  <a:lnTo>
                    <a:pt x="506613" y="656019"/>
                  </a:lnTo>
                  <a:lnTo>
                    <a:pt x="498733" y="646061"/>
                  </a:lnTo>
                  <a:close/>
                </a:path>
                <a:path w="556260" h="698500">
                  <a:moveTo>
                    <a:pt x="518651" y="630300"/>
                  </a:moveTo>
                  <a:lnTo>
                    <a:pt x="498733" y="646061"/>
                  </a:lnTo>
                  <a:lnTo>
                    <a:pt x="506613" y="656019"/>
                  </a:lnTo>
                  <a:lnTo>
                    <a:pt x="526531" y="640259"/>
                  </a:lnTo>
                  <a:lnTo>
                    <a:pt x="518651" y="630300"/>
                  </a:lnTo>
                  <a:close/>
                </a:path>
                <a:path w="556260" h="698500">
                  <a:moveTo>
                    <a:pt x="538571" y="614539"/>
                  </a:moveTo>
                  <a:lnTo>
                    <a:pt x="518651" y="630300"/>
                  </a:lnTo>
                  <a:lnTo>
                    <a:pt x="526531" y="640259"/>
                  </a:lnTo>
                  <a:lnTo>
                    <a:pt x="506613" y="656019"/>
                  </a:lnTo>
                  <a:lnTo>
                    <a:pt x="547228" y="656019"/>
                  </a:lnTo>
                  <a:lnTo>
                    <a:pt x="538571" y="614539"/>
                  </a:lnTo>
                  <a:close/>
                </a:path>
                <a:path w="556260" h="698500">
                  <a:moveTo>
                    <a:pt x="19918" y="0"/>
                  </a:moveTo>
                  <a:lnTo>
                    <a:pt x="0" y="15760"/>
                  </a:lnTo>
                  <a:lnTo>
                    <a:pt x="498733" y="646061"/>
                  </a:lnTo>
                  <a:lnTo>
                    <a:pt x="518651" y="630300"/>
                  </a:lnTo>
                  <a:lnTo>
                    <a:pt x="19918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74454" y="3861333"/>
              <a:ext cx="1277164" cy="5247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74454" y="3861333"/>
              <a:ext cx="1277620" cy="525145"/>
            </a:xfrm>
            <a:custGeom>
              <a:avLst/>
              <a:gdLst/>
              <a:ahLst/>
              <a:cxnLst/>
              <a:rect l="l" t="t" r="r" b="b"/>
              <a:pathLst>
                <a:path w="1277620" h="525145">
                  <a:moveTo>
                    <a:pt x="1064303" y="524775"/>
                  </a:moveTo>
                  <a:lnTo>
                    <a:pt x="1021404" y="519444"/>
                  </a:lnTo>
                  <a:lnTo>
                    <a:pt x="981448" y="504155"/>
                  </a:lnTo>
                  <a:lnTo>
                    <a:pt x="945290" y="479963"/>
                  </a:lnTo>
                  <a:lnTo>
                    <a:pt x="913788" y="447923"/>
                  </a:lnTo>
                  <a:lnTo>
                    <a:pt x="887795" y="409090"/>
                  </a:lnTo>
                  <a:lnTo>
                    <a:pt x="868170" y="364520"/>
                  </a:lnTo>
                  <a:lnTo>
                    <a:pt x="855767" y="315267"/>
                  </a:lnTo>
                  <a:lnTo>
                    <a:pt x="851442" y="262387"/>
                  </a:lnTo>
                  <a:lnTo>
                    <a:pt x="855767" y="209507"/>
                  </a:lnTo>
                  <a:lnTo>
                    <a:pt x="868170" y="160254"/>
                  </a:lnTo>
                  <a:lnTo>
                    <a:pt x="887795" y="115684"/>
                  </a:lnTo>
                  <a:lnTo>
                    <a:pt x="913788" y="76851"/>
                  </a:lnTo>
                  <a:lnTo>
                    <a:pt x="945290" y="44811"/>
                  </a:lnTo>
                  <a:lnTo>
                    <a:pt x="981448" y="20619"/>
                  </a:lnTo>
                  <a:lnTo>
                    <a:pt x="1021404" y="5330"/>
                  </a:lnTo>
                  <a:lnTo>
                    <a:pt x="1064303" y="0"/>
                  </a:lnTo>
                </a:path>
                <a:path w="1277620" h="525145">
                  <a:moveTo>
                    <a:pt x="212860" y="0"/>
                  </a:moveTo>
                  <a:lnTo>
                    <a:pt x="1064303" y="0"/>
                  </a:lnTo>
                  <a:lnTo>
                    <a:pt x="1107201" y="5330"/>
                  </a:lnTo>
                  <a:lnTo>
                    <a:pt x="1147158" y="20619"/>
                  </a:lnTo>
                  <a:lnTo>
                    <a:pt x="1183315" y="44811"/>
                  </a:lnTo>
                  <a:lnTo>
                    <a:pt x="1214818" y="76851"/>
                  </a:lnTo>
                  <a:lnTo>
                    <a:pt x="1240810" y="115684"/>
                  </a:lnTo>
                  <a:lnTo>
                    <a:pt x="1260436" y="160254"/>
                  </a:lnTo>
                  <a:lnTo>
                    <a:pt x="1272839" y="209507"/>
                  </a:lnTo>
                  <a:lnTo>
                    <a:pt x="1277164" y="262387"/>
                  </a:lnTo>
                  <a:lnTo>
                    <a:pt x="1272839" y="315267"/>
                  </a:lnTo>
                  <a:lnTo>
                    <a:pt x="1260436" y="364520"/>
                  </a:lnTo>
                  <a:lnTo>
                    <a:pt x="1240810" y="409090"/>
                  </a:lnTo>
                  <a:lnTo>
                    <a:pt x="1214818" y="447923"/>
                  </a:lnTo>
                  <a:lnTo>
                    <a:pt x="1183315" y="479963"/>
                  </a:lnTo>
                  <a:lnTo>
                    <a:pt x="1147158" y="504155"/>
                  </a:lnTo>
                  <a:lnTo>
                    <a:pt x="1107201" y="519444"/>
                  </a:lnTo>
                  <a:lnTo>
                    <a:pt x="1064303" y="524775"/>
                  </a:lnTo>
                  <a:lnTo>
                    <a:pt x="212860" y="524775"/>
                  </a:lnTo>
                  <a:lnTo>
                    <a:pt x="169961" y="519444"/>
                  </a:lnTo>
                  <a:lnTo>
                    <a:pt x="130005" y="504155"/>
                  </a:lnTo>
                  <a:lnTo>
                    <a:pt x="93848" y="479963"/>
                  </a:lnTo>
                  <a:lnTo>
                    <a:pt x="62345" y="447923"/>
                  </a:lnTo>
                  <a:lnTo>
                    <a:pt x="36353" y="409090"/>
                  </a:lnTo>
                  <a:lnTo>
                    <a:pt x="16727" y="364520"/>
                  </a:lnTo>
                  <a:lnTo>
                    <a:pt x="4324" y="315267"/>
                  </a:lnTo>
                  <a:lnTo>
                    <a:pt x="0" y="262387"/>
                  </a:lnTo>
                  <a:lnTo>
                    <a:pt x="4324" y="209507"/>
                  </a:lnTo>
                  <a:lnTo>
                    <a:pt x="16727" y="160254"/>
                  </a:lnTo>
                  <a:lnTo>
                    <a:pt x="36353" y="115684"/>
                  </a:lnTo>
                  <a:lnTo>
                    <a:pt x="62345" y="76851"/>
                  </a:lnTo>
                  <a:lnTo>
                    <a:pt x="93848" y="44811"/>
                  </a:lnTo>
                  <a:lnTo>
                    <a:pt x="130005" y="20619"/>
                  </a:lnTo>
                  <a:lnTo>
                    <a:pt x="169961" y="5330"/>
                  </a:lnTo>
                  <a:lnTo>
                    <a:pt x="21286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28846" y="4403800"/>
              <a:ext cx="1735455" cy="735965"/>
            </a:xfrm>
            <a:custGeom>
              <a:avLst/>
              <a:gdLst/>
              <a:ahLst/>
              <a:cxnLst/>
              <a:rect l="l" t="t" r="r" b="b"/>
              <a:pathLst>
                <a:path w="1735454" h="735964">
                  <a:moveTo>
                    <a:pt x="545985" y="3416"/>
                  </a:moveTo>
                  <a:lnTo>
                    <a:pt x="470052" y="42037"/>
                  </a:lnTo>
                  <a:lnTo>
                    <a:pt x="490474" y="57137"/>
                  </a:lnTo>
                  <a:lnTo>
                    <a:pt x="0" y="720509"/>
                  </a:lnTo>
                  <a:lnTo>
                    <a:pt x="20434" y="735609"/>
                  </a:lnTo>
                  <a:lnTo>
                    <a:pt x="510895" y="72237"/>
                  </a:lnTo>
                  <a:lnTo>
                    <a:pt x="531317" y="87337"/>
                  </a:lnTo>
                  <a:lnTo>
                    <a:pt x="538378" y="46926"/>
                  </a:lnTo>
                  <a:lnTo>
                    <a:pt x="545985" y="3416"/>
                  </a:lnTo>
                  <a:close/>
                </a:path>
                <a:path w="1735454" h="735964">
                  <a:moveTo>
                    <a:pt x="1735162" y="580771"/>
                  </a:moveTo>
                  <a:lnTo>
                    <a:pt x="1721065" y="555663"/>
                  </a:lnTo>
                  <a:lnTo>
                    <a:pt x="1693443" y="506488"/>
                  </a:lnTo>
                  <a:lnTo>
                    <a:pt x="1679194" y="527519"/>
                  </a:lnTo>
                  <a:lnTo>
                    <a:pt x="900493" y="0"/>
                  </a:lnTo>
                  <a:lnTo>
                    <a:pt x="886244" y="21018"/>
                  </a:lnTo>
                  <a:lnTo>
                    <a:pt x="1664957" y="548538"/>
                  </a:lnTo>
                  <a:lnTo>
                    <a:pt x="1650707" y="569569"/>
                  </a:lnTo>
                  <a:lnTo>
                    <a:pt x="1735162" y="58077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43582" y="4356973"/>
              <a:ext cx="608330" cy="1285875"/>
            </a:xfrm>
            <a:custGeom>
              <a:avLst/>
              <a:gdLst/>
              <a:ahLst/>
              <a:cxnLst/>
              <a:rect l="l" t="t" r="r" b="b"/>
              <a:pathLst>
                <a:path w="608329" h="1285875">
                  <a:moveTo>
                    <a:pt x="0" y="0"/>
                  </a:moveTo>
                  <a:lnTo>
                    <a:pt x="607847" y="0"/>
                  </a:lnTo>
                  <a:lnTo>
                    <a:pt x="607847" y="1044356"/>
                  </a:lnTo>
                  <a:lnTo>
                    <a:pt x="566431" y="1046952"/>
                  </a:lnTo>
                  <a:lnTo>
                    <a:pt x="528756" y="1054300"/>
                  </a:lnTo>
                  <a:lnTo>
                    <a:pt x="463055" y="1080604"/>
                  </a:lnTo>
                  <a:lnTo>
                    <a:pt x="407594" y="1117970"/>
                  </a:lnTo>
                  <a:lnTo>
                    <a:pt x="359221" y="1161101"/>
                  </a:lnTo>
                  <a:lnTo>
                    <a:pt x="314786" y="1204701"/>
                  </a:lnTo>
                  <a:lnTo>
                    <a:pt x="293060" y="1225022"/>
                  </a:lnTo>
                  <a:lnTo>
                    <a:pt x="248625" y="1259394"/>
                  </a:lnTo>
                  <a:lnTo>
                    <a:pt x="200252" y="1280992"/>
                  </a:lnTo>
                  <a:lnTo>
                    <a:pt x="173604" y="1285347"/>
                  </a:lnTo>
                  <a:lnTo>
                    <a:pt x="144791" y="1284522"/>
                  </a:lnTo>
                  <a:lnTo>
                    <a:pt x="113417" y="1277855"/>
                  </a:lnTo>
                  <a:lnTo>
                    <a:pt x="79090" y="1264685"/>
                  </a:lnTo>
                  <a:lnTo>
                    <a:pt x="41415" y="1244348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26715" y="459039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26715" y="479888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26715" y="500737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26715" y="5215859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64016" y="4276190"/>
              <a:ext cx="770890" cy="1417320"/>
            </a:xfrm>
            <a:custGeom>
              <a:avLst/>
              <a:gdLst/>
              <a:ahLst/>
              <a:cxnLst/>
              <a:rect l="l" t="t" r="r" b="b"/>
              <a:pathLst>
                <a:path w="770890" h="1417320">
                  <a:moveTo>
                    <a:pt x="0" y="0"/>
                  </a:moveTo>
                  <a:lnTo>
                    <a:pt x="770835" y="0"/>
                  </a:lnTo>
                  <a:lnTo>
                    <a:pt x="770835" y="1416742"/>
                  </a:lnTo>
                  <a:lnTo>
                    <a:pt x="0" y="1416742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7397" y="4309747"/>
              <a:ext cx="369570" cy="827405"/>
            </a:xfrm>
            <a:custGeom>
              <a:avLst/>
              <a:gdLst/>
              <a:ahLst/>
              <a:cxnLst/>
              <a:rect l="l" t="t" r="r" b="b"/>
              <a:pathLst>
                <a:path w="369570" h="827404">
                  <a:moveTo>
                    <a:pt x="322507" y="65027"/>
                  </a:moveTo>
                  <a:lnTo>
                    <a:pt x="0" y="817100"/>
                  </a:lnTo>
                  <a:lnTo>
                    <a:pt x="23345" y="827110"/>
                  </a:lnTo>
                  <a:lnTo>
                    <a:pt x="345851" y="75037"/>
                  </a:lnTo>
                  <a:lnTo>
                    <a:pt x="322507" y="65027"/>
                  </a:lnTo>
                  <a:close/>
                </a:path>
                <a:path w="369570" h="827404">
                  <a:moveTo>
                    <a:pt x="367337" y="53355"/>
                  </a:moveTo>
                  <a:lnTo>
                    <a:pt x="327512" y="53355"/>
                  </a:lnTo>
                  <a:lnTo>
                    <a:pt x="350856" y="63365"/>
                  </a:lnTo>
                  <a:lnTo>
                    <a:pt x="345851" y="75037"/>
                  </a:lnTo>
                  <a:lnTo>
                    <a:pt x="369195" y="85048"/>
                  </a:lnTo>
                  <a:lnTo>
                    <a:pt x="367337" y="53355"/>
                  </a:lnTo>
                  <a:close/>
                </a:path>
                <a:path w="369570" h="827404">
                  <a:moveTo>
                    <a:pt x="327512" y="53355"/>
                  </a:moveTo>
                  <a:lnTo>
                    <a:pt x="322507" y="65027"/>
                  </a:lnTo>
                  <a:lnTo>
                    <a:pt x="345851" y="75037"/>
                  </a:lnTo>
                  <a:lnTo>
                    <a:pt x="350856" y="63365"/>
                  </a:lnTo>
                  <a:lnTo>
                    <a:pt x="327512" y="53355"/>
                  </a:lnTo>
                  <a:close/>
                </a:path>
                <a:path w="369570" h="827404">
                  <a:moveTo>
                    <a:pt x="364210" y="0"/>
                  </a:moveTo>
                  <a:lnTo>
                    <a:pt x="299162" y="55017"/>
                  </a:lnTo>
                  <a:lnTo>
                    <a:pt x="322507" y="65027"/>
                  </a:lnTo>
                  <a:lnTo>
                    <a:pt x="327512" y="53355"/>
                  </a:lnTo>
                  <a:lnTo>
                    <a:pt x="367337" y="53355"/>
                  </a:lnTo>
                  <a:lnTo>
                    <a:pt x="36421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63567" y="3799332"/>
            <a:ext cx="83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30A0"/>
                </a:solidFill>
                <a:latin typeface="Calibri"/>
                <a:cs typeface="Calibri"/>
              </a:rPr>
              <a:t>Output</a:t>
            </a:r>
            <a:r>
              <a:rPr sz="1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79980" y="3461004"/>
            <a:ext cx="154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 Thread</a:t>
            </a:r>
            <a:r>
              <a:rPr sz="140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98351" y="4557666"/>
            <a:ext cx="980440" cy="1227455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590"/>
              </a:spcBef>
            </a:pPr>
            <a:r>
              <a:rPr sz="1200" spc="-10" dirty="0">
                <a:solidFill>
                  <a:srgbClr val="7030A0"/>
                </a:solidFill>
                <a:latin typeface="Calibri"/>
                <a:cs typeface="Calibri"/>
              </a:rPr>
              <a:t>P</a:t>
            </a:r>
            <a:r>
              <a:rPr sz="1200" u="heavy" spc="-1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arsing</a:t>
            </a:r>
            <a:r>
              <a:rPr sz="1200" u="heavy" spc="-1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 </a:t>
            </a:r>
            <a:r>
              <a:rPr sz="12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lo</a:t>
            </a:r>
            <a:r>
              <a:rPr sz="1200" spc="-5" dirty="0">
                <a:solidFill>
                  <a:srgbClr val="7030A0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65369" y="4323367"/>
            <a:ext cx="110489" cy="276860"/>
          </a:xfrm>
          <a:custGeom>
            <a:avLst/>
            <a:gdLst/>
            <a:ahLst/>
            <a:cxnLst/>
            <a:rect l="l" t="t" r="r" b="b"/>
            <a:pathLst>
              <a:path w="110489" h="276860">
                <a:moveTo>
                  <a:pt x="61847" y="207794"/>
                </a:moveTo>
                <a:lnTo>
                  <a:pt x="37578" y="215287"/>
                </a:lnTo>
                <a:lnTo>
                  <a:pt x="96464" y="276854"/>
                </a:lnTo>
                <a:lnTo>
                  <a:pt x="105894" y="219928"/>
                </a:lnTo>
                <a:lnTo>
                  <a:pt x="65594" y="219928"/>
                </a:lnTo>
                <a:lnTo>
                  <a:pt x="61847" y="207794"/>
                </a:lnTo>
                <a:close/>
              </a:path>
              <a:path w="110489" h="276860">
                <a:moveTo>
                  <a:pt x="86117" y="200300"/>
                </a:moveTo>
                <a:lnTo>
                  <a:pt x="61847" y="207794"/>
                </a:lnTo>
                <a:lnTo>
                  <a:pt x="65594" y="219928"/>
                </a:lnTo>
                <a:lnTo>
                  <a:pt x="89863" y="212434"/>
                </a:lnTo>
                <a:lnTo>
                  <a:pt x="86117" y="200300"/>
                </a:lnTo>
                <a:close/>
              </a:path>
              <a:path w="110489" h="276860">
                <a:moveTo>
                  <a:pt x="110387" y="192806"/>
                </a:moveTo>
                <a:lnTo>
                  <a:pt x="86117" y="200300"/>
                </a:lnTo>
                <a:lnTo>
                  <a:pt x="89863" y="212434"/>
                </a:lnTo>
                <a:lnTo>
                  <a:pt x="65594" y="219928"/>
                </a:lnTo>
                <a:lnTo>
                  <a:pt x="105894" y="219928"/>
                </a:lnTo>
                <a:lnTo>
                  <a:pt x="110387" y="192806"/>
                </a:lnTo>
                <a:close/>
              </a:path>
              <a:path w="110489" h="276860">
                <a:moveTo>
                  <a:pt x="24268" y="0"/>
                </a:moveTo>
                <a:lnTo>
                  <a:pt x="0" y="7494"/>
                </a:lnTo>
                <a:lnTo>
                  <a:pt x="61847" y="207794"/>
                </a:lnTo>
                <a:lnTo>
                  <a:pt x="86117" y="200300"/>
                </a:lnTo>
                <a:lnTo>
                  <a:pt x="24268" y="0"/>
                </a:lnTo>
                <a:close/>
              </a:path>
            </a:pathLst>
          </a:custGeom>
          <a:solidFill>
            <a:srgbClr val="54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2610827" y="4053287"/>
            <a:ext cx="4040504" cy="1794510"/>
            <a:chOff x="2610827" y="4053287"/>
            <a:chExt cx="4040504" cy="1794510"/>
          </a:xfrm>
        </p:grpSpPr>
        <p:sp>
          <p:nvSpPr>
            <p:cNvPr id="47" name="object 47"/>
            <p:cNvSpPr/>
            <p:nvPr/>
          </p:nvSpPr>
          <p:spPr>
            <a:xfrm>
              <a:off x="3023218" y="4181010"/>
              <a:ext cx="1038860" cy="1548765"/>
            </a:xfrm>
            <a:custGeom>
              <a:avLst/>
              <a:gdLst/>
              <a:ahLst/>
              <a:cxnLst/>
              <a:rect l="l" t="t" r="r" b="b"/>
              <a:pathLst>
                <a:path w="1038860" h="1548764">
                  <a:moveTo>
                    <a:pt x="0" y="0"/>
                  </a:moveTo>
                  <a:lnTo>
                    <a:pt x="1038519" y="0"/>
                  </a:lnTo>
                  <a:lnTo>
                    <a:pt x="1038519" y="1548476"/>
                  </a:lnTo>
                  <a:lnTo>
                    <a:pt x="0" y="154847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10827" y="4189467"/>
              <a:ext cx="425450" cy="510540"/>
            </a:xfrm>
            <a:custGeom>
              <a:avLst/>
              <a:gdLst/>
              <a:ahLst/>
              <a:cxnLst/>
              <a:rect l="l" t="t" r="r" b="b"/>
              <a:pathLst>
                <a:path w="425450" h="510539">
                  <a:moveTo>
                    <a:pt x="366657" y="459350"/>
                  </a:moveTo>
                  <a:lnTo>
                    <a:pt x="347087" y="475542"/>
                  </a:lnTo>
                  <a:lnTo>
                    <a:pt x="425018" y="509964"/>
                  </a:lnTo>
                  <a:lnTo>
                    <a:pt x="415563" y="469135"/>
                  </a:lnTo>
                  <a:lnTo>
                    <a:pt x="374754" y="469135"/>
                  </a:lnTo>
                  <a:lnTo>
                    <a:pt x="366657" y="459350"/>
                  </a:lnTo>
                  <a:close/>
                </a:path>
                <a:path w="425450" h="510539">
                  <a:moveTo>
                    <a:pt x="386227" y="443158"/>
                  </a:moveTo>
                  <a:lnTo>
                    <a:pt x="366657" y="459350"/>
                  </a:lnTo>
                  <a:lnTo>
                    <a:pt x="374754" y="469135"/>
                  </a:lnTo>
                  <a:lnTo>
                    <a:pt x="394323" y="452944"/>
                  </a:lnTo>
                  <a:lnTo>
                    <a:pt x="386227" y="443158"/>
                  </a:lnTo>
                  <a:close/>
                </a:path>
                <a:path w="425450" h="510539">
                  <a:moveTo>
                    <a:pt x="405798" y="426966"/>
                  </a:moveTo>
                  <a:lnTo>
                    <a:pt x="386227" y="443158"/>
                  </a:lnTo>
                  <a:lnTo>
                    <a:pt x="394323" y="452944"/>
                  </a:lnTo>
                  <a:lnTo>
                    <a:pt x="374754" y="469135"/>
                  </a:lnTo>
                  <a:lnTo>
                    <a:pt x="415563" y="469135"/>
                  </a:lnTo>
                  <a:lnTo>
                    <a:pt x="405798" y="426966"/>
                  </a:lnTo>
                  <a:close/>
                </a:path>
                <a:path w="425450" h="510539">
                  <a:moveTo>
                    <a:pt x="19570" y="0"/>
                  </a:moveTo>
                  <a:lnTo>
                    <a:pt x="0" y="16191"/>
                  </a:lnTo>
                  <a:lnTo>
                    <a:pt x="366657" y="459350"/>
                  </a:lnTo>
                  <a:lnTo>
                    <a:pt x="386227" y="443158"/>
                  </a:lnTo>
                  <a:lnTo>
                    <a:pt x="1957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0856" y="4072337"/>
              <a:ext cx="1291590" cy="1756410"/>
            </a:xfrm>
            <a:custGeom>
              <a:avLst/>
              <a:gdLst/>
              <a:ahLst/>
              <a:cxnLst/>
              <a:rect l="l" t="t" r="r" b="b"/>
              <a:pathLst>
                <a:path w="1291589" h="1756410">
                  <a:moveTo>
                    <a:pt x="0" y="0"/>
                  </a:moveTo>
                  <a:lnTo>
                    <a:pt x="1291422" y="0"/>
                  </a:lnTo>
                  <a:lnTo>
                    <a:pt x="1291422" y="1756355"/>
                  </a:lnTo>
                  <a:lnTo>
                    <a:pt x="0" y="175635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16539" y="4116168"/>
              <a:ext cx="1015365" cy="1712595"/>
            </a:xfrm>
            <a:custGeom>
              <a:avLst/>
              <a:gdLst/>
              <a:ahLst/>
              <a:cxnLst/>
              <a:rect l="l" t="t" r="r" b="b"/>
              <a:pathLst>
                <a:path w="1015365" h="1712595">
                  <a:moveTo>
                    <a:pt x="0" y="0"/>
                  </a:moveTo>
                  <a:lnTo>
                    <a:pt x="1015353" y="0"/>
                  </a:lnTo>
                  <a:lnTo>
                    <a:pt x="1015353" y="1712523"/>
                  </a:lnTo>
                  <a:lnTo>
                    <a:pt x="0" y="171252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1889B7-C6CF-4FB5-B488-D52D20F9CB02}"/>
              </a:ext>
            </a:extLst>
          </p:cNvPr>
          <p:cNvSpPr txBox="1"/>
          <p:nvPr/>
        </p:nvSpPr>
        <p:spPr>
          <a:xfrm>
            <a:off x="7085645" y="2594855"/>
            <a:ext cx="2943807" cy="392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Main Thread</a:t>
            </a: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</a:t>
            </a: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start</a:t>
            </a:r>
            <a:r>
              <a:rPr lang="en-US" sz="1800" spc="-8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  </a:t>
            </a: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</a:t>
            </a:r>
            <a:endParaRPr lang="en-US" sz="1800" dirty="0">
              <a:latin typeface="Calibri"/>
              <a:cs typeface="Calibri"/>
            </a:endParaRP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start</a:t>
            </a:r>
            <a:r>
              <a:rPr lang="en-US" sz="1800" spc="-85" dirty="0">
                <a:latin typeface="Calibri"/>
                <a:cs typeface="Calibri"/>
              </a:rPr>
              <a:t> </a:t>
            </a:r>
            <a:r>
              <a:rPr lang="en-US" spc="-85" dirty="0">
                <a:latin typeface="Calibri"/>
                <a:cs typeface="Calibri"/>
              </a:rPr>
              <a:t>C</a:t>
            </a:r>
            <a:endParaRPr lang="en-US" sz="1800" dirty="0">
              <a:latin typeface="Calibri"/>
              <a:cs typeface="Calibri"/>
            </a:endParaRP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P</a:t>
            </a:r>
            <a:endParaRPr lang="en-US" sz="1800" dirty="0">
              <a:latin typeface="Calibri"/>
              <a:cs typeface="Calibri"/>
            </a:endParaRP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wait</a:t>
            </a:r>
            <a:r>
              <a:rPr lang="en-US" sz="1800" spc="-85" dirty="0">
                <a:latin typeface="Calibri"/>
                <a:cs typeface="Calibri"/>
              </a:rPr>
              <a:t> P</a:t>
            </a:r>
            <a:endParaRPr lang="en-US" sz="1800" dirty="0">
              <a:latin typeface="Calibri"/>
              <a:cs typeface="Calibri"/>
            </a:endParaRPr>
          </a:p>
          <a:p>
            <a:pPr marL="169545" marR="220979" indent="-157480">
              <a:lnSpc>
                <a:spcPct val="101099"/>
              </a:lnSpc>
              <a:spcBef>
                <a:spcPts val="1045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80" dirty="0">
                <a:latin typeface="Calibri"/>
                <a:cs typeface="Calibri"/>
              </a:rPr>
              <a:t> </a:t>
            </a:r>
            <a:r>
              <a:rPr lang="en-US" spc="-80" dirty="0">
                <a:latin typeface="Calibri"/>
                <a:cs typeface="Calibri"/>
              </a:rPr>
              <a:t>C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 marL="169545" marR="220979" indent="-157480">
              <a:spcBef>
                <a:spcPts val="1045"/>
              </a:spcBef>
            </a:pPr>
            <a:r>
              <a:rPr lang="en-US" spc="-10" dirty="0">
                <a:latin typeface="Calibri"/>
                <a:cs typeface="Calibri"/>
              </a:rPr>
              <a:t>	</a:t>
            </a:r>
            <a:r>
              <a:rPr lang="en-US" sz="1800" spc="-10" dirty="0">
                <a:latin typeface="Calibri"/>
                <a:cs typeface="Calibri"/>
              </a:rPr>
              <a:t>wait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</a:t>
            </a:r>
          </a:p>
          <a:p>
            <a:pPr marL="169545" marR="220979" indent="-157480">
              <a:spcBef>
                <a:spcPts val="1045"/>
              </a:spcBef>
            </a:pPr>
            <a:r>
              <a:rPr lang="en-US" sz="1800" spc="-15" dirty="0">
                <a:latin typeface="Calibri"/>
                <a:cs typeface="Calibri"/>
              </a:rPr>
              <a:t>Check P log file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0121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solidFill>
                  <a:srgbClr val="000000"/>
                </a:solidFill>
                <a:latin typeface="Calibri Light"/>
                <a:cs typeface="Calibri Light"/>
              </a:rPr>
              <a:t>Check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Memory </a:t>
            </a: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Leaks </a:t>
            </a:r>
            <a:r>
              <a:rPr sz="3300" b="0" spc="-5" dirty="0">
                <a:solidFill>
                  <a:srgbClr val="000000"/>
                </a:solidFill>
                <a:latin typeface="Calibri Light"/>
                <a:cs typeface="Calibri Light"/>
              </a:rPr>
              <a:t>(in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your</a:t>
            </a:r>
            <a:r>
              <a:rPr sz="3300" b="0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code)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8479"/>
            <a:ext cx="7234555" cy="270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241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95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verify </a:t>
            </a:r>
            <a:r>
              <a:rPr sz="2100" spc="-10" dirty="0">
                <a:latin typeface="Calibri"/>
                <a:cs typeface="Calibri"/>
              </a:rPr>
              <a:t>that your </a:t>
            </a:r>
            <a:r>
              <a:rPr sz="2100" spc="-5" dirty="0">
                <a:latin typeface="Calibri"/>
                <a:cs typeface="Calibri"/>
              </a:rPr>
              <a:t>code </a:t>
            </a:r>
            <a:r>
              <a:rPr sz="2100" dirty="0">
                <a:latin typeface="Calibri"/>
                <a:cs typeface="Calibri"/>
              </a:rPr>
              <a:t>does not </a:t>
            </a:r>
            <a:r>
              <a:rPr sz="2100" spc="-5" dirty="0">
                <a:latin typeface="Calibri"/>
                <a:cs typeface="Calibri"/>
              </a:rPr>
              <a:t>result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20" dirty="0">
                <a:latin typeface="Calibri"/>
                <a:cs typeface="Calibri"/>
              </a:rPr>
              <a:t>any </a:t>
            </a:r>
            <a:r>
              <a:rPr sz="2100" dirty="0">
                <a:latin typeface="Calibri"/>
                <a:cs typeface="Calibri"/>
              </a:rPr>
              <a:t>memory </a:t>
            </a:r>
            <a:r>
              <a:rPr sz="2100" spc="-5" dirty="0">
                <a:latin typeface="Calibri"/>
                <a:cs typeface="Calibri"/>
              </a:rPr>
              <a:t>leaks,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use</a:t>
            </a:r>
            <a:endParaRPr sz="2100" dirty="0">
              <a:latin typeface="Calibri"/>
              <a:cs typeface="Calibri"/>
            </a:endParaRPr>
          </a:p>
          <a:p>
            <a:pPr marL="184150">
              <a:lnSpc>
                <a:spcPts val="2410"/>
              </a:lnSpc>
            </a:pP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valgrind() </a:t>
            </a:r>
            <a:r>
              <a:rPr sz="2100" spc="-15" dirty="0">
                <a:latin typeface="Calibri"/>
                <a:cs typeface="Calibri"/>
              </a:rPr>
              <a:t>to test </a:t>
            </a:r>
            <a:r>
              <a:rPr sz="2100" spc="-10" dirty="0">
                <a:latin typeface="Calibri"/>
                <a:cs typeface="Calibri"/>
              </a:rPr>
              <a:t>your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code.</a:t>
            </a:r>
            <a:endParaRPr sz="2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95" dirty="0">
                <a:latin typeface="Calibri"/>
                <a:cs typeface="Calibri"/>
              </a:rPr>
              <a:t>To </a:t>
            </a:r>
            <a:r>
              <a:rPr sz="2100" spc="-10" dirty="0">
                <a:latin typeface="Calibri"/>
                <a:cs typeface="Calibri"/>
              </a:rPr>
              <a:t>install </a:t>
            </a:r>
            <a:r>
              <a:rPr sz="2100" spc="-5" dirty="0">
                <a:latin typeface="Calibri"/>
                <a:cs typeface="Calibri"/>
              </a:rPr>
              <a:t>valgrind(), </a:t>
            </a:r>
            <a:r>
              <a:rPr sz="2100" dirty="0">
                <a:latin typeface="Calibri"/>
                <a:cs typeface="Calibri"/>
              </a:rPr>
              <a:t>run </a:t>
            </a:r>
            <a:r>
              <a:rPr sz="2100" spc="-5" dirty="0">
                <a:latin typeface="Calibri"/>
                <a:cs typeface="Calibri"/>
              </a:rPr>
              <a:t>the following</a:t>
            </a:r>
            <a:r>
              <a:rPr sz="2100" spc="1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command:</a:t>
            </a:r>
            <a:endParaRPr sz="2100" dirty="0">
              <a:latin typeface="Calibri"/>
              <a:cs typeface="Calibri"/>
            </a:endParaRPr>
          </a:p>
          <a:p>
            <a:pPr marL="1383665">
              <a:lnSpc>
                <a:spcPct val="100000"/>
              </a:lnSpc>
              <a:spcBef>
                <a:spcPts val="180"/>
              </a:spcBef>
            </a:pP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sudo apt-get install</a:t>
            </a:r>
            <a:r>
              <a:rPr sz="1800" spc="-3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valgrind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9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use valgrind()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monitor </a:t>
            </a:r>
            <a:r>
              <a:rPr sz="2100" spc="-10" dirty="0">
                <a:latin typeface="Calibri"/>
                <a:cs typeface="Calibri"/>
              </a:rPr>
              <a:t>your </a:t>
            </a:r>
            <a:r>
              <a:rPr sz="2100" spc="-15" dirty="0">
                <a:latin typeface="Calibri"/>
                <a:cs typeface="Calibri"/>
              </a:rPr>
              <a:t>program, </a:t>
            </a:r>
            <a:r>
              <a:rPr sz="2100" spc="-5" dirty="0">
                <a:latin typeface="Calibri"/>
                <a:cs typeface="Calibri"/>
              </a:rPr>
              <a:t>use this</a:t>
            </a:r>
            <a:r>
              <a:rPr sz="2100" spc="204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command:</a:t>
            </a:r>
            <a:endParaRPr sz="21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80"/>
              </a:spcBef>
            </a:pP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valgrind ./pa3main ……… text1.text</a:t>
            </a:r>
            <a:r>
              <a:rPr sz="1800" spc="-5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textN.txt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8695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5" dirty="0">
                <a:solidFill>
                  <a:srgbClr val="000000"/>
                </a:solidFill>
                <a:latin typeface="Calibri Light"/>
                <a:cs typeface="Calibri Light"/>
              </a:rPr>
              <a:t>Week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8</a:t>
            </a:r>
            <a:r>
              <a:rPr sz="33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Checklist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5339715" cy="1205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675"/>
              </a:spcBef>
              <a:buSzPct val="95238"/>
              <a:buFont typeface="Wingdings"/>
              <a:buChar char=""/>
              <a:tabLst>
                <a:tab pos="251460" algn="l"/>
              </a:tabLst>
            </a:pPr>
            <a:r>
              <a:rPr lang="en-IN" sz="2100" spc="-55" dirty="0">
                <a:latin typeface="Calibri"/>
                <a:cs typeface="Calibri"/>
              </a:rPr>
              <a:t>Complete Quiz</a:t>
            </a:r>
            <a:endParaRPr lang="en-IN" sz="2100" dirty="0">
              <a:latin typeface="Calibri"/>
              <a:cs typeface="Calibri"/>
            </a:endParaRPr>
          </a:p>
          <a:p>
            <a:pPr marL="250825" indent="-238760">
              <a:lnSpc>
                <a:spcPct val="100000"/>
              </a:lnSpc>
              <a:spcBef>
                <a:spcPts val="575"/>
              </a:spcBef>
              <a:buSzPct val="95238"/>
              <a:buFont typeface="Wingdings"/>
              <a:buChar char=""/>
              <a:tabLst>
                <a:tab pos="251460" algn="l"/>
              </a:tabLst>
            </a:pPr>
            <a:r>
              <a:rPr lang="en-US" sz="2100" spc="-55" dirty="0">
                <a:latin typeface="Calibri"/>
                <a:cs typeface="Calibri"/>
              </a:rPr>
              <a:t>Prepare for midterm</a:t>
            </a:r>
            <a:endParaRPr lang="en-US" sz="2100" dirty="0">
              <a:latin typeface="Calibri"/>
              <a:cs typeface="Calibri"/>
            </a:endParaRPr>
          </a:p>
          <a:p>
            <a:pPr marL="250825" indent="-238760">
              <a:lnSpc>
                <a:spcPct val="100000"/>
              </a:lnSpc>
              <a:spcBef>
                <a:spcPts val="575"/>
              </a:spcBef>
              <a:buSzPct val="95238"/>
              <a:buFont typeface="Wingdings"/>
              <a:buChar char=""/>
              <a:tabLst>
                <a:tab pos="251460" algn="l"/>
              </a:tabLst>
            </a:pPr>
            <a:r>
              <a:rPr sz="2100" b="1" spc="-10" dirty="0">
                <a:solidFill>
                  <a:srgbClr val="C00000"/>
                </a:solidFill>
                <a:latin typeface="Calibri"/>
                <a:cs typeface="Calibri"/>
              </a:rPr>
              <a:t>Start </a:t>
            </a:r>
            <a:r>
              <a:rPr sz="2100" b="1" spc="-50" dirty="0">
                <a:solidFill>
                  <a:srgbClr val="C00000"/>
                </a:solidFill>
                <a:latin typeface="Calibri"/>
                <a:cs typeface="Calibri"/>
              </a:rPr>
              <a:t>PA3 </a:t>
            </a:r>
            <a:r>
              <a:rPr sz="2100" spc="-15" dirty="0">
                <a:latin typeface="Calibri"/>
                <a:cs typeface="Calibri"/>
              </a:rPr>
              <a:t>(I’m </a:t>
            </a:r>
            <a:r>
              <a:rPr sz="2100" spc="-5" dirty="0">
                <a:latin typeface="Calibri"/>
                <a:cs typeface="Calibri"/>
              </a:rPr>
              <a:t>really </a:t>
            </a:r>
            <a:r>
              <a:rPr sz="2100" dirty="0">
                <a:latin typeface="Calibri"/>
                <a:cs typeface="Calibri"/>
              </a:rPr>
              <a:t>looking </a:t>
            </a:r>
            <a:r>
              <a:rPr sz="2100" spc="-5" dirty="0">
                <a:latin typeface="Calibri"/>
                <a:cs typeface="Calibri"/>
              </a:rPr>
              <a:t>out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spc="-10" dirty="0">
                <a:latin typeface="Calibri"/>
                <a:cs typeface="Calibri"/>
              </a:rPr>
              <a:t>you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here!!)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84" y="2410745"/>
            <a:ext cx="6740525" cy="1316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10"/>
              </a:spcBef>
            </a:pPr>
            <a:r>
              <a:rPr sz="4400" b="0" spc="15" dirty="0">
                <a:solidFill>
                  <a:srgbClr val="000000"/>
                </a:solidFill>
                <a:latin typeface="Calibri Light"/>
                <a:cs typeface="Calibri Light"/>
              </a:rPr>
              <a:t>Week</a:t>
            </a:r>
            <a:r>
              <a:rPr sz="4400" b="0" spc="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50" dirty="0">
                <a:solidFill>
                  <a:srgbClr val="000000"/>
                </a:solidFill>
                <a:latin typeface="Calibri Light"/>
                <a:cs typeface="Calibri Light"/>
              </a:rPr>
              <a:t>7</a:t>
            </a:r>
            <a:endParaRPr sz="4400">
              <a:latin typeface="Calibri Light"/>
              <a:cs typeface="Calibri Light"/>
            </a:endParaRPr>
          </a:p>
          <a:p>
            <a:pPr marL="12700">
              <a:lnSpc>
                <a:spcPts val="5135"/>
              </a:lnSpc>
            </a:pPr>
            <a:r>
              <a:rPr sz="4500" b="0" dirty="0">
                <a:solidFill>
                  <a:srgbClr val="000000"/>
                </a:solidFill>
                <a:latin typeface="Calibri Light"/>
                <a:cs typeface="Calibri Light"/>
              </a:rPr>
              <a:t>&gt; </a:t>
            </a:r>
            <a:r>
              <a:rPr sz="4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Programming </a:t>
            </a:r>
            <a:r>
              <a:rPr sz="4500" b="0" spc="-10" dirty="0">
                <a:solidFill>
                  <a:srgbClr val="000000"/>
                </a:solidFill>
                <a:latin typeface="Calibri Light"/>
                <a:cs typeface="Calibri Light"/>
              </a:rPr>
              <a:t>Assignment</a:t>
            </a:r>
            <a:r>
              <a:rPr sz="45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500" b="0" dirty="0">
                <a:solidFill>
                  <a:srgbClr val="000000"/>
                </a:solidFill>
                <a:latin typeface="Calibri Light"/>
                <a:cs typeface="Calibri Light"/>
              </a:rPr>
              <a:t>3</a:t>
            </a:r>
            <a:endParaRPr sz="4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8435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Half </a:t>
            </a:r>
            <a:r>
              <a:rPr sz="3300" b="0" spc="-40" dirty="0">
                <a:solidFill>
                  <a:srgbClr val="000000"/>
                </a:solidFill>
                <a:latin typeface="Calibri Light"/>
                <a:cs typeface="Calibri Light"/>
              </a:rPr>
              <a:t>way</a:t>
            </a:r>
            <a:r>
              <a:rPr sz="3300" b="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there??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650" y="1690690"/>
            <a:ext cx="4804023" cy="3623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6899" y="4087311"/>
            <a:ext cx="445770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8484" y="2367788"/>
            <a:ext cx="1535316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b="1" spc="-125" dirty="0">
                <a:solidFill>
                  <a:srgbClr val="548235"/>
                </a:solidFill>
                <a:latin typeface="Calibri"/>
                <a:cs typeface="Calibri"/>
              </a:rPr>
              <a:t>PA</a:t>
            </a:r>
            <a:r>
              <a:rPr sz="3600" b="1" spc="-10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548235"/>
                </a:solidFill>
                <a:latin typeface="Calibri"/>
                <a:cs typeface="Calibri"/>
              </a:rPr>
              <a:t>1</a:t>
            </a:r>
            <a:endParaRPr lang="en-IN" sz="3600" b="1" dirty="0">
              <a:solidFill>
                <a:srgbClr val="548235"/>
              </a:solidFill>
              <a:latin typeface="Calibri"/>
              <a:cs typeface="Calibri"/>
            </a:endParaRPr>
          </a:p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lang="en-IN" sz="3600" b="1" spc="-125" dirty="0">
                <a:solidFill>
                  <a:srgbClr val="548235"/>
                </a:solidFill>
                <a:latin typeface="Calibri"/>
                <a:cs typeface="Calibri"/>
              </a:rPr>
              <a:t>   </a:t>
            </a:r>
            <a:r>
              <a:rPr sz="3600" b="1" spc="-125" dirty="0">
                <a:solidFill>
                  <a:srgbClr val="548235"/>
                </a:solidFill>
                <a:latin typeface="Calibri"/>
                <a:cs typeface="Calibri"/>
              </a:rPr>
              <a:t>PA</a:t>
            </a:r>
            <a:r>
              <a:rPr sz="3600" b="1" spc="-10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548235"/>
                </a:solidFill>
                <a:latin typeface="Calibri"/>
                <a:cs typeface="Calibri"/>
              </a:rPr>
              <a:t>2</a:t>
            </a:r>
            <a:endParaRPr lang="en-IN" sz="3600" b="1" dirty="0">
              <a:solidFill>
                <a:srgbClr val="548235"/>
              </a:solidFill>
              <a:latin typeface="Calibri"/>
              <a:cs typeface="Calibri"/>
            </a:endParaRPr>
          </a:p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lang="en-IN" sz="3600" b="1" spc="-125" dirty="0">
                <a:solidFill>
                  <a:srgbClr val="C00000"/>
                </a:solidFill>
                <a:latin typeface="Calibri"/>
                <a:cs typeface="Calibri"/>
              </a:rPr>
              <a:t>PA</a:t>
            </a:r>
            <a:r>
              <a:rPr lang="en-IN" sz="36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36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</a:p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5175" b="1" spc="82" baseline="16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125" dirty="0">
                <a:solidFill>
                  <a:srgbClr val="0070C0"/>
                </a:solidFill>
                <a:latin typeface="Calibri"/>
                <a:cs typeface="Calibri"/>
              </a:rPr>
              <a:t>PA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9303" y="661416"/>
            <a:ext cx="6083808" cy="518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390" y="348488"/>
            <a:ext cx="1607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24906" y="2350515"/>
            <a:ext cx="1207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Domain</a:t>
            </a:r>
            <a:r>
              <a:rPr sz="16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896" y="3435604"/>
            <a:ext cx="886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IP</a:t>
            </a:r>
            <a:r>
              <a:rPr sz="1600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1607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6558915" cy="40690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b="1" spc="-10" dirty="0">
                <a:solidFill>
                  <a:srgbClr val="2F5597"/>
                </a:solidFill>
                <a:latin typeface="Calibri"/>
                <a:cs typeface="Calibri"/>
              </a:rPr>
              <a:t>GOAL</a:t>
            </a:r>
            <a:r>
              <a:rPr sz="2100" spc="-10" dirty="0">
                <a:solidFill>
                  <a:srgbClr val="2F5597"/>
                </a:solidFill>
                <a:latin typeface="Calibri"/>
                <a:cs typeface="Calibri"/>
              </a:rPr>
              <a:t>: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Use </a:t>
            </a:r>
            <a:r>
              <a:rPr sz="2100" b="1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PThreads</a:t>
            </a:r>
            <a:r>
              <a:rPr sz="2100" b="1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2F5597"/>
                </a:solidFill>
                <a:latin typeface="Calibri"/>
                <a:cs typeface="Calibri"/>
              </a:rPr>
              <a:t>to </a:t>
            </a:r>
            <a:r>
              <a:rPr sz="2100" spc="-10" dirty="0">
                <a:solidFill>
                  <a:srgbClr val="2F5597"/>
                </a:solidFill>
                <a:latin typeface="Calibri"/>
                <a:cs typeface="Calibri"/>
              </a:rPr>
              <a:t>code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100" spc="-5" dirty="0">
                <a:solidFill>
                  <a:srgbClr val="2F5597"/>
                </a:solidFill>
                <a:latin typeface="Calibri"/>
                <a:cs typeface="Calibri"/>
              </a:rPr>
              <a:t>DNS Name Resolution</a:t>
            </a:r>
            <a:r>
              <a:rPr sz="2100" spc="5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F5597"/>
                </a:solidFill>
                <a:latin typeface="Calibri"/>
                <a:cs typeface="Calibri"/>
              </a:rPr>
              <a:t>Engine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00" b="1" spc="-5" dirty="0">
                <a:latin typeface="Calibri"/>
                <a:cs typeface="Calibri"/>
              </a:rPr>
              <a:t>REQUIREMENTS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Process multiple</a:t>
            </a:r>
            <a:r>
              <a:rPr sz="2100" dirty="0">
                <a:latin typeface="Calibri"/>
                <a:cs typeface="Calibri"/>
              </a:rPr>
              <a:t> files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solidFill>
                  <a:srgbClr val="7030A0"/>
                </a:solidFill>
                <a:latin typeface="Calibri"/>
                <a:cs typeface="Calibri"/>
              </a:rPr>
              <a:t>Requesters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Get the </a:t>
            </a:r>
            <a:r>
              <a:rPr sz="1800" spc="-10" dirty="0">
                <a:latin typeface="Calibri"/>
                <a:cs typeface="Calibri"/>
              </a:rPr>
              <a:t>next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20" dirty="0">
                <a:latin typeface="Calibri"/>
                <a:cs typeface="Calibri"/>
              </a:rPr>
              <a:t>Parse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line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extract </a:t>
            </a:r>
            <a:r>
              <a:rPr sz="1800" spc="-5" dirty="0">
                <a:latin typeface="Calibri"/>
                <a:cs typeface="Calibri"/>
              </a:rPr>
              <a:t>the domain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Place the domain name 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shared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buffer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processing in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Resolvers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Get the </a:t>
            </a:r>
            <a:r>
              <a:rPr sz="1800" spc="-10" dirty="0">
                <a:latin typeface="Calibri"/>
                <a:cs typeface="Calibri"/>
              </a:rPr>
              <a:t>next request </a:t>
            </a:r>
            <a:r>
              <a:rPr sz="1800" spc="-5" dirty="0">
                <a:latin typeface="Calibri"/>
                <a:cs typeface="Calibri"/>
              </a:rPr>
              <a:t>(domain name)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shared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buffer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Do a </a:t>
            </a:r>
            <a:r>
              <a:rPr sz="1800" spc="-5" dirty="0">
                <a:latin typeface="Calibri"/>
                <a:cs typeface="Calibri"/>
              </a:rPr>
              <a:t>look </a:t>
            </a:r>
            <a:r>
              <a:rPr sz="1800" dirty="0">
                <a:latin typeface="Calibri"/>
                <a:cs typeface="Calibri"/>
              </a:rPr>
              <a:t>up of </a:t>
            </a:r>
            <a:r>
              <a:rPr sz="1800" spc="-5" dirty="0">
                <a:latin typeface="Calibri"/>
                <a:cs typeface="Calibri"/>
              </a:rPr>
              <a:t>the IP address based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the domain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Log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information into </a:t>
            </a: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1607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6851"/>
            <a:ext cx="6997065" cy="21228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750" b="1" spc="20" dirty="0">
                <a:solidFill>
                  <a:srgbClr val="7030A0"/>
                </a:solidFill>
                <a:latin typeface="Courier New"/>
                <a:cs typeface="Courier New"/>
              </a:rPr>
              <a:t>For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every</a:t>
            </a:r>
            <a:r>
              <a:rPr sz="1800" spc="-25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file</a:t>
            </a:r>
            <a:endParaRPr sz="18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650"/>
              </a:spcBef>
            </a:pPr>
            <a:r>
              <a:rPr sz="1750" b="1" spc="20" dirty="0">
                <a:solidFill>
                  <a:srgbClr val="7030A0"/>
                </a:solidFill>
                <a:latin typeface="Courier New"/>
                <a:cs typeface="Courier New"/>
              </a:rPr>
              <a:t>For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every line </a:t>
            </a:r>
            <a:r>
              <a:rPr sz="1800" spc="-5" dirty="0">
                <a:solidFill>
                  <a:srgbClr val="7030A0"/>
                </a:solidFill>
                <a:latin typeface="Courier New"/>
                <a:cs typeface="Courier New"/>
              </a:rPr>
              <a:t>in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the</a:t>
            </a:r>
            <a:r>
              <a:rPr sz="1800" spc="-55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file</a:t>
            </a:r>
            <a:endParaRPr sz="18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550"/>
              </a:spcBef>
            </a:pP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Parse line 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to </a:t>
            </a: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get domain</a:t>
            </a:r>
            <a:r>
              <a:rPr sz="18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names</a:t>
            </a:r>
            <a:endParaRPr sz="18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530"/>
              </a:spcBef>
            </a:pPr>
            <a:r>
              <a:rPr sz="1750" b="1" spc="20" dirty="0">
                <a:solidFill>
                  <a:srgbClr val="7030A0"/>
                </a:solidFill>
                <a:latin typeface="Courier New"/>
                <a:cs typeface="Courier New"/>
              </a:rPr>
              <a:t>For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every domain</a:t>
            </a:r>
            <a:r>
              <a:rPr sz="1800" spc="-35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  <a:p>
            <a:pPr marL="2070100" marR="5080">
              <a:lnSpc>
                <a:spcPct val="124400"/>
              </a:lnSpc>
              <a:spcBef>
                <a:spcPts val="120"/>
              </a:spcBef>
            </a:pP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Find the corresponding 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IP </a:t>
            </a: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address  Write information 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to </a:t>
            </a: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the output</a:t>
            </a:r>
            <a:r>
              <a:rPr sz="18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file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59" y="375920"/>
            <a:ext cx="1607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  <a:endParaRPr sz="3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4452" y="1316376"/>
            <a:ext cx="4772025" cy="2778125"/>
            <a:chOff x="614452" y="1316376"/>
            <a:chExt cx="4772025" cy="2778125"/>
          </a:xfrm>
        </p:grpSpPr>
        <p:sp>
          <p:nvSpPr>
            <p:cNvPr id="4" name="object 4"/>
            <p:cNvSpPr/>
            <p:nvPr/>
          </p:nvSpPr>
          <p:spPr>
            <a:xfrm>
              <a:off x="4266798" y="2062241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8986" y="229565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8986" y="250414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8986" y="2712637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8986" y="2921125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802" y="2527109"/>
              <a:ext cx="1299845" cy="1560830"/>
            </a:xfrm>
            <a:custGeom>
              <a:avLst/>
              <a:gdLst/>
              <a:ahLst/>
              <a:cxnLst/>
              <a:rect l="l" t="t" r="r" b="b"/>
              <a:pathLst>
                <a:path w="1299845" h="1560829">
                  <a:moveTo>
                    <a:pt x="0" y="266055"/>
                  </a:moveTo>
                  <a:lnTo>
                    <a:pt x="1118494" y="266055"/>
                  </a:lnTo>
                  <a:lnTo>
                    <a:pt x="1118494" y="1304723"/>
                  </a:lnTo>
                  <a:lnTo>
                    <a:pt x="1066084" y="1305937"/>
                  </a:lnTo>
                  <a:lnTo>
                    <a:pt x="1016941" y="1309444"/>
                  </a:lnTo>
                  <a:lnTo>
                    <a:pt x="970838" y="1315045"/>
                  </a:lnTo>
                  <a:lnTo>
                    <a:pt x="927551" y="1322537"/>
                  </a:lnTo>
                  <a:lnTo>
                    <a:pt x="886855" y="1331719"/>
                  </a:lnTo>
                  <a:lnTo>
                    <a:pt x="848524" y="1342390"/>
                  </a:lnTo>
                  <a:lnTo>
                    <a:pt x="812332" y="1354349"/>
                  </a:lnTo>
                  <a:lnTo>
                    <a:pt x="745468" y="1381325"/>
                  </a:lnTo>
                  <a:lnTo>
                    <a:pt x="684460" y="1411038"/>
                  </a:lnTo>
                  <a:lnTo>
                    <a:pt x="627506" y="1441877"/>
                  </a:lnTo>
                  <a:lnTo>
                    <a:pt x="599986" y="1457217"/>
                  </a:lnTo>
                  <a:lnTo>
                    <a:pt x="572804" y="1472234"/>
                  </a:lnTo>
                  <a:lnTo>
                    <a:pt x="518552" y="1500498"/>
                  </a:lnTo>
                  <a:lnTo>
                    <a:pt x="462947" y="1525059"/>
                  </a:lnTo>
                  <a:lnTo>
                    <a:pt x="404188" y="1544309"/>
                  </a:lnTo>
                  <a:lnTo>
                    <a:pt x="340472" y="1556637"/>
                  </a:lnTo>
                  <a:lnTo>
                    <a:pt x="269997" y="1560433"/>
                  </a:lnTo>
                  <a:lnTo>
                    <a:pt x="231662" y="1558629"/>
                  </a:lnTo>
                  <a:lnTo>
                    <a:pt x="190962" y="1554088"/>
                  </a:lnTo>
                  <a:lnTo>
                    <a:pt x="147671" y="1546610"/>
                  </a:lnTo>
                  <a:lnTo>
                    <a:pt x="101563" y="1535992"/>
                  </a:lnTo>
                  <a:lnTo>
                    <a:pt x="52415" y="1522035"/>
                  </a:lnTo>
                  <a:lnTo>
                    <a:pt x="0" y="1504536"/>
                  </a:lnTo>
                  <a:lnTo>
                    <a:pt x="0" y="266055"/>
                  </a:lnTo>
                  <a:close/>
                </a:path>
                <a:path w="1299845" h="1560829">
                  <a:moveTo>
                    <a:pt x="92150" y="266055"/>
                  </a:moveTo>
                  <a:lnTo>
                    <a:pt x="92150" y="131398"/>
                  </a:lnTo>
                  <a:lnTo>
                    <a:pt x="1203005" y="131398"/>
                  </a:lnTo>
                  <a:lnTo>
                    <a:pt x="1203005" y="1176582"/>
                  </a:lnTo>
                  <a:lnTo>
                    <a:pt x="1171986" y="1177713"/>
                  </a:lnTo>
                  <a:lnTo>
                    <a:pt x="1144914" y="1180201"/>
                  </a:lnTo>
                  <a:lnTo>
                    <a:pt x="1125760" y="1182689"/>
                  </a:lnTo>
                  <a:lnTo>
                    <a:pt x="1118494" y="1183821"/>
                  </a:lnTo>
                </a:path>
                <a:path w="1299845" h="1560829">
                  <a:moveTo>
                    <a:pt x="178766" y="131398"/>
                  </a:moveTo>
                  <a:lnTo>
                    <a:pt x="178766" y="0"/>
                  </a:lnTo>
                  <a:lnTo>
                    <a:pt x="1299245" y="0"/>
                  </a:lnTo>
                  <a:lnTo>
                    <a:pt x="1299245" y="1041925"/>
                  </a:lnTo>
                  <a:lnTo>
                    <a:pt x="1263906" y="1042773"/>
                  </a:lnTo>
                  <a:lnTo>
                    <a:pt x="1233080" y="1044640"/>
                  </a:lnTo>
                  <a:lnTo>
                    <a:pt x="1211275" y="1046506"/>
                  </a:lnTo>
                  <a:lnTo>
                    <a:pt x="1203005" y="1047355"/>
                  </a:lnTo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029" y="323726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4036" y="1322726"/>
              <a:ext cx="1404727" cy="802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4036" y="1322726"/>
              <a:ext cx="1405255" cy="802640"/>
            </a:xfrm>
            <a:custGeom>
              <a:avLst/>
              <a:gdLst/>
              <a:ahLst/>
              <a:cxnLst/>
              <a:rect l="l" t="t" r="r" b="b"/>
              <a:pathLst>
                <a:path w="1405254" h="802639">
                  <a:moveTo>
                    <a:pt x="1170608" y="802277"/>
                  </a:moveTo>
                  <a:lnTo>
                    <a:pt x="1102990" y="785293"/>
                  </a:lnTo>
                  <a:lnTo>
                    <a:pt x="1043126" y="737651"/>
                  </a:lnTo>
                  <a:lnTo>
                    <a:pt x="1017006" y="703884"/>
                  </a:lnTo>
                  <a:lnTo>
                    <a:pt x="993912" y="664314"/>
                  </a:lnTo>
                  <a:lnTo>
                    <a:pt x="974204" y="619562"/>
                  </a:lnTo>
                  <a:lnTo>
                    <a:pt x="958245" y="570248"/>
                  </a:lnTo>
                  <a:lnTo>
                    <a:pt x="946398" y="516992"/>
                  </a:lnTo>
                  <a:lnTo>
                    <a:pt x="939024" y="460415"/>
                  </a:lnTo>
                  <a:lnTo>
                    <a:pt x="936486" y="401138"/>
                  </a:lnTo>
                  <a:lnTo>
                    <a:pt x="939024" y="341861"/>
                  </a:lnTo>
                  <a:lnTo>
                    <a:pt x="946398" y="285284"/>
                  </a:lnTo>
                  <a:lnTo>
                    <a:pt x="958245" y="232028"/>
                  </a:lnTo>
                  <a:lnTo>
                    <a:pt x="974204" y="182714"/>
                  </a:lnTo>
                  <a:lnTo>
                    <a:pt x="993912" y="137962"/>
                  </a:lnTo>
                  <a:lnTo>
                    <a:pt x="1017006" y="98392"/>
                  </a:lnTo>
                  <a:lnTo>
                    <a:pt x="1043126" y="64625"/>
                  </a:lnTo>
                  <a:lnTo>
                    <a:pt x="1071908" y="37282"/>
                  </a:lnTo>
                  <a:lnTo>
                    <a:pt x="1136011" y="4349"/>
                  </a:lnTo>
                  <a:lnTo>
                    <a:pt x="1170608" y="0"/>
                  </a:lnTo>
                </a:path>
                <a:path w="1405254" h="802639">
                  <a:moveTo>
                    <a:pt x="234121" y="0"/>
                  </a:moveTo>
                  <a:lnTo>
                    <a:pt x="1170608" y="0"/>
                  </a:lnTo>
                  <a:lnTo>
                    <a:pt x="1205204" y="4349"/>
                  </a:lnTo>
                  <a:lnTo>
                    <a:pt x="1269307" y="37282"/>
                  </a:lnTo>
                  <a:lnTo>
                    <a:pt x="1298089" y="64625"/>
                  </a:lnTo>
                  <a:lnTo>
                    <a:pt x="1324208" y="98392"/>
                  </a:lnTo>
                  <a:lnTo>
                    <a:pt x="1347302" y="137962"/>
                  </a:lnTo>
                  <a:lnTo>
                    <a:pt x="1367010" y="182714"/>
                  </a:lnTo>
                  <a:lnTo>
                    <a:pt x="1382969" y="232028"/>
                  </a:lnTo>
                  <a:lnTo>
                    <a:pt x="1394816" y="285284"/>
                  </a:lnTo>
                  <a:lnTo>
                    <a:pt x="1402190" y="341861"/>
                  </a:lnTo>
                  <a:lnTo>
                    <a:pt x="1404729" y="401138"/>
                  </a:lnTo>
                  <a:lnTo>
                    <a:pt x="1402190" y="460415"/>
                  </a:lnTo>
                  <a:lnTo>
                    <a:pt x="1394816" y="516992"/>
                  </a:lnTo>
                  <a:lnTo>
                    <a:pt x="1382969" y="570248"/>
                  </a:lnTo>
                  <a:lnTo>
                    <a:pt x="1367010" y="619562"/>
                  </a:lnTo>
                  <a:lnTo>
                    <a:pt x="1347302" y="664314"/>
                  </a:lnTo>
                  <a:lnTo>
                    <a:pt x="1324208" y="703884"/>
                  </a:lnTo>
                  <a:lnTo>
                    <a:pt x="1298089" y="737651"/>
                  </a:lnTo>
                  <a:lnTo>
                    <a:pt x="1269307" y="764994"/>
                  </a:lnTo>
                  <a:lnTo>
                    <a:pt x="1205204" y="797927"/>
                  </a:lnTo>
                  <a:lnTo>
                    <a:pt x="1170608" y="802277"/>
                  </a:lnTo>
                  <a:lnTo>
                    <a:pt x="234121" y="802277"/>
                  </a:lnTo>
                  <a:lnTo>
                    <a:pt x="166504" y="785293"/>
                  </a:lnTo>
                  <a:lnTo>
                    <a:pt x="106639" y="737651"/>
                  </a:lnTo>
                  <a:lnTo>
                    <a:pt x="80520" y="703884"/>
                  </a:lnTo>
                  <a:lnTo>
                    <a:pt x="57426" y="664314"/>
                  </a:lnTo>
                  <a:lnTo>
                    <a:pt x="37718" y="619562"/>
                  </a:lnTo>
                  <a:lnTo>
                    <a:pt x="21759" y="570248"/>
                  </a:lnTo>
                  <a:lnTo>
                    <a:pt x="9912" y="516992"/>
                  </a:lnTo>
                  <a:lnTo>
                    <a:pt x="2538" y="460415"/>
                  </a:lnTo>
                  <a:lnTo>
                    <a:pt x="0" y="401138"/>
                  </a:lnTo>
                  <a:lnTo>
                    <a:pt x="2538" y="341861"/>
                  </a:lnTo>
                  <a:lnTo>
                    <a:pt x="9912" y="285284"/>
                  </a:lnTo>
                  <a:lnTo>
                    <a:pt x="21759" y="232028"/>
                  </a:lnTo>
                  <a:lnTo>
                    <a:pt x="37718" y="182714"/>
                  </a:lnTo>
                  <a:lnTo>
                    <a:pt x="57426" y="137962"/>
                  </a:lnTo>
                  <a:lnTo>
                    <a:pt x="80520" y="98392"/>
                  </a:lnTo>
                  <a:lnTo>
                    <a:pt x="106639" y="64625"/>
                  </a:lnTo>
                  <a:lnTo>
                    <a:pt x="135421" y="37282"/>
                  </a:lnTo>
                  <a:lnTo>
                    <a:pt x="199524" y="4349"/>
                  </a:lnTo>
                  <a:lnTo>
                    <a:pt x="234121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69588" y="1246124"/>
            <a:ext cx="553085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3600000">
            <a:off x="2661451" y="1555651"/>
            <a:ext cx="47855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Calibri"/>
                <a:cs typeface="Calibri"/>
              </a:rPr>
              <a:t>. .  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07835" y="1316376"/>
            <a:ext cx="1417955" cy="815340"/>
            <a:chOff x="6007835" y="1316376"/>
            <a:chExt cx="1417955" cy="815340"/>
          </a:xfrm>
        </p:grpSpPr>
        <p:sp>
          <p:nvSpPr>
            <p:cNvPr id="16" name="object 16"/>
            <p:cNvSpPr/>
            <p:nvPr/>
          </p:nvSpPr>
          <p:spPr>
            <a:xfrm>
              <a:off x="6014185" y="1322726"/>
              <a:ext cx="1404729" cy="802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4185" y="1322726"/>
              <a:ext cx="1405255" cy="802640"/>
            </a:xfrm>
            <a:custGeom>
              <a:avLst/>
              <a:gdLst/>
              <a:ahLst/>
              <a:cxnLst/>
              <a:rect l="l" t="t" r="r" b="b"/>
              <a:pathLst>
                <a:path w="1405254" h="802639">
                  <a:moveTo>
                    <a:pt x="1170608" y="802277"/>
                  </a:moveTo>
                  <a:lnTo>
                    <a:pt x="1102990" y="785293"/>
                  </a:lnTo>
                  <a:lnTo>
                    <a:pt x="1043126" y="737651"/>
                  </a:lnTo>
                  <a:lnTo>
                    <a:pt x="1017006" y="703884"/>
                  </a:lnTo>
                  <a:lnTo>
                    <a:pt x="993912" y="664314"/>
                  </a:lnTo>
                  <a:lnTo>
                    <a:pt x="974204" y="619562"/>
                  </a:lnTo>
                  <a:lnTo>
                    <a:pt x="958245" y="570248"/>
                  </a:lnTo>
                  <a:lnTo>
                    <a:pt x="946398" y="516992"/>
                  </a:lnTo>
                  <a:lnTo>
                    <a:pt x="939024" y="460415"/>
                  </a:lnTo>
                  <a:lnTo>
                    <a:pt x="936486" y="401138"/>
                  </a:lnTo>
                  <a:lnTo>
                    <a:pt x="939024" y="341861"/>
                  </a:lnTo>
                  <a:lnTo>
                    <a:pt x="946398" y="285284"/>
                  </a:lnTo>
                  <a:lnTo>
                    <a:pt x="958245" y="232028"/>
                  </a:lnTo>
                  <a:lnTo>
                    <a:pt x="974204" y="182714"/>
                  </a:lnTo>
                  <a:lnTo>
                    <a:pt x="993912" y="137962"/>
                  </a:lnTo>
                  <a:lnTo>
                    <a:pt x="1017006" y="98392"/>
                  </a:lnTo>
                  <a:lnTo>
                    <a:pt x="1043126" y="64625"/>
                  </a:lnTo>
                  <a:lnTo>
                    <a:pt x="1071908" y="37282"/>
                  </a:lnTo>
                  <a:lnTo>
                    <a:pt x="1136011" y="4349"/>
                  </a:lnTo>
                  <a:lnTo>
                    <a:pt x="1170608" y="0"/>
                  </a:lnTo>
                </a:path>
                <a:path w="1405254" h="802639">
                  <a:moveTo>
                    <a:pt x="234121" y="0"/>
                  </a:moveTo>
                  <a:lnTo>
                    <a:pt x="1170608" y="0"/>
                  </a:lnTo>
                  <a:lnTo>
                    <a:pt x="1205204" y="4349"/>
                  </a:lnTo>
                  <a:lnTo>
                    <a:pt x="1269307" y="37282"/>
                  </a:lnTo>
                  <a:lnTo>
                    <a:pt x="1298089" y="64625"/>
                  </a:lnTo>
                  <a:lnTo>
                    <a:pt x="1324208" y="98392"/>
                  </a:lnTo>
                  <a:lnTo>
                    <a:pt x="1347302" y="137962"/>
                  </a:lnTo>
                  <a:lnTo>
                    <a:pt x="1367010" y="182714"/>
                  </a:lnTo>
                  <a:lnTo>
                    <a:pt x="1382969" y="232028"/>
                  </a:lnTo>
                  <a:lnTo>
                    <a:pt x="1394816" y="285284"/>
                  </a:lnTo>
                  <a:lnTo>
                    <a:pt x="1402190" y="341861"/>
                  </a:lnTo>
                  <a:lnTo>
                    <a:pt x="1404729" y="401138"/>
                  </a:lnTo>
                  <a:lnTo>
                    <a:pt x="1402190" y="460415"/>
                  </a:lnTo>
                  <a:lnTo>
                    <a:pt x="1394816" y="516992"/>
                  </a:lnTo>
                  <a:lnTo>
                    <a:pt x="1382969" y="570248"/>
                  </a:lnTo>
                  <a:lnTo>
                    <a:pt x="1367010" y="619562"/>
                  </a:lnTo>
                  <a:lnTo>
                    <a:pt x="1347302" y="664314"/>
                  </a:lnTo>
                  <a:lnTo>
                    <a:pt x="1324208" y="703884"/>
                  </a:lnTo>
                  <a:lnTo>
                    <a:pt x="1298089" y="737651"/>
                  </a:lnTo>
                  <a:lnTo>
                    <a:pt x="1269307" y="764994"/>
                  </a:lnTo>
                  <a:lnTo>
                    <a:pt x="1205204" y="797927"/>
                  </a:lnTo>
                  <a:lnTo>
                    <a:pt x="1170608" y="802277"/>
                  </a:lnTo>
                  <a:lnTo>
                    <a:pt x="234121" y="802277"/>
                  </a:lnTo>
                  <a:lnTo>
                    <a:pt x="166504" y="785293"/>
                  </a:lnTo>
                  <a:lnTo>
                    <a:pt x="106639" y="737651"/>
                  </a:lnTo>
                  <a:lnTo>
                    <a:pt x="80520" y="703884"/>
                  </a:lnTo>
                  <a:lnTo>
                    <a:pt x="57426" y="664314"/>
                  </a:lnTo>
                  <a:lnTo>
                    <a:pt x="37718" y="619562"/>
                  </a:lnTo>
                  <a:lnTo>
                    <a:pt x="21759" y="570248"/>
                  </a:lnTo>
                  <a:lnTo>
                    <a:pt x="9912" y="516992"/>
                  </a:lnTo>
                  <a:lnTo>
                    <a:pt x="2538" y="460415"/>
                  </a:lnTo>
                  <a:lnTo>
                    <a:pt x="0" y="401138"/>
                  </a:lnTo>
                  <a:lnTo>
                    <a:pt x="2538" y="341861"/>
                  </a:lnTo>
                  <a:lnTo>
                    <a:pt x="9912" y="285284"/>
                  </a:lnTo>
                  <a:lnTo>
                    <a:pt x="21759" y="232028"/>
                  </a:lnTo>
                  <a:lnTo>
                    <a:pt x="37718" y="182714"/>
                  </a:lnTo>
                  <a:lnTo>
                    <a:pt x="57426" y="137962"/>
                  </a:lnTo>
                  <a:lnTo>
                    <a:pt x="80520" y="98392"/>
                  </a:lnTo>
                  <a:lnTo>
                    <a:pt x="106639" y="64625"/>
                  </a:lnTo>
                  <a:lnTo>
                    <a:pt x="135421" y="37282"/>
                  </a:lnTo>
                  <a:lnTo>
                    <a:pt x="199524" y="4349"/>
                  </a:lnTo>
                  <a:lnTo>
                    <a:pt x="234121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 rot="3600000">
            <a:off x="6458563" y="1587453"/>
            <a:ext cx="37872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01470" y="2521502"/>
            <a:ext cx="1125855" cy="1298575"/>
            <a:chOff x="7901470" y="2521502"/>
            <a:chExt cx="1125855" cy="1298575"/>
          </a:xfrm>
        </p:grpSpPr>
        <p:sp>
          <p:nvSpPr>
            <p:cNvPr id="20" name="object 20"/>
            <p:cNvSpPr/>
            <p:nvPr/>
          </p:nvSpPr>
          <p:spPr>
            <a:xfrm>
              <a:off x="7907820" y="2527852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60008" y="2761270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60008" y="3178248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60008" y="3386736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75628" y="5078983"/>
            <a:ext cx="12877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Calibri"/>
                <a:cs typeface="Calibri"/>
              </a:rPr>
              <a:t>Record </a:t>
            </a:r>
            <a:r>
              <a:rPr sz="1500" dirty="0">
                <a:latin typeface="Calibri"/>
                <a:cs typeface="Calibri"/>
              </a:rPr>
              <a:t>which  </a:t>
            </a:r>
            <a:r>
              <a:rPr sz="1500" spc="-5" dirty="0">
                <a:latin typeface="Calibri"/>
                <a:cs typeface="Calibri"/>
              </a:rPr>
              <a:t>process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handled 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request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4718" y="3494023"/>
            <a:ext cx="12668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Store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single  </a:t>
            </a:r>
            <a:r>
              <a:rPr sz="1500" spc="-10" dirty="0">
                <a:latin typeface="Calibri"/>
                <a:cs typeface="Calibri"/>
              </a:rPr>
              <a:t>request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an  entry of </a:t>
            </a:r>
            <a:r>
              <a:rPr sz="1500" dirty="0">
                <a:latin typeface="Calibri"/>
                <a:cs typeface="Calibri"/>
              </a:rPr>
              <a:t>a  </a:t>
            </a:r>
            <a:r>
              <a:rPr sz="1500" spc="-10" dirty="0">
                <a:latin typeface="Calibri"/>
                <a:cs typeface="Calibri"/>
              </a:rPr>
              <a:t>shared buffer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 given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size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61266" y="472947"/>
            <a:ext cx="1666875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16637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Read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  </a:t>
            </a:r>
            <a:r>
              <a:rPr sz="1600" spc="-5" dirty="0">
                <a:latin typeface="Calibri"/>
                <a:cs typeface="Calibri"/>
              </a:rPr>
              <a:t>multiple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15603" y="3638251"/>
            <a:ext cx="1125855" cy="1298575"/>
            <a:chOff x="2615603" y="3638251"/>
            <a:chExt cx="1125855" cy="1298575"/>
          </a:xfrm>
        </p:grpSpPr>
        <p:sp>
          <p:nvSpPr>
            <p:cNvPr id="28" name="object 28"/>
            <p:cNvSpPr/>
            <p:nvPr/>
          </p:nvSpPr>
          <p:spPr>
            <a:xfrm>
              <a:off x="2621953" y="3644601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74141" y="408650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74141" y="429499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74141" y="4503487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64549" y="3548602"/>
            <a:ext cx="1243330" cy="1456055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25"/>
              </a:spcBef>
            </a:pPr>
            <a:r>
              <a:rPr sz="1400" u="heavy" spc="-1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Parsing </a:t>
            </a:r>
            <a:r>
              <a:rPr sz="14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log</a:t>
            </a:r>
            <a:r>
              <a:rPr sz="1400" u="heavy" spc="6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6128" y="2441026"/>
            <a:ext cx="1243330" cy="1456055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75895" marR="212725">
              <a:lnSpc>
                <a:spcPct val="101400"/>
              </a:lnSpc>
              <a:spcBef>
                <a:spcPts val="500"/>
              </a:spcBef>
              <a:tabLst>
                <a:tab pos="1021715" algn="l"/>
              </a:tabLst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Conversion 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l</a:t>
            </a:r>
            <a:r>
              <a:rPr sz="14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og	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2333" y="1635252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51476" y="1549133"/>
            <a:ext cx="7116445" cy="1995805"/>
            <a:chOff x="1351476" y="1549133"/>
            <a:chExt cx="7116445" cy="1995805"/>
          </a:xfrm>
        </p:grpSpPr>
        <p:sp>
          <p:nvSpPr>
            <p:cNvPr id="36" name="object 36"/>
            <p:cNvSpPr/>
            <p:nvPr/>
          </p:nvSpPr>
          <p:spPr>
            <a:xfrm>
              <a:off x="1351470" y="1549133"/>
              <a:ext cx="7116445" cy="1995805"/>
            </a:xfrm>
            <a:custGeom>
              <a:avLst/>
              <a:gdLst/>
              <a:ahLst/>
              <a:cxnLst/>
              <a:rect l="l" t="t" r="r" b="b"/>
              <a:pathLst>
                <a:path w="7116445" h="1995804">
                  <a:moveTo>
                    <a:pt x="932561" y="174739"/>
                  </a:moveTo>
                  <a:lnTo>
                    <a:pt x="850049" y="195961"/>
                  </a:lnTo>
                  <a:lnTo>
                    <a:pt x="866711" y="215138"/>
                  </a:lnTo>
                  <a:lnTo>
                    <a:pt x="0" y="968400"/>
                  </a:lnTo>
                  <a:lnTo>
                    <a:pt x="16662" y="987564"/>
                  </a:lnTo>
                  <a:lnTo>
                    <a:pt x="883373" y="234315"/>
                  </a:lnTo>
                  <a:lnTo>
                    <a:pt x="900036" y="253479"/>
                  </a:lnTo>
                  <a:lnTo>
                    <a:pt x="919314" y="206806"/>
                  </a:lnTo>
                  <a:lnTo>
                    <a:pt x="932561" y="174739"/>
                  </a:lnTo>
                  <a:close/>
                </a:path>
                <a:path w="7116445" h="1995804">
                  <a:moveTo>
                    <a:pt x="1492681" y="1917852"/>
                  </a:moveTo>
                  <a:lnTo>
                    <a:pt x="1467307" y="1918792"/>
                  </a:lnTo>
                  <a:lnTo>
                    <a:pt x="1417891" y="584466"/>
                  </a:lnTo>
                  <a:lnTo>
                    <a:pt x="1392516" y="585406"/>
                  </a:lnTo>
                  <a:lnTo>
                    <a:pt x="1441919" y="1919732"/>
                  </a:lnTo>
                  <a:lnTo>
                    <a:pt x="1416532" y="1920671"/>
                  </a:lnTo>
                  <a:lnTo>
                    <a:pt x="1457426" y="1995411"/>
                  </a:lnTo>
                  <a:lnTo>
                    <a:pt x="1486065" y="1932419"/>
                  </a:lnTo>
                  <a:lnTo>
                    <a:pt x="1492681" y="1917852"/>
                  </a:lnTo>
                  <a:close/>
                </a:path>
                <a:path w="7116445" h="1995804">
                  <a:moveTo>
                    <a:pt x="1720710" y="1881276"/>
                  </a:moveTo>
                  <a:lnTo>
                    <a:pt x="1695780" y="1886153"/>
                  </a:lnTo>
                  <a:lnTo>
                    <a:pt x="1443786" y="597039"/>
                  </a:lnTo>
                  <a:lnTo>
                    <a:pt x="1418856" y="601916"/>
                  </a:lnTo>
                  <a:lnTo>
                    <a:pt x="1670850" y="1891030"/>
                  </a:lnTo>
                  <a:lnTo>
                    <a:pt x="1645920" y="1895894"/>
                  </a:lnTo>
                  <a:lnTo>
                    <a:pt x="1697939" y="1963369"/>
                  </a:lnTo>
                  <a:lnTo>
                    <a:pt x="1714550" y="1903488"/>
                  </a:lnTo>
                  <a:lnTo>
                    <a:pt x="1720710" y="1881276"/>
                  </a:lnTo>
                  <a:close/>
                </a:path>
                <a:path w="7116445" h="1995804">
                  <a:moveTo>
                    <a:pt x="2832189" y="609777"/>
                  </a:moveTo>
                  <a:lnTo>
                    <a:pt x="2768625" y="559993"/>
                  </a:lnTo>
                  <a:lnTo>
                    <a:pt x="2763558" y="584885"/>
                  </a:lnTo>
                  <a:lnTo>
                    <a:pt x="2241893" y="478751"/>
                  </a:lnTo>
                  <a:lnTo>
                    <a:pt x="2239886" y="488607"/>
                  </a:lnTo>
                  <a:lnTo>
                    <a:pt x="2224176" y="477812"/>
                  </a:lnTo>
                  <a:lnTo>
                    <a:pt x="2209800" y="498754"/>
                  </a:lnTo>
                  <a:lnTo>
                    <a:pt x="2734945" y="859243"/>
                  </a:lnTo>
                  <a:lnTo>
                    <a:pt x="2720568" y="880186"/>
                  </a:lnTo>
                  <a:lnTo>
                    <a:pt x="2804960" y="891895"/>
                  </a:lnTo>
                  <a:lnTo>
                    <a:pt x="2790863" y="866432"/>
                  </a:lnTo>
                  <a:lnTo>
                    <a:pt x="2763697" y="817359"/>
                  </a:lnTo>
                  <a:lnTo>
                    <a:pt x="2749321" y="838301"/>
                  </a:lnTo>
                  <a:lnTo>
                    <a:pt x="2272322" y="510870"/>
                  </a:lnTo>
                  <a:lnTo>
                    <a:pt x="2758490" y="609777"/>
                  </a:lnTo>
                  <a:lnTo>
                    <a:pt x="2771444" y="609777"/>
                  </a:lnTo>
                  <a:lnTo>
                    <a:pt x="2832189" y="609777"/>
                  </a:lnTo>
                  <a:close/>
                </a:path>
                <a:path w="7116445" h="1995804">
                  <a:moveTo>
                    <a:pt x="2835694" y="612521"/>
                  </a:moveTo>
                  <a:lnTo>
                    <a:pt x="2835427" y="612305"/>
                  </a:lnTo>
                  <a:lnTo>
                    <a:pt x="2770936" y="612305"/>
                  </a:lnTo>
                  <a:lnTo>
                    <a:pt x="2757982" y="612305"/>
                  </a:lnTo>
                  <a:lnTo>
                    <a:pt x="2753436" y="634669"/>
                  </a:lnTo>
                  <a:lnTo>
                    <a:pt x="2835694" y="612521"/>
                  </a:lnTo>
                  <a:close/>
                </a:path>
                <a:path w="7116445" h="1995804">
                  <a:moveTo>
                    <a:pt x="4702035" y="0"/>
                  </a:moveTo>
                  <a:lnTo>
                    <a:pt x="4624705" y="35763"/>
                  </a:lnTo>
                  <a:lnTo>
                    <a:pt x="4644555" y="51612"/>
                  </a:lnTo>
                  <a:lnTo>
                    <a:pt x="4097337" y="736561"/>
                  </a:lnTo>
                  <a:lnTo>
                    <a:pt x="4117187" y="752411"/>
                  </a:lnTo>
                  <a:lnTo>
                    <a:pt x="4664392" y="67462"/>
                  </a:lnTo>
                  <a:lnTo>
                    <a:pt x="4684242" y="83324"/>
                  </a:lnTo>
                  <a:lnTo>
                    <a:pt x="4693132" y="41694"/>
                  </a:lnTo>
                  <a:lnTo>
                    <a:pt x="4702035" y="0"/>
                  </a:lnTo>
                  <a:close/>
                </a:path>
                <a:path w="7116445" h="1995804">
                  <a:moveTo>
                    <a:pt x="4835093" y="584936"/>
                  </a:moveTo>
                  <a:lnTo>
                    <a:pt x="4749978" y="581406"/>
                  </a:lnTo>
                  <a:lnTo>
                    <a:pt x="4760379" y="604570"/>
                  </a:lnTo>
                  <a:lnTo>
                    <a:pt x="4120159" y="892175"/>
                  </a:lnTo>
                  <a:lnTo>
                    <a:pt x="4130560" y="915339"/>
                  </a:lnTo>
                  <a:lnTo>
                    <a:pt x="4770793" y="627748"/>
                  </a:lnTo>
                  <a:lnTo>
                    <a:pt x="4781194" y="650913"/>
                  </a:lnTo>
                  <a:lnTo>
                    <a:pt x="4823295" y="599376"/>
                  </a:lnTo>
                  <a:lnTo>
                    <a:pt x="4835093" y="584936"/>
                  </a:lnTo>
                  <a:close/>
                </a:path>
                <a:path w="7116445" h="1995804">
                  <a:moveTo>
                    <a:pt x="7116204" y="891895"/>
                  </a:moveTo>
                  <a:lnTo>
                    <a:pt x="7108025" y="883678"/>
                  </a:lnTo>
                  <a:lnTo>
                    <a:pt x="7056133" y="831481"/>
                  </a:lnTo>
                  <a:lnTo>
                    <a:pt x="7048030" y="855560"/>
                  </a:lnTo>
                  <a:lnTo>
                    <a:pt x="5994793" y="501053"/>
                  </a:lnTo>
                  <a:lnTo>
                    <a:pt x="5952147" y="463219"/>
                  </a:lnTo>
                  <a:lnTo>
                    <a:pt x="5935294" y="482219"/>
                  </a:lnTo>
                  <a:lnTo>
                    <a:pt x="5957570" y="501992"/>
                  </a:lnTo>
                  <a:lnTo>
                    <a:pt x="5953544" y="513956"/>
                  </a:lnTo>
                  <a:lnTo>
                    <a:pt x="5981789" y="523468"/>
                  </a:lnTo>
                  <a:lnTo>
                    <a:pt x="6364262" y="862698"/>
                  </a:lnTo>
                  <a:lnTo>
                    <a:pt x="6347409" y="881697"/>
                  </a:lnTo>
                  <a:lnTo>
                    <a:pt x="6429705" y="903757"/>
                  </a:lnTo>
                  <a:lnTo>
                    <a:pt x="6416611" y="871118"/>
                  </a:lnTo>
                  <a:lnTo>
                    <a:pt x="6397980" y="824687"/>
                  </a:lnTo>
                  <a:lnTo>
                    <a:pt x="6381128" y="843686"/>
                  </a:lnTo>
                  <a:lnTo>
                    <a:pt x="6043485" y="544233"/>
                  </a:lnTo>
                  <a:lnTo>
                    <a:pt x="7039927" y="879627"/>
                  </a:lnTo>
                  <a:lnTo>
                    <a:pt x="7031825" y="903706"/>
                  </a:lnTo>
                  <a:lnTo>
                    <a:pt x="7116204" y="891895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01404" y="1978220"/>
              <a:ext cx="1243330" cy="1441450"/>
            </a:xfrm>
            <a:custGeom>
              <a:avLst/>
              <a:gdLst/>
              <a:ahLst/>
              <a:cxnLst/>
              <a:rect l="l" t="t" r="r" b="b"/>
              <a:pathLst>
                <a:path w="1243329" h="1441450">
                  <a:moveTo>
                    <a:pt x="0" y="0"/>
                  </a:moveTo>
                  <a:lnTo>
                    <a:pt x="1243101" y="0"/>
                  </a:lnTo>
                  <a:lnTo>
                    <a:pt x="1243101" y="1441035"/>
                  </a:lnTo>
                  <a:lnTo>
                    <a:pt x="0" y="144103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72001" y="2793491"/>
            <a:ext cx="1040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014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Data </a:t>
            </a:r>
            <a:r>
              <a:rPr sz="14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files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eb</a:t>
            </a:r>
            <a:r>
              <a:rPr sz="1400" spc="-5" dirty="0">
                <a:latin typeface="Calibri"/>
                <a:cs typeface="Calibri"/>
              </a:rPr>
              <a:t>oo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.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34505" y="89264"/>
            <a:ext cx="1892935" cy="568960"/>
            <a:chOff x="7134505" y="89264"/>
            <a:chExt cx="1892935" cy="568960"/>
          </a:xfrm>
        </p:grpSpPr>
        <p:sp>
          <p:nvSpPr>
            <p:cNvPr id="40" name="object 40"/>
            <p:cNvSpPr/>
            <p:nvPr/>
          </p:nvSpPr>
          <p:spPr>
            <a:xfrm>
              <a:off x="7140855" y="95614"/>
              <a:ext cx="1879721" cy="556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40855" y="95614"/>
              <a:ext cx="1880235" cy="556260"/>
            </a:xfrm>
            <a:custGeom>
              <a:avLst/>
              <a:gdLst/>
              <a:ahLst/>
              <a:cxnLst/>
              <a:rect l="l" t="t" r="r" b="b"/>
              <a:pathLst>
                <a:path w="1880234" h="556260">
                  <a:moveTo>
                    <a:pt x="302409" y="0"/>
                  </a:moveTo>
                  <a:lnTo>
                    <a:pt x="1577314" y="0"/>
                  </a:lnTo>
                  <a:lnTo>
                    <a:pt x="1626366" y="3640"/>
                  </a:lnTo>
                  <a:lnTo>
                    <a:pt x="1672898" y="14179"/>
                  </a:lnTo>
                  <a:lnTo>
                    <a:pt x="1716288" y="31044"/>
                  </a:lnTo>
                  <a:lnTo>
                    <a:pt x="1755912" y="53662"/>
                  </a:lnTo>
                  <a:lnTo>
                    <a:pt x="1791149" y="81461"/>
                  </a:lnTo>
                  <a:lnTo>
                    <a:pt x="1821375" y="113869"/>
                  </a:lnTo>
                  <a:lnTo>
                    <a:pt x="1845968" y="150311"/>
                  </a:lnTo>
                  <a:lnTo>
                    <a:pt x="1864306" y="190217"/>
                  </a:lnTo>
                  <a:lnTo>
                    <a:pt x="1875765" y="233013"/>
                  </a:lnTo>
                  <a:lnTo>
                    <a:pt x="1879723" y="278127"/>
                  </a:lnTo>
                  <a:lnTo>
                    <a:pt x="1875765" y="323241"/>
                  </a:lnTo>
                  <a:lnTo>
                    <a:pt x="1864306" y="366037"/>
                  </a:lnTo>
                  <a:lnTo>
                    <a:pt x="1845968" y="405943"/>
                  </a:lnTo>
                  <a:lnTo>
                    <a:pt x="1821375" y="442386"/>
                  </a:lnTo>
                  <a:lnTo>
                    <a:pt x="1791149" y="474793"/>
                  </a:lnTo>
                  <a:lnTo>
                    <a:pt x="1755912" y="502592"/>
                  </a:lnTo>
                  <a:lnTo>
                    <a:pt x="1716288" y="525210"/>
                  </a:lnTo>
                  <a:lnTo>
                    <a:pt x="1672898" y="542075"/>
                  </a:lnTo>
                  <a:lnTo>
                    <a:pt x="1626366" y="552614"/>
                  </a:lnTo>
                  <a:lnTo>
                    <a:pt x="1577314" y="556255"/>
                  </a:lnTo>
                  <a:lnTo>
                    <a:pt x="302409" y="556255"/>
                  </a:lnTo>
                  <a:lnTo>
                    <a:pt x="253356" y="552614"/>
                  </a:lnTo>
                  <a:lnTo>
                    <a:pt x="206824" y="542075"/>
                  </a:lnTo>
                  <a:lnTo>
                    <a:pt x="163434" y="525210"/>
                  </a:lnTo>
                  <a:lnTo>
                    <a:pt x="123810" y="502592"/>
                  </a:lnTo>
                  <a:lnTo>
                    <a:pt x="88573" y="474793"/>
                  </a:lnTo>
                  <a:lnTo>
                    <a:pt x="58347" y="442386"/>
                  </a:lnTo>
                  <a:lnTo>
                    <a:pt x="33754" y="405943"/>
                  </a:lnTo>
                  <a:lnTo>
                    <a:pt x="15417" y="366037"/>
                  </a:lnTo>
                  <a:lnTo>
                    <a:pt x="3958" y="323241"/>
                  </a:lnTo>
                  <a:lnTo>
                    <a:pt x="0" y="278127"/>
                  </a:lnTo>
                  <a:lnTo>
                    <a:pt x="3958" y="233013"/>
                  </a:lnTo>
                  <a:lnTo>
                    <a:pt x="15417" y="190217"/>
                  </a:lnTo>
                  <a:lnTo>
                    <a:pt x="33754" y="150311"/>
                  </a:lnTo>
                  <a:lnTo>
                    <a:pt x="58347" y="113869"/>
                  </a:lnTo>
                  <a:lnTo>
                    <a:pt x="88573" y="81461"/>
                  </a:lnTo>
                  <a:lnTo>
                    <a:pt x="123810" y="53662"/>
                  </a:lnTo>
                  <a:lnTo>
                    <a:pt x="163434" y="31044"/>
                  </a:lnTo>
                  <a:lnTo>
                    <a:pt x="206824" y="14179"/>
                  </a:lnTo>
                  <a:lnTo>
                    <a:pt x="253356" y="3640"/>
                  </a:lnTo>
                  <a:lnTo>
                    <a:pt x="302409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815395" y="659891"/>
            <a:ext cx="15144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stdout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45"/>
              </a:lnSpc>
            </a:pPr>
            <a:r>
              <a:rPr sz="14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ourier New"/>
                <a:cs typeface="Courier New"/>
              </a:rPr>
              <a:t>gettimeofday()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6813148" y="5039971"/>
            <a:ext cx="2213610" cy="895566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109855">
              <a:lnSpc>
                <a:spcPct val="101000"/>
              </a:lnSpc>
              <a:spcBef>
                <a:spcPts val="250"/>
              </a:spcBef>
            </a:pPr>
            <a:r>
              <a:rPr sz="1400" spc="-10" dirty="0">
                <a:latin typeface="Calibri"/>
                <a:cs typeface="Calibri"/>
              </a:rPr>
              <a:t>Each </a:t>
            </a:r>
            <a:r>
              <a:rPr lang="en-IN" sz="1400" spc="-5" dirty="0">
                <a:latin typeface="Calibri"/>
                <a:cs typeface="Calibri"/>
              </a:rPr>
              <a:t>bordering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 is </a:t>
            </a:r>
            <a:r>
              <a:rPr sz="1400" spc="-5" dirty="0">
                <a:latin typeface="Calibri"/>
                <a:cs typeface="Calibri"/>
              </a:rPr>
              <a:t>around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 </a:t>
            </a:r>
            <a:r>
              <a:rPr sz="1400" spc="-5" dirty="0">
                <a:latin typeface="Calibri"/>
                <a:cs typeface="Calibri"/>
              </a:rPr>
              <a:t>shared </a:t>
            </a:r>
            <a:r>
              <a:rPr sz="1400" spc="-10" dirty="0">
                <a:latin typeface="Calibri"/>
                <a:cs typeface="Calibri"/>
              </a:rPr>
              <a:t>resource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spc="-10" dirty="0">
                <a:latin typeface="Calibri"/>
                <a:cs typeface="Calibri"/>
              </a:rPr>
              <a:t>must  </a:t>
            </a:r>
            <a:r>
              <a:rPr sz="1400" dirty="0">
                <a:latin typeface="Calibri"/>
                <a:cs typeface="Calibri"/>
              </a:rPr>
              <a:t>be </a:t>
            </a:r>
            <a:r>
              <a:rPr sz="1400" spc="-10" dirty="0">
                <a:latin typeface="Calibri"/>
                <a:cs typeface="Calibri"/>
              </a:rPr>
              <a:t>protected from race  </a:t>
            </a:r>
            <a:r>
              <a:rPr sz="1400" spc="-5" dirty="0">
                <a:latin typeface="Calibri"/>
                <a:cs typeface="Calibri"/>
              </a:rPr>
              <a:t>conditions.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99215" y="226059"/>
            <a:ext cx="1486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4292E"/>
                </a:solidFill>
                <a:latin typeface="Calibri"/>
                <a:cs typeface="Calibri"/>
              </a:rPr>
              <a:t>Total </a:t>
            </a:r>
            <a:r>
              <a:rPr sz="1600" spc="-5" dirty="0">
                <a:solidFill>
                  <a:srgbClr val="24292E"/>
                </a:solidFill>
                <a:latin typeface="Calibri"/>
                <a:cs typeface="Calibri"/>
              </a:rPr>
              <a:t>runtime is</a:t>
            </a:r>
            <a:r>
              <a:rPr sz="1600" spc="-50" dirty="0">
                <a:solidFill>
                  <a:srgbClr val="24292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4292E"/>
                </a:solidFill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2001" y="3223259"/>
            <a:ext cx="981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o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u</a:t>
            </a:r>
            <a:r>
              <a:rPr sz="1400" u="heavy" spc="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t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ube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.</a:t>
            </a:r>
            <a:r>
              <a:rPr sz="1400" u="heavy" spc="-20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c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o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m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</a:t>
            </a:r>
            <a:r>
              <a:rPr sz="1400" u="heavy" spc="-10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ahoo.com</a:t>
            </a:r>
            <a:r>
              <a:rPr sz="1400" u="heavy" spc="-7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59921" y="4011676"/>
            <a:ext cx="115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ts</a:t>
            </a:r>
            <a:r>
              <a:rPr sz="1600" b="1" spc="-4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xt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7639" y="4040598"/>
            <a:ext cx="1421765" cy="16338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input/name*.txt</a:t>
            </a:r>
            <a:endParaRPr sz="1600">
              <a:latin typeface="Calibri"/>
              <a:cs typeface="Calibri"/>
            </a:endParaRPr>
          </a:p>
          <a:p>
            <a:pPr marL="43180" marR="385445">
              <a:lnSpc>
                <a:spcPct val="100000"/>
              </a:lnSpc>
              <a:spcBef>
                <a:spcPts val="845"/>
              </a:spcBef>
            </a:pPr>
            <a:r>
              <a:rPr sz="1500" spc="-10" dirty="0">
                <a:latin typeface="Calibri"/>
                <a:cs typeface="Calibri"/>
              </a:rPr>
              <a:t>Each </a:t>
            </a:r>
            <a:r>
              <a:rPr sz="1500" dirty="0">
                <a:latin typeface="Calibri"/>
                <a:cs typeface="Calibri"/>
              </a:rPr>
              <a:t>line is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 </a:t>
            </a:r>
            <a:r>
              <a:rPr sz="1500" spc="-10" dirty="0">
                <a:latin typeface="Calibri"/>
                <a:cs typeface="Calibri"/>
              </a:rPr>
              <a:t>request that  must </a:t>
            </a:r>
            <a:r>
              <a:rPr sz="1500" spc="-5" dirty="0">
                <a:latin typeface="Calibri"/>
                <a:cs typeface="Calibri"/>
              </a:rPr>
              <a:t>be  processed  </a:t>
            </a:r>
            <a:r>
              <a:rPr sz="1500" spc="-10" dirty="0">
                <a:latin typeface="Calibri"/>
                <a:cs typeface="Calibri"/>
              </a:rPr>
              <a:t>individually.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59793" y="1246124"/>
            <a:ext cx="1411605" cy="32696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marL="656590" marR="5080" indent="-424815">
              <a:lnSpc>
                <a:spcPct val="101400"/>
              </a:lnSpc>
              <a:spcBef>
                <a:spcPts val="1025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 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  <a:p>
            <a:pPr marL="12700" marR="173990">
              <a:lnSpc>
                <a:spcPct val="100000"/>
              </a:lnSpc>
              <a:spcBef>
                <a:spcPts val="1290"/>
              </a:spcBef>
            </a:pPr>
            <a:r>
              <a:rPr sz="1500" spc="-5" dirty="0">
                <a:latin typeface="Calibri"/>
                <a:cs typeface="Calibri"/>
              </a:rPr>
              <a:t>Look up the  </a:t>
            </a:r>
            <a:r>
              <a:rPr sz="1500" spc="-10" dirty="0">
                <a:latin typeface="Calibri"/>
                <a:cs typeface="Calibri"/>
              </a:rPr>
              <a:t>required  information </a:t>
            </a:r>
            <a:r>
              <a:rPr sz="1500" spc="-15" dirty="0">
                <a:latin typeface="Calibri"/>
                <a:cs typeface="Calibri"/>
              </a:rPr>
              <a:t>for  </a:t>
            </a: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request,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 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endParaRPr sz="1500">
              <a:latin typeface="Calibri"/>
              <a:cs typeface="Calibri"/>
            </a:endParaRPr>
          </a:p>
          <a:p>
            <a:pPr marL="173990" marR="788035">
              <a:lnSpc>
                <a:spcPts val="1900"/>
              </a:lnSpc>
              <a:spcBef>
                <a:spcPts val="655"/>
              </a:spcBef>
            </a:pP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util.c 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il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46">
            <a:extLst>
              <a:ext uri="{FF2B5EF4-FFF2-40B4-BE49-F238E27FC236}">
                <a16:creationId xmlns:a16="http://schemas.microsoft.com/office/drawing/2014/main" id="{AF6D6707-1CCF-4B34-BC7A-EB9AE45EE9DE}"/>
              </a:ext>
            </a:extLst>
          </p:cNvPr>
          <p:cNvSpPr txBox="1"/>
          <p:nvPr/>
        </p:nvSpPr>
        <p:spPr>
          <a:xfrm>
            <a:off x="2580161" y="5768293"/>
            <a:ext cx="115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15" dirty="0">
                <a:solidFill>
                  <a:srgbClr val="0070C0"/>
                </a:solidFill>
                <a:latin typeface="Calibri"/>
                <a:cs typeface="Calibri"/>
              </a:rPr>
              <a:t>serviced</a:t>
            </a:r>
            <a:r>
              <a:rPr sz="1600" b="1" spc="-4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xt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6009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0" dirty="0">
                <a:solidFill>
                  <a:srgbClr val="000000"/>
                </a:solidFill>
                <a:latin typeface="Calibri Light"/>
                <a:cs typeface="Calibri Light"/>
              </a:rPr>
              <a:t>Program</a:t>
            </a:r>
            <a:r>
              <a:rPr sz="3300" b="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Inputs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587479"/>
            <a:ext cx="7673340" cy="443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20"/>
              </a:spcBef>
            </a:pPr>
            <a:r>
              <a:rPr sz="1350" b="1" spc="25" dirty="0">
                <a:solidFill>
                  <a:srgbClr val="2F5597"/>
                </a:solidFill>
                <a:latin typeface="Courier New"/>
                <a:cs typeface="Courier New"/>
              </a:rPr>
              <a:t>./multi-lookup </a:t>
            </a:r>
            <a:r>
              <a:rPr sz="1350" b="1" spc="30" dirty="0">
                <a:solidFill>
                  <a:srgbClr val="2F5597"/>
                </a:solidFill>
                <a:latin typeface="Courier New"/>
                <a:cs typeface="Courier New"/>
              </a:rPr>
              <a:t>5 </a:t>
            </a:r>
            <a:r>
              <a:rPr sz="1350" b="1" spc="25" dirty="0">
                <a:solidFill>
                  <a:srgbClr val="2F5597"/>
                </a:solidFill>
                <a:latin typeface="Courier New"/>
                <a:cs typeface="Courier New"/>
              </a:rPr>
              <a:t>10 requester_log.txt results.txt name1.txt</a:t>
            </a:r>
            <a:r>
              <a:rPr sz="1350" b="1" spc="-7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1350" b="1" spc="25" dirty="0">
                <a:solidFill>
                  <a:srgbClr val="2F5597"/>
                </a:solidFill>
                <a:latin typeface="Courier New"/>
                <a:cs typeface="Courier New"/>
              </a:rPr>
              <a:t>name2.txt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b="1" spc="-5" dirty="0">
                <a:latin typeface="Calibri"/>
                <a:cs typeface="Calibri"/>
              </a:rPr>
              <a:t>Number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requester threads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place </a:t>
            </a:r>
            <a:r>
              <a:rPr sz="2100" spc="-15" dirty="0">
                <a:latin typeface="Calibri"/>
                <a:cs typeface="Calibri"/>
              </a:rPr>
              <a:t>into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thread</a:t>
            </a:r>
            <a:r>
              <a:rPr sz="2100" spc="9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pool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5" dirty="0">
                <a:latin typeface="Calibri"/>
                <a:cs typeface="Calibri"/>
              </a:rPr>
              <a:t>Number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resolver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threads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place </a:t>
            </a:r>
            <a:r>
              <a:rPr sz="2100" spc="-15" dirty="0">
                <a:latin typeface="Calibri"/>
                <a:cs typeface="Calibri"/>
              </a:rPr>
              <a:t>into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thread</a:t>
            </a:r>
            <a:r>
              <a:rPr sz="2100" spc="8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pool</a:t>
            </a:r>
            <a:endParaRPr sz="2100">
              <a:latin typeface="Calibri"/>
              <a:cs typeface="Calibri"/>
            </a:endParaRPr>
          </a:p>
          <a:p>
            <a:pPr marL="184150" marR="239395" indent="-171450">
              <a:lnSpc>
                <a:spcPts val="2210"/>
              </a:lnSpc>
              <a:spcBef>
                <a:spcPts val="9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15" dirty="0">
                <a:latin typeface="Calibri"/>
                <a:cs typeface="Calibri"/>
              </a:rPr>
              <a:t>Parsing </a:t>
            </a:r>
            <a:r>
              <a:rPr sz="2100" b="1" spc="-5" dirty="0">
                <a:latin typeface="Calibri"/>
                <a:cs typeface="Calibri"/>
              </a:rPr>
              <a:t>Logs: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b="1" spc="-5" dirty="0">
                <a:latin typeface="Calibri"/>
                <a:cs typeface="Calibri"/>
              </a:rPr>
              <a:t>file </a:t>
            </a:r>
            <a:r>
              <a:rPr sz="2100" spc="-15" dirty="0">
                <a:latin typeface="Calibri"/>
                <a:cs typeface="Calibri"/>
              </a:rPr>
              <a:t>into </a:t>
            </a:r>
            <a:r>
              <a:rPr sz="2100" spc="-5" dirty="0">
                <a:latin typeface="Calibri"/>
                <a:cs typeface="Calibri"/>
              </a:rPr>
              <a:t>which all the </a:t>
            </a:r>
            <a:r>
              <a:rPr sz="2100" spc="-10" dirty="0">
                <a:latin typeface="Calibri"/>
                <a:cs typeface="Calibri"/>
              </a:rPr>
              <a:t>parser </a:t>
            </a:r>
            <a:r>
              <a:rPr sz="2100" spc="-15" dirty="0">
                <a:latin typeface="Calibri"/>
                <a:cs typeface="Calibri"/>
              </a:rPr>
              <a:t>status </a:t>
            </a:r>
            <a:r>
              <a:rPr sz="2100" spc="-10" dirty="0">
                <a:latin typeface="Calibri"/>
                <a:cs typeface="Calibri"/>
              </a:rPr>
              <a:t>information </a:t>
            </a:r>
            <a:r>
              <a:rPr sz="2100" spc="5" dirty="0">
                <a:latin typeface="Calibri"/>
                <a:cs typeface="Calibri"/>
              </a:rPr>
              <a:t>is  </a:t>
            </a:r>
            <a:r>
              <a:rPr sz="2100" spc="-10" dirty="0">
                <a:latin typeface="Calibri"/>
                <a:cs typeface="Calibri"/>
              </a:rPr>
              <a:t>written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Per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spc="-10" dirty="0">
                <a:latin typeface="Calibri"/>
                <a:cs typeface="Calibri"/>
              </a:rPr>
              <a:t>format: Thread &lt;Thread </a:t>
            </a:r>
            <a:r>
              <a:rPr sz="1800" spc="-5" dirty="0">
                <a:latin typeface="Calibri"/>
                <a:cs typeface="Calibri"/>
              </a:rPr>
              <a:t>ID&gt; </a:t>
            </a:r>
            <a:r>
              <a:rPr sz="1800" dirty="0">
                <a:latin typeface="Calibri"/>
                <a:cs typeface="Calibri"/>
              </a:rPr>
              <a:t>serviced ##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pthread_self()</a:t>
            </a:r>
            <a:endParaRPr sz="1800">
              <a:latin typeface="Courier New"/>
              <a:cs typeface="Courier New"/>
            </a:endParaRPr>
          </a:p>
          <a:p>
            <a:pPr marL="184150" marR="1030605" indent="-171450" algn="just">
              <a:lnSpc>
                <a:spcPts val="2210"/>
              </a:lnSpc>
              <a:spcBef>
                <a:spcPts val="869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15" dirty="0">
                <a:latin typeface="Calibri"/>
                <a:cs typeface="Calibri"/>
              </a:rPr>
              <a:t>Conversion </a:t>
            </a:r>
            <a:r>
              <a:rPr sz="2100" b="1" spc="-5" dirty="0">
                <a:latin typeface="Calibri"/>
                <a:cs typeface="Calibri"/>
              </a:rPr>
              <a:t>Logs: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file </a:t>
            </a:r>
            <a:r>
              <a:rPr sz="2100" spc="-15" dirty="0">
                <a:latin typeface="Calibri"/>
                <a:cs typeface="Calibri"/>
              </a:rPr>
              <a:t>into </a:t>
            </a:r>
            <a:r>
              <a:rPr sz="2100" spc="-5" dirty="0">
                <a:latin typeface="Calibri"/>
                <a:cs typeface="Calibri"/>
              </a:rPr>
              <a:t>which all the </a:t>
            </a:r>
            <a:r>
              <a:rPr sz="2100" spc="-15" dirty="0">
                <a:latin typeface="Calibri"/>
                <a:cs typeface="Calibri"/>
              </a:rPr>
              <a:t>converter status  </a:t>
            </a:r>
            <a:r>
              <a:rPr sz="2100" spc="-10" dirty="0">
                <a:latin typeface="Calibri"/>
                <a:cs typeface="Calibri"/>
              </a:rPr>
              <a:t>information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10" dirty="0">
                <a:latin typeface="Calibri"/>
                <a:cs typeface="Calibri"/>
              </a:rPr>
              <a:t>written</a:t>
            </a:r>
            <a:endParaRPr sz="2100">
              <a:latin typeface="Calibri"/>
              <a:cs typeface="Calibri"/>
            </a:endParaRPr>
          </a:p>
          <a:p>
            <a:pPr marL="527050" lvl="1" indent="-171450" algn="just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Per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spc="-10" dirty="0">
                <a:latin typeface="Calibri"/>
                <a:cs typeface="Calibri"/>
              </a:rPr>
              <a:t>format:</a:t>
            </a:r>
            <a:r>
              <a:rPr sz="1800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www.google.com</a:t>
            </a:r>
            <a:r>
              <a:rPr sz="1800" spc="-10" dirty="0">
                <a:latin typeface="Calibri"/>
                <a:cs typeface="Calibri"/>
                <a:hlinkClick r:id="rId2"/>
              </a:rPr>
              <a:t>,</a:t>
            </a:r>
            <a:r>
              <a:rPr sz="1800" spc="45" dirty="0">
                <a:latin typeface="Calibri"/>
                <a:cs typeface="Calibri"/>
                <a:hlinkClick r:id="rId2"/>
              </a:rPr>
              <a:t> </a:t>
            </a:r>
            <a:r>
              <a:rPr sz="1800" spc="-5" dirty="0">
                <a:latin typeface="Calibri"/>
                <a:cs typeface="Calibri"/>
              </a:rPr>
              <a:t>74.125.224.81</a:t>
            </a:r>
            <a:endParaRPr sz="1800">
              <a:latin typeface="Calibri"/>
              <a:cs typeface="Calibri"/>
            </a:endParaRPr>
          </a:p>
          <a:p>
            <a:pPr marL="184150" marR="824865" indent="-171450" algn="just">
              <a:lnSpc>
                <a:spcPct val="89000"/>
              </a:lnSpc>
              <a:spcBef>
                <a:spcPts val="815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15" dirty="0">
                <a:latin typeface="Calibri"/>
                <a:cs typeface="Calibri"/>
              </a:rPr>
              <a:t>Data </a:t>
            </a:r>
            <a:r>
              <a:rPr sz="2100" b="1" spc="-5" dirty="0">
                <a:latin typeface="Calibri"/>
                <a:cs typeface="Calibri"/>
              </a:rPr>
              <a:t>files: </a:t>
            </a:r>
            <a:r>
              <a:rPr sz="2100" spc="-5" dirty="0">
                <a:latin typeface="Calibri"/>
                <a:cs typeface="Calibri"/>
              </a:rPr>
              <a:t>List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5" dirty="0">
                <a:latin typeface="Calibri"/>
                <a:cs typeface="Calibri"/>
              </a:rPr>
              <a:t>filenames </a:t>
            </a:r>
            <a:r>
              <a:rPr sz="2100" spc="-10" dirty="0">
                <a:latin typeface="Calibri"/>
                <a:cs typeface="Calibri"/>
              </a:rPr>
              <a:t>that are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be processed. </a:t>
            </a:r>
            <a:r>
              <a:rPr sz="2100" spc="-15" dirty="0">
                <a:latin typeface="Calibri"/>
                <a:cs typeface="Calibri"/>
              </a:rPr>
              <a:t>Each </a:t>
            </a:r>
            <a:r>
              <a:rPr sz="2100" dirty="0">
                <a:latin typeface="Calibri"/>
                <a:cs typeface="Calibri"/>
              </a:rPr>
              <a:t>file  </a:t>
            </a:r>
            <a:r>
              <a:rPr sz="2100" spc="-10" dirty="0">
                <a:latin typeface="Calibri"/>
                <a:cs typeface="Calibri"/>
              </a:rPr>
              <a:t>contains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list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5" dirty="0">
                <a:latin typeface="Calibri"/>
                <a:cs typeface="Calibri"/>
              </a:rPr>
              <a:t>domain names, </a:t>
            </a:r>
            <a:r>
              <a:rPr sz="2100" dirty="0">
                <a:latin typeface="Calibri"/>
                <a:cs typeface="Calibri"/>
              </a:rPr>
              <a:t>one per line, </a:t>
            </a:r>
            <a:r>
              <a:rPr sz="2100" spc="-10" dirty="0">
                <a:latin typeface="Calibri"/>
                <a:cs typeface="Calibri"/>
              </a:rPr>
              <a:t>that </a:t>
            </a:r>
            <a:r>
              <a:rPr sz="2100" dirty="0">
                <a:latin typeface="Calibri"/>
                <a:cs typeface="Calibri"/>
              </a:rPr>
              <a:t>need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be  resolved.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5393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0" dirty="0">
                <a:solidFill>
                  <a:srgbClr val="000000"/>
                </a:solidFill>
                <a:latin typeface="Calibri Light"/>
                <a:cs typeface="Calibri Light"/>
              </a:rPr>
              <a:t>Program</a:t>
            </a:r>
            <a:r>
              <a:rPr sz="3300" b="0" spc="-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5" dirty="0">
                <a:solidFill>
                  <a:srgbClr val="000000"/>
                </a:solidFill>
                <a:latin typeface="Calibri Light"/>
                <a:cs typeface="Calibri Light"/>
              </a:rPr>
              <a:t>Limits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8988"/>
            <a:ext cx="5363210" cy="3338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MAX_INPUT_FILES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000" spc="-15" dirty="0">
                <a:latin typeface="Calibri"/>
                <a:cs typeface="Calibri"/>
              </a:rPr>
              <a:t>MAX_RESOLVER_THREADS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latin typeface="Calibri"/>
                <a:cs typeface="Calibri"/>
              </a:rPr>
              <a:t>MAX_REQUESTOR_THREADS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MAX_DOMAIN_NAME_LENGTH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1025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MAX_IP_LENGTH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10" dirty="0">
                <a:latin typeface="Calibri"/>
                <a:cs typeface="Calibri"/>
              </a:rPr>
              <a:t>INET6_ADDRSTRLEN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46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4587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Error</a:t>
            </a:r>
            <a:r>
              <a:rPr sz="3300" b="0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5" dirty="0">
                <a:solidFill>
                  <a:srgbClr val="000000"/>
                </a:solidFill>
                <a:latin typeface="Calibri Light"/>
                <a:cs typeface="Calibri Light"/>
              </a:rPr>
              <a:t>Handling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12467"/>
            <a:ext cx="6886575" cy="408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71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548235"/>
                </a:solidFill>
                <a:latin typeface="Calibri"/>
                <a:cs typeface="Calibri"/>
              </a:rPr>
              <a:t>“I didn’t run </a:t>
            </a:r>
            <a:r>
              <a:rPr sz="1800" i="1" spc="-15" dirty="0">
                <a:solidFill>
                  <a:srgbClr val="548235"/>
                </a:solidFill>
                <a:latin typeface="Calibri"/>
                <a:cs typeface="Calibri"/>
              </a:rPr>
              <a:t>into any </a:t>
            </a:r>
            <a:r>
              <a:rPr sz="1800" i="1" spc="-5" dirty="0">
                <a:solidFill>
                  <a:srgbClr val="548235"/>
                </a:solidFill>
                <a:latin typeface="Calibri"/>
                <a:cs typeface="Calibri"/>
              </a:rPr>
              <a:t>bugs in </a:t>
            </a:r>
            <a:r>
              <a:rPr sz="1800" i="1" spc="-10" dirty="0">
                <a:solidFill>
                  <a:srgbClr val="548235"/>
                </a:solidFill>
                <a:latin typeface="Calibri"/>
                <a:cs typeface="Calibri"/>
              </a:rPr>
              <a:t>testing, </a:t>
            </a:r>
            <a:r>
              <a:rPr sz="1800" i="1" spc="-5" dirty="0">
                <a:solidFill>
                  <a:srgbClr val="548235"/>
                </a:solidFill>
                <a:latin typeface="Calibri"/>
                <a:cs typeface="Calibri"/>
              </a:rPr>
              <a:t>so there are no</a:t>
            </a:r>
            <a:r>
              <a:rPr sz="1800" i="1" spc="13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548235"/>
                </a:solidFill>
                <a:latin typeface="Calibri"/>
                <a:cs typeface="Calibri"/>
              </a:rPr>
              <a:t>bugs…right?”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If the domain name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cannot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be</a:t>
            </a:r>
            <a:r>
              <a:rPr sz="2100" spc="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resolved: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dirty="0">
                <a:latin typeface="Calibri"/>
                <a:cs typeface="Calibri"/>
              </a:rPr>
              <a:t>a blank </a:t>
            </a:r>
            <a:r>
              <a:rPr sz="1800" spc="-10" dirty="0">
                <a:latin typeface="Calibri"/>
                <a:cs typeface="Calibri"/>
              </a:rPr>
              <a:t>string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0" dirty="0">
                <a:latin typeface="Calibri"/>
                <a:cs typeface="Calibri"/>
              </a:rPr>
              <a:t>“,”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Print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spc="-10" dirty="0">
                <a:latin typeface="Calibri"/>
                <a:cs typeface="Calibri"/>
              </a:rPr>
              <a:t>to stderr </a:t>
            </a:r>
            <a:r>
              <a:rPr sz="1800" spc="-5" dirty="0">
                <a:latin typeface="Calibri"/>
                <a:cs typeface="Calibri"/>
              </a:rPr>
              <a:t>alerting 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3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If output </a:t>
            </a:r>
            <a:r>
              <a:rPr sz="2100" dirty="0">
                <a:solidFill>
                  <a:srgbClr val="7030A0"/>
                </a:solidFill>
                <a:latin typeface="Calibri"/>
                <a:cs typeface="Calibri"/>
              </a:rPr>
              <a:t>file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path </a:t>
            </a:r>
            <a:r>
              <a:rPr sz="2100" dirty="0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sz="21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bad: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Print </a:t>
            </a:r>
            <a:r>
              <a:rPr sz="1800" spc="-5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appropriate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stderr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Exit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(gracefully!)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3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If input </a:t>
            </a:r>
            <a:r>
              <a:rPr sz="2100" dirty="0">
                <a:solidFill>
                  <a:srgbClr val="7030A0"/>
                </a:solidFill>
                <a:latin typeface="Calibri"/>
                <a:cs typeface="Calibri"/>
              </a:rPr>
              <a:t>file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path </a:t>
            </a:r>
            <a:r>
              <a:rPr sz="2100" dirty="0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sz="21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bad: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Print </a:t>
            </a:r>
            <a:r>
              <a:rPr sz="1800" spc="-5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appropriate error 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stderr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Move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next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1173</Words>
  <Application>Microsoft Office PowerPoint</Application>
  <PresentationFormat>On-screen Show (4:3)</PresentationFormat>
  <Paragraphs>216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CSCI-3753: Operating Systems  Fall 2019</vt:lpstr>
      <vt:lpstr>Week 7 &gt; Programming Assignment 3</vt:lpstr>
      <vt:lpstr>Overview</vt:lpstr>
      <vt:lpstr>Overview</vt:lpstr>
      <vt:lpstr>Overview</vt:lpstr>
      <vt:lpstr>Overview</vt:lpstr>
      <vt:lpstr>Program Inputs</vt:lpstr>
      <vt:lpstr>Program Limits</vt:lpstr>
      <vt:lpstr>Error Handling</vt:lpstr>
      <vt:lpstr>Program Focus</vt:lpstr>
      <vt:lpstr>PowerPoint Presentation</vt:lpstr>
      <vt:lpstr>Implementation – Step 1</vt:lpstr>
      <vt:lpstr>Implementation - Step 2</vt:lpstr>
      <vt:lpstr>Implementation - Step 3</vt:lpstr>
      <vt:lpstr>Implementation - Step 4</vt:lpstr>
      <vt:lpstr>Implementation - Step 5</vt:lpstr>
      <vt:lpstr>Implementation - Step 6</vt:lpstr>
      <vt:lpstr>Check Memory Leaks (in your code)</vt:lpstr>
      <vt:lpstr>Week 8 Checklist</vt:lpstr>
      <vt:lpstr>Half way there??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Fall 2019</dc:title>
  <cp:lastModifiedBy>Biljith Thadichi</cp:lastModifiedBy>
  <cp:revision>1</cp:revision>
  <dcterms:created xsi:type="dcterms:W3CDTF">2020-10-16T00:14:39Z</dcterms:created>
  <dcterms:modified xsi:type="dcterms:W3CDTF">2020-10-16T04:50:31Z</dcterms:modified>
</cp:coreProperties>
</file>