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64" r:id="rId5"/>
    <p:sldId id="265" r:id="rId6"/>
    <p:sldId id="266" r:id="rId7"/>
    <p:sldId id="270" r:id="rId8"/>
    <p:sldId id="271" r:id="rId9"/>
    <p:sldId id="269" r:id="rId10"/>
    <p:sldId id="272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BCD82-4187-40D6-96FD-94C853D5A839}" v="2" dt="2020-10-23T01:32:32.5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AA2BCD82-4187-40D6-96FD-94C853D5A839}"/>
    <pc:docChg chg="undo custSel addSld delSld modSld sldOrd addMainMaster delMainMaster">
      <pc:chgData name="Biljith Thadichi" userId="07ba884f069a40bc" providerId="LiveId" clId="{AA2BCD82-4187-40D6-96FD-94C853D5A839}" dt="2020-11-13T02:15:29.883" v="1359" actId="47"/>
      <pc:docMkLst>
        <pc:docMk/>
      </pc:docMkLst>
      <pc:sldChg chg="modSp mod">
        <pc:chgData name="Biljith Thadichi" userId="07ba884f069a40bc" providerId="LiveId" clId="{AA2BCD82-4187-40D6-96FD-94C853D5A839}" dt="2020-10-23T01:22:17.693" v="23" actId="20577"/>
        <pc:sldMkLst>
          <pc:docMk/>
          <pc:sldMk cId="0" sldId="256"/>
        </pc:sldMkLst>
        <pc:spChg chg="mod">
          <ac:chgData name="Biljith Thadichi" userId="07ba884f069a40bc" providerId="LiveId" clId="{AA2BCD82-4187-40D6-96FD-94C853D5A839}" dt="2020-10-23T01:22:17.693" v="2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AA2BCD82-4187-40D6-96FD-94C853D5A839}" dt="2020-11-13T02:15:05.598" v="1357" actId="20577"/>
        <pc:sldMkLst>
          <pc:docMk/>
          <pc:sldMk cId="0" sldId="257"/>
        </pc:sldMkLst>
        <pc:spChg chg="mod">
          <ac:chgData name="Biljith Thadichi" userId="07ba884f069a40bc" providerId="LiveId" clId="{AA2BCD82-4187-40D6-96FD-94C853D5A839}" dt="2020-11-13T02:15:05.598" v="1357" actId="20577"/>
          <ac:spMkLst>
            <pc:docMk/>
            <pc:sldMk cId="0" sldId="257"/>
            <ac:spMk id="2" creationId="{00000000-0000-0000-0000-000000000000}"/>
          </ac:spMkLst>
        </pc:spChg>
      </pc:sldChg>
      <pc:sldChg chg="del mod modShow">
        <pc:chgData name="Biljith Thadichi" userId="07ba884f069a40bc" providerId="LiveId" clId="{AA2BCD82-4187-40D6-96FD-94C853D5A839}" dt="2020-10-23T02:18:33.229" v="1308" actId="47"/>
        <pc:sldMkLst>
          <pc:docMk/>
          <pc:sldMk cId="0" sldId="258"/>
        </pc:sldMkLst>
      </pc:sldChg>
      <pc:sldChg chg="del mod modShow">
        <pc:chgData name="Biljith Thadichi" userId="07ba884f069a40bc" providerId="LiveId" clId="{AA2BCD82-4187-40D6-96FD-94C853D5A839}" dt="2020-10-23T02:18:34.187" v="1309" actId="47"/>
        <pc:sldMkLst>
          <pc:docMk/>
          <pc:sldMk cId="0" sldId="259"/>
        </pc:sldMkLst>
      </pc:sldChg>
      <pc:sldChg chg="del mod modShow">
        <pc:chgData name="Biljith Thadichi" userId="07ba884f069a40bc" providerId="LiveId" clId="{AA2BCD82-4187-40D6-96FD-94C853D5A839}" dt="2020-10-23T02:18:34.986" v="1310" actId="47"/>
        <pc:sldMkLst>
          <pc:docMk/>
          <pc:sldMk cId="0" sldId="260"/>
        </pc:sldMkLst>
      </pc:sldChg>
      <pc:sldChg chg="del mod modShow">
        <pc:chgData name="Biljith Thadichi" userId="07ba884f069a40bc" providerId="LiveId" clId="{AA2BCD82-4187-40D6-96FD-94C853D5A839}" dt="2020-10-23T02:18:37.307" v="1311" actId="47"/>
        <pc:sldMkLst>
          <pc:docMk/>
          <pc:sldMk cId="0" sldId="261"/>
        </pc:sldMkLst>
      </pc:sldChg>
      <pc:sldChg chg="del mod modShow">
        <pc:chgData name="Biljith Thadichi" userId="07ba884f069a40bc" providerId="LiveId" clId="{AA2BCD82-4187-40D6-96FD-94C853D5A839}" dt="2020-10-23T02:18:38.555" v="1312" actId="47"/>
        <pc:sldMkLst>
          <pc:docMk/>
          <pc:sldMk cId="0" sldId="262"/>
        </pc:sldMkLst>
      </pc:sldChg>
      <pc:sldChg chg="del mod modShow">
        <pc:chgData name="Biljith Thadichi" userId="07ba884f069a40bc" providerId="LiveId" clId="{AA2BCD82-4187-40D6-96FD-94C853D5A839}" dt="2020-10-23T02:18:39.946" v="1313" actId="47"/>
        <pc:sldMkLst>
          <pc:docMk/>
          <pc:sldMk cId="0" sldId="263"/>
        </pc:sldMkLst>
      </pc:sldChg>
      <pc:sldChg chg="addSp delSp modSp add mod">
        <pc:chgData name="Biljith Thadichi" userId="07ba884f069a40bc" providerId="LiveId" clId="{AA2BCD82-4187-40D6-96FD-94C853D5A839}" dt="2020-10-23T01:28:40.109" v="186" actId="478"/>
        <pc:sldMkLst>
          <pc:docMk/>
          <pc:sldMk cId="1111130197" sldId="264"/>
        </pc:sldMkLst>
        <pc:spChg chg="add del mod">
          <ac:chgData name="Biljith Thadichi" userId="07ba884f069a40bc" providerId="LiveId" clId="{AA2BCD82-4187-40D6-96FD-94C853D5A839}" dt="2020-10-23T01:25:55.598" v="49" actId="478"/>
          <ac:spMkLst>
            <pc:docMk/>
            <pc:sldMk cId="1111130197" sldId="264"/>
            <ac:spMk id="32" creationId="{00000000-0000-0000-0000-000000000000}"/>
          </ac:spMkLst>
        </pc:spChg>
        <pc:spChg chg="add del">
          <ac:chgData name="Biljith Thadichi" userId="07ba884f069a40bc" providerId="LiveId" clId="{AA2BCD82-4187-40D6-96FD-94C853D5A839}" dt="2020-10-23T01:26:59.261" v="67" actId="478"/>
          <ac:spMkLst>
            <pc:docMk/>
            <pc:sldMk cId="1111130197" sldId="264"/>
            <ac:spMk id="33" creationId="{00000000-0000-0000-0000-000000000000}"/>
          </ac:spMkLst>
        </pc:spChg>
        <pc:spChg chg="mod">
          <ac:chgData name="Biljith Thadichi" userId="07ba884f069a40bc" providerId="LiveId" clId="{AA2BCD82-4187-40D6-96FD-94C853D5A839}" dt="2020-10-23T01:27:10.233" v="84" actId="1076"/>
          <ac:spMkLst>
            <pc:docMk/>
            <pc:sldMk cId="1111130197" sldId="264"/>
            <ac:spMk id="34" creationId="{00000000-0000-0000-0000-000000000000}"/>
          </ac:spMkLst>
        </pc:spChg>
        <pc:spChg chg="mod">
          <ac:chgData name="Biljith Thadichi" userId="07ba884f069a40bc" providerId="LiveId" clId="{AA2BCD82-4187-40D6-96FD-94C853D5A839}" dt="2020-10-23T01:26:35.354" v="63" actId="1076"/>
          <ac:spMkLst>
            <pc:docMk/>
            <pc:sldMk cId="1111130197" sldId="264"/>
            <ac:spMk id="38" creationId="{00000000-0000-0000-0000-000000000000}"/>
          </ac:spMkLst>
        </pc:spChg>
        <pc:spChg chg="del">
          <ac:chgData name="Biljith Thadichi" userId="07ba884f069a40bc" providerId="LiveId" clId="{AA2BCD82-4187-40D6-96FD-94C853D5A839}" dt="2020-10-23T01:28:40.109" v="186" actId="478"/>
          <ac:spMkLst>
            <pc:docMk/>
            <pc:sldMk cId="1111130197" sldId="264"/>
            <ac:spMk id="43" creationId="{00000000-0000-0000-0000-000000000000}"/>
          </ac:spMkLst>
        </pc:spChg>
        <pc:spChg chg="add mod">
          <ac:chgData name="Biljith Thadichi" userId="07ba884f069a40bc" providerId="LiveId" clId="{AA2BCD82-4187-40D6-96FD-94C853D5A839}" dt="2020-10-23T01:26:14.384" v="62" actId="14100"/>
          <ac:spMkLst>
            <pc:docMk/>
            <pc:sldMk cId="1111130197" sldId="264"/>
            <ac:spMk id="50" creationId="{57200B2D-5381-4DA8-8DC3-704053470440}"/>
          </ac:spMkLst>
        </pc:spChg>
        <pc:spChg chg="add mod">
          <ac:chgData name="Biljith Thadichi" userId="07ba884f069a40bc" providerId="LiveId" clId="{AA2BCD82-4187-40D6-96FD-94C853D5A839}" dt="2020-10-23T01:25:58.698" v="50" actId="1076"/>
          <ac:spMkLst>
            <pc:docMk/>
            <pc:sldMk cId="1111130197" sldId="264"/>
            <ac:spMk id="54" creationId="{A518A4C6-F909-4812-9456-2FE48298A0A8}"/>
          </ac:spMkLst>
        </pc:spChg>
        <pc:spChg chg="add mod">
          <ac:chgData name="Biljith Thadichi" userId="07ba884f069a40bc" providerId="LiveId" clId="{AA2BCD82-4187-40D6-96FD-94C853D5A839}" dt="2020-10-23T01:27:27.301" v="87" actId="1076"/>
          <ac:spMkLst>
            <pc:docMk/>
            <pc:sldMk cId="1111130197" sldId="264"/>
            <ac:spMk id="56" creationId="{09D00362-D1EA-429B-9C3A-43CAAC275F19}"/>
          </ac:spMkLst>
        </pc:spChg>
      </pc:sldChg>
      <pc:sldChg chg="addSp delSp modSp add del mod">
        <pc:chgData name="Biljith Thadichi" userId="07ba884f069a40bc" providerId="LiveId" clId="{AA2BCD82-4187-40D6-96FD-94C853D5A839}" dt="2020-10-23T01:25:23.340" v="38" actId="27028"/>
        <pc:sldMkLst>
          <pc:docMk/>
          <pc:sldMk cId="1477480441" sldId="264"/>
        </pc:sldMkLst>
        <pc:spChg chg="mod">
          <ac:chgData name="Biljith Thadichi" userId="07ba884f069a40bc" providerId="LiveId" clId="{AA2BCD82-4187-40D6-96FD-94C853D5A839}" dt="2020-10-23T01:25:22.510" v="37" actId="1076"/>
          <ac:spMkLst>
            <pc:docMk/>
            <pc:sldMk cId="1477480441" sldId="264"/>
            <ac:spMk id="32" creationId="{00000000-0000-0000-0000-000000000000}"/>
          </ac:spMkLst>
        </pc:spChg>
        <pc:spChg chg="add del">
          <ac:chgData name="Biljith Thadichi" userId="07ba884f069a40bc" providerId="LiveId" clId="{AA2BCD82-4187-40D6-96FD-94C853D5A839}" dt="2020-10-23T01:25:22.201" v="36" actId="478"/>
          <ac:spMkLst>
            <pc:docMk/>
            <pc:sldMk cId="1477480441" sldId="264"/>
            <ac:spMk id="43" creationId="{00000000-0000-0000-0000-000000000000}"/>
          </ac:spMkLst>
        </pc:spChg>
      </pc:sldChg>
      <pc:sldChg chg="addSp delSp modSp add mod ord">
        <pc:chgData name="Biljith Thadichi" userId="07ba884f069a40bc" providerId="LiveId" clId="{AA2BCD82-4187-40D6-96FD-94C853D5A839}" dt="2020-10-23T02:14:21.148" v="1127" actId="20577"/>
        <pc:sldMkLst>
          <pc:docMk/>
          <pc:sldMk cId="2478009311" sldId="265"/>
        </pc:sldMkLst>
        <pc:spChg chg="del mod">
          <ac:chgData name="Biljith Thadichi" userId="07ba884f069a40bc" providerId="LiveId" clId="{AA2BCD82-4187-40D6-96FD-94C853D5A839}" dt="2020-10-23T01:27:43.173" v="92" actId="478"/>
          <ac:spMkLst>
            <pc:docMk/>
            <pc:sldMk cId="2478009311" sldId="265"/>
            <ac:spMk id="2" creationId="{00000000-0000-0000-0000-000000000000}"/>
          </ac:spMkLst>
        </pc:spChg>
        <pc:spChg chg="add del mod">
          <ac:chgData name="Biljith Thadichi" userId="07ba884f069a40bc" providerId="LiveId" clId="{AA2BCD82-4187-40D6-96FD-94C853D5A839}" dt="2020-10-23T01:32:23.304" v="400" actId="478"/>
          <ac:spMkLst>
            <pc:docMk/>
            <pc:sldMk cId="2478009311" sldId="265"/>
            <ac:spMk id="5" creationId="{37E07E2B-5746-45F5-95BF-9B38DAB107FD}"/>
          </ac:spMkLst>
        </pc:spChg>
        <pc:spChg chg="add del mod">
          <ac:chgData name="Biljith Thadichi" userId="07ba884f069a40bc" providerId="LiveId" clId="{AA2BCD82-4187-40D6-96FD-94C853D5A839}" dt="2020-10-23T01:32:26.573" v="401" actId="478"/>
          <ac:spMkLst>
            <pc:docMk/>
            <pc:sldMk cId="2478009311" sldId="265"/>
            <ac:spMk id="7" creationId="{17890429-0823-498C-A223-D270C37789F9}"/>
          </ac:spMkLst>
        </pc:spChg>
        <pc:spChg chg="add mod">
          <ac:chgData name="Biljith Thadichi" userId="07ba884f069a40bc" providerId="LiveId" clId="{AA2BCD82-4187-40D6-96FD-94C853D5A839}" dt="2020-10-23T02:14:21.148" v="1127" actId="20577"/>
          <ac:spMkLst>
            <pc:docMk/>
            <pc:sldMk cId="2478009311" sldId="265"/>
            <ac:spMk id="8" creationId="{BE0B42A2-5427-4873-9769-0575288BAE60}"/>
          </ac:spMkLst>
        </pc:spChg>
        <pc:spChg chg="add mod">
          <ac:chgData name="Biljith Thadichi" userId="07ba884f069a40bc" providerId="LiveId" clId="{AA2BCD82-4187-40D6-96FD-94C853D5A839}" dt="2020-10-23T01:33:07.270" v="421" actId="255"/>
          <ac:spMkLst>
            <pc:docMk/>
            <pc:sldMk cId="2478009311" sldId="265"/>
            <ac:spMk id="10" creationId="{966B0CE9-A215-4943-B966-3B9F07370606}"/>
          </ac:spMkLst>
        </pc:spChg>
      </pc:sldChg>
      <pc:sldChg chg="addSp modSp add mod">
        <pc:chgData name="Biljith Thadichi" userId="07ba884f069a40bc" providerId="LiveId" clId="{AA2BCD82-4187-40D6-96FD-94C853D5A839}" dt="2020-10-23T01:59:20.533" v="1096" actId="15"/>
        <pc:sldMkLst>
          <pc:docMk/>
          <pc:sldMk cId="1374785615" sldId="266"/>
        </pc:sldMkLst>
        <pc:spChg chg="add mod">
          <ac:chgData name="Biljith Thadichi" userId="07ba884f069a40bc" providerId="LiveId" clId="{AA2BCD82-4187-40D6-96FD-94C853D5A839}" dt="2020-10-23T01:52:29.025" v="1030" actId="207"/>
          <ac:spMkLst>
            <pc:docMk/>
            <pc:sldMk cId="1374785615" sldId="266"/>
            <ac:spMk id="2" creationId="{9DDB1216-6B53-40A3-B483-36E5D3D445A2}"/>
          </ac:spMkLst>
        </pc:spChg>
        <pc:spChg chg="mod">
          <ac:chgData name="Biljith Thadichi" userId="07ba884f069a40bc" providerId="LiveId" clId="{AA2BCD82-4187-40D6-96FD-94C853D5A839}" dt="2020-10-23T01:59:20.533" v="1096" actId="15"/>
          <ac:spMkLst>
            <pc:docMk/>
            <pc:sldMk cId="1374785615" sldId="266"/>
            <ac:spMk id="8" creationId="{BE0B42A2-5427-4873-9769-0575288BAE60}"/>
          </ac:spMkLst>
        </pc:spChg>
      </pc:sldChg>
      <pc:sldChg chg="delSp new del mod">
        <pc:chgData name="Biljith Thadichi" userId="07ba884f069a40bc" providerId="LiveId" clId="{AA2BCD82-4187-40D6-96FD-94C853D5A839}" dt="2020-11-13T02:15:27.739" v="1358" actId="47"/>
        <pc:sldMkLst>
          <pc:docMk/>
          <pc:sldMk cId="1487597681" sldId="267"/>
        </pc:sldMkLst>
        <pc:spChg chg="del">
          <ac:chgData name="Biljith Thadichi" userId="07ba884f069a40bc" providerId="LiveId" clId="{AA2BCD82-4187-40D6-96FD-94C853D5A839}" dt="2020-10-23T01:56:18.877" v="1033" actId="478"/>
          <ac:spMkLst>
            <pc:docMk/>
            <pc:sldMk cId="1487597681" sldId="267"/>
            <ac:spMk id="2" creationId="{F0A8BDBF-E14F-479B-ABDB-CDE3B0C882DC}"/>
          </ac:spMkLst>
        </pc:spChg>
        <pc:spChg chg="del">
          <ac:chgData name="Biljith Thadichi" userId="07ba884f069a40bc" providerId="LiveId" clId="{AA2BCD82-4187-40D6-96FD-94C853D5A839}" dt="2020-10-23T01:56:17.717" v="1032" actId="478"/>
          <ac:spMkLst>
            <pc:docMk/>
            <pc:sldMk cId="1487597681" sldId="267"/>
            <ac:spMk id="3" creationId="{891AE312-C9F6-4175-AEB5-F7F9B30E57B9}"/>
          </ac:spMkLst>
        </pc:spChg>
      </pc:sldChg>
      <pc:sldChg chg="add del ord">
        <pc:chgData name="Biljith Thadichi" userId="07ba884f069a40bc" providerId="LiveId" clId="{AA2BCD82-4187-40D6-96FD-94C853D5A839}" dt="2020-11-13T02:15:29.883" v="1359" actId="47"/>
        <pc:sldMkLst>
          <pc:docMk/>
          <pc:sldMk cId="1868847854" sldId="268"/>
        </pc:sldMkLst>
      </pc:sldChg>
      <pc:sldChg chg="add del ord">
        <pc:chgData name="Biljith Thadichi" userId="07ba884f069a40bc" providerId="LiveId" clId="{AA2BCD82-4187-40D6-96FD-94C853D5A839}" dt="2020-10-23T01:56:32.656" v="1037" actId="47"/>
        <pc:sldMkLst>
          <pc:docMk/>
          <pc:sldMk cId="2915609116" sldId="268"/>
        </pc:sldMkLst>
      </pc:sldChg>
      <pc:sldChg chg="add ord">
        <pc:chgData name="Biljith Thadichi" userId="07ba884f069a40bc" providerId="LiveId" clId="{AA2BCD82-4187-40D6-96FD-94C853D5A839}" dt="2020-10-23T02:05:00.494" v="1102"/>
        <pc:sldMkLst>
          <pc:docMk/>
          <pc:sldMk cId="485151848" sldId="269"/>
        </pc:sldMkLst>
      </pc:sldChg>
      <pc:sldChg chg="add ord">
        <pc:chgData name="Biljith Thadichi" userId="07ba884f069a40bc" providerId="LiveId" clId="{AA2BCD82-4187-40D6-96FD-94C853D5A839}" dt="2020-10-23T02:05:09.528" v="1105"/>
        <pc:sldMkLst>
          <pc:docMk/>
          <pc:sldMk cId="4278908315" sldId="270"/>
        </pc:sldMkLst>
      </pc:sldChg>
      <pc:sldChg chg="modSp add mod ord">
        <pc:chgData name="Biljith Thadichi" userId="07ba884f069a40bc" providerId="LiveId" clId="{AA2BCD82-4187-40D6-96FD-94C853D5A839}" dt="2020-10-23T02:18:22.068" v="1307" actId="20577"/>
        <pc:sldMkLst>
          <pc:docMk/>
          <pc:sldMk cId="1307385713" sldId="271"/>
        </pc:sldMkLst>
        <pc:spChg chg="mod">
          <ac:chgData name="Biljith Thadichi" userId="07ba884f069a40bc" providerId="LiveId" clId="{AA2BCD82-4187-40D6-96FD-94C853D5A839}" dt="2020-10-23T02:18:22.068" v="1307" actId="20577"/>
          <ac:spMkLst>
            <pc:docMk/>
            <pc:sldMk cId="1307385713" sldId="271"/>
            <ac:spMk id="8" creationId="{BE0B42A2-5427-4873-9769-0575288BAE60}"/>
          </ac:spMkLst>
        </pc:spChg>
      </pc:sldChg>
      <pc:sldChg chg="modSp add mod">
        <pc:chgData name="Biljith Thadichi" userId="07ba884f069a40bc" providerId="LiveId" clId="{AA2BCD82-4187-40D6-96FD-94C853D5A839}" dt="2020-10-23T02:21:17.926" v="1353" actId="20577"/>
        <pc:sldMkLst>
          <pc:docMk/>
          <pc:sldMk cId="488783294" sldId="272"/>
        </pc:sldMkLst>
        <pc:spChg chg="mod">
          <ac:chgData name="Biljith Thadichi" userId="07ba884f069a40bc" providerId="LiveId" clId="{AA2BCD82-4187-40D6-96FD-94C853D5A839}" dt="2020-10-23T02:19:03.021" v="1319" actId="20577"/>
          <ac:spMkLst>
            <pc:docMk/>
            <pc:sldMk cId="488783294" sldId="272"/>
            <ac:spMk id="2" creationId="{00000000-0000-0000-0000-000000000000}"/>
          </ac:spMkLst>
        </pc:spChg>
        <pc:spChg chg="mod">
          <ac:chgData name="Biljith Thadichi" userId="07ba884f069a40bc" providerId="LiveId" clId="{AA2BCD82-4187-40D6-96FD-94C853D5A839}" dt="2020-10-23T02:21:17.926" v="1353" actId="20577"/>
          <ac:spMkLst>
            <pc:docMk/>
            <pc:sldMk cId="488783294" sldId="272"/>
            <ac:spMk id="3" creationId="{00000000-0000-0000-0000-000000000000}"/>
          </ac:spMkLst>
        </pc:spChg>
      </pc:sldChg>
      <pc:sldMasterChg chg="add del addSldLayout delSldLayout">
        <pc:chgData name="Biljith Thadichi" userId="07ba884f069a40bc" providerId="LiveId" clId="{AA2BCD82-4187-40D6-96FD-94C853D5A839}" dt="2020-10-23T01:25:25.642" v="39" actId="27028"/>
        <pc:sldMasterMkLst>
          <pc:docMk/>
          <pc:sldMasterMk cId="0" sldId="2147483666"/>
        </pc:sldMasterMkLst>
        <pc:sldLayoutChg chg="add del">
          <pc:chgData name="Biljith Thadichi" userId="07ba884f069a40bc" providerId="LiveId" clId="{AA2BCD82-4187-40D6-96FD-94C853D5A839}" dt="2020-10-23T01:25:25.642" v="39" actId="27028"/>
          <pc:sldLayoutMkLst>
            <pc:docMk/>
            <pc:sldMasterMk cId="0" sldId="2147483666"/>
            <pc:sldLayoutMk cId="0" sldId="21474836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735327"/>
            <a:ext cx="7729219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5293" y="3415760"/>
            <a:ext cx="3886834" cy="267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20" dirty="0"/>
              <a:t> </a:t>
            </a:r>
            <a:r>
              <a:rPr spc="-15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212" y="4469802"/>
            <a:ext cx="3196590" cy="117348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</a:t>
            </a:r>
            <a:r>
              <a:rPr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848" y="2410745"/>
            <a:ext cx="3762375" cy="1316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10"/>
              </a:spcBef>
            </a:pPr>
            <a:r>
              <a:rPr sz="4400" b="0" spc="1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lang="en-IN" sz="4400" b="0" spc="50" dirty="0">
                <a:solidFill>
                  <a:srgbClr val="000000"/>
                </a:solidFill>
                <a:latin typeface="Calibri Light"/>
                <a:cs typeface="Calibri Light"/>
              </a:rPr>
              <a:t>9</a:t>
            </a:r>
            <a:endParaRPr sz="4400" dirty="0">
              <a:latin typeface="Calibri Light"/>
              <a:cs typeface="Calibri Light"/>
            </a:endParaRPr>
          </a:p>
          <a:p>
            <a:pPr marL="12700">
              <a:lnSpc>
                <a:spcPts val="5135"/>
              </a:lnSpc>
            </a:pP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&gt; </a:t>
            </a:r>
            <a:r>
              <a:rPr sz="4500" b="0" spc="-175" dirty="0">
                <a:solidFill>
                  <a:srgbClr val="000000"/>
                </a:solidFill>
                <a:latin typeface="Calibri Light"/>
                <a:cs typeface="Calibri Light"/>
              </a:rPr>
              <a:t>PA </a:t>
            </a:r>
            <a:r>
              <a:rPr lang="en-IN" sz="4500" b="0" spc="-175" dirty="0">
                <a:solidFill>
                  <a:srgbClr val="000000"/>
                </a:solidFill>
                <a:latin typeface="Calibri Light"/>
                <a:cs typeface="Calibri Light"/>
              </a:rPr>
              <a:t>3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9" y="37592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4452" y="1316376"/>
            <a:ext cx="4772025" cy="2778125"/>
            <a:chOff x="614452" y="1316376"/>
            <a:chExt cx="4772025" cy="2778125"/>
          </a:xfrm>
        </p:grpSpPr>
        <p:sp>
          <p:nvSpPr>
            <p:cNvPr id="4" name="object 4"/>
            <p:cNvSpPr/>
            <p:nvPr/>
          </p:nvSpPr>
          <p:spPr>
            <a:xfrm>
              <a:off x="4266798" y="206224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8986" y="229565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8986" y="25041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8986" y="271263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8986" y="2921125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02" y="2527109"/>
              <a:ext cx="1299845" cy="1560830"/>
            </a:xfrm>
            <a:custGeom>
              <a:avLst/>
              <a:gdLst/>
              <a:ahLst/>
              <a:cxnLst/>
              <a:rect l="l" t="t" r="r" b="b"/>
              <a:pathLst>
                <a:path w="1299845" h="1560829">
                  <a:moveTo>
                    <a:pt x="0" y="266055"/>
                  </a:moveTo>
                  <a:lnTo>
                    <a:pt x="1118494" y="266055"/>
                  </a:lnTo>
                  <a:lnTo>
                    <a:pt x="1118494" y="1304723"/>
                  </a:lnTo>
                  <a:lnTo>
                    <a:pt x="1066084" y="1305937"/>
                  </a:lnTo>
                  <a:lnTo>
                    <a:pt x="1016941" y="1309444"/>
                  </a:lnTo>
                  <a:lnTo>
                    <a:pt x="970838" y="1315045"/>
                  </a:lnTo>
                  <a:lnTo>
                    <a:pt x="927551" y="1322537"/>
                  </a:lnTo>
                  <a:lnTo>
                    <a:pt x="886855" y="1331719"/>
                  </a:lnTo>
                  <a:lnTo>
                    <a:pt x="848524" y="1342390"/>
                  </a:lnTo>
                  <a:lnTo>
                    <a:pt x="812332" y="1354349"/>
                  </a:lnTo>
                  <a:lnTo>
                    <a:pt x="745468" y="1381325"/>
                  </a:lnTo>
                  <a:lnTo>
                    <a:pt x="684460" y="1411038"/>
                  </a:lnTo>
                  <a:lnTo>
                    <a:pt x="627506" y="1441877"/>
                  </a:lnTo>
                  <a:lnTo>
                    <a:pt x="599986" y="1457217"/>
                  </a:lnTo>
                  <a:lnTo>
                    <a:pt x="572804" y="1472234"/>
                  </a:lnTo>
                  <a:lnTo>
                    <a:pt x="518552" y="1500498"/>
                  </a:lnTo>
                  <a:lnTo>
                    <a:pt x="462947" y="1525059"/>
                  </a:lnTo>
                  <a:lnTo>
                    <a:pt x="404188" y="1544309"/>
                  </a:lnTo>
                  <a:lnTo>
                    <a:pt x="340472" y="1556637"/>
                  </a:lnTo>
                  <a:lnTo>
                    <a:pt x="269997" y="1560433"/>
                  </a:lnTo>
                  <a:lnTo>
                    <a:pt x="231662" y="1558629"/>
                  </a:lnTo>
                  <a:lnTo>
                    <a:pt x="190962" y="1554088"/>
                  </a:lnTo>
                  <a:lnTo>
                    <a:pt x="147671" y="1546610"/>
                  </a:lnTo>
                  <a:lnTo>
                    <a:pt x="101563" y="1535992"/>
                  </a:lnTo>
                  <a:lnTo>
                    <a:pt x="52415" y="1522035"/>
                  </a:lnTo>
                  <a:lnTo>
                    <a:pt x="0" y="1504536"/>
                  </a:lnTo>
                  <a:lnTo>
                    <a:pt x="0" y="266055"/>
                  </a:lnTo>
                  <a:close/>
                </a:path>
                <a:path w="1299845" h="1560829">
                  <a:moveTo>
                    <a:pt x="92150" y="266055"/>
                  </a:moveTo>
                  <a:lnTo>
                    <a:pt x="92150" y="131398"/>
                  </a:lnTo>
                  <a:lnTo>
                    <a:pt x="1203005" y="131398"/>
                  </a:lnTo>
                  <a:lnTo>
                    <a:pt x="1203005" y="1176582"/>
                  </a:lnTo>
                  <a:lnTo>
                    <a:pt x="1171986" y="1177713"/>
                  </a:lnTo>
                  <a:lnTo>
                    <a:pt x="1144914" y="1180201"/>
                  </a:lnTo>
                  <a:lnTo>
                    <a:pt x="1125760" y="1182689"/>
                  </a:lnTo>
                  <a:lnTo>
                    <a:pt x="1118494" y="1183821"/>
                  </a:lnTo>
                </a:path>
                <a:path w="1299845" h="1560829">
                  <a:moveTo>
                    <a:pt x="178766" y="131398"/>
                  </a:moveTo>
                  <a:lnTo>
                    <a:pt x="178766" y="0"/>
                  </a:lnTo>
                  <a:lnTo>
                    <a:pt x="1299245" y="0"/>
                  </a:lnTo>
                  <a:lnTo>
                    <a:pt x="1299245" y="1041925"/>
                  </a:lnTo>
                  <a:lnTo>
                    <a:pt x="1263906" y="1042773"/>
                  </a:lnTo>
                  <a:lnTo>
                    <a:pt x="1233080" y="1044640"/>
                  </a:lnTo>
                  <a:lnTo>
                    <a:pt x="1211275" y="1046506"/>
                  </a:lnTo>
                  <a:lnTo>
                    <a:pt x="1203005" y="1047355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9" y="323726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036" y="1322726"/>
              <a:ext cx="1404727" cy="802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4036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9588" y="1246124"/>
            <a:ext cx="55308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3600000">
            <a:off x="2661451" y="1555651"/>
            <a:ext cx="47855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 .  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7835" y="1316376"/>
            <a:ext cx="1417955" cy="815340"/>
            <a:chOff x="6007835" y="1316376"/>
            <a:chExt cx="1417955" cy="815340"/>
          </a:xfrm>
        </p:grpSpPr>
        <p:sp>
          <p:nvSpPr>
            <p:cNvPr id="16" name="object 16"/>
            <p:cNvSpPr/>
            <p:nvPr/>
          </p:nvSpPr>
          <p:spPr>
            <a:xfrm>
              <a:off x="6014185" y="1322726"/>
              <a:ext cx="1404729" cy="802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4185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 rot="3600000">
            <a:off x="6458563" y="1587453"/>
            <a:ext cx="3787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01470" y="2521502"/>
            <a:ext cx="1125855" cy="1298575"/>
            <a:chOff x="7901470" y="2521502"/>
            <a:chExt cx="1125855" cy="1298575"/>
          </a:xfrm>
        </p:grpSpPr>
        <p:sp>
          <p:nvSpPr>
            <p:cNvPr id="20" name="object 20"/>
            <p:cNvSpPr/>
            <p:nvPr/>
          </p:nvSpPr>
          <p:spPr>
            <a:xfrm>
              <a:off x="7907820" y="2527852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60008" y="2761270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0008" y="3178248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0008" y="3386736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75628" y="5078983"/>
            <a:ext cx="1287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Record </a:t>
            </a:r>
            <a:r>
              <a:rPr sz="1500" dirty="0">
                <a:latin typeface="Calibri"/>
                <a:cs typeface="Calibri"/>
              </a:rPr>
              <a:t>which  </a:t>
            </a:r>
            <a:r>
              <a:rPr sz="1500" spc="-5" dirty="0">
                <a:latin typeface="Calibri"/>
                <a:cs typeface="Calibri"/>
              </a:rPr>
              <a:t>process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handled 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request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4718" y="3494023"/>
            <a:ext cx="12668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single  </a:t>
            </a:r>
            <a:r>
              <a:rPr sz="1500" spc="-10" dirty="0">
                <a:latin typeface="Calibri"/>
                <a:cs typeface="Calibri"/>
              </a:rPr>
              <a:t>request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an  entry of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shared buffer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 given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1266" y="472947"/>
            <a:ext cx="166687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1663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Read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 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15603" y="3638251"/>
            <a:ext cx="1125855" cy="1298575"/>
            <a:chOff x="2615603" y="3638251"/>
            <a:chExt cx="1125855" cy="1298575"/>
          </a:xfrm>
        </p:grpSpPr>
        <p:sp>
          <p:nvSpPr>
            <p:cNvPr id="28" name="object 28"/>
            <p:cNvSpPr/>
            <p:nvPr/>
          </p:nvSpPr>
          <p:spPr>
            <a:xfrm>
              <a:off x="2621953" y="364460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4141" y="408650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74141" y="429499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4141" y="450348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17164" y="2103324"/>
            <a:ext cx="1113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rgbClr val="7030A0"/>
                </a:solidFill>
                <a:latin typeface="Calibri"/>
                <a:cs typeface="Calibri"/>
              </a:rPr>
              <a:t>Conversion logs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1476" y="1549133"/>
            <a:ext cx="7116445" cy="1995805"/>
            <a:chOff x="1351476" y="1549133"/>
            <a:chExt cx="7116445" cy="1995805"/>
          </a:xfrm>
        </p:grpSpPr>
        <p:sp>
          <p:nvSpPr>
            <p:cNvPr id="36" name="object 36"/>
            <p:cNvSpPr/>
            <p:nvPr/>
          </p:nvSpPr>
          <p:spPr>
            <a:xfrm>
              <a:off x="1351470" y="1549133"/>
              <a:ext cx="7116445" cy="1995805"/>
            </a:xfrm>
            <a:custGeom>
              <a:avLst/>
              <a:gdLst/>
              <a:ahLst/>
              <a:cxnLst/>
              <a:rect l="l" t="t" r="r" b="b"/>
              <a:pathLst>
                <a:path w="7116445" h="1995804">
                  <a:moveTo>
                    <a:pt x="932561" y="174739"/>
                  </a:moveTo>
                  <a:lnTo>
                    <a:pt x="850049" y="195961"/>
                  </a:lnTo>
                  <a:lnTo>
                    <a:pt x="866711" y="215138"/>
                  </a:lnTo>
                  <a:lnTo>
                    <a:pt x="0" y="968400"/>
                  </a:lnTo>
                  <a:lnTo>
                    <a:pt x="16662" y="987564"/>
                  </a:lnTo>
                  <a:lnTo>
                    <a:pt x="883373" y="234315"/>
                  </a:lnTo>
                  <a:lnTo>
                    <a:pt x="900036" y="253479"/>
                  </a:lnTo>
                  <a:lnTo>
                    <a:pt x="919314" y="206806"/>
                  </a:lnTo>
                  <a:lnTo>
                    <a:pt x="932561" y="174739"/>
                  </a:lnTo>
                  <a:close/>
                </a:path>
                <a:path w="7116445" h="1995804">
                  <a:moveTo>
                    <a:pt x="1492681" y="1917852"/>
                  </a:moveTo>
                  <a:lnTo>
                    <a:pt x="1467307" y="1918792"/>
                  </a:lnTo>
                  <a:lnTo>
                    <a:pt x="1417891" y="584466"/>
                  </a:lnTo>
                  <a:lnTo>
                    <a:pt x="1392516" y="585406"/>
                  </a:lnTo>
                  <a:lnTo>
                    <a:pt x="1441919" y="1919732"/>
                  </a:lnTo>
                  <a:lnTo>
                    <a:pt x="1416532" y="1920671"/>
                  </a:lnTo>
                  <a:lnTo>
                    <a:pt x="1457426" y="1995411"/>
                  </a:lnTo>
                  <a:lnTo>
                    <a:pt x="1486065" y="1932419"/>
                  </a:lnTo>
                  <a:lnTo>
                    <a:pt x="1492681" y="1917852"/>
                  </a:lnTo>
                  <a:close/>
                </a:path>
                <a:path w="7116445" h="1995804">
                  <a:moveTo>
                    <a:pt x="1720710" y="1881276"/>
                  </a:moveTo>
                  <a:lnTo>
                    <a:pt x="1695780" y="1886153"/>
                  </a:lnTo>
                  <a:lnTo>
                    <a:pt x="1443786" y="597039"/>
                  </a:lnTo>
                  <a:lnTo>
                    <a:pt x="1418856" y="601916"/>
                  </a:lnTo>
                  <a:lnTo>
                    <a:pt x="1670850" y="1891030"/>
                  </a:lnTo>
                  <a:lnTo>
                    <a:pt x="1645920" y="1895894"/>
                  </a:lnTo>
                  <a:lnTo>
                    <a:pt x="1697939" y="1963369"/>
                  </a:lnTo>
                  <a:lnTo>
                    <a:pt x="1714550" y="1903488"/>
                  </a:lnTo>
                  <a:lnTo>
                    <a:pt x="1720710" y="1881276"/>
                  </a:lnTo>
                  <a:close/>
                </a:path>
                <a:path w="7116445" h="1995804">
                  <a:moveTo>
                    <a:pt x="2832189" y="609777"/>
                  </a:moveTo>
                  <a:lnTo>
                    <a:pt x="2768625" y="559993"/>
                  </a:lnTo>
                  <a:lnTo>
                    <a:pt x="2763558" y="584885"/>
                  </a:lnTo>
                  <a:lnTo>
                    <a:pt x="2241893" y="478751"/>
                  </a:lnTo>
                  <a:lnTo>
                    <a:pt x="2239886" y="488607"/>
                  </a:lnTo>
                  <a:lnTo>
                    <a:pt x="2224176" y="477812"/>
                  </a:lnTo>
                  <a:lnTo>
                    <a:pt x="2209800" y="498754"/>
                  </a:lnTo>
                  <a:lnTo>
                    <a:pt x="2734945" y="859243"/>
                  </a:lnTo>
                  <a:lnTo>
                    <a:pt x="2720568" y="880186"/>
                  </a:lnTo>
                  <a:lnTo>
                    <a:pt x="2804960" y="891895"/>
                  </a:lnTo>
                  <a:lnTo>
                    <a:pt x="2790863" y="866432"/>
                  </a:lnTo>
                  <a:lnTo>
                    <a:pt x="2763697" y="817359"/>
                  </a:lnTo>
                  <a:lnTo>
                    <a:pt x="2749321" y="838301"/>
                  </a:lnTo>
                  <a:lnTo>
                    <a:pt x="2272322" y="510870"/>
                  </a:lnTo>
                  <a:lnTo>
                    <a:pt x="2758490" y="609777"/>
                  </a:lnTo>
                  <a:lnTo>
                    <a:pt x="2771444" y="609777"/>
                  </a:lnTo>
                  <a:lnTo>
                    <a:pt x="2832189" y="609777"/>
                  </a:lnTo>
                  <a:close/>
                </a:path>
                <a:path w="7116445" h="1995804">
                  <a:moveTo>
                    <a:pt x="2835694" y="612521"/>
                  </a:moveTo>
                  <a:lnTo>
                    <a:pt x="2835427" y="612305"/>
                  </a:lnTo>
                  <a:lnTo>
                    <a:pt x="2770936" y="612305"/>
                  </a:lnTo>
                  <a:lnTo>
                    <a:pt x="2757982" y="612305"/>
                  </a:lnTo>
                  <a:lnTo>
                    <a:pt x="2753436" y="634669"/>
                  </a:lnTo>
                  <a:lnTo>
                    <a:pt x="2835694" y="612521"/>
                  </a:lnTo>
                  <a:close/>
                </a:path>
                <a:path w="7116445" h="1995804">
                  <a:moveTo>
                    <a:pt x="4702035" y="0"/>
                  </a:moveTo>
                  <a:lnTo>
                    <a:pt x="4624705" y="35763"/>
                  </a:lnTo>
                  <a:lnTo>
                    <a:pt x="4644555" y="51612"/>
                  </a:lnTo>
                  <a:lnTo>
                    <a:pt x="4097337" y="736561"/>
                  </a:lnTo>
                  <a:lnTo>
                    <a:pt x="4117187" y="752411"/>
                  </a:lnTo>
                  <a:lnTo>
                    <a:pt x="4664392" y="67462"/>
                  </a:lnTo>
                  <a:lnTo>
                    <a:pt x="4684242" y="83324"/>
                  </a:lnTo>
                  <a:lnTo>
                    <a:pt x="4693132" y="41694"/>
                  </a:lnTo>
                  <a:lnTo>
                    <a:pt x="4702035" y="0"/>
                  </a:lnTo>
                  <a:close/>
                </a:path>
                <a:path w="7116445" h="1995804">
                  <a:moveTo>
                    <a:pt x="4835093" y="584936"/>
                  </a:moveTo>
                  <a:lnTo>
                    <a:pt x="4749978" y="581406"/>
                  </a:lnTo>
                  <a:lnTo>
                    <a:pt x="4760379" y="604570"/>
                  </a:lnTo>
                  <a:lnTo>
                    <a:pt x="4120159" y="892175"/>
                  </a:lnTo>
                  <a:lnTo>
                    <a:pt x="4130560" y="915339"/>
                  </a:lnTo>
                  <a:lnTo>
                    <a:pt x="4770793" y="627748"/>
                  </a:lnTo>
                  <a:lnTo>
                    <a:pt x="4781194" y="650913"/>
                  </a:lnTo>
                  <a:lnTo>
                    <a:pt x="4823295" y="599376"/>
                  </a:lnTo>
                  <a:lnTo>
                    <a:pt x="4835093" y="584936"/>
                  </a:lnTo>
                  <a:close/>
                </a:path>
                <a:path w="7116445" h="1995804">
                  <a:moveTo>
                    <a:pt x="7116204" y="891895"/>
                  </a:moveTo>
                  <a:lnTo>
                    <a:pt x="7108025" y="883678"/>
                  </a:lnTo>
                  <a:lnTo>
                    <a:pt x="7056133" y="831481"/>
                  </a:lnTo>
                  <a:lnTo>
                    <a:pt x="7048030" y="855560"/>
                  </a:lnTo>
                  <a:lnTo>
                    <a:pt x="5994793" y="501053"/>
                  </a:lnTo>
                  <a:lnTo>
                    <a:pt x="5952147" y="463219"/>
                  </a:lnTo>
                  <a:lnTo>
                    <a:pt x="5935294" y="482219"/>
                  </a:lnTo>
                  <a:lnTo>
                    <a:pt x="5957570" y="501992"/>
                  </a:lnTo>
                  <a:lnTo>
                    <a:pt x="5953544" y="513956"/>
                  </a:lnTo>
                  <a:lnTo>
                    <a:pt x="5981789" y="523468"/>
                  </a:lnTo>
                  <a:lnTo>
                    <a:pt x="6364262" y="862698"/>
                  </a:lnTo>
                  <a:lnTo>
                    <a:pt x="6347409" y="881697"/>
                  </a:lnTo>
                  <a:lnTo>
                    <a:pt x="6429705" y="903757"/>
                  </a:lnTo>
                  <a:lnTo>
                    <a:pt x="6416611" y="871118"/>
                  </a:lnTo>
                  <a:lnTo>
                    <a:pt x="6397980" y="824687"/>
                  </a:lnTo>
                  <a:lnTo>
                    <a:pt x="6381128" y="843686"/>
                  </a:lnTo>
                  <a:lnTo>
                    <a:pt x="6043485" y="544233"/>
                  </a:lnTo>
                  <a:lnTo>
                    <a:pt x="7039927" y="879627"/>
                  </a:lnTo>
                  <a:lnTo>
                    <a:pt x="7031825" y="903706"/>
                  </a:lnTo>
                  <a:lnTo>
                    <a:pt x="7116204" y="891895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1404" y="1978220"/>
              <a:ext cx="1243330" cy="1441450"/>
            </a:xfrm>
            <a:custGeom>
              <a:avLst/>
              <a:gdLst/>
              <a:ahLst/>
              <a:cxnLst/>
              <a:rect l="l" t="t" r="r" b="b"/>
              <a:pathLst>
                <a:path w="1243329" h="1441450">
                  <a:moveTo>
                    <a:pt x="0" y="0"/>
                  </a:moveTo>
                  <a:lnTo>
                    <a:pt x="1243101" y="0"/>
                  </a:lnTo>
                  <a:lnTo>
                    <a:pt x="1243101" y="1441035"/>
                  </a:lnTo>
                  <a:lnTo>
                    <a:pt x="0" y="144103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2427" y="2814590"/>
            <a:ext cx="104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Data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files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eb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7134505" y="89264"/>
            <a:ext cx="1892935" cy="568960"/>
            <a:chOff x="7134505" y="89264"/>
            <a:chExt cx="1892935" cy="568960"/>
          </a:xfrm>
        </p:grpSpPr>
        <p:sp>
          <p:nvSpPr>
            <p:cNvPr id="40" name="object 40"/>
            <p:cNvSpPr/>
            <p:nvPr/>
          </p:nvSpPr>
          <p:spPr>
            <a:xfrm>
              <a:off x="7140855" y="95614"/>
              <a:ext cx="1879721" cy="556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40855" y="95614"/>
              <a:ext cx="1880235" cy="556260"/>
            </a:xfrm>
            <a:custGeom>
              <a:avLst/>
              <a:gdLst/>
              <a:ahLst/>
              <a:cxnLst/>
              <a:rect l="l" t="t" r="r" b="b"/>
              <a:pathLst>
                <a:path w="1880234" h="556260">
                  <a:moveTo>
                    <a:pt x="302409" y="0"/>
                  </a:moveTo>
                  <a:lnTo>
                    <a:pt x="1577314" y="0"/>
                  </a:lnTo>
                  <a:lnTo>
                    <a:pt x="1626366" y="3640"/>
                  </a:lnTo>
                  <a:lnTo>
                    <a:pt x="1672898" y="14179"/>
                  </a:lnTo>
                  <a:lnTo>
                    <a:pt x="1716288" y="31044"/>
                  </a:lnTo>
                  <a:lnTo>
                    <a:pt x="1755912" y="53662"/>
                  </a:lnTo>
                  <a:lnTo>
                    <a:pt x="1791149" y="81461"/>
                  </a:lnTo>
                  <a:lnTo>
                    <a:pt x="1821375" y="113869"/>
                  </a:lnTo>
                  <a:lnTo>
                    <a:pt x="1845968" y="150311"/>
                  </a:lnTo>
                  <a:lnTo>
                    <a:pt x="1864306" y="190217"/>
                  </a:lnTo>
                  <a:lnTo>
                    <a:pt x="1875765" y="233013"/>
                  </a:lnTo>
                  <a:lnTo>
                    <a:pt x="1879723" y="278127"/>
                  </a:lnTo>
                  <a:lnTo>
                    <a:pt x="1875765" y="323241"/>
                  </a:lnTo>
                  <a:lnTo>
                    <a:pt x="1864306" y="366037"/>
                  </a:lnTo>
                  <a:lnTo>
                    <a:pt x="1845968" y="405943"/>
                  </a:lnTo>
                  <a:lnTo>
                    <a:pt x="1821375" y="442386"/>
                  </a:lnTo>
                  <a:lnTo>
                    <a:pt x="1791149" y="474793"/>
                  </a:lnTo>
                  <a:lnTo>
                    <a:pt x="1755912" y="502592"/>
                  </a:lnTo>
                  <a:lnTo>
                    <a:pt x="1716288" y="525210"/>
                  </a:lnTo>
                  <a:lnTo>
                    <a:pt x="1672898" y="542075"/>
                  </a:lnTo>
                  <a:lnTo>
                    <a:pt x="1626366" y="552614"/>
                  </a:lnTo>
                  <a:lnTo>
                    <a:pt x="1577314" y="556255"/>
                  </a:lnTo>
                  <a:lnTo>
                    <a:pt x="302409" y="556255"/>
                  </a:lnTo>
                  <a:lnTo>
                    <a:pt x="253356" y="552614"/>
                  </a:lnTo>
                  <a:lnTo>
                    <a:pt x="206824" y="542075"/>
                  </a:lnTo>
                  <a:lnTo>
                    <a:pt x="163434" y="525210"/>
                  </a:lnTo>
                  <a:lnTo>
                    <a:pt x="123810" y="502592"/>
                  </a:lnTo>
                  <a:lnTo>
                    <a:pt x="88573" y="474793"/>
                  </a:lnTo>
                  <a:lnTo>
                    <a:pt x="58347" y="442386"/>
                  </a:lnTo>
                  <a:lnTo>
                    <a:pt x="33754" y="405943"/>
                  </a:lnTo>
                  <a:lnTo>
                    <a:pt x="15417" y="366037"/>
                  </a:lnTo>
                  <a:lnTo>
                    <a:pt x="3958" y="323241"/>
                  </a:lnTo>
                  <a:lnTo>
                    <a:pt x="0" y="278127"/>
                  </a:lnTo>
                  <a:lnTo>
                    <a:pt x="3958" y="233013"/>
                  </a:lnTo>
                  <a:lnTo>
                    <a:pt x="15417" y="190217"/>
                  </a:lnTo>
                  <a:lnTo>
                    <a:pt x="33754" y="150311"/>
                  </a:lnTo>
                  <a:lnTo>
                    <a:pt x="58347" y="113869"/>
                  </a:lnTo>
                  <a:lnTo>
                    <a:pt x="88573" y="81461"/>
                  </a:lnTo>
                  <a:lnTo>
                    <a:pt x="123810" y="53662"/>
                  </a:lnTo>
                  <a:lnTo>
                    <a:pt x="163434" y="31044"/>
                  </a:lnTo>
                  <a:lnTo>
                    <a:pt x="206824" y="14179"/>
                  </a:lnTo>
                  <a:lnTo>
                    <a:pt x="253356" y="3640"/>
                  </a:lnTo>
                  <a:lnTo>
                    <a:pt x="302409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15395" y="659891"/>
            <a:ext cx="15144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stdout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45"/>
              </a:lnSpc>
            </a:pPr>
            <a:r>
              <a:rPr sz="1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ourier New"/>
                <a:cs typeface="Courier New"/>
              </a:rPr>
              <a:t>gettimeofday()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299215" y="226059"/>
            <a:ext cx="1486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4292E"/>
                </a:solidFill>
                <a:latin typeface="Calibri"/>
                <a:cs typeface="Calibri"/>
              </a:rPr>
              <a:t>Total </a:t>
            </a:r>
            <a:r>
              <a:rPr sz="1600" spc="-5" dirty="0">
                <a:solidFill>
                  <a:srgbClr val="24292E"/>
                </a:solidFill>
                <a:latin typeface="Calibri"/>
                <a:cs typeface="Calibri"/>
              </a:rPr>
              <a:t>runtime is</a:t>
            </a:r>
            <a:r>
              <a:rPr sz="1600" spc="-50" dirty="0">
                <a:solidFill>
                  <a:srgbClr val="24292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4292E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001" y="3223259"/>
            <a:ext cx="98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</a:t>
            </a:r>
            <a:r>
              <a:rPr sz="1400" u="heavy" spc="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t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ube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.</a:t>
            </a:r>
            <a:r>
              <a:rPr sz="1400" u="heavy" spc="-2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c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u="heavy" spc="-1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ahoo.com</a:t>
            </a:r>
            <a:r>
              <a:rPr sz="1400" u="heavy" spc="-7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9921" y="4011676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639" y="4040598"/>
            <a:ext cx="1421765" cy="16338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input/name*.txt</a:t>
            </a:r>
            <a:endParaRPr sz="1600">
              <a:latin typeface="Calibri"/>
              <a:cs typeface="Calibri"/>
            </a:endParaRPr>
          </a:p>
          <a:p>
            <a:pPr marL="43180" marR="385445">
              <a:lnSpc>
                <a:spcPct val="100000"/>
              </a:lnSpc>
              <a:spcBef>
                <a:spcPts val="845"/>
              </a:spcBef>
            </a:pPr>
            <a:r>
              <a:rPr sz="1500" spc="-10" dirty="0">
                <a:latin typeface="Calibri"/>
                <a:cs typeface="Calibri"/>
              </a:rPr>
              <a:t>Each </a:t>
            </a:r>
            <a:r>
              <a:rPr sz="1500" dirty="0">
                <a:latin typeface="Calibri"/>
                <a:cs typeface="Calibri"/>
              </a:rPr>
              <a:t>line is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request that  must </a:t>
            </a:r>
            <a:r>
              <a:rPr sz="1500" spc="-5" dirty="0">
                <a:latin typeface="Calibri"/>
                <a:cs typeface="Calibri"/>
              </a:rPr>
              <a:t>be  processed  </a:t>
            </a:r>
            <a:r>
              <a:rPr sz="1500" spc="-10" dirty="0">
                <a:latin typeface="Calibri"/>
                <a:cs typeface="Calibri"/>
              </a:rPr>
              <a:t>individually.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9793" y="1246124"/>
            <a:ext cx="1411605" cy="3269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656590" marR="5080" indent="-424815">
              <a:lnSpc>
                <a:spcPct val="101400"/>
              </a:lnSpc>
              <a:spcBef>
                <a:spcPts val="1025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 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  <a:p>
            <a:pPr marL="12700" marR="173990">
              <a:lnSpc>
                <a:spcPct val="100000"/>
              </a:lnSpc>
              <a:spcBef>
                <a:spcPts val="1290"/>
              </a:spcBef>
            </a:pPr>
            <a:r>
              <a:rPr sz="1500" spc="-5" dirty="0">
                <a:latin typeface="Calibri"/>
                <a:cs typeface="Calibri"/>
              </a:rPr>
              <a:t>Look up the  </a:t>
            </a:r>
            <a:r>
              <a:rPr sz="1500" spc="-10" dirty="0">
                <a:latin typeface="Calibri"/>
                <a:cs typeface="Calibri"/>
              </a:rPr>
              <a:t>required  information </a:t>
            </a:r>
            <a:r>
              <a:rPr sz="1500" spc="-15" dirty="0">
                <a:latin typeface="Calibri"/>
                <a:cs typeface="Calibri"/>
              </a:rPr>
              <a:t>for 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request,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 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endParaRPr sz="1500">
              <a:latin typeface="Calibri"/>
              <a:cs typeface="Calibri"/>
            </a:endParaRPr>
          </a:p>
          <a:p>
            <a:pPr marL="173990" marR="788035">
              <a:lnSpc>
                <a:spcPts val="1900"/>
              </a:lnSpc>
              <a:spcBef>
                <a:spcPts val="655"/>
              </a:spcBef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util.c 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AF6D6707-1CCF-4B34-BC7A-EB9AE45EE9DE}"/>
              </a:ext>
            </a:extLst>
          </p:cNvPr>
          <p:cNvSpPr txBox="1"/>
          <p:nvPr/>
        </p:nvSpPr>
        <p:spPr>
          <a:xfrm>
            <a:off x="2580161" y="5768293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5" dirty="0">
                <a:solidFill>
                  <a:srgbClr val="0070C0"/>
                </a:solidFill>
                <a:latin typeface="Calibri"/>
                <a:cs typeface="Calibri"/>
              </a:rPr>
              <a:t>serviced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id="{57200B2D-5381-4DA8-8DC3-704053470440}"/>
              </a:ext>
            </a:extLst>
          </p:cNvPr>
          <p:cNvSpPr txBox="1"/>
          <p:nvPr/>
        </p:nvSpPr>
        <p:spPr>
          <a:xfrm>
            <a:off x="408279" y="2336713"/>
            <a:ext cx="1607819" cy="1749796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A518A4C6-F909-4812-9456-2FE48298A0A8}"/>
              </a:ext>
            </a:extLst>
          </p:cNvPr>
          <p:cNvSpPr txBox="1"/>
          <p:nvPr/>
        </p:nvSpPr>
        <p:spPr>
          <a:xfrm>
            <a:off x="2585549" y="3698688"/>
            <a:ext cx="10109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r>
              <a:rPr lang="en-IN"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Parsing </a:t>
            </a:r>
            <a:r>
              <a:rPr lang="en-IN"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log</a:t>
            </a:r>
            <a:r>
              <a:rPr lang="en-IN" sz="1400" u="heavy" spc="6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lang="en-IN" sz="1400" dirty="0">
              <a:latin typeface="Calibri"/>
              <a:cs typeface="Calibri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09D00362-D1EA-429B-9C3A-43CAAC275F19}"/>
              </a:ext>
            </a:extLst>
          </p:cNvPr>
          <p:cNvSpPr txBox="1"/>
          <p:nvPr/>
        </p:nvSpPr>
        <p:spPr>
          <a:xfrm>
            <a:off x="4317609" y="1662091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1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B42A2-5427-4873-9769-0575288BAE60}"/>
              </a:ext>
            </a:extLst>
          </p:cNvPr>
          <p:cNvSpPr txBox="1"/>
          <p:nvPr/>
        </p:nvSpPr>
        <p:spPr>
          <a:xfrm>
            <a:off x="762000" y="1752600"/>
            <a:ext cx="7834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pc="-20" dirty="0">
                <a:solidFill>
                  <a:srgbClr val="000000"/>
                </a:solidFill>
                <a:latin typeface="Calibri Light"/>
                <a:cs typeface="Calibri Light"/>
              </a:rPr>
              <a:t>What data structure would you use to represent a list of file names and a list of domain names?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It should support insertion at one end by producer and removal at the other end by a consumer. (Why not allow read and write at the same end?)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Would this data structure need to be thread safe?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operations do you need to protect?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How would you keep track if the buffer is full or empty?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Hint: Use semaphores/condition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B0CE9-A215-4943-B966-3B9F07370606}"/>
              </a:ext>
            </a:extLst>
          </p:cNvPr>
          <p:cNvSpPr txBox="1"/>
          <p:nvPr/>
        </p:nvSpPr>
        <p:spPr>
          <a:xfrm>
            <a:off x="832713" y="381000"/>
            <a:ext cx="783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Discuss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80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B42A2-5427-4873-9769-0575288BAE60}"/>
              </a:ext>
            </a:extLst>
          </p:cNvPr>
          <p:cNvSpPr txBox="1"/>
          <p:nvPr/>
        </p:nvSpPr>
        <p:spPr>
          <a:xfrm>
            <a:off x="762000" y="1752600"/>
            <a:ext cx="7834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arguments does the requester threads need to do their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about consumer threads?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How can you pass multiple arguments to a thread when all it takes is one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would the thread’s </a:t>
            </a:r>
            <a:r>
              <a:rPr lang="en-IN" spc="-20" dirty="0" err="1">
                <a:solidFill>
                  <a:srgbClr val="000000"/>
                </a:solidFill>
                <a:latin typeface="Calibri Light"/>
                <a:cs typeface="Calibri Light"/>
              </a:rPr>
              <a:t>start_routine</a:t>
            </a: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() look like?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B0CE9-A215-4943-B966-3B9F07370606}"/>
              </a:ext>
            </a:extLst>
          </p:cNvPr>
          <p:cNvSpPr txBox="1"/>
          <p:nvPr/>
        </p:nvSpPr>
        <p:spPr>
          <a:xfrm>
            <a:off x="832713" y="381000"/>
            <a:ext cx="783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Discuss</a:t>
            </a:r>
            <a:endParaRPr lang="en-IN" sz="3200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9DDB1216-6B53-40A3-B483-36E5D3D445A2}"/>
              </a:ext>
            </a:extLst>
          </p:cNvPr>
          <p:cNvSpPr txBox="1"/>
          <p:nvPr/>
        </p:nvSpPr>
        <p:spPr>
          <a:xfrm>
            <a:off x="1539240" y="3183761"/>
            <a:ext cx="5471160" cy="3949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(thread,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 err="1">
                <a:latin typeface="Calibri"/>
                <a:cs typeface="Calibri"/>
              </a:rPr>
              <a:t>start_routine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lang="en-IN" sz="1800" spc="-10" dirty="0"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rgbClr val="00B050"/>
                </a:solidFill>
                <a:latin typeface="Calibri"/>
                <a:cs typeface="Calibri"/>
              </a:rPr>
              <a:t>void*</a:t>
            </a:r>
            <a:r>
              <a:rPr sz="1800" spc="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arg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78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B42A2-5427-4873-9769-0575288BAE60}"/>
              </a:ext>
            </a:extLst>
          </p:cNvPr>
          <p:cNvSpPr txBox="1"/>
          <p:nvPr/>
        </p:nvSpPr>
        <p:spPr>
          <a:xfrm>
            <a:off x="762000" y="1752600"/>
            <a:ext cx="7834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arguments does the requester threads need to do their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about consumer threads?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How can you pass multiple arguments to a thread when all it takes is one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What would the thread’s </a:t>
            </a:r>
            <a:r>
              <a:rPr lang="en-IN" spc="-20" dirty="0" err="1">
                <a:solidFill>
                  <a:srgbClr val="000000"/>
                </a:solidFill>
                <a:latin typeface="Calibri Light"/>
                <a:cs typeface="Calibri Light"/>
              </a:rPr>
              <a:t>start_routine</a:t>
            </a:r>
            <a:r>
              <a:rPr lang="en-IN" spc="-20" dirty="0">
                <a:solidFill>
                  <a:srgbClr val="000000"/>
                </a:solidFill>
                <a:latin typeface="Calibri Light"/>
                <a:cs typeface="Calibri Light"/>
              </a:rPr>
              <a:t>() look like?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pc="-2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B0CE9-A215-4943-B966-3B9F07370606}"/>
              </a:ext>
            </a:extLst>
          </p:cNvPr>
          <p:cNvSpPr txBox="1"/>
          <p:nvPr/>
        </p:nvSpPr>
        <p:spPr>
          <a:xfrm>
            <a:off x="832713" y="381000"/>
            <a:ext cx="783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Discuss</a:t>
            </a:r>
            <a:endParaRPr lang="en-IN" sz="3200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9DDB1216-6B53-40A3-B483-36E5D3D445A2}"/>
              </a:ext>
            </a:extLst>
          </p:cNvPr>
          <p:cNvSpPr txBox="1"/>
          <p:nvPr/>
        </p:nvSpPr>
        <p:spPr>
          <a:xfrm>
            <a:off x="1539240" y="3183761"/>
            <a:ext cx="5471160" cy="3949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(thread,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 err="1">
                <a:latin typeface="Calibri"/>
                <a:cs typeface="Calibri"/>
              </a:rPr>
              <a:t>start_routine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lang="en-IN" sz="1800" spc="-10" dirty="0"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rgbClr val="00B050"/>
                </a:solidFill>
                <a:latin typeface="Calibri"/>
                <a:cs typeface="Calibri"/>
              </a:rPr>
              <a:t>void*</a:t>
            </a:r>
            <a:r>
              <a:rPr sz="1800" spc="10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arg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9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4950" y="6444488"/>
            <a:ext cx="1054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CSCI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3753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5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B42A2-5427-4873-9769-0575288BAE60}"/>
              </a:ext>
            </a:extLst>
          </p:cNvPr>
          <p:cNvSpPr txBox="1"/>
          <p:nvPr/>
        </p:nvSpPr>
        <p:spPr>
          <a:xfrm>
            <a:off x="762000" y="1752600"/>
            <a:ext cx="783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pc="-20" dirty="0">
                <a:solidFill>
                  <a:srgbClr val="000000"/>
                </a:solidFill>
                <a:latin typeface="Calibri Light"/>
                <a:cs typeface="Calibri Light"/>
              </a:rPr>
              <a:t>Last shared resource we need to protect are the shared files that the threads write to. How would you synchronize access to these?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B0CE9-A215-4943-B966-3B9F07370606}"/>
              </a:ext>
            </a:extLst>
          </p:cNvPr>
          <p:cNvSpPr txBox="1"/>
          <p:nvPr/>
        </p:nvSpPr>
        <p:spPr>
          <a:xfrm>
            <a:off x="832713" y="381000"/>
            <a:ext cx="7834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Discuss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738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9" y="37592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4452" y="1316376"/>
            <a:ext cx="4772025" cy="2778125"/>
            <a:chOff x="614452" y="1316376"/>
            <a:chExt cx="4772025" cy="2778125"/>
          </a:xfrm>
        </p:grpSpPr>
        <p:sp>
          <p:nvSpPr>
            <p:cNvPr id="4" name="object 4"/>
            <p:cNvSpPr/>
            <p:nvPr/>
          </p:nvSpPr>
          <p:spPr>
            <a:xfrm>
              <a:off x="4266798" y="206224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8986" y="229565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8986" y="25041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8986" y="271263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8986" y="2921125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02" y="2527109"/>
              <a:ext cx="1299845" cy="1560830"/>
            </a:xfrm>
            <a:custGeom>
              <a:avLst/>
              <a:gdLst/>
              <a:ahLst/>
              <a:cxnLst/>
              <a:rect l="l" t="t" r="r" b="b"/>
              <a:pathLst>
                <a:path w="1299845" h="1560829">
                  <a:moveTo>
                    <a:pt x="0" y="266055"/>
                  </a:moveTo>
                  <a:lnTo>
                    <a:pt x="1118494" y="266055"/>
                  </a:lnTo>
                  <a:lnTo>
                    <a:pt x="1118494" y="1304723"/>
                  </a:lnTo>
                  <a:lnTo>
                    <a:pt x="1066084" y="1305937"/>
                  </a:lnTo>
                  <a:lnTo>
                    <a:pt x="1016941" y="1309444"/>
                  </a:lnTo>
                  <a:lnTo>
                    <a:pt x="970838" y="1315045"/>
                  </a:lnTo>
                  <a:lnTo>
                    <a:pt x="927551" y="1322537"/>
                  </a:lnTo>
                  <a:lnTo>
                    <a:pt x="886855" y="1331719"/>
                  </a:lnTo>
                  <a:lnTo>
                    <a:pt x="848524" y="1342390"/>
                  </a:lnTo>
                  <a:lnTo>
                    <a:pt x="812332" y="1354349"/>
                  </a:lnTo>
                  <a:lnTo>
                    <a:pt x="745468" y="1381325"/>
                  </a:lnTo>
                  <a:lnTo>
                    <a:pt x="684460" y="1411038"/>
                  </a:lnTo>
                  <a:lnTo>
                    <a:pt x="627506" y="1441877"/>
                  </a:lnTo>
                  <a:lnTo>
                    <a:pt x="599986" y="1457217"/>
                  </a:lnTo>
                  <a:lnTo>
                    <a:pt x="572804" y="1472234"/>
                  </a:lnTo>
                  <a:lnTo>
                    <a:pt x="518552" y="1500498"/>
                  </a:lnTo>
                  <a:lnTo>
                    <a:pt x="462947" y="1525059"/>
                  </a:lnTo>
                  <a:lnTo>
                    <a:pt x="404188" y="1544309"/>
                  </a:lnTo>
                  <a:lnTo>
                    <a:pt x="340472" y="1556637"/>
                  </a:lnTo>
                  <a:lnTo>
                    <a:pt x="269997" y="1560433"/>
                  </a:lnTo>
                  <a:lnTo>
                    <a:pt x="231662" y="1558629"/>
                  </a:lnTo>
                  <a:lnTo>
                    <a:pt x="190962" y="1554088"/>
                  </a:lnTo>
                  <a:lnTo>
                    <a:pt x="147671" y="1546610"/>
                  </a:lnTo>
                  <a:lnTo>
                    <a:pt x="101563" y="1535992"/>
                  </a:lnTo>
                  <a:lnTo>
                    <a:pt x="52415" y="1522035"/>
                  </a:lnTo>
                  <a:lnTo>
                    <a:pt x="0" y="1504536"/>
                  </a:lnTo>
                  <a:lnTo>
                    <a:pt x="0" y="266055"/>
                  </a:lnTo>
                  <a:close/>
                </a:path>
                <a:path w="1299845" h="1560829">
                  <a:moveTo>
                    <a:pt x="92150" y="266055"/>
                  </a:moveTo>
                  <a:lnTo>
                    <a:pt x="92150" y="131398"/>
                  </a:lnTo>
                  <a:lnTo>
                    <a:pt x="1203005" y="131398"/>
                  </a:lnTo>
                  <a:lnTo>
                    <a:pt x="1203005" y="1176582"/>
                  </a:lnTo>
                  <a:lnTo>
                    <a:pt x="1171986" y="1177713"/>
                  </a:lnTo>
                  <a:lnTo>
                    <a:pt x="1144914" y="1180201"/>
                  </a:lnTo>
                  <a:lnTo>
                    <a:pt x="1125760" y="1182689"/>
                  </a:lnTo>
                  <a:lnTo>
                    <a:pt x="1118494" y="1183821"/>
                  </a:lnTo>
                </a:path>
                <a:path w="1299845" h="1560829">
                  <a:moveTo>
                    <a:pt x="178766" y="131398"/>
                  </a:moveTo>
                  <a:lnTo>
                    <a:pt x="178766" y="0"/>
                  </a:lnTo>
                  <a:lnTo>
                    <a:pt x="1299245" y="0"/>
                  </a:lnTo>
                  <a:lnTo>
                    <a:pt x="1299245" y="1041925"/>
                  </a:lnTo>
                  <a:lnTo>
                    <a:pt x="1263906" y="1042773"/>
                  </a:lnTo>
                  <a:lnTo>
                    <a:pt x="1233080" y="1044640"/>
                  </a:lnTo>
                  <a:lnTo>
                    <a:pt x="1211275" y="1046506"/>
                  </a:lnTo>
                  <a:lnTo>
                    <a:pt x="1203005" y="1047355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9" y="323726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036" y="1322726"/>
              <a:ext cx="1404727" cy="802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4036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9588" y="1246124"/>
            <a:ext cx="55308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3600000">
            <a:off x="2661451" y="1555651"/>
            <a:ext cx="47855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 .  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7835" y="1316376"/>
            <a:ext cx="1417955" cy="815340"/>
            <a:chOff x="6007835" y="1316376"/>
            <a:chExt cx="1417955" cy="815340"/>
          </a:xfrm>
        </p:grpSpPr>
        <p:sp>
          <p:nvSpPr>
            <p:cNvPr id="16" name="object 16"/>
            <p:cNvSpPr/>
            <p:nvPr/>
          </p:nvSpPr>
          <p:spPr>
            <a:xfrm>
              <a:off x="6014185" y="1322726"/>
              <a:ext cx="1404729" cy="802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4185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 rot="3600000">
            <a:off x="6458563" y="1587453"/>
            <a:ext cx="3787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01470" y="2521502"/>
            <a:ext cx="1125855" cy="1298575"/>
            <a:chOff x="7901470" y="2521502"/>
            <a:chExt cx="1125855" cy="1298575"/>
          </a:xfrm>
        </p:grpSpPr>
        <p:sp>
          <p:nvSpPr>
            <p:cNvPr id="20" name="object 20"/>
            <p:cNvSpPr/>
            <p:nvPr/>
          </p:nvSpPr>
          <p:spPr>
            <a:xfrm>
              <a:off x="7907820" y="2527852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60008" y="2761270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0008" y="3178248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0008" y="3386736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75628" y="5078983"/>
            <a:ext cx="1287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Record </a:t>
            </a:r>
            <a:r>
              <a:rPr sz="1500" dirty="0">
                <a:latin typeface="Calibri"/>
                <a:cs typeface="Calibri"/>
              </a:rPr>
              <a:t>which  </a:t>
            </a:r>
            <a:r>
              <a:rPr sz="1500" spc="-5" dirty="0">
                <a:latin typeface="Calibri"/>
                <a:cs typeface="Calibri"/>
              </a:rPr>
              <a:t>process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handled 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request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4718" y="3494023"/>
            <a:ext cx="12668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single  </a:t>
            </a:r>
            <a:r>
              <a:rPr sz="1500" spc="-10" dirty="0">
                <a:latin typeface="Calibri"/>
                <a:cs typeface="Calibri"/>
              </a:rPr>
              <a:t>request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an  entry of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shared buffer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 given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1266" y="472947"/>
            <a:ext cx="166687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1663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Read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 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15603" y="3638251"/>
            <a:ext cx="1125855" cy="1298575"/>
            <a:chOff x="2615603" y="3638251"/>
            <a:chExt cx="1125855" cy="1298575"/>
          </a:xfrm>
        </p:grpSpPr>
        <p:sp>
          <p:nvSpPr>
            <p:cNvPr id="28" name="object 28"/>
            <p:cNvSpPr/>
            <p:nvPr/>
          </p:nvSpPr>
          <p:spPr>
            <a:xfrm>
              <a:off x="2621953" y="364460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4141" y="408650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74141" y="429499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4141" y="450348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17164" y="2103324"/>
            <a:ext cx="1113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solidFill>
                  <a:srgbClr val="7030A0"/>
                </a:solidFill>
                <a:latin typeface="Calibri"/>
                <a:cs typeface="Calibri"/>
              </a:rPr>
              <a:t>Conversion logs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1476" y="1549133"/>
            <a:ext cx="7116445" cy="1995805"/>
            <a:chOff x="1351476" y="1549133"/>
            <a:chExt cx="7116445" cy="1995805"/>
          </a:xfrm>
        </p:grpSpPr>
        <p:sp>
          <p:nvSpPr>
            <p:cNvPr id="36" name="object 36"/>
            <p:cNvSpPr/>
            <p:nvPr/>
          </p:nvSpPr>
          <p:spPr>
            <a:xfrm>
              <a:off x="1351470" y="1549133"/>
              <a:ext cx="7116445" cy="1995805"/>
            </a:xfrm>
            <a:custGeom>
              <a:avLst/>
              <a:gdLst/>
              <a:ahLst/>
              <a:cxnLst/>
              <a:rect l="l" t="t" r="r" b="b"/>
              <a:pathLst>
                <a:path w="7116445" h="1995804">
                  <a:moveTo>
                    <a:pt x="932561" y="174739"/>
                  </a:moveTo>
                  <a:lnTo>
                    <a:pt x="850049" y="195961"/>
                  </a:lnTo>
                  <a:lnTo>
                    <a:pt x="866711" y="215138"/>
                  </a:lnTo>
                  <a:lnTo>
                    <a:pt x="0" y="968400"/>
                  </a:lnTo>
                  <a:lnTo>
                    <a:pt x="16662" y="987564"/>
                  </a:lnTo>
                  <a:lnTo>
                    <a:pt x="883373" y="234315"/>
                  </a:lnTo>
                  <a:lnTo>
                    <a:pt x="900036" y="253479"/>
                  </a:lnTo>
                  <a:lnTo>
                    <a:pt x="919314" y="206806"/>
                  </a:lnTo>
                  <a:lnTo>
                    <a:pt x="932561" y="174739"/>
                  </a:lnTo>
                  <a:close/>
                </a:path>
                <a:path w="7116445" h="1995804">
                  <a:moveTo>
                    <a:pt x="1492681" y="1917852"/>
                  </a:moveTo>
                  <a:lnTo>
                    <a:pt x="1467307" y="1918792"/>
                  </a:lnTo>
                  <a:lnTo>
                    <a:pt x="1417891" y="584466"/>
                  </a:lnTo>
                  <a:lnTo>
                    <a:pt x="1392516" y="585406"/>
                  </a:lnTo>
                  <a:lnTo>
                    <a:pt x="1441919" y="1919732"/>
                  </a:lnTo>
                  <a:lnTo>
                    <a:pt x="1416532" y="1920671"/>
                  </a:lnTo>
                  <a:lnTo>
                    <a:pt x="1457426" y="1995411"/>
                  </a:lnTo>
                  <a:lnTo>
                    <a:pt x="1486065" y="1932419"/>
                  </a:lnTo>
                  <a:lnTo>
                    <a:pt x="1492681" y="1917852"/>
                  </a:lnTo>
                  <a:close/>
                </a:path>
                <a:path w="7116445" h="1995804">
                  <a:moveTo>
                    <a:pt x="1720710" y="1881276"/>
                  </a:moveTo>
                  <a:lnTo>
                    <a:pt x="1695780" y="1886153"/>
                  </a:lnTo>
                  <a:lnTo>
                    <a:pt x="1443786" y="597039"/>
                  </a:lnTo>
                  <a:lnTo>
                    <a:pt x="1418856" y="601916"/>
                  </a:lnTo>
                  <a:lnTo>
                    <a:pt x="1670850" y="1891030"/>
                  </a:lnTo>
                  <a:lnTo>
                    <a:pt x="1645920" y="1895894"/>
                  </a:lnTo>
                  <a:lnTo>
                    <a:pt x="1697939" y="1963369"/>
                  </a:lnTo>
                  <a:lnTo>
                    <a:pt x="1714550" y="1903488"/>
                  </a:lnTo>
                  <a:lnTo>
                    <a:pt x="1720710" y="1881276"/>
                  </a:lnTo>
                  <a:close/>
                </a:path>
                <a:path w="7116445" h="1995804">
                  <a:moveTo>
                    <a:pt x="2832189" y="609777"/>
                  </a:moveTo>
                  <a:lnTo>
                    <a:pt x="2768625" y="559993"/>
                  </a:lnTo>
                  <a:lnTo>
                    <a:pt x="2763558" y="584885"/>
                  </a:lnTo>
                  <a:lnTo>
                    <a:pt x="2241893" y="478751"/>
                  </a:lnTo>
                  <a:lnTo>
                    <a:pt x="2239886" y="488607"/>
                  </a:lnTo>
                  <a:lnTo>
                    <a:pt x="2224176" y="477812"/>
                  </a:lnTo>
                  <a:lnTo>
                    <a:pt x="2209800" y="498754"/>
                  </a:lnTo>
                  <a:lnTo>
                    <a:pt x="2734945" y="859243"/>
                  </a:lnTo>
                  <a:lnTo>
                    <a:pt x="2720568" y="880186"/>
                  </a:lnTo>
                  <a:lnTo>
                    <a:pt x="2804960" y="891895"/>
                  </a:lnTo>
                  <a:lnTo>
                    <a:pt x="2790863" y="866432"/>
                  </a:lnTo>
                  <a:lnTo>
                    <a:pt x="2763697" y="817359"/>
                  </a:lnTo>
                  <a:lnTo>
                    <a:pt x="2749321" y="838301"/>
                  </a:lnTo>
                  <a:lnTo>
                    <a:pt x="2272322" y="510870"/>
                  </a:lnTo>
                  <a:lnTo>
                    <a:pt x="2758490" y="609777"/>
                  </a:lnTo>
                  <a:lnTo>
                    <a:pt x="2771444" y="609777"/>
                  </a:lnTo>
                  <a:lnTo>
                    <a:pt x="2832189" y="609777"/>
                  </a:lnTo>
                  <a:close/>
                </a:path>
                <a:path w="7116445" h="1995804">
                  <a:moveTo>
                    <a:pt x="2835694" y="612521"/>
                  </a:moveTo>
                  <a:lnTo>
                    <a:pt x="2835427" y="612305"/>
                  </a:lnTo>
                  <a:lnTo>
                    <a:pt x="2770936" y="612305"/>
                  </a:lnTo>
                  <a:lnTo>
                    <a:pt x="2757982" y="612305"/>
                  </a:lnTo>
                  <a:lnTo>
                    <a:pt x="2753436" y="634669"/>
                  </a:lnTo>
                  <a:lnTo>
                    <a:pt x="2835694" y="612521"/>
                  </a:lnTo>
                  <a:close/>
                </a:path>
                <a:path w="7116445" h="1995804">
                  <a:moveTo>
                    <a:pt x="4702035" y="0"/>
                  </a:moveTo>
                  <a:lnTo>
                    <a:pt x="4624705" y="35763"/>
                  </a:lnTo>
                  <a:lnTo>
                    <a:pt x="4644555" y="51612"/>
                  </a:lnTo>
                  <a:lnTo>
                    <a:pt x="4097337" y="736561"/>
                  </a:lnTo>
                  <a:lnTo>
                    <a:pt x="4117187" y="752411"/>
                  </a:lnTo>
                  <a:lnTo>
                    <a:pt x="4664392" y="67462"/>
                  </a:lnTo>
                  <a:lnTo>
                    <a:pt x="4684242" y="83324"/>
                  </a:lnTo>
                  <a:lnTo>
                    <a:pt x="4693132" y="41694"/>
                  </a:lnTo>
                  <a:lnTo>
                    <a:pt x="4702035" y="0"/>
                  </a:lnTo>
                  <a:close/>
                </a:path>
                <a:path w="7116445" h="1995804">
                  <a:moveTo>
                    <a:pt x="4835093" y="584936"/>
                  </a:moveTo>
                  <a:lnTo>
                    <a:pt x="4749978" y="581406"/>
                  </a:lnTo>
                  <a:lnTo>
                    <a:pt x="4760379" y="604570"/>
                  </a:lnTo>
                  <a:lnTo>
                    <a:pt x="4120159" y="892175"/>
                  </a:lnTo>
                  <a:lnTo>
                    <a:pt x="4130560" y="915339"/>
                  </a:lnTo>
                  <a:lnTo>
                    <a:pt x="4770793" y="627748"/>
                  </a:lnTo>
                  <a:lnTo>
                    <a:pt x="4781194" y="650913"/>
                  </a:lnTo>
                  <a:lnTo>
                    <a:pt x="4823295" y="599376"/>
                  </a:lnTo>
                  <a:lnTo>
                    <a:pt x="4835093" y="584936"/>
                  </a:lnTo>
                  <a:close/>
                </a:path>
                <a:path w="7116445" h="1995804">
                  <a:moveTo>
                    <a:pt x="7116204" y="891895"/>
                  </a:moveTo>
                  <a:lnTo>
                    <a:pt x="7108025" y="883678"/>
                  </a:lnTo>
                  <a:lnTo>
                    <a:pt x="7056133" y="831481"/>
                  </a:lnTo>
                  <a:lnTo>
                    <a:pt x="7048030" y="855560"/>
                  </a:lnTo>
                  <a:lnTo>
                    <a:pt x="5994793" y="501053"/>
                  </a:lnTo>
                  <a:lnTo>
                    <a:pt x="5952147" y="463219"/>
                  </a:lnTo>
                  <a:lnTo>
                    <a:pt x="5935294" y="482219"/>
                  </a:lnTo>
                  <a:lnTo>
                    <a:pt x="5957570" y="501992"/>
                  </a:lnTo>
                  <a:lnTo>
                    <a:pt x="5953544" y="513956"/>
                  </a:lnTo>
                  <a:lnTo>
                    <a:pt x="5981789" y="523468"/>
                  </a:lnTo>
                  <a:lnTo>
                    <a:pt x="6364262" y="862698"/>
                  </a:lnTo>
                  <a:lnTo>
                    <a:pt x="6347409" y="881697"/>
                  </a:lnTo>
                  <a:lnTo>
                    <a:pt x="6429705" y="903757"/>
                  </a:lnTo>
                  <a:lnTo>
                    <a:pt x="6416611" y="871118"/>
                  </a:lnTo>
                  <a:lnTo>
                    <a:pt x="6397980" y="824687"/>
                  </a:lnTo>
                  <a:lnTo>
                    <a:pt x="6381128" y="843686"/>
                  </a:lnTo>
                  <a:lnTo>
                    <a:pt x="6043485" y="544233"/>
                  </a:lnTo>
                  <a:lnTo>
                    <a:pt x="7039927" y="879627"/>
                  </a:lnTo>
                  <a:lnTo>
                    <a:pt x="7031825" y="903706"/>
                  </a:lnTo>
                  <a:lnTo>
                    <a:pt x="7116204" y="891895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1404" y="1978220"/>
              <a:ext cx="1243330" cy="1441450"/>
            </a:xfrm>
            <a:custGeom>
              <a:avLst/>
              <a:gdLst/>
              <a:ahLst/>
              <a:cxnLst/>
              <a:rect l="l" t="t" r="r" b="b"/>
              <a:pathLst>
                <a:path w="1243329" h="1441450">
                  <a:moveTo>
                    <a:pt x="0" y="0"/>
                  </a:moveTo>
                  <a:lnTo>
                    <a:pt x="1243101" y="0"/>
                  </a:lnTo>
                  <a:lnTo>
                    <a:pt x="1243101" y="1441035"/>
                  </a:lnTo>
                  <a:lnTo>
                    <a:pt x="0" y="144103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2427" y="2814590"/>
            <a:ext cx="104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Data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files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eb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7134505" y="89264"/>
            <a:ext cx="1892935" cy="568960"/>
            <a:chOff x="7134505" y="89264"/>
            <a:chExt cx="1892935" cy="568960"/>
          </a:xfrm>
        </p:grpSpPr>
        <p:sp>
          <p:nvSpPr>
            <p:cNvPr id="40" name="object 40"/>
            <p:cNvSpPr/>
            <p:nvPr/>
          </p:nvSpPr>
          <p:spPr>
            <a:xfrm>
              <a:off x="7140855" y="95614"/>
              <a:ext cx="1879721" cy="556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40855" y="95614"/>
              <a:ext cx="1880235" cy="556260"/>
            </a:xfrm>
            <a:custGeom>
              <a:avLst/>
              <a:gdLst/>
              <a:ahLst/>
              <a:cxnLst/>
              <a:rect l="l" t="t" r="r" b="b"/>
              <a:pathLst>
                <a:path w="1880234" h="556260">
                  <a:moveTo>
                    <a:pt x="302409" y="0"/>
                  </a:moveTo>
                  <a:lnTo>
                    <a:pt x="1577314" y="0"/>
                  </a:lnTo>
                  <a:lnTo>
                    <a:pt x="1626366" y="3640"/>
                  </a:lnTo>
                  <a:lnTo>
                    <a:pt x="1672898" y="14179"/>
                  </a:lnTo>
                  <a:lnTo>
                    <a:pt x="1716288" y="31044"/>
                  </a:lnTo>
                  <a:lnTo>
                    <a:pt x="1755912" y="53662"/>
                  </a:lnTo>
                  <a:lnTo>
                    <a:pt x="1791149" y="81461"/>
                  </a:lnTo>
                  <a:lnTo>
                    <a:pt x="1821375" y="113869"/>
                  </a:lnTo>
                  <a:lnTo>
                    <a:pt x="1845968" y="150311"/>
                  </a:lnTo>
                  <a:lnTo>
                    <a:pt x="1864306" y="190217"/>
                  </a:lnTo>
                  <a:lnTo>
                    <a:pt x="1875765" y="233013"/>
                  </a:lnTo>
                  <a:lnTo>
                    <a:pt x="1879723" y="278127"/>
                  </a:lnTo>
                  <a:lnTo>
                    <a:pt x="1875765" y="323241"/>
                  </a:lnTo>
                  <a:lnTo>
                    <a:pt x="1864306" y="366037"/>
                  </a:lnTo>
                  <a:lnTo>
                    <a:pt x="1845968" y="405943"/>
                  </a:lnTo>
                  <a:lnTo>
                    <a:pt x="1821375" y="442386"/>
                  </a:lnTo>
                  <a:lnTo>
                    <a:pt x="1791149" y="474793"/>
                  </a:lnTo>
                  <a:lnTo>
                    <a:pt x="1755912" y="502592"/>
                  </a:lnTo>
                  <a:lnTo>
                    <a:pt x="1716288" y="525210"/>
                  </a:lnTo>
                  <a:lnTo>
                    <a:pt x="1672898" y="542075"/>
                  </a:lnTo>
                  <a:lnTo>
                    <a:pt x="1626366" y="552614"/>
                  </a:lnTo>
                  <a:lnTo>
                    <a:pt x="1577314" y="556255"/>
                  </a:lnTo>
                  <a:lnTo>
                    <a:pt x="302409" y="556255"/>
                  </a:lnTo>
                  <a:lnTo>
                    <a:pt x="253356" y="552614"/>
                  </a:lnTo>
                  <a:lnTo>
                    <a:pt x="206824" y="542075"/>
                  </a:lnTo>
                  <a:lnTo>
                    <a:pt x="163434" y="525210"/>
                  </a:lnTo>
                  <a:lnTo>
                    <a:pt x="123810" y="502592"/>
                  </a:lnTo>
                  <a:lnTo>
                    <a:pt x="88573" y="474793"/>
                  </a:lnTo>
                  <a:lnTo>
                    <a:pt x="58347" y="442386"/>
                  </a:lnTo>
                  <a:lnTo>
                    <a:pt x="33754" y="405943"/>
                  </a:lnTo>
                  <a:lnTo>
                    <a:pt x="15417" y="366037"/>
                  </a:lnTo>
                  <a:lnTo>
                    <a:pt x="3958" y="323241"/>
                  </a:lnTo>
                  <a:lnTo>
                    <a:pt x="0" y="278127"/>
                  </a:lnTo>
                  <a:lnTo>
                    <a:pt x="3958" y="233013"/>
                  </a:lnTo>
                  <a:lnTo>
                    <a:pt x="15417" y="190217"/>
                  </a:lnTo>
                  <a:lnTo>
                    <a:pt x="33754" y="150311"/>
                  </a:lnTo>
                  <a:lnTo>
                    <a:pt x="58347" y="113869"/>
                  </a:lnTo>
                  <a:lnTo>
                    <a:pt x="88573" y="81461"/>
                  </a:lnTo>
                  <a:lnTo>
                    <a:pt x="123810" y="53662"/>
                  </a:lnTo>
                  <a:lnTo>
                    <a:pt x="163434" y="31044"/>
                  </a:lnTo>
                  <a:lnTo>
                    <a:pt x="206824" y="14179"/>
                  </a:lnTo>
                  <a:lnTo>
                    <a:pt x="253356" y="3640"/>
                  </a:lnTo>
                  <a:lnTo>
                    <a:pt x="302409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15395" y="659891"/>
            <a:ext cx="15144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stdout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45"/>
              </a:lnSpc>
            </a:pPr>
            <a:r>
              <a:rPr sz="1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ourier New"/>
                <a:cs typeface="Courier New"/>
              </a:rPr>
              <a:t>gettimeofday()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299215" y="226059"/>
            <a:ext cx="1486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4292E"/>
                </a:solidFill>
                <a:latin typeface="Calibri"/>
                <a:cs typeface="Calibri"/>
              </a:rPr>
              <a:t>Total </a:t>
            </a:r>
            <a:r>
              <a:rPr sz="1600" spc="-5" dirty="0">
                <a:solidFill>
                  <a:srgbClr val="24292E"/>
                </a:solidFill>
                <a:latin typeface="Calibri"/>
                <a:cs typeface="Calibri"/>
              </a:rPr>
              <a:t>runtime is</a:t>
            </a:r>
            <a:r>
              <a:rPr sz="1600" spc="-50" dirty="0">
                <a:solidFill>
                  <a:srgbClr val="24292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4292E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001" y="3223259"/>
            <a:ext cx="98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</a:t>
            </a:r>
            <a:r>
              <a:rPr sz="1400" u="heavy" spc="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t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ube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.</a:t>
            </a:r>
            <a:r>
              <a:rPr sz="1400" u="heavy" spc="-2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c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u="heavy" spc="-1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ahoo.com</a:t>
            </a:r>
            <a:r>
              <a:rPr sz="1400" u="heavy" spc="-7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9921" y="4011676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639" y="4040598"/>
            <a:ext cx="1421765" cy="16338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input/name*.txt</a:t>
            </a:r>
            <a:endParaRPr sz="1600">
              <a:latin typeface="Calibri"/>
              <a:cs typeface="Calibri"/>
            </a:endParaRPr>
          </a:p>
          <a:p>
            <a:pPr marL="43180" marR="385445">
              <a:lnSpc>
                <a:spcPct val="100000"/>
              </a:lnSpc>
              <a:spcBef>
                <a:spcPts val="845"/>
              </a:spcBef>
            </a:pPr>
            <a:r>
              <a:rPr sz="1500" spc="-10" dirty="0">
                <a:latin typeface="Calibri"/>
                <a:cs typeface="Calibri"/>
              </a:rPr>
              <a:t>Each </a:t>
            </a:r>
            <a:r>
              <a:rPr sz="1500" dirty="0">
                <a:latin typeface="Calibri"/>
                <a:cs typeface="Calibri"/>
              </a:rPr>
              <a:t>line is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request that  must </a:t>
            </a:r>
            <a:r>
              <a:rPr sz="1500" spc="-5" dirty="0">
                <a:latin typeface="Calibri"/>
                <a:cs typeface="Calibri"/>
              </a:rPr>
              <a:t>be  processed  </a:t>
            </a:r>
            <a:r>
              <a:rPr sz="1500" spc="-10" dirty="0">
                <a:latin typeface="Calibri"/>
                <a:cs typeface="Calibri"/>
              </a:rPr>
              <a:t>individually.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9793" y="1246124"/>
            <a:ext cx="1411605" cy="3269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656590" marR="5080" indent="-424815">
              <a:lnSpc>
                <a:spcPct val="101400"/>
              </a:lnSpc>
              <a:spcBef>
                <a:spcPts val="1025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 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  <a:p>
            <a:pPr marL="12700" marR="173990">
              <a:lnSpc>
                <a:spcPct val="100000"/>
              </a:lnSpc>
              <a:spcBef>
                <a:spcPts val="1290"/>
              </a:spcBef>
            </a:pPr>
            <a:r>
              <a:rPr sz="1500" spc="-5" dirty="0">
                <a:latin typeface="Calibri"/>
                <a:cs typeface="Calibri"/>
              </a:rPr>
              <a:t>Look up the  </a:t>
            </a:r>
            <a:r>
              <a:rPr sz="1500" spc="-10" dirty="0">
                <a:latin typeface="Calibri"/>
                <a:cs typeface="Calibri"/>
              </a:rPr>
              <a:t>required  information </a:t>
            </a:r>
            <a:r>
              <a:rPr sz="1500" spc="-15" dirty="0">
                <a:latin typeface="Calibri"/>
                <a:cs typeface="Calibri"/>
              </a:rPr>
              <a:t>for 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request,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 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endParaRPr sz="1500">
              <a:latin typeface="Calibri"/>
              <a:cs typeface="Calibri"/>
            </a:endParaRPr>
          </a:p>
          <a:p>
            <a:pPr marL="173990" marR="788035">
              <a:lnSpc>
                <a:spcPts val="1900"/>
              </a:lnSpc>
              <a:spcBef>
                <a:spcPts val="655"/>
              </a:spcBef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util.c 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AF6D6707-1CCF-4B34-BC7A-EB9AE45EE9DE}"/>
              </a:ext>
            </a:extLst>
          </p:cNvPr>
          <p:cNvSpPr txBox="1"/>
          <p:nvPr/>
        </p:nvSpPr>
        <p:spPr>
          <a:xfrm>
            <a:off x="2580161" y="5768293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5" dirty="0">
                <a:solidFill>
                  <a:srgbClr val="0070C0"/>
                </a:solidFill>
                <a:latin typeface="Calibri"/>
                <a:cs typeface="Calibri"/>
              </a:rPr>
              <a:t>serviced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0" name="object 32">
            <a:extLst>
              <a:ext uri="{FF2B5EF4-FFF2-40B4-BE49-F238E27FC236}">
                <a16:creationId xmlns:a16="http://schemas.microsoft.com/office/drawing/2014/main" id="{57200B2D-5381-4DA8-8DC3-704053470440}"/>
              </a:ext>
            </a:extLst>
          </p:cNvPr>
          <p:cNvSpPr txBox="1"/>
          <p:nvPr/>
        </p:nvSpPr>
        <p:spPr>
          <a:xfrm>
            <a:off x="408279" y="2336713"/>
            <a:ext cx="1607819" cy="1749796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A518A4C6-F909-4812-9456-2FE48298A0A8}"/>
              </a:ext>
            </a:extLst>
          </p:cNvPr>
          <p:cNvSpPr txBox="1"/>
          <p:nvPr/>
        </p:nvSpPr>
        <p:spPr>
          <a:xfrm>
            <a:off x="2585549" y="3698688"/>
            <a:ext cx="10109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r>
              <a:rPr lang="en-IN"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Parsing </a:t>
            </a:r>
            <a:r>
              <a:rPr lang="en-IN"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log</a:t>
            </a:r>
            <a:r>
              <a:rPr lang="en-IN" sz="1400" u="heavy" spc="6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lang="en-IN" sz="1400" dirty="0">
              <a:latin typeface="Calibri"/>
              <a:cs typeface="Calibri"/>
            </a:endParaRPr>
          </a:p>
        </p:txBody>
      </p:sp>
      <p:sp>
        <p:nvSpPr>
          <p:cNvPr id="56" name="object 34">
            <a:extLst>
              <a:ext uri="{FF2B5EF4-FFF2-40B4-BE49-F238E27FC236}">
                <a16:creationId xmlns:a16="http://schemas.microsoft.com/office/drawing/2014/main" id="{09D00362-D1EA-429B-9C3A-43CAAC275F19}"/>
              </a:ext>
            </a:extLst>
          </p:cNvPr>
          <p:cNvSpPr txBox="1"/>
          <p:nvPr/>
        </p:nvSpPr>
        <p:spPr>
          <a:xfrm>
            <a:off x="4317609" y="1662091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15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69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33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Checklist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339715" cy="8098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lang="en-IN" sz="2100" spc="-55" dirty="0">
                <a:solidFill>
                  <a:srgbClr val="00B050"/>
                </a:solidFill>
                <a:latin typeface="Calibri"/>
                <a:cs typeface="Calibri"/>
              </a:rPr>
              <a:t>No quiz today!!</a:t>
            </a:r>
            <a:endParaRPr lang="en-IN" sz="21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250825" indent="-238760">
              <a:lnSpc>
                <a:spcPct val="100000"/>
              </a:lnSpc>
              <a:spcBef>
                <a:spcPts val="5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sz="2100" b="1" spc="-10" dirty="0">
                <a:latin typeface="Calibri"/>
                <a:cs typeface="Calibri"/>
              </a:rPr>
              <a:t>Start </a:t>
            </a:r>
            <a:r>
              <a:rPr sz="2100" b="1" spc="-50" dirty="0">
                <a:latin typeface="Calibri"/>
                <a:cs typeface="Calibri"/>
              </a:rPr>
              <a:t>PA3 </a:t>
            </a:r>
            <a:r>
              <a:rPr sz="2100" spc="-15" dirty="0">
                <a:latin typeface="Calibri"/>
                <a:cs typeface="Calibri"/>
              </a:rPr>
              <a:t>(I’m </a:t>
            </a:r>
            <a:r>
              <a:rPr sz="2100" spc="-5" dirty="0">
                <a:latin typeface="Calibri"/>
                <a:cs typeface="Calibri"/>
              </a:rPr>
              <a:t>really </a:t>
            </a:r>
            <a:r>
              <a:rPr sz="2100" dirty="0">
                <a:latin typeface="Calibri"/>
                <a:cs typeface="Calibri"/>
              </a:rPr>
              <a:t>looking </a:t>
            </a:r>
            <a:r>
              <a:rPr sz="2100" spc="-5" dirty="0">
                <a:latin typeface="Calibri"/>
                <a:cs typeface="Calibri"/>
              </a:rPr>
              <a:t>out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you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here!)</a:t>
            </a:r>
            <a:endParaRPr lang="en-IN" sz="21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78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527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Office Theme</vt:lpstr>
      <vt:lpstr>CSCI-3753: Operating Systems  Fall 2019</vt:lpstr>
      <vt:lpstr>Week 9 &gt; PA 3</vt:lpstr>
      <vt:lpstr>Overview</vt:lpstr>
      <vt:lpstr>PowerPoint Presentation</vt:lpstr>
      <vt:lpstr>PowerPoint Presentation</vt:lpstr>
      <vt:lpstr>PowerPoint Presentation</vt:lpstr>
      <vt:lpstr>PowerPoint Presentation</vt:lpstr>
      <vt:lpstr>Overview</vt:lpstr>
      <vt:lpstr>Week 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cp:lastModifiedBy>Biljith Thadichi</cp:lastModifiedBy>
  <cp:revision>1</cp:revision>
  <dcterms:created xsi:type="dcterms:W3CDTF">2020-10-23T01:21:52Z</dcterms:created>
  <dcterms:modified xsi:type="dcterms:W3CDTF">2020-11-13T02:15:30Z</dcterms:modified>
</cp:coreProperties>
</file>