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92" r:id="rId4"/>
    <p:sldId id="293" r:id="rId5"/>
    <p:sldId id="285" r:id="rId6"/>
    <p:sldId id="275" r:id="rId7"/>
    <p:sldId id="286" r:id="rId8"/>
    <p:sldId id="288" r:id="rId9"/>
    <p:sldId id="277" r:id="rId10"/>
    <p:sldId id="287" r:id="rId11"/>
    <p:sldId id="278" r:id="rId12"/>
    <p:sldId id="279" r:id="rId13"/>
    <p:sldId id="289" r:id="rId14"/>
    <p:sldId id="290" r:id="rId15"/>
    <p:sldId id="280" r:id="rId16"/>
    <p:sldId id="281" r:id="rId17"/>
    <p:sldId id="282" r:id="rId18"/>
    <p:sldId id="283" r:id="rId19"/>
    <p:sldId id="28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5BB1F-19B9-4F8F-964D-D335B7428E7C}" v="16" dt="2020-10-09T14:59:55.2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D3C5BB1F-19B9-4F8F-964D-D335B7428E7C}"/>
    <pc:docChg chg="undo redo custSel addSld delSld modSld sldOrd">
      <pc:chgData name="Biljith Thadichi" userId="07ba884f069a40bc" providerId="LiveId" clId="{D3C5BB1F-19B9-4F8F-964D-D335B7428E7C}" dt="2020-10-09T15:01:44.455" v="889" actId="20577"/>
      <pc:docMkLst>
        <pc:docMk/>
      </pc:docMkLst>
      <pc:sldChg chg="modSp mod">
        <pc:chgData name="Biljith Thadichi" userId="07ba884f069a40bc" providerId="LiveId" clId="{D3C5BB1F-19B9-4F8F-964D-D335B7428E7C}" dt="2020-10-09T06:10:33.726" v="815" actId="1076"/>
        <pc:sldMkLst>
          <pc:docMk/>
          <pc:sldMk cId="0" sldId="256"/>
        </pc:sldMkLst>
        <pc:spChg chg="mod">
          <ac:chgData name="Biljith Thadichi" userId="07ba884f069a40bc" providerId="LiveId" clId="{D3C5BB1F-19B9-4F8F-964D-D335B7428E7C}" dt="2020-10-09T06:10:33.726" v="815" actId="1076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Biljith Thadichi" userId="07ba884f069a40bc" providerId="LiveId" clId="{D3C5BB1F-19B9-4F8F-964D-D335B7428E7C}" dt="2020-10-08T23:11:45.447" v="15" actId="47"/>
        <pc:sldMkLst>
          <pc:docMk/>
          <pc:sldMk cId="0" sldId="257"/>
        </pc:sldMkLst>
      </pc:sldChg>
      <pc:sldChg chg="del">
        <pc:chgData name="Biljith Thadichi" userId="07ba884f069a40bc" providerId="LiveId" clId="{D3C5BB1F-19B9-4F8F-964D-D335B7428E7C}" dt="2020-10-08T23:11:50.831" v="16" actId="47"/>
        <pc:sldMkLst>
          <pc:docMk/>
          <pc:sldMk cId="0" sldId="258"/>
        </pc:sldMkLst>
      </pc:sldChg>
      <pc:sldChg chg="del">
        <pc:chgData name="Biljith Thadichi" userId="07ba884f069a40bc" providerId="LiveId" clId="{D3C5BB1F-19B9-4F8F-964D-D335B7428E7C}" dt="2020-10-08T23:11:54.287" v="17" actId="47"/>
        <pc:sldMkLst>
          <pc:docMk/>
          <pc:sldMk cId="0" sldId="259"/>
        </pc:sldMkLst>
      </pc:sldChg>
      <pc:sldChg chg="del">
        <pc:chgData name="Biljith Thadichi" userId="07ba884f069a40bc" providerId="LiveId" clId="{D3C5BB1F-19B9-4F8F-964D-D335B7428E7C}" dt="2020-10-08T23:11:56.641" v="18" actId="47"/>
        <pc:sldMkLst>
          <pc:docMk/>
          <pc:sldMk cId="0" sldId="260"/>
        </pc:sldMkLst>
      </pc:sldChg>
      <pc:sldChg chg="del">
        <pc:chgData name="Biljith Thadichi" userId="07ba884f069a40bc" providerId="LiveId" clId="{D3C5BB1F-19B9-4F8F-964D-D335B7428E7C}" dt="2020-10-08T23:11:58.364" v="19" actId="47"/>
        <pc:sldMkLst>
          <pc:docMk/>
          <pc:sldMk cId="0" sldId="261"/>
        </pc:sldMkLst>
      </pc:sldChg>
      <pc:sldChg chg="del">
        <pc:chgData name="Biljith Thadichi" userId="07ba884f069a40bc" providerId="LiveId" clId="{D3C5BB1F-19B9-4F8F-964D-D335B7428E7C}" dt="2020-10-08T23:12:02.253" v="20" actId="47"/>
        <pc:sldMkLst>
          <pc:docMk/>
          <pc:sldMk cId="0" sldId="262"/>
        </pc:sldMkLst>
      </pc:sldChg>
      <pc:sldChg chg="del">
        <pc:chgData name="Biljith Thadichi" userId="07ba884f069a40bc" providerId="LiveId" clId="{D3C5BB1F-19B9-4F8F-964D-D335B7428E7C}" dt="2020-10-08T23:12:07.201" v="21" actId="47"/>
        <pc:sldMkLst>
          <pc:docMk/>
          <pc:sldMk cId="0" sldId="263"/>
        </pc:sldMkLst>
      </pc:sldChg>
      <pc:sldChg chg="del">
        <pc:chgData name="Biljith Thadichi" userId="07ba884f069a40bc" providerId="LiveId" clId="{D3C5BB1F-19B9-4F8F-964D-D335B7428E7C}" dt="2020-10-08T23:12:08.905" v="22" actId="47"/>
        <pc:sldMkLst>
          <pc:docMk/>
          <pc:sldMk cId="0" sldId="264"/>
        </pc:sldMkLst>
      </pc:sldChg>
      <pc:sldChg chg="del">
        <pc:chgData name="Biljith Thadichi" userId="07ba884f069a40bc" providerId="LiveId" clId="{D3C5BB1F-19B9-4F8F-964D-D335B7428E7C}" dt="2020-10-08T23:12:37.879" v="23" actId="47"/>
        <pc:sldMkLst>
          <pc:docMk/>
          <pc:sldMk cId="0" sldId="265"/>
        </pc:sldMkLst>
      </pc:sldChg>
      <pc:sldChg chg="del">
        <pc:chgData name="Biljith Thadichi" userId="07ba884f069a40bc" providerId="LiveId" clId="{D3C5BB1F-19B9-4F8F-964D-D335B7428E7C}" dt="2020-10-08T23:12:47.607" v="24" actId="47"/>
        <pc:sldMkLst>
          <pc:docMk/>
          <pc:sldMk cId="0" sldId="266"/>
        </pc:sldMkLst>
      </pc:sldChg>
      <pc:sldChg chg="del">
        <pc:chgData name="Biljith Thadichi" userId="07ba884f069a40bc" providerId="LiveId" clId="{D3C5BB1F-19B9-4F8F-964D-D335B7428E7C}" dt="2020-10-08T23:12:48.676" v="25" actId="47"/>
        <pc:sldMkLst>
          <pc:docMk/>
          <pc:sldMk cId="0" sldId="267"/>
        </pc:sldMkLst>
      </pc:sldChg>
      <pc:sldChg chg="del">
        <pc:chgData name="Biljith Thadichi" userId="07ba884f069a40bc" providerId="LiveId" clId="{D3C5BB1F-19B9-4F8F-964D-D335B7428E7C}" dt="2020-10-08T23:12:52.358" v="26" actId="47"/>
        <pc:sldMkLst>
          <pc:docMk/>
          <pc:sldMk cId="0" sldId="268"/>
        </pc:sldMkLst>
      </pc:sldChg>
      <pc:sldChg chg="del">
        <pc:chgData name="Biljith Thadichi" userId="07ba884f069a40bc" providerId="LiveId" clId="{D3C5BB1F-19B9-4F8F-964D-D335B7428E7C}" dt="2020-10-08T23:12:53.007" v="27" actId="47"/>
        <pc:sldMkLst>
          <pc:docMk/>
          <pc:sldMk cId="0" sldId="269"/>
        </pc:sldMkLst>
      </pc:sldChg>
      <pc:sldChg chg="del">
        <pc:chgData name="Biljith Thadichi" userId="07ba884f069a40bc" providerId="LiveId" clId="{D3C5BB1F-19B9-4F8F-964D-D335B7428E7C}" dt="2020-10-08T23:12:53.722" v="28" actId="47"/>
        <pc:sldMkLst>
          <pc:docMk/>
          <pc:sldMk cId="0" sldId="270"/>
        </pc:sldMkLst>
      </pc:sldChg>
      <pc:sldChg chg="del">
        <pc:chgData name="Biljith Thadichi" userId="07ba884f069a40bc" providerId="LiveId" clId="{D3C5BB1F-19B9-4F8F-964D-D335B7428E7C}" dt="2020-10-08T23:12:56.269" v="29" actId="47"/>
        <pc:sldMkLst>
          <pc:docMk/>
          <pc:sldMk cId="0" sldId="271"/>
        </pc:sldMkLst>
      </pc:sldChg>
      <pc:sldChg chg="del">
        <pc:chgData name="Biljith Thadichi" userId="07ba884f069a40bc" providerId="LiveId" clId="{D3C5BB1F-19B9-4F8F-964D-D335B7428E7C}" dt="2020-10-08T23:13:03.770" v="30" actId="47"/>
        <pc:sldMkLst>
          <pc:docMk/>
          <pc:sldMk cId="0" sldId="272"/>
        </pc:sldMkLst>
      </pc:sldChg>
      <pc:sldChg chg="del">
        <pc:chgData name="Biljith Thadichi" userId="07ba884f069a40bc" providerId="LiveId" clId="{D3C5BB1F-19B9-4F8F-964D-D335B7428E7C}" dt="2020-10-08T23:13:04.058" v="31" actId="47"/>
        <pc:sldMkLst>
          <pc:docMk/>
          <pc:sldMk cId="0" sldId="273"/>
        </pc:sldMkLst>
      </pc:sldChg>
      <pc:sldChg chg="del">
        <pc:chgData name="Biljith Thadichi" userId="07ba884f069a40bc" providerId="LiveId" clId="{D3C5BB1F-19B9-4F8F-964D-D335B7428E7C}" dt="2020-10-08T23:13:15.921" v="32" actId="47"/>
        <pc:sldMkLst>
          <pc:docMk/>
          <pc:sldMk cId="0" sldId="274"/>
        </pc:sldMkLst>
      </pc:sldChg>
      <pc:sldChg chg="modSp mod">
        <pc:chgData name="Biljith Thadichi" userId="07ba884f069a40bc" providerId="LiveId" clId="{D3C5BB1F-19B9-4F8F-964D-D335B7428E7C}" dt="2020-10-09T03:33:44.587" v="568" actId="6549"/>
        <pc:sldMkLst>
          <pc:docMk/>
          <pc:sldMk cId="0" sldId="275"/>
        </pc:sldMkLst>
        <pc:spChg chg="mod">
          <ac:chgData name="Biljith Thadichi" userId="07ba884f069a40bc" providerId="LiveId" clId="{D3C5BB1F-19B9-4F8F-964D-D335B7428E7C}" dt="2020-10-09T03:33:44.587" v="568" actId="6549"/>
          <ac:spMkLst>
            <pc:docMk/>
            <pc:sldMk cId="0" sldId="275"/>
            <ac:spMk id="3" creationId="{00000000-0000-0000-0000-000000000000}"/>
          </ac:spMkLst>
        </pc:spChg>
      </pc:sldChg>
      <pc:sldChg chg="del mod modShow">
        <pc:chgData name="Biljith Thadichi" userId="07ba884f069a40bc" providerId="LiveId" clId="{D3C5BB1F-19B9-4F8F-964D-D335B7428E7C}" dt="2020-10-09T03:33:53.950" v="569" actId="47"/>
        <pc:sldMkLst>
          <pc:docMk/>
          <pc:sldMk cId="0" sldId="276"/>
        </pc:sldMkLst>
      </pc:sldChg>
      <pc:sldChg chg="modSp mod ord modShow">
        <pc:chgData name="Biljith Thadichi" userId="07ba884f069a40bc" providerId="LiveId" clId="{D3C5BB1F-19B9-4F8F-964D-D335B7428E7C}" dt="2020-10-09T04:21:19.830" v="740" actId="729"/>
        <pc:sldMkLst>
          <pc:docMk/>
          <pc:sldMk cId="0" sldId="277"/>
        </pc:sldMkLst>
        <pc:spChg chg="mod">
          <ac:chgData name="Biljith Thadichi" userId="07ba884f069a40bc" providerId="LiveId" clId="{D3C5BB1F-19B9-4F8F-964D-D335B7428E7C}" dt="2020-10-09T03:21:15.379" v="530" actId="20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D3C5BB1F-19B9-4F8F-964D-D335B7428E7C}" dt="2020-10-09T03:53:39.833" v="580" actId="20577"/>
        <pc:sldMkLst>
          <pc:docMk/>
          <pc:sldMk cId="0" sldId="278"/>
        </pc:sldMkLst>
        <pc:spChg chg="mod">
          <ac:chgData name="Biljith Thadichi" userId="07ba884f069a40bc" providerId="LiveId" clId="{D3C5BB1F-19B9-4F8F-964D-D335B7428E7C}" dt="2020-10-09T03:53:39.833" v="580" actId="20577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D3C5BB1F-19B9-4F8F-964D-D335B7428E7C}" dt="2020-10-09T04:16:14.527" v="621" actId="20577"/>
        <pc:sldMkLst>
          <pc:docMk/>
          <pc:sldMk cId="0" sldId="279"/>
        </pc:sldMkLst>
        <pc:spChg chg="mod">
          <ac:chgData name="Biljith Thadichi" userId="07ba884f069a40bc" providerId="LiveId" clId="{D3C5BB1F-19B9-4F8F-964D-D335B7428E7C}" dt="2020-10-09T04:16:14.527" v="621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Biljith Thadichi" userId="07ba884f069a40bc" providerId="LiveId" clId="{D3C5BB1F-19B9-4F8F-964D-D335B7428E7C}" dt="2020-10-09T03:57:59.113" v="620" actId="207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Biljith Thadichi" userId="07ba884f069a40bc" providerId="LiveId" clId="{D3C5BB1F-19B9-4F8F-964D-D335B7428E7C}" dt="2020-10-09T05:03:26.503" v="742" actId="207"/>
        <pc:sldMkLst>
          <pc:docMk/>
          <pc:sldMk cId="0" sldId="280"/>
        </pc:sldMkLst>
        <pc:spChg chg="mod">
          <ac:chgData name="Biljith Thadichi" userId="07ba884f069a40bc" providerId="LiveId" clId="{D3C5BB1F-19B9-4F8F-964D-D335B7428E7C}" dt="2020-10-09T05:03:20.789" v="741" actId="207"/>
          <ac:spMkLst>
            <pc:docMk/>
            <pc:sldMk cId="0" sldId="280"/>
            <ac:spMk id="5" creationId="{00000000-0000-0000-0000-000000000000}"/>
          </ac:spMkLst>
        </pc:spChg>
        <pc:spChg chg="mod">
          <ac:chgData name="Biljith Thadichi" userId="07ba884f069a40bc" providerId="LiveId" clId="{D3C5BB1F-19B9-4F8F-964D-D335B7428E7C}" dt="2020-10-09T05:03:26.503" v="742" actId="207"/>
          <ac:spMkLst>
            <pc:docMk/>
            <pc:sldMk cId="0" sldId="280"/>
            <ac:spMk id="6" creationId="{00000000-0000-0000-0000-000000000000}"/>
          </ac:spMkLst>
        </pc:spChg>
      </pc:sldChg>
      <pc:sldChg chg="modSp mod">
        <pc:chgData name="Biljith Thadichi" userId="07ba884f069a40bc" providerId="LiveId" clId="{D3C5BB1F-19B9-4F8F-964D-D335B7428E7C}" dt="2020-10-09T15:01:44.455" v="889" actId="20577"/>
        <pc:sldMkLst>
          <pc:docMk/>
          <pc:sldMk cId="0" sldId="284"/>
        </pc:sldMkLst>
        <pc:spChg chg="mod">
          <ac:chgData name="Biljith Thadichi" userId="07ba884f069a40bc" providerId="LiveId" clId="{D3C5BB1F-19B9-4F8F-964D-D335B7428E7C}" dt="2020-10-09T15:01:44.455" v="889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 add mod ord">
        <pc:chgData name="Biljith Thadichi" userId="07ba884f069a40bc" providerId="LiveId" clId="{D3C5BB1F-19B9-4F8F-964D-D335B7428E7C}" dt="2020-10-08T23:22:24.832" v="253" actId="207"/>
        <pc:sldMkLst>
          <pc:docMk/>
          <pc:sldMk cId="1613158927" sldId="285"/>
        </pc:sldMkLst>
        <pc:spChg chg="mod">
          <ac:chgData name="Biljith Thadichi" userId="07ba884f069a40bc" providerId="LiveId" clId="{D3C5BB1F-19B9-4F8F-964D-D335B7428E7C}" dt="2020-10-08T23:18:44.948" v="42" actId="20577"/>
          <ac:spMkLst>
            <pc:docMk/>
            <pc:sldMk cId="1613158927" sldId="285"/>
            <ac:spMk id="2" creationId="{00000000-0000-0000-0000-000000000000}"/>
          </ac:spMkLst>
        </pc:spChg>
        <pc:spChg chg="mod">
          <ac:chgData name="Biljith Thadichi" userId="07ba884f069a40bc" providerId="LiveId" clId="{D3C5BB1F-19B9-4F8F-964D-D335B7428E7C}" dt="2020-10-08T23:22:24.832" v="253" actId="207"/>
          <ac:spMkLst>
            <pc:docMk/>
            <pc:sldMk cId="1613158927" sldId="285"/>
            <ac:spMk id="3" creationId="{00000000-0000-0000-0000-000000000000}"/>
          </ac:spMkLst>
        </pc:spChg>
      </pc:sldChg>
      <pc:sldChg chg="new del">
        <pc:chgData name="Biljith Thadichi" userId="07ba884f069a40bc" providerId="LiveId" clId="{D3C5BB1F-19B9-4F8F-964D-D335B7428E7C}" dt="2020-10-08T23:18:37.189" v="34" actId="2696"/>
        <pc:sldMkLst>
          <pc:docMk/>
          <pc:sldMk cId="2056770076" sldId="285"/>
        </pc:sldMkLst>
      </pc:sldChg>
      <pc:sldChg chg="addSp delSp modSp add mod">
        <pc:chgData name="Biljith Thadichi" userId="07ba884f069a40bc" providerId="LiveId" clId="{D3C5BB1F-19B9-4F8F-964D-D335B7428E7C}" dt="2020-10-09T03:35:23.555" v="571" actId="14100"/>
        <pc:sldMkLst>
          <pc:docMk/>
          <pc:sldMk cId="1086930768" sldId="286"/>
        </pc:sldMkLst>
        <pc:spChg chg="mod">
          <ac:chgData name="Biljith Thadichi" userId="07ba884f069a40bc" providerId="LiveId" clId="{D3C5BB1F-19B9-4F8F-964D-D335B7428E7C}" dt="2020-10-09T03:17:43.931" v="483" actId="1076"/>
          <ac:spMkLst>
            <pc:docMk/>
            <pc:sldMk cId="1086930768" sldId="286"/>
            <ac:spMk id="3" creationId="{00000000-0000-0000-0000-000000000000}"/>
          </ac:spMkLst>
        </pc:spChg>
        <pc:spChg chg="del mod">
          <ac:chgData name="Biljith Thadichi" userId="07ba884f069a40bc" providerId="LiveId" clId="{D3C5BB1F-19B9-4F8F-964D-D335B7428E7C}" dt="2020-10-09T03:12:03.489" v="262"/>
          <ac:spMkLst>
            <pc:docMk/>
            <pc:sldMk cId="1086930768" sldId="286"/>
            <ac:spMk id="4" creationId="{00000000-0000-0000-0000-000000000000}"/>
          </ac:spMkLst>
        </pc:spChg>
        <pc:spChg chg="mod">
          <ac:chgData name="Biljith Thadichi" userId="07ba884f069a40bc" providerId="LiveId" clId="{D3C5BB1F-19B9-4F8F-964D-D335B7428E7C}" dt="2020-10-09T03:15:59.280" v="456" actId="6549"/>
          <ac:spMkLst>
            <pc:docMk/>
            <pc:sldMk cId="1086930768" sldId="286"/>
            <ac:spMk id="5" creationId="{00000000-0000-0000-0000-000000000000}"/>
          </ac:spMkLst>
        </pc:spChg>
        <pc:spChg chg="add mod">
          <ac:chgData name="Biljith Thadichi" userId="07ba884f069a40bc" providerId="LiveId" clId="{D3C5BB1F-19B9-4F8F-964D-D335B7428E7C}" dt="2020-10-09T03:14:48.015" v="327" actId="207"/>
          <ac:spMkLst>
            <pc:docMk/>
            <pc:sldMk cId="1086930768" sldId="286"/>
            <ac:spMk id="8" creationId="{3ED66259-4AA0-4D88-8899-AF2C61E15AA0}"/>
          </ac:spMkLst>
        </pc:spChg>
        <pc:spChg chg="add mod">
          <ac:chgData name="Biljith Thadichi" userId="07ba884f069a40bc" providerId="LiveId" clId="{D3C5BB1F-19B9-4F8F-964D-D335B7428E7C}" dt="2020-10-09T03:16:20.215" v="459" actId="1076"/>
          <ac:spMkLst>
            <pc:docMk/>
            <pc:sldMk cId="1086930768" sldId="286"/>
            <ac:spMk id="10" creationId="{242DD031-2200-49DE-9A91-1C6B41FA2508}"/>
          </ac:spMkLst>
        </pc:spChg>
        <pc:spChg chg="add mod">
          <ac:chgData name="Biljith Thadichi" userId="07ba884f069a40bc" providerId="LiveId" clId="{D3C5BB1F-19B9-4F8F-964D-D335B7428E7C}" dt="2020-10-09T03:35:23.555" v="571" actId="14100"/>
          <ac:spMkLst>
            <pc:docMk/>
            <pc:sldMk cId="1086930768" sldId="286"/>
            <ac:spMk id="11" creationId="{A41B78AC-EFA7-4E43-8305-19FC785BEA08}"/>
          </ac:spMkLst>
        </pc:spChg>
        <pc:spChg chg="add mod">
          <ac:chgData name="Biljith Thadichi" userId="07ba884f069a40bc" providerId="LiveId" clId="{D3C5BB1F-19B9-4F8F-964D-D335B7428E7C}" dt="2020-10-09T03:17:16.891" v="481" actId="14100"/>
          <ac:spMkLst>
            <pc:docMk/>
            <pc:sldMk cId="1086930768" sldId="286"/>
            <ac:spMk id="13" creationId="{02B2A5E8-2D74-41A0-A39F-4E4B5B43726B}"/>
          </ac:spMkLst>
        </pc:spChg>
        <pc:spChg chg="add mod">
          <ac:chgData name="Biljith Thadichi" userId="07ba884f069a40bc" providerId="LiveId" clId="{D3C5BB1F-19B9-4F8F-964D-D335B7428E7C}" dt="2020-10-09T03:17:11.443" v="480" actId="14100"/>
          <ac:spMkLst>
            <pc:docMk/>
            <pc:sldMk cId="1086930768" sldId="286"/>
            <ac:spMk id="15" creationId="{28098A75-1AAB-4279-8BD2-99CD6DC3FB24}"/>
          </ac:spMkLst>
        </pc:spChg>
        <pc:spChg chg="add mod">
          <ac:chgData name="Biljith Thadichi" userId="07ba884f069a40bc" providerId="LiveId" clId="{D3C5BB1F-19B9-4F8F-964D-D335B7428E7C}" dt="2020-10-09T03:18:08.240" v="489" actId="207"/>
          <ac:spMkLst>
            <pc:docMk/>
            <pc:sldMk cId="1086930768" sldId="286"/>
            <ac:spMk id="17" creationId="{E4050E60-41A9-4A47-BEAD-3492721B0193}"/>
          </ac:spMkLst>
        </pc:spChg>
        <pc:spChg chg="add mod">
          <ac:chgData name="Biljith Thadichi" userId="07ba884f069a40bc" providerId="LiveId" clId="{D3C5BB1F-19B9-4F8F-964D-D335B7428E7C}" dt="2020-10-09T03:18:00.036" v="488" actId="1076"/>
          <ac:spMkLst>
            <pc:docMk/>
            <pc:sldMk cId="1086930768" sldId="286"/>
            <ac:spMk id="19" creationId="{6051C2CC-B796-4BFA-A33D-7D0DB5D3AA28}"/>
          </ac:spMkLst>
        </pc:spChg>
      </pc:sldChg>
      <pc:sldChg chg="delSp modSp add mod">
        <pc:chgData name="Biljith Thadichi" userId="07ba884f069a40bc" providerId="LiveId" clId="{D3C5BB1F-19B9-4F8F-964D-D335B7428E7C}" dt="2020-10-09T03:20:58.327" v="525" actId="1076"/>
        <pc:sldMkLst>
          <pc:docMk/>
          <pc:sldMk cId="3351565183" sldId="287"/>
        </pc:sldMkLst>
        <pc:spChg chg="del mod">
          <ac:chgData name="Biljith Thadichi" userId="07ba884f069a40bc" providerId="LiveId" clId="{D3C5BB1F-19B9-4F8F-964D-D335B7428E7C}" dt="2020-10-09T03:20:17.063" v="522" actId="478"/>
          <ac:spMkLst>
            <pc:docMk/>
            <pc:sldMk cId="3351565183" sldId="287"/>
            <ac:spMk id="5" creationId="{00000000-0000-0000-0000-000000000000}"/>
          </ac:spMkLst>
        </pc:spChg>
        <pc:spChg chg="del">
          <ac:chgData name="Biljith Thadichi" userId="07ba884f069a40bc" providerId="LiveId" clId="{D3C5BB1F-19B9-4F8F-964D-D335B7428E7C}" dt="2020-10-09T03:20:14.712" v="520" actId="478"/>
          <ac:spMkLst>
            <pc:docMk/>
            <pc:sldMk cId="3351565183" sldId="287"/>
            <ac:spMk id="8" creationId="{3ED66259-4AA0-4D88-8899-AF2C61E15AA0}"/>
          </ac:spMkLst>
        </pc:spChg>
        <pc:spChg chg="mod">
          <ac:chgData name="Biljith Thadichi" userId="07ba884f069a40bc" providerId="LiveId" clId="{D3C5BB1F-19B9-4F8F-964D-D335B7428E7C}" dt="2020-10-09T03:20:45.929" v="524" actId="1076"/>
          <ac:spMkLst>
            <pc:docMk/>
            <pc:sldMk cId="3351565183" sldId="287"/>
            <ac:spMk id="10" creationId="{242DD031-2200-49DE-9A91-1C6B41FA2508}"/>
          </ac:spMkLst>
        </pc:spChg>
        <pc:spChg chg="mod">
          <ac:chgData name="Biljith Thadichi" userId="07ba884f069a40bc" providerId="LiveId" clId="{D3C5BB1F-19B9-4F8F-964D-D335B7428E7C}" dt="2020-10-09T03:20:45.929" v="524" actId="1076"/>
          <ac:spMkLst>
            <pc:docMk/>
            <pc:sldMk cId="3351565183" sldId="287"/>
            <ac:spMk id="11" creationId="{A41B78AC-EFA7-4E43-8305-19FC785BEA08}"/>
          </ac:spMkLst>
        </pc:spChg>
        <pc:spChg chg="mod">
          <ac:chgData name="Biljith Thadichi" userId="07ba884f069a40bc" providerId="LiveId" clId="{D3C5BB1F-19B9-4F8F-964D-D335B7428E7C}" dt="2020-10-09T03:20:58.327" v="525" actId="1076"/>
          <ac:spMkLst>
            <pc:docMk/>
            <pc:sldMk cId="3351565183" sldId="287"/>
            <ac:spMk id="13" creationId="{02B2A5E8-2D74-41A0-A39F-4E4B5B43726B}"/>
          </ac:spMkLst>
        </pc:spChg>
        <pc:spChg chg="mod">
          <ac:chgData name="Biljith Thadichi" userId="07ba884f069a40bc" providerId="LiveId" clId="{D3C5BB1F-19B9-4F8F-964D-D335B7428E7C}" dt="2020-10-09T03:20:58.327" v="525" actId="1076"/>
          <ac:spMkLst>
            <pc:docMk/>
            <pc:sldMk cId="3351565183" sldId="287"/>
            <ac:spMk id="15" creationId="{28098A75-1AAB-4279-8BD2-99CD6DC3FB24}"/>
          </ac:spMkLst>
        </pc:spChg>
        <pc:spChg chg="del">
          <ac:chgData name="Biljith Thadichi" userId="07ba884f069a40bc" providerId="LiveId" clId="{D3C5BB1F-19B9-4F8F-964D-D335B7428E7C}" dt="2020-10-09T03:20:06.432" v="518" actId="478"/>
          <ac:spMkLst>
            <pc:docMk/>
            <pc:sldMk cId="3351565183" sldId="287"/>
            <ac:spMk id="17" creationId="{E4050E60-41A9-4A47-BEAD-3492721B0193}"/>
          </ac:spMkLst>
        </pc:spChg>
        <pc:spChg chg="del">
          <ac:chgData name="Biljith Thadichi" userId="07ba884f069a40bc" providerId="LiveId" clId="{D3C5BB1F-19B9-4F8F-964D-D335B7428E7C}" dt="2020-10-09T03:20:04.760" v="517" actId="478"/>
          <ac:spMkLst>
            <pc:docMk/>
            <pc:sldMk cId="3351565183" sldId="287"/>
            <ac:spMk id="19" creationId="{6051C2CC-B796-4BFA-A33D-7D0DB5D3AA28}"/>
          </ac:spMkLst>
        </pc:spChg>
      </pc:sldChg>
      <pc:sldChg chg="delSp modSp add mod">
        <pc:chgData name="Biljith Thadichi" userId="07ba884f069a40bc" providerId="LiveId" clId="{D3C5BB1F-19B9-4F8F-964D-D335B7428E7C}" dt="2020-10-09T03:24:46.520" v="561" actId="1076"/>
        <pc:sldMkLst>
          <pc:docMk/>
          <pc:sldMk cId="4287664176" sldId="288"/>
        </pc:sldMkLst>
        <pc:spChg chg="mod">
          <ac:chgData name="Biljith Thadichi" userId="07ba884f069a40bc" providerId="LiveId" clId="{D3C5BB1F-19B9-4F8F-964D-D335B7428E7C}" dt="2020-10-09T03:24:46.520" v="561" actId="1076"/>
          <ac:spMkLst>
            <pc:docMk/>
            <pc:sldMk cId="4287664176" sldId="288"/>
            <ac:spMk id="5" creationId="{00000000-0000-0000-0000-000000000000}"/>
          </ac:spMkLst>
        </pc:spChg>
        <pc:spChg chg="mod">
          <ac:chgData name="Biljith Thadichi" userId="07ba884f069a40bc" providerId="LiveId" clId="{D3C5BB1F-19B9-4F8F-964D-D335B7428E7C}" dt="2020-10-09T03:24:37.687" v="559" actId="14100"/>
          <ac:spMkLst>
            <pc:docMk/>
            <pc:sldMk cId="4287664176" sldId="288"/>
            <ac:spMk id="8" creationId="{3ED66259-4AA0-4D88-8899-AF2C61E15AA0}"/>
          </ac:spMkLst>
        </pc:spChg>
        <pc:spChg chg="del">
          <ac:chgData name="Biljith Thadichi" userId="07ba884f069a40bc" providerId="LiveId" clId="{D3C5BB1F-19B9-4F8F-964D-D335B7428E7C}" dt="2020-10-09T03:23:45.136" v="533" actId="478"/>
          <ac:spMkLst>
            <pc:docMk/>
            <pc:sldMk cId="4287664176" sldId="288"/>
            <ac:spMk id="10" creationId="{242DD031-2200-49DE-9A91-1C6B41FA2508}"/>
          </ac:spMkLst>
        </pc:spChg>
        <pc:spChg chg="del mod">
          <ac:chgData name="Biljith Thadichi" userId="07ba884f069a40bc" providerId="LiveId" clId="{D3C5BB1F-19B9-4F8F-964D-D335B7428E7C}" dt="2020-10-09T03:23:47.152" v="535" actId="478"/>
          <ac:spMkLst>
            <pc:docMk/>
            <pc:sldMk cId="4287664176" sldId="288"/>
            <ac:spMk id="11" creationId="{A41B78AC-EFA7-4E43-8305-19FC785BEA08}"/>
          </ac:spMkLst>
        </pc:spChg>
        <pc:spChg chg="del">
          <ac:chgData name="Biljith Thadichi" userId="07ba884f069a40bc" providerId="LiveId" clId="{D3C5BB1F-19B9-4F8F-964D-D335B7428E7C}" dt="2020-10-09T03:23:47.903" v="536" actId="478"/>
          <ac:spMkLst>
            <pc:docMk/>
            <pc:sldMk cId="4287664176" sldId="288"/>
            <ac:spMk id="13" creationId="{02B2A5E8-2D74-41A0-A39F-4E4B5B43726B}"/>
          </ac:spMkLst>
        </pc:spChg>
        <pc:spChg chg="del mod">
          <ac:chgData name="Biljith Thadichi" userId="07ba884f069a40bc" providerId="LiveId" clId="{D3C5BB1F-19B9-4F8F-964D-D335B7428E7C}" dt="2020-10-09T03:23:49.847" v="538" actId="478"/>
          <ac:spMkLst>
            <pc:docMk/>
            <pc:sldMk cId="4287664176" sldId="288"/>
            <ac:spMk id="15" creationId="{28098A75-1AAB-4279-8BD2-99CD6DC3FB24}"/>
          </ac:spMkLst>
        </pc:spChg>
        <pc:spChg chg="del">
          <ac:chgData name="Biljith Thadichi" userId="07ba884f069a40bc" providerId="LiveId" clId="{D3C5BB1F-19B9-4F8F-964D-D335B7428E7C}" dt="2020-10-09T03:23:51.479" v="540" actId="478"/>
          <ac:spMkLst>
            <pc:docMk/>
            <pc:sldMk cId="4287664176" sldId="288"/>
            <ac:spMk id="17" creationId="{E4050E60-41A9-4A47-BEAD-3492721B0193}"/>
          </ac:spMkLst>
        </pc:spChg>
        <pc:spChg chg="del">
          <ac:chgData name="Biljith Thadichi" userId="07ba884f069a40bc" providerId="LiveId" clId="{D3C5BB1F-19B9-4F8F-964D-D335B7428E7C}" dt="2020-10-09T03:23:50.623" v="539" actId="478"/>
          <ac:spMkLst>
            <pc:docMk/>
            <pc:sldMk cId="4287664176" sldId="288"/>
            <ac:spMk id="19" creationId="{6051C2CC-B796-4BFA-A33D-7D0DB5D3AA28}"/>
          </ac:spMkLst>
        </pc:spChg>
      </pc:sldChg>
      <pc:sldChg chg="addSp delSp modSp new mod ord">
        <pc:chgData name="Biljith Thadichi" userId="07ba884f069a40bc" providerId="LiveId" clId="{D3C5BB1F-19B9-4F8F-964D-D335B7428E7C}" dt="2020-10-09T04:17:47.793" v="689" actId="1076"/>
        <pc:sldMkLst>
          <pc:docMk/>
          <pc:sldMk cId="3165174297" sldId="289"/>
        </pc:sldMkLst>
        <pc:spChg chg="del">
          <ac:chgData name="Biljith Thadichi" userId="07ba884f069a40bc" providerId="LiveId" clId="{D3C5BB1F-19B9-4F8F-964D-D335B7428E7C}" dt="2020-10-09T04:16:43.822" v="625" actId="478"/>
          <ac:spMkLst>
            <pc:docMk/>
            <pc:sldMk cId="3165174297" sldId="289"/>
            <ac:spMk id="2" creationId="{0B2EDD8B-1BF9-4EF8-A661-12B9F2FE32E9}"/>
          </ac:spMkLst>
        </pc:spChg>
        <pc:spChg chg="mod">
          <ac:chgData name="Biljith Thadichi" userId="07ba884f069a40bc" providerId="LiveId" clId="{D3C5BB1F-19B9-4F8F-964D-D335B7428E7C}" dt="2020-10-09T04:17:47.793" v="689" actId="1076"/>
          <ac:spMkLst>
            <pc:docMk/>
            <pc:sldMk cId="3165174297" sldId="289"/>
            <ac:spMk id="3" creationId="{F326A102-A918-4F1F-B425-1BD370AB70C0}"/>
          </ac:spMkLst>
        </pc:spChg>
        <pc:spChg chg="add mod">
          <ac:chgData name="Biljith Thadichi" userId="07ba884f069a40bc" providerId="LiveId" clId="{D3C5BB1F-19B9-4F8F-964D-D335B7428E7C}" dt="2020-10-09T04:17:46.437" v="688" actId="1076"/>
          <ac:spMkLst>
            <pc:docMk/>
            <pc:sldMk cId="3165174297" sldId="289"/>
            <ac:spMk id="5" creationId="{09A3ED53-38DE-4972-B555-29DB209D282D}"/>
          </ac:spMkLst>
        </pc:spChg>
      </pc:sldChg>
      <pc:sldChg chg="new del">
        <pc:chgData name="Biljith Thadichi" userId="07ba884f069a40bc" providerId="LiveId" clId="{D3C5BB1F-19B9-4F8F-964D-D335B7428E7C}" dt="2020-10-09T04:16:38.490" v="623" actId="47"/>
        <pc:sldMkLst>
          <pc:docMk/>
          <pc:sldMk cId="3758681853" sldId="289"/>
        </pc:sldMkLst>
      </pc:sldChg>
      <pc:sldChg chg="addSp modSp add mod">
        <pc:chgData name="Biljith Thadichi" userId="07ba884f069a40bc" providerId="LiveId" clId="{D3C5BB1F-19B9-4F8F-964D-D335B7428E7C}" dt="2020-10-09T04:18:56.814" v="733" actId="122"/>
        <pc:sldMkLst>
          <pc:docMk/>
          <pc:sldMk cId="1397546554" sldId="290"/>
        </pc:sldMkLst>
        <pc:spChg chg="add mod">
          <ac:chgData name="Biljith Thadichi" userId="07ba884f069a40bc" providerId="LiveId" clId="{D3C5BB1F-19B9-4F8F-964D-D335B7428E7C}" dt="2020-10-09T04:17:59.125" v="692" actId="1076"/>
          <ac:spMkLst>
            <pc:docMk/>
            <pc:sldMk cId="1397546554" sldId="290"/>
            <ac:spMk id="4" creationId="{1247D946-99CA-4339-AFB0-142C39155E96}"/>
          </ac:spMkLst>
        </pc:spChg>
        <pc:spChg chg="add mod">
          <ac:chgData name="Biljith Thadichi" userId="07ba884f069a40bc" providerId="LiveId" clId="{D3C5BB1F-19B9-4F8F-964D-D335B7428E7C}" dt="2020-10-09T04:18:56.814" v="733" actId="122"/>
          <ac:spMkLst>
            <pc:docMk/>
            <pc:sldMk cId="1397546554" sldId="290"/>
            <ac:spMk id="6" creationId="{F1C1340C-230B-423C-95FD-30DE72BFFF73}"/>
          </ac:spMkLst>
        </pc:spChg>
      </pc:sldChg>
      <pc:sldChg chg="addSp modSp new mod">
        <pc:chgData name="Biljith Thadichi" userId="07ba884f069a40bc" providerId="LiveId" clId="{D3C5BB1F-19B9-4F8F-964D-D335B7428E7C}" dt="2020-10-09T14:44:42.003" v="818" actId="14100"/>
        <pc:sldMkLst>
          <pc:docMk/>
          <pc:sldMk cId="858300460" sldId="291"/>
        </pc:sldMkLst>
        <pc:spChg chg="add mod">
          <ac:chgData name="Biljith Thadichi" userId="07ba884f069a40bc" providerId="LiveId" clId="{D3C5BB1F-19B9-4F8F-964D-D335B7428E7C}" dt="2020-10-09T14:44:42.003" v="818" actId="14100"/>
          <ac:spMkLst>
            <pc:docMk/>
            <pc:sldMk cId="858300460" sldId="291"/>
            <ac:spMk id="2" creationId="{AC3FB38B-4C6C-44C4-B5AB-3809046A8B94}"/>
          </ac:spMkLst>
        </pc:spChg>
        <pc:picChg chg="add mod">
          <ac:chgData name="Biljith Thadichi" userId="07ba884f069a40bc" providerId="LiveId" clId="{D3C5BB1F-19B9-4F8F-964D-D335B7428E7C}" dt="2020-10-09T04:20:17.711" v="739" actId="1076"/>
          <ac:picMkLst>
            <pc:docMk/>
            <pc:sldMk cId="858300460" sldId="291"/>
            <ac:picMk id="3" creationId="{214C15AE-6C3B-41E8-A208-42A037C508C2}"/>
          </ac:picMkLst>
        </pc:picChg>
      </pc:sldChg>
      <pc:sldChg chg="addSp modSp new mod">
        <pc:chgData name="Biljith Thadichi" userId="07ba884f069a40bc" providerId="LiveId" clId="{D3C5BB1F-19B9-4F8F-964D-D335B7428E7C}" dt="2020-10-09T14:48:40.887" v="877" actId="1076"/>
        <pc:sldMkLst>
          <pc:docMk/>
          <pc:sldMk cId="1739369521" sldId="292"/>
        </pc:sldMkLst>
        <pc:spChg chg="add mod">
          <ac:chgData name="Biljith Thadichi" userId="07ba884f069a40bc" providerId="LiveId" clId="{D3C5BB1F-19B9-4F8F-964D-D335B7428E7C}" dt="2020-10-09T14:48:36.543" v="876" actId="255"/>
          <ac:spMkLst>
            <pc:docMk/>
            <pc:sldMk cId="1739369521" sldId="292"/>
            <ac:spMk id="2" creationId="{5FF87480-A4F7-44B4-8AED-2ADA03EB2235}"/>
          </ac:spMkLst>
        </pc:spChg>
        <pc:spChg chg="add mod">
          <ac:chgData name="Biljith Thadichi" userId="07ba884f069a40bc" providerId="LiveId" clId="{D3C5BB1F-19B9-4F8F-964D-D335B7428E7C}" dt="2020-10-09T14:48:40.887" v="877" actId="1076"/>
          <ac:spMkLst>
            <pc:docMk/>
            <pc:sldMk cId="1739369521" sldId="292"/>
            <ac:spMk id="3" creationId="{FF0DAD18-56C6-4506-9A3D-34D2C28E6F0E}"/>
          </ac:spMkLst>
        </pc:spChg>
      </pc:sldChg>
      <pc:sldChg chg="addSp delSp modSp new mod">
        <pc:chgData name="Biljith Thadichi" userId="07ba884f069a40bc" providerId="LiveId" clId="{D3C5BB1F-19B9-4F8F-964D-D335B7428E7C}" dt="2020-10-09T14:59:58.514" v="886" actId="1076"/>
        <pc:sldMkLst>
          <pc:docMk/>
          <pc:sldMk cId="3480729861" sldId="293"/>
        </pc:sldMkLst>
        <pc:picChg chg="add del mod">
          <ac:chgData name="Biljith Thadichi" userId="07ba884f069a40bc" providerId="LiveId" clId="{D3C5BB1F-19B9-4F8F-964D-D335B7428E7C}" dt="2020-10-09T14:59:48.970" v="882" actId="478"/>
          <ac:picMkLst>
            <pc:docMk/>
            <pc:sldMk cId="3480729861" sldId="293"/>
            <ac:picMk id="3" creationId="{DE6D8A04-E110-4253-88F4-656A87655BEA}"/>
          </ac:picMkLst>
        </pc:picChg>
        <pc:picChg chg="add mod">
          <ac:chgData name="Biljith Thadichi" userId="07ba884f069a40bc" providerId="LiveId" clId="{D3C5BB1F-19B9-4F8F-964D-D335B7428E7C}" dt="2020-10-09T14:59:58.514" v="886" actId="1076"/>
          <ac:picMkLst>
            <pc:docMk/>
            <pc:sldMk cId="3480729861" sldId="293"/>
            <ac:picMk id="5" creationId="{D291B4E9-182A-4BE9-A179-4EDC6BABD9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10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3"/>
                </a:lnTo>
                <a:lnTo>
                  <a:pt x="58911" y="320761"/>
                </a:lnTo>
                <a:lnTo>
                  <a:pt x="123533" y="320761"/>
                </a:lnTo>
                <a:lnTo>
                  <a:pt x="123533" y="370190"/>
                </a:lnTo>
                <a:lnTo>
                  <a:pt x="182913" y="429063"/>
                </a:lnTo>
                <a:lnTo>
                  <a:pt x="354608" y="429063"/>
                </a:lnTo>
                <a:lnTo>
                  <a:pt x="414139" y="370243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4"/>
                </a:lnTo>
                <a:lnTo>
                  <a:pt x="321106" y="108134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5"/>
                </a:lnTo>
                <a:lnTo>
                  <a:pt x="123554" y="278035"/>
                </a:lnTo>
                <a:lnTo>
                  <a:pt x="123554" y="339953"/>
                </a:lnTo>
                <a:lnTo>
                  <a:pt x="170348" y="386326"/>
                </a:lnTo>
                <a:lnTo>
                  <a:pt x="324506" y="386326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5"/>
                </a:lnTo>
                <a:lnTo>
                  <a:pt x="232174" y="278035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1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6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6"/>
                </a:lnTo>
                <a:lnTo>
                  <a:pt x="41912" y="262772"/>
                </a:lnTo>
                <a:lnTo>
                  <a:pt x="123554" y="262772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4"/>
                </a:lnTo>
                <a:lnTo>
                  <a:pt x="386472" y="154944"/>
                </a:lnTo>
                <a:lnTo>
                  <a:pt x="386472" y="108166"/>
                </a:lnTo>
                <a:lnTo>
                  <a:pt x="308698" y="108166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2"/>
                </a:lnTo>
                <a:lnTo>
                  <a:pt x="221377" y="262772"/>
                </a:lnTo>
                <a:lnTo>
                  <a:pt x="263133" y="220956"/>
                </a:lnTo>
                <a:lnTo>
                  <a:pt x="263133" y="170192"/>
                </a:lnTo>
                <a:lnTo>
                  <a:pt x="216398" y="170192"/>
                </a:lnTo>
                <a:lnTo>
                  <a:pt x="216398" y="216156"/>
                </a:lnTo>
                <a:lnTo>
                  <a:pt x="170283" y="216156"/>
                </a:lnTo>
                <a:lnTo>
                  <a:pt x="170283" y="108166"/>
                </a:lnTo>
                <a:lnTo>
                  <a:pt x="92773" y="108166"/>
                </a:lnTo>
                <a:lnTo>
                  <a:pt x="92773" y="154944"/>
                </a:lnTo>
                <a:lnTo>
                  <a:pt x="123554" y="154944"/>
                </a:lnTo>
                <a:lnTo>
                  <a:pt x="123554" y="216156"/>
                </a:lnTo>
                <a:lnTo>
                  <a:pt x="46637" y="216156"/>
                </a:lnTo>
                <a:lnTo>
                  <a:pt x="46637" y="46195"/>
                </a:lnTo>
                <a:lnTo>
                  <a:pt x="216398" y="46195"/>
                </a:lnTo>
                <a:lnTo>
                  <a:pt x="216398" y="92892"/>
                </a:lnTo>
                <a:lnTo>
                  <a:pt x="263133" y="92892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728" y="2332735"/>
            <a:ext cx="6626542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989" y="2157963"/>
            <a:ext cx="4940300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050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8230" marR="5080" indent="-2335530">
              <a:lnSpc>
                <a:spcPts val="4200"/>
              </a:lnSpc>
              <a:spcBef>
                <a:spcPts val="640"/>
              </a:spcBef>
            </a:pPr>
            <a:r>
              <a:rPr spc="-15" dirty="0"/>
              <a:t>CSCI-3753: </a:t>
            </a:r>
            <a:r>
              <a:rPr spc="-10" dirty="0"/>
              <a:t>Operating </a:t>
            </a:r>
            <a:r>
              <a:rPr spc="-15" dirty="0"/>
              <a:t>Systems  </a:t>
            </a:r>
            <a:r>
              <a:rPr spc="-10" dirty="0"/>
              <a:t>Fall</a:t>
            </a:r>
            <a:r>
              <a:rPr spc="-20" dirty="0"/>
              <a:t> </a:t>
            </a:r>
            <a:r>
              <a:rPr spc="-15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3704" y="36576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</a:t>
            </a:r>
            <a:r>
              <a:rPr sz="23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IN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Erika </a:t>
            </a:r>
            <a:r>
              <a:rPr lang="en-IN" sz="1700" b="1" spc="15" dirty="0" err="1">
                <a:solidFill>
                  <a:srgbClr val="002060"/>
                </a:solidFill>
                <a:latin typeface="Times New Roman"/>
                <a:cs typeface="Times New Roman"/>
              </a:rPr>
              <a:t>Hunhoff</a:t>
            </a: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 and Anh Nguyen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1781" y="358174"/>
            <a:ext cx="1567905" cy="1146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2733"/>
            <a:ext cx="4940300" cy="690574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46380">
              <a:lnSpc>
                <a:spcPct val="100000"/>
              </a:lnSpc>
              <a:spcBef>
                <a:spcPts val="2025"/>
              </a:spcBef>
              <a:tabLst>
                <a:tab pos="419100" algn="l"/>
              </a:tabLst>
            </a:pP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Condition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variables</a:t>
            </a:r>
            <a:endParaRPr lang="en-IN" sz="2800" spc="-1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031-2200-49DE-9A91-1C6B41FA2508}"/>
              </a:ext>
            </a:extLst>
          </p:cNvPr>
          <p:cNvSpPr/>
          <p:nvPr/>
        </p:nvSpPr>
        <p:spPr>
          <a:xfrm>
            <a:off x="489635" y="2811480"/>
            <a:ext cx="7780605" cy="70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B78AC-EFA7-4E43-8305-19FC785BEA08}"/>
              </a:ext>
            </a:extLst>
          </p:cNvPr>
          <p:cNvSpPr txBox="1"/>
          <p:nvPr/>
        </p:nvSpPr>
        <p:spPr>
          <a:xfrm>
            <a:off x="485936" y="2924868"/>
            <a:ext cx="7925652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195"/>
              </a:spcBef>
            </a:pPr>
            <a:r>
              <a:rPr lang="en-US" sz="1800" spc="-10" dirty="0">
                <a:latin typeface="Courier New"/>
                <a:cs typeface="Courier New"/>
              </a:rPr>
              <a:t>int </a:t>
            </a:r>
            <a:r>
              <a:rPr lang="en-US" sz="1800" spc="-10" dirty="0" err="1">
                <a:solidFill>
                  <a:srgbClr val="7030A0"/>
                </a:solidFill>
                <a:latin typeface="Courier New"/>
                <a:cs typeface="Courier New"/>
              </a:rPr>
              <a:t>pthread_cond_init</a:t>
            </a:r>
            <a:r>
              <a:rPr lang="en-US" sz="1800" spc="-10" dirty="0">
                <a:latin typeface="Courier New"/>
                <a:cs typeface="Courier New"/>
              </a:rPr>
              <a:t>(pthread_cond_t </a:t>
            </a:r>
            <a:r>
              <a:rPr lang="en-IN" sz="1800" spc="-10" dirty="0">
                <a:latin typeface="Courier New"/>
                <a:cs typeface="Courier New"/>
              </a:rPr>
              <a:t>*</a:t>
            </a:r>
            <a:r>
              <a:rPr lang="en-IN" sz="1800" spc="-10" dirty="0" err="1">
                <a:latin typeface="Courier New"/>
                <a:cs typeface="Courier New"/>
              </a:rPr>
              <a:t>con</a:t>
            </a:r>
            <a:r>
              <a:rPr lang="en-IN" sz="1800" spc="-5" dirty="0" err="1">
                <a:latin typeface="Courier New"/>
                <a:cs typeface="Courier New"/>
              </a:rPr>
              <a:t>d</a:t>
            </a:r>
            <a:r>
              <a:rPr lang="en-IN" sz="1800" dirty="0">
                <a:latin typeface="Courier New"/>
                <a:cs typeface="Courier New"/>
              </a:rPr>
              <a:t>, 					  </a:t>
            </a:r>
            <a:r>
              <a:rPr lang="en-US" sz="1800" spc="-10" dirty="0" err="1">
                <a:latin typeface="Courier New"/>
                <a:cs typeface="Courier New"/>
              </a:rPr>
              <a:t>pthread_condattr_t</a:t>
            </a:r>
            <a:r>
              <a:rPr lang="en-US" sz="1800" spc="-2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*</a:t>
            </a:r>
            <a:r>
              <a:rPr lang="en-US" sz="1800" spc="-10" dirty="0" err="1">
                <a:latin typeface="Courier New"/>
                <a:cs typeface="Courier New"/>
              </a:rPr>
              <a:t>attr</a:t>
            </a:r>
            <a:r>
              <a:rPr lang="en-US" sz="1800" spc="-10" dirty="0"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2A5E8-2D74-41A0-A39F-4E4B5B43726B}"/>
              </a:ext>
            </a:extLst>
          </p:cNvPr>
          <p:cNvSpPr/>
          <p:nvPr/>
        </p:nvSpPr>
        <p:spPr>
          <a:xfrm>
            <a:off x="528473" y="4244998"/>
            <a:ext cx="7780605" cy="46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98A75-1AAB-4279-8BD2-99CD6DC3FB24}"/>
              </a:ext>
            </a:extLst>
          </p:cNvPr>
          <p:cNvSpPr txBox="1"/>
          <p:nvPr/>
        </p:nvSpPr>
        <p:spPr>
          <a:xfrm>
            <a:off x="511829" y="4269575"/>
            <a:ext cx="670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int </a:t>
            </a:r>
            <a:r>
              <a:rPr lang="en-US" sz="1800" spc="-10" dirty="0" err="1">
                <a:solidFill>
                  <a:srgbClr val="7030A0"/>
                </a:solidFill>
                <a:latin typeface="Courier New"/>
                <a:cs typeface="Courier New"/>
              </a:rPr>
              <a:t>pthread_cond_destroy</a:t>
            </a:r>
            <a:r>
              <a:rPr lang="en-US" sz="1800" spc="-10" dirty="0">
                <a:latin typeface="Courier New"/>
                <a:cs typeface="Courier New"/>
              </a:rPr>
              <a:t>(pthread_cond_t</a:t>
            </a:r>
            <a:r>
              <a:rPr lang="en-US" sz="1800" spc="-25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*cond);</a:t>
            </a:r>
            <a:endParaRPr lang="en-US" sz="1800" dirty="0">
              <a:latin typeface="Courier New"/>
              <a:cs typeface="Courier New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56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759396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Example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4 </a:t>
            </a:r>
            <a:r>
              <a:rPr sz="3500" b="0" spc="30" dirty="0">
                <a:solidFill>
                  <a:srgbClr val="000000"/>
                </a:solidFill>
                <a:latin typeface="Calibri Light"/>
                <a:cs typeface="Calibri Light"/>
              </a:rPr>
              <a:t>(Producer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Consumer</a:t>
            </a:r>
            <a:r>
              <a:rPr sz="3500" b="0" spc="-1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problem)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577" y="1603567"/>
            <a:ext cx="7110095" cy="2942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58365" indent="-342900" algn="just">
              <a:lnSpc>
                <a:spcPct val="1129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producer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putting numbers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20" dirty="0">
                <a:latin typeface="Calibri"/>
                <a:cs typeface="Calibri"/>
              </a:rPr>
              <a:t>buffer </a:t>
            </a:r>
            <a:r>
              <a:rPr sz="2400" spc="-5" dirty="0">
                <a:latin typeface="Calibri"/>
                <a:cs typeface="Calibri"/>
              </a:rPr>
              <a:t>(in this </a:t>
            </a:r>
            <a:r>
              <a:rPr sz="2400" spc="-10" dirty="0">
                <a:latin typeface="Calibri"/>
                <a:cs typeface="Calibri"/>
              </a:rPr>
              <a:t>case  </a:t>
            </a:r>
            <a:r>
              <a:rPr sz="2400" spc="-5" dirty="0">
                <a:latin typeface="Calibri"/>
                <a:cs typeface="Calibri"/>
              </a:rPr>
              <a:t>sequentially).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consumer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taking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buffer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zero,</a:t>
            </a:r>
            <a:endParaRPr sz="2400" dirty="0">
              <a:latin typeface="Calibri"/>
              <a:cs typeface="Calibri"/>
            </a:endParaRPr>
          </a:p>
          <a:p>
            <a:pPr marL="355600" marR="1562735" indent="-342900" algn="just">
              <a:lnSpc>
                <a:spcPct val="1129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indicates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buffer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40" dirty="0">
                <a:latin typeface="Calibri"/>
                <a:cs typeface="Calibri"/>
              </a:rPr>
              <a:t>empty. 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valid.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7671" y="966216"/>
            <a:ext cx="3319272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265354"/>
            <a:ext cx="759396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Example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4 </a:t>
            </a:r>
            <a:r>
              <a:rPr sz="3500" b="0" spc="30" dirty="0">
                <a:solidFill>
                  <a:srgbClr val="000000"/>
                </a:solidFill>
                <a:latin typeface="Calibri Light"/>
                <a:cs typeface="Calibri Light"/>
              </a:rPr>
              <a:t>(Producer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Consumer</a:t>
            </a:r>
            <a:r>
              <a:rPr sz="3500" b="0" spc="-1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problem)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227" y="1026667"/>
            <a:ext cx="4079240" cy="4963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58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pthread_mutex_t the_mutex;  </a:t>
            </a:r>
            <a:r>
              <a:rPr sz="1800" spc="-5" dirty="0">
                <a:latin typeface="Calibri"/>
                <a:cs typeface="Calibri"/>
              </a:rPr>
              <a:t>pthread_cond_t condc, condp;  </a:t>
            </a: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spc="-15" dirty="0">
                <a:latin typeface="Calibri"/>
                <a:cs typeface="Calibri"/>
              </a:rPr>
              <a:t>buffer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alibri"/>
              <a:cs typeface="Calibri"/>
            </a:endParaRPr>
          </a:p>
          <a:p>
            <a:pPr marL="117475" marR="1538605" indent="-104775">
              <a:lnSpc>
                <a:spcPct val="101099"/>
              </a:lnSpc>
            </a:pPr>
            <a:r>
              <a:rPr sz="1800" spc="-5" dirty="0">
                <a:latin typeface="Calibri"/>
                <a:cs typeface="Calibri"/>
              </a:rPr>
              <a:t>void*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producer</a:t>
            </a:r>
            <a:r>
              <a:rPr sz="1800" spc="-10" dirty="0">
                <a:latin typeface="Calibri"/>
                <a:cs typeface="Calibri"/>
              </a:rPr>
              <a:t>(void </a:t>
            </a:r>
            <a:r>
              <a:rPr sz="1800" spc="-5" dirty="0">
                <a:latin typeface="Calibri"/>
                <a:cs typeface="Calibri"/>
              </a:rPr>
              <a:t>*ptr)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-5" dirty="0">
                <a:latin typeface="Calibri"/>
                <a:cs typeface="Calibri"/>
              </a:rPr>
              <a:t> i;</a:t>
            </a:r>
            <a:endParaRPr sz="1800" dirty="0">
              <a:latin typeface="Calibri"/>
              <a:cs typeface="Calibri"/>
            </a:endParaRPr>
          </a:p>
          <a:p>
            <a:pPr marL="117475">
              <a:lnSpc>
                <a:spcPts val="2110"/>
              </a:lnSpc>
            </a:pP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(i = 1; i &lt;= </a:t>
            </a:r>
            <a:r>
              <a:rPr sz="1800" spc="-5" dirty="0">
                <a:latin typeface="Calibri"/>
                <a:cs typeface="Calibri"/>
              </a:rPr>
              <a:t>MAX; </a:t>
            </a:r>
            <a:r>
              <a:rPr sz="1800" dirty="0">
                <a:latin typeface="Calibri"/>
                <a:cs typeface="Calibri"/>
              </a:rPr>
              <a:t>i++)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483870" marR="307340" indent="-14604">
              <a:lnSpc>
                <a:spcPct val="101099"/>
              </a:lnSpc>
              <a:spcBef>
                <a:spcPts val="25"/>
              </a:spcBef>
            </a:pPr>
            <a:r>
              <a:rPr lang="en-US" sz="1800" spc="-10" dirty="0" err="1">
                <a:solidFill>
                  <a:srgbClr val="0070C0"/>
                </a:solidFill>
                <a:latin typeface="Calibri"/>
                <a:cs typeface="Calibri"/>
              </a:rPr>
              <a:t>pthread_mutex_lock</a:t>
            </a:r>
            <a:r>
              <a:rPr lang="en-US" sz="1800" spc="-10" dirty="0">
                <a:solidFill>
                  <a:srgbClr val="0070C0"/>
                </a:solidFill>
                <a:latin typeface="Calibri"/>
                <a:cs typeface="Calibri"/>
              </a:rPr>
              <a:t>(&amp;</a:t>
            </a:r>
            <a:r>
              <a:rPr lang="en-US" sz="1800" spc="-10" dirty="0" err="1">
                <a:solidFill>
                  <a:srgbClr val="0070C0"/>
                </a:solidFill>
                <a:latin typeface="Calibri"/>
                <a:cs typeface="Calibri"/>
              </a:rPr>
              <a:t>the_mutex</a:t>
            </a:r>
            <a:r>
              <a:rPr lang="en-US" sz="1800" spc="-10" dirty="0">
                <a:solidFill>
                  <a:srgbClr val="0070C0"/>
                </a:solidFill>
                <a:latin typeface="Calibri"/>
                <a:cs typeface="Calibri"/>
              </a:rPr>
              <a:t>);  </a:t>
            </a:r>
            <a:r>
              <a:rPr lang="en-US" sz="1800" spc="-5" dirty="0">
                <a:latin typeface="Calibri"/>
                <a:cs typeface="Calibri"/>
              </a:rPr>
              <a:t>while </a:t>
            </a:r>
            <a:r>
              <a:rPr lang="en-US" sz="1800" spc="-10" dirty="0">
                <a:latin typeface="Calibri"/>
                <a:cs typeface="Calibri"/>
              </a:rPr>
              <a:t>(buffer </a:t>
            </a:r>
            <a:r>
              <a:rPr lang="en-US" sz="1800" dirty="0">
                <a:latin typeface="Calibri"/>
                <a:cs typeface="Calibri"/>
              </a:rPr>
              <a:t>!=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0)</a:t>
            </a:r>
            <a:r>
              <a:rPr lang="en-IN" dirty="0">
                <a:latin typeface="Calibri"/>
                <a:cs typeface="Calibri"/>
              </a:rPr>
              <a:t> 	</a:t>
            </a:r>
            <a:r>
              <a:rPr lang="en-US" sz="1800" spc="-5" dirty="0">
                <a:solidFill>
                  <a:srgbClr val="00B050"/>
                </a:solidFill>
                <a:latin typeface="Calibri"/>
                <a:cs typeface="Calibri"/>
              </a:rPr>
              <a:t>pthread_cond_wait(&amp;</a:t>
            </a:r>
            <a:r>
              <a:rPr lang="en-US" sz="1800" spc="-5" dirty="0" err="1">
                <a:solidFill>
                  <a:srgbClr val="00B050"/>
                </a:solidFill>
                <a:latin typeface="Calibri"/>
                <a:cs typeface="Calibri"/>
              </a:rPr>
              <a:t>condp</a:t>
            </a:r>
            <a:r>
              <a:rPr lang="en-US" sz="1800" spc="-5" dirty="0">
                <a:solidFill>
                  <a:srgbClr val="00B050"/>
                </a:solidFill>
                <a:latin typeface="Calibri"/>
                <a:cs typeface="Calibri"/>
              </a:rPr>
              <a:t>,</a:t>
            </a:r>
            <a:endParaRPr lang="en-US" sz="1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R="2759710" algn="r">
              <a:lnSpc>
                <a:spcPts val="2135"/>
              </a:lnSpc>
              <a:spcBef>
                <a:spcPts val="25"/>
              </a:spcBef>
            </a:pP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&amp;t</a:t>
            </a:r>
            <a:r>
              <a:rPr sz="1800" spc="5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e_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00B050"/>
                </a:solidFill>
                <a:latin typeface="Calibri"/>
                <a:cs typeface="Calibri"/>
              </a:rPr>
              <a:t>te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);</a:t>
            </a:r>
          </a:p>
          <a:p>
            <a:pPr marR="2701925" algn="r">
              <a:lnSpc>
                <a:spcPts val="2135"/>
              </a:lnSpc>
            </a:pPr>
            <a:r>
              <a:rPr sz="1800" spc="-15" dirty="0">
                <a:latin typeface="Calibri"/>
                <a:cs typeface="Calibri"/>
              </a:rPr>
              <a:t>buffer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i;</a:t>
            </a:r>
            <a:endParaRPr sz="1800" dirty="0">
              <a:latin typeface="Calibri"/>
              <a:cs typeface="Calibri"/>
            </a:endParaRPr>
          </a:p>
          <a:p>
            <a:pPr marL="469900" marR="66040">
              <a:lnSpc>
                <a:spcPct val="99400"/>
              </a:lnSpc>
              <a:spcBef>
                <a:spcPts val="60"/>
              </a:spcBef>
            </a:pPr>
            <a:r>
              <a:rPr sz="1800" spc="-5" dirty="0">
                <a:latin typeface="Calibri"/>
                <a:cs typeface="Calibri"/>
              </a:rPr>
              <a:t>printf("Producer </a:t>
            </a:r>
            <a:r>
              <a:rPr sz="1800" spc="-15" dirty="0">
                <a:latin typeface="Calibri"/>
                <a:cs typeface="Calibri"/>
              </a:rPr>
              <a:t>wrote </a:t>
            </a:r>
            <a:r>
              <a:rPr sz="1800" dirty="0">
                <a:latin typeface="Calibri"/>
                <a:cs typeface="Calibri"/>
              </a:rPr>
              <a:t>%d\n", </a:t>
            </a:r>
            <a:r>
              <a:rPr sz="1800" spc="-5" dirty="0">
                <a:latin typeface="Calibri"/>
                <a:cs typeface="Calibri"/>
              </a:rPr>
              <a:t>i);  </a:t>
            </a:r>
            <a:r>
              <a:rPr sz="1800" spc="-5" dirty="0" err="1">
                <a:solidFill>
                  <a:srgbClr val="00B050"/>
                </a:solidFill>
                <a:latin typeface="Calibri"/>
                <a:cs typeface="Calibri"/>
              </a:rPr>
              <a:t>pthread_cond_signal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(&amp;condc); 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pt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ea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_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0070C0"/>
                </a:solidFill>
                <a:latin typeface="Calibri"/>
                <a:cs typeface="Calibri"/>
              </a:rPr>
              <a:t>te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_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un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oc</a:t>
            </a: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&amp;t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e_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0070C0"/>
                </a:solidFill>
                <a:latin typeface="Calibri"/>
                <a:cs typeface="Calibri"/>
              </a:rPr>
              <a:t>te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);</a:t>
            </a:r>
            <a:endParaRPr sz="1800" dirty="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17475">
              <a:lnSpc>
                <a:spcPts val="2135"/>
              </a:lnSpc>
            </a:pPr>
            <a:r>
              <a:rPr sz="1800" spc="-5" dirty="0">
                <a:latin typeface="Calibri"/>
                <a:cs typeface="Calibri"/>
              </a:rPr>
              <a:t>pthread_exit(0);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7548" y="2136140"/>
            <a:ext cx="4119245" cy="386905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17475" marR="1503680" indent="-104775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void*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consumer</a:t>
            </a:r>
            <a:r>
              <a:rPr sz="1800" spc="-10" dirty="0">
                <a:latin typeface="Calibri"/>
                <a:cs typeface="Calibri"/>
              </a:rPr>
              <a:t>(void </a:t>
            </a:r>
            <a:r>
              <a:rPr sz="1800" spc="-5" dirty="0">
                <a:latin typeface="Calibri"/>
                <a:cs typeface="Calibri"/>
              </a:rPr>
              <a:t>*ptr)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-5" dirty="0">
                <a:latin typeface="Calibri"/>
                <a:cs typeface="Calibri"/>
              </a:rPr>
              <a:t> i;</a:t>
            </a:r>
            <a:endParaRPr sz="1800" dirty="0">
              <a:latin typeface="Calibri"/>
              <a:cs typeface="Calibri"/>
            </a:endParaRPr>
          </a:p>
          <a:p>
            <a:pPr marL="469900" marR="346710" indent="-352425">
              <a:lnSpc>
                <a:spcPct val="99400"/>
              </a:lnSpc>
            </a:pP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(i = 1; i &lt;= </a:t>
            </a:r>
            <a:r>
              <a:rPr sz="1800" spc="-5" dirty="0">
                <a:latin typeface="Calibri"/>
                <a:cs typeface="Calibri"/>
              </a:rPr>
              <a:t>MAX; </a:t>
            </a:r>
            <a:r>
              <a:rPr sz="1800" dirty="0">
                <a:latin typeface="Calibri"/>
                <a:cs typeface="Calibri"/>
              </a:rPr>
              <a:t>i++) { 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pthread_mutex_lock(&amp;the_mutex);  </a:t>
            </a:r>
            <a:r>
              <a:rPr sz="1800" spc="-5" dirty="0">
                <a:latin typeface="Calibri"/>
                <a:cs typeface="Calibri"/>
              </a:rPr>
              <a:t>while </a:t>
            </a:r>
            <a:r>
              <a:rPr sz="1800" spc="-10" dirty="0">
                <a:latin typeface="Calibri"/>
                <a:cs typeface="Calibri"/>
              </a:rPr>
              <a:t>(buffer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0)</a:t>
            </a:r>
          </a:p>
          <a:p>
            <a:pPr marL="12700" marR="525780" indent="914400">
              <a:lnSpc>
                <a:spcPts val="2090"/>
              </a:lnSpc>
              <a:spcBef>
                <a:spcPts val="180"/>
              </a:spcBef>
            </a:pPr>
            <a:r>
              <a:rPr dirty="0">
                <a:solidFill>
                  <a:srgbClr val="00B050"/>
                </a:solidFill>
              </a:rPr>
              <a:t>pthread_cond_wait(&amp;condc,  &amp;the_mutex);</a:t>
            </a:r>
          </a:p>
          <a:p>
            <a:pPr marL="469900" marR="5080">
              <a:lnSpc>
                <a:spcPct val="99400"/>
              </a:lnSpc>
            </a:pPr>
            <a:r>
              <a:rPr sz="1800" spc="-5" dirty="0">
                <a:latin typeface="Calibri"/>
                <a:cs typeface="Calibri"/>
              </a:rPr>
              <a:t>printf("Consumer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dirty="0">
                <a:latin typeface="Calibri"/>
                <a:cs typeface="Calibri"/>
              </a:rPr>
              <a:t>%d\n", </a:t>
            </a:r>
            <a:r>
              <a:rPr sz="1800" spc="-10" dirty="0">
                <a:latin typeface="Calibri"/>
                <a:cs typeface="Calibri"/>
              </a:rPr>
              <a:t>buffer);  </a:t>
            </a:r>
            <a:r>
              <a:rPr sz="1800" spc="-15" dirty="0">
                <a:latin typeface="Calibri"/>
                <a:cs typeface="Calibri"/>
              </a:rPr>
              <a:t>buffer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0;  </a:t>
            </a:r>
            <a:r>
              <a:rPr sz="1800" spc="-5" dirty="0" err="1">
                <a:solidFill>
                  <a:srgbClr val="00B050"/>
                </a:solidFill>
                <a:latin typeface="Calibri"/>
                <a:cs typeface="Calibri"/>
              </a:rPr>
              <a:t>pthread_cond_signal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(&amp;condp);</a:t>
            </a:r>
            <a:endParaRPr sz="1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  <a:spcBef>
                <a:spcPts val="45"/>
              </a:spcBef>
            </a:pP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pthread_mutex_unlock(&amp;the_mutex);</a:t>
            </a:r>
            <a:endParaRPr sz="1800" dirty="0">
              <a:latin typeface="Calibri"/>
              <a:cs typeface="Calibri"/>
            </a:endParaRPr>
          </a:p>
          <a:p>
            <a:pPr marL="64769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17475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pthread_exit(0);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4531055" y="2115504"/>
            <a:ext cx="0" cy="3970654"/>
          </a:xfrm>
          <a:custGeom>
            <a:avLst/>
            <a:gdLst/>
            <a:ahLst/>
            <a:cxnLst/>
            <a:rect l="l" t="t" r="r" b="b"/>
            <a:pathLst>
              <a:path h="3970654">
                <a:moveTo>
                  <a:pt x="0" y="0"/>
                </a:moveTo>
                <a:lnTo>
                  <a:pt x="1" y="3970318"/>
                </a:lnTo>
              </a:path>
            </a:pathLst>
          </a:custGeom>
          <a:ln w="635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A102-A918-4F1F-B425-1BD370AB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389" y="2133598"/>
            <a:ext cx="7375611" cy="276999"/>
          </a:xfrm>
        </p:spPr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Why do we need a while loop in the previous example?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3ED53-38DE-4972-B555-29DB209D282D}"/>
              </a:ext>
            </a:extLst>
          </p:cNvPr>
          <p:cNvSpPr/>
          <p:nvPr/>
        </p:nvSpPr>
        <p:spPr>
          <a:xfrm>
            <a:off x="609600" y="1919023"/>
            <a:ext cx="7780605" cy="70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7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A102-A918-4F1F-B425-1BD370AB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389" y="2133598"/>
            <a:ext cx="7375611" cy="276999"/>
          </a:xfrm>
        </p:spPr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Why do we need a while loop in the previous example?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3ED53-38DE-4972-B555-29DB209D282D}"/>
              </a:ext>
            </a:extLst>
          </p:cNvPr>
          <p:cNvSpPr/>
          <p:nvPr/>
        </p:nvSpPr>
        <p:spPr>
          <a:xfrm>
            <a:off x="609600" y="1919023"/>
            <a:ext cx="7780605" cy="70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47D946-99CA-4339-AFB0-142C39155E96}"/>
              </a:ext>
            </a:extLst>
          </p:cNvPr>
          <p:cNvSpPr txBox="1">
            <a:spLocks/>
          </p:cNvSpPr>
          <p:nvPr/>
        </p:nvSpPr>
        <p:spPr>
          <a:xfrm>
            <a:off x="1768389" y="3795975"/>
            <a:ext cx="73756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>
                <a:latin typeface="Calibri Light" panose="020F0302020204030204" pitchFamily="34" charset="0"/>
                <a:cs typeface="Calibri Light" panose="020F0302020204030204" pitchFamily="34" charset="0"/>
              </a:rPr>
              <a:t>Why do we need a while loop in the previous example?</a:t>
            </a:r>
            <a:endParaRPr lang="en-IN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1340C-230B-423C-95FD-30DE72BFFF73}"/>
              </a:ext>
            </a:extLst>
          </p:cNvPr>
          <p:cNvSpPr/>
          <p:nvPr/>
        </p:nvSpPr>
        <p:spPr>
          <a:xfrm>
            <a:off x="609600" y="3657600"/>
            <a:ext cx="7780605" cy="706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Because of spurious wakes!</a:t>
            </a:r>
          </a:p>
        </p:txBody>
      </p:sp>
    </p:spTree>
    <p:extLst>
      <p:ext uri="{BB962C8B-B14F-4D97-AF65-F5344CB8AC3E}">
        <p14:creationId xmlns:p14="http://schemas.microsoft.com/office/powerpoint/2010/main" val="139754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95908"/>
            <a:ext cx="467360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Semaphore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5" dirty="0">
                <a:latin typeface="Calibri"/>
                <a:cs typeface="Calibri"/>
              </a:rPr>
              <a:t>Linked </a:t>
            </a:r>
            <a:r>
              <a:rPr sz="2500" dirty="0">
                <a:latin typeface="Calibri"/>
                <a:cs typeface="Calibri"/>
              </a:rPr>
              <a:t>with the </a:t>
            </a:r>
            <a:r>
              <a:rPr sz="2500" spc="-10" dirty="0">
                <a:latin typeface="Calibri"/>
                <a:cs typeface="Calibri"/>
              </a:rPr>
              <a:t>following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library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91" y="3315207"/>
            <a:ext cx="521462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62000" algn="l"/>
              </a:tabLst>
            </a:pPr>
            <a:r>
              <a:rPr sz="2500" spc="-50" dirty="0">
                <a:latin typeface="Calibri"/>
                <a:cs typeface="Calibri"/>
              </a:rPr>
              <a:t>Two </a:t>
            </a:r>
            <a:r>
              <a:rPr sz="2500" dirty="0">
                <a:latin typeface="Calibri"/>
                <a:cs typeface="Calibri"/>
              </a:rPr>
              <a:t>types </a:t>
            </a:r>
            <a:r>
              <a:rPr sz="2500" spc="-5" dirty="0">
                <a:latin typeface="Calibri"/>
                <a:cs typeface="Calibri"/>
              </a:rPr>
              <a:t>of POSIX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semaphores</a:t>
            </a:r>
            <a:endParaRPr sz="2500" dirty="0">
              <a:latin typeface="Calibri"/>
              <a:cs typeface="Calibri"/>
            </a:endParaRPr>
          </a:p>
          <a:p>
            <a:pPr marL="1104265" lvl="1" indent="-17208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104900" algn="l"/>
              </a:tabLst>
            </a:pPr>
            <a:r>
              <a:rPr sz="2200" spc="-5" dirty="0">
                <a:latin typeface="Calibri"/>
                <a:cs typeface="Calibri"/>
              </a:rPr>
              <a:t>Named</a:t>
            </a:r>
            <a:endParaRPr sz="2200" dirty="0">
              <a:latin typeface="Calibri"/>
              <a:cs typeface="Calibri"/>
            </a:endParaRPr>
          </a:p>
          <a:p>
            <a:pPr marL="12700" marR="5715" algn="just">
              <a:lnSpc>
                <a:spcPct val="99400"/>
              </a:lnSpc>
              <a:spcBef>
                <a:spcPts val="960"/>
              </a:spcBef>
            </a:pPr>
            <a:r>
              <a:rPr sz="1800" spc="-10" dirty="0">
                <a:latin typeface="Courier New"/>
                <a:cs typeface="Courier New"/>
              </a:rPr>
              <a:t>sem_t *sem_open (const char *name, int  sem_t *sem_open (const char *name, int  unsigned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value);</a:t>
            </a:r>
            <a:endParaRPr sz="1800" dirty="0">
              <a:latin typeface="Courier New"/>
              <a:cs typeface="Courier New"/>
            </a:endParaRPr>
          </a:p>
          <a:p>
            <a:pPr marL="1104265" lvl="1" indent="-17208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1104900" algn="l"/>
              </a:tabLst>
            </a:pPr>
            <a:r>
              <a:rPr sz="2200" spc="-5" dirty="0">
                <a:latin typeface="Calibri"/>
                <a:cs typeface="Calibri"/>
              </a:rPr>
              <a:t>Unnamed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800" spc="-10" dirty="0">
                <a:latin typeface="Courier New"/>
                <a:cs typeface="Courier New"/>
              </a:rPr>
              <a:t>int sem_init (sem_t *sem, int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pshared,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579" y="2181859"/>
            <a:ext cx="1485900" cy="1116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20"/>
              </a:spcBef>
            </a:pPr>
            <a:r>
              <a:rPr sz="2400" spc="-5" dirty="0">
                <a:solidFill>
                  <a:srgbClr val="7030A0"/>
                </a:solidFill>
                <a:latin typeface="Courier New"/>
                <a:cs typeface="Courier New"/>
              </a:rPr>
              <a:t>#include  #include  #include</a:t>
            </a:r>
            <a:endParaRPr sz="2400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518" y="2181859"/>
            <a:ext cx="239966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030A0"/>
                </a:solidFill>
                <a:latin typeface="Courier New"/>
                <a:cs typeface="Courier New"/>
              </a:rPr>
              <a:t>&lt;fcntl.h&gt;</a:t>
            </a:r>
            <a:endParaRPr sz="2400" dirty="0">
              <a:solidFill>
                <a:srgbClr val="7030A0"/>
              </a:solidFill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solidFill>
                  <a:srgbClr val="7030A0"/>
                </a:solidFill>
                <a:latin typeface="Courier New"/>
                <a:cs typeface="Courier New"/>
              </a:rPr>
              <a:t>&lt;sys/stat.h&gt;</a:t>
            </a:r>
            <a:endParaRPr sz="2400" dirty="0">
              <a:solidFill>
                <a:srgbClr val="7030A0"/>
              </a:solidFill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spc="-5" dirty="0">
                <a:solidFill>
                  <a:srgbClr val="7030A0"/>
                </a:solidFill>
                <a:latin typeface="Courier New"/>
                <a:cs typeface="Courier New"/>
              </a:rPr>
              <a:t>&lt;semaphore.h</a:t>
            </a:r>
            <a:r>
              <a:rPr sz="2400" dirty="0">
                <a:solidFill>
                  <a:srgbClr val="7030A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97466" y="4163059"/>
            <a:ext cx="26193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oflag);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ourier New"/>
                <a:cs typeface="Courier New"/>
              </a:rPr>
              <a:t>oflag, mode_t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mode,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7433" y="5540755"/>
            <a:ext cx="275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unsigned int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95908"/>
            <a:ext cx="425577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Semaphore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14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increment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semaphore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10" dirty="0"/>
              <a:t>int sem_post (sem_t</a:t>
            </a:r>
            <a:r>
              <a:rPr spc="-45" dirty="0"/>
              <a:t> </a:t>
            </a:r>
            <a:r>
              <a:rPr spc="-10" dirty="0"/>
              <a:t>*sem);</a:t>
            </a:r>
          </a:p>
          <a:p>
            <a:pPr marL="761365" indent="-1720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62000" algn="l"/>
              </a:tabLst>
            </a:pPr>
            <a:r>
              <a:rPr sz="2500" spc="-114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decrement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semaphore</a:t>
            </a:r>
            <a:endParaRPr sz="2500">
              <a:latin typeface="Calibri"/>
              <a:cs typeface="Calibri"/>
            </a:endParaRPr>
          </a:p>
          <a:p>
            <a:pPr marL="12700" marR="960119">
              <a:lnSpc>
                <a:spcPct val="102200"/>
              </a:lnSpc>
              <a:spcBef>
                <a:spcPts val="290"/>
              </a:spcBef>
            </a:pPr>
            <a:r>
              <a:rPr spc="-10" dirty="0"/>
              <a:t>int sem_wait (sem_t *sem);  int sem_trywait (sem_t</a:t>
            </a:r>
            <a:r>
              <a:rPr spc="-90" dirty="0"/>
              <a:t> </a:t>
            </a:r>
            <a:r>
              <a:rPr spc="-10" dirty="0"/>
              <a:t>*sem);</a:t>
            </a:r>
          </a:p>
          <a:p>
            <a:pPr marL="12700">
              <a:lnSpc>
                <a:spcPts val="2090"/>
              </a:lnSpc>
            </a:pPr>
            <a:r>
              <a:rPr spc="-10" dirty="0"/>
              <a:t>int sem_timedwait (sem_t *sem,</a:t>
            </a:r>
            <a:r>
              <a:rPr spc="-85" dirty="0"/>
              <a:t> </a:t>
            </a:r>
            <a:r>
              <a:rPr spc="-10" dirty="0"/>
              <a:t>const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4414" y="3495547"/>
            <a:ext cx="207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struct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timespec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89" y="3739022"/>
            <a:ext cx="5622925" cy="19310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latin typeface="Courier New"/>
                <a:cs typeface="Courier New"/>
              </a:rPr>
              <a:t>*abs_timeout);</a:t>
            </a:r>
            <a:endParaRPr sz="1800">
              <a:latin typeface="Courier New"/>
              <a:cs typeface="Courier New"/>
            </a:endParaRPr>
          </a:p>
          <a:p>
            <a:pPr marL="761365" indent="-17208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762000" algn="l"/>
              </a:tabLst>
            </a:pPr>
            <a:r>
              <a:rPr sz="2500" spc="-114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get </a:t>
            </a:r>
            <a:r>
              <a:rPr sz="2500" spc="-10" dirty="0">
                <a:latin typeface="Calibri"/>
                <a:cs typeface="Calibri"/>
              </a:rPr>
              <a:t>value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semaphore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ourier New"/>
                <a:cs typeface="Courier New"/>
              </a:rPr>
              <a:t>int sem_getvalue (sem_t *sem, int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*sval);</a:t>
            </a:r>
            <a:endParaRPr sz="1800">
              <a:latin typeface="Courier New"/>
              <a:cs typeface="Courier New"/>
            </a:endParaRPr>
          </a:p>
          <a:p>
            <a:pPr marL="761365" indent="-17208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762000" algn="l"/>
              </a:tabLst>
            </a:pPr>
            <a:r>
              <a:rPr sz="2500" spc="-114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destroy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unnamed</a:t>
            </a:r>
            <a:r>
              <a:rPr sz="2500" spc="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semaphore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ourier New"/>
                <a:cs typeface="Courier New"/>
              </a:rPr>
              <a:t>int sem_destroy (sem_t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*sem);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757110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Example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5 </a:t>
            </a: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(Dining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Philosophers</a:t>
            </a:r>
            <a:r>
              <a:rPr sz="3500" b="0" spc="-1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problem)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437" y="5322315"/>
            <a:ext cx="6090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Solution: </a:t>
            </a:r>
            <a:r>
              <a:rPr sz="2800" dirty="0">
                <a:latin typeface="Calibri"/>
                <a:cs typeface="Calibri"/>
              </a:rPr>
              <a:t>Using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Ptheads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semaphores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4737" y="1854200"/>
            <a:ext cx="2600325" cy="2295525"/>
            <a:chOff x="3614737" y="1854200"/>
            <a:chExt cx="2600325" cy="2295525"/>
          </a:xfrm>
        </p:grpSpPr>
        <p:sp>
          <p:nvSpPr>
            <p:cNvPr id="5" name="object 5"/>
            <p:cNvSpPr/>
            <p:nvPr/>
          </p:nvSpPr>
          <p:spPr>
            <a:xfrm>
              <a:off x="3619500" y="1858962"/>
              <a:ext cx="2209800" cy="2209800"/>
            </a:xfrm>
            <a:custGeom>
              <a:avLst/>
              <a:gdLst/>
              <a:ahLst/>
              <a:cxnLst/>
              <a:rect l="l" t="t" r="r" b="b"/>
              <a:pathLst>
                <a:path w="2209800" h="2209800">
                  <a:moveTo>
                    <a:pt x="1104900" y="0"/>
                  </a:moveTo>
                  <a:lnTo>
                    <a:pt x="1056971" y="1020"/>
                  </a:lnTo>
                  <a:lnTo>
                    <a:pt x="1009564" y="4055"/>
                  </a:lnTo>
                  <a:lnTo>
                    <a:pt x="962721" y="9063"/>
                  </a:lnTo>
                  <a:lnTo>
                    <a:pt x="916481" y="16001"/>
                  </a:lnTo>
                  <a:lnTo>
                    <a:pt x="870888" y="24829"/>
                  </a:lnTo>
                  <a:lnTo>
                    <a:pt x="825982" y="35505"/>
                  </a:lnTo>
                  <a:lnTo>
                    <a:pt x="781805" y="47988"/>
                  </a:lnTo>
                  <a:lnTo>
                    <a:pt x="738398" y="62237"/>
                  </a:lnTo>
                  <a:lnTo>
                    <a:pt x="695803" y="78209"/>
                  </a:lnTo>
                  <a:lnTo>
                    <a:pt x="654061" y="95863"/>
                  </a:lnTo>
                  <a:lnTo>
                    <a:pt x="613213" y="115158"/>
                  </a:lnTo>
                  <a:lnTo>
                    <a:pt x="573302" y="136053"/>
                  </a:lnTo>
                  <a:lnTo>
                    <a:pt x="534368" y="158506"/>
                  </a:lnTo>
                  <a:lnTo>
                    <a:pt x="496454" y="182475"/>
                  </a:lnTo>
                  <a:lnTo>
                    <a:pt x="459600" y="207919"/>
                  </a:lnTo>
                  <a:lnTo>
                    <a:pt x="423847" y="234797"/>
                  </a:lnTo>
                  <a:lnTo>
                    <a:pt x="389239" y="263067"/>
                  </a:lnTo>
                  <a:lnTo>
                    <a:pt x="355815" y="292688"/>
                  </a:lnTo>
                  <a:lnTo>
                    <a:pt x="323617" y="323618"/>
                  </a:lnTo>
                  <a:lnTo>
                    <a:pt x="292687" y="355815"/>
                  </a:lnTo>
                  <a:lnTo>
                    <a:pt x="263067" y="389239"/>
                  </a:lnTo>
                  <a:lnTo>
                    <a:pt x="234797" y="423848"/>
                  </a:lnTo>
                  <a:lnTo>
                    <a:pt x="207919" y="459600"/>
                  </a:lnTo>
                  <a:lnTo>
                    <a:pt x="182475" y="496454"/>
                  </a:lnTo>
                  <a:lnTo>
                    <a:pt x="158505" y="534369"/>
                  </a:lnTo>
                  <a:lnTo>
                    <a:pt x="136053" y="573303"/>
                  </a:lnTo>
                  <a:lnTo>
                    <a:pt x="115158" y="613214"/>
                  </a:lnTo>
                  <a:lnTo>
                    <a:pt x="95863" y="654061"/>
                  </a:lnTo>
                  <a:lnTo>
                    <a:pt x="78208" y="695803"/>
                  </a:lnTo>
                  <a:lnTo>
                    <a:pt x="62236" y="738398"/>
                  </a:lnTo>
                  <a:lnTo>
                    <a:pt x="47988" y="781805"/>
                  </a:lnTo>
                  <a:lnTo>
                    <a:pt x="35505" y="825982"/>
                  </a:lnTo>
                  <a:lnTo>
                    <a:pt x="24829" y="870888"/>
                  </a:lnTo>
                  <a:lnTo>
                    <a:pt x="16001" y="916482"/>
                  </a:lnTo>
                  <a:lnTo>
                    <a:pt x="9063" y="962721"/>
                  </a:lnTo>
                  <a:lnTo>
                    <a:pt x="4055" y="1009565"/>
                  </a:lnTo>
                  <a:lnTo>
                    <a:pt x="1020" y="1056971"/>
                  </a:lnTo>
                  <a:lnTo>
                    <a:pt x="0" y="1104900"/>
                  </a:lnTo>
                  <a:lnTo>
                    <a:pt x="1020" y="1152828"/>
                  </a:lnTo>
                  <a:lnTo>
                    <a:pt x="4055" y="1200235"/>
                  </a:lnTo>
                  <a:lnTo>
                    <a:pt x="9063" y="1247078"/>
                  </a:lnTo>
                  <a:lnTo>
                    <a:pt x="16001" y="1293318"/>
                  </a:lnTo>
                  <a:lnTo>
                    <a:pt x="24829" y="1338911"/>
                  </a:lnTo>
                  <a:lnTo>
                    <a:pt x="35505" y="1383817"/>
                  </a:lnTo>
                  <a:lnTo>
                    <a:pt x="47988" y="1427994"/>
                  </a:lnTo>
                  <a:lnTo>
                    <a:pt x="62236" y="1471401"/>
                  </a:lnTo>
                  <a:lnTo>
                    <a:pt x="78208" y="1513996"/>
                  </a:lnTo>
                  <a:lnTo>
                    <a:pt x="95863" y="1555738"/>
                  </a:lnTo>
                  <a:lnTo>
                    <a:pt x="115158" y="1596586"/>
                  </a:lnTo>
                  <a:lnTo>
                    <a:pt x="136053" y="1636497"/>
                  </a:lnTo>
                  <a:lnTo>
                    <a:pt x="158505" y="1675431"/>
                  </a:lnTo>
                  <a:lnTo>
                    <a:pt x="182475" y="1713345"/>
                  </a:lnTo>
                  <a:lnTo>
                    <a:pt x="207919" y="1750199"/>
                  </a:lnTo>
                  <a:lnTo>
                    <a:pt x="234797" y="1785952"/>
                  </a:lnTo>
                  <a:lnTo>
                    <a:pt x="263067" y="1820560"/>
                  </a:lnTo>
                  <a:lnTo>
                    <a:pt x="292687" y="1853984"/>
                  </a:lnTo>
                  <a:lnTo>
                    <a:pt x="323617" y="1886182"/>
                  </a:lnTo>
                  <a:lnTo>
                    <a:pt x="355815" y="1917112"/>
                  </a:lnTo>
                  <a:lnTo>
                    <a:pt x="389239" y="1946732"/>
                  </a:lnTo>
                  <a:lnTo>
                    <a:pt x="423847" y="1975002"/>
                  </a:lnTo>
                  <a:lnTo>
                    <a:pt x="459600" y="2001880"/>
                  </a:lnTo>
                  <a:lnTo>
                    <a:pt x="496454" y="2027324"/>
                  </a:lnTo>
                  <a:lnTo>
                    <a:pt x="534368" y="2051294"/>
                  </a:lnTo>
                  <a:lnTo>
                    <a:pt x="573302" y="2073746"/>
                  </a:lnTo>
                  <a:lnTo>
                    <a:pt x="613213" y="2094641"/>
                  </a:lnTo>
                  <a:lnTo>
                    <a:pt x="654061" y="2113936"/>
                  </a:lnTo>
                  <a:lnTo>
                    <a:pt x="695803" y="2131591"/>
                  </a:lnTo>
                  <a:lnTo>
                    <a:pt x="738398" y="2147563"/>
                  </a:lnTo>
                  <a:lnTo>
                    <a:pt x="781805" y="2161811"/>
                  </a:lnTo>
                  <a:lnTo>
                    <a:pt x="825982" y="2174294"/>
                  </a:lnTo>
                  <a:lnTo>
                    <a:pt x="870888" y="2184970"/>
                  </a:lnTo>
                  <a:lnTo>
                    <a:pt x="916481" y="2193798"/>
                  </a:lnTo>
                  <a:lnTo>
                    <a:pt x="962721" y="2200736"/>
                  </a:lnTo>
                  <a:lnTo>
                    <a:pt x="1009564" y="2205744"/>
                  </a:lnTo>
                  <a:lnTo>
                    <a:pt x="1056971" y="2208779"/>
                  </a:lnTo>
                  <a:lnTo>
                    <a:pt x="1104900" y="2209800"/>
                  </a:lnTo>
                  <a:lnTo>
                    <a:pt x="1152828" y="2208779"/>
                  </a:lnTo>
                  <a:lnTo>
                    <a:pt x="1200235" y="2205744"/>
                  </a:lnTo>
                  <a:lnTo>
                    <a:pt x="1247078" y="2200736"/>
                  </a:lnTo>
                  <a:lnTo>
                    <a:pt x="1293318" y="2193798"/>
                  </a:lnTo>
                  <a:lnTo>
                    <a:pt x="1338911" y="2184970"/>
                  </a:lnTo>
                  <a:lnTo>
                    <a:pt x="1383817" y="2174294"/>
                  </a:lnTo>
                  <a:lnTo>
                    <a:pt x="1427994" y="2161811"/>
                  </a:lnTo>
                  <a:lnTo>
                    <a:pt x="1471401" y="2147563"/>
                  </a:lnTo>
                  <a:lnTo>
                    <a:pt x="1513996" y="2131591"/>
                  </a:lnTo>
                  <a:lnTo>
                    <a:pt x="1555738" y="2113936"/>
                  </a:lnTo>
                  <a:lnTo>
                    <a:pt x="1596586" y="2094641"/>
                  </a:lnTo>
                  <a:lnTo>
                    <a:pt x="1636497" y="2073746"/>
                  </a:lnTo>
                  <a:lnTo>
                    <a:pt x="1675431" y="2051294"/>
                  </a:lnTo>
                  <a:lnTo>
                    <a:pt x="1713345" y="2027324"/>
                  </a:lnTo>
                  <a:lnTo>
                    <a:pt x="1750199" y="2001880"/>
                  </a:lnTo>
                  <a:lnTo>
                    <a:pt x="1785952" y="1975002"/>
                  </a:lnTo>
                  <a:lnTo>
                    <a:pt x="1820560" y="1946732"/>
                  </a:lnTo>
                  <a:lnTo>
                    <a:pt x="1853984" y="1917112"/>
                  </a:lnTo>
                  <a:lnTo>
                    <a:pt x="1886182" y="1886182"/>
                  </a:lnTo>
                  <a:lnTo>
                    <a:pt x="1917112" y="1853984"/>
                  </a:lnTo>
                  <a:lnTo>
                    <a:pt x="1946732" y="1820560"/>
                  </a:lnTo>
                  <a:lnTo>
                    <a:pt x="1975002" y="1785952"/>
                  </a:lnTo>
                  <a:lnTo>
                    <a:pt x="2001880" y="1750199"/>
                  </a:lnTo>
                  <a:lnTo>
                    <a:pt x="2027324" y="1713345"/>
                  </a:lnTo>
                  <a:lnTo>
                    <a:pt x="2051294" y="1675431"/>
                  </a:lnTo>
                  <a:lnTo>
                    <a:pt x="2073746" y="1636497"/>
                  </a:lnTo>
                  <a:lnTo>
                    <a:pt x="2094641" y="1596586"/>
                  </a:lnTo>
                  <a:lnTo>
                    <a:pt x="2113936" y="1555738"/>
                  </a:lnTo>
                  <a:lnTo>
                    <a:pt x="2131591" y="1513996"/>
                  </a:lnTo>
                  <a:lnTo>
                    <a:pt x="2147563" y="1471401"/>
                  </a:lnTo>
                  <a:lnTo>
                    <a:pt x="2161811" y="1427994"/>
                  </a:lnTo>
                  <a:lnTo>
                    <a:pt x="2174294" y="1383817"/>
                  </a:lnTo>
                  <a:lnTo>
                    <a:pt x="2184970" y="1338911"/>
                  </a:lnTo>
                  <a:lnTo>
                    <a:pt x="2193798" y="1293318"/>
                  </a:lnTo>
                  <a:lnTo>
                    <a:pt x="2200736" y="1247078"/>
                  </a:lnTo>
                  <a:lnTo>
                    <a:pt x="2205744" y="1200235"/>
                  </a:lnTo>
                  <a:lnTo>
                    <a:pt x="2208779" y="1152828"/>
                  </a:lnTo>
                  <a:lnTo>
                    <a:pt x="2209800" y="1104900"/>
                  </a:lnTo>
                  <a:lnTo>
                    <a:pt x="2208779" y="1056971"/>
                  </a:lnTo>
                  <a:lnTo>
                    <a:pt x="2205744" y="1009565"/>
                  </a:lnTo>
                  <a:lnTo>
                    <a:pt x="2200736" y="962721"/>
                  </a:lnTo>
                  <a:lnTo>
                    <a:pt x="2193798" y="916482"/>
                  </a:lnTo>
                  <a:lnTo>
                    <a:pt x="2184970" y="870888"/>
                  </a:lnTo>
                  <a:lnTo>
                    <a:pt x="2174294" y="825982"/>
                  </a:lnTo>
                  <a:lnTo>
                    <a:pt x="2161811" y="781805"/>
                  </a:lnTo>
                  <a:lnTo>
                    <a:pt x="2147563" y="738398"/>
                  </a:lnTo>
                  <a:lnTo>
                    <a:pt x="2131591" y="695803"/>
                  </a:lnTo>
                  <a:lnTo>
                    <a:pt x="2113936" y="654061"/>
                  </a:lnTo>
                  <a:lnTo>
                    <a:pt x="2094641" y="613214"/>
                  </a:lnTo>
                  <a:lnTo>
                    <a:pt x="2073746" y="573303"/>
                  </a:lnTo>
                  <a:lnTo>
                    <a:pt x="2051294" y="534369"/>
                  </a:lnTo>
                  <a:lnTo>
                    <a:pt x="2027324" y="496454"/>
                  </a:lnTo>
                  <a:lnTo>
                    <a:pt x="2001880" y="459600"/>
                  </a:lnTo>
                  <a:lnTo>
                    <a:pt x="1975002" y="423848"/>
                  </a:lnTo>
                  <a:lnTo>
                    <a:pt x="1946732" y="389239"/>
                  </a:lnTo>
                  <a:lnTo>
                    <a:pt x="1917112" y="355815"/>
                  </a:lnTo>
                  <a:lnTo>
                    <a:pt x="1886182" y="323618"/>
                  </a:lnTo>
                  <a:lnTo>
                    <a:pt x="1853984" y="292688"/>
                  </a:lnTo>
                  <a:lnTo>
                    <a:pt x="1820560" y="263067"/>
                  </a:lnTo>
                  <a:lnTo>
                    <a:pt x="1785952" y="234797"/>
                  </a:lnTo>
                  <a:lnTo>
                    <a:pt x="1750199" y="207919"/>
                  </a:lnTo>
                  <a:lnTo>
                    <a:pt x="1713345" y="182475"/>
                  </a:lnTo>
                  <a:lnTo>
                    <a:pt x="1675431" y="158506"/>
                  </a:lnTo>
                  <a:lnTo>
                    <a:pt x="1636497" y="136053"/>
                  </a:lnTo>
                  <a:lnTo>
                    <a:pt x="1596586" y="115158"/>
                  </a:lnTo>
                  <a:lnTo>
                    <a:pt x="1555738" y="95863"/>
                  </a:lnTo>
                  <a:lnTo>
                    <a:pt x="1513996" y="78209"/>
                  </a:lnTo>
                  <a:lnTo>
                    <a:pt x="1471401" y="62237"/>
                  </a:lnTo>
                  <a:lnTo>
                    <a:pt x="1427994" y="47988"/>
                  </a:lnTo>
                  <a:lnTo>
                    <a:pt x="1383817" y="35505"/>
                  </a:lnTo>
                  <a:lnTo>
                    <a:pt x="1338911" y="24829"/>
                  </a:lnTo>
                  <a:lnTo>
                    <a:pt x="1293318" y="16001"/>
                  </a:lnTo>
                  <a:lnTo>
                    <a:pt x="1247078" y="9063"/>
                  </a:lnTo>
                  <a:lnTo>
                    <a:pt x="1200235" y="4055"/>
                  </a:lnTo>
                  <a:lnTo>
                    <a:pt x="1152828" y="102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0" y="1858962"/>
              <a:ext cx="2209800" cy="2209800"/>
            </a:xfrm>
            <a:custGeom>
              <a:avLst/>
              <a:gdLst/>
              <a:ahLst/>
              <a:cxnLst/>
              <a:rect l="l" t="t" r="r" b="b"/>
              <a:pathLst>
                <a:path w="2209800" h="2209800">
                  <a:moveTo>
                    <a:pt x="0" y="1104900"/>
                  </a:moveTo>
                  <a:lnTo>
                    <a:pt x="1020" y="1056971"/>
                  </a:lnTo>
                  <a:lnTo>
                    <a:pt x="4055" y="1009565"/>
                  </a:lnTo>
                  <a:lnTo>
                    <a:pt x="9063" y="962721"/>
                  </a:lnTo>
                  <a:lnTo>
                    <a:pt x="16001" y="916481"/>
                  </a:lnTo>
                  <a:lnTo>
                    <a:pt x="24829" y="870888"/>
                  </a:lnTo>
                  <a:lnTo>
                    <a:pt x="35505" y="825982"/>
                  </a:lnTo>
                  <a:lnTo>
                    <a:pt x="47988" y="781805"/>
                  </a:lnTo>
                  <a:lnTo>
                    <a:pt x="62237" y="738398"/>
                  </a:lnTo>
                  <a:lnTo>
                    <a:pt x="78209" y="695803"/>
                  </a:lnTo>
                  <a:lnTo>
                    <a:pt x="95863" y="654061"/>
                  </a:lnTo>
                  <a:lnTo>
                    <a:pt x="115158" y="613213"/>
                  </a:lnTo>
                  <a:lnTo>
                    <a:pt x="136053" y="573302"/>
                  </a:lnTo>
                  <a:lnTo>
                    <a:pt x="158506" y="534369"/>
                  </a:lnTo>
                  <a:lnTo>
                    <a:pt x="182475" y="496454"/>
                  </a:lnTo>
                  <a:lnTo>
                    <a:pt x="207919" y="459600"/>
                  </a:lnTo>
                  <a:lnTo>
                    <a:pt x="234797" y="423848"/>
                  </a:lnTo>
                  <a:lnTo>
                    <a:pt x="263067" y="389239"/>
                  </a:lnTo>
                  <a:lnTo>
                    <a:pt x="292687" y="355815"/>
                  </a:lnTo>
                  <a:lnTo>
                    <a:pt x="323617" y="323617"/>
                  </a:lnTo>
                  <a:lnTo>
                    <a:pt x="355815" y="292687"/>
                  </a:lnTo>
                  <a:lnTo>
                    <a:pt x="389239" y="263067"/>
                  </a:lnTo>
                  <a:lnTo>
                    <a:pt x="423848" y="234797"/>
                  </a:lnTo>
                  <a:lnTo>
                    <a:pt x="459600" y="207919"/>
                  </a:lnTo>
                  <a:lnTo>
                    <a:pt x="496454" y="182475"/>
                  </a:lnTo>
                  <a:lnTo>
                    <a:pt x="534369" y="158506"/>
                  </a:lnTo>
                  <a:lnTo>
                    <a:pt x="573302" y="136053"/>
                  </a:lnTo>
                  <a:lnTo>
                    <a:pt x="613213" y="115158"/>
                  </a:lnTo>
                  <a:lnTo>
                    <a:pt x="654061" y="95863"/>
                  </a:lnTo>
                  <a:lnTo>
                    <a:pt x="695803" y="78209"/>
                  </a:lnTo>
                  <a:lnTo>
                    <a:pt x="738398" y="62237"/>
                  </a:lnTo>
                  <a:lnTo>
                    <a:pt x="781805" y="47988"/>
                  </a:lnTo>
                  <a:lnTo>
                    <a:pt x="825982" y="35505"/>
                  </a:lnTo>
                  <a:lnTo>
                    <a:pt x="870888" y="24829"/>
                  </a:lnTo>
                  <a:lnTo>
                    <a:pt x="916481" y="16001"/>
                  </a:lnTo>
                  <a:lnTo>
                    <a:pt x="962721" y="9063"/>
                  </a:lnTo>
                  <a:lnTo>
                    <a:pt x="1009565" y="4055"/>
                  </a:lnTo>
                  <a:lnTo>
                    <a:pt x="1056971" y="1020"/>
                  </a:lnTo>
                  <a:lnTo>
                    <a:pt x="1104900" y="0"/>
                  </a:lnTo>
                  <a:lnTo>
                    <a:pt x="1152828" y="1020"/>
                  </a:lnTo>
                  <a:lnTo>
                    <a:pt x="1200234" y="4055"/>
                  </a:lnTo>
                  <a:lnTo>
                    <a:pt x="1247078" y="9063"/>
                  </a:lnTo>
                  <a:lnTo>
                    <a:pt x="1293317" y="16001"/>
                  </a:lnTo>
                  <a:lnTo>
                    <a:pt x="1338911" y="24829"/>
                  </a:lnTo>
                  <a:lnTo>
                    <a:pt x="1383817" y="35505"/>
                  </a:lnTo>
                  <a:lnTo>
                    <a:pt x="1427994" y="47988"/>
                  </a:lnTo>
                  <a:lnTo>
                    <a:pt x="1471401" y="62237"/>
                  </a:lnTo>
                  <a:lnTo>
                    <a:pt x="1513996" y="78209"/>
                  </a:lnTo>
                  <a:lnTo>
                    <a:pt x="1555738" y="95863"/>
                  </a:lnTo>
                  <a:lnTo>
                    <a:pt x="1596585" y="115158"/>
                  </a:lnTo>
                  <a:lnTo>
                    <a:pt x="1636497" y="136053"/>
                  </a:lnTo>
                  <a:lnTo>
                    <a:pt x="1675430" y="158506"/>
                  </a:lnTo>
                  <a:lnTo>
                    <a:pt x="1713345" y="182475"/>
                  </a:lnTo>
                  <a:lnTo>
                    <a:pt x="1750199" y="207919"/>
                  </a:lnTo>
                  <a:lnTo>
                    <a:pt x="1785951" y="234797"/>
                  </a:lnTo>
                  <a:lnTo>
                    <a:pt x="1820560" y="263067"/>
                  </a:lnTo>
                  <a:lnTo>
                    <a:pt x="1853984" y="292687"/>
                  </a:lnTo>
                  <a:lnTo>
                    <a:pt x="1886182" y="323617"/>
                  </a:lnTo>
                  <a:lnTo>
                    <a:pt x="1917112" y="355815"/>
                  </a:lnTo>
                  <a:lnTo>
                    <a:pt x="1946732" y="389239"/>
                  </a:lnTo>
                  <a:lnTo>
                    <a:pt x="1975002" y="423848"/>
                  </a:lnTo>
                  <a:lnTo>
                    <a:pt x="2001880" y="459600"/>
                  </a:lnTo>
                  <a:lnTo>
                    <a:pt x="2027324" y="496454"/>
                  </a:lnTo>
                  <a:lnTo>
                    <a:pt x="2051293" y="534369"/>
                  </a:lnTo>
                  <a:lnTo>
                    <a:pt x="2073746" y="573302"/>
                  </a:lnTo>
                  <a:lnTo>
                    <a:pt x="2094641" y="613213"/>
                  </a:lnTo>
                  <a:lnTo>
                    <a:pt x="2113936" y="654061"/>
                  </a:lnTo>
                  <a:lnTo>
                    <a:pt x="2131590" y="695803"/>
                  </a:lnTo>
                  <a:lnTo>
                    <a:pt x="2147562" y="738398"/>
                  </a:lnTo>
                  <a:lnTo>
                    <a:pt x="2161811" y="781805"/>
                  </a:lnTo>
                  <a:lnTo>
                    <a:pt x="2174294" y="825982"/>
                  </a:lnTo>
                  <a:lnTo>
                    <a:pt x="2184970" y="870888"/>
                  </a:lnTo>
                  <a:lnTo>
                    <a:pt x="2193798" y="916481"/>
                  </a:lnTo>
                  <a:lnTo>
                    <a:pt x="2200737" y="962721"/>
                  </a:lnTo>
                  <a:lnTo>
                    <a:pt x="2205744" y="1009565"/>
                  </a:lnTo>
                  <a:lnTo>
                    <a:pt x="2208779" y="1056971"/>
                  </a:lnTo>
                  <a:lnTo>
                    <a:pt x="2209800" y="1104900"/>
                  </a:lnTo>
                  <a:lnTo>
                    <a:pt x="2208779" y="1152828"/>
                  </a:lnTo>
                  <a:lnTo>
                    <a:pt x="2205744" y="1200234"/>
                  </a:lnTo>
                  <a:lnTo>
                    <a:pt x="2200737" y="1247078"/>
                  </a:lnTo>
                  <a:lnTo>
                    <a:pt x="2193798" y="1293317"/>
                  </a:lnTo>
                  <a:lnTo>
                    <a:pt x="2184970" y="1338911"/>
                  </a:lnTo>
                  <a:lnTo>
                    <a:pt x="2174294" y="1383817"/>
                  </a:lnTo>
                  <a:lnTo>
                    <a:pt x="2161811" y="1427994"/>
                  </a:lnTo>
                  <a:lnTo>
                    <a:pt x="2147562" y="1471401"/>
                  </a:lnTo>
                  <a:lnTo>
                    <a:pt x="2131590" y="1513996"/>
                  </a:lnTo>
                  <a:lnTo>
                    <a:pt x="2113936" y="1555738"/>
                  </a:lnTo>
                  <a:lnTo>
                    <a:pt x="2094641" y="1596585"/>
                  </a:lnTo>
                  <a:lnTo>
                    <a:pt x="2073746" y="1636497"/>
                  </a:lnTo>
                  <a:lnTo>
                    <a:pt x="2051293" y="1675430"/>
                  </a:lnTo>
                  <a:lnTo>
                    <a:pt x="2027324" y="1713345"/>
                  </a:lnTo>
                  <a:lnTo>
                    <a:pt x="2001880" y="1750199"/>
                  </a:lnTo>
                  <a:lnTo>
                    <a:pt x="1975002" y="1785951"/>
                  </a:lnTo>
                  <a:lnTo>
                    <a:pt x="1946732" y="1820560"/>
                  </a:lnTo>
                  <a:lnTo>
                    <a:pt x="1917112" y="1853984"/>
                  </a:lnTo>
                  <a:lnTo>
                    <a:pt x="1886182" y="1886182"/>
                  </a:lnTo>
                  <a:lnTo>
                    <a:pt x="1853984" y="1917112"/>
                  </a:lnTo>
                  <a:lnTo>
                    <a:pt x="1820560" y="1946732"/>
                  </a:lnTo>
                  <a:lnTo>
                    <a:pt x="1785951" y="1975002"/>
                  </a:lnTo>
                  <a:lnTo>
                    <a:pt x="1750199" y="2001880"/>
                  </a:lnTo>
                  <a:lnTo>
                    <a:pt x="1713345" y="2027324"/>
                  </a:lnTo>
                  <a:lnTo>
                    <a:pt x="1675430" y="2051293"/>
                  </a:lnTo>
                  <a:lnTo>
                    <a:pt x="1636497" y="2073746"/>
                  </a:lnTo>
                  <a:lnTo>
                    <a:pt x="1596585" y="2094641"/>
                  </a:lnTo>
                  <a:lnTo>
                    <a:pt x="1555738" y="2113936"/>
                  </a:lnTo>
                  <a:lnTo>
                    <a:pt x="1513996" y="2131590"/>
                  </a:lnTo>
                  <a:lnTo>
                    <a:pt x="1471401" y="2147562"/>
                  </a:lnTo>
                  <a:lnTo>
                    <a:pt x="1427994" y="2161811"/>
                  </a:lnTo>
                  <a:lnTo>
                    <a:pt x="1383817" y="2174294"/>
                  </a:lnTo>
                  <a:lnTo>
                    <a:pt x="1338911" y="2184970"/>
                  </a:lnTo>
                  <a:lnTo>
                    <a:pt x="1293317" y="2193798"/>
                  </a:lnTo>
                  <a:lnTo>
                    <a:pt x="1247078" y="2200737"/>
                  </a:lnTo>
                  <a:lnTo>
                    <a:pt x="1200234" y="2205744"/>
                  </a:lnTo>
                  <a:lnTo>
                    <a:pt x="1152828" y="2208779"/>
                  </a:lnTo>
                  <a:lnTo>
                    <a:pt x="1104900" y="2209800"/>
                  </a:lnTo>
                  <a:lnTo>
                    <a:pt x="1056971" y="2208779"/>
                  </a:lnTo>
                  <a:lnTo>
                    <a:pt x="1009565" y="2205744"/>
                  </a:lnTo>
                  <a:lnTo>
                    <a:pt x="962721" y="2200737"/>
                  </a:lnTo>
                  <a:lnTo>
                    <a:pt x="916481" y="2193798"/>
                  </a:lnTo>
                  <a:lnTo>
                    <a:pt x="870888" y="2184970"/>
                  </a:lnTo>
                  <a:lnTo>
                    <a:pt x="825982" y="2174294"/>
                  </a:lnTo>
                  <a:lnTo>
                    <a:pt x="781805" y="2161811"/>
                  </a:lnTo>
                  <a:lnTo>
                    <a:pt x="738398" y="2147562"/>
                  </a:lnTo>
                  <a:lnTo>
                    <a:pt x="695803" y="2131590"/>
                  </a:lnTo>
                  <a:lnTo>
                    <a:pt x="654061" y="2113936"/>
                  </a:lnTo>
                  <a:lnTo>
                    <a:pt x="613213" y="2094641"/>
                  </a:lnTo>
                  <a:lnTo>
                    <a:pt x="573302" y="2073746"/>
                  </a:lnTo>
                  <a:lnTo>
                    <a:pt x="534369" y="2051293"/>
                  </a:lnTo>
                  <a:lnTo>
                    <a:pt x="496454" y="2027324"/>
                  </a:lnTo>
                  <a:lnTo>
                    <a:pt x="459600" y="2001880"/>
                  </a:lnTo>
                  <a:lnTo>
                    <a:pt x="423848" y="1975002"/>
                  </a:lnTo>
                  <a:lnTo>
                    <a:pt x="389239" y="1946732"/>
                  </a:lnTo>
                  <a:lnTo>
                    <a:pt x="355815" y="1917112"/>
                  </a:lnTo>
                  <a:lnTo>
                    <a:pt x="323617" y="1886182"/>
                  </a:lnTo>
                  <a:lnTo>
                    <a:pt x="292687" y="1853984"/>
                  </a:lnTo>
                  <a:lnTo>
                    <a:pt x="263067" y="1820560"/>
                  </a:lnTo>
                  <a:lnTo>
                    <a:pt x="234797" y="1785951"/>
                  </a:lnTo>
                  <a:lnTo>
                    <a:pt x="207919" y="1750199"/>
                  </a:lnTo>
                  <a:lnTo>
                    <a:pt x="182475" y="1713345"/>
                  </a:lnTo>
                  <a:lnTo>
                    <a:pt x="158506" y="1675430"/>
                  </a:lnTo>
                  <a:lnTo>
                    <a:pt x="136053" y="1636497"/>
                  </a:lnTo>
                  <a:lnTo>
                    <a:pt x="115158" y="1596585"/>
                  </a:lnTo>
                  <a:lnTo>
                    <a:pt x="95863" y="1555738"/>
                  </a:lnTo>
                  <a:lnTo>
                    <a:pt x="78209" y="1513996"/>
                  </a:lnTo>
                  <a:lnTo>
                    <a:pt x="62237" y="1471401"/>
                  </a:lnTo>
                  <a:lnTo>
                    <a:pt x="47988" y="1427994"/>
                  </a:lnTo>
                  <a:lnTo>
                    <a:pt x="35505" y="1383817"/>
                  </a:lnTo>
                  <a:lnTo>
                    <a:pt x="24829" y="1338911"/>
                  </a:lnTo>
                  <a:lnTo>
                    <a:pt x="16001" y="1293317"/>
                  </a:lnTo>
                  <a:lnTo>
                    <a:pt x="9063" y="1247078"/>
                  </a:lnTo>
                  <a:lnTo>
                    <a:pt x="4055" y="1200234"/>
                  </a:lnTo>
                  <a:lnTo>
                    <a:pt x="1020" y="1152828"/>
                  </a:lnTo>
                  <a:lnTo>
                    <a:pt x="0" y="1104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0700" y="3535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89"/>
                  </a:lnTo>
                  <a:lnTo>
                    <a:pt x="208459" y="15538"/>
                  </a:lnTo>
                  <a:lnTo>
                    <a:pt x="164727" y="34021"/>
                  </a:lnTo>
                  <a:lnTo>
                    <a:pt x="124789" y="58808"/>
                  </a:lnTo>
                  <a:lnTo>
                    <a:pt x="89274" y="89274"/>
                  </a:lnTo>
                  <a:lnTo>
                    <a:pt x="58808" y="124789"/>
                  </a:lnTo>
                  <a:lnTo>
                    <a:pt x="34021" y="164727"/>
                  </a:lnTo>
                  <a:lnTo>
                    <a:pt x="15538" y="208459"/>
                  </a:lnTo>
                  <a:lnTo>
                    <a:pt x="3989" y="255359"/>
                  </a:lnTo>
                  <a:lnTo>
                    <a:pt x="0" y="304800"/>
                  </a:lnTo>
                  <a:lnTo>
                    <a:pt x="3989" y="354240"/>
                  </a:lnTo>
                  <a:lnTo>
                    <a:pt x="15538" y="401140"/>
                  </a:lnTo>
                  <a:lnTo>
                    <a:pt x="34021" y="444873"/>
                  </a:lnTo>
                  <a:lnTo>
                    <a:pt x="58808" y="484811"/>
                  </a:lnTo>
                  <a:lnTo>
                    <a:pt x="89274" y="520326"/>
                  </a:lnTo>
                  <a:lnTo>
                    <a:pt x="124789" y="550791"/>
                  </a:lnTo>
                  <a:lnTo>
                    <a:pt x="164727" y="575578"/>
                  </a:lnTo>
                  <a:lnTo>
                    <a:pt x="208459" y="594061"/>
                  </a:lnTo>
                  <a:lnTo>
                    <a:pt x="255359" y="605610"/>
                  </a:lnTo>
                  <a:lnTo>
                    <a:pt x="304800" y="609600"/>
                  </a:lnTo>
                  <a:lnTo>
                    <a:pt x="354240" y="605610"/>
                  </a:lnTo>
                  <a:lnTo>
                    <a:pt x="401140" y="594061"/>
                  </a:lnTo>
                  <a:lnTo>
                    <a:pt x="444872" y="575578"/>
                  </a:lnTo>
                  <a:lnTo>
                    <a:pt x="484810" y="550791"/>
                  </a:lnTo>
                  <a:lnTo>
                    <a:pt x="520325" y="520326"/>
                  </a:lnTo>
                  <a:lnTo>
                    <a:pt x="550791" y="484811"/>
                  </a:lnTo>
                  <a:lnTo>
                    <a:pt x="575578" y="444873"/>
                  </a:lnTo>
                  <a:lnTo>
                    <a:pt x="594061" y="401140"/>
                  </a:lnTo>
                  <a:lnTo>
                    <a:pt x="605610" y="354240"/>
                  </a:lnTo>
                  <a:lnTo>
                    <a:pt x="609600" y="304800"/>
                  </a:lnTo>
                  <a:lnTo>
                    <a:pt x="605610" y="255359"/>
                  </a:lnTo>
                  <a:lnTo>
                    <a:pt x="594061" y="208459"/>
                  </a:lnTo>
                  <a:lnTo>
                    <a:pt x="575578" y="164727"/>
                  </a:lnTo>
                  <a:lnTo>
                    <a:pt x="550791" y="124789"/>
                  </a:lnTo>
                  <a:lnTo>
                    <a:pt x="520325" y="89274"/>
                  </a:lnTo>
                  <a:lnTo>
                    <a:pt x="484810" y="58808"/>
                  </a:lnTo>
                  <a:lnTo>
                    <a:pt x="444872" y="34021"/>
                  </a:lnTo>
                  <a:lnTo>
                    <a:pt x="401140" y="15538"/>
                  </a:lnTo>
                  <a:lnTo>
                    <a:pt x="354240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00700" y="3535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800" y="0"/>
                  </a:lnTo>
                  <a:lnTo>
                    <a:pt x="354240" y="3989"/>
                  </a:lnTo>
                  <a:lnTo>
                    <a:pt x="401140" y="15538"/>
                  </a:lnTo>
                  <a:lnTo>
                    <a:pt x="444873" y="34021"/>
                  </a:lnTo>
                  <a:lnTo>
                    <a:pt x="484810" y="58808"/>
                  </a:lnTo>
                  <a:lnTo>
                    <a:pt x="520326" y="89273"/>
                  </a:lnTo>
                  <a:lnTo>
                    <a:pt x="550791" y="124789"/>
                  </a:lnTo>
                  <a:lnTo>
                    <a:pt x="575578" y="164726"/>
                  </a:lnTo>
                  <a:lnTo>
                    <a:pt x="594061" y="208459"/>
                  </a:lnTo>
                  <a:lnTo>
                    <a:pt x="605610" y="255359"/>
                  </a:lnTo>
                  <a:lnTo>
                    <a:pt x="609600" y="304800"/>
                  </a:lnTo>
                  <a:lnTo>
                    <a:pt x="605610" y="354240"/>
                  </a:lnTo>
                  <a:lnTo>
                    <a:pt x="594061" y="401140"/>
                  </a:lnTo>
                  <a:lnTo>
                    <a:pt x="575578" y="444873"/>
                  </a:lnTo>
                  <a:lnTo>
                    <a:pt x="550791" y="484810"/>
                  </a:lnTo>
                  <a:lnTo>
                    <a:pt x="520326" y="520326"/>
                  </a:lnTo>
                  <a:lnTo>
                    <a:pt x="484810" y="550791"/>
                  </a:lnTo>
                  <a:lnTo>
                    <a:pt x="444873" y="575578"/>
                  </a:lnTo>
                  <a:lnTo>
                    <a:pt x="401140" y="594061"/>
                  </a:lnTo>
                  <a:lnTo>
                    <a:pt x="354240" y="605610"/>
                  </a:lnTo>
                  <a:lnTo>
                    <a:pt x="304800" y="609600"/>
                  </a:lnTo>
                  <a:lnTo>
                    <a:pt x="255359" y="605610"/>
                  </a:lnTo>
                  <a:lnTo>
                    <a:pt x="208459" y="594061"/>
                  </a:lnTo>
                  <a:lnTo>
                    <a:pt x="164726" y="575578"/>
                  </a:lnTo>
                  <a:lnTo>
                    <a:pt x="124789" y="550791"/>
                  </a:lnTo>
                  <a:lnTo>
                    <a:pt x="89273" y="520326"/>
                  </a:lnTo>
                  <a:lnTo>
                    <a:pt x="58808" y="484810"/>
                  </a:lnTo>
                  <a:lnTo>
                    <a:pt x="34021" y="444873"/>
                  </a:lnTo>
                  <a:lnTo>
                    <a:pt x="15538" y="401140"/>
                  </a:lnTo>
                  <a:lnTo>
                    <a:pt x="3989" y="35424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28937" y="2921000"/>
            <a:ext cx="619125" cy="619125"/>
            <a:chOff x="2928937" y="2921000"/>
            <a:chExt cx="619125" cy="619125"/>
          </a:xfrm>
        </p:grpSpPr>
        <p:sp>
          <p:nvSpPr>
            <p:cNvPr id="10" name="object 10"/>
            <p:cNvSpPr/>
            <p:nvPr/>
          </p:nvSpPr>
          <p:spPr>
            <a:xfrm>
              <a:off x="2933700" y="2925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89"/>
                  </a:lnTo>
                  <a:lnTo>
                    <a:pt x="208459" y="15538"/>
                  </a:lnTo>
                  <a:lnTo>
                    <a:pt x="164727" y="34021"/>
                  </a:lnTo>
                  <a:lnTo>
                    <a:pt x="124789" y="58808"/>
                  </a:lnTo>
                  <a:lnTo>
                    <a:pt x="89274" y="89274"/>
                  </a:lnTo>
                  <a:lnTo>
                    <a:pt x="58808" y="124789"/>
                  </a:lnTo>
                  <a:lnTo>
                    <a:pt x="34021" y="164727"/>
                  </a:lnTo>
                  <a:lnTo>
                    <a:pt x="15538" y="208459"/>
                  </a:lnTo>
                  <a:lnTo>
                    <a:pt x="3989" y="255359"/>
                  </a:lnTo>
                  <a:lnTo>
                    <a:pt x="0" y="304800"/>
                  </a:lnTo>
                  <a:lnTo>
                    <a:pt x="3989" y="354240"/>
                  </a:lnTo>
                  <a:lnTo>
                    <a:pt x="15538" y="401140"/>
                  </a:lnTo>
                  <a:lnTo>
                    <a:pt x="34021" y="444873"/>
                  </a:lnTo>
                  <a:lnTo>
                    <a:pt x="58808" y="484811"/>
                  </a:lnTo>
                  <a:lnTo>
                    <a:pt x="89274" y="520326"/>
                  </a:lnTo>
                  <a:lnTo>
                    <a:pt x="124789" y="550791"/>
                  </a:lnTo>
                  <a:lnTo>
                    <a:pt x="164727" y="575578"/>
                  </a:lnTo>
                  <a:lnTo>
                    <a:pt x="208459" y="594061"/>
                  </a:lnTo>
                  <a:lnTo>
                    <a:pt x="255359" y="605610"/>
                  </a:lnTo>
                  <a:lnTo>
                    <a:pt x="304800" y="609600"/>
                  </a:lnTo>
                  <a:lnTo>
                    <a:pt x="354240" y="605610"/>
                  </a:lnTo>
                  <a:lnTo>
                    <a:pt x="401140" y="594061"/>
                  </a:lnTo>
                  <a:lnTo>
                    <a:pt x="444872" y="575578"/>
                  </a:lnTo>
                  <a:lnTo>
                    <a:pt x="484810" y="550791"/>
                  </a:lnTo>
                  <a:lnTo>
                    <a:pt x="520325" y="520326"/>
                  </a:lnTo>
                  <a:lnTo>
                    <a:pt x="550791" y="484811"/>
                  </a:lnTo>
                  <a:lnTo>
                    <a:pt x="575578" y="444873"/>
                  </a:lnTo>
                  <a:lnTo>
                    <a:pt x="594061" y="401140"/>
                  </a:lnTo>
                  <a:lnTo>
                    <a:pt x="605610" y="354240"/>
                  </a:lnTo>
                  <a:lnTo>
                    <a:pt x="609600" y="304800"/>
                  </a:lnTo>
                  <a:lnTo>
                    <a:pt x="605610" y="255359"/>
                  </a:lnTo>
                  <a:lnTo>
                    <a:pt x="594061" y="208459"/>
                  </a:lnTo>
                  <a:lnTo>
                    <a:pt x="575578" y="164727"/>
                  </a:lnTo>
                  <a:lnTo>
                    <a:pt x="550791" y="124789"/>
                  </a:lnTo>
                  <a:lnTo>
                    <a:pt x="520325" y="89274"/>
                  </a:lnTo>
                  <a:lnTo>
                    <a:pt x="484810" y="58808"/>
                  </a:lnTo>
                  <a:lnTo>
                    <a:pt x="444872" y="34021"/>
                  </a:lnTo>
                  <a:lnTo>
                    <a:pt x="401140" y="15538"/>
                  </a:lnTo>
                  <a:lnTo>
                    <a:pt x="354240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3700" y="2925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800" y="0"/>
                  </a:lnTo>
                  <a:lnTo>
                    <a:pt x="354240" y="3989"/>
                  </a:lnTo>
                  <a:lnTo>
                    <a:pt x="401140" y="15538"/>
                  </a:lnTo>
                  <a:lnTo>
                    <a:pt x="444873" y="34021"/>
                  </a:lnTo>
                  <a:lnTo>
                    <a:pt x="484810" y="58808"/>
                  </a:lnTo>
                  <a:lnTo>
                    <a:pt x="520326" y="89273"/>
                  </a:lnTo>
                  <a:lnTo>
                    <a:pt x="550791" y="124789"/>
                  </a:lnTo>
                  <a:lnTo>
                    <a:pt x="575578" y="164726"/>
                  </a:lnTo>
                  <a:lnTo>
                    <a:pt x="594061" y="208459"/>
                  </a:lnTo>
                  <a:lnTo>
                    <a:pt x="605610" y="255359"/>
                  </a:lnTo>
                  <a:lnTo>
                    <a:pt x="609600" y="304800"/>
                  </a:lnTo>
                  <a:lnTo>
                    <a:pt x="605610" y="354240"/>
                  </a:lnTo>
                  <a:lnTo>
                    <a:pt x="594061" y="401140"/>
                  </a:lnTo>
                  <a:lnTo>
                    <a:pt x="575578" y="444873"/>
                  </a:lnTo>
                  <a:lnTo>
                    <a:pt x="550791" y="484810"/>
                  </a:lnTo>
                  <a:lnTo>
                    <a:pt x="520326" y="520326"/>
                  </a:lnTo>
                  <a:lnTo>
                    <a:pt x="484810" y="550791"/>
                  </a:lnTo>
                  <a:lnTo>
                    <a:pt x="444873" y="575578"/>
                  </a:lnTo>
                  <a:lnTo>
                    <a:pt x="401140" y="594061"/>
                  </a:lnTo>
                  <a:lnTo>
                    <a:pt x="354240" y="605610"/>
                  </a:lnTo>
                  <a:lnTo>
                    <a:pt x="304800" y="609600"/>
                  </a:lnTo>
                  <a:lnTo>
                    <a:pt x="255359" y="605610"/>
                  </a:lnTo>
                  <a:lnTo>
                    <a:pt x="208459" y="594061"/>
                  </a:lnTo>
                  <a:lnTo>
                    <a:pt x="164726" y="575578"/>
                  </a:lnTo>
                  <a:lnTo>
                    <a:pt x="124789" y="550791"/>
                  </a:lnTo>
                  <a:lnTo>
                    <a:pt x="89273" y="520326"/>
                  </a:lnTo>
                  <a:lnTo>
                    <a:pt x="58808" y="484810"/>
                  </a:lnTo>
                  <a:lnTo>
                    <a:pt x="34021" y="444873"/>
                  </a:lnTo>
                  <a:lnTo>
                    <a:pt x="15538" y="401140"/>
                  </a:lnTo>
                  <a:lnTo>
                    <a:pt x="3989" y="35424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86100" y="3081020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95737" y="4140200"/>
            <a:ext cx="619125" cy="619125"/>
            <a:chOff x="3995737" y="4140200"/>
            <a:chExt cx="619125" cy="619125"/>
          </a:xfrm>
        </p:grpSpPr>
        <p:sp>
          <p:nvSpPr>
            <p:cNvPr id="14" name="object 14"/>
            <p:cNvSpPr/>
            <p:nvPr/>
          </p:nvSpPr>
          <p:spPr>
            <a:xfrm>
              <a:off x="4000500" y="41449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89"/>
                  </a:lnTo>
                  <a:lnTo>
                    <a:pt x="208459" y="15538"/>
                  </a:lnTo>
                  <a:lnTo>
                    <a:pt x="164727" y="34021"/>
                  </a:lnTo>
                  <a:lnTo>
                    <a:pt x="124789" y="58808"/>
                  </a:lnTo>
                  <a:lnTo>
                    <a:pt x="89274" y="89274"/>
                  </a:lnTo>
                  <a:lnTo>
                    <a:pt x="58808" y="124789"/>
                  </a:lnTo>
                  <a:lnTo>
                    <a:pt x="34021" y="164727"/>
                  </a:lnTo>
                  <a:lnTo>
                    <a:pt x="15538" y="208459"/>
                  </a:lnTo>
                  <a:lnTo>
                    <a:pt x="3989" y="255359"/>
                  </a:lnTo>
                  <a:lnTo>
                    <a:pt x="0" y="304800"/>
                  </a:lnTo>
                  <a:lnTo>
                    <a:pt x="3989" y="354240"/>
                  </a:lnTo>
                  <a:lnTo>
                    <a:pt x="15538" y="401140"/>
                  </a:lnTo>
                  <a:lnTo>
                    <a:pt x="34021" y="444873"/>
                  </a:lnTo>
                  <a:lnTo>
                    <a:pt x="58808" y="484811"/>
                  </a:lnTo>
                  <a:lnTo>
                    <a:pt x="89274" y="520326"/>
                  </a:lnTo>
                  <a:lnTo>
                    <a:pt x="124789" y="550791"/>
                  </a:lnTo>
                  <a:lnTo>
                    <a:pt x="164727" y="575578"/>
                  </a:lnTo>
                  <a:lnTo>
                    <a:pt x="208459" y="594061"/>
                  </a:lnTo>
                  <a:lnTo>
                    <a:pt x="255359" y="605610"/>
                  </a:lnTo>
                  <a:lnTo>
                    <a:pt x="304800" y="609600"/>
                  </a:lnTo>
                  <a:lnTo>
                    <a:pt x="354240" y="605610"/>
                  </a:lnTo>
                  <a:lnTo>
                    <a:pt x="401140" y="594061"/>
                  </a:lnTo>
                  <a:lnTo>
                    <a:pt x="444872" y="575578"/>
                  </a:lnTo>
                  <a:lnTo>
                    <a:pt x="484810" y="550791"/>
                  </a:lnTo>
                  <a:lnTo>
                    <a:pt x="520325" y="520326"/>
                  </a:lnTo>
                  <a:lnTo>
                    <a:pt x="550791" y="484811"/>
                  </a:lnTo>
                  <a:lnTo>
                    <a:pt x="575578" y="444873"/>
                  </a:lnTo>
                  <a:lnTo>
                    <a:pt x="594061" y="401140"/>
                  </a:lnTo>
                  <a:lnTo>
                    <a:pt x="605610" y="354240"/>
                  </a:lnTo>
                  <a:lnTo>
                    <a:pt x="609600" y="304800"/>
                  </a:lnTo>
                  <a:lnTo>
                    <a:pt x="605610" y="255359"/>
                  </a:lnTo>
                  <a:lnTo>
                    <a:pt x="594061" y="208459"/>
                  </a:lnTo>
                  <a:lnTo>
                    <a:pt x="575578" y="164727"/>
                  </a:lnTo>
                  <a:lnTo>
                    <a:pt x="550791" y="124789"/>
                  </a:lnTo>
                  <a:lnTo>
                    <a:pt x="520325" y="89274"/>
                  </a:lnTo>
                  <a:lnTo>
                    <a:pt x="484810" y="58808"/>
                  </a:lnTo>
                  <a:lnTo>
                    <a:pt x="444872" y="34021"/>
                  </a:lnTo>
                  <a:lnTo>
                    <a:pt x="401140" y="15538"/>
                  </a:lnTo>
                  <a:lnTo>
                    <a:pt x="354240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0500" y="41449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800" y="0"/>
                  </a:lnTo>
                  <a:lnTo>
                    <a:pt x="354240" y="3989"/>
                  </a:lnTo>
                  <a:lnTo>
                    <a:pt x="401140" y="15538"/>
                  </a:lnTo>
                  <a:lnTo>
                    <a:pt x="444873" y="34021"/>
                  </a:lnTo>
                  <a:lnTo>
                    <a:pt x="484810" y="58808"/>
                  </a:lnTo>
                  <a:lnTo>
                    <a:pt x="520326" y="89273"/>
                  </a:lnTo>
                  <a:lnTo>
                    <a:pt x="550791" y="124789"/>
                  </a:lnTo>
                  <a:lnTo>
                    <a:pt x="575578" y="164726"/>
                  </a:lnTo>
                  <a:lnTo>
                    <a:pt x="594061" y="208459"/>
                  </a:lnTo>
                  <a:lnTo>
                    <a:pt x="605610" y="255359"/>
                  </a:lnTo>
                  <a:lnTo>
                    <a:pt x="609600" y="304800"/>
                  </a:lnTo>
                  <a:lnTo>
                    <a:pt x="605610" y="354240"/>
                  </a:lnTo>
                  <a:lnTo>
                    <a:pt x="594061" y="401140"/>
                  </a:lnTo>
                  <a:lnTo>
                    <a:pt x="575578" y="444873"/>
                  </a:lnTo>
                  <a:lnTo>
                    <a:pt x="550791" y="484810"/>
                  </a:lnTo>
                  <a:lnTo>
                    <a:pt x="520326" y="520326"/>
                  </a:lnTo>
                  <a:lnTo>
                    <a:pt x="484810" y="550791"/>
                  </a:lnTo>
                  <a:lnTo>
                    <a:pt x="444873" y="575578"/>
                  </a:lnTo>
                  <a:lnTo>
                    <a:pt x="401140" y="594061"/>
                  </a:lnTo>
                  <a:lnTo>
                    <a:pt x="354240" y="605610"/>
                  </a:lnTo>
                  <a:lnTo>
                    <a:pt x="304800" y="609600"/>
                  </a:lnTo>
                  <a:lnTo>
                    <a:pt x="255359" y="605610"/>
                  </a:lnTo>
                  <a:lnTo>
                    <a:pt x="208459" y="594061"/>
                  </a:lnTo>
                  <a:lnTo>
                    <a:pt x="164726" y="575578"/>
                  </a:lnTo>
                  <a:lnTo>
                    <a:pt x="124789" y="550791"/>
                  </a:lnTo>
                  <a:lnTo>
                    <a:pt x="89273" y="520326"/>
                  </a:lnTo>
                  <a:lnTo>
                    <a:pt x="58808" y="484810"/>
                  </a:lnTo>
                  <a:lnTo>
                    <a:pt x="34021" y="444873"/>
                  </a:lnTo>
                  <a:lnTo>
                    <a:pt x="15538" y="401140"/>
                  </a:lnTo>
                  <a:lnTo>
                    <a:pt x="3989" y="35424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52900" y="3690620"/>
            <a:ext cx="190563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95937" y="1778000"/>
            <a:ext cx="619125" cy="619125"/>
            <a:chOff x="5595937" y="1778000"/>
            <a:chExt cx="619125" cy="619125"/>
          </a:xfrm>
        </p:grpSpPr>
        <p:sp>
          <p:nvSpPr>
            <p:cNvPr id="18" name="object 18"/>
            <p:cNvSpPr/>
            <p:nvPr/>
          </p:nvSpPr>
          <p:spPr>
            <a:xfrm>
              <a:off x="5600700" y="178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89"/>
                  </a:lnTo>
                  <a:lnTo>
                    <a:pt x="208459" y="15538"/>
                  </a:lnTo>
                  <a:lnTo>
                    <a:pt x="164727" y="34021"/>
                  </a:lnTo>
                  <a:lnTo>
                    <a:pt x="124789" y="58808"/>
                  </a:lnTo>
                  <a:lnTo>
                    <a:pt x="89274" y="89274"/>
                  </a:lnTo>
                  <a:lnTo>
                    <a:pt x="58808" y="124789"/>
                  </a:lnTo>
                  <a:lnTo>
                    <a:pt x="34021" y="164727"/>
                  </a:lnTo>
                  <a:lnTo>
                    <a:pt x="15538" y="208459"/>
                  </a:lnTo>
                  <a:lnTo>
                    <a:pt x="3989" y="255359"/>
                  </a:lnTo>
                  <a:lnTo>
                    <a:pt x="0" y="304800"/>
                  </a:lnTo>
                  <a:lnTo>
                    <a:pt x="3989" y="354240"/>
                  </a:lnTo>
                  <a:lnTo>
                    <a:pt x="15538" y="401140"/>
                  </a:lnTo>
                  <a:lnTo>
                    <a:pt x="34021" y="444873"/>
                  </a:lnTo>
                  <a:lnTo>
                    <a:pt x="58808" y="484811"/>
                  </a:lnTo>
                  <a:lnTo>
                    <a:pt x="89274" y="520326"/>
                  </a:lnTo>
                  <a:lnTo>
                    <a:pt x="124789" y="550791"/>
                  </a:lnTo>
                  <a:lnTo>
                    <a:pt x="164727" y="575578"/>
                  </a:lnTo>
                  <a:lnTo>
                    <a:pt x="208459" y="594061"/>
                  </a:lnTo>
                  <a:lnTo>
                    <a:pt x="255359" y="605610"/>
                  </a:lnTo>
                  <a:lnTo>
                    <a:pt x="304800" y="609600"/>
                  </a:lnTo>
                  <a:lnTo>
                    <a:pt x="354240" y="605610"/>
                  </a:lnTo>
                  <a:lnTo>
                    <a:pt x="401140" y="594061"/>
                  </a:lnTo>
                  <a:lnTo>
                    <a:pt x="444872" y="575578"/>
                  </a:lnTo>
                  <a:lnTo>
                    <a:pt x="484810" y="550791"/>
                  </a:lnTo>
                  <a:lnTo>
                    <a:pt x="520325" y="520326"/>
                  </a:lnTo>
                  <a:lnTo>
                    <a:pt x="550791" y="484811"/>
                  </a:lnTo>
                  <a:lnTo>
                    <a:pt x="575578" y="444873"/>
                  </a:lnTo>
                  <a:lnTo>
                    <a:pt x="594061" y="401140"/>
                  </a:lnTo>
                  <a:lnTo>
                    <a:pt x="605610" y="354240"/>
                  </a:lnTo>
                  <a:lnTo>
                    <a:pt x="609600" y="304800"/>
                  </a:lnTo>
                  <a:lnTo>
                    <a:pt x="605610" y="255359"/>
                  </a:lnTo>
                  <a:lnTo>
                    <a:pt x="594061" y="208459"/>
                  </a:lnTo>
                  <a:lnTo>
                    <a:pt x="575578" y="164727"/>
                  </a:lnTo>
                  <a:lnTo>
                    <a:pt x="550791" y="124789"/>
                  </a:lnTo>
                  <a:lnTo>
                    <a:pt x="520325" y="89274"/>
                  </a:lnTo>
                  <a:lnTo>
                    <a:pt x="484810" y="58808"/>
                  </a:lnTo>
                  <a:lnTo>
                    <a:pt x="444872" y="34021"/>
                  </a:lnTo>
                  <a:lnTo>
                    <a:pt x="401140" y="15538"/>
                  </a:lnTo>
                  <a:lnTo>
                    <a:pt x="354240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00700" y="178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800" y="0"/>
                  </a:lnTo>
                  <a:lnTo>
                    <a:pt x="354240" y="3989"/>
                  </a:lnTo>
                  <a:lnTo>
                    <a:pt x="401140" y="15538"/>
                  </a:lnTo>
                  <a:lnTo>
                    <a:pt x="444873" y="34021"/>
                  </a:lnTo>
                  <a:lnTo>
                    <a:pt x="484810" y="58808"/>
                  </a:lnTo>
                  <a:lnTo>
                    <a:pt x="520326" y="89273"/>
                  </a:lnTo>
                  <a:lnTo>
                    <a:pt x="550791" y="124789"/>
                  </a:lnTo>
                  <a:lnTo>
                    <a:pt x="575578" y="164726"/>
                  </a:lnTo>
                  <a:lnTo>
                    <a:pt x="594061" y="208459"/>
                  </a:lnTo>
                  <a:lnTo>
                    <a:pt x="605610" y="255359"/>
                  </a:lnTo>
                  <a:lnTo>
                    <a:pt x="609600" y="304800"/>
                  </a:lnTo>
                  <a:lnTo>
                    <a:pt x="605610" y="354240"/>
                  </a:lnTo>
                  <a:lnTo>
                    <a:pt x="594061" y="401140"/>
                  </a:lnTo>
                  <a:lnTo>
                    <a:pt x="575578" y="444873"/>
                  </a:lnTo>
                  <a:lnTo>
                    <a:pt x="550791" y="484810"/>
                  </a:lnTo>
                  <a:lnTo>
                    <a:pt x="520326" y="520326"/>
                  </a:lnTo>
                  <a:lnTo>
                    <a:pt x="484810" y="550791"/>
                  </a:lnTo>
                  <a:lnTo>
                    <a:pt x="444873" y="575578"/>
                  </a:lnTo>
                  <a:lnTo>
                    <a:pt x="401140" y="594061"/>
                  </a:lnTo>
                  <a:lnTo>
                    <a:pt x="354240" y="605610"/>
                  </a:lnTo>
                  <a:lnTo>
                    <a:pt x="304800" y="609600"/>
                  </a:lnTo>
                  <a:lnTo>
                    <a:pt x="255359" y="605610"/>
                  </a:lnTo>
                  <a:lnTo>
                    <a:pt x="208459" y="594061"/>
                  </a:lnTo>
                  <a:lnTo>
                    <a:pt x="164726" y="575578"/>
                  </a:lnTo>
                  <a:lnTo>
                    <a:pt x="124789" y="550791"/>
                  </a:lnTo>
                  <a:lnTo>
                    <a:pt x="89273" y="520326"/>
                  </a:lnTo>
                  <a:lnTo>
                    <a:pt x="58808" y="484810"/>
                  </a:lnTo>
                  <a:lnTo>
                    <a:pt x="34021" y="444873"/>
                  </a:lnTo>
                  <a:lnTo>
                    <a:pt x="15538" y="401140"/>
                  </a:lnTo>
                  <a:lnTo>
                    <a:pt x="3989" y="35424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53100" y="1938020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67137" y="1320800"/>
            <a:ext cx="619125" cy="619125"/>
            <a:chOff x="3767137" y="1320800"/>
            <a:chExt cx="619125" cy="619125"/>
          </a:xfrm>
        </p:grpSpPr>
        <p:sp>
          <p:nvSpPr>
            <p:cNvPr id="22" name="object 22"/>
            <p:cNvSpPr/>
            <p:nvPr/>
          </p:nvSpPr>
          <p:spPr>
            <a:xfrm>
              <a:off x="3771900" y="1325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89"/>
                  </a:lnTo>
                  <a:lnTo>
                    <a:pt x="208459" y="15538"/>
                  </a:lnTo>
                  <a:lnTo>
                    <a:pt x="164727" y="34021"/>
                  </a:lnTo>
                  <a:lnTo>
                    <a:pt x="124789" y="58808"/>
                  </a:lnTo>
                  <a:lnTo>
                    <a:pt x="89274" y="89274"/>
                  </a:lnTo>
                  <a:lnTo>
                    <a:pt x="58808" y="124789"/>
                  </a:lnTo>
                  <a:lnTo>
                    <a:pt x="34021" y="164727"/>
                  </a:lnTo>
                  <a:lnTo>
                    <a:pt x="15538" y="208459"/>
                  </a:lnTo>
                  <a:lnTo>
                    <a:pt x="3989" y="255359"/>
                  </a:lnTo>
                  <a:lnTo>
                    <a:pt x="0" y="304800"/>
                  </a:lnTo>
                  <a:lnTo>
                    <a:pt x="3989" y="354240"/>
                  </a:lnTo>
                  <a:lnTo>
                    <a:pt x="15538" y="401140"/>
                  </a:lnTo>
                  <a:lnTo>
                    <a:pt x="34021" y="444873"/>
                  </a:lnTo>
                  <a:lnTo>
                    <a:pt x="58808" y="484811"/>
                  </a:lnTo>
                  <a:lnTo>
                    <a:pt x="89274" y="520326"/>
                  </a:lnTo>
                  <a:lnTo>
                    <a:pt x="124789" y="550791"/>
                  </a:lnTo>
                  <a:lnTo>
                    <a:pt x="164727" y="575578"/>
                  </a:lnTo>
                  <a:lnTo>
                    <a:pt x="208459" y="594061"/>
                  </a:lnTo>
                  <a:lnTo>
                    <a:pt x="255359" y="605610"/>
                  </a:lnTo>
                  <a:lnTo>
                    <a:pt x="304800" y="609600"/>
                  </a:lnTo>
                  <a:lnTo>
                    <a:pt x="354240" y="605610"/>
                  </a:lnTo>
                  <a:lnTo>
                    <a:pt x="401140" y="594061"/>
                  </a:lnTo>
                  <a:lnTo>
                    <a:pt x="444872" y="575578"/>
                  </a:lnTo>
                  <a:lnTo>
                    <a:pt x="484810" y="550791"/>
                  </a:lnTo>
                  <a:lnTo>
                    <a:pt x="520325" y="520326"/>
                  </a:lnTo>
                  <a:lnTo>
                    <a:pt x="550791" y="484811"/>
                  </a:lnTo>
                  <a:lnTo>
                    <a:pt x="575578" y="444873"/>
                  </a:lnTo>
                  <a:lnTo>
                    <a:pt x="594061" y="401140"/>
                  </a:lnTo>
                  <a:lnTo>
                    <a:pt x="605610" y="354240"/>
                  </a:lnTo>
                  <a:lnTo>
                    <a:pt x="609600" y="304800"/>
                  </a:lnTo>
                  <a:lnTo>
                    <a:pt x="605610" y="255359"/>
                  </a:lnTo>
                  <a:lnTo>
                    <a:pt x="594061" y="208459"/>
                  </a:lnTo>
                  <a:lnTo>
                    <a:pt x="575578" y="164727"/>
                  </a:lnTo>
                  <a:lnTo>
                    <a:pt x="550791" y="124789"/>
                  </a:lnTo>
                  <a:lnTo>
                    <a:pt x="520325" y="89274"/>
                  </a:lnTo>
                  <a:lnTo>
                    <a:pt x="484810" y="58808"/>
                  </a:lnTo>
                  <a:lnTo>
                    <a:pt x="444872" y="34021"/>
                  </a:lnTo>
                  <a:lnTo>
                    <a:pt x="401140" y="15538"/>
                  </a:lnTo>
                  <a:lnTo>
                    <a:pt x="354240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71900" y="1325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800" y="0"/>
                  </a:lnTo>
                  <a:lnTo>
                    <a:pt x="354240" y="3989"/>
                  </a:lnTo>
                  <a:lnTo>
                    <a:pt x="401140" y="15538"/>
                  </a:lnTo>
                  <a:lnTo>
                    <a:pt x="444873" y="34021"/>
                  </a:lnTo>
                  <a:lnTo>
                    <a:pt x="484810" y="58808"/>
                  </a:lnTo>
                  <a:lnTo>
                    <a:pt x="520326" y="89273"/>
                  </a:lnTo>
                  <a:lnTo>
                    <a:pt x="550791" y="124789"/>
                  </a:lnTo>
                  <a:lnTo>
                    <a:pt x="575578" y="164726"/>
                  </a:lnTo>
                  <a:lnTo>
                    <a:pt x="594061" y="208459"/>
                  </a:lnTo>
                  <a:lnTo>
                    <a:pt x="605610" y="255359"/>
                  </a:lnTo>
                  <a:lnTo>
                    <a:pt x="609600" y="304800"/>
                  </a:lnTo>
                  <a:lnTo>
                    <a:pt x="605610" y="354240"/>
                  </a:lnTo>
                  <a:lnTo>
                    <a:pt x="594061" y="401140"/>
                  </a:lnTo>
                  <a:lnTo>
                    <a:pt x="575578" y="444873"/>
                  </a:lnTo>
                  <a:lnTo>
                    <a:pt x="550791" y="484810"/>
                  </a:lnTo>
                  <a:lnTo>
                    <a:pt x="520326" y="520326"/>
                  </a:lnTo>
                  <a:lnTo>
                    <a:pt x="484810" y="550791"/>
                  </a:lnTo>
                  <a:lnTo>
                    <a:pt x="444873" y="575578"/>
                  </a:lnTo>
                  <a:lnTo>
                    <a:pt x="401140" y="594061"/>
                  </a:lnTo>
                  <a:lnTo>
                    <a:pt x="354240" y="605610"/>
                  </a:lnTo>
                  <a:lnTo>
                    <a:pt x="304800" y="609600"/>
                  </a:lnTo>
                  <a:lnTo>
                    <a:pt x="255359" y="605610"/>
                  </a:lnTo>
                  <a:lnTo>
                    <a:pt x="208459" y="594061"/>
                  </a:lnTo>
                  <a:lnTo>
                    <a:pt x="164726" y="575578"/>
                  </a:lnTo>
                  <a:lnTo>
                    <a:pt x="124789" y="550791"/>
                  </a:lnTo>
                  <a:lnTo>
                    <a:pt x="89273" y="520326"/>
                  </a:lnTo>
                  <a:lnTo>
                    <a:pt x="58808" y="484810"/>
                  </a:lnTo>
                  <a:lnTo>
                    <a:pt x="34021" y="444873"/>
                  </a:lnTo>
                  <a:lnTo>
                    <a:pt x="15538" y="401140"/>
                  </a:lnTo>
                  <a:lnTo>
                    <a:pt x="3989" y="35424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4300" y="1480820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86200" y="1973262"/>
            <a:ext cx="1866900" cy="1981200"/>
            <a:chOff x="3886200" y="1973262"/>
            <a:chExt cx="1866900" cy="1981200"/>
          </a:xfrm>
        </p:grpSpPr>
        <p:sp>
          <p:nvSpPr>
            <p:cNvPr id="26" name="object 26"/>
            <p:cNvSpPr/>
            <p:nvPr/>
          </p:nvSpPr>
          <p:spPr>
            <a:xfrm>
              <a:off x="3924300" y="31543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4900" y="2011362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533400"/>
                  </a:moveTo>
                  <a:lnTo>
                    <a:pt x="1524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43500" y="292576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1"/>
                  </a:moveTo>
                  <a:lnTo>
                    <a:pt x="609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4900" y="3382962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5334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4300" y="2316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757110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Example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5 </a:t>
            </a:r>
            <a:r>
              <a:rPr sz="3500" b="0" spc="40" dirty="0">
                <a:solidFill>
                  <a:srgbClr val="000000"/>
                </a:solidFill>
                <a:latin typeface="Calibri Light"/>
                <a:cs typeface="Calibri Light"/>
              </a:rPr>
              <a:t>(Dining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Philosophers</a:t>
            </a:r>
            <a:r>
              <a:rPr sz="3500" b="0" spc="-1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problem)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337" y="1295908"/>
            <a:ext cx="781812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2250" algn="l"/>
              </a:tabLst>
            </a:pPr>
            <a:r>
              <a:rPr sz="2800" spc="-30" dirty="0">
                <a:latin typeface="Calibri"/>
                <a:cs typeface="Calibri"/>
              </a:rPr>
              <a:t>Key </a:t>
            </a:r>
            <a:r>
              <a:rPr sz="2800" spc="-10" dirty="0">
                <a:latin typeface="Calibri"/>
                <a:cs typeface="Calibri"/>
              </a:rPr>
              <a:t>insight: </a:t>
            </a:r>
            <a:r>
              <a:rPr sz="2800" spc="-5" dirty="0">
                <a:latin typeface="Calibri"/>
                <a:cs typeface="Calibri"/>
              </a:rPr>
              <a:t>Pick </a:t>
            </a:r>
            <a:r>
              <a:rPr sz="2800" dirty="0">
                <a:latin typeface="Calibri"/>
                <a:cs typeface="Calibri"/>
              </a:rPr>
              <a:t>up 2 </a:t>
            </a:r>
            <a:r>
              <a:rPr sz="2800" spc="-10" dirty="0">
                <a:latin typeface="Calibri"/>
                <a:cs typeface="Calibri"/>
              </a:rPr>
              <a:t>chopsticks </a:t>
            </a:r>
            <a:r>
              <a:rPr sz="2800" spc="-5" dirty="0">
                <a:latin typeface="Calibri"/>
                <a:cs typeface="Calibri"/>
              </a:rPr>
              <a:t>only if both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</a:t>
            </a:r>
            <a:endParaRPr sz="2800">
              <a:latin typeface="Calibri"/>
              <a:cs typeface="Calibri"/>
            </a:endParaRPr>
          </a:p>
          <a:p>
            <a:pPr marL="564515" marR="17780" lvl="1" indent="-171450">
              <a:lnSpc>
                <a:spcPts val="2710"/>
              </a:lnSpc>
              <a:spcBef>
                <a:spcPts val="459"/>
              </a:spcBef>
              <a:buFont typeface="Arial"/>
              <a:buChar char="•"/>
              <a:tabLst>
                <a:tab pos="565150" algn="l"/>
              </a:tabLst>
            </a:pPr>
            <a:r>
              <a:rPr sz="2500" spc="-20" dirty="0">
                <a:latin typeface="Calibri"/>
                <a:cs typeface="Calibri"/>
              </a:rPr>
              <a:t>Reword </a:t>
            </a:r>
            <a:r>
              <a:rPr sz="2500" spc="-5" dirty="0">
                <a:latin typeface="Calibri"/>
                <a:cs typeface="Calibri"/>
              </a:rPr>
              <a:t>insight: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spc="-5" dirty="0">
                <a:latin typeface="Calibri"/>
                <a:cs typeface="Calibri"/>
              </a:rPr>
              <a:t>philosopher </a:t>
            </a:r>
            <a:r>
              <a:rPr sz="2500" spc="-10" dirty="0">
                <a:latin typeface="Calibri"/>
                <a:cs typeface="Calibri"/>
              </a:rPr>
              <a:t>moves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his/her eating 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5" dirty="0">
                <a:latin typeface="Calibri"/>
                <a:cs typeface="Calibri"/>
              </a:rPr>
              <a:t>only </a:t>
            </a:r>
            <a:r>
              <a:rPr sz="2500" dirty="0">
                <a:latin typeface="Calibri"/>
                <a:cs typeface="Calibri"/>
              </a:rPr>
              <a:t>if </a:t>
            </a:r>
            <a:r>
              <a:rPr sz="2500" spc="-5" dirty="0">
                <a:latin typeface="Calibri"/>
                <a:cs typeface="Calibri"/>
              </a:rPr>
              <a:t>both </a:t>
            </a:r>
            <a:r>
              <a:rPr sz="2500" spc="-10" dirty="0">
                <a:latin typeface="Calibri"/>
                <a:cs typeface="Calibri"/>
              </a:rPr>
              <a:t>neighbors are </a:t>
            </a:r>
            <a:r>
              <a:rPr sz="2500" spc="-5" dirty="0">
                <a:latin typeface="Calibri"/>
                <a:cs typeface="Calibri"/>
              </a:rPr>
              <a:t>not </a:t>
            </a:r>
            <a:r>
              <a:rPr sz="2500" dirty="0">
                <a:latin typeface="Calibri"/>
                <a:cs typeface="Calibri"/>
              </a:rPr>
              <a:t>in their </a:t>
            </a:r>
            <a:r>
              <a:rPr sz="2500" spc="-5" dirty="0">
                <a:latin typeface="Calibri"/>
                <a:cs typeface="Calibri"/>
              </a:rPr>
              <a:t>eating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states</a:t>
            </a:r>
            <a:endParaRPr sz="2500">
              <a:latin typeface="Calibri"/>
              <a:cs typeface="Calibri"/>
            </a:endParaRPr>
          </a:p>
          <a:p>
            <a:pPr marL="564515" marR="177800" lvl="1" indent="-171450">
              <a:lnSpc>
                <a:spcPts val="2690"/>
              </a:lnSpc>
              <a:spcBef>
                <a:spcPts val="405"/>
              </a:spcBef>
              <a:buFont typeface="Arial"/>
              <a:buChar char="•"/>
              <a:tabLst>
                <a:tab pos="565150" algn="l"/>
              </a:tabLst>
            </a:pPr>
            <a:r>
              <a:rPr sz="2500" spc="-5" dirty="0">
                <a:latin typeface="Calibri"/>
                <a:cs typeface="Calibri"/>
              </a:rPr>
              <a:t>This </a:t>
            </a:r>
            <a:r>
              <a:rPr sz="2500" spc="-15" dirty="0">
                <a:latin typeface="Calibri"/>
                <a:cs typeface="Calibri"/>
              </a:rPr>
              <a:t>avoids </a:t>
            </a:r>
            <a:r>
              <a:rPr sz="2500" spc="-5" dirty="0">
                <a:latin typeface="Calibri"/>
                <a:cs typeface="Calibri"/>
              </a:rPr>
              <a:t>deadlock </a:t>
            </a:r>
            <a:r>
              <a:rPr sz="2500" dirty="0">
                <a:latin typeface="Wingdings"/>
                <a:cs typeface="Wingdings"/>
              </a:rPr>
              <a:t>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Need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define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state for </a:t>
            </a:r>
            <a:r>
              <a:rPr sz="2500" dirty="0">
                <a:latin typeface="Calibri"/>
                <a:cs typeface="Calibri"/>
              </a:rPr>
              <a:t>each  </a:t>
            </a:r>
            <a:r>
              <a:rPr sz="2500" spc="-5" dirty="0">
                <a:latin typeface="Calibri"/>
                <a:cs typeface="Calibri"/>
              </a:rPr>
              <a:t>philosopher </a:t>
            </a:r>
            <a:r>
              <a:rPr sz="2500" dirty="0">
                <a:latin typeface="Calibri"/>
                <a:cs typeface="Calibri"/>
              </a:rPr>
              <a:t>– </a:t>
            </a:r>
            <a:r>
              <a:rPr sz="2500" spc="-5" dirty="0">
                <a:latin typeface="Calibri"/>
                <a:cs typeface="Calibri"/>
              </a:rPr>
              <a:t>What </a:t>
            </a:r>
            <a:r>
              <a:rPr sz="2500" spc="-10" dirty="0">
                <a:latin typeface="Calibri"/>
                <a:cs typeface="Calibri"/>
              </a:rPr>
              <a:t>are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states?</a:t>
            </a:r>
            <a:endParaRPr sz="2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22250" marR="182880" indent="-171450" algn="r">
              <a:lnSpc>
                <a:spcPts val="3000"/>
              </a:lnSpc>
              <a:buFont typeface="Arial"/>
              <a:buChar char="•"/>
              <a:tabLst>
                <a:tab pos="222250" algn="l"/>
              </a:tabLst>
            </a:pPr>
            <a:r>
              <a:rPr sz="2800" spc="-10" dirty="0">
                <a:latin typeface="Calibri"/>
                <a:cs typeface="Calibri"/>
              </a:rPr>
              <a:t>2</a:t>
            </a:r>
            <a:r>
              <a:rPr sz="2850" spc="-15" baseline="23391" dirty="0">
                <a:latin typeface="Calibri"/>
                <a:cs typeface="Calibri"/>
              </a:rPr>
              <a:t>nd </a:t>
            </a:r>
            <a:r>
              <a:rPr sz="2800" spc="-10" dirty="0">
                <a:latin typeface="Calibri"/>
                <a:cs typeface="Calibri"/>
              </a:rPr>
              <a:t>insight: </a:t>
            </a:r>
            <a:r>
              <a:rPr sz="2800" spc="-5" dirty="0">
                <a:latin typeface="Calibri"/>
                <a:cs typeface="Calibri"/>
              </a:rPr>
              <a:t>if one of </a:t>
            </a:r>
            <a:r>
              <a:rPr sz="2800" spc="-30" dirty="0">
                <a:latin typeface="Calibri"/>
                <a:cs typeface="Calibri"/>
              </a:rPr>
              <a:t>my </a:t>
            </a:r>
            <a:r>
              <a:rPr sz="2800" spc="-10" dirty="0">
                <a:latin typeface="Calibri"/>
                <a:cs typeface="Calibri"/>
              </a:rPr>
              <a:t>neighbors </a:t>
            </a:r>
            <a:r>
              <a:rPr sz="2800" spc="-5" dirty="0">
                <a:latin typeface="Calibri"/>
                <a:cs typeface="Calibri"/>
              </a:rPr>
              <a:t>is eating,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I’m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hungry, </a:t>
            </a:r>
            <a:r>
              <a:rPr sz="2800" dirty="0">
                <a:latin typeface="Calibri"/>
                <a:cs typeface="Calibri"/>
              </a:rPr>
              <a:t>ask </a:t>
            </a:r>
            <a:r>
              <a:rPr sz="2800" spc="-5" dirty="0">
                <a:latin typeface="Calibri"/>
                <a:cs typeface="Calibri"/>
              </a:rPr>
              <a:t>them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signal() </a:t>
            </a:r>
            <a:r>
              <a:rPr sz="2800" dirty="0">
                <a:latin typeface="Calibri"/>
                <a:cs typeface="Calibri"/>
              </a:rPr>
              <a:t>me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they’re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done</a:t>
            </a:r>
            <a:endParaRPr sz="2800">
              <a:latin typeface="Calibri"/>
              <a:cs typeface="Calibri"/>
            </a:endParaRPr>
          </a:p>
          <a:p>
            <a:pPr marL="171450" marR="146050" lvl="1" indent="-171450" algn="r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71450" algn="l"/>
              </a:tabLst>
            </a:pPr>
            <a:r>
              <a:rPr sz="2500" spc="-15" dirty="0">
                <a:latin typeface="Calibri"/>
                <a:cs typeface="Calibri"/>
              </a:rPr>
              <a:t>States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each </a:t>
            </a:r>
            <a:r>
              <a:rPr sz="2500" spc="-5" dirty="0">
                <a:latin typeface="Calibri"/>
                <a:cs typeface="Calibri"/>
              </a:rPr>
              <a:t>philosopher </a:t>
            </a:r>
            <a:r>
              <a:rPr sz="2500" spc="-10" dirty="0">
                <a:latin typeface="Calibri"/>
                <a:cs typeface="Calibri"/>
              </a:rPr>
              <a:t>are: </a:t>
            </a:r>
            <a:r>
              <a:rPr sz="2500" dirty="0">
                <a:latin typeface="Calibri"/>
                <a:cs typeface="Calibri"/>
              </a:rPr>
              <a:t>thinking, </a:t>
            </a:r>
            <a:r>
              <a:rPr sz="2500" spc="-30" dirty="0">
                <a:latin typeface="Calibri"/>
                <a:cs typeface="Calibri"/>
              </a:rPr>
              <a:t>hungry,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eating</a:t>
            </a:r>
            <a:endParaRPr sz="2500">
              <a:latin typeface="Calibri"/>
              <a:cs typeface="Calibri"/>
            </a:endParaRPr>
          </a:p>
          <a:p>
            <a:pPr marL="564515" marR="708660" lvl="1" indent="-171450">
              <a:lnSpc>
                <a:spcPts val="2710"/>
              </a:lnSpc>
              <a:spcBef>
                <a:spcPts val="425"/>
              </a:spcBef>
              <a:buFont typeface="Arial"/>
              <a:buChar char="•"/>
              <a:tabLst>
                <a:tab pos="565150" algn="l"/>
              </a:tabLst>
            </a:pPr>
            <a:r>
              <a:rPr sz="2500" dirty="0">
                <a:latin typeface="Calibri"/>
                <a:cs typeface="Calibri"/>
              </a:rPr>
              <a:t>Need </a:t>
            </a:r>
            <a:r>
              <a:rPr sz="2500" spc="-10" dirty="0">
                <a:latin typeface="Calibri"/>
                <a:cs typeface="Calibri"/>
              </a:rPr>
              <a:t>condition </a:t>
            </a:r>
            <a:r>
              <a:rPr sz="2500" spc="-5" dirty="0">
                <a:latin typeface="Calibri"/>
                <a:cs typeface="Calibri"/>
              </a:rPr>
              <a:t>variables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signal() waiting hungry  philosopher(s)</a:t>
            </a:r>
            <a:endParaRPr sz="2500">
              <a:latin typeface="Calibri"/>
              <a:cs typeface="Calibri"/>
            </a:endParaRPr>
          </a:p>
          <a:p>
            <a:pPr marL="565150" lvl="1" indent="-17145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65150" algn="l"/>
              </a:tabLst>
            </a:pPr>
            <a:r>
              <a:rPr sz="2500" spc="-5" dirty="0">
                <a:latin typeface="Calibri"/>
                <a:cs typeface="Calibri"/>
              </a:rPr>
              <a:t>Also </a:t>
            </a:r>
            <a:r>
              <a:rPr sz="2500" dirty="0">
                <a:latin typeface="Calibri"/>
                <a:cs typeface="Calibri"/>
              </a:rPr>
              <a:t>need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take_fork()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put_fork()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chopsticks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34651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6 </a:t>
            </a:r>
            <a:r>
              <a:rPr sz="3500" b="0" spc="45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500" b="0" spc="-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Checklist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41044"/>
            <a:ext cx="4469765" cy="189410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sz="2800" dirty="0">
                <a:latin typeface="Calibri"/>
                <a:cs typeface="Calibri"/>
              </a:rPr>
              <a:t>Discuss </a:t>
            </a:r>
            <a:r>
              <a:rPr sz="2800" spc="-5" dirty="0">
                <a:latin typeface="Calibri"/>
                <a:cs typeface="Calibri"/>
              </a:rPr>
              <a:t>Pthreads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</a:t>
            </a:r>
            <a:endParaRPr sz="2800" dirty="0">
              <a:latin typeface="Calibri"/>
              <a:cs typeface="Calibri"/>
            </a:endParaRPr>
          </a:p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spc="-15" dirty="0">
                <a:latin typeface="Calibri"/>
                <a:cs typeface="Calibri"/>
              </a:rPr>
              <a:t>Start PS2</a:t>
            </a:r>
          </a:p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spc="-15" dirty="0">
                <a:latin typeface="Calibri"/>
                <a:cs typeface="Calibri"/>
              </a:rPr>
              <a:t>Complete quiz 7 </a:t>
            </a:r>
            <a:r>
              <a:rPr lang="en-IN" sz="2800" spc="-15">
                <a:latin typeface="Calibri"/>
                <a:cs typeface="Calibri"/>
              </a:rPr>
              <a:t>before midnight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14C15AE-6C3B-41E8-A208-42A037C5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000"/>
            <a:ext cx="3464085" cy="5291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FB38B-4C6C-44C4-B5AB-3809046A8B94}"/>
              </a:ext>
            </a:extLst>
          </p:cNvPr>
          <p:cNvSpPr txBox="1"/>
          <p:nvPr/>
        </p:nvSpPr>
        <p:spPr>
          <a:xfrm>
            <a:off x="6553200" y="2819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https://xkcd.com/844/</a:t>
            </a:r>
          </a:p>
        </p:txBody>
      </p:sp>
    </p:spTree>
    <p:extLst>
      <p:ext uri="{BB962C8B-B14F-4D97-AF65-F5344CB8AC3E}">
        <p14:creationId xmlns:p14="http://schemas.microsoft.com/office/powerpoint/2010/main" val="8583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87480-A4F7-44B4-8AED-2ADA03EB2235}"/>
              </a:ext>
            </a:extLst>
          </p:cNvPr>
          <p:cNvSpPr txBox="1"/>
          <p:nvPr/>
        </p:nvSpPr>
        <p:spPr>
          <a:xfrm>
            <a:off x="762000" y="762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Midterm FCQs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AD18-56C6-4506-9A3D-34D2C28E6F0E}"/>
              </a:ext>
            </a:extLst>
          </p:cNvPr>
          <p:cNvSpPr txBox="1"/>
          <p:nvPr/>
        </p:nvSpPr>
        <p:spPr>
          <a:xfrm>
            <a:off x="762000" y="2133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Look for an email with subject “Fall 2020 TA Mid Term Reviews”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table&#10;&#10;Description automatically generated">
            <a:extLst>
              <a:ext uri="{FF2B5EF4-FFF2-40B4-BE49-F238E27FC236}">
                <a16:creationId xmlns:a16="http://schemas.microsoft.com/office/drawing/2014/main" id="{D291B4E9-182A-4BE9-A179-4EDC6BAB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235"/>
            <a:ext cx="4762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Recap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95908"/>
            <a:ext cx="7415530" cy="318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>
                <a:latin typeface="Calibri"/>
                <a:cs typeface="Calibri"/>
              </a:rPr>
              <a:t>Create and join threads</a:t>
            </a:r>
          </a:p>
          <a:p>
            <a:pPr marL="527050" lvl="1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 err="1">
                <a:solidFill>
                  <a:srgbClr val="7030A0"/>
                </a:solidFill>
                <a:latin typeface="Calibri"/>
                <a:cs typeface="Calibri"/>
              </a:rPr>
              <a:t>pthread_create</a:t>
            </a:r>
            <a:endParaRPr lang="en-IN" sz="2500" spc="-5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27050" lvl="1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 err="1">
                <a:solidFill>
                  <a:srgbClr val="7030A0"/>
                </a:solidFill>
                <a:latin typeface="Calibri"/>
                <a:cs typeface="Calibri"/>
              </a:rPr>
              <a:t>pthread_join</a:t>
            </a:r>
            <a:endParaRPr lang="en-IN" sz="2500" spc="-5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69850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>
                <a:latin typeface="Calibri"/>
                <a:cs typeface="Calibri"/>
              </a:rPr>
              <a:t>Set attributes on threads</a:t>
            </a:r>
          </a:p>
          <a:p>
            <a:pPr marL="527050" lvl="1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>
                <a:solidFill>
                  <a:srgbClr val="7030A0"/>
                </a:solidFill>
                <a:latin typeface="Calibri"/>
                <a:cs typeface="Calibri"/>
              </a:rPr>
              <a:t>Stack size, scheduling policy, scope, etc.</a:t>
            </a:r>
          </a:p>
          <a:p>
            <a:pPr marL="69850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>
                <a:latin typeface="Calibri"/>
                <a:cs typeface="Calibri"/>
              </a:rPr>
              <a:t>Mutexes</a:t>
            </a:r>
          </a:p>
          <a:p>
            <a:pPr marL="527050" lvl="1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 err="1">
                <a:solidFill>
                  <a:srgbClr val="7030A0"/>
                </a:solidFill>
                <a:latin typeface="Calibri"/>
                <a:cs typeface="Calibri"/>
              </a:rPr>
              <a:t>pthread_mutex_lock</a:t>
            </a:r>
            <a:endParaRPr lang="en-IN" sz="2500" spc="-5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27050" lvl="1" indent="-171450"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 err="1">
                <a:solidFill>
                  <a:srgbClr val="7030A0"/>
                </a:solidFill>
                <a:latin typeface="Calibri"/>
                <a:cs typeface="Calibri"/>
              </a:rPr>
              <a:t>pthread_mutex_unlock</a:t>
            </a:r>
            <a:endParaRPr lang="en-IN" sz="25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15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95908"/>
            <a:ext cx="7415530" cy="253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Condition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mechanism</a:t>
            </a:r>
            <a:endParaRPr sz="2500" dirty="0">
              <a:latin typeface="Calibri"/>
              <a:cs typeface="Calibri"/>
            </a:endParaRPr>
          </a:p>
          <a:p>
            <a:pPr marL="869950" marR="388620" lvl="2" indent="-171450">
              <a:lnSpc>
                <a:spcPts val="2400"/>
              </a:lnSpc>
              <a:spcBef>
                <a:spcPts val="390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5" dirty="0">
                <a:latin typeface="Calibri"/>
                <a:cs typeface="Calibri"/>
              </a:rPr>
              <a:t>Allow </a:t>
            </a:r>
            <a:r>
              <a:rPr sz="2200" spc="-10" dirty="0">
                <a:latin typeface="Calibri"/>
                <a:cs typeface="Calibri"/>
              </a:rPr>
              <a:t>threads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suspend </a:t>
            </a:r>
            <a:r>
              <a:rPr sz="2200" spc="-15" dirty="0">
                <a:latin typeface="Calibri"/>
                <a:cs typeface="Calibri"/>
              </a:rPr>
              <a:t>execution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relinquish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processor until </a:t>
            </a:r>
            <a:r>
              <a:rPr sz="2200" dirty="0">
                <a:latin typeface="Calibri"/>
                <a:cs typeface="Calibri"/>
              </a:rPr>
              <a:t>some </a:t>
            </a:r>
            <a:r>
              <a:rPr sz="2200" spc="-10" dirty="0">
                <a:latin typeface="Calibri"/>
                <a:cs typeface="Calibri"/>
              </a:rPr>
              <a:t>condition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true.</a:t>
            </a:r>
            <a:endParaRPr sz="22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869950" algn="l"/>
              </a:tabLst>
            </a:pP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372C4"/>
                </a:solidFill>
                <a:latin typeface="Calibri"/>
                <a:cs typeface="Calibri"/>
              </a:rPr>
              <a:t>pthread_cond_t</a:t>
            </a:r>
            <a:endParaRPr sz="2200" dirty="0">
              <a:latin typeface="Calibri"/>
              <a:cs typeface="Calibri"/>
            </a:endParaRPr>
          </a:p>
          <a:p>
            <a:pPr marL="869950" marR="37465" lvl="2" indent="-171450">
              <a:lnSpc>
                <a:spcPts val="2400"/>
              </a:lnSpc>
              <a:spcBef>
                <a:spcPts val="450"/>
              </a:spcBef>
              <a:buFont typeface="Arial"/>
              <a:buChar char="•"/>
              <a:tabLst>
                <a:tab pos="869950" algn="l"/>
              </a:tabLst>
            </a:pP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with the </a:t>
            </a:r>
            <a:r>
              <a:rPr sz="2200" spc="-15" dirty="0">
                <a:latin typeface="Calibri"/>
                <a:cs typeface="Calibri"/>
              </a:rPr>
              <a:t>appropriate </a:t>
            </a:r>
            <a:r>
              <a:rPr sz="2200" spc="-5" dirty="0">
                <a:latin typeface="Calibri"/>
                <a:cs typeface="Calibri"/>
              </a:rPr>
              <a:t>functions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5" dirty="0">
                <a:latin typeface="Calibri"/>
                <a:cs typeface="Calibri"/>
              </a:rPr>
              <a:t>later, 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continuation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2733"/>
            <a:ext cx="4940300" cy="690574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46380">
              <a:lnSpc>
                <a:spcPct val="100000"/>
              </a:lnSpc>
              <a:spcBef>
                <a:spcPts val="2025"/>
              </a:spcBef>
              <a:tabLst>
                <a:tab pos="419100" algn="l"/>
              </a:tabLst>
            </a:pP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Condition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variables</a:t>
            </a:r>
            <a:endParaRPr lang="en-IN" sz="2800" spc="-1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13" y="2387151"/>
            <a:ext cx="6630988" cy="207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9060">
              <a:lnSpc>
                <a:spcPts val="4320"/>
              </a:lnSpc>
              <a:spcBef>
                <a:spcPts val="480"/>
              </a:spcBef>
            </a:pPr>
            <a:r>
              <a:rPr lang="en-IN" spc="-10" dirty="0">
                <a:solidFill>
                  <a:srgbClr val="7030A0"/>
                </a:solidFill>
                <a:latin typeface="Courier New"/>
                <a:cs typeface="Courier New"/>
              </a:rPr>
              <a:t>p</a:t>
            </a:r>
            <a:r>
              <a:rPr lang="en-IN" sz="1800" spc="-10" dirty="0">
                <a:solidFill>
                  <a:srgbClr val="7030A0"/>
                </a:solidFill>
                <a:latin typeface="Courier New"/>
                <a:cs typeface="Courier New"/>
              </a:rPr>
              <a:t>thread_cond_t </a:t>
            </a:r>
            <a:r>
              <a:rPr lang="en-IN" sz="1800" spc="-10" dirty="0">
                <a:latin typeface="Courier New"/>
                <a:cs typeface="Courier New"/>
              </a:rPr>
              <a:t>aCond</a:t>
            </a:r>
            <a:r>
              <a:rPr lang="en-IN" spc="-10" dirty="0">
                <a:latin typeface="Courier New"/>
                <a:cs typeface="Courier New"/>
              </a:rPr>
              <a:t>;</a:t>
            </a:r>
          </a:p>
          <a:p>
            <a:pPr marL="12700" marR="1369060">
              <a:lnSpc>
                <a:spcPts val="4320"/>
              </a:lnSpc>
              <a:spcBef>
                <a:spcPts val="480"/>
              </a:spcBef>
            </a:pPr>
            <a:endParaRPr lang="en-IN" sz="1800" spc="-10" dirty="0">
              <a:latin typeface="Courier New"/>
              <a:cs typeface="Courier New"/>
            </a:endParaRPr>
          </a:p>
          <a:p>
            <a:pPr marL="12700" marR="1369060">
              <a:lnSpc>
                <a:spcPts val="4320"/>
              </a:lnSpc>
              <a:spcBef>
                <a:spcPts val="480"/>
              </a:spcBef>
            </a:pPr>
            <a:endParaRPr lang="en-IN" spc="-10" dirty="0">
              <a:latin typeface="Courier New"/>
              <a:cs typeface="Courier New"/>
            </a:endParaRPr>
          </a:p>
          <a:p>
            <a:pPr marL="12700" marR="414020">
              <a:lnSpc>
                <a:spcPct val="101099"/>
              </a:lnSpc>
              <a:spcBef>
                <a:spcPts val="5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D66259-4AA0-4D88-8899-AF2C61E15AA0}"/>
              </a:ext>
            </a:extLst>
          </p:cNvPr>
          <p:cNvSpPr/>
          <p:nvPr/>
        </p:nvSpPr>
        <p:spPr>
          <a:xfrm>
            <a:off x="472991" y="2514600"/>
            <a:ext cx="775660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031-2200-49DE-9A91-1C6B41FA2508}"/>
              </a:ext>
            </a:extLst>
          </p:cNvPr>
          <p:cNvSpPr/>
          <p:nvPr/>
        </p:nvSpPr>
        <p:spPr>
          <a:xfrm>
            <a:off x="472991" y="3315612"/>
            <a:ext cx="7780605" cy="70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B78AC-EFA7-4E43-8305-19FC785BEA08}"/>
              </a:ext>
            </a:extLst>
          </p:cNvPr>
          <p:cNvSpPr txBox="1"/>
          <p:nvPr/>
        </p:nvSpPr>
        <p:spPr>
          <a:xfrm>
            <a:off x="456348" y="3340189"/>
            <a:ext cx="678265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lang="en-US" sz="1800" spc="-10" dirty="0">
                <a:latin typeface="Courier New"/>
                <a:cs typeface="Courier New"/>
              </a:rPr>
              <a:t>int </a:t>
            </a:r>
            <a:r>
              <a:rPr lang="en-US" sz="1800" spc="-10" dirty="0">
                <a:solidFill>
                  <a:srgbClr val="7030A0"/>
                </a:solidFill>
                <a:latin typeface="Courier New"/>
                <a:cs typeface="Courier New"/>
              </a:rPr>
              <a:t>pthread_cond_wait</a:t>
            </a:r>
            <a:r>
              <a:rPr lang="en-US" sz="1800" spc="-10" dirty="0">
                <a:latin typeface="Courier New"/>
                <a:cs typeface="Courier New"/>
              </a:rPr>
              <a:t>(pthread_cond_t *cond,</a:t>
            </a:r>
            <a:r>
              <a:rPr lang="en-US" sz="1800" spc="-70" dirty="0"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ts val="2125"/>
              </a:lnSpc>
            </a:pPr>
            <a:r>
              <a:rPr lang="en-US" sz="1800" spc="-10" dirty="0">
                <a:latin typeface="Courier New"/>
                <a:cs typeface="Courier New"/>
              </a:rPr>
              <a:t>			  pthread_mutex_t *mutex);</a:t>
            </a:r>
            <a:endParaRPr lang="en-IN" sz="1800" spc="-10" dirty="0">
              <a:latin typeface="Courier New"/>
              <a:cs typeface="Courier New"/>
            </a:endParaRP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2A5E8-2D74-41A0-A39F-4E4B5B43726B}"/>
              </a:ext>
            </a:extLst>
          </p:cNvPr>
          <p:cNvSpPr/>
          <p:nvPr/>
        </p:nvSpPr>
        <p:spPr>
          <a:xfrm>
            <a:off x="472991" y="4272707"/>
            <a:ext cx="7780605" cy="46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98A75-1AAB-4279-8BD2-99CD6DC3FB24}"/>
              </a:ext>
            </a:extLst>
          </p:cNvPr>
          <p:cNvSpPr txBox="1"/>
          <p:nvPr/>
        </p:nvSpPr>
        <p:spPr>
          <a:xfrm>
            <a:off x="456347" y="4297284"/>
            <a:ext cx="6706453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lang="en-US" sz="1800" spc="-10" dirty="0">
                <a:latin typeface="Courier New"/>
                <a:cs typeface="Courier New"/>
              </a:rPr>
              <a:t>int </a:t>
            </a:r>
            <a:r>
              <a:rPr lang="en-US" sz="1800" spc="-10" dirty="0">
                <a:solidFill>
                  <a:srgbClr val="7030A0"/>
                </a:solidFill>
                <a:latin typeface="Courier New"/>
                <a:cs typeface="Courier New"/>
              </a:rPr>
              <a:t>pthread_cond_</a:t>
            </a:r>
            <a:r>
              <a:rPr lang="en-US" spc="-10" dirty="0">
                <a:solidFill>
                  <a:srgbClr val="7030A0"/>
                </a:solidFill>
                <a:latin typeface="Courier New"/>
                <a:cs typeface="Courier New"/>
              </a:rPr>
              <a:t>signal</a:t>
            </a:r>
            <a:r>
              <a:rPr lang="en-US" sz="1800" spc="-10" dirty="0">
                <a:latin typeface="Courier New"/>
                <a:cs typeface="Courier New"/>
              </a:rPr>
              <a:t>(pthread_cond_t *cond);</a:t>
            </a:r>
            <a:endParaRPr lang="en-IN" sz="1800" spc="-10" dirty="0">
              <a:latin typeface="Courier New"/>
              <a:cs typeface="Courier New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50E60-41A9-4A47-BEAD-3492721B0193}"/>
              </a:ext>
            </a:extLst>
          </p:cNvPr>
          <p:cNvSpPr txBox="1"/>
          <p:nvPr/>
        </p:nvSpPr>
        <p:spPr>
          <a:xfrm>
            <a:off x="456346" y="4906860"/>
            <a:ext cx="777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0" dirty="0">
                <a:latin typeface="Courier New"/>
                <a:cs typeface="Courier New"/>
              </a:rPr>
              <a:t>int </a:t>
            </a:r>
            <a:r>
              <a:rPr lang="en-US" sz="1800" spc="-10" dirty="0">
                <a:solidFill>
                  <a:srgbClr val="7030A0"/>
                </a:solidFill>
                <a:latin typeface="Courier New"/>
                <a:cs typeface="Courier New"/>
              </a:rPr>
              <a:t>pthread_cond_broadcast</a:t>
            </a:r>
            <a:r>
              <a:rPr lang="en-US" sz="1800" spc="-10" dirty="0">
                <a:latin typeface="Courier New"/>
                <a:cs typeface="Courier New"/>
              </a:rPr>
              <a:t>(pthread_cond_t</a:t>
            </a:r>
            <a:r>
              <a:rPr lang="en-US" sz="1800" spc="-65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*cond);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1C2CC-B796-4BFA-A33D-7D0DB5D3AA28}"/>
              </a:ext>
            </a:extLst>
          </p:cNvPr>
          <p:cNvSpPr/>
          <p:nvPr/>
        </p:nvSpPr>
        <p:spPr>
          <a:xfrm>
            <a:off x="456345" y="4913953"/>
            <a:ext cx="7780605" cy="46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3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2733"/>
            <a:ext cx="4940300" cy="690574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46380">
              <a:lnSpc>
                <a:spcPct val="100000"/>
              </a:lnSpc>
              <a:spcBef>
                <a:spcPts val="2025"/>
              </a:spcBef>
              <a:tabLst>
                <a:tab pos="419100" algn="l"/>
              </a:tabLst>
            </a:pP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Condition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variables</a:t>
            </a:r>
            <a:endParaRPr lang="en-IN" sz="2800" spc="-1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716" y="2653806"/>
            <a:ext cx="8610600" cy="236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020">
              <a:lnSpc>
                <a:spcPct val="101099"/>
              </a:lnSpc>
              <a:spcBef>
                <a:spcPts val="5"/>
              </a:spcBef>
            </a:pPr>
            <a:r>
              <a:rPr lang="en-US" sz="1800" spc="-10" dirty="0">
                <a:latin typeface="Courier New"/>
                <a:cs typeface="Courier New"/>
              </a:rPr>
              <a:t>int </a:t>
            </a:r>
            <a:r>
              <a:rPr lang="en-US" sz="1800" spc="-10" dirty="0" err="1">
                <a:solidFill>
                  <a:srgbClr val="7030A0"/>
                </a:solidFill>
                <a:latin typeface="Courier New"/>
                <a:cs typeface="Courier New"/>
              </a:rPr>
              <a:t>pthread_cond_timedwait</a:t>
            </a:r>
            <a:r>
              <a:rPr lang="en-US" sz="1800" spc="-10" dirty="0">
                <a:latin typeface="Courier New"/>
                <a:cs typeface="Courier New"/>
              </a:rPr>
              <a:t>(pthread_cond_t *cond,  					pthread_mutex_t *mutex, </a:t>
            </a:r>
          </a:p>
          <a:p>
            <a:pPr marL="12700" marR="414020">
              <a:lnSpc>
                <a:spcPct val="101099"/>
              </a:lnSpc>
              <a:spcBef>
                <a:spcPts val="5"/>
              </a:spcBef>
            </a:pPr>
            <a:r>
              <a:rPr lang="en-US" sz="1800" spc="-10" dirty="0">
                <a:latin typeface="Courier New"/>
                <a:cs typeface="Courier New"/>
              </a:rPr>
              <a:t>				const struct </a:t>
            </a:r>
            <a:r>
              <a:rPr lang="en-US" sz="1800" spc="-10" dirty="0" err="1">
                <a:latin typeface="Courier New"/>
                <a:cs typeface="Courier New"/>
              </a:rPr>
              <a:t>timespec</a:t>
            </a:r>
            <a:r>
              <a:rPr lang="en-US" sz="1800" spc="-7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*</a:t>
            </a:r>
            <a:r>
              <a:rPr lang="en-US" sz="1800" spc="-10" dirty="0" err="1">
                <a:latin typeface="Courier New"/>
                <a:cs typeface="Courier New"/>
              </a:rPr>
              <a:t>abstime</a:t>
            </a:r>
            <a:r>
              <a:rPr lang="en-US" sz="1800" spc="-10" dirty="0"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  <a:p>
            <a:pPr marL="12700" marR="1369060">
              <a:lnSpc>
                <a:spcPts val="4320"/>
              </a:lnSpc>
              <a:spcBef>
                <a:spcPts val="480"/>
              </a:spcBef>
            </a:pPr>
            <a:endParaRPr lang="en-IN" sz="1800" spc="-10" dirty="0">
              <a:latin typeface="Courier New"/>
              <a:cs typeface="Courier New"/>
            </a:endParaRPr>
          </a:p>
          <a:p>
            <a:pPr marL="12700" marR="1369060">
              <a:lnSpc>
                <a:spcPts val="4320"/>
              </a:lnSpc>
              <a:spcBef>
                <a:spcPts val="480"/>
              </a:spcBef>
            </a:pPr>
            <a:endParaRPr lang="en-IN" spc="-10" dirty="0">
              <a:latin typeface="Courier New"/>
              <a:cs typeface="Courier New"/>
            </a:endParaRPr>
          </a:p>
          <a:p>
            <a:pPr marL="12700" marR="414020">
              <a:lnSpc>
                <a:spcPct val="101099"/>
              </a:lnSpc>
              <a:spcBef>
                <a:spcPts val="5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D66259-4AA0-4D88-8899-AF2C61E15AA0}"/>
              </a:ext>
            </a:extLst>
          </p:cNvPr>
          <p:cNvSpPr/>
          <p:nvPr/>
        </p:nvSpPr>
        <p:spPr>
          <a:xfrm>
            <a:off x="475716" y="2514600"/>
            <a:ext cx="8211084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43287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Thread</a:t>
            </a:r>
            <a:r>
              <a:rPr sz="3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Synchronization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95908"/>
            <a:ext cx="7720330" cy="4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Condition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solidFill>
                  <a:srgbClr val="7030A0"/>
                </a:solidFill>
                <a:latin typeface="Calibri"/>
                <a:cs typeface="Calibri"/>
              </a:rPr>
              <a:t>pthread_cond_wait()</a:t>
            </a:r>
            <a:endParaRPr sz="25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869950" algn="l"/>
              </a:tabLst>
            </a:pP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block </a:t>
            </a:r>
            <a:r>
              <a:rPr sz="2200" dirty="0">
                <a:latin typeface="Calibri"/>
                <a:cs typeface="Calibri"/>
              </a:rPr>
              <a:t>on a </a:t>
            </a:r>
            <a:r>
              <a:rPr sz="2200" spc="-10" dirty="0">
                <a:latin typeface="Calibri"/>
                <a:cs typeface="Calibri"/>
              </a:rPr>
              <a:t>condition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endParaRPr sz="22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15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mutex locked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calling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</a:t>
            </a:r>
            <a:endParaRPr sz="2200" dirty="0">
              <a:latin typeface="Calibri"/>
              <a:cs typeface="Calibri"/>
            </a:endParaRPr>
          </a:p>
          <a:p>
            <a:pPr marL="869950" marR="5080" lvl="2" indent="-171450">
              <a:lnSpc>
                <a:spcPct val="89100"/>
              </a:lnSpc>
              <a:spcBef>
                <a:spcPts val="455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15" dirty="0">
                <a:latin typeface="Calibri"/>
                <a:cs typeface="Calibri"/>
              </a:rPr>
              <a:t>Atomically </a:t>
            </a:r>
            <a:r>
              <a:rPr sz="2200" spc="-10" dirty="0">
                <a:latin typeface="Calibri"/>
                <a:cs typeface="Calibri"/>
              </a:rPr>
              <a:t>release </a:t>
            </a:r>
            <a:r>
              <a:rPr sz="2200" spc="-15" dirty="0">
                <a:latin typeface="Calibri"/>
                <a:cs typeface="Calibri"/>
              </a:rPr>
              <a:t>mutex </a:t>
            </a:r>
            <a:r>
              <a:rPr sz="2200" spc="-5" dirty="0">
                <a:latin typeface="Calibri"/>
                <a:cs typeface="Calibri"/>
              </a:rPr>
              <a:t>and block the </a:t>
            </a:r>
            <a:r>
              <a:rPr sz="2200" spc="-10" dirty="0">
                <a:latin typeface="Calibri"/>
                <a:cs typeface="Calibri"/>
              </a:rPr>
              <a:t>calling thread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condition </a:t>
            </a:r>
            <a:r>
              <a:rPr sz="2200" spc="-15" dirty="0">
                <a:latin typeface="Calibri"/>
                <a:cs typeface="Calibri"/>
              </a:rPr>
              <a:t>variable </a:t>
            </a:r>
            <a:r>
              <a:rPr sz="2200" dirty="0">
                <a:latin typeface="Courier New"/>
                <a:cs typeface="Courier New"/>
              </a:rPr>
              <a:t>cond</a:t>
            </a:r>
            <a:r>
              <a:rPr sz="2200" dirty="0">
                <a:latin typeface="Calibri"/>
                <a:cs typeface="Calibri"/>
              </a:rPr>
              <a:t>. </a:t>
            </a:r>
            <a:r>
              <a:rPr sz="2200" spc="-20" dirty="0">
                <a:latin typeface="Calibri"/>
                <a:cs typeface="Calibri"/>
              </a:rPr>
              <a:t>Before </a:t>
            </a:r>
            <a:r>
              <a:rPr sz="2200" spc="-10" dirty="0">
                <a:latin typeface="Calibri"/>
                <a:cs typeface="Calibri"/>
              </a:rPr>
              <a:t>return,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mutex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reacquired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calling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thread.</a:t>
            </a:r>
            <a:endParaRPr sz="2200" dirty="0">
              <a:latin typeface="Calibri"/>
              <a:cs typeface="Calibri"/>
            </a:endParaRPr>
          </a:p>
          <a:p>
            <a:pPr marL="598170" lvl="1" indent="-243204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98805" algn="l"/>
              </a:tabLst>
            </a:pPr>
            <a:r>
              <a:rPr sz="2500" spc="-5" dirty="0" err="1">
                <a:solidFill>
                  <a:srgbClr val="7030A0"/>
                </a:solidFill>
                <a:latin typeface="Calibri"/>
                <a:cs typeface="Calibri"/>
              </a:rPr>
              <a:t>pthread_cond_timedwait</a:t>
            </a:r>
            <a:r>
              <a:rPr sz="2500" spc="-5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  <a:endParaRPr sz="25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69950" lvl="2" indent="-171450">
              <a:lnSpc>
                <a:spcPts val="2520"/>
              </a:lnSpc>
              <a:spcBef>
                <a:spcPts val="200"/>
              </a:spcBef>
              <a:buFont typeface="Arial"/>
              <a:buChar char="•"/>
              <a:tabLst>
                <a:tab pos="869950" algn="l"/>
              </a:tabLst>
            </a:pP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error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returned </a:t>
            </a: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0" dirty="0">
                <a:latin typeface="Calibri"/>
                <a:cs typeface="Calibri"/>
              </a:rPr>
              <a:t>absolute </a:t>
            </a:r>
            <a:r>
              <a:rPr sz="2200" dirty="0">
                <a:latin typeface="Calibri"/>
                <a:cs typeface="Calibri"/>
              </a:rPr>
              <a:t>time </a:t>
            </a:r>
            <a:r>
              <a:rPr sz="2200" spc="-5" dirty="0">
                <a:latin typeface="Calibri"/>
                <a:cs typeface="Calibri"/>
              </a:rPr>
              <a:t>specified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endParaRPr sz="2200" dirty="0">
              <a:latin typeface="Calibri"/>
              <a:cs typeface="Calibri"/>
            </a:endParaRPr>
          </a:p>
          <a:p>
            <a:pPr marL="869950">
              <a:lnSpc>
                <a:spcPts val="2520"/>
              </a:lnSpc>
            </a:pPr>
            <a:r>
              <a:rPr sz="2200" dirty="0">
                <a:latin typeface="Courier New"/>
                <a:cs typeface="Courier New"/>
              </a:rPr>
              <a:t>abstime</a:t>
            </a:r>
            <a:r>
              <a:rPr sz="2200" spc="-7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passes </a:t>
            </a:r>
            <a:r>
              <a:rPr sz="2200" spc="-20" dirty="0">
                <a:latin typeface="Calibri"/>
                <a:cs typeface="Calibri"/>
              </a:rPr>
              <a:t>before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waiting thread </a:t>
            </a:r>
            <a:r>
              <a:rPr sz="2200" spc="-5" dirty="0">
                <a:latin typeface="Calibri"/>
                <a:cs typeface="Calibri"/>
              </a:rPr>
              <a:t>is signaled.</a:t>
            </a:r>
            <a:endParaRPr sz="2200" dirty="0">
              <a:latin typeface="Calibri"/>
              <a:cs typeface="Calibri"/>
            </a:endParaRPr>
          </a:p>
          <a:p>
            <a:pPr marL="869950" marR="1062355" lvl="2" indent="-171450">
              <a:lnSpc>
                <a:spcPts val="2300"/>
              </a:lnSpc>
              <a:spcBef>
                <a:spcPts val="505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time-out </a:t>
            </a:r>
            <a:r>
              <a:rPr sz="2200" spc="-15" dirty="0">
                <a:latin typeface="Calibri"/>
                <a:cs typeface="Calibri"/>
              </a:rPr>
              <a:t>occurs,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still reacquires </a:t>
            </a:r>
            <a:r>
              <a:rPr sz="2200" spc="-15" dirty="0">
                <a:latin typeface="Calibri"/>
                <a:cs typeface="Calibri"/>
              </a:rPr>
              <a:t>mutex </a:t>
            </a:r>
            <a:r>
              <a:rPr sz="2200" spc="-20" dirty="0">
                <a:latin typeface="Calibri"/>
                <a:cs typeface="Calibri"/>
              </a:rPr>
              <a:t>before  </a:t>
            </a:r>
            <a:r>
              <a:rPr sz="2200" spc="-10" dirty="0">
                <a:latin typeface="Calibri"/>
                <a:cs typeface="Calibri"/>
              </a:rPr>
              <a:t>returning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caller.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1101</Words>
  <Application>Microsoft Office PowerPoint</Application>
  <PresentationFormat>On-screen Show (4:3)</PresentationFormat>
  <Paragraphs>153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CSCI-3753: Operating Systems  Fall 2019</vt:lpstr>
      <vt:lpstr>PowerPoint Presentation</vt:lpstr>
      <vt:lpstr>PowerPoint Presentation</vt:lpstr>
      <vt:lpstr>PowerPoint Presentation</vt:lpstr>
      <vt:lpstr>Recap</vt:lpstr>
      <vt:lpstr>Thread Synchronization</vt:lpstr>
      <vt:lpstr>Thread Synchronization</vt:lpstr>
      <vt:lpstr>Thread Synchronization</vt:lpstr>
      <vt:lpstr>Thread Synchronization</vt:lpstr>
      <vt:lpstr>Thread Synchronization</vt:lpstr>
      <vt:lpstr>Example 4 (Producer Consumer problem)</vt:lpstr>
      <vt:lpstr>Example 4 (Producer Consumer problem)</vt:lpstr>
      <vt:lpstr>PowerPoint Presentation</vt:lpstr>
      <vt:lpstr>PowerPoint Presentation</vt:lpstr>
      <vt:lpstr>Thread Synchronization</vt:lpstr>
      <vt:lpstr>Thread Synchronization</vt:lpstr>
      <vt:lpstr>Example 5 (Dining Philosophers problem)</vt:lpstr>
      <vt:lpstr>Example 5 (Dining Philosophers problem)</vt:lpstr>
      <vt:lpstr>Week 6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cp:lastModifiedBy>Biljith Thadichi</cp:lastModifiedBy>
  <cp:revision>1</cp:revision>
  <dcterms:created xsi:type="dcterms:W3CDTF">2020-10-08T23:10:03Z</dcterms:created>
  <dcterms:modified xsi:type="dcterms:W3CDTF">2020-10-09T15:02:05Z</dcterms:modified>
</cp:coreProperties>
</file>