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9"/>
  </p:notesMasterIdLst>
  <p:sldIdLst>
    <p:sldId id="282" r:id="rId3"/>
    <p:sldId id="258" r:id="rId4"/>
    <p:sldId id="261" r:id="rId5"/>
    <p:sldId id="277" r:id="rId6"/>
    <p:sldId id="262" r:id="rId7"/>
    <p:sldId id="278" r:id="rId8"/>
    <p:sldId id="276" r:id="rId9"/>
    <p:sldId id="279" r:id="rId10"/>
    <p:sldId id="263" r:id="rId11"/>
    <p:sldId id="280" r:id="rId12"/>
    <p:sldId id="265" r:id="rId13"/>
    <p:sldId id="266" r:id="rId14"/>
    <p:sldId id="268" r:id="rId15"/>
    <p:sldId id="285" r:id="rId16"/>
    <p:sldId id="275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B2627-8B64-4BAC-91D0-53DB7BCB8033}" v="17" dt="2020-10-30T05:58:3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AF7B2627-8B64-4BAC-91D0-53DB7BCB8033}"/>
    <pc:docChg chg="undo redo custSel addSld delSld modSld sldOrd addMainMaster delMainMaster">
      <pc:chgData name="Biljith Thadichi" userId="07ba884f069a40bc" providerId="LiveId" clId="{AF7B2627-8B64-4BAC-91D0-53DB7BCB8033}" dt="2020-11-13T02:16:20.118" v="427" actId="20577"/>
      <pc:docMkLst>
        <pc:docMk/>
      </pc:docMkLst>
      <pc:sldChg chg="del">
        <pc:chgData name="Biljith Thadichi" userId="07ba884f069a40bc" providerId="LiveId" clId="{AF7B2627-8B64-4BAC-91D0-53DB7BCB8033}" dt="2020-10-30T00:58:11.080" v="12" actId="47"/>
        <pc:sldMkLst>
          <pc:docMk/>
          <pc:sldMk cId="1370833436" sldId="256"/>
        </pc:sldMkLst>
      </pc:sldChg>
      <pc:sldChg chg="modSp del mod">
        <pc:chgData name="Biljith Thadichi" userId="07ba884f069a40bc" providerId="LiveId" clId="{AF7B2627-8B64-4BAC-91D0-53DB7BCB8033}" dt="2020-10-30T04:54:39.472" v="165" actId="47"/>
        <pc:sldMkLst>
          <pc:docMk/>
          <pc:sldMk cId="483337431" sldId="257"/>
        </pc:sldMkLst>
        <pc:spChg chg="mod">
          <ac:chgData name="Biljith Thadichi" userId="07ba884f069a40bc" providerId="LiveId" clId="{AF7B2627-8B64-4BAC-91D0-53DB7BCB8033}" dt="2020-10-30T04:54:18.150" v="162"/>
          <ac:spMkLst>
            <pc:docMk/>
            <pc:sldMk cId="483337431" sldId="257"/>
            <ac:spMk id="2" creationId="{00000000-0000-0000-0000-000000000000}"/>
          </ac:spMkLst>
        </pc:spChg>
      </pc:sldChg>
      <pc:sldChg chg="modSp mod">
        <pc:chgData name="Biljith Thadichi" userId="07ba884f069a40bc" providerId="LiveId" clId="{AF7B2627-8B64-4BAC-91D0-53DB7BCB8033}" dt="2020-11-13T02:16:04.438" v="424" actId="20577"/>
        <pc:sldMkLst>
          <pc:docMk/>
          <pc:sldMk cId="212504098" sldId="258"/>
        </pc:sldMkLst>
        <pc:spChg chg="mod">
          <ac:chgData name="Biljith Thadichi" userId="07ba884f069a40bc" providerId="LiveId" clId="{AF7B2627-8B64-4BAC-91D0-53DB7BCB8033}" dt="2020-11-13T02:16:04.438" v="424" actId="20577"/>
          <ac:spMkLst>
            <pc:docMk/>
            <pc:sldMk cId="212504098" sldId="258"/>
            <ac:spMk id="2" creationId="{00000000-0000-0000-0000-000000000000}"/>
          </ac:spMkLst>
        </pc:spChg>
      </pc:sldChg>
      <pc:sldChg chg="modSp del mod modShow">
        <pc:chgData name="Biljith Thadichi" userId="07ba884f069a40bc" providerId="LiveId" clId="{AF7B2627-8B64-4BAC-91D0-53DB7BCB8033}" dt="2020-10-30T05:52:37.539" v="259" actId="2696"/>
        <pc:sldMkLst>
          <pc:docMk/>
          <pc:sldMk cId="2216895281" sldId="259"/>
        </pc:sldMkLst>
        <pc:spChg chg="mod">
          <ac:chgData name="Biljith Thadichi" userId="07ba884f069a40bc" providerId="LiveId" clId="{AF7B2627-8B64-4BAC-91D0-53DB7BCB8033}" dt="2020-10-30T05:07:53.676" v="184" actId="1076"/>
          <ac:spMkLst>
            <pc:docMk/>
            <pc:sldMk cId="2216895281" sldId="259"/>
            <ac:spMk id="2" creationId="{00000000-0000-0000-0000-000000000000}"/>
          </ac:spMkLst>
        </pc:spChg>
      </pc:sldChg>
      <pc:sldChg chg="del">
        <pc:chgData name="Biljith Thadichi" userId="07ba884f069a40bc" providerId="LiveId" clId="{AF7B2627-8B64-4BAC-91D0-53DB7BCB8033}" dt="2020-10-30T04:56:20.835" v="183" actId="2696"/>
        <pc:sldMkLst>
          <pc:docMk/>
          <pc:sldMk cId="2778313802" sldId="260"/>
        </pc:sldMkLst>
      </pc:sldChg>
      <pc:sldChg chg="addSp delSp modSp mod modNotesTx">
        <pc:chgData name="Biljith Thadichi" userId="07ba884f069a40bc" providerId="LiveId" clId="{AF7B2627-8B64-4BAC-91D0-53DB7BCB8033}" dt="2020-10-30T05:07:57.420" v="185" actId="1076"/>
        <pc:sldMkLst>
          <pc:docMk/>
          <pc:sldMk cId="3759307426" sldId="261"/>
        </pc:sldMkLst>
        <pc:spChg chg="mod">
          <ac:chgData name="Biljith Thadichi" userId="07ba884f069a40bc" providerId="LiveId" clId="{AF7B2627-8B64-4BAC-91D0-53DB7BCB8033}" dt="2020-10-30T05:07:57.420" v="185" actId="1076"/>
          <ac:spMkLst>
            <pc:docMk/>
            <pc:sldMk cId="3759307426" sldId="261"/>
            <ac:spMk id="2" creationId="{00000000-0000-0000-0000-000000000000}"/>
          </ac:spMkLst>
        </pc:spChg>
        <pc:spChg chg="add del mod">
          <ac:chgData name="Biljith Thadichi" userId="07ba884f069a40bc" providerId="LiveId" clId="{AF7B2627-8B64-4BAC-91D0-53DB7BCB8033}" dt="2020-10-30T02:19:52.083" v="108" actId="478"/>
          <ac:spMkLst>
            <pc:docMk/>
            <pc:sldMk cId="3759307426" sldId="261"/>
            <ac:spMk id="5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2:19:13.891" v="94" actId="478"/>
          <ac:spMkLst>
            <pc:docMk/>
            <pc:sldMk cId="3759307426" sldId="261"/>
            <ac:spMk id="6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2:19:12.955" v="93" actId="478"/>
          <ac:spMkLst>
            <pc:docMk/>
            <pc:sldMk cId="3759307426" sldId="261"/>
            <ac:spMk id="7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2:19:11.372" v="92" actId="478"/>
          <ac:spMkLst>
            <pc:docMk/>
            <pc:sldMk cId="3759307426" sldId="261"/>
            <ac:spMk id="8" creationId="{00000000-0000-0000-0000-000000000000}"/>
          </ac:spMkLst>
        </pc:spChg>
        <pc:graphicFrameChg chg="del">
          <ac:chgData name="Biljith Thadichi" userId="07ba884f069a40bc" providerId="LiveId" clId="{AF7B2627-8B64-4BAC-91D0-53DB7BCB8033}" dt="2020-10-30T02:19:07.999" v="91" actId="478"/>
          <ac:graphicFrameMkLst>
            <pc:docMk/>
            <pc:sldMk cId="3759307426" sldId="261"/>
            <ac:graphicFrameMk id="4" creationId="{00000000-0000-0000-0000-000000000000}"/>
          </ac:graphicFrameMkLst>
        </pc:graphicFrameChg>
      </pc:sldChg>
      <pc:sldChg chg="addSp delSp modSp mod">
        <pc:chgData name="Biljith Thadichi" userId="07ba884f069a40bc" providerId="LiveId" clId="{AF7B2627-8B64-4BAC-91D0-53DB7BCB8033}" dt="2020-10-30T05:08:05.084" v="188" actId="1076"/>
        <pc:sldMkLst>
          <pc:docMk/>
          <pc:sldMk cId="1063283402" sldId="262"/>
        </pc:sldMkLst>
        <pc:spChg chg="mod">
          <ac:chgData name="Biljith Thadichi" userId="07ba884f069a40bc" providerId="LiveId" clId="{AF7B2627-8B64-4BAC-91D0-53DB7BCB8033}" dt="2020-10-30T05:08:05.084" v="188" actId="1076"/>
          <ac:spMkLst>
            <pc:docMk/>
            <pc:sldMk cId="1063283402" sldId="262"/>
            <ac:spMk id="2" creationId="{00000000-0000-0000-0000-000000000000}"/>
          </ac:spMkLst>
        </pc:spChg>
        <pc:spChg chg="add del">
          <ac:chgData name="Biljith Thadichi" userId="07ba884f069a40bc" providerId="LiveId" clId="{AF7B2627-8B64-4BAC-91D0-53DB7BCB8033}" dt="2020-10-30T02:20:12.979" v="110" actId="478"/>
          <ac:spMkLst>
            <pc:docMk/>
            <pc:sldMk cId="1063283402" sldId="262"/>
            <ac:spMk id="5" creationId="{00000000-0000-0000-0000-000000000000}"/>
          </ac:spMkLst>
        </pc:spChg>
        <pc:spChg chg="add del">
          <ac:chgData name="Biljith Thadichi" userId="07ba884f069a40bc" providerId="LiveId" clId="{AF7B2627-8B64-4BAC-91D0-53DB7BCB8033}" dt="2020-10-30T02:20:12.979" v="110" actId="478"/>
          <ac:spMkLst>
            <pc:docMk/>
            <pc:sldMk cId="1063283402" sldId="262"/>
            <ac:spMk id="6" creationId="{00000000-0000-0000-0000-000000000000}"/>
          </ac:spMkLst>
        </pc:spChg>
        <pc:spChg chg="add del">
          <ac:chgData name="Biljith Thadichi" userId="07ba884f069a40bc" providerId="LiveId" clId="{AF7B2627-8B64-4BAC-91D0-53DB7BCB8033}" dt="2020-10-30T02:20:12.979" v="110" actId="478"/>
          <ac:spMkLst>
            <pc:docMk/>
            <pc:sldMk cId="1063283402" sldId="262"/>
            <ac:spMk id="7" creationId="{00000000-0000-0000-0000-000000000000}"/>
          </ac:spMkLst>
        </pc:spChg>
        <pc:spChg chg="add del">
          <ac:chgData name="Biljith Thadichi" userId="07ba884f069a40bc" providerId="LiveId" clId="{AF7B2627-8B64-4BAC-91D0-53DB7BCB8033}" dt="2020-10-30T02:20:12.979" v="110" actId="478"/>
          <ac:spMkLst>
            <pc:docMk/>
            <pc:sldMk cId="1063283402" sldId="262"/>
            <ac:spMk id="8" creationId="{00000000-0000-0000-0000-000000000000}"/>
          </ac:spMkLst>
        </pc:spChg>
        <pc:graphicFrameChg chg="add del">
          <ac:chgData name="Biljith Thadichi" userId="07ba884f069a40bc" providerId="LiveId" clId="{AF7B2627-8B64-4BAC-91D0-53DB7BCB8033}" dt="2020-10-30T02:20:12.979" v="110" actId="478"/>
          <ac:graphicFrameMkLst>
            <pc:docMk/>
            <pc:sldMk cId="1063283402" sldId="262"/>
            <ac:graphicFrameMk id="4" creationId="{00000000-0000-0000-0000-000000000000}"/>
          </ac:graphicFrameMkLst>
        </pc:graphicFrameChg>
      </pc:sldChg>
      <pc:sldChg chg="delSp modSp mod">
        <pc:chgData name="Biljith Thadichi" userId="07ba884f069a40bc" providerId="LiveId" clId="{AF7B2627-8B64-4BAC-91D0-53DB7BCB8033}" dt="2020-10-30T14:23:50.258" v="421" actId="20577"/>
        <pc:sldMkLst>
          <pc:docMk/>
          <pc:sldMk cId="1756808801" sldId="263"/>
        </pc:sldMkLst>
        <pc:spChg chg="mod">
          <ac:chgData name="Biljith Thadichi" userId="07ba884f069a40bc" providerId="LiveId" clId="{AF7B2627-8B64-4BAC-91D0-53DB7BCB8033}" dt="2020-10-30T05:10:34.175" v="192" actId="1076"/>
          <ac:spMkLst>
            <pc:docMk/>
            <pc:sldMk cId="1756808801" sldId="263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14:23:50.258" v="421" actId="20577"/>
          <ac:spMkLst>
            <pc:docMk/>
            <pc:sldMk cId="1756808801" sldId="263"/>
            <ac:spMk id="3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2:23:08.515" v="146" actId="478"/>
          <ac:spMkLst>
            <pc:docMk/>
            <pc:sldMk cId="1756808801" sldId="263"/>
            <ac:spMk id="6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2:23:08.515" v="146" actId="478"/>
          <ac:spMkLst>
            <pc:docMk/>
            <pc:sldMk cId="1756808801" sldId="263"/>
            <ac:spMk id="7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2:23:08.515" v="146" actId="478"/>
          <ac:spMkLst>
            <pc:docMk/>
            <pc:sldMk cId="1756808801" sldId="263"/>
            <ac:spMk id="8" creationId="{00000000-0000-0000-0000-000000000000}"/>
          </ac:spMkLst>
        </pc:spChg>
        <pc:graphicFrameChg chg="del">
          <ac:chgData name="Biljith Thadichi" userId="07ba884f069a40bc" providerId="LiveId" clId="{AF7B2627-8B64-4BAC-91D0-53DB7BCB8033}" dt="2020-10-30T02:23:08.515" v="146" actId="478"/>
          <ac:graphicFrameMkLst>
            <pc:docMk/>
            <pc:sldMk cId="1756808801" sldId="263"/>
            <ac:graphicFrameMk id="5" creationId="{00000000-0000-0000-0000-000000000000}"/>
          </ac:graphicFrameMkLst>
        </pc:graphicFrameChg>
      </pc:sldChg>
      <pc:sldChg chg="modSp add del mod modShow">
        <pc:chgData name="Biljith Thadichi" userId="07ba884f069a40bc" providerId="LiveId" clId="{AF7B2627-8B64-4BAC-91D0-53DB7BCB8033}" dt="2020-10-30T05:52:42.709" v="260" actId="2696"/>
        <pc:sldMkLst>
          <pc:docMk/>
          <pc:sldMk cId="0" sldId="264"/>
        </pc:sldMkLst>
        <pc:spChg chg="mod">
          <ac:chgData name="Biljith Thadichi" userId="07ba884f069a40bc" providerId="LiveId" clId="{AF7B2627-8B64-4BAC-91D0-53DB7BCB8033}" dt="2020-10-30T05:11:07.567" v="196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04:53:23.580" v="153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add mod setBg">
        <pc:chgData name="Biljith Thadichi" userId="07ba884f069a40bc" providerId="LiveId" clId="{AF7B2627-8B64-4BAC-91D0-53DB7BCB8033}" dt="2020-10-30T05:58:52.752" v="391" actId="1076"/>
        <pc:sldMkLst>
          <pc:docMk/>
          <pc:sldMk cId="0" sldId="265"/>
        </pc:sldMkLst>
        <pc:spChg chg="mod">
          <ac:chgData name="Biljith Thadichi" userId="07ba884f069a40bc" providerId="LiveId" clId="{AF7B2627-8B64-4BAC-91D0-53DB7BCB8033}" dt="2020-10-30T05:58:52.752" v="391" actId="1076"/>
          <ac:spMkLst>
            <pc:docMk/>
            <pc:sldMk cId="0" sldId="265"/>
            <ac:spMk id="2" creationId="{00000000-0000-0000-0000-000000000000}"/>
          </ac:spMkLst>
        </pc:spChg>
      </pc:sldChg>
      <pc:sldChg chg="modSp add mod">
        <pc:chgData name="Biljith Thadichi" userId="07ba884f069a40bc" providerId="LiveId" clId="{AF7B2627-8B64-4BAC-91D0-53DB7BCB8033}" dt="2020-10-30T05:11:48.885" v="201" actId="1076"/>
        <pc:sldMkLst>
          <pc:docMk/>
          <pc:sldMk cId="0" sldId="266"/>
        </pc:sldMkLst>
        <pc:spChg chg="mod">
          <ac:chgData name="Biljith Thadichi" userId="07ba884f069a40bc" providerId="LiveId" clId="{AF7B2627-8B64-4BAC-91D0-53DB7BCB8033}" dt="2020-10-30T05:11:48.885" v="201" actId="1076"/>
          <ac:spMkLst>
            <pc:docMk/>
            <pc:sldMk cId="0" sldId="266"/>
            <ac:spMk id="2" creationId="{00000000-0000-0000-0000-000000000000}"/>
          </ac:spMkLst>
        </pc:spChg>
      </pc:sldChg>
      <pc:sldChg chg="modSp add del mod modShow">
        <pc:chgData name="Biljith Thadichi" userId="07ba884f069a40bc" providerId="LiveId" clId="{AF7B2627-8B64-4BAC-91D0-53DB7BCB8033}" dt="2020-10-30T05:52:47.717" v="261" actId="2696"/>
        <pc:sldMkLst>
          <pc:docMk/>
          <pc:sldMk cId="0" sldId="267"/>
        </pc:sldMkLst>
        <pc:spChg chg="mod">
          <ac:chgData name="Biljith Thadichi" userId="07ba884f069a40bc" providerId="LiveId" clId="{AF7B2627-8B64-4BAC-91D0-53DB7BCB8033}" dt="2020-10-30T05:12:21.863" v="203" actId="1076"/>
          <ac:spMkLst>
            <pc:docMk/>
            <pc:sldMk cId="0" sldId="267"/>
            <ac:spMk id="2" creationId="{00000000-0000-0000-0000-000000000000}"/>
          </ac:spMkLst>
        </pc:spChg>
      </pc:sldChg>
      <pc:sldChg chg="modSp add mod">
        <pc:chgData name="Biljith Thadichi" userId="07ba884f069a40bc" providerId="LiveId" clId="{AF7B2627-8B64-4BAC-91D0-53DB7BCB8033}" dt="2020-10-30T05:14:31.123" v="206" actId="1076"/>
        <pc:sldMkLst>
          <pc:docMk/>
          <pc:sldMk cId="0" sldId="268"/>
        </pc:sldMkLst>
        <pc:spChg chg="mod">
          <ac:chgData name="Biljith Thadichi" userId="07ba884f069a40bc" providerId="LiveId" clId="{AF7B2627-8B64-4BAC-91D0-53DB7BCB8033}" dt="2020-10-30T05:14:31.123" v="206" actId="1076"/>
          <ac:spMkLst>
            <pc:docMk/>
            <pc:sldMk cId="0" sldId="268"/>
            <ac:spMk id="2" creationId="{00000000-0000-0000-0000-000000000000}"/>
          </ac:spMkLst>
        </pc:spChg>
      </pc:sldChg>
      <pc:sldChg chg="modSp add del mod modShow">
        <pc:chgData name="Biljith Thadichi" userId="07ba884f069a40bc" providerId="LiveId" clId="{AF7B2627-8B64-4BAC-91D0-53DB7BCB8033}" dt="2020-10-30T05:52:54.662" v="262" actId="2696"/>
        <pc:sldMkLst>
          <pc:docMk/>
          <pc:sldMk cId="0" sldId="269"/>
        </pc:sldMkLst>
        <pc:spChg chg="mod">
          <ac:chgData name="Biljith Thadichi" userId="07ba884f069a40bc" providerId="LiveId" clId="{AF7B2627-8B64-4BAC-91D0-53DB7BCB8033}" dt="2020-10-30T05:14:56.759" v="208" actId="108"/>
          <ac:spMkLst>
            <pc:docMk/>
            <pc:sldMk cId="0" sldId="269"/>
            <ac:spMk id="2" creationId="{00000000-0000-0000-0000-000000000000}"/>
          </ac:spMkLst>
        </pc:spChg>
      </pc:sldChg>
      <pc:sldChg chg="modSp add del mod modShow">
        <pc:chgData name="Biljith Thadichi" userId="07ba884f069a40bc" providerId="LiveId" clId="{AF7B2627-8B64-4BAC-91D0-53DB7BCB8033}" dt="2020-10-30T05:52:59.236" v="263" actId="47"/>
        <pc:sldMkLst>
          <pc:docMk/>
          <pc:sldMk cId="0" sldId="270"/>
        </pc:sldMkLst>
        <pc:spChg chg="mod">
          <ac:chgData name="Biljith Thadichi" userId="07ba884f069a40bc" providerId="LiveId" clId="{AF7B2627-8B64-4BAC-91D0-53DB7BCB8033}" dt="2020-10-30T05:17:45.085" v="212" actId="1076"/>
          <ac:spMkLst>
            <pc:docMk/>
            <pc:sldMk cId="0" sldId="270"/>
            <ac:spMk id="2" creationId="{00000000-0000-0000-0000-000000000000}"/>
          </ac:spMkLst>
        </pc:spChg>
      </pc:sldChg>
      <pc:sldChg chg="add del mod modShow">
        <pc:chgData name="Biljith Thadichi" userId="07ba884f069a40bc" providerId="LiveId" clId="{AF7B2627-8B64-4BAC-91D0-53DB7BCB8033}" dt="2020-10-30T05:52:59.236" v="263" actId="47"/>
        <pc:sldMkLst>
          <pc:docMk/>
          <pc:sldMk cId="0" sldId="271"/>
        </pc:sldMkLst>
      </pc:sldChg>
      <pc:sldChg chg="add del mod modShow">
        <pc:chgData name="Biljith Thadichi" userId="07ba884f069a40bc" providerId="LiveId" clId="{AF7B2627-8B64-4BAC-91D0-53DB7BCB8033}" dt="2020-10-30T05:52:59.236" v="263" actId="47"/>
        <pc:sldMkLst>
          <pc:docMk/>
          <pc:sldMk cId="0" sldId="272"/>
        </pc:sldMkLst>
      </pc:sldChg>
      <pc:sldChg chg="modSp add del mod">
        <pc:chgData name="Biljith Thadichi" userId="07ba884f069a40bc" providerId="LiveId" clId="{AF7B2627-8B64-4BAC-91D0-53DB7BCB8033}" dt="2020-10-30T05:52:59.236" v="263" actId="47"/>
        <pc:sldMkLst>
          <pc:docMk/>
          <pc:sldMk cId="0" sldId="273"/>
        </pc:sldMkLst>
        <pc:spChg chg="mod">
          <ac:chgData name="Biljith Thadichi" userId="07ba884f069a40bc" providerId="LiveId" clId="{AF7B2627-8B64-4BAC-91D0-53DB7BCB8033}" dt="2020-10-30T05:18:36.784" v="217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05:18:21.856" v="214" actId="108"/>
          <ac:spMkLst>
            <pc:docMk/>
            <pc:sldMk cId="0" sldId="273"/>
            <ac:spMk id="4" creationId="{00000000-0000-0000-0000-000000000000}"/>
          </ac:spMkLst>
        </pc:spChg>
      </pc:sldChg>
      <pc:sldChg chg="modSp add del mod">
        <pc:chgData name="Biljith Thadichi" userId="07ba884f069a40bc" providerId="LiveId" clId="{AF7B2627-8B64-4BAC-91D0-53DB7BCB8033}" dt="2020-10-30T04:53:10.996" v="152" actId="2696"/>
        <pc:sldMkLst>
          <pc:docMk/>
          <pc:sldMk cId="0" sldId="274"/>
        </pc:sldMkLst>
        <pc:graphicFrameChg chg="modGraphic">
          <ac:chgData name="Biljith Thadichi" userId="07ba884f069a40bc" providerId="LiveId" clId="{AF7B2627-8B64-4BAC-91D0-53DB7BCB8033}" dt="2020-10-30T04:52:28.623" v="151" actId="6549"/>
          <ac:graphicFrameMkLst>
            <pc:docMk/>
            <pc:sldMk cId="0" sldId="274"/>
            <ac:graphicFrameMk id="3" creationId="{00000000-0000-0000-0000-000000000000}"/>
          </ac:graphicFrameMkLst>
        </pc:graphicFrameChg>
      </pc:sldChg>
      <pc:sldChg chg="modSp add mod">
        <pc:chgData name="Biljith Thadichi" userId="07ba884f069a40bc" providerId="LiveId" clId="{AF7B2627-8B64-4BAC-91D0-53DB7BCB8033}" dt="2020-10-30T05:57:11.355" v="373" actId="20577"/>
        <pc:sldMkLst>
          <pc:docMk/>
          <pc:sldMk cId="0" sldId="275"/>
        </pc:sldMkLst>
        <pc:spChg chg="mod">
          <ac:chgData name="Biljith Thadichi" userId="07ba884f069a40bc" providerId="LiveId" clId="{AF7B2627-8B64-4BAC-91D0-53DB7BCB8033}" dt="2020-10-30T05:57:08.793" v="360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05:57:11.355" v="373" actId="20577"/>
          <ac:spMkLst>
            <pc:docMk/>
            <pc:sldMk cId="0" sldId="275"/>
            <ac:spMk id="3" creationId="{00000000-0000-0000-0000-000000000000}"/>
          </ac:spMkLst>
        </pc:spChg>
      </pc:sldChg>
      <pc:sldChg chg="addSp delSp modSp add mod">
        <pc:chgData name="Biljith Thadichi" userId="07ba884f069a40bc" providerId="LiveId" clId="{AF7B2627-8B64-4BAC-91D0-53DB7BCB8033}" dt="2020-10-30T05:09:05.720" v="190" actId="1076"/>
        <pc:sldMkLst>
          <pc:docMk/>
          <pc:sldMk cId="1498175311" sldId="276"/>
        </pc:sldMkLst>
        <pc:spChg chg="mod">
          <ac:chgData name="Biljith Thadichi" userId="07ba884f069a40bc" providerId="LiveId" clId="{AF7B2627-8B64-4BAC-91D0-53DB7BCB8033}" dt="2020-10-30T05:09:05.720" v="190" actId="1076"/>
          <ac:spMkLst>
            <pc:docMk/>
            <pc:sldMk cId="1498175311" sldId="276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02:17:16.788" v="63" actId="20577"/>
          <ac:spMkLst>
            <pc:docMk/>
            <pc:sldMk cId="1498175311" sldId="276"/>
            <ac:spMk id="3" creationId="{00000000-0000-0000-0000-000000000000}"/>
          </ac:spMkLst>
        </pc:spChg>
        <pc:spChg chg="del mod">
          <ac:chgData name="Biljith Thadichi" userId="07ba884f069a40bc" providerId="LiveId" clId="{AF7B2627-8B64-4BAC-91D0-53DB7BCB8033}" dt="2020-10-30T02:22:26.397" v="143" actId="478"/>
          <ac:spMkLst>
            <pc:docMk/>
            <pc:sldMk cId="1498175311" sldId="276"/>
            <ac:spMk id="5" creationId="{00000000-0000-0000-0000-000000000000}"/>
          </ac:spMkLst>
        </pc:spChg>
        <pc:spChg chg="del mod">
          <ac:chgData name="Biljith Thadichi" userId="07ba884f069a40bc" providerId="LiveId" clId="{AF7B2627-8B64-4BAC-91D0-53DB7BCB8033}" dt="2020-10-30T02:22:26.397" v="143" actId="478"/>
          <ac:spMkLst>
            <pc:docMk/>
            <pc:sldMk cId="1498175311" sldId="276"/>
            <ac:spMk id="6" creationId="{00000000-0000-0000-0000-000000000000}"/>
          </ac:spMkLst>
        </pc:spChg>
        <pc:spChg chg="del mod">
          <ac:chgData name="Biljith Thadichi" userId="07ba884f069a40bc" providerId="LiveId" clId="{AF7B2627-8B64-4BAC-91D0-53DB7BCB8033}" dt="2020-10-30T02:22:26.397" v="143" actId="478"/>
          <ac:spMkLst>
            <pc:docMk/>
            <pc:sldMk cId="1498175311" sldId="276"/>
            <ac:spMk id="7" creationId="{00000000-0000-0000-0000-000000000000}"/>
          </ac:spMkLst>
        </pc:spChg>
        <pc:spChg chg="del mod">
          <ac:chgData name="Biljith Thadichi" userId="07ba884f069a40bc" providerId="LiveId" clId="{AF7B2627-8B64-4BAC-91D0-53DB7BCB8033}" dt="2020-10-30T02:22:26.397" v="143" actId="478"/>
          <ac:spMkLst>
            <pc:docMk/>
            <pc:sldMk cId="1498175311" sldId="276"/>
            <ac:spMk id="8" creationId="{00000000-0000-0000-0000-000000000000}"/>
          </ac:spMkLst>
        </pc:spChg>
        <pc:spChg chg="add del mod">
          <ac:chgData name="Biljith Thadichi" userId="07ba884f069a40bc" providerId="LiveId" clId="{AF7B2627-8B64-4BAC-91D0-53DB7BCB8033}" dt="2020-10-30T02:22:26.397" v="143" actId="478"/>
          <ac:spMkLst>
            <pc:docMk/>
            <pc:sldMk cId="1498175311" sldId="276"/>
            <ac:spMk id="13" creationId="{E061B9C1-EB02-4257-9301-B6F1B56F445D}"/>
          </ac:spMkLst>
        </pc:spChg>
        <pc:graphicFrameChg chg="del mod modGraphic">
          <ac:chgData name="Biljith Thadichi" userId="07ba884f069a40bc" providerId="LiveId" clId="{AF7B2627-8B64-4BAC-91D0-53DB7BCB8033}" dt="2020-10-30T02:22:26.397" v="143" actId="478"/>
          <ac:graphicFrameMkLst>
            <pc:docMk/>
            <pc:sldMk cId="1498175311" sldId="276"/>
            <ac:graphicFrameMk id="4" creationId="{00000000-0000-0000-0000-000000000000}"/>
          </ac:graphicFrameMkLst>
        </pc:graphicFrameChg>
        <pc:graphicFrameChg chg="modGraphic">
          <ac:chgData name="Biljith Thadichi" userId="07ba884f069a40bc" providerId="LiveId" clId="{AF7B2627-8B64-4BAC-91D0-53DB7BCB8033}" dt="2020-10-30T02:18:32.115" v="89" actId="20577"/>
          <ac:graphicFrameMkLst>
            <pc:docMk/>
            <pc:sldMk cId="1498175311" sldId="276"/>
            <ac:graphicFrameMk id="9" creationId="{00000000-0000-0000-0000-000000000000}"/>
          </ac:graphicFrameMkLst>
        </pc:graphicFrameChg>
      </pc:sldChg>
      <pc:sldChg chg="modSp add mod">
        <pc:chgData name="Biljith Thadichi" userId="07ba884f069a40bc" providerId="LiveId" clId="{AF7B2627-8B64-4BAC-91D0-53DB7BCB8033}" dt="2020-10-30T05:08:01.590" v="187" actId="1076"/>
        <pc:sldMkLst>
          <pc:docMk/>
          <pc:sldMk cId="1118364918" sldId="277"/>
        </pc:sldMkLst>
        <pc:spChg chg="mod">
          <ac:chgData name="Biljith Thadichi" userId="07ba884f069a40bc" providerId="LiveId" clId="{AF7B2627-8B64-4BAC-91D0-53DB7BCB8033}" dt="2020-10-30T05:08:01.590" v="187" actId="1076"/>
          <ac:spMkLst>
            <pc:docMk/>
            <pc:sldMk cId="1118364918" sldId="277"/>
            <ac:spMk id="2" creationId="{00000000-0000-0000-0000-000000000000}"/>
          </ac:spMkLst>
        </pc:spChg>
      </pc:sldChg>
      <pc:sldChg chg="modSp add mod">
        <pc:chgData name="Biljith Thadichi" userId="07ba884f069a40bc" providerId="LiveId" clId="{AF7B2627-8B64-4BAC-91D0-53DB7BCB8033}" dt="2020-10-30T05:08:11.196" v="189" actId="1076"/>
        <pc:sldMkLst>
          <pc:docMk/>
          <pc:sldMk cId="1216626672" sldId="278"/>
        </pc:sldMkLst>
        <pc:spChg chg="mod">
          <ac:chgData name="Biljith Thadichi" userId="07ba884f069a40bc" providerId="LiveId" clId="{AF7B2627-8B64-4BAC-91D0-53DB7BCB8033}" dt="2020-10-30T05:08:11.196" v="189" actId="1076"/>
          <ac:spMkLst>
            <pc:docMk/>
            <pc:sldMk cId="1216626672" sldId="278"/>
            <ac:spMk id="2" creationId="{00000000-0000-0000-0000-000000000000}"/>
          </ac:spMkLst>
        </pc:spChg>
      </pc:sldChg>
      <pc:sldChg chg="modSp add mod">
        <pc:chgData name="Biljith Thadichi" userId="07ba884f069a40bc" providerId="LiveId" clId="{AF7B2627-8B64-4BAC-91D0-53DB7BCB8033}" dt="2020-10-30T05:10:28.744" v="191" actId="1076"/>
        <pc:sldMkLst>
          <pc:docMk/>
          <pc:sldMk cId="2823774638" sldId="279"/>
        </pc:sldMkLst>
        <pc:spChg chg="mod">
          <ac:chgData name="Biljith Thadichi" userId="07ba884f069a40bc" providerId="LiveId" clId="{AF7B2627-8B64-4BAC-91D0-53DB7BCB8033}" dt="2020-10-30T05:10:28.744" v="191" actId="1076"/>
          <ac:spMkLst>
            <pc:docMk/>
            <pc:sldMk cId="2823774638" sldId="279"/>
            <ac:spMk id="2" creationId="{00000000-0000-0000-0000-000000000000}"/>
          </ac:spMkLst>
        </pc:spChg>
      </pc:sldChg>
      <pc:sldChg chg="modSp add mod">
        <pc:chgData name="Biljith Thadichi" userId="07ba884f069a40bc" providerId="LiveId" clId="{AF7B2627-8B64-4BAC-91D0-53DB7BCB8033}" dt="2020-10-30T05:44:28.317" v="257" actId="20577"/>
        <pc:sldMkLst>
          <pc:docMk/>
          <pc:sldMk cId="3082549176" sldId="280"/>
        </pc:sldMkLst>
        <pc:spChg chg="mod">
          <ac:chgData name="Biljith Thadichi" userId="07ba884f069a40bc" providerId="LiveId" clId="{AF7B2627-8B64-4BAC-91D0-53DB7BCB8033}" dt="2020-10-30T05:11:03.277" v="195" actId="1076"/>
          <ac:spMkLst>
            <pc:docMk/>
            <pc:sldMk cId="3082549176" sldId="280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05:44:28.317" v="257" actId="20577"/>
          <ac:spMkLst>
            <pc:docMk/>
            <pc:sldMk cId="3082549176" sldId="280"/>
            <ac:spMk id="3" creationId="{00000000-0000-0000-0000-000000000000}"/>
          </ac:spMkLst>
        </pc:spChg>
      </pc:sldChg>
      <pc:sldChg chg="delSp modSp add del mod ord">
        <pc:chgData name="Biljith Thadichi" userId="07ba884f069a40bc" providerId="LiveId" clId="{AF7B2627-8B64-4BAC-91D0-53DB7BCB8033}" dt="2020-10-30T05:37:46.344" v="255" actId="47"/>
        <pc:sldMkLst>
          <pc:docMk/>
          <pc:sldMk cId="151696533" sldId="281"/>
        </pc:sldMkLst>
        <pc:spChg chg="mod">
          <ac:chgData name="Biljith Thadichi" userId="07ba884f069a40bc" providerId="LiveId" clId="{AF7B2627-8B64-4BAC-91D0-53DB7BCB8033}" dt="2020-10-30T05:10:39.925" v="193" actId="1076"/>
          <ac:spMkLst>
            <pc:docMk/>
            <pc:sldMk cId="151696533" sldId="281"/>
            <ac:spMk id="2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3:25:03.940" v="148" actId="478"/>
          <ac:spMkLst>
            <pc:docMk/>
            <pc:sldMk cId="151696533" sldId="281"/>
            <ac:spMk id="6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3:25:03.940" v="148" actId="478"/>
          <ac:spMkLst>
            <pc:docMk/>
            <pc:sldMk cId="151696533" sldId="281"/>
            <ac:spMk id="7" creationId="{00000000-0000-0000-0000-000000000000}"/>
          </ac:spMkLst>
        </pc:spChg>
        <pc:spChg chg="del">
          <ac:chgData name="Biljith Thadichi" userId="07ba884f069a40bc" providerId="LiveId" clId="{AF7B2627-8B64-4BAC-91D0-53DB7BCB8033}" dt="2020-10-30T03:25:03.940" v="148" actId="478"/>
          <ac:spMkLst>
            <pc:docMk/>
            <pc:sldMk cId="151696533" sldId="281"/>
            <ac:spMk id="8" creationId="{00000000-0000-0000-0000-000000000000}"/>
          </ac:spMkLst>
        </pc:spChg>
        <pc:graphicFrameChg chg="del">
          <ac:chgData name="Biljith Thadichi" userId="07ba884f069a40bc" providerId="LiveId" clId="{AF7B2627-8B64-4BAC-91D0-53DB7BCB8033}" dt="2020-10-30T03:25:03.940" v="148" actId="478"/>
          <ac:graphicFrameMkLst>
            <pc:docMk/>
            <pc:sldMk cId="151696533" sldId="281"/>
            <ac:graphicFrameMk id="5" creationId="{00000000-0000-0000-0000-000000000000}"/>
          </ac:graphicFrameMkLst>
        </pc:graphicFrameChg>
      </pc:sldChg>
      <pc:sldChg chg="modSp add mod">
        <pc:chgData name="Biljith Thadichi" userId="07ba884f069a40bc" providerId="LiveId" clId="{AF7B2627-8B64-4BAC-91D0-53DB7BCB8033}" dt="2020-10-30T04:55:06.146" v="182" actId="20577"/>
        <pc:sldMkLst>
          <pc:docMk/>
          <pc:sldMk cId="3600040861" sldId="282"/>
        </pc:sldMkLst>
        <pc:spChg chg="mod">
          <ac:chgData name="Biljith Thadichi" userId="07ba884f069a40bc" providerId="LiveId" clId="{AF7B2627-8B64-4BAC-91D0-53DB7BCB8033}" dt="2020-10-30T04:54:46.107" v="169" actId="20577"/>
          <ac:spMkLst>
            <pc:docMk/>
            <pc:sldMk cId="3600040861" sldId="282"/>
            <ac:spMk id="2" creationId="{00000000-0000-0000-0000-000000000000}"/>
          </ac:spMkLst>
        </pc:spChg>
        <pc:spChg chg="mod">
          <ac:chgData name="Biljith Thadichi" userId="07ba884f069a40bc" providerId="LiveId" clId="{AF7B2627-8B64-4BAC-91D0-53DB7BCB8033}" dt="2020-10-30T04:55:06.146" v="182" actId="20577"/>
          <ac:spMkLst>
            <pc:docMk/>
            <pc:sldMk cId="3600040861" sldId="282"/>
            <ac:spMk id="3" creationId="{00000000-0000-0000-0000-000000000000}"/>
          </ac:spMkLst>
        </pc:spChg>
      </pc:sldChg>
      <pc:sldChg chg="modSp add del mod ord">
        <pc:chgData name="Biljith Thadichi" userId="07ba884f069a40bc" providerId="LiveId" clId="{AF7B2627-8B64-4BAC-91D0-53DB7BCB8033}" dt="2020-11-13T02:16:20.118" v="427" actId="20577"/>
        <pc:sldMkLst>
          <pc:docMk/>
          <pc:sldMk cId="3622000875" sldId="283"/>
        </pc:sldMkLst>
        <pc:spChg chg="mod">
          <ac:chgData name="Biljith Thadichi" userId="07ba884f069a40bc" providerId="LiveId" clId="{AF7B2627-8B64-4BAC-91D0-53DB7BCB8033}" dt="2020-11-13T02:16:20.118" v="427" actId="20577"/>
          <ac:spMkLst>
            <pc:docMk/>
            <pc:sldMk cId="3622000875" sldId="283"/>
            <ac:spMk id="2" creationId="{00000000-0000-0000-0000-000000000000}"/>
          </ac:spMkLst>
        </pc:spChg>
      </pc:sldChg>
      <pc:sldChg chg="add del ord">
        <pc:chgData name="Biljith Thadichi" userId="07ba884f069a40bc" providerId="LiveId" clId="{AF7B2627-8B64-4BAC-91D0-53DB7BCB8033}" dt="2020-10-30T05:58:19.117" v="381" actId="2696"/>
        <pc:sldMkLst>
          <pc:docMk/>
          <pc:sldMk cId="0" sldId="284"/>
        </pc:sldMkLst>
      </pc:sldChg>
      <pc:sldChg chg="addSp delSp modSp new del mod">
        <pc:chgData name="Biljith Thadichi" userId="07ba884f069a40bc" providerId="LiveId" clId="{AF7B2627-8B64-4BAC-91D0-53DB7BCB8033}" dt="2020-10-30T05:58:40.421" v="388" actId="47"/>
        <pc:sldMkLst>
          <pc:docMk/>
          <pc:sldMk cId="4186482164" sldId="284"/>
        </pc:sldMkLst>
        <pc:spChg chg="del">
          <ac:chgData name="Biljith Thadichi" userId="07ba884f069a40bc" providerId="LiveId" clId="{AF7B2627-8B64-4BAC-91D0-53DB7BCB8033}" dt="2020-10-30T05:58:27.431" v="384" actId="478"/>
          <ac:spMkLst>
            <pc:docMk/>
            <pc:sldMk cId="4186482164" sldId="284"/>
            <ac:spMk id="2" creationId="{5A55C9EA-E375-40B9-8F29-BBB9B59553B3}"/>
          </ac:spMkLst>
        </pc:spChg>
        <pc:spChg chg="del">
          <ac:chgData name="Biljith Thadichi" userId="07ba884f069a40bc" providerId="LiveId" clId="{AF7B2627-8B64-4BAC-91D0-53DB7BCB8033}" dt="2020-10-30T05:58:25.821" v="383" actId="478"/>
          <ac:spMkLst>
            <pc:docMk/>
            <pc:sldMk cId="4186482164" sldId="284"/>
            <ac:spMk id="3" creationId="{5DB1D7F2-AFBE-4A85-9358-A252C06ECE06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4" creationId="{33ACE39C-98AE-4CF7-AC34-E0AC48B68EE9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5" creationId="{DB233DFD-C832-48EA-B320-9AFEB23C57D2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6" creationId="{CA6A6D14-2BD3-4132-A79C-2B7259E85D9C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7" creationId="{FECFEBAF-A3E3-4E7F-99B7-E04DBA060682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8" creationId="{03048701-BA50-4A1F-B68A-AAC9D5B8A309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9" creationId="{82B1F91E-424A-4612-A557-1453C7279287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10" creationId="{C61719F0-1859-45B0-9471-92BE02B00ED5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11" creationId="{4CBDCFDA-DBBF-4E73-AE5A-F1E7AC2E0C76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12" creationId="{B0961783-9B03-48A3-9ACC-780B3A24137F}"/>
          </ac:spMkLst>
        </pc:spChg>
        <pc:spChg chg="add del mod">
          <ac:chgData name="Biljith Thadichi" userId="07ba884f069a40bc" providerId="LiveId" clId="{AF7B2627-8B64-4BAC-91D0-53DB7BCB8033}" dt="2020-10-30T05:58:31.596" v="386"/>
          <ac:spMkLst>
            <pc:docMk/>
            <pc:sldMk cId="4186482164" sldId="284"/>
            <ac:spMk id="13" creationId="{D8989CAA-BBC7-4C27-9006-075F568BCB11}"/>
          </ac:spMkLst>
        </pc:spChg>
      </pc:sldChg>
      <pc:sldChg chg="modSp add mod ord modNotesTx">
        <pc:chgData name="Biljith Thadichi" userId="07ba884f069a40bc" providerId="LiveId" clId="{AF7B2627-8B64-4BAC-91D0-53DB7BCB8033}" dt="2020-10-30T06:00:11.100" v="419" actId="20577"/>
        <pc:sldMkLst>
          <pc:docMk/>
          <pc:sldMk cId="0" sldId="285"/>
        </pc:sldMkLst>
        <pc:spChg chg="mod">
          <ac:chgData name="Biljith Thadichi" userId="07ba884f069a40bc" providerId="LiveId" clId="{AF7B2627-8B64-4BAC-91D0-53DB7BCB8033}" dt="2020-10-30T05:59:18.776" v="394" actId="1076"/>
          <ac:spMkLst>
            <pc:docMk/>
            <pc:sldMk cId="0" sldId="285"/>
            <ac:spMk id="2" creationId="{00000000-0000-0000-0000-000000000000}"/>
          </ac:spMkLst>
        </pc:spChg>
      </pc:sldChg>
      <pc:sldMasterChg chg="del delSldLayout">
        <pc:chgData name="Biljith Thadichi" userId="07ba884f069a40bc" providerId="LiveId" clId="{AF7B2627-8B64-4BAC-91D0-53DB7BCB8033}" dt="2020-10-30T00:58:11.080" v="12" actId="47"/>
        <pc:sldMasterMkLst>
          <pc:docMk/>
          <pc:sldMasterMk cId="3231024393" sldId="2147483663"/>
        </pc:sldMasterMkLst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2126531242" sldId="2147483649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2001325997" sldId="2147483650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2656112008" sldId="2147483651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1720064440" sldId="2147483652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272411704" sldId="2147483653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4172246816" sldId="2147483654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382727994" sldId="2147483655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3986575259" sldId="2147483656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525402659" sldId="2147483657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4211238084" sldId="2147483658"/>
          </pc:sldLayoutMkLst>
        </pc:sldLayoutChg>
        <pc:sldLayoutChg chg="del">
          <pc:chgData name="Biljith Thadichi" userId="07ba884f069a40bc" providerId="LiveId" clId="{AF7B2627-8B64-4BAC-91D0-53DB7BCB8033}" dt="2020-10-30T00:58:11.080" v="12" actId="47"/>
          <pc:sldLayoutMkLst>
            <pc:docMk/>
            <pc:sldMasterMk cId="3231024393" sldId="2147483663"/>
            <pc:sldLayoutMk cId="1428363289" sldId="2147483659"/>
          </pc:sldLayoutMkLst>
        </pc:sldLayoutChg>
      </pc:sldMasterChg>
      <pc:sldMasterChg chg="add addSldLayout">
        <pc:chgData name="Biljith Thadichi" userId="07ba884f069a40bc" providerId="LiveId" clId="{AF7B2627-8B64-4BAC-91D0-53DB7BCB8033}" dt="2020-10-30T04:54:37.053" v="163" actId="27028"/>
        <pc:sldMasterMkLst>
          <pc:docMk/>
          <pc:sldMasterMk cId="0" sldId="2147483665"/>
        </pc:sldMasterMkLst>
        <pc:sldLayoutChg chg="add">
          <pc:chgData name="Biljith Thadichi" userId="07ba884f069a40bc" providerId="LiveId" clId="{AF7B2627-8B64-4BAC-91D0-53DB7BCB8033}" dt="2020-10-30T04:54:37.053" v="163" actId="27028"/>
          <pc:sldLayoutMkLst>
            <pc:docMk/>
            <pc:sldMasterMk cId="0" sldId="2147483665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8F78B-8443-4000-A007-8BE1083AEB55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33F1-7491-422D-8EB2-7C2CE9FC6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33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TAT - The interval from the time of submission of a process to the time of completion is the turnaround time.</a:t>
            </a:r>
          </a:p>
          <a:p>
            <a:r>
              <a:rPr lang="en-US" dirty="0"/>
              <a:t>Waiting time - . Waiting time is the sum of the periods spent waiting in the ready queue.</a:t>
            </a:r>
          </a:p>
          <a:p>
            <a:endParaRPr lang="en-US" dirty="0"/>
          </a:p>
          <a:p>
            <a:r>
              <a:rPr lang="en-US" dirty="0"/>
              <a:t>o get into memory, waiting in the ready queue, executing on the CPU, and doing I/O.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33F1-7491-422D-8EB2-7C2CE9FC60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TAT - The interval from the time of submission of a process to the time of completion is the turnaround time.</a:t>
            </a:r>
          </a:p>
          <a:p>
            <a:r>
              <a:rPr lang="en-US" dirty="0"/>
              <a:t>Waiting time - . Waiting time is the sum of the periods spent waiting in the ready queue.</a:t>
            </a:r>
          </a:p>
          <a:p>
            <a:endParaRPr lang="en-US" dirty="0"/>
          </a:p>
          <a:p>
            <a:r>
              <a:rPr lang="en-US" dirty="0"/>
              <a:t>o get into memory, waiting in the ready queue, executing on the CPU, and doing I/O.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33F1-7491-422D-8EB2-7C2CE9FC60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3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a good idea?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33F1-7491-422D-8EB2-7C2CE9FC60D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0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6096001"/>
            <a:ext cx="109728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299363" y="6286391"/>
            <a:ext cx="2153060" cy="316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09600" y="6172410"/>
            <a:ext cx="592667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617739" y="6178510"/>
            <a:ext cx="576579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9"/>
                </a:lnTo>
                <a:lnTo>
                  <a:pt x="123544" y="308569"/>
                </a:lnTo>
                <a:lnTo>
                  <a:pt x="123544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38055" y="6193768"/>
            <a:ext cx="535940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2"/>
                </a:lnTo>
                <a:lnTo>
                  <a:pt x="401763" y="170182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2"/>
                </a:lnTo>
                <a:lnTo>
                  <a:pt x="216388" y="170182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2"/>
                </a:lnTo>
                <a:lnTo>
                  <a:pt x="123554" y="170182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648242" y="6201398"/>
            <a:ext cx="515620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7"/>
                </a:lnTo>
                <a:lnTo>
                  <a:pt x="308698" y="108167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7"/>
                </a:lnTo>
                <a:lnTo>
                  <a:pt x="92773" y="108167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548" y="2336801"/>
            <a:ext cx="9760901" cy="114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8645" y="1239521"/>
            <a:ext cx="7904479" cy="147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82168" y="6452841"/>
            <a:ext cx="122851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6987" y="6452841"/>
            <a:ext cx="255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6096001"/>
            <a:ext cx="109728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299363" y="6286391"/>
            <a:ext cx="2153060" cy="3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09600" y="6172410"/>
            <a:ext cx="592667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617739" y="6178510"/>
            <a:ext cx="576579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38055" y="6193768"/>
            <a:ext cx="535940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648242" y="6201398"/>
            <a:ext cx="515620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8304" y="2332735"/>
            <a:ext cx="8835389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3724" y="3415761"/>
            <a:ext cx="5182445" cy="267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82168" y="6449957"/>
            <a:ext cx="122851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304" y="2332735"/>
            <a:ext cx="8835389" cy="62068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8230" marR="5080" indent="-2335530">
              <a:lnSpc>
                <a:spcPts val="4200"/>
              </a:lnSpc>
              <a:spcBef>
                <a:spcPts val="640"/>
              </a:spcBef>
            </a:pPr>
            <a:r>
              <a:rPr spc="-15" dirty="0"/>
              <a:t>CSCI-3753: </a:t>
            </a:r>
            <a:r>
              <a:rPr spc="-10" dirty="0"/>
              <a:t>Operating </a:t>
            </a:r>
            <a:r>
              <a:rPr spc="-15" dirty="0"/>
              <a:t>Systems  </a:t>
            </a:r>
            <a:r>
              <a:rPr spc="-10" dirty="0"/>
              <a:t>Fall</a:t>
            </a:r>
            <a:r>
              <a:rPr spc="-15" dirty="0"/>
              <a:t> 20</a:t>
            </a:r>
            <a:r>
              <a:rPr lang="en-IN" spc="-15" dirty="0"/>
              <a:t>20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72000" y="3733801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lang="en-US"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US"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lang="en-US"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lang="en-US"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lang="en-US"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lang="en-US"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lang="en-US"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Anh Nguyen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14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000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05" y="567933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4" y="1295400"/>
            <a:ext cx="456501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Round Robin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27050" algn="l"/>
              </a:tabLst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time slice </a:t>
            </a:r>
            <a:r>
              <a:rPr sz="2800" dirty="0">
                <a:latin typeface="Calibri"/>
                <a:cs typeface="Calibri"/>
              </a:rPr>
              <a:t>= 4 ms</a:t>
            </a: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5981" y="2103438"/>
          <a:ext cx="3293110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37859" y="4086374"/>
          <a:ext cx="41548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48979" y="4720167"/>
            <a:ext cx="202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" algn="l"/>
                <a:tab pos="1184910" algn="l"/>
                <a:tab pos="1704975" algn="l"/>
              </a:tabLst>
            </a:pPr>
            <a:r>
              <a:rPr sz="2400" dirty="0">
                <a:latin typeface="Times New Roman"/>
                <a:cs typeface="Times New Roman"/>
              </a:rPr>
              <a:t>0	4	</a:t>
            </a:r>
            <a:r>
              <a:rPr sz="3600" baseline="1157" dirty="0">
                <a:latin typeface="Times New Roman"/>
                <a:cs typeface="Times New Roman"/>
              </a:rPr>
              <a:t>8	12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3704" y="4707467"/>
            <a:ext cx="154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  <a:tab pos="1223645" algn="l"/>
              </a:tabLst>
            </a:pPr>
            <a:r>
              <a:rPr sz="2400" dirty="0">
                <a:latin typeface="Times New Roman"/>
                <a:cs typeface="Times New Roman"/>
              </a:rPr>
              <a:t>15	17	21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0529" y="47159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54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538" y="400544"/>
            <a:ext cx="5288280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Multilevel Queue Scheduling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7006169" y="6452842"/>
            <a:ext cx="122851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14074987" y="6452842"/>
            <a:ext cx="25569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dirty="0"/>
              <a:pPr marL="38100">
                <a:spcBef>
                  <a:spcPts val="55"/>
                </a:spcBef>
              </a:pPr>
              <a:t>11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396456" y="1976437"/>
            <a:ext cx="1522730" cy="1376680"/>
            <a:chOff x="1872456" y="1976437"/>
            <a:chExt cx="1522730" cy="1376680"/>
          </a:xfrm>
        </p:grpSpPr>
        <p:sp>
          <p:nvSpPr>
            <p:cNvPr id="4" name="object 4"/>
            <p:cNvSpPr/>
            <p:nvPr/>
          </p:nvSpPr>
          <p:spPr>
            <a:xfrm>
              <a:off x="1883832" y="1985433"/>
              <a:ext cx="1511300" cy="677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0767" y="2053166"/>
              <a:ext cx="1430867" cy="613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7218" y="19812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7218" y="19812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0"/>
                  </a:moveTo>
                  <a:lnTo>
                    <a:pt x="1371600" y="0"/>
                  </a:lnTo>
                  <a:lnTo>
                    <a:pt x="1371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3832" y="2671233"/>
              <a:ext cx="1511300" cy="677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0767" y="2738966"/>
              <a:ext cx="1430867" cy="613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7218" y="26670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7218" y="26670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0"/>
                  </a:moveTo>
                  <a:lnTo>
                    <a:pt x="1371600" y="0"/>
                  </a:lnTo>
                  <a:lnTo>
                    <a:pt x="1371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12343" y="2777067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Ready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</a:t>
            </a:r>
            <a:r>
              <a:rPr spc="-7"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01219" y="3429000"/>
            <a:ext cx="1518285" cy="685800"/>
            <a:chOff x="1877218" y="3429000"/>
            <a:chExt cx="1518285" cy="685800"/>
          </a:xfrm>
        </p:grpSpPr>
        <p:sp>
          <p:nvSpPr>
            <p:cNvPr id="14" name="object 14"/>
            <p:cNvSpPr/>
            <p:nvPr/>
          </p:nvSpPr>
          <p:spPr>
            <a:xfrm>
              <a:off x="1883832" y="3433233"/>
              <a:ext cx="1511300" cy="677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0767" y="3500966"/>
              <a:ext cx="1430867" cy="6138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7218" y="34290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01218" y="3429001"/>
            <a:ext cx="1371600" cy="4007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9225">
              <a:spcBef>
                <a:spcPts val="965"/>
              </a:spcBef>
            </a:pPr>
            <a:r>
              <a:rPr spc="-5" dirty="0">
                <a:latin typeface="Times New Roman"/>
                <a:cs typeface="Times New Roman"/>
              </a:rPr>
              <a:t>Ready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</a:t>
            </a:r>
            <a:r>
              <a:rPr spc="-7" baseline="-20833" dirty="0">
                <a:latin typeface="Times New Roman"/>
                <a:cs typeface="Times New Roman"/>
              </a:rPr>
              <a:t>2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01219" y="5257800"/>
            <a:ext cx="1518285" cy="685800"/>
            <a:chOff x="1877218" y="5257800"/>
            <a:chExt cx="1518285" cy="685800"/>
          </a:xfrm>
        </p:grpSpPr>
        <p:sp>
          <p:nvSpPr>
            <p:cNvPr id="19" name="object 19"/>
            <p:cNvSpPr/>
            <p:nvPr/>
          </p:nvSpPr>
          <p:spPr>
            <a:xfrm>
              <a:off x="1883832" y="5262033"/>
              <a:ext cx="1511300" cy="677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0767" y="5329766"/>
              <a:ext cx="1430867" cy="6138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7218" y="52578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01218" y="5257801"/>
            <a:ext cx="1371600" cy="4007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9225">
              <a:spcBef>
                <a:spcPts val="965"/>
              </a:spcBef>
            </a:pPr>
            <a:r>
              <a:rPr spc="-5" dirty="0">
                <a:latin typeface="Times New Roman"/>
                <a:cs typeface="Times New Roman"/>
              </a:rPr>
              <a:t>Ready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</a:t>
            </a:r>
            <a:r>
              <a:rPr spc="-7" baseline="-20833" dirty="0">
                <a:latin typeface="Times New Roman"/>
                <a:cs typeface="Times New Roman"/>
              </a:rPr>
              <a:t>n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30056" y="2586037"/>
            <a:ext cx="1598930" cy="690880"/>
            <a:chOff x="4006056" y="2586037"/>
            <a:chExt cx="1598930" cy="690880"/>
          </a:xfrm>
        </p:grpSpPr>
        <p:sp>
          <p:nvSpPr>
            <p:cNvPr id="24" name="object 24"/>
            <p:cNvSpPr/>
            <p:nvPr/>
          </p:nvSpPr>
          <p:spPr>
            <a:xfrm>
              <a:off x="4017432" y="2595033"/>
              <a:ext cx="1587500" cy="67733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8667" y="2662766"/>
              <a:ext cx="1320800" cy="613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818" y="25908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1358898" y="0"/>
                  </a:moveTo>
                  <a:lnTo>
                    <a:pt x="88901" y="0"/>
                  </a:lnTo>
                  <a:lnTo>
                    <a:pt x="54297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1"/>
                  </a:lnTo>
                  <a:lnTo>
                    <a:pt x="0" y="444498"/>
                  </a:lnTo>
                  <a:lnTo>
                    <a:pt x="6986" y="479103"/>
                  </a:lnTo>
                  <a:lnTo>
                    <a:pt x="26038" y="507361"/>
                  </a:lnTo>
                  <a:lnTo>
                    <a:pt x="54297" y="526413"/>
                  </a:lnTo>
                  <a:lnTo>
                    <a:pt x="88901" y="533400"/>
                  </a:lnTo>
                  <a:lnTo>
                    <a:pt x="1358898" y="533400"/>
                  </a:lnTo>
                  <a:lnTo>
                    <a:pt x="1393503" y="526413"/>
                  </a:lnTo>
                  <a:lnTo>
                    <a:pt x="1421761" y="507361"/>
                  </a:lnTo>
                  <a:lnTo>
                    <a:pt x="1440813" y="479103"/>
                  </a:lnTo>
                  <a:lnTo>
                    <a:pt x="1447800" y="444498"/>
                  </a:lnTo>
                  <a:lnTo>
                    <a:pt x="1447800" y="88901"/>
                  </a:lnTo>
                  <a:lnTo>
                    <a:pt x="1440813" y="54296"/>
                  </a:lnTo>
                  <a:lnTo>
                    <a:pt x="1421761" y="26038"/>
                  </a:lnTo>
                  <a:lnTo>
                    <a:pt x="1393503" y="6986"/>
                  </a:lnTo>
                  <a:lnTo>
                    <a:pt x="13588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0818" y="25908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358899" y="0"/>
                  </a:lnTo>
                  <a:lnTo>
                    <a:pt x="1393503" y="6986"/>
                  </a:lnTo>
                  <a:lnTo>
                    <a:pt x="1421761" y="26038"/>
                  </a:lnTo>
                  <a:lnTo>
                    <a:pt x="1440813" y="54296"/>
                  </a:lnTo>
                  <a:lnTo>
                    <a:pt x="1447800" y="88901"/>
                  </a:lnTo>
                  <a:lnTo>
                    <a:pt x="1447800" y="444498"/>
                  </a:lnTo>
                  <a:lnTo>
                    <a:pt x="1440813" y="479103"/>
                  </a:lnTo>
                  <a:lnTo>
                    <a:pt x="1421761" y="507361"/>
                  </a:lnTo>
                  <a:lnTo>
                    <a:pt x="1393503" y="526413"/>
                  </a:lnTo>
                  <a:lnTo>
                    <a:pt x="1358899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88818" y="270086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Scheduler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16056" y="2662237"/>
            <a:ext cx="1141730" cy="652780"/>
            <a:chOff x="6292056" y="2662237"/>
            <a:chExt cx="1141730" cy="652780"/>
          </a:xfrm>
        </p:grpSpPr>
        <p:sp>
          <p:nvSpPr>
            <p:cNvPr id="30" name="object 30"/>
            <p:cNvSpPr/>
            <p:nvPr/>
          </p:nvSpPr>
          <p:spPr>
            <a:xfrm>
              <a:off x="6303432" y="2671233"/>
              <a:ext cx="1130300" cy="6011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3132" y="2700866"/>
              <a:ext cx="850900" cy="6138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96818" y="26670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495300" y="0"/>
                  </a:moveTo>
                  <a:lnTo>
                    <a:pt x="433170" y="1781"/>
                  </a:lnTo>
                  <a:lnTo>
                    <a:pt x="373344" y="6981"/>
                  </a:lnTo>
                  <a:lnTo>
                    <a:pt x="316284" y="15387"/>
                  </a:lnTo>
                  <a:lnTo>
                    <a:pt x="262457" y="26784"/>
                  </a:lnTo>
                  <a:lnTo>
                    <a:pt x="212324" y="40957"/>
                  </a:lnTo>
                  <a:lnTo>
                    <a:pt x="166351" y="57693"/>
                  </a:lnTo>
                  <a:lnTo>
                    <a:pt x="125002" y="76777"/>
                  </a:lnTo>
                  <a:lnTo>
                    <a:pt x="88741" y="97996"/>
                  </a:lnTo>
                  <a:lnTo>
                    <a:pt x="58032" y="121134"/>
                  </a:lnTo>
                  <a:lnTo>
                    <a:pt x="15126" y="172312"/>
                  </a:lnTo>
                  <a:lnTo>
                    <a:pt x="0" y="228600"/>
                  </a:lnTo>
                  <a:lnTo>
                    <a:pt x="3859" y="257275"/>
                  </a:lnTo>
                  <a:lnTo>
                    <a:pt x="33339" y="311222"/>
                  </a:lnTo>
                  <a:lnTo>
                    <a:pt x="88741" y="359203"/>
                  </a:lnTo>
                  <a:lnTo>
                    <a:pt x="125002" y="380422"/>
                  </a:lnTo>
                  <a:lnTo>
                    <a:pt x="166351" y="399506"/>
                  </a:lnTo>
                  <a:lnTo>
                    <a:pt x="212324" y="416242"/>
                  </a:lnTo>
                  <a:lnTo>
                    <a:pt x="262457" y="430415"/>
                  </a:lnTo>
                  <a:lnTo>
                    <a:pt x="316284" y="441812"/>
                  </a:lnTo>
                  <a:lnTo>
                    <a:pt x="373344" y="450218"/>
                  </a:lnTo>
                  <a:lnTo>
                    <a:pt x="433170" y="455418"/>
                  </a:lnTo>
                  <a:lnTo>
                    <a:pt x="495300" y="457200"/>
                  </a:lnTo>
                  <a:lnTo>
                    <a:pt x="557429" y="455418"/>
                  </a:lnTo>
                  <a:lnTo>
                    <a:pt x="617255" y="450218"/>
                  </a:lnTo>
                  <a:lnTo>
                    <a:pt x="674315" y="441812"/>
                  </a:lnTo>
                  <a:lnTo>
                    <a:pt x="728142" y="430415"/>
                  </a:lnTo>
                  <a:lnTo>
                    <a:pt x="778275" y="416242"/>
                  </a:lnTo>
                  <a:lnTo>
                    <a:pt x="824248" y="399506"/>
                  </a:lnTo>
                  <a:lnTo>
                    <a:pt x="865597" y="380422"/>
                  </a:lnTo>
                  <a:lnTo>
                    <a:pt x="901858" y="359203"/>
                  </a:lnTo>
                  <a:lnTo>
                    <a:pt x="932567" y="336065"/>
                  </a:lnTo>
                  <a:lnTo>
                    <a:pt x="975473" y="284887"/>
                  </a:lnTo>
                  <a:lnTo>
                    <a:pt x="990600" y="228600"/>
                  </a:lnTo>
                  <a:lnTo>
                    <a:pt x="986740" y="199924"/>
                  </a:lnTo>
                  <a:lnTo>
                    <a:pt x="957260" y="145977"/>
                  </a:lnTo>
                  <a:lnTo>
                    <a:pt x="901858" y="97996"/>
                  </a:lnTo>
                  <a:lnTo>
                    <a:pt x="865597" y="76777"/>
                  </a:lnTo>
                  <a:lnTo>
                    <a:pt x="824248" y="57693"/>
                  </a:lnTo>
                  <a:lnTo>
                    <a:pt x="778275" y="40957"/>
                  </a:lnTo>
                  <a:lnTo>
                    <a:pt x="728142" y="26784"/>
                  </a:lnTo>
                  <a:lnTo>
                    <a:pt x="674315" y="15387"/>
                  </a:lnTo>
                  <a:lnTo>
                    <a:pt x="617255" y="6981"/>
                  </a:lnTo>
                  <a:lnTo>
                    <a:pt x="557429" y="178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96818" y="26670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0" y="228600"/>
                  </a:moveTo>
                  <a:lnTo>
                    <a:pt x="15126" y="172312"/>
                  </a:lnTo>
                  <a:lnTo>
                    <a:pt x="58032" y="121133"/>
                  </a:lnTo>
                  <a:lnTo>
                    <a:pt x="88741" y="97995"/>
                  </a:lnTo>
                  <a:lnTo>
                    <a:pt x="125002" y="76777"/>
                  </a:lnTo>
                  <a:lnTo>
                    <a:pt x="166351" y="57693"/>
                  </a:lnTo>
                  <a:lnTo>
                    <a:pt x="212324" y="40957"/>
                  </a:lnTo>
                  <a:lnTo>
                    <a:pt x="262456" y="26784"/>
                  </a:lnTo>
                  <a:lnTo>
                    <a:pt x="316284" y="15387"/>
                  </a:lnTo>
                  <a:lnTo>
                    <a:pt x="373344" y="6981"/>
                  </a:lnTo>
                  <a:lnTo>
                    <a:pt x="433170" y="1781"/>
                  </a:lnTo>
                  <a:lnTo>
                    <a:pt x="495300" y="0"/>
                  </a:lnTo>
                  <a:lnTo>
                    <a:pt x="557429" y="1781"/>
                  </a:lnTo>
                  <a:lnTo>
                    <a:pt x="617255" y="6981"/>
                  </a:lnTo>
                  <a:lnTo>
                    <a:pt x="674315" y="15387"/>
                  </a:lnTo>
                  <a:lnTo>
                    <a:pt x="728143" y="26784"/>
                  </a:lnTo>
                  <a:lnTo>
                    <a:pt x="778275" y="40957"/>
                  </a:lnTo>
                  <a:lnTo>
                    <a:pt x="824248" y="57693"/>
                  </a:lnTo>
                  <a:lnTo>
                    <a:pt x="865597" y="76777"/>
                  </a:lnTo>
                  <a:lnTo>
                    <a:pt x="901858" y="97995"/>
                  </a:lnTo>
                  <a:lnTo>
                    <a:pt x="932567" y="121133"/>
                  </a:lnTo>
                  <a:lnTo>
                    <a:pt x="975473" y="172312"/>
                  </a:lnTo>
                  <a:lnTo>
                    <a:pt x="990600" y="228600"/>
                  </a:lnTo>
                  <a:lnTo>
                    <a:pt x="986740" y="257275"/>
                  </a:lnTo>
                  <a:lnTo>
                    <a:pt x="957260" y="311222"/>
                  </a:lnTo>
                  <a:lnTo>
                    <a:pt x="901858" y="359204"/>
                  </a:lnTo>
                  <a:lnTo>
                    <a:pt x="865597" y="380422"/>
                  </a:lnTo>
                  <a:lnTo>
                    <a:pt x="824248" y="399506"/>
                  </a:lnTo>
                  <a:lnTo>
                    <a:pt x="778275" y="416242"/>
                  </a:lnTo>
                  <a:lnTo>
                    <a:pt x="728143" y="430415"/>
                  </a:lnTo>
                  <a:lnTo>
                    <a:pt x="674315" y="441812"/>
                  </a:lnTo>
                  <a:lnTo>
                    <a:pt x="617255" y="450218"/>
                  </a:lnTo>
                  <a:lnTo>
                    <a:pt x="557429" y="455418"/>
                  </a:lnTo>
                  <a:lnTo>
                    <a:pt x="495300" y="457200"/>
                  </a:lnTo>
                  <a:lnTo>
                    <a:pt x="433170" y="455418"/>
                  </a:lnTo>
                  <a:lnTo>
                    <a:pt x="373344" y="450218"/>
                  </a:lnTo>
                  <a:lnTo>
                    <a:pt x="316284" y="441812"/>
                  </a:lnTo>
                  <a:lnTo>
                    <a:pt x="262456" y="430415"/>
                  </a:lnTo>
                  <a:lnTo>
                    <a:pt x="212324" y="416242"/>
                  </a:lnTo>
                  <a:lnTo>
                    <a:pt x="166351" y="399506"/>
                  </a:lnTo>
                  <a:lnTo>
                    <a:pt x="125002" y="380422"/>
                  </a:lnTo>
                  <a:lnTo>
                    <a:pt x="88741" y="359204"/>
                  </a:lnTo>
                  <a:lnTo>
                    <a:pt x="58032" y="336066"/>
                  </a:lnTo>
                  <a:lnTo>
                    <a:pt x="15126" y="284887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81168" y="2738967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CPU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81440" y="1635201"/>
            <a:ext cx="6839584" cy="2365375"/>
          </a:xfrm>
          <a:custGeom>
            <a:avLst/>
            <a:gdLst/>
            <a:ahLst/>
            <a:cxnLst/>
            <a:rect l="l" t="t" r="r" b="b"/>
            <a:pathLst>
              <a:path w="6839584" h="2365375">
                <a:moveTo>
                  <a:pt x="438772" y="2327211"/>
                </a:moveTo>
                <a:lnTo>
                  <a:pt x="362572" y="2289111"/>
                </a:lnTo>
                <a:lnTo>
                  <a:pt x="362572" y="2322449"/>
                </a:lnTo>
                <a:lnTo>
                  <a:pt x="35966" y="2322436"/>
                </a:lnTo>
                <a:lnTo>
                  <a:pt x="35966" y="2331961"/>
                </a:lnTo>
                <a:lnTo>
                  <a:pt x="362572" y="2331974"/>
                </a:lnTo>
                <a:lnTo>
                  <a:pt x="362572" y="2365311"/>
                </a:lnTo>
                <a:lnTo>
                  <a:pt x="429247" y="2331974"/>
                </a:lnTo>
                <a:lnTo>
                  <a:pt x="375272" y="2331974"/>
                </a:lnTo>
                <a:lnTo>
                  <a:pt x="429247" y="2331961"/>
                </a:lnTo>
                <a:lnTo>
                  <a:pt x="438772" y="2327211"/>
                </a:lnTo>
                <a:close/>
              </a:path>
              <a:path w="6839584" h="2365375">
                <a:moveTo>
                  <a:pt x="2953372" y="1260411"/>
                </a:moveTo>
                <a:lnTo>
                  <a:pt x="2877172" y="1222311"/>
                </a:lnTo>
                <a:lnTo>
                  <a:pt x="2877172" y="1255649"/>
                </a:lnTo>
                <a:lnTo>
                  <a:pt x="2572372" y="1255636"/>
                </a:lnTo>
                <a:lnTo>
                  <a:pt x="2572372" y="1265161"/>
                </a:lnTo>
                <a:lnTo>
                  <a:pt x="2877172" y="1265174"/>
                </a:lnTo>
                <a:lnTo>
                  <a:pt x="2877172" y="1298511"/>
                </a:lnTo>
                <a:lnTo>
                  <a:pt x="2943847" y="1265174"/>
                </a:lnTo>
                <a:lnTo>
                  <a:pt x="2889872" y="1265174"/>
                </a:lnTo>
                <a:lnTo>
                  <a:pt x="2943847" y="1265161"/>
                </a:lnTo>
                <a:lnTo>
                  <a:pt x="2953372" y="1260411"/>
                </a:lnTo>
                <a:close/>
              </a:path>
              <a:path w="6839584" h="2365375">
                <a:moveTo>
                  <a:pt x="5239372" y="1260411"/>
                </a:moveTo>
                <a:lnTo>
                  <a:pt x="5163172" y="1222311"/>
                </a:lnTo>
                <a:lnTo>
                  <a:pt x="5163172" y="1255649"/>
                </a:lnTo>
                <a:lnTo>
                  <a:pt x="4401172" y="1255636"/>
                </a:lnTo>
                <a:lnTo>
                  <a:pt x="4401172" y="1265161"/>
                </a:lnTo>
                <a:lnTo>
                  <a:pt x="5163172" y="1265174"/>
                </a:lnTo>
                <a:lnTo>
                  <a:pt x="5163172" y="1298511"/>
                </a:lnTo>
                <a:lnTo>
                  <a:pt x="5229847" y="1265174"/>
                </a:lnTo>
                <a:lnTo>
                  <a:pt x="5175872" y="1265174"/>
                </a:lnTo>
                <a:lnTo>
                  <a:pt x="5229847" y="1265161"/>
                </a:lnTo>
                <a:lnTo>
                  <a:pt x="5239372" y="1260411"/>
                </a:lnTo>
                <a:close/>
              </a:path>
              <a:path w="6839584" h="2365375">
                <a:moveTo>
                  <a:pt x="5724525" y="2133"/>
                </a:moveTo>
                <a:lnTo>
                  <a:pt x="5722391" y="0"/>
                </a:lnTo>
                <a:lnTo>
                  <a:pt x="2133" y="0"/>
                </a:lnTo>
                <a:lnTo>
                  <a:pt x="0" y="2133"/>
                </a:lnTo>
                <a:lnTo>
                  <a:pt x="0" y="1150391"/>
                </a:lnTo>
                <a:lnTo>
                  <a:pt x="2133" y="1152525"/>
                </a:lnTo>
                <a:lnTo>
                  <a:pt x="348780" y="1152525"/>
                </a:lnTo>
                <a:lnTo>
                  <a:pt x="348780" y="1185862"/>
                </a:lnTo>
                <a:lnTo>
                  <a:pt x="415455" y="1152525"/>
                </a:lnTo>
                <a:lnTo>
                  <a:pt x="424980" y="1147762"/>
                </a:lnTo>
                <a:lnTo>
                  <a:pt x="415455" y="1143000"/>
                </a:lnTo>
                <a:lnTo>
                  <a:pt x="348780" y="1109662"/>
                </a:lnTo>
                <a:lnTo>
                  <a:pt x="348780" y="1143000"/>
                </a:lnTo>
                <a:lnTo>
                  <a:pt x="9525" y="1143000"/>
                </a:lnTo>
                <a:lnTo>
                  <a:pt x="9525" y="9525"/>
                </a:lnTo>
                <a:lnTo>
                  <a:pt x="5715000" y="9525"/>
                </a:lnTo>
                <a:lnTo>
                  <a:pt x="5715000" y="1020762"/>
                </a:lnTo>
                <a:lnTo>
                  <a:pt x="5724525" y="1020762"/>
                </a:lnTo>
                <a:lnTo>
                  <a:pt x="5724525" y="9525"/>
                </a:lnTo>
                <a:lnTo>
                  <a:pt x="5724525" y="4762"/>
                </a:lnTo>
                <a:lnTo>
                  <a:pt x="5724525" y="2133"/>
                </a:lnTo>
                <a:close/>
              </a:path>
              <a:path w="6839584" h="2365375">
                <a:moveTo>
                  <a:pt x="6839572" y="1260411"/>
                </a:moveTo>
                <a:lnTo>
                  <a:pt x="6763372" y="1222311"/>
                </a:lnTo>
                <a:lnTo>
                  <a:pt x="6763372" y="1255649"/>
                </a:lnTo>
                <a:lnTo>
                  <a:pt x="6229972" y="1255636"/>
                </a:lnTo>
                <a:lnTo>
                  <a:pt x="6229972" y="1265161"/>
                </a:lnTo>
                <a:lnTo>
                  <a:pt x="6763372" y="1265174"/>
                </a:lnTo>
                <a:lnTo>
                  <a:pt x="6763372" y="1298511"/>
                </a:lnTo>
                <a:lnTo>
                  <a:pt x="6830047" y="1265174"/>
                </a:lnTo>
                <a:lnTo>
                  <a:pt x="6776072" y="1265174"/>
                </a:lnTo>
                <a:lnTo>
                  <a:pt x="6830047" y="1265161"/>
                </a:lnTo>
                <a:lnTo>
                  <a:pt x="6839572" y="1260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99644" y="1265768"/>
            <a:ext cx="3834765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Preemption </a:t>
            </a:r>
            <a:r>
              <a:rPr dirty="0">
                <a:latin typeface="Times New Roman"/>
                <a:cs typeface="Times New Roman"/>
              </a:rPr>
              <a:t>or </a:t>
            </a:r>
            <a:r>
              <a:rPr spc="-5" dirty="0">
                <a:latin typeface="Times New Roman"/>
                <a:cs typeface="Times New Roman"/>
              </a:rPr>
              <a:t>voluntary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yield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"/>
            <a:r>
              <a:rPr spc="-5" dirty="0">
                <a:latin typeface="Times New Roman"/>
                <a:cs typeface="Times New Roman"/>
              </a:rPr>
              <a:t>Ready List</a:t>
            </a:r>
            <a:r>
              <a:rPr spc="-7" baseline="-20833" dirty="0">
                <a:latin typeface="Times New Roman"/>
                <a:cs typeface="Times New Roman"/>
              </a:rPr>
              <a:t>0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75958" y="2692400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Done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3501" y="3670300"/>
            <a:ext cx="7245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New  </a:t>
            </a:r>
            <a:r>
              <a:rPr spc="-5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roce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15457" y="2171701"/>
            <a:ext cx="2143125" cy="3352800"/>
            <a:chOff x="1491456" y="2171701"/>
            <a:chExt cx="2143125" cy="3352800"/>
          </a:xfrm>
        </p:grpSpPr>
        <p:sp>
          <p:nvSpPr>
            <p:cNvPr id="40" name="object 40"/>
            <p:cNvSpPr/>
            <p:nvPr/>
          </p:nvSpPr>
          <p:spPr>
            <a:xfrm>
              <a:off x="1496218" y="2209800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29818" y="2209800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96212" y="2171712"/>
              <a:ext cx="2133600" cy="3352800"/>
            </a:xfrm>
            <a:custGeom>
              <a:avLst/>
              <a:gdLst/>
              <a:ahLst/>
              <a:cxnLst/>
              <a:rect l="l" t="t" r="r" b="b"/>
              <a:pathLst>
                <a:path w="2133600" h="3352800">
                  <a:moveTo>
                    <a:pt x="381000" y="3314700"/>
                  </a:moveTo>
                  <a:lnTo>
                    <a:pt x="304800" y="3276600"/>
                  </a:lnTo>
                  <a:lnTo>
                    <a:pt x="304800" y="3309937"/>
                  </a:lnTo>
                  <a:lnTo>
                    <a:pt x="0" y="3309924"/>
                  </a:lnTo>
                  <a:lnTo>
                    <a:pt x="0" y="3319449"/>
                  </a:lnTo>
                  <a:lnTo>
                    <a:pt x="304800" y="3319462"/>
                  </a:lnTo>
                  <a:lnTo>
                    <a:pt x="304800" y="3352800"/>
                  </a:lnTo>
                  <a:lnTo>
                    <a:pt x="371475" y="3319462"/>
                  </a:lnTo>
                  <a:lnTo>
                    <a:pt x="317500" y="3319462"/>
                  </a:lnTo>
                  <a:lnTo>
                    <a:pt x="371475" y="3319449"/>
                  </a:lnTo>
                  <a:lnTo>
                    <a:pt x="381000" y="3314700"/>
                  </a:lnTo>
                  <a:close/>
                </a:path>
                <a:path w="2133600" h="3352800">
                  <a:moveTo>
                    <a:pt x="381000" y="1485900"/>
                  </a:moveTo>
                  <a:lnTo>
                    <a:pt x="304800" y="1447800"/>
                  </a:lnTo>
                  <a:lnTo>
                    <a:pt x="304800" y="1481137"/>
                  </a:lnTo>
                  <a:lnTo>
                    <a:pt x="0" y="1481124"/>
                  </a:lnTo>
                  <a:lnTo>
                    <a:pt x="0" y="1490649"/>
                  </a:lnTo>
                  <a:lnTo>
                    <a:pt x="304800" y="1490662"/>
                  </a:lnTo>
                  <a:lnTo>
                    <a:pt x="304800" y="1524000"/>
                  </a:lnTo>
                  <a:lnTo>
                    <a:pt x="371475" y="1490662"/>
                  </a:lnTo>
                  <a:lnTo>
                    <a:pt x="317500" y="1490662"/>
                  </a:lnTo>
                  <a:lnTo>
                    <a:pt x="371475" y="1490649"/>
                  </a:lnTo>
                  <a:lnTo>
                    <a:pt x="381000" y="1485900"/>
                  </a:lnTo>
                  <a:close/>
                </a:path>
                <a:path w="2133600" h="3352800">
                  <a:moveTo>
                    <a:pt x="381000" y="723900"/>
                  </a:moveTo>
                  <a:lnTo>
                    <a:pt x="304800" y="685800"/>
                  </a:lnTo>
                  <a:lnTo>
                    <a:pt x="304800" y="719137"/>
                  </a:lnTo>
                  <a:lnTo>
                    <a:pt x="0" y="719124"/>
                  </a:lnTo>
                  <a:lnTo>
                    <a:pt x="0" y="728649"/>
                  </a:lnTo>
                  <a:lnTo>
                    <a:pt x="304800" y="728662"/>
                  </a:lnTo>
                  <a:lnTo>
                    <a:pt x="304800" y="762000"/>
                  </a:lnTo>
                  <a:lnTo>
                    <a:pt x="371475" y="728662"/>
                  </a:lnTo>
                  <a:lnTo>
                    <a:pt x="317500" y="728662"/>
                  </a:lnTo>
                  <a:lnTo>
                    <a:pt x="371475" y="728649"/>
                  </a:lnTo>
                  <a:lnTo>
                    <a:pt x="381000" y="723900"/>
                  </a:lnTo>
                  <a:close/>
                </a:path>
                <a:path w="2133600" h="3352800">
                  <a:moveTo>
                    <a:pt x="381000" y="38100"/>
                  </a:moveTo>
                  <a:lnTo>
                    <a:pt x="304800" y="0"/>
                  </a:lnTo>
                  <a:lnTo>
                    <a:pt x="304800" y="33337"/>
                  </a:lnTo>
                  <a:lnTo>
                    <a:pt x="0" y="33324"/>
                  </a:lnTo>
                  <a:lnTo>
                    <a:pt x="0" y="42849"/>
                  </a:lnTo>
                  <a:lnTo>
                    <a:pt x="304800" y="42862"/>
                  </a:lnTo>
                  <a:lnTo>
                    <a:pt x="304800" y="76200"/>
                  </a:lnTo>
                  <a:lnTo>
                    <a:pt x="371475" y="42862"/>
                  </a:lnTo>
                  <a:lnTo>
                    <a:pt x="317500" y="42862"/>
                  </a:lnTo>
                  <a:lnTo>
                    <a:pt x="371475" y="42849"/>
                  </a:lnTo>
                  <a:lnTo>
                    <a:pt x="381000" y="38100"/>
                  </a:lnTo>
                  <a:close/>
                </a:path>
                <a:path w="2133600" h="3352800">
                  <a:moveTo>
                    <a:pt x="2133600" y="3314700"/>
                  </a:moveTo>
                  <a:lnTo>
                    <a:pt x="2057400" y="3276600"/>
                  </a:lnTo>
                  <a:lnTo>
                    <a:pt x="2057400" y="3309937"/>
                  </a:lnTo>
                  <a:lnTo>
                    <a:pt x="1752600" y="3309924"/>
                  </a:lnTo>
                  <a:lnTo>
                    <a:pt x="1752600" y="3319449"/>
                  </a:lnTo>
                  <a:lnTo>
                    <a:pt x="2057400" y="3319462"/>
                  </a:lnTo>
                  <a:lnTo>
                    <a:pt x="2057400" y="3352800"/>
                  </a:lnTo>
                  <a:lnTo>
                    <a:pt x="2124075" y="3319462"/>
                  </a:lnTo>
                  <a:lnTo>
                    <a:pt x="2070100" y="3319462"/>
                  </a:lnTo>
                  <a:lnTo>
                    <a:pt x="2124075" y="3319449"/>
                  </a:lnTo>
                  <a:lnTo>
                    <a:pt x="2133600" y="3314700"/>
                  </a:lnTo>
                  <a:close/>
                </a:path>
                <a:path w="2133600" h="3352800">
                  <a:moveTo>
                    <a:pt x="2133600" y="1485900"/>
                  </a:moveTo>
                  <a:lnTo>
                    <a:pt x="2057400" y="1447800"/>
                  </a:lnTo>
                  <a:lnTo>
                    <a:pt x="2057400" y="1481137"/>
                  </a:lnTo>
                  <a:lnTo>
                    <a:pt x="1752600" y="1481124"/>
                  </a:lnTo>
                  <a:lnTo>
                    <a:pt x="1752600" y="1490649"/>
                  </a:lnTo>
                  <a:lnTo>
                    <a:pt x="2057400" y="1490662"/>
                  </a:lnTo>
                  <a:lnTo>
                    <a:pt x="2057400" y="1524000"/>
                  </a:lnTo>
                  <a:lnTo>
                    <a:pt x="2124075" y="1490662"/>
                  </a:lnTo>
                  <a:lnTo>
                    <a:pt x="2070100" y="1490662"/>
                  </a:lnTo>
                  <a:lnTo>
                    <a:pt x="2124075" y="1490649"/>
                  </a:lnTo>
                  <a:lnTo>
                    <a:pt x="2133600" y="1485900"/>
                  </a:lnTo>
                  <a:close/>
                </a:path>
                <a:path w="2133600" h="3352800">
                  <a:moveTo>
                    <a:pt x="2133600" y="723900"/>
                  </a:moveTo>
                  <a:lnTo>
                    <a:pt x="2057400" y="685800"/>
                  </a:lnTo>
                  <a:lnTo>
                    <a:pt x="2057400" y="719137"/>
                  </a:lnTo>
                  <a:lnTo>
                    <a:pt x="1752600" y="719124"/>
                  </a:lnTo>
                  <a:lnTo>
                    <a:pt x="1752600" y="728649"/>
                  </a:lnTo>
                  <a:lnTo>
                    <a:pt x="2057400" y="728662"/>
                  </a:lnTo>
                  <a:lnTo>
                    <a:pt x="2057400" y="762000"/>
                  </a:lnTo>
                  <a:lnTo>
                    <a:pt x="2124075" y="728662"/>
                  </a:lnTo>
                  <a:lnTo>
                    <a:pt x="2070100" y="728662"/>
                  </a:lnTo>
                  <a:lnTo>
                    <a:pt x="2124075" y="728649"/>
                  </a:lnTo>
                  <a:lnTo>
                    <a:pt x="2133600" y="723900"/>
                  </a:lnTo>
                  <a:close/>
                </a:path>
                <a:path w="2133600" h="3352800">
                  <a:moveTo>
                    <a:pt x="2133600" y="38100"/>
                  </a:moveTo>
                  <a:lnTo>
                    <a:pt x="2057400" y="0"/>
                  </a:lnTo>
                  <a:lnTo>
                    <a:pt x="2057400" y="33337"/>
                  </a:lnTo>
                  <a:lnTo>
                    <a:pt x="1752600" y="33324"/>
                  </a:lnTo>
                  <a:lnTo>
                    <a:pt x="1752600" y="42849"/>
                  </a:lnTo>
                  <a:lnTo>
                    <a:pt x="2057400" y="42862"/>
                  </a:lnTo>
                  <a:lnTo>
                    <a:pt x="2057400" y="76200"/>
                  </a:lnTo>
                  <a:lnTo>
                    <a:pt x="2124075" y="42862"/>
                  </a:lnTo>
                  <a:lnTo>
                    <a:pt x="2070100" y="42862"/>
                  </a:lnTo>
                  <a:lnTo>
                    <a:pt x="2124075" y="42849"/>
                  </a:lnTo>
                  <a:lnTo>
                    <a:pt x="2133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57847" y="3606801"/>
            <a:ext cx="4976495" cy="11195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0" marR="756920" indent="-120650">
              <a:lnSpc>
                <a:spcPts val="2870"/>
              </a:lnSpc>
              <a:spcBef>
                <a:spcPts val="2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processes at level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run </a:t>
            </a:r>
            <a:r>
              <a:rPr sz="2400" spc="-5" dirty="0">
                <a:latin typeface="Times New Roman"/>
                <a:cs typeface="Times New Roman"/>
              </a:rPr>
              <a:t>before  any process at level </a:t>
            </a:r>
            <a:r>
              <a:rPr sz="2400" i="1" spc="-5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0014" indent="-107950">
              <a:lnSpc>
                <a:spcPts val="277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At a </a:t>
            </a:r>
            <a:r>
              <a:rPr sz="2400" spc="-5" dirty="0">
                <a:latin typeface="Times New Roman"/>
                <a:cs typeface="Times New Roman"/>
              </a:rPr>
              <a:t>level,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another policy (e.g.,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RR)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982" y="385752"/>
            <a:ext cx="5288280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Multilevel Queue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442633" y="1126067"/>
            <a:ext cx="7306732" cy="486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006169" y="6452842"/>
            <a:ext cx="122851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074987" y="6452842"/>
            <a:ext cx="25569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dirty="0"/>
              <a:pPr marL="38100">
                <a:spcBef>
                  <a:spcPts val="55"/>
                </a:spcBef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3" y="430732"/>
            <a:ext cx="7137400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Multilevel Feedback Queue 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4400" y="1976437"/>
            <a:ext cx="1524000" cy="2138680"/>
            <a:chOff x="1930400" y="1976437"/>
            <a:chExt cx="1524000" cy="2138680"/>
          </a:xfrm>
        </p:grpSpPr>
        <p:sp>
          <p:nvSpPr>
            <p:cNvPr id="4" name="object 4"/>
            <p:cNvSpPr/>
            <p:nvPr/>
          </p:nvSpPr>
          <p:spPr>
            <a:xfrm>
              <a:off x="1943100" y="1985433"/>
              <a:ext cx="1511300" cy="677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2053166"/>
              <a:ext cx="1435100" cy="613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5162" y="19812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35162" y="19812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0"/>
                  </a:moveTo>
                  <a:lnTo>
                    <a:pt x="1371600" y="0"/>
                  </a:lnTo>
                  <a:lnTo>
                    <a:pt x="1371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3100" y="3433233"/>
              <a:ext cx="1511300" cy="677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5800" y="3500966"/>
              <a:ext cx="1435100" cy="613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5162" y="34290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59162" y="3429001"/>
            <a:ext cx="1371600" cy="4007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9225">
              <a:spcBef>
                <a:spcPts val="965"/>
              </a:spcBef>
            </a:pPr>
            <a:r>
              <a:rPr spc="-5" dirty="0">
                <a:latin typeface="Times New Roman"/>
                <a:cs typeface="Times New Roman"/>
              </a:rPr>
              <a:t>Ready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</a:t>
            </a:r>
            <a:r>
              <a:rPr spc="-7"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59163" y="5257800"/>
            <a:ext cx="1519555" cy="685800"/>
            <a:chOff x="1935162" y="5257800"/>
            <a:chExt cx="1519555" cy="685800"/>
          </a:xfrm>
        </p:grpSpPr>
        <p:sp>
          <p:nvSpPr>
            <p:cNvPr id="13" name="object 13"/>
            <p:cNvSpPr/>
            <p:nvPr/>
          </p:nvSpPr>
          <p:spPr>
            <a:xfrm>
              <a:off x="1943100" y="5262033"/>
              <a:ext cx="1511300" cy="677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5800" y="5329766"/>
              <a:ext cx="1435100" cy="613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5162" y="52578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59162" y="5257801"/>
            <a:ext cx="1371600" cy="4007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9225">
              <a:spcBef>
                <a:spcPts val="965"/>
              </a:spcBef>
            </a:pPr>
            <a:r>
              <a:rPr spc="-5" dirty="0">
                <a:latin typeface="Times New Roman"/>
                <a:cs typeface="Times New Roman"/>
              </a:rPr>
              <a:t>Ready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</a:t>
            </a:r>
            <a:r>
              <a:rPr spc="-7" baseline="-20833" dirty="0">
                <a:latin typeface="Times New Roman"/>
                <a:cs typeface="Times New Roman"/>
              </a:rPr>
              <a:t>n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88000" y="2586037"/>
            <a:ext cx="1600200" cy="690880"/>
            <a:chOff x="4064000" y="2586037"/>
            <a:chExt cx="1600200" cy="690880"/>
          </a:xfrm>
        </p:grpSpPr>
        <p:sp>
          <p:nvSpPr>
            <p:cNvPr id="18" name="object 18"/>
            <p:cNvSpPr/>
            <p:nvPr/>
          </p:nvSpPr>
          <p:spPr>
            <a:xfrm>
              <a:off x="4076700" y="2595033"/>
              <a:ext cx="1587500" cy="6773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7932" y="2662766"/>
              <a:ext cx="1320800" cy="6138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8762" y="25908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1358900" y="0"/>
                  </a:moveTo>
                  <a:lnTo>
                    <a:pt x="88901" y="0"/>
                  </a:lnTo>
                  <a:lnTo>
                    <a:pt x="54297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1"/>
                  </a:lnTo>
                  <a:lnTo>
                    <a:pt x="0" y="444498"/>
                  </a:lnTo>
                  <a:lnTo>
                    <a:pt x="6986" y="479103"/>
                  </a:lnTo>
                  <a:lnTo>
                    <a:pt x="26038" y="507361"/>
                  </a:lnTo>
                  <a:lnTo>
                    <a:pt x="54297" y="526413"/>
                  </a:lnTo>
                  <a:lnTo>
                    <a:pt x="88901" y="533400"/>
                  </a:lnTo>
                  <a:lnTo>
                    <a:pt x="1358900" y="533400"/>
                  </a:lnTo>
                  <a:lnTo>
                    <a:pt x="1393503" y="526413"/>
                  </a:lnTo>
                  <a:lnTo>
                    <a:pt x="1421761" y="507361"/>
                  </a:lnTo>
                  <a:lnTo>
                    <a:pt x="1440813" y="479103"/>
                  </a:lnTo>
                  <a:lnTo>
                    <a:pt x="1447800" y="444498"/>
                  </a:lnTo>
                  <a:lnTo>
                    <a:pt x="1447800" y="88901"/>
                  </a:lnTo>
                  <a:lnTo>
                    <a:pt x="1440813" y="54296"/>
                  </a:lnTo>
                  <a:lnTo>
                    <a:pt x="1421761" y="26038"/>
                  </a:lnTo>
                  <a:lnTo>
                    <a:pt x="1393503" y="6986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68762" y="25908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358899" y="0"/>
                  </a:lnTo>
                  <a:lnTo>
                    <a:pt x="1393503" y="6986"/>
                  </a:lnTo>
                  <a:lnTo>
                    <a:pt x="1421761" y="26038"/>
                  </a:lnTo>
                  <a:lnTo>
                    <a:pt x="1440813" y="54296"/>
                  </a:lnTo>
                  <a:lnTo>
                    <a:pt x="1447800" y="88901"/>
                  </a:lnTo>
                  <a:lnTo>
                    <a:pt x="1447800" y="444498"/>
                  </a:lnTo>
                  <a:lnTo>
                    <a:pt x="1440813" y="479103"/>
                  </a:lnTo>
                  <a:lnTo>
                    <a:pt x="1421761" y="507361"/>
                  </a:lnTo>
                  <a:lnTo>
                    <a:pt x="1393503" y="526413"/>
                  </a:lnTo>
                  <a:lnTo>
                    <a:pt x="1358899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46762" y="270086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Scheduler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74000" y="2662237"/>
            <a:ext cx="1143000" cy="652780"/>
            <a:chOff x="6350000" y="2662237"/>
            <a:chExt cx="1143000" cy="652780"/>
          </a:xfrm>
        </p:grpSpPr>
        <p:sp>
          <p:nvSpPr>
            <p:cNvPr id="24" name="object 24"/>
            <p:cNvSpPr/>
            <p:nvPr/>
          </p:nvSpPr>
          <p:spPr>
            <a:xfrm>
              <a:off x="6362700" y="2671233"/>
              <a:ext cx="1130300" cy="60113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2400" y="2700866"/>
              <a:ext cx="850900" cy="613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4762" y="26670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495300" y="0"/>
                  </a:moveTo>
                  <a:lnTo>
                    <a:pt x="433170" y="1781"/>
                  </a:lnTo>
                  <a:lnTo>
                    <a:pt x="373344" y="6981"/>
                  </a:lnTo>
                  <a:lnTo>
                    <a:pt x="316284" y="15387"/>
                  </a:lnTo>
                  <a:lnTo>
                    <a:pt x="262457" y="26784"/>
                  </a:lnTo>
                  <a:lnTo>
                    <a:pt x="212324" y="40957"/>
                  </a:lnTo>
                  <a:lnTo>
                    <a:pt x="166351" y="57693"/>
                  </a:lnTo>
                  <a:lnTo>
                    <a:pt x="125002" y="76777"/>
                  </a:lnTo>
                  <a:lnTo>
                    <a:pt x="88741" y="97996"/>
                  </a:lnTo>
                  <a:lnTo>
                    <a:pt x="58032" y="121134"/>
                  </a:lnTo>
                  <a:lnTo>
                    <a:pt x="15126" y="172312"/>
                  </a:lnTo>
                  <a:lnTo>
                    <a:pt x="0" y="228600"/>
                  </a:lnTo>
                  <a:lnTo>
                    <a:pt x="3859" y="257275"/>
                  </a:lnTo>
                  <a:lnTo>
                    <a:pt x="33339" y="311222"/>
                  </a:lnTo>
                  <a:lnTo>
                    <a:pt x="88741" y="359203"/>
                  </a:lnTo>
                  <a:lnTo>
                    <a:pt x="125002" y="380422"/>
                  </a:lnTo>
                  <a:lnTo>
                    <a:pt x="166351" y="399506"/>
                  </a:lnTo>
                  <a:lnTo>
                    <a:pt x="212324" y="416242"/>
                  </a:lnTo>
                  <a:lnTo>
                    <a:pt x="262457" y="430415"/>
                  </a:lnTo>
                  <a:lnTo>
                    <a:pt x="316284" y="441812"/>
                  </a:lnTo>
                  <a:lnTo>
                    <a:pt x="373344" y="450218"/>
                  </a:lnTo>
                  <a:lnTo>
                    <a:pt x="433170" y="455418"/>
                  </a:lnTo>
                  <a:lnTo>
                    <a:pt x="495300" y="457200"/>
                  </a:lnTo>
                  <a:lnTo>
                    <a:pt x="557429" y="455418"/>
                  </a:lnTo>
                  <a:lnTo>
                    <a:pt x="617255" y="450218"/>
                  </a:lnTo>
                  <a:lnTo>
                    <a:pt x="674315" y="441812"/>
                  </a:lnTo>
                  <a:lnTo>
                    <a:pt x="728142" y="430415"/>
                  </a:lnTo>
                  <a:lnTo>
                    <a:pt x="778275" y="416242"/>
                  </a:lnTo>
                  <a:lnTo>
                    <a:pt x="824248" y="399506"/>
                  </a:lnTo>
                  <a:lnTo>
                    <a:pt x="865597" y="380422"/>
                  </a:lnTo>
                  <a:lnTo>
                    <a:pt x="901858" y="359203"/>
                  </a:lnTo>
                  <a:lnTo>
                    <a:pt x="932567" y="336065"/>
                  </a:lnTo>
                  <a:lnTo>
                    <a:pt x="975473" y="284887"/>
                  </a:lnTo>
                  <a:lnTo>
                    <a:pt x="990600" y="228600"/>
                  </a:lnTo>
                  <a:lnTo>
                    <a:pt x="986740" y="199924"/>
                  </a:lnTo>
                  <a:lnTo>
                    <a:pt x="957260" y="145977"/>
                  </a:lnTo>
                  <a:lnTo>
                    <a:pt x="901858" y="97996"/>
                  </a:lnTo>
                  <a:lnTo>
                    <a:pt x="865597" y="76777"/>
                  </a:lnTo>
                  <a:lnTo>
                    <a:pt x="824248" y="57693"/>
                  </a:lnTo>
                  <a:lnTo>
                    <a:pt x="778275" y="40957"/>
                  </a:lnTo>
                  <a:lnTo>
                    <a:pt x="728142" y="26784"/>
                  </a:lnTo>
                  <a:lnTo>
                    <a:pt x="674315" y="15387"/>
                  </a:lnTo>
                  <a:lnTo>
                    <a:pt x="617255" y="6981"/>
                  </a:lnTo>
                  <a:lnTo>
                    <a:pt x="557429" y="178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4762" y="26670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0" y="228600"/>
                  </a:moveTo>
                  <a:lnTo>
                    <a:pt x="15126" y="172312"/>
                  </a:lnTo>
                  <a:lnTo>
                    <a:pt x="58032" y="121133"/>
                  </a:lnTo>
                  <a:lnTo>
                    <a:pt x="88741" y="97995"/>
                  </a:lnTo>
                  <a:lnTo>
                    <a:pt x="125002" y="76777"/>
                  </a:lnTo>
                  <a:lnTo>
                    <a:pt x="166351" y="57693"/>
                  </a:lnTo>
                  <a:lnTo>
                    <a:pt x="212324" y="40957"/>
                  </a:lnTo>
                  <a:lnTo>
                    <a:pt x="262456" y="26784"/>
                  </a:lnTo>
                  <a:lnTo>
                    <a:pt x="316284" y="15387"/>
                  </a:lnTo>
                  <a:lnTo>
                    <a:pt x="373344" y="6981"/>
                  </a:lnTo>
                  <a:lnTo>
                    <a:pt x="433170" y="1781"/>
                  </a:lnTo>
                  <a:lnTo>
                    <a:pt x="495300" y="0"/>
                  </a:lnTo>
                  <a:lnTo>
                    <a:pt x="557429" y="1781"/>
                  </a:lnTo>
                  <a:lnTo>
                    <a:pt x="617255" y="6981"/>
                  </a:lnTo>
                  <a:lnTo>
                    <a:pt x="674315" y="15387"/>
                  </a:lnTo>
                  <a:lnTo>
                    <a:pt x="728143" y="26784"/>
                  </a:lnTo>
                  <a:lnTo>
                    <a:pt x="778275" y="40957"/>
                  </a:lnTo>
                  <a:lnTo>
                    <a:pt x="824248" y="57693"/>
                  </a:lnTo>
                  <a:lnTo>
                    <a:pt x="865597" y="76777"/>
                  </a:lnTo>
                  <a:lnTo>
                    <a:pt x="901858" y="97995"/>
                  </a:lnTo>
                  <a:lnTo>
                    <a:pt x="932567" y="121133"/>
                  </a:lnTo>
                  <a:lnTo>
                    <a:pt x="975473" y="172312"/>
                  </a:lnTo>
                  <a:lnTo>
                    <a:pt x="990600" y="228600"/>
                  </a:lnTo>
                  <a:lnTo>
                    <a:pt x="986740" y="257275"/>
                  </a:lnTo>
                  <a:lnTo>
                    <a:pt x="957260" y="311222"/>
                  </a:lnTo>
                  <a:lnTo>
                    <a:pt x="901858" y="359204"/>
                  </a:lnTo>
                  <a:lnTo>
                    <a:pt x="865597" y="380422"/>
                  </a:lnTo>
                  <a:lnTo>
                    <a:pt x="824248" y="399506"/>
                  </a:lnTo>
                  <a:lnTo>
                    <a:pt x="778275" y="416242"/>
                  </a:lnTo>
                  <a:lnTo>
                    <a:pt x="728143" y="430415"/>
                  </a:lnTo>
                  <a:lnTo>
                    <a:pt x="674315" y="441812"/>
                  </a:lnTo>
                  <a:lnTo>
                    <a:pt x="617255" y="450218"/>
                  </a:lnTo>
                  <a:lnTo>
                    <a:pt x="557429" y="455418"/>
                  </a:lnTo>
                  <a:lnTo>
                    <a:pt x="495300" y="457200"/>
                  </a:lnTo>
                  <a:lnTo>
                    <a:pt x="433170" y="455418"/>
                  </a:lnTo>
                  <a:lnTo>
                    <a:pt x="373344" y="450218"/>
                  </a:lnTo>
                  <a:lnTo>
                    <a:pt x="316284" y="441812"/>
                  </a:lnTo>
                  <a:lnTo>
                    <a:pt x="262456" y="430415"/>
                  </a:lnTo>
                  <a:lnTo>
                    <a:pt x="212324" y="416242"/>
                  </a:lnTo>
                  <a:lnTo>
                    <a:pt x="166351" y="399506"/>
                  </a:lnTo>
                  <a:lnTo>
                    <a:pt x="125002" y="380422"/>
                  </a:lnTo>
                  <a:lnTo>
                    <a:pt x="88741" y="359204"/>
                  </a:lnTo>
                  <a:lnTo>
                    <a:pt x="58032" y="336066"/>
                  </a:lnTo>
                  <a:lnTo>
                    <a:pt x="15126" y="284887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39112" y="2738967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CPU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44762" y="1635200"/>
            <a:ext cx="6934200" cy="2491740"/>
          </a:xfrm>
          <a:custGeom>
            <a:avLst/>
            <a:gdLst/>
            <a:ahLst/>
            <a:cxnLst/>
            <a:rect l="l" t="t" r="r" b="b"/>
            <a:pathLst>
              <a:path w="6934200" h="2491740">
                <a:moveTo>
                  <a:pt x="533400" y="2453106"/>
                </a:moveTo>
                <a:lnTo>
                  <a:pt x="523875" y="2448344"/>
                </a:lnTo>
                <a:lnTo>
                  <a:pt x="457200" y="2415006"/>
                </a:lnTo>
                <a:lnTo>
                  <a:pt x="457200" y="2448344"/>
                </a:lnTo>
                <a:lnTo>
                  <a:pt x="0" y="2448344"/>
                </a:lnTo>
                <a:lnTo>
                  <a:pt x="0" y="2457869"/>
                </a:lnTo>
                <a:lnTo>
                  <a:pt x="457200" y="2457869"/>
                </a:lnTo>
                <a:lnTo>
                  <a:pt x="457200" y="2491206"/>
                </a:lnTo>
                <a:lnTo>
                  <a:pt x="523875" y="2457869"/>
                </a:lnTo>
                <a:lnTo>
                  <a:pt x="533400" y="2453106"/>
                </a:lnTo>
                <a:close/>
              </a:path>
              <a:path w="6934200" h="2491740">
                <a:moveTo>
                  <a:pt x="3048000" y="1260411"/>
                </a:moveTo>
                <a:lnTo>
                  <a:pt x="2971800" y="1222311"/>
                </a:lnTo>
                <a:lnTo>
                  <a:pt x="2971800" y="1255649"/>
                </a:lnTo>
                <a:lnTo>
                  <a:pt x="2667000" y="1255636"/>
                </a:lnTo>
                <a:lnTo>
                  <a:pt x="2667000" y="1265161"/>
                </a:lnTo>
                <a:lnTo>
                  <a:pt x="2971800" y="1265174"/>
                </a:lnTo>
                <a:lnTo>
                  <a:pt x="2971800" y="1298511"/>
                </a:lnTo>
                <a:lnTo>
                  <a:pt x="3038475" y="1265174"/>
                </a:lnTo>
                <a:lnTo>
                  <a:pt x="2984500" y="1265174"/>
                </a:lnTo>
                <a:lnTo>
                  <a:pt x="3038475" y="1265161"/>
                </a:lnTo>
                <a:lnTo>
                  <a:pt x="3048000" y="1260411"/>
                </a:lnTo>
                <a:close/>
              </a:path>
              <a:path w="6934200" h="2491740">
                <a:moveTo>
                  <a:pt x="5334000" y="1260411"/>
                </a:moveTo>
                <a:lnTo>
                  <a:pt x="5257800" y="1222311"/>
                </a:lnTo>
                <a:lnTo>
                  <a:pt x="5257800" y="1255649"/>
                </a:lnTo>
                <a:lnTo>
                  <a:pt x="4495800" y="1255636"/>
                </a:lnTo>
                <a:lnTo>
                  <a:pt x="4495800" y="1265161"/>
                </a:lnTo>
                <a:lnTo>
                  <a:pt x="5257800" y="1265174"/>
                </a:lnTo>
                <a:lnTo>
                  <a:pt x="5257800" y="1298511"/>
                </a:lnTo>
                <a:lnTo>
                  <a:pt x="5324475" y="1265174"/>
                </a:lnTo>
                <a:lnTo>
                  <a:pt x="5270500" y="1265174"/>
                </a:lnTo>
                <a:lnTo>
                  <a:pt x="5324475" y="1265161"/>
                </a:lnTo>
                <a:lnTo>
                  <a:pt x="5334000" y="1260411"/>
                </a:lnTo>
                <a:close/>
              </a:path>
              <a:path w="6934200" h="2491740">
                <a:moveTo>
                  <a:pt x="5819152" y="2133"/>
                </a:moveTo>
                <a:lnTo>
                  <a:pt x="5817019" y="0"/>
                </a:lnTo>
                <a:lnTo>
                  <a:pt x="96761" y="0"/>
                </a:lnTo>
                <a:lnTo>
                  <a:pt x="94627" y="2133"/>
                </a:lnTo>
                <a:lnTo>
                  <a:pt x="94627" y="1150391"/>
                </a:lnTo>
                <a:lnTo>
                  <a:pt x="96761" y="1152525"/>
                </a:lnTo>
                <a:lnTo>
                  <a:pt x="443407" y="1152525"/>
                </a:lnTo>
                <a:lnTo>
                  <a:pt x="443407" y="1185862"/>
                </a:lnTo>
                <a:lnTo>
                  <a:pt x="510082" y="1152525"/>
                </a:lnTo>
                <a:lnTo>
                  <a:pt x="519607" y="1147762"/>
                </a:lnTo>
                <a:lnTo>
                  <a:pt x="510082" y="1143000"/>
                </a:lnTo>
                <a:lnTo>
                  <a:pt x="443407" y="1109662"/>
                </a:lnTo>
                <a:lnTo>
                  <a:pt x="443407" y="1143000"/>
                </a:lnTo>
                <a:lnTo>
                  <a:pt x="104152" y="1143000"/>
                </a:lnTo>
                <a:lnTo>
                  <a:pt x="104152" y="9525"/>
                </a:lnTo>
                <a:lnTo>
                  <a:pt x="5809627" y="9525"/>
                </a:lnTo>
                <a:lnTo>
                  <a:pt x="5809627" y="1020762"/>
                </a:lnTo>
                <a:lnTo>
                  <a:pt x="5819152" y="1020762"/>
                </a:lnTo>
                <a:lnTo>
                  <a:pt x="5819152" y="9525"/>
                </a:lnTo>
                <a:lnTo>
                  <a:pt x="5819152" y="4762"/>
                </a:lnTo>
                <a:lnTo>
                  <a:pt x="5819152" y="2133"/>
                </a:lnTo>
                <a:close/>
              </a:path>
              <a:path w="6934200" h="2491740">
                <a:moveTo>
                  <a:pt x="6934200" y="1260411"/>
                </a:moveTo>
                <a:lnTo>
                  <a:pt x="6858000" y="1222311"/>
                </a:lnTo>
                <a:lnTo>
                  <a:pt x="6858000" y="1255649"/>
                </a:lnTo>
                <a:lnTo>
                  <a:pt x="6324600" y="1255636"/>
                </a:lnTo>
                <a:lnTo>
                  <a:pt x="6324600" y="1265161"/>
                </a:lnTo>
                <a:lnTo>
                  <a:pt x="6858000" y="1265174"/>
                </a:lnTo>
                <a:lnTo>
                  <a:pt x="6858000" y="1298511"/>
                </a:lnTo>
                <a:lnTo>
                  <a:pt x="6924675" y="1265174"/>
                </a:lnTo>
                <a:lnTo>
                  <a:pt x="6870700" y="1265174"/>
                </a:lnTo>
                <a:lnTo>
                  <a:pt x="6924675" y="1265161"/>
                </a:lnTo>
                <a:lnTo>
                  <a:pt x="6934200" y="1260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57588" y="1265768"/>
            <a:ext cx="3834765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815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Preemption </a:t>
            </a:r>
            <a:r>
              <a:rPr dirty="0">
                <a:latin typeface="Times New Roman"/>
                <a:cs typeface="Times New Roman"/>
              </a:rPr>
              <a:t>or </a:t>
            </a:r>
            <a:r>
              <a:rPr spc="-5" dirty="0">
                <a:latin typeface="Times New Roman"/>
                <a:cs typeface="Times New Roman"/>
              </a:rPr>
              <a:t>voluntary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yield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"/>
            <a:r>
              <a:rPr spc="-5" dirty="0">
                <a:latin typeface="Times New Roman"/>
                <a:cs typeface="Times New Roman"/>
              </a:rPr>
              <a:t>Ready List</a:t>
            </a:r>
            <a:r>
              <a:rPr spc="-7" baseline="-20833" dirty="0">
                <a:latin typeface="Times New Roman"/>
                <a:cs typeface="Times New Roman"/>
              </a:rPr>
              <a:t>0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33903" y="2692400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Done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4940" y="3810000"/>
            <a:ext cx="7245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New  </a:t>
            </a:r>
            <a:r>
              <a:rPr spc="-5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roce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73401" y="2171701"/>
            <a:ext cx="2143125" cy="3352800"/>
            <a:chOff x="1549400" y="2171701"/>
            <a:chExt cx="2143125" cy="3352800"/>
          </a:xfrm>
        </p:grpSpPr>
        <p:sp>
          <p:nvSpPr>
            <p:cNvPr id="34" name="object 34"/>
            <p:cNvSpPr/>
            <p:nvPr/>
          </p:nvSpPr>
          <p:spPr>
            <a:xfrm>
              <a:off x="1554162" y="2209800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7762" y="2209800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4162" y="2171712"/>
              <a:ext cx="2137410" cy="3352800"/>
            </a:xfrm>
            <a:custGeom>
              <a:avLst/>
              <a:gdLst/>
              <a:ahLst/>
              <a:cxnLst/>
              <a:rect l="l" t="t" r="r" b="b"/>
              <a:pathLst>
                <a:path w="2137410" h="3352800">
                  <a:moveTo>
                    <a:pt x="381000" y="3314700"/>
                  </a:moveTo>
                  <a:lnTo>
                    <a:pt x="304800" y="3276600"/>
                  </a:lnTo>
                  <a:lnTo>
                    <a:pt x="304800" y="3309937"/>
                  </a:lnTo>
                  <a:lnTo>
                    <a:pt x="0" y="3309924"/>
                  </a:lnTo>
                  <a:lnTo>
                    <a:pt x="0" y="3319449"/>
                  </a:lnTo>
                  <a:lnTo>
                    <a:pt x="304800" y="3319462"/>
                  </a:lnTo>
                  <a:lnTo>
                    <a:pt x="304800" y="3352800"/>
                  </a:lnTo>
                  <a:lnTo>
                    <a:pt x="371475" y="3319462"/>
                  </a:lnTo>
                  <a:lnTo>
                    <a:pt x="317500" y="3319462"/>
                  </a:lnTo>
                  <a:lnTo>
                    <a:pt x="371475" y="3319449"/>
                  </a:lnTo>
                  <a:lnTo>
                    <a:pt x="381000" y="3314700"/>
                  </a:lnTo>
                  <a:close/>
                </a:path>
                <a:path w="2137410" h="3352800">
                  <a:moveTo>
                    <a:pt x="381000" y="1485900"/>
                  </a:moveTo>
                  <a:lnTo>
                    <a:pt x="304800" y="1447800"/>
                  </a:lnTo>
                  <a:lnTo>
                    <a:pt x="304800" y="1481137"/>
                  </a:lnTo>
                  <a:lnTo>
                    <a:pt x="0" y="1481124"/>
                  </a:lnTo>
                  <a:lnTo>
                    <a:pt x="0" y="1490649"/>
                  </a:lnTo>
                  <a:lnTo>
                    <a:pt x="304800" y="1490662"/>
                  </a:lnTo>
                  <a:lnTo>
                    <a:pt x="304800" y="1524000"/>
                  </a:lnTo>
                  <a:lnTo>
                    <a:pt x="371475" y="1490662"/>
                  </a:lnTo>
                  <a:lnTo>
                    <a:pt x="317500" y="1490662"/>
                  </a:lnTo>
                  <a:lnTo>
                    <a:pt x="371475" y="1490649"/>
                  </a:lnTo>
                  <a:lnTo>
                    <a:pt x="381000" y="1485900"/>
                  </a:lnTo>
                  <a:close/>
                </a:path>
                <a:path w="2137410" h="3352800">
                  <a:moveTo>
                    <a:pt x="381000" y="38100"/>
                  </a:moveTo>
                  <a:lnTo>
                    <a:pt x="304800" y="0"/>
                  </a:lnTo>
                  <a:lnTo>
                    <a:pt x="304800" y="33337"/>
                  </a:lnTo>
                  <a:lnTo>
                    <a:pt x="0" y="33324"/>
                  </a:lnTo>
                  <a:lnTo>
                    <a:pt x="0" y="42849"/>
                  </a:lnTo>
                  <a:lnTo>
                    <a:pt x="304800" y="42862"/>
                  </a:lnTo>
                  <a:lnTo>
                    <a:pt x="304800" y="76200"/>
                  </a:lnTo>
                  <a:lnTo>
                    <a:pt x="371475" y="42862"/>
                  </a:lnTo>
                  <a:lnTo>
                    <a:pt x="317500" y="42862"/>
                  </a:lnTo>
                  <a:lnTo>
                    <a:pt x="371475" y="42849"/>
                  </a:lnTo>
                  <a:lnTo>
                    <a:pt x="381000" y="38100"/>
                  </a:lnTo>
                  <a:close/>
                </a:path>
                <a:path w="2137410" h="3352800">
                  <a:moveTo>
                    <a:pt x="2133600" y="1485900"/>
                  </a:moveTo>
                  <a:lnTo>
                    <a:pt x="2057400" y="1447800"/>
                  </a:lnTo>
                  <a:lnTo>
                    <a:pt x="2057400" y="1481137"/>
                  </a:lnTo>
                  <a:lnTo>
                    <a:pt x="1752600" y="1481124"/>
                  </a:lnTo>
                  <a:lnTo>
                    <a:pt x="1752600" y="1490649"/>
                  </a:lnTo>
                  <a:lnTo>
                    <a:pt x="2057400" y="1490662"/>
                  </a:lnTo>
                  <a:lnTo>
                    <a:pt x="2057400" y="1524000"/>
                  </a:lnTo>
                  <a:lnTo>
                    <a:pt x="2124075" y="1490662"/>
                  </a:lnTo>
                  <a:lnTo>
                    <a:pt x="2070100" y="1490662"/>
                  </a:lnTo>
                  <a:lnTo>
                    <a:pt x="2124075" y="1490649"/>
                  </a:lnTo>
                  <a:lnTo>
                    <a:pt x="2133600" y="1485900"/>
                  </a:lnTo>
                  <a:close/>
                </a:path>
                <a:path w="2137410" h="3352800">
                  <a:moveTo>
                    <a:pt x="2133600" y="38100"/>
                  </a:moveTo>
                  <a:lnTo>
                    <a:pt x="2057400" y="0"/>
                  </a:lnTo>
                  <a:lnTo>
                    <a:pt x="2057400" y="33337"/>
                  </a:lnTo>
                  <a:lnTo>
                    <a:pt x="1752600" y="33324"/>
                  </a:lnTo>
                  <a:lnTo>
                    <a:pt x="1752600" y="42849"/>
                  </a:lnTo>
                  <a:lnTo>
                    <a:pt x="2057400" y="42862"/>
                  </a:lnTo>
                  <a:lnTo>
                    <a:pt x="2057400" y="76200"/>
                  </a:lnTo>
                  <a:lnTo>
                    <a:pt x="2124075" y="42862"/>
                  </a:lnTo>
                  <a:lnTo>
                    <a:pt x="2070100" y="42862"/>
                  </a:lnTo>
                  <a:lnTo>
                    <a:pt x="2124075" y="42849"/>
                  </a:lnTo>
                  <a:lnTo>
                    <a:pt x="2133600" y="38100"/>
                  </a:lnTo>
                  <a:close/>
                </a:path>
                <a:path w="2137410" h="3352800">
                  <a:moveTo>
                    <a:pt x="2136902" y="3314700"/>
                  </a:moveTo>
                  <a:lnTo>
                    <a:pt x="2060702" y="3276600"/>
                  </a:lnTo>
                  <a:lnTo>
                    <a:pt x="2060702" y="3309937"/>
                  </a:lnTo>
                  <a:lnTo>
                    <a:pt x="1755902" y="3309924"/>
                  </a:lnTo>
                  <a:lnTo>
                    <a:pt x="1755902" y="3319449"/>
                  </a:lnTo>
                  <a:lnTo>
                    <a:pt x="2060702" y="3319462"/>
                  </a:lnTo>
                  <a:lnTo>
                    <a:pt x="2060702" y="3352800"/>
                  </a:lnTo>
                  <a:lnTo>
                    <a:pt x="2127377" y="3319462"/>
                  </a:lnTo>
                  <a:lnTo>
                    <a:pt x="2136902" y="3314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7612" y="2666999"/>
              <a:ext cx="342900" cy="2514600"/>
            </a:xfrm>
            <a:custGeom>
              <a:avLst/>
              <a:gdLst/>
              <a:ahLst/>
              <a:cxnLst/>
              <a:rect l="l" t="t" r="r" b="b"/>
              <a:pathLst>
                <a:path w="342900" h="2514600">
                  <a:moveTo>
                    <a:pt x="114300" y="1562100"/>
                  </a:moveTo>
                  <a:lnTo>
                    <a:pt x="104775" y="1543050"/>
                  </a:lnTo>
                  <a:lnTo>
                    <a:pt x="57150" y="14478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2514600"/>
                  </a:lnTo>
                  <a:lnTo>
                    <a:pt x="76200" y="2514600"/>
                  </a:lnTo>
                  <a:lnTo>
                    <a:pt x="76200" y="1562100"/>
                  </a:lnTo>
                  <a:lnTo>
                    <a:pt x="114300" y="1562100"/>
                  </a:lnTo>
                  <a:close/>
                </a:path>
                <a:path w="342900" h="2514600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685800"/>
                  </a:lnTo>
                  <a:lnTo>
                    <a:pt x="76200" y="68580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342900" h="2514600">
                  <a:moveTo>
                    <a:pt x="342900" y="2400300"/>
                  </a:moveTo>
                  <a:lnTo>
                    <a:pt x="304800" y="2400300"/>
                  </a:lnTo>
                  <a:lnTo>
                    <a:pt x="304800" y="1524000"/>
                  </a:lnTo>
                  <a:lnTo>
                    <a:pt x="266700" y="1524000"/>
                  </a:lnTo>
                  <a:lnTo>
                    <a:pt x="266700" y="2400300"/>
                  </a:lnTo>
                  <a:lnTo>
                    <a:pt x="228600" y="2400300"/>
                  </a:lnTo>
                  <a:lnTo>
                    <a:pt x="285750" y="2514600"/>
                  </a:lnTo>
                  <a:lnTo>
                    <a:pt x="333375" y="2419350"/>
                  </a:lnTo>
                  <a:lnTo>
                    <a:pt x="342900" y="2400300"/>
                  </a:lnTo>
                  <a:close/>
                </a:path>
                <a:path w="342900" h="2514600">
                  <a:moveTo>
                    <a:pt x="342900" y="571500"/>
                  </a:moveTo>
                  <a:lnTo>
                    <a:pt x="304800" y="571500"/>
                  </a:lnTo>
                  <a:lnTo>
                    <a:pt x="304800" y="76200"/>
                  </a:lnTo>
                  <a:lnTo>
                    <a:pt x="266700" y="76200"/>
                  </a:lnTo>
                  <a:lnTo>
                    <a:pt x="266700" y="571500"/>
                  </a:lnTo>
                  <a:lnTo>
                    <a:pt x="228600" y="571500"/>
                  </a:lnTo>
                  <a:lnTo>
                    <a:pt x="285750" y="685800"/>
                  </a:lnTo>
                  <a:lnTo>
                    <a:pt x="333375" y="590550"/>
                  </a:lnTo>
                  <a:lnTo>
                    <a:pt x="342900" y="571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95304" y="3805767"/>
            <a:ext cx="43072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Allows processes to move between  queues in either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7006169" y="6452842"/>
            <a:ext cx="122851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4074987" y="6452842"/>
            <a:ext cx="25569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dirty="0"/>
              <a:pPr marL="38100">
                <a:spcBef>
                  <a:spcPts val="55"/>
                </a:spcBef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5" y="296649"/>
            <a:ext cx="7137400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Multilevel Feedback Queue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7001290" y="1379951"/>
            <a:ext cx="3467100" cy="282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3210" y="930488"/>
            <a:ext cx="4168140" cy="1215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09550" indent="-171450">
              <a:spcBef>
                <a:spcPts val="270"/>
              </a:spcBef>
              <a:buFont typeface="Arial"/>
              <a:buChar char="•"/>
              <a:tabLst>
                <a:tab pos="209550" algn="l"/>
              </a:tabLst>
            </a:pPr>
            <a:r>
              <a:rPr b="1" spc="-10" dirty="0">
                <a:latin typeface="Calibri"/>
                <a:cs typeface="Calibri"/>
              </a:rPr>
              <a:t>Three </a:t>
            </a:r>
            <a:r>
              <a:rPr b="1" spc="-5" dirty="0">
                <a:latin typeface="Calibri"/>
                <a:cs typeface="Calibri"/>
              </a:rPr>
              <a:t>queues:</a:t>
            </a:r>
            <a:endParaRPr dirty="0">
              <a:latin typeface="Calibri"/>
              <a:cs typeface="Calibri"/>
            </a:endParaRPr>
          </a:p>
          <a:p>
            <a:pPr marL="552450" lvl="1" indent="-171450">
              <a:spcBef>
                <a:spcPts val="175"/>
              </a:spcBef>
              <a:buFont typeface="Arial"/>
              <a:buChar char="•"/>
              <a:tabLst>
                <a:tab pos="552450" algn="l"/>
              </a:tabLst>
            </a:pPr>
            <a:r>
              <a:rPr i="1" dirty="0">
                <a:latin typeface="Calibri"/>
                <a:cs typeface="Calibri"/>
              </a:rPr>
              <a:t>Q</a:t>
            </a:r>
            <a:r>
              <a:rPr baseline="-20833" dirty="0">
                <a:latin typeface="Calibri"/>
                <a:cs typeface="Calibri"/>
              </a:rPr>
              <a:t>0 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5" dirty="0">
                <a:latin typeface="Calibri"/>
                <a:cs typeface="Calibri"/>
              </a:rPr>
              <a:t>RR with time slice </a:t>
            </a:r>
            <a:r>
              <a:rPr dirty="0">
                <a:latin typeface="Calibri"/>
                <a:cs typeface="Calibri"/>
              </a:rPr>
              <a:t>8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milliseconds</a:t>
            </a:r>
            <a:endParaRPr dirty="0">
              <a:latin typeface="Calibri"/>
              <a:cs typeface="Calibri"/>
            </a:endParaRPr>
          </a:p>
          <a:p>
            <a:pPr marL="552450" lvl="1" indent="-171450">
              <a:spcBef>
                <a:spcPts val="204"/>
              </a:spcBef>
              <a:buFont typeface="Arial"/>
              <a:buChar char="•"/>
              <a:tabLst>
                <a:tab pos="552450" algn="l"/>
              </a:tabLst>
            </a:pPr>
            <a:r>
              <a:rPr i="1" dirty="0">
                <a:latin typeface="Calibri"/>
                <a:cs typeface="Calibri"/>
              </a:rPr>
              <a:t>Q</a:t>
            </a:r>
            <a:r>
              <a:rPr baseline="-20833" dirty="0">
                <a:latin typeface="Calibri"/>
                <a:cs typeface="Calibri"/>
              </a:rPr>
              <a:t>1 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5" dirty="0">
                <a:latin typeface="Calibri"/>
                <a:cs typeface="Calibri"/>
              </a:rPr>
              <a:t>RR with time slice 16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milliseconds</a:t>
            </a:r>
            <a:endParaRPr dirty="0">
              <a:latin typeface="Calibri"/>
              <a:cs typeface="Calibri"/>
            </a:endParaRPr>
          </a:p>
          <a:p>
            <a:pPr marL="552450" lvl="1" indent="-171450">
              <a:spcBef>
                <a:spcPts val="175"/>
              </a:spcBef>
              <a:buFont typeface="Arial"/>
              <a:buChar char="•"/>
              <a:tabLst>
                <a:tab pos="552450" algn="l"/>
              </a:tabLst>
            </a:pPr>
            <a:r>
              <a:rPr i="1" dirty="0">
                <a:latin typeface="Calibri"/>
                <a:cs typeface="Calibri"/>
              </a:rPr>
              <a:t>Q</a:t>
            </a:r>
            <a:r>
              <a:rPr baseline="-20833" dirty="0">
                <a:latin typeface="Calibri"/>
                <a:cs typeface="Calibri"/>
              </a:rPr>
              <a:t>2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FCFS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006169" y="6452842"/>
            <a:ext cx="122851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4074987" y="6452842"/>
            <a:ext cx="25569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dirty="0"/>
              <a:pPr marL="38100">
                <a:spcBef>
                  <a:spcPts val="55"/>
                </a:spcBef>
              </a:pPr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843211" y="2429088"/>
            <a:ext cx="5090795" cy="36068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09550" indent="-171450">
              <a:spcBef>
                <a:spcPts val="270"/>
              </a:spcBef>
              <a:buFont typeface="Arial"/>
              <a:buChar char="•"/>
              <a:tabLst>
                <a:tab pos="209550" algn="l"/>
              </a:tabLst>
            </a:pPr>
            <a:r>
              <a:rPr b="1" spc="-5" dirty="0">
                <a:latin typeface="Calibri"/>
                <a:cs typeface="Calibri"/>
              </a:rPr>
              <a:t>Scheduling</a:t>
            </a:r>
            <a:endParaRPr>
              <a:latin typeface="Calibri"/>
              <a:cs typeface="Calibri"/>
            </a:endParaRPr>
          </a:p>
          <a:p>
            <a:pPr marL="552450" lvl="1" indent="-171450">
              <a:spcBef>
                <a:spcPts val="175"/>
              </a:spcBef>
              <a:buFont typeface="Arial"/>
              <a:buChar char="•"/>
              <a:tabLst>
                <a:tab pos="55245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new job </a:t>
            </a:r>
            <a:r>
              <a:rPr spc="-15" dirty="0">
                <a:latin typeface="Calibri"/>
                <a:cs typeface="Calibri"/>
              </a:rPr>
              <a:t>enters </a:t>
            </a:r>
            <a:r>
              <a:rPr dirty="0">
                <a:latin typeface="Calibri"/>
                <a:cs typeface="Calibri"/>
              </a:rPr>
              <a:t>queue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i="1" baseline="-20833" dirty="0">
                <a:latin typeface="Calibri"/>
                <a:cs typeface="Calibri"/>
              </a:rPr>
              <a:t>0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receives </a:t>
            </a:r>
            <a:r>
              <a:rPr dirty="0">
                <a:latin typeface="Calibri"/>
                <a:cs typeface="Calibri"/>
              </a:rPr>
              <a:t>8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ms.</a:t>
            </a:r>
            <a:endParaRPr>
              <a:latin typeface="Calibri"/>
              <a:cs typeface="Calibri"/>
            </a:endParaRPr>
          </a:p>
          <a:p>
            <a:pPr marL="551815" marR="30480" lvl="1" indent="-171450">
              <a:lnSpc>
                <a:spcPts val="1930"/>
              </a:lnSpc>
              <a:spcBef>
                <a:spcPts val="464"/>
              </a:spcBef>
              <a:buFont typeface="Arial"/>
              <a:buChar char="•"/>
              <a:tabLst>
                <a:tab pos="552450" algn="l"/>
              </a:tabLst>
            </a:pPr>
            <a:r>
              <a:rPr spc="-5" dirty="0">
                <a:latin typeface="Calibri"/>
                <a:cs typeface="Calibri"/>
              </a:rPr>
              <a:t>If it </a:t>
            </a:r>
            <a:r>
              <a:rPr dirty="0">
                <a:latin typeface="Calibri"/>
                <a:cs typeface="Calibri"/>
              </a:rPr>
              <a:t>does not </a:t>
            </a:r>
            <a:r>
              <a:rPr spc="-5" dirty="0">
                <a:latin typeface="Calibri"/>
                <a:cs typeface="Calibri"/>
              </a:rPr>
              <a:t>finish in </a:t>
            </a:r>
            <a:r>
              <a:rPr dirty="0">
                <a:latin typeface="Calibri"/>
                <a:cs typeface="Calibri"/>
              </a:rPr>
              <a:t>8 </a:t>
            </a:r>
            <a:r>
              <a:rPr spc="-5" dirty="0">
                <a:latin typeface="Calibri"/>
                <a:cs typeface="Calibri"/>
              </a:rPr>
              <a:t>ms, the job is </a:t>
            </a:r>
            <a:r>
              <a:rPr spc="-10" dirty="0">
                <a:latin typeface="Calibri"/>
                <a:cs typeface="Calibri"/>
              </a:rPr>
              <a:t>preempted 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moved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baseline="-20833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lvl="1">
              <a:spcBef>
                <a:spcPts val="4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552450" lvl="1" indent="-171450">
              <a:buFont typeface="Arial"/>
              <a:buChar char="•"/>
              <a:tabLst>
                <a:tab pos="552450" algn="l"/>
              </a:tabLst>
            </a:pPr>
            <a:r>
              <a:rPr spc="-25" dirty="0">
                <a:latin typeface="Calibri"/>
                <a:cs typeface="Calibri"/>
              </a:rPr>
              <a:t>At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baseline="-20833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, </a:t>
            </a:r>
            <a:r>
              <a:rPr spc="-5" dirty="0">
                <a:latin typeface="Calibri"/>
                <a:cs typeface="Calibri"/>
              </a:rPr>
              <a:t>the job </a:t>
            </a:r>
            <a:r>
              <a:rPr spc="-10" dirty="0">
                <a:latin typeface="Calibri"/>
                <a:cs typeface="Calibri"/>
              </a:rPr>
              <a:t>receives </a:t>
            </a:r>
            <a:r>
              <a:rPr spc="-5" dirty="0">
                <a:latin typeface="Calibri"/>
                <a:cs typeface="Calibri"/>
              </a:rPr>
              <a:t>additional </a:t>
            </a:r>
            <a:r>
              <a:rPr dirty="0">
                <a:latin typeface="Calibri"/>
                <a:cs typeface="Calibri"/>
              </a:rPr>
              <a:t>16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ms.</a:t>
            </a:r>
            <a:endParaRPr>
              <a:latin typeface="Calibri"/>
              <a:cs typeface="Calibri"/>
            </a:endParaRPr>
          </a:p>
          <a:p>
            <a:pPr marL="551815" marR="135255" lvl="1" indent="-171450">
              <a:lnSpc>
                <a:spcPts val="1930"/>
              </a:lnSpc>
              <a:spcBef>
                <a:spcPts val="430"/>
              </a:spcBef>
              <a:buFont typeface="Arial"/>
              <a:buChar char="•"/>
              <a:tabLst>
                <a:tab pos="552450" algn="l"/>
              </a:tabLst>
            </a:pPr>
            <a:r>
              <a:rPr spc="-5" dirty="0">
                <a:latin typeface="Calibri"/>
                <a:cs typeface="Calibri"/>
              </a:rPr>
              <a:t>If it </a:t>
            </a:r>
            <a:r>
              <a:rPr spc="-10" dirty="0">
                <a:latin typeface="Calibri"/>
                <a:cs typeface="Calibri"/>
              </a:rPr>
              <a:t>still </a:t>
            </a:r>
            <a:r>
              <a:rPr dirty="0">
                <a:latin typeface="Calibri"/>
                <a:cs typeface="Calibri"/>
              </a:rPr>
              <a:t>does not </a:t>
            </a:r>
            <a:r>
              <a:rPr spc="-10" dirty="0">
                <a:latin typeface="Calibri"/>
                <a:cs typeface="Calibri"/>
              </a:rPr>
              <a:t>complete, </a:t>
            </a:r>
            <a:r>
              <a:rPr spc="-5" dirty="0">
                <a:latin typeface="Calibri"/>
                <a:cs typeface="Calibri"/>
              </a:rPr>
              <a:t>it is </a:t>
            </a:r>
            <a:r>
              <a:rPr spc="-10" dirty="0">
                <a:latin typeface="Calibri"/>
                <a:cs typeface="Calibri"/>
              </a:rPr>
              <a:t>preempted </a:t>
            </a:r>
            <a:r>
              <a:rPr dirty="0">
                <a:latin typeface="Calibri"/>
                <a:cs typeface="Calibri"/>
              </a:rPr>
              <a:t>and  </a:t>
            </a:r>
            <a:r>
              <a:rPr spc="-10" dirty="0">
                <a:latin typeface="Calibri"/>
                <a:cs typeface="Calibri"/>
              </a:rPr>
              <a:t>moved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baseline="-20833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lvl="1">
              <a:spcBef>
                <a:spcPts val="25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551815" marR="297180" lvl="1" indent="-171450">
              <a:lnSpc>
                <a:spcPts val="1970"/>
              </a:lnSpc>
              <a:spcBef>
                <a:spcPts val="5"/>
              </a:spcBef>
              <a:buFont typeface="Arial"/>
              <a:buChar char="•"/>
              <a:tabLst>
                <a:tab pos="552450" algn="l"/>
              </a:tabLst>
            </a:pPr>
            <a:r>
              <a:rPr spc="-15" dirty="0">
                <a:latin typeface="Calibri"/>
                <a:cs typeface="Calibri"/>
              </a:rPr>
              <a:t>Interactive </a:t>
            </a:r>
            <a:r>
              <a:rPr spc="-5" dirty="0">
                <a:latin typeface="Calibri"/>
                <a:cs typeface="Calibri"/>
              </a:rPr>
              <a:t>processes </a:t>
            </a:r>
            <a:r>
              <a:rPr spc="-10" dirty="0">
                <a:latin typeface="Calibri"/>
                <a:cs typeface="Calibri"/>
              </a:rPr>
              <a:t>are more </a:t>
            </a:r>
            <a:r>
              <a:rPr spc="-15" dirty="0">
                <a:latin typeface="Calibri"/>
                <a:cs typeface="Calibri"/>
              </a:rPr>
              <a:t>likely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finish  </a:t>
            </a:r>
            <a:r>
              <a:rPr spc="-25" dirty="0">
                <a:latin typeface="Calibri"/>
                <a:cs typeface="Calibri"/>
              </a:rPr>
              <a:t>early, </a:t>
            </a:r>
            <a:r>
              <a:rPr spc="-5" dirty="0">
                <a:latin typeface="Calibri"/>
                <a:cs typeface="Calibri"/>
              </a:rPr>
              <a:t>processing only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small amount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data.</a:t>
            </a:r>
            <a:endParaRPr>
              <a:latin typeface="Calibri"/>
              <a:cs typeface="Calibri"/>
            </a:endParaRPr>
          </a:p>
          <a:p>
            <a:pPr marL="551815" marR="399415" lvl="1" indent="-171450">
              <a:lnSpc>
                <a:spcPts val="1930"/>
              </a:lnSpc>
              <a:spcBef>
                <a:spcPts val="390"/>
              </a:spcBef>
              <a:buFont typeface="Arial"/>
              <a:buChar char="•"/>
              <a:tabLst>
                <a:tab pos="552450" algn="l"/>
              </a:tabLst>
            </a:pPr>
            <a:r>
              <a:rPr spc="-5" dirty="0">
                <a:latin typeface="Calibri"/>
                <a:cs typeface="Calibri"/>
              </a:rPr>
              <a:t>Compute-bound processes will </a:t>
            </a:r>
            <a:r>
              <a:rPr spc="-10" dirty="0">
                <a:latin typeface="Calibri"/>
                <a:cs typeface="Calibri"/>
              </a:rPr>
              <a:t>exhaust </a:t>
            </a:r>
            <a:r>
              <a:rPr spc="-5" dirty="0">
                <a:latin typeface="Calibri"/>
                <a:cs typeface="Calibri"/>
              </a:rPr>
              <a:t>their  time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slice.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8631" y="1011767"/>
            <a:ext cx="367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</a:t>
            </a:r>
            <a:r>
              <a:rPr sz="1950" baseline="-19230" dirty="0">
                <a:latin typeface="Arial"/>
                <a:cs typeface="Arial"/>
              </a:rPr>
              <a:t>0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8631" y="2167467"/>
            <a:ext cx="367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</a:t>
            </a:r>
            <a:r>
              <a:rPr sz="1950" baseline="-19230" dirty="0">
                <a:latin typeface="Arial"/>
                <a:cs typeface="Arial"/>
              </a:rPr>
              <a:t>1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631" y="3323167"/>
            <a:ext cx="367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</a:t>
            </a:r>
            <a:r>
              <a:rPr sz="1950" baseline="-19230" dirty="0">
                <a:latin typeface="Arial"/>
                <a:cs typeface="Arial"/>
              </a:rPr>
              <a:t>2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7923" y="4500034"/>
            <a:ext cx="3025775" cy="1396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pc="-15" dirty="0">
                <a:latin typeface="Calibri"/>
                <a:cs typeface="Calibri"/>
              </a:rPr>
              <a:t>Interactive </a:t>
            </a:r>
            <a:r>
              <a:rPr spc="-5" dirty="0">
                <a:latin typeface="Calibri"/>
                <a:cs typeface="Calibri"/>
              </a:rPr>
              <a:t>processes </a:t>
            </a:r>
            <a:r>
              <a:rPr dirty="0">
                <a:latin typeface="Calibri"/>
                <a:cs typeface="Calibri"/>
              </a:rPr>
              <a:t>will  </a:t>
            </a:r>
            <a:r>
              <a:rPr spc="-20" dirty="0">
                <a:latin typeface="Calibri"/>
                <a:cs typeface="Calibri"/>
              </a:rPr>
              <a:t>gravitate </a:t>
            </a:r>
            <a:r>
              <a:rPr spc="-15" dirty="0">
                <a:latin typeface="Calibri"/>
                <a:cs typeface="Calibri"/>
              </a:rPr>
              <a:t>towards </a:t>
            </a:r>
            <a:r>
              <a:rPr dirty="0">
                <a:latin typeface="Calibri"/>
                <a:cs typeface="Calibri"/>
              </a:rPr>
              <a:t>higher </a:t>
            </a:r>
            <a:r>
              <a:rPr spc="-5" dirty="0">
                <a:latin typeface="Calibri"/>
                <a:cs typeface="Calibri"/>
              </a:rPr>
              <a:t>priority  queues,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while</a:t>
            </a:r>
            <a:endParaRPr>
              <a:latin typeface="Calibri"/>
              <a:cs typeface="Calibri"/>
            </a:endParaRPr>
          </a:p>
          <a:p>
            <a:pPr marL="12700" marR="330835">
              <a:spcBef>
                <a:spcPts val="5"/>
              </a:spcBef>
            </a:pPr>
            <a:r>
              <a:rPr spc="-5" dirty="0">
                <a:latin typeface="Calibri"/>
                <a:cs typeface="Calibri"/>
              </a:rPr>
              <a:t>compute </a:t>
            </a:r>
            <a:r>
              <a:rPr dirty="0">
                <a:latin typeface="Calibri"/>
                <a:cs typeface="Calibri"/>
              </a:rPr>
              <a:t>bound </a:t>
            </a:r>
            <a:r>
              <a:rPr spc="-5" dirty="0">
                <a:latin typeface="Calibri"/>
                <a:cs typeface="Calibri"/>
              </a:rPr>
              <a:t>will </a:t>
            </a:r>
            <a:r>
              <a:rPr spc="-10" dirty="0">
                <a:latin typeface="Calibri"/>
                <a:cs typeface="Calibri"/>
              </a:rPr>
              <a:t>move </a:t>
            </a:r>
            <a:r>
              <a:rPr spc="-15" dirty="0">
                <a:latin typeface="Calibri"/>
                <a:cs typeface="Calibri"/>
              </a:rPr>
              <a:t>to  </a:t>
            </a:r>
            <a:r>
              <a:rPr spc="-10" dirty="0">
                <a:latin typeface="Calibri"/>
                <a:cs typeface="Calibri"/>
              </a:rPr>
              <a:t>lower </a:t>
            </a:r>
            <a:r>
              <a:rPr spc="-5" dirty="0">
                <a:latin typeface="Calibri"/>
                <a:cs typeface="Calibri"/>
              </a:rPr>
              <a:t>priority</a:t>
            </a:r>
            <a:r>
              <a:rPr dirty="0">
                <a:latin typeface="Calibri"/>
                <a:cs typeface="Calibri"/>
              </a:rPr>
              <a:t> queues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060" y="410398"/>
            <a:ext cx="4149531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lang="en-US"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10</a:t>
            </a: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 – Checklist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006169" y="6452842"/>
            <a:ext cx="1228513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19640" y="6452842"/>
            <a:ext cx="1397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390" y="1239521"/>
            <a:ext cx="5454650" cy="147732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10845" indent="-398780">
              <a:spcBef>
                <a:spcPts val="54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US" sz="2800" dirty="0">
                <a:latin typeface="Calibri"/>
                <a:cs typeface="Calibri"/>
              </a:rPr>
              <a:t>Schedule Interview Grading</a:t>
            </a:r>
            <a:endParaRPr lang="en-US" sz="2800" spc="-5" dirty="0">
              <a:latin typeface="Calibri"/>
              <a:cs typeface="Calibri"/>
            </a:endParaRPr>
          </a:p>
          <a:p>
            <a:pPr marL="410845" indent="-398780">
              <a:spcBef>
                <a:spcPts val="54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US" sz="2800" spc="-5" dirty="0">
                <a:latin typeface="Calibri"/>
                <a:cs typeface="Calibri"/>
              </a:rPr>
              <a:t>Complete the Quiz</a:t>
            </a:r>
            <a:endParaRPr sz="2800" dirty="0">
              <a:latin typeface="Calibri"/>
              <a:cs typeface="Calibri"/>
            </a:endParaRPr>
          </a:p>
          <a:p>
            <a:pPr marL="410845" indent="-398780">
              <a:spcBef>
                <a:spcPts val="44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US" sz="2800" dirty="0">
                <a:latin typeface="Calibri"/>
                <a:cs typeface="Calibri"/>
              </a:rPr>
              <a:t>Start on PS3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52" y="1268159"/>
            <a:ext cx="7143178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lang="en-IN" sz="4500" b="0" spc="-5">
                <a:solidFill>
                  <a:srgbClr val="000000"/>
                </a:solidFill>
                <a:latin typeface="Calibri Light"/>
                <a:cs typeface="Calibri Light"/>
              </a:rPr>
              <a:t>1</a:t>
            </a:r>
            <a:r>
              <a:rPr lang="en-IN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0</a:t>
            </a:r>
            <a:br>
              <a:rPr lang="en-US" sz="4500" b="0" spc="-5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IN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 &gt;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Process 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br>
              <a:rPr lang="en-US" sz="4500" b="0" spc="-5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US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IN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&gt; </a:t>
            </a:r>
            <a:r>
              <a:rPr lang="en-IN" sz="4500" spc="-5" dirty="0">
                <a:solidFill>
                  <a:srgbClr val="000000"/>
                </a:solidFill>
                <a:latin typeface="Calibri Light"/>
                <a:cs typeface="Calibri Light"/>
              </a:rPr>
              <a:t>PA3 doubts</a:t>
            </a:r>
            <a:endParaRPr sz="4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16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00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52" y="1268159"/>
            <a:ext cx="7143178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lang="en-IN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10</a:t>
            </a:r>
            <a:br>
              <a:rPr lang="en-US" sz="4500" b="0" spc="-5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IN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 &gt;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500" spc="-25" dirty="0">
                <a:solidFill>
                  <a:srgbClr val="000000"/>
                </a:solidFill>
                <a:latin typeface="Calibri Light"/>
                <a:cs typeface="Calibri Light"/>
              </a:rPr>
              <a:t>Process </a:t>
            </a:r>
            <a:r>
              <a:rPr sz="4500" spc="-5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br>
              <a:rPr lang="en-US" sz="4500" b="0" spc="-5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US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IN"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&gt; PA3 doubts</a:t>
            </a:r>
            <a:endParaRPr sz="4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138" y="410397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3" y="1295400"/>
            <a:ext cx="5928360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Come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Serve </a:t>
            </a:r>
            <a:r>
              <a:rPr sz="2800" spc="-15" dirty="0">
                <a:latin typeface="Calibri"/>
                <a:cs typeface="Calibri"/>
              </a:rPr>
              <a:t>(FCFS)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85981" y="2103438"/>
          <a:ext cx="3293110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30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6" y="435766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3" y="1295400"/>
            <a:ext cx="5928360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Come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Serve </a:t>
            </a:r>
            <a:r>
              <a:rPr sz="2800" spc="-15" dirty="0">
                <a:latin typeface="Calibri"/>
                <a:cs typeface="Calibri"/>
              </a:rPr>
              <a:t>(FCFS)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081" y="3189705"/>
          <a:ext cx="469963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16029" y="382693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8506" y="382693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2176" y="38269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2057" y="3826933"/>
            <a:ext cx="89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0390" algn="l"/>
              </a:tabLst>
            </a:pPr>
            <a:r>
              <a:rPr sz="3600" baseline="1157" dirty="0">
                <a:latin typeface="Times New Roman"/>
                <a:cs typeface="Times New Roman"/>
              </a:rPr>
              <a:t>21	</a:t>
            </a:r>
            <a:r>
              <a:rPr sz="2400" dirty="0"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85981" y="2103438"/>
          <a:ext cx="3293110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6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56" y="390519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4" y="1295400"/>
            <a:ext cx="505650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Shortest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(SJF)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85981" y="2103438"/>
          <a:ext cx="3293110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8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139" y="434958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4" y="1295400"/>
            <a:ext cx="505650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Shortest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(SJF)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455" y="3175389"/>
          <a:ext cx="47085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46882" y="3814233"/>
            <a:ext cx="60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515" algn="l"/>
              </a:tabLst>
            </a:pPr>
            <a:r>
              <a:rPr sz="2400" dirty="0">
                <a:latin typeface="Times New Roman"/>
                <a:cs typeface="Times New Roman"/>
              </a:rPr>
              <a:t>0	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3283" y="381423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3133" y="38142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2683" y="38142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85981" y="2103438"/>
          <a:ext cx="3293110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2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90" y="380580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4" y="1295400"/>
            <a:ext cx="505650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IN" sz="2800" spc="-10" dirty="0" err="1">
                <a:latin typeface="Calibri"/>
                <a:cs typeface="Calibri"/>
              </a:rPr>
              <a:t>Preemptive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Shortest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(SJF)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66967"/>
              </p:ext>
            </p:extLst>
          </p:nvPr>
        </p:nvGraphicFramePr>
        <p:xfrm>
          <a:off x="7085981" y="2103438"/>
          <a:ext cx="5056503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501">
                  <a:extLst>
                    <a:ext uri="{9D8B030D-6E8A-4147-A177-3AD203B41FA5}">
                      <a16:colId xmlns:a16="http://schemas.microsoft.com/office/drawing/2014/main" val="2354780846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Arrival Time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778" y="383566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4" y="1295400"/>
            <a:ext cx="505650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IN" sz="2800" spc="-10" dirty="0" err="1">
                <a:latin typeface="Calibri"/>
                <a:cs typeface="Calibri"/>
              </a:rPr>
              <a:t>Preemptive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Shortest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(SJF)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7495" y="3429000"/>
          <a:ext cx="6142451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975">
                  <a:extLst>
                    <a:ext uri="{9D8B030D-6E8A-4147-A177-3AD203B41FA5}">
                      <a16:colId xmlns:a16="http://schemas.microsoft.com/office/drawing/2014/main" val="257601089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IN" sz="24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IN" sz="24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IN" sz="2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IN" sz="24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lang="en-IN" sz="2400" dirty="0">
                          <a:latin typeface="Times New Roman"/>
                          <a:cs typeface="Times New Roman"/>
                        </a:rPr>
                        <a:t>T3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8922" y="4067844"/>
            <a:ext cx="60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515" algn="l"/>
              </a:tabLst>
            </a:pPr>
            <a:r>
              <a:rPr sz="2400" dirty="0">
                <a:latin typeface="Times New Roman"/>
                <a:cs typeface="Times New Roman"/>
              </a:rPr>
              <a:t>0	</a:t>
            </a:r>
            <a:r>
              <a:rPr lang="en-IN" sz="240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323" y="406784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173" y="40678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/>
                <a:cs typeface="Times New Roman"/>
              </a:rPr>
              <a:t>10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4723" y="40678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/>
                <a:cs typeface="Times New Roman"/>
              </a:rPr>
              <a:t>17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85981" y="2103438"/>
          <a:ext cx="5056503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501">
                  <a:extLst>
                    <a:ext uri="{9D8B030D-6E8A-4147-A177-3AD203B41FA5}">
                      <a16:colId xmlns:a16="http://schemas.microsoft.com/office/drawing/2014/main" val="2354780846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Arrival Time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8">
            <a:extLst>
              <a:ext uri="{FF2B5EF4-FFF2-40B4-BE49-F238E27FC236}">
                <a16:creationId xmlns:a16="http://schemas.microsoft.com/office/drawing/2014/main" id="{E061B9C1-EB02-4257-9301-B6F1B56F445D}"/>
              </a:ext>
            </a:extLst>
          </p:cNvPr>
          <p:cNvSpPr txBox="1"/>
          <p:nvPr/>
        </p:nvSpPr>
        <p:spPr>
          <a:xfrm>
            <a:off x="6317663" y="40386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/>
                <a:cs typeface="Times New Roman"/>
              </a:rPr>
              <a:t>26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77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21" y="420337"/>
            <a:ext cx="34886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Scheduling</a:t>
            </a:r>
            <a:r>
              <a:rPr sz="3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Policies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94240" y="6452841"/>
            <a:ext cx="1905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484" y="1295400"/>
            <a:ext cx="456501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Round Robin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27050" algn="l"/>
              </a:tabLst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time slice </a:t>
            </a:r>
            <a:r>
              <a:rPr sz="2800" dirty="0">
                <a:latin typeface="Calibri"/>
                <a:cs typeface="Calibri"/>
              </a:rPr>
              <a:t>= 4 ms</a:t>
            </a: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5" dirty="0">
                <a:latin typeface="Calibri"/>
                <a:cs typeface="Calibri"/>
              </a:rPr>
              <a:t>waiting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25" dirty="0">
                <a:latin typeface="Calibri"/>
                <a:cs typeface="Calibri"/>
              </a:rPr>
              <a:t>Average </a:t>
            </a:r>
            <a:r>
              <a:rPr sz="2500" spc="-10" dirty="0">
                <a:latin typeface="Calibri"/>
                <a:cs typeface="Calibri"/>
              </a:rPr>
              <a:t>turnaround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5981" y="2103438"/>
          <a:ext cx="3293110" cy="319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31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185" marR="182245">
                        <a:lnSpc>
                          <a:spcPct val="10040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(ms)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0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809</Words>
  <Application>Microsoft Office PowerPoint</Application>
  <PresentationFormat>Widescreen</PresentationFormat>
  <Paragraphs>266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Office Theme</vt:lpstr>
      <vt:lpstr>CSCI-3753: Operating Systems  Fall 2020</vt:lpstr>
      <vt:lpstr>Week 10  &gt; Process Scheduling  &gt; PA3 doubts</vt:lpstr>
      <vt:lpstr>Scheduling Policies</vt:lpstr>
      <vt:lpstr>Scheduling Policies</vt:lpstr>
      <vt:lpstr>Scheduling Policies</vt:lpstr>
      <vt:lpstr>Scheduling Policies</vt:lpstr>
      <vt:lpstr>Scheduling Policies</vt:lpstr>
      <vt:lpstr>Scheduling Policies</vt:lpstr>
      <vt:lpstr>Scheduling Policies</vt:lpstr>
      <vt:lpstr>Scheduling Policies</vt:lpstr>
      <vt:lpstr>Multilevel Queue Scheduling</vt:lpstr>
      <vt:lpstr>Multilevel Queue Scheduling</vt:lpstr>
      <vt:lpstr>Multilevel Feedback Queue Scheduling</vt:lpstr>
      <vt:lpstr>Multilevel Feedback Queue Scheduling</vt:lpstr>
      <vt:lpstr>Week 10 – Checklist</vt:lpstr>
      <vt:lpstr>Week 10  &gt; Process Scheduling  &gt; PA3 doubts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Biljith Thadichi</dc:creator>
  <cp:lastModifiedBy>Biljith Thadichi</cp:lastModifiedBy>
  <cp:revision>1</cp:revision>
  <dcterms:created xsi:type="dcterms:W3CDTF">2020-10-30T00:51:56Z</dcterms:created>
  <dcterms:modified xsi:type="dcterms:W3CDTF">2020-11-13T02:16:20Z</dcterms:modified>
</cp:coreProperties>
</file>