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742" r:id="rId1"/>
  </p:sldMasterIdLst>
  <p:notesMasterIdLst>
    <p:notesMasterId r:id="rId45"/>
  </p:notesMasterIdLst>
  <p:sldIdLst>
    <p:sldId id="288" r:id="rId2"/>
    <p:sldId id="295" r:id="rId3"/>
    <p:sldId id="290" r:id="rId4"/>
    <p:sldId id="291" r:id="rId5"/>
    <p:sldId id="293" r:id="rId6"/>
    <p:sldId id="294" r:id="rId7"/>
    <p:sldId id="257" r:id="rId8"/>
    <p:sldId id="289" r:id="rId9"/>
    <p:sldId id="292" r:id="rId10"/>
    <p:sldId id="258" r:id="rId11"/>
    <p:sldId id="296" r:id="rId12"/>
    <p:sldId id="297" r:id="rId13"/>
    <p:sldId id="300" r:id="rId14"/>
    <p:sldId id="301" r:id="rId15"/>
    <p:sldId id="302" r:id="rId16"/>
    <p:sldId id="259" r:id="rId17"/>
    <p:sldId id="261" r:id="rId18"/>
    <p:sldId id="260" r:id="rId19"/>
    <p:sldId id="276" r:id="rId20"/>
    <p:sldId id="303" r:id="rId21"/>
    <p:sldId id="309" r:id="rId22"/>
    <p:sldId id="304" r:id="rId23"/>
    <p:sldId id="305" r:id="rId24"/>
    <p:sldId id="306" r:id="rId25"/>
    <p:sldId id="308" r:id="rId26"/>
    <p:sldId id="283" r:id="rId27"/>
    <p:sldId id="264" r:id="rId28"/>
    <p:sldId id="310" r:id="rId29"/>
    <p:sldId id="312" r:id="rId30"/>
    <p:sldId id="314" r:id="rId31"/>
    <p:sldId id="272" r:id="rId32"/>
    <p:sldId id="315" r:id="rId33"/>
    <p:sldId id="316" r:id="rId34"/>
    <p:sldId id="262" r:id="rId35"/>
    <p:sldId id="263" r:id="rId36"/>
    <p:sldId id="317" r:id="rId37"/>
    <p:sldId id="318" r:id="rId38"/>
    <p:sldId id="319" r:id="rId39"/>
    <p:sldId id="320" r:id="rId40"/>
    <p:sldId id="268" r:id="rId41"/>
    <p:sldId id="321" r:id="rId42"/>
    <p:sldId id="322" r:id="rId43"/>
    <p:sldId id="323"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0816"/>
  </p:normalViewPr>
  <p:slideViewPr>
    <p:cSldViewPr snapToGrid="0" snapToObjects="1">
      <p:cViewPr varScale="1">
        <p:scale>
          <a:sx n="118" d="100"/>
          <a:sy n="118" d="100"/>
        </p:scale>
        <p:origin x="2024"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9EE28-4A23-47B3-BDBC-CFF75E2B53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670942-0682-4C73-B488-BC3A66C125D8}">
      <dgm:prSet/>
      <dgm:spPr/>
      <dgm:t>
        <a:bodyPr/>
        <a:lstStyle/>
        <a:p>
          <a:pPr>
            <a:lnSpc>
              <a:spcPct val="100000"/>
            </a:lnSpc>
          </a:pPr>
          <a:r>
            <a:rPr lang="en-US"/>
            <a:t>Work</a:t>
          </a:r>
        </a:p>
      </dgm:t>
    </dgm:pt>
    <dgm:pt modelId="{C1542739-966A-489D-9C95-67EA7EB39E7A}" type="parTrans" cxnId="{6BDC1569-4201-4B93-9734-E369D0E0E233}">
      <dgm:prSet/>
      <dgm:spPr/>
      <dgm:t>
        <a:bodyPr/>
        <a:lstStyle/>
        <a:p>
          <a:endParaRPr lang="en-US"/>
        </a:p>
      </dgm:t>
    </dgm:pt>
    <dgm:pt modelId="{0F4A2163-3801-41FA-B574-70381A4C1F66}" type="sibTrans" cxnId="{6BDC1569-4201-4B93-9734-E369D0E0E233}">
      <dgm:prSet/>
      <dgm:spPr/>
      <dgm:t>
        <a:bodyPr/>
        <a:lstStyle/>
        <a:p>
          <a:endParaRPr lang="en-US"/>
        </a:p>
      </dgm:t>
    </dgm:pt>
    <dgm:pt modelId="{174C2325-A567-448F-BEBD-C3BDEDBF8FE0}">
      <dgm:prSet/>
      <dgm:spPr/>
      <dgm:t>
        <a:bodyPr/>
        <a:lstStyle/>
        <a:p>
          <a:pPr>
            <a:lnSpc>
              <a:spcPct val="100000"/>
            </a:lnSpc>
          </a:pPr>
          <a:r>
            <a:rPr lang="en-US" dirty="0"/>
            <a:t>Work through this slideshow at your leisure</a:t>
          </a:r>
        </a:p>
      </dgm:t>
    </dgm:pt>
    <dgm:pt modelId="{B73A092C-4BB8-4F15-83B2-33E6DD28595A}" type="parTrans" cxnId="{1C4CC84C-5121-44C6-8521-8A881791B68F}">
      <dgm:prSet/>
      <dgm:spPr/>
      <dgm:t>
        <a:bodyPr/>
        <a:lstStyle/>
        <a:p>
          <a:endParaRPr lang="en-US"/>
        </a:p>
      </dgm:t>
    </dgm:pt>
    <dgm:pt modelId="{58D9A247-FA76-4172-B38C-FF9450B7807D}" type="sibTrans" cxnId="{1C4CC84C-5121-44C6-8521-8A881791B68F}">
      <dgm:prSet/>
      <dgm:spPr/>
      <dgm:t>
        <a:bodyPr/>
        <a:lstStyle/>
        <a:p>
          <a:endParaRPr lang="en-US"/>
        </a:p>
      </dgm:t>
    </dgm:pt>
    <dgm:pt modelId="{2FF212D8-A85D-43C9-956F-2ABFC26F6724}">
      <dgm:prSet/>
      <dgm:spPr/>
      <dgm:t>
        <a:bodyPr/>
        <a:lstStyle/>
        <a:p>
          <a:pPr>
            <a:lnSpc>
              <a:spcPct val="100000"/>
            </a:lnSpc>
          </a:pPr>
          <a:r>
            <a:rPr lang="en-US"/>
            <a:t>Skip</a:t>
          </a:r>
        </a:p>
      </dgm:t>
    </dgm:pt>
    <dgm:pt modelId="{1E2FEE32-F87D-42B6-88F9-8B40F554FF3E}" type="parTrans" cxnId="{6FBC1F98-781F-4466-9B81-8284FB4AE324}">
      <dgm:prSet/>
      <dgm:spPr/>
      <dgm:t>
        <a:bodyPr/>
        <a:lstStyle/>
        <a:p>
          <a:endParaRPr lang="en-US"/>
        </a:p>
      </dgm:t>
    </dgm:pt>
    <dgm:pt modelId="{29122B60-4823-4CAC-A576-489A72DC3B2C}" type="sibTrans" cxnId="{6FBC1F98-781F-4466-9B81-8284FB4AE324}">
      <dgm:prSet/>
      <dgm:spPr/>
      <dgm:t>
        <a:bodyPr/>
        <a:lstStyle/>
        <a:p>
          <a:endParaRPr lang="en-US"/>
        </a:p>
      </dgm:t>
    </dgm:pt>
    <dgm:pt modelId="{2D5EEB63-250C-4F83-A948-47E5B36F1FD3}">
      <dgm:prSet/>
      <dgm:spPr/>
      <dgm:t>
        <a:bodyPr/>
        <a:lstStyle/>
        <a:p>
          <a:pPr>
            <a:lnSpc>
              <a:spcPct val="100000"/>
            </a:lnSpc>
          </a:pPr>
          <a:r>
            <a:rPr lang="en-US"/>
            <a:t>Skip sections you already know</a:t>
          </a:r>
        </a:p>
      </dgm:t>
    </dgm:pt>
    <dgm:pt modelId="{AB0D7C14-955D-462D-9155-339A03C1F8E2}" type="parTrans" cxnId="{228D2C9F-EB38-4B66-B3C4-4DF210E1D61D}">
      <dgm:prSet/>
      <dgm:spPr/>
      <dgm:t>
        <a:bodyPr/>
        <a:lstStyle/>
        <a:p>
          <a:endParaRPr lang="en-US"/>
        </a:p>
      </dgm:t>
    </dgm:pt>
    <dgm:pt modelId="{AA897BC6-61F0-42DB-9EAD-E4FEB4191A73}" type="sibTrans" cxnId="{228D2C9F-EB38-4B66-B3C4-4DF210E1D61D}">
      <dgm:prSet/>
      <dgm:spPr/>
      <dgm:t>
        <a:bodyPr/>
        <a:lstStyle/>
        <a:p>
          <a:endParaRPr lang="en-US"/>
        </a:p>
      </dgm:t>
    </dgm:pt>
    <dgm:pt modelId="{76870382-F6BC-4A88-A41B-BCE113390750}">
      <dgm:prSet/>
      <dgm:spPr/>
      <dgm:t>
        <a:bodyPr/>
        <a:lstStyle/>
        <a:p>
          <a:pPr>
            <a:lnSpc>
              <a:spcPct val="100000"/>
            </a:lnSpc>
          </a:pPr>
          <a:r>
            <a:rPr lang="en-US"/>
            <a:t>Pieces</a:t>
          </a:r>
        </a:p>
      </dgm:t>
    </dgm:pt>
    <dgm:pt modelId="{6CE44B88-5687-43B3-8AFE-A994BED18684}" type="parTrans" cxnId="{72258A34-8BFD-4E0C-A13E-4BBB59A935E6}">
      <dgm:prSet/>
      <dgm:spPr/>
      <dgm:t>
        <a:bodyPr/>
        <a:lstStyle/>
        <a:p>
          <a:endParaRPr lang="en-US"/>
        </a:p>
      </dgm:t>
    </dgm:pt>
    <dgm:pt modelId="{7F8A3E5E-71AE-427B-A8FF-E432CDCDE605}" type="sibTrans" cxnId="{72258A34-8BFD-4E0C-A13E-4BBB59A935E6}">
      <dgm:prSet/>
      <dgm:spPr/>
      <dgm:t>
        <a:bodyPr/>
        <a:lstStyle/>
        <a:p>
          <a:endParaRPr lang="en-US"/>
        </a:p>
      </dgm:t>
    </dgm:pt>
    <dgm:pt modelId="{6AFFC151-4D70-48CE-8E8E-67941A79F140}">
      <dgm:prSet/>
      <dgm:spPr/>
      <dgm:t>
        <a:bodyPr/>
        <a:lstStyle/>
        <a:p>
          <a:pPr>
            <a:lnSpc>
              <a:spcPct val="100000"/>
            </a:lnSpc>
          </a:pPr>
          <a:r>
            <a:rPr lang="en-US"/>
            <a:t>Learn in pieces, don’t try to learn everything at once</a:t>
          </a:r>
        </a:p>
      </dgm:t>
    </dgm:pt>
    <dgm:pt modelId="{A9814118-9DAB-4734-A85B-1C28EE2AB06C}" type="parTrans" cxnId="{F7B80CE9-CC67-4878-ABC3-D67751B71859}">
      <dgm:prSet/>
      <dgm:spPr/>
      <dgm:t>
        <a:bodyPr/>
        <a:lstStyle/>
        <a:p>
          <a:endParaRPr lang="en-US"/>
        </a:p>
      </dgm:t>
    </dgm:pt>
    <dgm:pt modelId="{B61B863F-090F-455E-BF3D-A003733542EC}" type="sibTrans" cxnId="{F7B80CE9-CC67-4878-ABC3-D67751B71859}">
      <dgm:prSet/>
      <dgm:spPr/>
      <dgm:t>
        <a:bodyPr/>
        <a:lstStyle/>
        <a:p>
          <a:endParaRPr lang="en-US"/>
        </a:p>
      </dgm:t>
    </dgm:pt>
    <dgm:pt modelId="{E0507812-4277-4A36-8B30-F3168D01003F}">
      <dgm:prSet/>
      <dgm:spPr/>
      <dgm:t>
        <a:bodyPr/>
        <a:lstStyle/>
        <a:p>
          <a:pPr>
            <a:lnSpc>
              <a:spcPct val="100000"/>
            </a:lnSpc>
          </a:pPr>
          <a:r>
            <a:rPr lang="en-US" dirty="0"/>
            <a:t>Experiment</a:t>
          </a:r>
        </a:p>
      </dgm:t>
    </dgm:pt>
    <dgm:pt modelId="{A09FDA8B-8898-42E3-B85D-6FBEF018A42D}" type="parTrans" cxnId="{6B759400-909A-42FC-90E6-E14791C74A41}">
      <dgm:prSet/>
      <dgm:spPr/>
      <dgm:t>
        <a:bodyPr/>
        <a:lstStyle/>
        <a:p>
          <a:endParaRPr lang="en-US"/>
        </a:p>
      </dgm:t>
    </dgm:pt>
    <dgm:pt modelId="{BD4AB3EC-9E73-4542-B042-0A51CF3BCB69}" type="sibTrans" cxnId="{6B759400-909A-42FC-90E6-E14791C74A41}">
      <dgm:prSet/>
      <dgm:spPr/>
      <dgm:t>
        <a:bodyPr/>
        <a:lstStyle/>
        <a:p>
          <a:endParaRPr lang="en-US"/>
        </a:p>
      </dgm:t>
    </dgm:pt>
    <dgm:pt modelId="{A45D0741-D427-4A24-9FEA-B6819CE774BA}">
      <dgm:prSet/>
      <dgm:spPr/>
      <dgm:t>
        <a:bodyPr/>
        <a:lstStyle/>
        <a:p>
          <a:pPr>
            <a:lnSpc>
              <a:spcPct val="100000"/>
            </a:lnSpc>
          </a:pPr>
          <a:r>
            <a:rPr lang="en-US" dirty="0"/>
            <a:t>Experiment! Take the time to complete the ‘</a:t>
          </a:r>
          <a:r>
            <a:rPr lang="en-US" dirty="0" err="1"/>
            <a:t>execise</a:t>
          </a:r>
          <a:r>
            <a:rPr lang="en-US" dirty="0"/>
            <a:t>’ slides!</a:t>
          </a:r>
        </a:p>
      </dgm:t>
    </dgm:pt>
    <dgm:pt modelId="{4C2EBE69-B8FF-4856-BC09-7204DAEC696C}" type="parTrans" cxnId="{A605425A-480D-4A7C-AD6D-C4307BB47F3B}">
      <dgm:prSet/>
      <dgm:spPr/>
      <dgm:t>
        <a:bodyPr/>
        <a:lstStyle/>
        <a:p>
          <a:endParaRPr lang="en-US"/>
        </a:p>
      </dgm:t>
    </dgm:pt>
    <dgm:pt modelId="{0D689E3E-223E-4F05-80E3-4C6BCB408944}" type="sibTrans" cxnId="{A605425A-480D-4A7C-AD6D-C4307BB47F3B}">
      <dgm:prSet/>
      <dgm:spPr/>
      <dgm:t>
        <a:bodyPr/>
        <a:lstStyle/>
        <a:p>
          <a:endParaRPr lang="en-US"/>
        </a:p>
      </dgm:t>
    </dgm:pt>
    <dgm:pt modelId="{393BAF53-845F-4C27-93AB-717606F89245}">
      <dgm:prSet/>
      <dgm:spPr/>
      <dgm:t>
        <a:bodyPr/>
        <a:lstStyle/>
        <a:p>
          <a:pPr>
            <a:lnSpc>
              <a:spcPct val="100000"/>
            </a:lnSpc>
          </a:pPr>
          <a:r>
            <a:rPr lang="en-US"/>
            <a:t>Refer</a:t>
          </a:r>
        </a:p>
      </dgm:t>
    </dgm:pt>
    <dgm:pt modelId="{A7BCAF0A-59BF-4B66-9A0D-DCE87481D722}" type="parTrans" cxnId="{63E28C10-5E05-4D95-8A01-EC1E7FF6B5E6}">
      <dgm:prSet/>
      <dgm:spPr/>
      <dgm:t>
        <a:bodyPr/>
        <a:lstStyle/>
        <a:p>
          <a:endParaRPr lang="en-US"/>
        </a:p>
      </dgm:t>
    </dgm:pt>
    <dgm:pt modelId="{2A51B01A-92BE-4666-99CF-983CCFAD0133}" type="sibTrans" cxnId="{63E28C10-5E05-4D95-8A01-EC1E7FF6B5E6}">
      <dgm:prSet/>
      <dgm:spPr/>
      <dgm:t>
        <a:bodyPr/>
        <a:lstStyle/>
        <a:p>
          <a:endParaRPr lang="en-US"/>
        </a:p>
      </dgm:t>
    </dgm:pt>
    <dgm:pt modelId="{A082285B-06F6-4B8F-990F-3B96D01FC8AA}">
      <dgm:prSet/>
      <dgm:spPr/>
      <dgm:t>
        <a:bodyPr/>
        <a:lstStyle/>
        <a:p>
          <a:pPr>
            <a:lnSpc>
              <a:spcPct val="100000"/>
            </a:lnSpc>
          </a:pPr>
          <a:r>
            <a:rPr lang="en-US"/>
            <a:t>Use as a reference</a:t>
          </a:r>
        </a:p>
      </dgm:t>
    </dgm:pt>
    <dgm:pt modelId="{8C13E766-3A0B-4F75-97F8-2E2739B1971D}" type="parTrans" cxnId="{4A089F1B-78D7-44AB-9C35-E14DFCF316E7}">
      <dgm:prSet/>
      <dgm:spPr/>
      <dgm:t>
        <a:bodyPr/>
        <a:lstStyle/>
        <a:p>
          <a:endParaRPr lang="en-US"/>
        </a:p>
      </dgm:t>
    </dgm:pt>
    <dgm:pt modelId="{2DBB656B-EE59-4326-BB30-228194EFC194}" type="sibTrans" cxnId="{4A089F1B-78D7-44AB-9C35-E14DFCF316E7}">
      <dgm:prSet/>
      <dgm:spPr/>
      <dgm:t>
        <a:bodyPr/>
        <a:lstStyle/>
        <a:p>
          <a:endParaRPr lang="en-US"/>
        </a:p>
      </dgm:t>
    </dgm:pt>
    <dgm:pt modelId="{E3A82088-CC4C-44C4-878B-8FDCA906788D}" type="pres">
      <dgm:prSet presAssocID="{FEC9EE28-4A23-47B3-BDBC-CFF75E2B5337}" presName="root" presStyleCnt="0">
        <dgm:presLayoutVars>
          <dgm:dir/>
          <dgm:resizeHandles val="exact"/>
        </dgm:presLayoutVars>
      </dgm:prSet>
      <dgm:spPr/>
    </dgm:pt>
    <dgm:pt modelId="{5B52F111-34FB-4CCB-B574-9F44E0949BB1}" type="pres">
      <dgm:prSet presAssocID="{9F670942-0682-4C73-B488-BC3A66C125D8}" presName="compNode" presStyleCnt="0"/>
      <dgm:spPr/>
    </dgm:pt>
    <dgm:pt modelId="{22CDFFFB-3EBE-4D01-BEE6-4F4BC71C14BB}" type="pres">
      <dgm:prSet presAssocID="{9F670942-0682-4C73-B488-BC3A66C125D8}" presName="bgRect" presStyleLbl="bgShp" presStyleIdx="0" presStyleCnt="5"/>
      <dgm:spPr/>
    </dgm:pt>
    <dgm:pt modelId="{53BF3CC6-0DE1-4E99-B533-60090DAD8CEE}" type="pres">
      <dgm:prSet presAssocID="{9F670942-0682-4C73-B488-BC3A66C125D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4073B8E0-3274-419A-8302-7CA65D10FC91}" type="pres">
      <dgm:prSet presAssocID="{9F670942-0682-4C73-B488-BC3A66C125D8}" presName="spaceRect" presStyleCnt="0"/>
      <dgm:spPr/>
    </dgm:pt>
    <dgm:pt modelId="{AD6F5A77-9FD2-43C5-AFC3-34B1D1C616DF}" type="pres">
      <dgm:prSet presAssocID="{9F670942-0682-4C73-B488-BC3A66C125D8}" presName="parTx" presStyleLbl="revTx" presStyleIdx="0" presStyleCnt="10">
        <dgm:presLayoutVars>
          <dgm:chMax val="0"/>
          <dgm:chPref val="0"/>
        </dgm:presLayoutVars>
      </dgm:prSet>
      <dgm:spPr/>
    </dgm:pt>
    <dgm:pt modelId="{67873880-2F96-4274-8F58-32AB6EB786E4}" type="pres">
      <dgm:prSet presAssocID="{9F670942-0682-4C73-B488-BC3A66C125D8}" presName="desTx" presStyleLbl="revTx" presStyleIdx="1" presStyleCnt="10">
        <dgm:presLayoutVars/>
      </dgm:prSet>
      <dgm:spPr/>
    </dgm:pt>
    <dgm:pt modelId="{B98A4E75-94A9-4718-A3F9-9D5642C83F7A}" type="pres">
      <dgm:prSet presAssocID="{0F4A2163-3801-41FA-B574-70381A4C1F66}" presName="sibTrans" presStyleCnt="0"/>
      <dgm:spPr/>
    </dgm:pt>
    <dgm:pt modelId="{68867E04-D94F-40CD-8E96-BB2586A4EFDE}" type="pres">
      <dgm:prSet presAssocID="{2FF212D8-A85D-43C9-956F-2ABFC26F6724}" presName="compNode" presStyleCnt="0"/>
      <dgm:spPr/>
    </dgm:pt>
    <dgm:pt modelId="{E83C2219-FE5E-42F9-9ACC-868ABCBE60CF}" type="pres">
      <dgm:prSet presAssocID="{2FF212D8-A85D-43C9-956F-2ABFC26F6724}" presName="bgRect" presStyleLbl="bgShp" presStyleIdx="1" presStyleCnt="5"/>
      <dgm:spPr/>
    </dgm:pt>
    <dgm:pt modelId="{AEC57DCA-69AA-4008-80E2-CF8D1D8F9084}" type="pres">
      <dgm:prSet presAssocID="{2FF212D8-A85D-43C9-956F-2ABFC26F67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369C0E2-E692-46CA-9EB4-345292804F2A}" type="pres">
      <dgm:prSet presAssocID="{2FF212D8-A85D-43C9-956F-2ABFC26F6724}" presName="spaceRect" presStyleCnt="0"/>
      <dgm:spPr/>
    </dgm:pt>
    <dgm:pt modelId="{3ABF84CE-801C-4CA7-8714-9470545294F8}" type="pres">
      <dgm:prSet presAssocID="{2FF212D8-A85D-43C9-956F-2ABFC26F6724}" presName="parTx" presStyleLbl="revTx" presStyleIdx="2" presStyleCnt="10">
        <dgm:presLayoutVars>
          <dgm:chMax val="0"/>
          <dgm:chPref val="0"/>
        </dgm:presLayoutVars>
      </dgm:prSet>
      <dgm:spPr/>
    </dgm:pt>
    <dgm:pt modelId="{C2B53C6A-CCAC-4635-A134-BB9D8C62AB73}" type="pres">
      <dgm:prSet presAssocID="{2FF212D8-A85D-43C9-956F-2ABFC26F6724}" presName="desTx" presStyleLbl="revTx" presStyleIdx="3" presStyleCnt="10">
        <dgm:presLayoutVars/>
      </dgm:prSet>
      <dgm:spPr/>
    </dgm:pt>
    <dgm:pt modelId="{63CD1B5F-9D01-4E97-A70E-5CD9AA44834C}" type="pres">
      <dgm:prSet presAssocID="{29122B60-4823-4CAC-A576-489A72DC3B2C}" presName="sibTrans" presStyleCnt="0"/>
      <dgm:spPr/>
    </dgm:pt>
    <dgm:pt modelId="{D3EF6327-8F7F-432A-A71B-6590F60247CE}" type="pres">
      <dgm:prSet presAssocID="{76870382-F6BC-4A88-A41B-BCE113390750}" presName="compNode" presStyleCnt="0"/>
      <dgm:spPr/>
    </dgm:pt>
    <dgm:pt modelId="{8A882C97-E624-4F1D-9558-C74D0143F904}" type="pres">
      <dgm:prSet presAssocID="{76870382-F6BC-4A88-A41B-BCE113390750}" presName="bgRect" presStyleLbl="bgShp" presStyleIdx="2" presStyleCnt="5"/>
      <dgm:spPr/>
    </dgm:pt>
    <dgm:pt modelId="{38E7B216-4B0F-4FDC-B0F8-31495203A76F}" type="pres">
      <dgm:prSet presAssocID="{76870382-F6BC-4A88-A41B-BCE11339075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2DFB8DDA-ABB4-4349-BCE9-2748AC182D4D}" type="pres">
      <dgm:prSet presAssocID="{76870382-F6BC-4A88-A41B-BCE113390750}" presName="spaceRect" presStyleCnt="0"/>
      <dgm:spPr/>
    </dgm:pt>
    <dgm:pt modelId="{9EF64964-B6A9-48C1-94F8-A6617B1B6EA2}" type="pres">
      <dgm:prSet presAssocID="{76870382-F6BC-4A88-A41B-BCE113390750}" presName="parTx" presStyleLbl="revTx" presStyleIdx="4" presStyleCnt="10">
        <dgm:presLayoutVars>
          <dgm:chMax val="0"/>
          <dgm:chPref val="0"/>
        </dgm:presLayoutVars>
      </dgm:prSet>
      <dgm:spPr/>
    </dgm:pt>
    <dgm:pt modelId="{40C1CF03-F89E-48BC-A8EF-B00E01507FA0}" type="pres">
      <dgm:prSet presAssocID="{76870382-F6BC-4A88-A41B-BCE113390750}" presName="desTx" presStyleLbl="revTx" presStyleIdx="5" presStyleCnt="10">
        <dgm:presLayoutVars/>
      </dgm:prSet>
      <dgm:spPr/>
    </dgm:pt>
    <dgm:pt modelId="{FEC92C84-3C99-4B97-A4F5-B2C5A211EF3A}" type="pres">
      <dgm:prSet presAssocID="{7F8A3E5E-71AE-427B-A8FF-E432CDCDE605}" presName="sibTrans" presStyleCnt="0"/>
      <dgm:spPr/>
    </dgm:pt>
    <dgm:pt modelId="{3205CD74-B7FC-45B9-9C24-8E83B5C16222}" type="pres">
      <dgm:prSet presAssocID="{E0507812-4277-4A36-8B30-F3168D01003F}" presName="compNode" presStyleCnt="0"/>
      <dgm:spPr/>
    </dgm:pt>
    <dgm:pt modelId="{68CA93FC-56BA-4939-A05F-DA04349FB37B}" type="pres">
      <dgm:prSet presAssocID="{E0507812-4277-4A36-8B30-F3168D01003F}" presName="bgRect" presStyleLbl="bgShp" presStyleIdx="3" presStyleCnt="5"/>
      <dgm:spPr/>
    </dgm:pt>
    <dgm:pt modelId="{38F604A7-1689-4109-B69C-224C236F08E7}" type="pres">
      <dgm:prSet presAssocID="{E0507812-4277-4A36-8B30-F3168D0100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3E38E29E-3576-4C7F-91AB-52FC708D8655}" type="pres">
      <dgm:prSet presAssocID="{E0507812-4277-4A36-8B30-F3168D01003F}" presName="spaceRect" presStyleCnt="0"/>
      <dgm:spPr/>
    </dgm:pt>
    <dgm:pt modelId="{D60AAF3A-3462-41F0-8B0D-A02F173AEBD1}" type="pres">
      <dgm:prSet presAssocID="{E0507812-4277-4A36-8B30-F3168D01003F}" presName="parTx" presStyleLbl="revTx" presStyleIdx="6" presStyleCnt="10">
        <dgm:presLayoutVars>
          <dgm:chMax val="0"/>
          <dgm:chPref val="0"/>
        </dgm:presLayoutVars>
      </dgm:prSet>
      <dgm:spPr/>
    </dgm:pt>
    <dgm:pt modelId="{C405D2C8-327D-4BF1-BC60-5FCE3775A6A9}" type="pres">
      <dgm:prSet presAssocID="{E0507812-4277-4A36-8B30-F3168D01003F}" presName="desTx" presStyleLbl="revTx" presStyleIdx="7" presStyleCnt="10">
        <dgm:presLayoutVars/>
      </dgm:prSet>
      <dgm:spPr/>
    </dgm:pt>
    <dgm:pt modelId="{73648B0A-633E-466C-9B5F-7225D50EFBC8}" type="pres">
      <dgm:prSet presAssocID="{BD4AB3EC-9E73-4542-B042-0A51CF3BCB69}" presName="sibTrans" presStyleCnt="0"/>
      <dgm:spPr/>
    </dgm:pt>
    <dgm:pt modelId="{DA3356B8-4ECC-4319-ADB3-09C06CAEC45D}" type="pres">
      <dgm:prSet presAssocID="{393BAF53-845F-4C27-93AB-717606F89245}" presName="compNode" presStyleCnt="0"/>
      <dgm:spPr/>
    </dgm:pt>
    <dgm:pt modelId="{FCDDCE19-9F40-4DA0-AB4B-8712AFDC3A59}" type="pres">
      <dgm:prSet presAssocID="{393BAF53-845F-4C27-93AB-717606F89245}" presName="bgRect" presStyleLbl="bgShp" presStyleIdx="4" presStyleCnt="5"/>
      <dgm:spPr/>
    </dgm:pt>
    <dgm:pt modelId="{475C4EB4-7DE4-4579-8295-1181F38EA363}" type="pres">
      <dgm:prSet presAssocID="{393BAF53-845F-4C27-93AB-717606F892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perclip"/>
        </a:ext>
      </dgm:extLst>
    </dgm:pt>
    <dgm:pt modelId="{B69C0BBD-F4A7-45A9-9D33-BE14DC6FBFB5}" type="pres">
      <dgm:prSet presAssocID="{393BAF53-845F-4C27-93AB-717606F89245}" presName="spaceRect" presStyleCnt="0"/>
      <dgm:spPr/>
    </dgm:pt>
    <dgm:pt modelId="{27795488-716C-4B78-868D-951A14541332}" type="pres">
      <dgm:prSet presAssocID="{393BAF53-845F-4C27-93AB-717606F89245}" presName="parTx" presStyleLbl="revTx" presStyleIdx="8" presStyleCnt="10">
        <dgm:presLayoutVars>
          <dgm:chMax val="0"/>
          <dgm:chPref val="0"/>
        </dgm:presLayoutVars>
      </dgm:prSet>
      <dgm:spPr/>
    </dgm:pt>
    <dgm:pt modelId="{622BBF70-B90D-404F-ACBB-F7D0CEBC8A69}" type="pres">
      <dgm:prSet presAssocID="{393BAF53-845F-4C27-93AB-717606F89245}" presName="desTx" presStyleLbl="revTx" presStyleIdx="9" presStyleCnt="10">
        <dgm:presLayoutVars/>
      </dgm:prSet>
      <dgm:spPr/>
    </dgm:pt>
  </dgm:ptLst>
  <dgm:cxnLst>
    <dgm:cxn modelId="{6B759400-909A-42FC-90E6-E14791C74A41}" srcId="{FEC9EE28-4A23-47B3-BDBC-CFF75E2B5337}" destId="{E0507812-4277-4A36-8B30-F3168D01003F}" srcOrd="3" destOrd="0" parTransId="{A09FDA8B-8898-42E3-B85D-6FBEF018A42D}" sibTransId="{BD4AB3EC-9E73-4542-B042-0A51CF3BCB69}"/>
    <dgm:cxn modelId="{63E28C10-5E05-4D95-8A01-EC1E7FF6B5E6}" srcId="{FEC9EE28-4A23-47B3-BDBC-CFF75E2B5337}" destId="{393BAF53-845F-4C27-93AB-717606F89245}" srcOrd="4" destOrd="0" parTransId="{A7BCAF0A-59BF-4B66-9A0D-DCE87481D722}" sibTransId="{2A51B01A-92BE-4666-99CF-983CCFAD0133}"/>
    <dgm:cxn modelId="{4A089F1B-78D7-44AB-9C35-E14DFCF316E7}" srcId="{393BAF53-845F-4C27-93AB-717606F89245}" destId="{A082285B-06F6-4B8F-990F-3B96D01FC8AA}" srcOrd="0" destOrd="0" parTransId="{8C13E766-3A0B-4F75-97F8-2E2739B1971D}" sibTransId="{2DBB656B-EE59-4326-BB30-228194EFC194}"/>
    <dgm:cxn modelId="{5B7FCE22-1C91-784D-AB8B-39D359F969EF}" type="presOf" srcId="{2FF212D8-A85D-43C9-956F-2ABFC26F6724}" destId="{3ABF84CE-801C-4CA7-8714-9470545294F8}" srcOrd="0" destOrd="0" presId="urn:microsoft.com/office/officeart/2018/2/layout/IconVerticalSolidList"/>
    <dgm:cxn modelId="{9592EC2F-7DB2-7C4C-9A75-02A44FAD7FEF}" type="presOf" srcId="{E0507812-4277-4A36-8B30-F3168D01003F}" destId="{D60AAF3A-3462-41F0-8B0D-A02F173AEBD1}" srcOrd="0" destOrd="0" presId="urn:microsoft.com/office/officeart/2018/2/layout/IconVerticalSolidList"/>
    <dgm:cxn modelId="{72258A34-8BFD-4E0C-A13E-4BBB59A935E6}" srcId="{FEC9EE28-4A23-47B3-BDBC-CFF75E2B5337}" destId="{76870382-F6BC-4A88-A41B-BCE113390750}" srcOrd="2" destOrd="0" parTransId="{6CE44B88-5687-43B3-8AFE-A994BED18684}" sibTransId="{7F8A3E5E-71AE-427B-A8FF-E432CDCDE605}"/>
    <dgm:cxn modelId="{D4327740-8A8E-124B-A475-821D2784AB7B}" type="presOf" srcId="{6AFFC151-4D70-48CE-8E8E-67941A79F140}" destId="{40C1CF03-F89E-48BC-A8EF-B00E01507FA0}" srcOrd="0" destOrd="0" presId="urn:microsoft.com/office/officeart/2018/2/layout/IconVerticalSolidList"/>
    <dgm:cxn modelId="{1C4CC84C-5121-44C6-8521-8A881791B68F}" srcId="{9F670942-0682-4C73-B488-BC3A66C125D8}" destId="{174C2325-A567-448F-BEBD-C3BDEDBF8FE0}" srcOrd="0" destOrd="0" parTransId="{B73A092C-4BB8-4F15-83B2-33E6DD28595A}" sibTransId="{58D9A247-FA76-4172-B38C-FF9450B7807D}"/>
    <dgm:cxn modelId="{A605425A-480D-4A7C-AD6D-C4307BB47F3B}" srcId="{E0507812-4277-4A36-8B30-F3168D01003F}" destId="{A45D0741-D427-4A24-9FEA-B6819CE774BA}" srcOrd="0" destOrd="0" parTransId="{4C2EBE69-B8FF-4856-BC09-7204DAEC696C}" sibTransId="{0D689E3E-223E-4F05-80E3-4C6BCB408944}"/>
    <dgm:cxn modelId="{6BDC1569-4201-4B93-9734-E369D0E0E233}" srcId="{FEC9EE28-4A23-47B3-BDBC-CFF75E2B5337}" destId="{9F670942-0682-4C73-B488-BC3A66C125D8}" srcOrd="0" destOrd="0" parTransId="{C1542739-966A-489D-9C95-67EA7EB39E7A}" sibTransId="{0F4A2163-3801-41FA-B574-70381A4C1F66}"/>
    <dgm:cxn modelId="{1DDA5371-D992-484F-9070-2E9A6C4FE872}" type="presOf" srcId="{174C2325-A567-448F-BEBD-C3BDEDBF8FE0}" destId="{67873880-2F96-4274-8F58-32AB6EB786E4}" srcOrd="0" destOrd="0" presId="urn:microsoft.com/office/officeart/2018/2/layout/IconVerticalSolidList"/>
    <dgm:cxn modelId="{9848C277-122E-5541-B208-32D15F7263EC}" type="presOf" srcId="{76870382-F6BC-4A88-A41B-BCE113390750}" destId="{9EF64964-B6A9-48C1-94F8-A6617B1B6EA2}" srcOrd="0" destOrd="0" presId="urn:microsoft.com/office/officeart/2018/2/layout/IconVerticalSolidList"/>
    <dgm:cxn modelId="{CFDCA78B-3A76-D54D-AA34-DF28AA7D9DB5}" type="presOf" srcId="{A45D0741-D427-4A24-9FEA-B6819CE774BA}" destId="{C405D2C8-327D-4BF1-BC60-5FCE3775A6A9}" srcOrd="0" destOrd="0" presId="urn:microsoft.com/office/officeart/2018/2/layout/IconVerticalSolidList"/>
    <dgm:cxn modelId="{7BB3468C-A57B-764D-B195-9A092735C97B}" type="presOf" srcId="{9F670942-0682-4C73-B488-BC3A66C125D8}" destId="{AD6F5A77-9FD2-43C5-AFC3-34B1D1C616DF}" srcOrd="0" destOrd="0" presId="urn:microsoft.com/office/officeart/2018/2/layout/IconVerticalSolidList"/>
    <dgm:cxn modelId="{6FBC1F98-781F-4466-9B81-8284FB4AE324}" srcId="{FEC9EE28-4A23-47B3-BDBC-CFF75E2B5337}" destId="{2FF212D8-A85D-43C9-956F-2ABFC26F6724}" srcOrd="1" destOrd="0" parTransId="{1E2FEE32-F87D-42B6-88F9-8B40F554FF3E}" sibTransId="{29122B60-4823-4CAC-A576-489A72DC3B2C}"/>
    <dgm:cxn modelId="{228D2C9F-EB38-4B66-B3C4-4DF210E1D61D}" srcId="{2FF212D8-A85D-43C9-956F-2ABFC26F6724}" destId="{2D5EEB63-250C-4F83-A948-47E5B36F1FD3}" srcOrd="0" destOrd="0" parTransId="{AB0D7C14-955D-462D-9155-339A03C1F8E2}" sibTransId="{AA897BC6-61F0-42DB-9EAD-E4FEB4191A73}"/>
    <dgm:cxn modelId="{2790FAA4-5FF2-EC40-BCA7-95433171BC67}" type="presOf" srcId="{393BAF53-845F-4C27-93AB-717606F89245}" destId="{27795488-716C-4B78-868D-951A14541332}" srcOrd="0" destOrd="0" presId="urn:microsoft.com/office/officeart/2018/2/layout/IconVerticalSolidList"/>
    <dgm:cxn modelId="{ED9B63C4-61B9-9A4A-A8C5-4E083BFB827C}" type="presOf" srcId="{2D5EEB63-250C-4F83-A948-47E5B36F1FD3}" destId="{C2B53C6A-CCAC-4635-A134-BB9D8C62AB73}" srcOrd="0" destOrd="0" presId="urn:microsoft.com/office/officeart/2018/2/layout/IconVerticalSolidList"/>
    <dgm:cxn modelId="{7B9BE8D8-5E7C-9E4E-9A34-D0DEE43EF58F}" type="presOf" srcId="{FEC9EE28-4A23-47B3-BDBC-CFF75E2B5337}" destId="{E3A82088-CC4C-44C4-878B-8FDCA906788D}" srcOrd="0" destOrd="0" presId="urn:microsoft.com/office/officeart/2018/2/layout/IconVerticalSolidList"/>
    <dgm:cxn modelId="{F7B80CE9-CC67-4878-ABC3-D67751B71859}" srcId="{76870382-F6BC-4A88-A41B-BCE113390750}" destId="{6AFFC151-4D70-48CE-8E8E-67941A79F140}" srcOrd="0" destOrd="0" parTransId="{A9814118-9DAB-4734-A85B-1C28EE2AB06C}" sibTransId="{B61B863F-090F-455E-BF3D-A003733542EC}"/>
    <dgm:cxn modelId="{17C0B0ED-A880-6D40-8B60-28A3B805AFDA}" type="presOf" srcId="{A082285B-06F6-4B8F-990F-3B96D01FC8AA}" destId="{622BBF70-B90D-404F-ACBB-F7D0CEBC8A69}" srcOrd="0" destOrd="0" presId="urn:microsoft.com/office/officeart/2018/2/layout/IconVerticalSolidList"/>
    <dgm:cxn modelId="{8036117A-CB64-6149-A101-E04541A938D7}" type="presParOf" srcId="{E3A82088-CC4C-44C4-878B-8FDCA906788D}" destId="{5B52F111-34FB-4CCB-B574-9F44E0949BB1}" srcOrd="0" destOrd="0" presId="urn:microsoft.com/office/officeart/2018/2/layout/IconVerticalSolidList"/>
    <dgm:cxn modelId="{BA19F64D-EEF9-9049-9CCA-DB08D26B6F3C}" type="presParOf" srcId="{5B52F111-34FB-4CCB-B574-9F44E0949BB1}" destId="{22CDFFFB-3EBE-4D01-BEE6-4F4BC71C14BB}" srcOrd="0" destOrd="0" presId="urn:microsoft.com/office/officeart/2018/2/layout/IconVerticalSolidList"/>
    <dgm:cxn modelId="{AAF7D022-8A48-6E45-8CEF-A86B775D5D9C}" type="presParOf" srcId="{5B52F111-34FB-4CCB-B574-9F44E0949BB1}" destId="{53BF3CC6-0DE1-4E99-B533-60090DAD8CEE}" srcOrd="1" destOrd="0" presId="urn:microsoft.com/office/officeart/2018/2/layout/IconVerticalSolidList"/>
    <dgm:cxn modelId="{4B0DFAA9-5063-634D-98F8-53D0A8E144A2}" type="presParOf" srcId="{5B52F111-34FB-4CCB-B574-9F44E0949BB1}" destId="{4073B8E0-3274-419A-8302-7CA65D10FC91}" srcOrd="2" destOrd="0" presId="urn:microsoft.com/office/officeart/2018/2/layout/IconVerticalSolidList"/>
    <dgm:cxn modelId="{98AC4FD5-78E3-7440-AA7E-C0E3E25D4E01}" type="presParOf" srcId="{5B52F111-34FB-4CCB-B574-9F44E0949BB1}" destId="{AD6F5A77-9FD2-43C5-AFC3-34B1D1C616DF}" srcOrd="3" destOrd="0" presId="urn:microsoft.com/office/officeart/2018/2/layout/IconVerticalSolidList"/>
    <dgm:cxn modelId="{9DBD79A7-11CC-AB43-B718-2F2B5E43AEE3}" type="presParOf" srcId="{5B52F111-34FB-4CCB-B574-9F44E0949BB1}" destId="{67873880-2F96-4274-8F58-32AB6EB786E4}" srcOrd="4" destOrd="0" presId="urn:microsoft.com/office/officeart/2018/2/layout/IconVerticalSolidList"/>
    <dgm:cxn modelId="{DEF1D356-7511-BC41-A851-12FDA716B36E}" type="presParOf" srcId="{E3A82088-CC4C-44C4-878B-8FDCA906788D}" destId="{B98A4E75-94A9-4718-A3F9-9D5642C83F7A}" srcOrd="1" destOrd="0" presId="urn:microsoft.com/office/officeart/2018/2/layout/IconVerticalSolidList"/>
    <dgm:cxn modelId="{E32C7525-CCE1-AA48-9893-6C362843BDEF}" type="presParOf" srcId="{E3A82088-CC4C-44C4-878B-8FDCA906788D}" destId="{68867E04-D94F-40CD-8E96-BB2586A4EFDE}" srcOrd="2" destOrd="0" presId="urn:microsoft.com/office/officeart/2018/2/layout/IconVerticalSolidList"/>
    <dgm:cxn modelId="{31A02D67-0F12-2B45-9B93-07BCAECFC7FF}" type="presParOf" srcId="{68867E04-D94F-40CD-8E96-BB2586A4EFDE}" destId="{E83C2219-FE5E-42F9-9ACC-868ABCBE60CF}" srcOrd="0" destOrd="0" presId="urn:microsoft.com/office/officeart/2018/2/layout/IconVerticalSolidList"/>
    <dgm:cxn modelId="{0DF27E62-31EF-6B4A-9454-599B84625E47}" type="presParOf" srcId="{68867E04-D94F-40CD-8E96-BB2586A4EFDE}" destId="{AEC57DCA-69AA-4008-80E2-CF8D1D8F9084}" srcOrd="1" destOrd="0" presId="urn:microsoft.com/office/officeart/2018/2/layout/IconVerticalSolidList"/>
    <dgm:cxn modelId="{32FE83AE-943E-6E4D-8400-263E9C6AF3A2}" type="presParOf" srcId="{68867E04-D94F-40CD-8E96-BB2586A4EFDE}" destId="{8369C0E2-E692-46CA-9EB4-345292804F2A}" srcOrd="2" destOrd="0" presId="urn:microsoft.com/office/officeart/2018/2/layout/IconVerticalSolidList"/>
    <dgm:cxn modelId="{FDA2B84A-76A6-874F-8BA9-CDC4F492F34C}" type="presParOf" srcId="{68867E04-D94F-40CD-8E96-BB2586A4EFDE}" destId="{3ABF84CE-801C-4CA7-8714-9470545294F8}" srcOrd="3" destOrd="0" presId="urn:microsoft.com/office/officeart/2018/2/layout/IconVerticalSolidList"/>
    <dgm:cxn modelId="{61DE1192-4FCC-1040-A265-23804905A070}" type="presParOf" srcId="{68867E04-D94F-40CD-8E96-BB2586A4EFDE}" destId="{C2B53C6A-CCAC-4635-A134-BB9D8C62AB73}" srcOrd="4" destOrd="0" presId="urn:microsoft.com/office/officeart/2018/2/layout/IconVerticalSolidList"/>
    <dgm:cxn modelId="{6EAFD7FC-00A8-D640-96F9-D7937C8CBAB2}" type="presParOf" srcId="{E3A82088-CC4C-44C4-878B-8FDCA906788D}" destId="{63CD1B5F-9D01-4E97-A70E-5CD9AA44834C}" srcOrd="3" destOrd="0" presId="urn:microsoft.com/office/officeart/2018/2/layout/IconVerticalSolidList"/>
    <dgm:cxn modelId="{CAC831F7-E954-D643-B137-2D7659D4BDDB}" type="presParOf" srcId="{E3A82088-CC4C-44C4-878B-8FDCA906788D}" destId="{D3EF6327-8F7F-432A-A71B-6590F60247CE}" srcOrd="4" destOrd="0" presId="urn:microsoft.com/office/officeart/2018/2/layout/IconVerticalSolidList"/>
    <dgm:cxn modelId="{47E5F847-F6C2-C349-9CFB-17230DE2D675}" type="presParOf" srcId="{D3EF6327-8F7F-432A-A71B-6590F60247CE}" destId="{8A882C97-E624-4F1D-9558-C74D0143F904}" srcOrd="0" destOrd="0" presId="urn:microsoft.com/office/officeart/2018/2/layout/IconVerticalSolidList"/>
    <dgm:cxn modelId="{BBE2CAD6-630A-1A46-8E7D-52D681596BA6}" type="presParOf" srcId="{D3EF6327-8F7F-432A-A71B-6590F60247CE}" destId="{38E7B216-4B0F-4FDC-B0F8-31495203A76F}" srcOrd="1" destOrd="0" presId="urn:microsoft.com/office/officeart/2018/2/layout/IconVerticalSolidList"/>
    <dgm:cxn modelId="{4F07BFA0-B3DA-7E49-9A1C-3735B0CEAF2C}" type="presParOf" srcId="{D3EF6327-8F7F-432A-A71B-6590F60247CE}" destId="{2DFB8DDA-ABB4-4349-BCE9-2748AC182D4D}" srcOrd="2" destOrd="0" presId="urn:microsoft.com/office/officeart/2018/2/layout/IconVerticalSolidList"/>
    <dgm:cxn modelId="{3B4A73DE-F295-5748-BFFA-9A2C12AAD522}" type="presParOf" srcId="{D3EF6327-8F7F-432A-A71B-6590F60247CE}" destId="{9EF64964-B6A9-48C1-94F8-A6617B1B6EA2}" srcOrd="3" destOrd="0" presId="urn:microsoft.com/office/officeart/2018/2/layout/IconVerticalSolidList"/>
    <dgm:cxn modelId="{72849E7E-7EC4-6C48-81CC-C6803AF778E0}" type="presParOf" srcId="{D3EF6327-8F7F-432A-A71B-6590F60247CE}" destId="{40C1CF03-F89E-48BC-A8EF-B00E01507FA0}" srcOrd="4" destOrd="0" presId="urn:microsoft.com/office/officeart/2018/2/layout/IconVerticalSolidList"/>
    <dgm:cxn modelId="{4005BE82-4922-7646-8EBB-D239319E4CD0}" type="presParOf" srcId="{E3A82088-CC4C-44C4-878B-8FDCA906788D}" destId="{FEC92C84-3C99-4B97-A4F5-B2C5A211EF3A}" srcOrd="5" destOrd="0" presId="urn:microsoft.com/office/officeart/2018/2/layout/IconVerticalSolidList"/>
    <dgm:cxn modelId="{D55D7875-E244-4646-9C93-E8D6834EE0A4}" type="presParOf" srcId="{E3A82088-CC4C-44C4-878B-8FDCA906788D}" destId="{3205CD74-B7FC-45B9-9C24-8E83B5C16222}" srcOrd="6" destOrd="0" presId="urn:microsoft.com/office/officeart/2018/2/layout/IconVerticalSolidList"/>
    <dgm:cxn modelId="{328A2EEF-0CED-774A-B40C-33E895E39C64}" type="presParOf" srcId="{3205CD74-B7FC-45B9-9C24-8E83B5C16222}" destId="{68CA93FC-56BA-4939-A05F-DA04349FB37B}" srcOrd="0" destOrd="0" presId="urn:microsoft.com/office/officeart/2018/2/layout/IconVerticalSolidList"/>
    <dgm:cxn modelId="{8CA78ED7-26C6-884E-B976-0D1CA4DB4B1E}" type="presParOf" srcId="{3205CD74-B7FC-45B9-9C24-8E83B5C16222}" destId="{38F604A7-1689-4109-B69C-224C236F08E7}" srcOrd="1" destOrd="0" presId="urn:microsoft.com/office/officeart/2018/2/layout/IconVerticalSolidList"/>
    <dgm:cxn modelId="{0682D14D-44AB-364E-B276-9AD6006B0679}" type="presParOf" srcId="{3205CD74-B7FC-45B9-9C24-8E83B5C16222}" destId="{3E38E29E-3576-4C7F-91AB-52FC708D8655}" srcOrd="2" destOrd="0" presId="urn:microsoft.com/office/officeart/2018/2/layout/IconVerticalSolidList"/>
    <dgm:cxn modelId="{64CB0C00-28FC-6942-9D3D-70B4234B4D8C}" type="presParOf" srcId="{3205CD74-B7FC-45B9-9C24-8E83B5C16222}" destId="{D60AAF3A-3462-41F0-8B0D-A02F173AEBD1}" srcOrd="3" destOrd="0" presId="urn:microsoft.com/office/officeart/2018/2/layout/IconVerticalSolidList"/>
    <dgm:cxn modelId="{5932DFA8-F3D2-6B45-BCC1-0614BC1F8574}" type="presParOf" srcId="{3205CD74-B7FC-45B9-9C24-8E83B5C16222}" destId="{C405D2C8-327D-4BF1-BC60-5FCE3775A6A9}" srcOrd="4" destOrd="0" presId="urn:microsoft.com/office/officeart/2018/2/layout/IconVerticalSolidList"/>
    <dgm:cxn modelId="{88B88221-266E-BF48-809F-C494F0506C13}" type="presParOf" srcId="{E3A82088-CC4C-44C4-878B-8FDCA906788D}" destId="{73648B0A-633E-466C-9B5F-7225D50EFBC8}" srcOrd="7" destOrd="0" presId="urn:microsoft.com/office/officeart/2018/2/layout/IconVerticalSolidList"/>
    <dgm:cxn modelId="{F891B350-52E2-B244-9EF0-E6C888C38046}" type="presParOf" srcId="{E3A82088-CC4C-44C4-878B-8FDCA906788D}" destId="{DA3356B8-4ECC-4319-ADB3-09C06CAEC45D}" srcOrd="8" destOrd="0" presId="urn:microsoft.com/office/officeart/2018/2/layout/IconVerticalSolidList"/>
    <dgm:cxn modelId="{862EE73C-E869-9F4B-8C99-EC2B2A1C297E}" type="presParOf" srcId="{DA3356B8-4ECC-4319-ADB3-09C06CAEC45D}" destId="{FCDDCE19-9F40-4DA0-AB4B-8712AFDC3A59}" srcOrd="0" destOrd="0" presId="urn:microsoft.com/office/officeart/2018/2/layout/IconVerticalSolidList"/>
    <dgm:cxn modelId="{7707082F-9033-A648-9DC6-E1E555827613}" type="presParOf" srcId="{DA3356B8-4ECC-4319-ADB3-09C06CAEC45D}" destId="{475C4EB4-7DE4-4579-8295-1181F38EA363}" srcOrd="1" destOrd="0" presId="urn:microsoft.com/office/officeart/2018/2/layout/IconVerticalSolidList"/>
    <dgm:cxn modelId="{AF8FCCF5-6B32-D548-A240-52227B5080CE}" type="presParOf" srcId="{DA3356B8-4ECC-4319-ADB3-09C06CAEC45D}" destId="{B69C0BBD-F4A7-45A9-9D33-BE14DC6FBFB5}" srcOrd="2" destOrd="0" presId="urn:microsoft.com/office/officeart/2018/2/layout/IconVerticalSolidList"/>
    <dgm:cxn modelId="{F0E9BBBA-9A71-B943-BBA1-ADBE251BD2B5}" type="presParOf" srcId="{DA3356B8-4ECC-4319-ADB3-09C06CAEC45D}" destId="{27795488-716C-4B78-868D-951A14541332}" srcOrd="3" destOrd="0" presId="urn:microsoft.com/office/officeart/2018/2/layout/IconVerticalSolidList"/>
    <dgm:cxn modelId="{5BF713E2-D7DA-3642-BF0D-F6B39755919C}" type="presParOf" srcId="{DA3356B8-4ECC-4319-ADB3-09C06CAEC45D}" destId="{622BBF70-B90D-404F-ACBB-F7D0CEBC8A6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539D6C-E386-4030-832F-A91F037AEC3A}"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EF086AA9-3284-4F85-876C-5F49A0F51350}">
      <dgm:prSet/>
      <dgm:spPr/>
      <dgm:t>
        <a:bodyPr/>
        <a:lstStyle/>
        <a:p>
          <a:r>
            <a:rPr lang="en-US" dirty="0">
              <a:solidFill>
                <a:schemeClr val="bg1"/>
              </a:solidFill>
            </a:rPr>
            <a:t>Commands typically take </a:t>
          </a:r>
          <a:r>
            <a:rPr lang="en-US" b="1" dirty="0">
              <a:solidFill>
                <a:schemeClr val="bg1"/>
              </a:solidFill>
            </a:rPr>
            <a:t>arguments</a:t>
          </a:r>
          <a:r>
            <a:rPr lang="en-US" dirty="0">
              <a:solidFill>
                <a:schemeClr val="bg1"/>
              </a:solidFill>
            </a:rPr>
            <a:t>. Arguments are specific to each command.</a:t>
          </a:r>
        </a:p>
      </dgm:t>
    </dgm:pt>
    <dgm:pt modelId="{5AE10FC4-96A0-4C63-B91D-6DF0111650BF}" type="parTrans" cxnId="{E882CBF9-0010-4CFA-AAF0-CE58B66FDC3A}">
      <dgm:prSet/>
      <dgm:spPr/>
      <dgm:t>
        <a:bodyPr/>
        <a:lstStyle/>
        <a:p>
          <a:endParaRPr lang="en-US"/>
        </a:p>
      </dgm:t>
    </dgm:pt>
    <dgm:pt modelId="{95ABAF3E-C3B5-4CE2-9BDF-EA8F9E4425C6}" type="sibTrans" cxnId="{E882CBF9-0010-4CFA-AAF0-CE58B66FDC3A}">
      <dgm:prSet/>
      <dgm:spPr/>
      <dgm:t>
        <a:bodyPr/>
        <a:lstStyle/>
        <a:p>
          <a:endParaRPr lang="en-US"/>
        </a:p>
      </dgm:t>
    </dgm:pt>
    <dgm:pt modelId="{3019E856-D50E-47C6-BB71-69A9DA616C2D}">
      <dgm:prSet/>
      <dgm:spPr/>
      <dgm:t>
        <a:bodyPr/>
        <a:lstStyle/>
        <a:p>
          <a:r>
            <a:rPr lang="en-US" b="1" dirty="0">
              <a:solidFill>
                <a:schemeClr val="bg1"/>
              </a:solidFill>
            </a:rPr>
            <a:t>Example: </a:t>
          </a:r>
          <a:r>
            <a:rPr lang="en-US" dirty="0">
              <a:solidFill>
                <a:schemeClr val="bg1"/>
              </a:solidFill>
            </a:rPr>
            <a:t>A copy program probably takes a source path (the file to copy) and a destination (the destination of the copy of the file)</a:t>
          </a:r>
        </a:p>
      </dgm:t>
    </dgm:pt>
    <dgm:pt modelId="{6BC9BA92-3E99-47AC-AEC2-AE2B21A5DA0E}" type="parTrans" cxnId="{6454CC31-A7F8-4D1F-AFFF-D3BF17A4C3E2}">
      <dgm:prSet/>
      <dgm:spPr/>
      <dgm:t>
        <a:bodyPr/>
        <a:lstStyle/>
        <a:p>
          <a:endParaRPr lang="en-US"/>
        </a:p>
      </dgm:t>
    </dgm:pt>
    <dgm:pt modelId="{9EE0E154-A1FF-49C5-957B-5CC557356D00}" type="sibTrans" cxnId="{6454CC31-A7F8-4D1F-AFFF-D3BF17A4C3E2}">
      <dgm:prSet/>
      <dgm:spPr/>
      <dgm:t>
        <a:bodyPr/>
        <a:lstStyle/>
        <a:p>
          <a:endParaRPr lang="en-US"/>
        </a:p>
      </dgm:t>
    </dgm:pt>
    <dgm:pt modelId="{EF081B1A-9802-4665-95CD-79BB188249C6}">
      <dgm:prSet/>
      <dgm:spPr/>
      <dgm:t>
        <a:bodyPr/>
        <a:lstStyle/>
        <a:p>
          <a:r>
            <a:rPr lang="en-US" dirty="0">
              <a:solidFill>
                <a:schemeClr val="bg1"/>
              </a:solidFill>
            </a:rPr>
            <a:t>Oftentimes, it’s possible to find out information about a specific command by looking at the </a:t>
          </a:r>
          <a:r>
            <a:rPr lang="en-US" b="1" dirty="0">
              <a:solidFill>
                <a:schemeClr val="bg1"/>
              </a:solidFill>
            </a:rPr>
            <a:t>man page </a:t>
          </a:r>
          <a:r>
            <a:rPr lang="en-US" dirty="0">
              <a:solidFill>
                <a:schemeClr val="bg1"/>
              </a:solidFill>
            </a:rPr>
            <a:t>(short for ‘manual page’) for a command (more on this later) or by typing </a:t>
          </a:r>
          <a:r>
            <a:rPr lang="en-US" b="1" dirty="0">
              <a:solidFill>
                <a:schemeClr val="bg1"/>
              </a:solidFill>
              <a:latin typeface="Courier New" panose="02070309020205020404" pitchFamily="49" charset="0"/>
              <a:cs typeface="Courier New" panose="02070309020205020404" pitchFamily="49" charset="0"/>
            </a:rPr>
            <a:t>--help </a:t>
          </a:r>
          <a:r>
            <a:rPr lang="en-US" dirty="0">
              <a:solidFill>
                <a:schemeClr val="bg1"/>
              </a:solidFill>
            </a:rPr>
            <a:t>as the first and only argument</a:t>
          </a:r>
        </a:p>
      </dgm:t>
    </dgm:pt>
    <dgm:pt modelId="{F21C9867-E839-4BE2-9DA7-88D4388BD42F}" type="parTrans" cxnId="{E3299644-8136-434C-8C7E-84E0F9E71DDA}">
      <dgm:prSet/>
      <dgm:spPr/>
      <dgm:t>
        <a:bodyPr/>
        <a:lstStyle/>
        <a:p>
          <a:endParaRPr lang="en-US"/>
        </a:p>
      </dgm:t>
    </dgm:pt>
    <dgm:pt modelId="{27C0CEB4-CBF2-4121-9E50-ABA4877881D7}" type="sibTrans" cxnId="{E3299644-8136-434C-8C7E-84E0F9E71DDA}">
      <dgm:prSet/>
      <dgm:spPr/>
      <dgm:t>
        <a:bodyPr/>
        <a:lstStyle/>
        <a:p>
          <a:endParaRPr lang="en-US"/>
        </a:p>
      </dgm:t>
    </dgm:pt>
    <dgm:pt modelId="{95E42585-1A04-2444-AE7B-779453B82334}" type="pres">
      <dgm:prSet presAssocID="{CE539D6C-E386-4030-832F-A91F037AEC3A}" presName="Name0" presStyleCnt="0">
        <dgm:presLayoutVars>
          <dgm:dir/>
          <dgm:animLvl val="lvl"/>
          <dgm:resizeHandles val="exact"/>
        </dgm:presLayoutVars>
      </dgm:prSet>
      <dgm:spPr/>
    </dgm:pt>
    <dgm:pt modelId="{102A124B-39EA-2E4A-9047-950F050F7431}" type="pres">
      <dgm:prSet presAssocID="{EF081B1A-9802-4665-95CD-79BB188249C6}" presName="boxAndChildren" presStyleCnt="0"/>
      <dgm:spPr/>
    </dgm:pt>
    <dgm:pt modelId="{87FC94E0-417F-7E49-8370-AA4F591531FC}" type="pres">
      <dgm:prSet presAssocID="{EF081B1A-9802-4665-95CD-79BB188249C6}" presName="parentTextBox" presStyleLbl="node1" presStyleIdx="0" presStyleCnt="3"/>
      <dgm:spPr/>
    </dgm:pt>
    <dgm:pt modelId="{D4E99D5D-E7CA-F64A-9074-F1CCED47E30E}" type="pres">
      <dgm:prSet presAssocID="{9EE0E154-A1FF-49C5-957B-5CC557356D00}" presName="sp" presStyleCnt="0"/>
      <dgm:spPr/>
    </dgm:pt>
    <dgm:pt modelId="{D29CC356-4D4D-BC40-96F5-1B24E5AADD0B}" type="pres">
      <dgm:prSet presAssocID="{3019E856-D50E-47C6-BB71-69A9DA616C2D}" presName="arrowAndChildren" presStyleCnt="0"/>
      <dgm:spPr/>
    </dgm:pt>
    <dgm:pt modelId="{95FC9708-5647-084B-92F4-21BE5D3CCF61}" type="pres">
      <dgm:prSet presAssocID="{3019E856-D50E-47C6-BB71-69A9DA616C2D}" presName="parentTextArrow" presStyleLbl="node1" presStyleIdx="1" presStyleCnt="3"/>
      <dgm:spPr/>
    </dgm:pt>
    <dgm:pt modelId="{D1AB94B9-518B-0643-A452-A5A44309085C}" type="pres">
      <dgm:prSet presAssocID="{95ABAF3E-C3B5-4CE2-9BDF-EA8F9E4425C6}" presName="sp" presStyleCnt="0"/>
      <dgm:spPr/>
    </dgm:pt>
    <dgm:pt modelId="{5DC79755-1869-DD49-B722-4AAFE705B0C8}" type="pres">
      <dgm:prSet presAssocID="{EF086AA9-3284-4F85-876C-5F49A0F51350}" presName="arrowAndChildren" presStyleCnt="0"/>
      <dgm:spPr/>
    </dgm:pt>
    <dgm:pt modelId="{64CF28E0-21E2-A34C-9400-48A7B3353C05}" type="pres">
      <dgm:prSet presAssocID="{EF086AA9-3284-4F85-876C-5F49A0F51350}" presName="parentTextArrow" presStyleLbl="node1" presStyleIdx="2" presStyleCnt="3"/>
      <dgm:spPr/>
    </dgm:pt>
  </dgm:ptLst>
  <dgm:cxnLst>
    <dgm:cxn modelId="{6454CC31-A7F8-4D1F-AFFF-D3BF17A4C3E2}" srcId="{CE539D6C-E386-4030-832F-A91F037AEC3A}" destId="{3019E856-D50E-47C6-BB71-69A9DA616C2D}" srcOrd="1" destOrd="0" parTransId="{6BC9BA92-3E99-47AC-AEC2-AE2B21A5DA0E}" sibTransId="{9EE0E154-A1FF-49C5-957B-5CC557356D00}"/>
    <dgm:cxn modelId="{E3299644-8136-434C-8C7E-84E0F9E71DDA}" srcId="{CE539D6C-E386-4030-832F-A91F037AEC3A}" destId="{EF081B1A-9802-4665-95CD-79BB188249C6}" srcOrd="2" destOrd="0" parTransId="{F21C9867-E839-4BE2-9DA7-88D4388BD42F}" sibTransId="{27C0CEB4-CBF2-4121-9E50-ABA4877881D7}"/>
    <dgm:cxn modelId="{B9150157-18EE-724D-B38B-1F465649C145}" type="presOf" srcId="{CE539D6C-E386-4030-832F-A91F037AEC3A}" destId="{95E42585-1A04-2444-AE7B-779453B82334}" srcOrd="0" destOrd="0" presId="urn:microsoft.com/office/officeart/2005/8/layout/process4"/>
    <dgm:cxn modelId="{0FD3B657-6812-5449-AE3B-A27C8E8AD26A}" type="presOf" srcId="{3019E856-D50E-47C6-BB71-69A9DA616C2D}" destId="{95FC9708-5647-084B-92F4-21BE5D3CCF61}" srcOrd="0" destOrd="0" presId="urn:microsoft.com/office/officeart/2005/8/layout/process4"/>
    <dgm:cxn modelId="{7FB4F9A3-1AD9-0E4F-9D69-04E5C09AC129}" type="presOf" srcId="{EF086AA9-3284-4F85-876C-5F49A0F51350}" destId="{64CF28E0-21E2-A34C-9400-48A7B3353C05}" srcOrd="0" destOrd="0" presId="urn:microsoft.com/office/officeart/2005/8/layout/process4"/>
    <dgm:cxn modelId="{9ED434BB-E36A-DB4D-B304-21F4D3251F32}" type="presOf" srcId="{EF081B1A-9802-4665-95CD-79BB188249C6}" destId="{87FC94E0-417F-7E49-8370-AA4F591531FC}" srcOrd="0" destOrd="0" presId="urn:microsoft.com/office/officeart/2005/8/layout/process4"/>
    <dgm:cxn modelId="{E882CBF9-0010-4CFA-AAF0-CE58B66FDC3A}" srcId="{CE539D6C-E386-4030-832F-A91F037AEC3A}" destId="{EF086AA9-3284-4F85-876C-5F49A0F51350}" srcOrd="0" destOrd="0" parTransId="{5AE10FC4-96A0-4C63-B91D-6DF0111650BF}" sibTransId="{95ABAF3E-C3B5-4CE2-9BDF-EA8F9E4425C6}"/>
    <dgm:cxn modelId="{05947153-CF5E-B940-83E7-EF5B440590AB}" type="presParOf" srcId="{95E42585-1A04-2444-AE7B-779453B82334}" destId="{102A124B-39EA-2E4A-9047-950F050F7431}" srcOrd="0" destOrd="0" presId="urn:microsoft.com/office/officeart/2005/8/layout/process4"/>
    <dgm:cxn modelId="{472917A4-F170-554D-AA46-CA7E7062CD3E}" type="presParOf" srcId="{102A124B-39EA-2E4A-9047-950F050F7431}" destId="{87FC94E0-417F-7E49-8370-AA4F591531FC}" srcOrd="0" destOrd="0" presId="urn:microsoft.com/office/officeart/2005/8/layout/process4"/>
    <dgm:cxn modelId="{B45C00B4-B9B1-0C42-B3AD-398C6D0ECC40}" type="presParOf" srcId="{95E42585-1A04-2444-AE7B-779453B82334}" destId="{D4E99D5D-E7CA-F64A-9074-F1CCED47E30E}" srcOrd="1" destOrd="0" presId="urn:microsoft.com/office/officeart/2005/8/layout/process4"/>
    <dgm:cxn modelId="{FD791243-47DA-C04C-9BBF-3C358982AF57}" type="presParOf" srcId="{95E42585-1A04-2444-AE7B-779453B82334}" destId="{D29CC356-4D4D-BC40-96F5-1B24E5AADD0B}" srcOrd="2" destOrd="0" presId="urn:microsoft.com/office/officeart/2005/8/layout/process4"/>
    <dgm:cxn modelId="{7B3B132B-8D6B-7B4D-B508-87902356BF89}" type="presParOf" srcId="{D29CC356-4D4D-BC40-96F5-1B24E5AADD0B}" destId="{95FC9708-5647-084B-92F4-21BE5D3CCF61}" srcOrd="0" destOrd="0" presId="urn:microsoft.com/office/officeart/2005/8/layout/process4"/>
    <dgm:cxn modelId="{3FB8DA5F-7EB5-F24E-AC1E-F2A3DA04DBF5}" type="presParOf" srcId="{95E42585-1A04-2444-AE7B-779453B82334}" destId="{D1AB94B9-518B-0643-A452-A5A44309085C}" srcOrd="3" destOrd="0" presId="urn:microsoft.com/office/officeart/2005/8/layout/process4"/>
    <dgm:cxn modelId="{CD760D97-99C5-D443-9557-9000436658C4}" type="presParOf" srcId="{95E42585-1A04-2444-AE7B-779453B82334}" destId="{5DC79755-1869-DD49-B722-4AAFE705B0C8}" srcOrd="4" destOrd="0" presId="urn:microsoft.com/office/officeart/2005/8/layout/process4"/>
    <dgm:cxn modelId="{0ED596DB-8458-CC4E-95C2-6DF20800A4AF}" type="presParOf" srcId="{5DC79755-1869-DD49-B722-4AAFE705B0C8}" destId="{64CF28E0-21E2-A34C-9400-48A7B3353C0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A7E0F1-BA4E-408F-AAC0-B57AAE5246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ABF04B-60EF-4CDD-AC3E-588337CF9A1F}">
      <dgm:prSet/>
      <dgm:spPr/>
      <dgm:t>
        <a:bodyPr/>
        <a:lstStyle/>
        <a:p>
          <a:pPr>
            <a:lnSpc>
              <a:spcPct val="100000"/>
            </a:lnSpc>
          </a:pPr>
          <a:r>
            <a:rPr lang="en-US" b="0"/>
            <a:t>Man pages (short for “manual pages”) are a way to learn about various commands and system features</a:t>
          </a:r>
        </a:p>
      </dgm:t>
    </dgm:pt>
    <dgm:pt modelId="{FAD27707-855B-49FB-892B-AD194C647269}" type="parTrans" cxnId="{F31E8F95-0E3F-43FF-80E1-04F7D57F4A7B}">
      <dgm:prSet/>
      <dgm:spPr/>
      <dgm:t>
        <a:bodyPr/>
        <a:lstStyle/>
        <a:p>
          <a:endParaRPr lang="en-US"/>
        </a:p>
      </dgm:t>
    </dgm:pt>
    <dgm:pt modelId="{D0524312-B4B2-49C9-9DD9-01BA7B2391AD}" type="sibTrans" cxnId="{F31E8F95-0E3F-43FF-80E1-04F7D57F4A7B}">
      <dgm:prSet/>
      <dgm:spPr/>
      <dgm:t>
        <a:bodyPr/>
        <a:lstStyle/>
        <a:p>
          <a:endParaRPr lang="en-US"/>
        </a:p>
      </dgm:t>
    </dgm:pt>
    <dgm:pt modelId="{6D36406D-9586-434E-A403-96BE30598243}">
      <dgm:prSet/>
      <dgm:spPr/>
      <dgm:t>
        <a:bodyPr/>
        <a:lstStyle/>
        <a:p>
          <a:pPr>
            <a:lnSpc>
              <a:spcPct val="100000"/>
            </a:lnSpc>
          </a:pPr>
          <a:r>
            <a:rPr lang="en-US" b="0"/>
            <a:t>You can read the man page by:</a:t>
          </a:r>
        </a:p>
      </dgm:t>
    </dgm:pt>
    <dgm:pt modelId="{6BCB9A0C-640A-4B04-A134-F58884C61FFB}" type="parTrans" cxnId="{ED1D5E32-E059-464D-8433-239ACBDD2C74}">
      <dgm:prSet/>
      <dgm:spPr/>
      <dgm:t>
        <a:bodyPr/>
        <a:lstStyle/>
        <a:p>
          <a:endParaRPr lang="en-US"/>
        </a:p>
      </dgm:t>
    </dgm:pt>
    <dgm:pt modelId="{8A85267C-8C55-45D3-A4CF-C42AF9BD5976}" type="sibTrans" cxnId="{ED1D5E32-E059-464D-8433-239ACBDD2C74}">
      <dgm:prSet/>
      <dgm:spPr/>
      <dgm:t>
        <a:bodyPr/>
        <a:lstStyle/>
        <a:p>
          <a:endParaRPr lang="en-US"/>
        </a:p>
      </dgm:t>
    </dgm:pt>
    <dgm:pt modelId="{BFB5C44E-3E30-4E52-AA30-506DF18A97AF}">
      <dgm:prSet/>
      <dgm:spPr/>
      <dgm:t>
        <a:bodyPr/>
        <a:lstStyle/>
        <a:p>
          <a:pPr>
            <a:lnSpc>
              <a:spcPct val="100000"/>
            </a:lnSpc>
          </a:pPr>
          <a:r>
            <a:rPr lang="en-US" dirty="0"/>
            <a:t>Run: </a:t>
          </a:r>
          <a:r>
            <a:rPr lang="en-US" dirty="0">
              <a:latin typeface="Courier New" panose="02070309020205020404" pitchFamily="49" charset="0"/>
              <a:cs typeface="Courier New" panose="02070309020205020404" pitchFamily="49" charset="0"/>
            </a:rPr>
            <a:t>man &lt;</a:t>
          </a:r>
          <a:r>
            <a:rPr lang="en-US" dirty="0" err="1">
              <a:latin typeface="Courier New" panose="02070309020205020404" pitchFamily="49" charset="0"/>
              <a:cs typeface="Courier New" panose="02070309020205020404" pitchFamily="49" charset="0"/>
            </a:rPr>
            <a:t>somecommand</a:t>
          </a:r>
          <a:r>
            <a:rPr lang="en-US" dirty="0">
              <a:latin typeface="Courier New" panose="02070309020205020404" pitchFamily="49" charset="0"/>
              <a:cs typeface="Courier New" panose="02070309020205020404" pitchFamily="49" charset="0"/>
            </a:rPr>
            <a:t>&gt;</a:t>
          </a:r>
        </a:p>
      </dgm:t>
    </dgm:pt>
    <dgm:pt modelId="{5B5BAB5C-B779-4780-B7BD-82186202C132}" type="parTrans" cxnId="{8F47E405-A980-4CA0-B46F-A86381D1EC16}">
      <dgm:prSet/>
      <dgm:spPr/>
      <dgm:t>
        <a:bodyPr/>
        <a:lstStyle/>
        <a:p>
          <a:endParaRPr lang="en-US"/>
        </a:p>
      </dgm:t>
    </dgm:pt>
    <dgm:pt modelId="{C5B5C9A1-06D5-4A71-B1F1-9522E0672DC2}" type="sibTrans" cxnId="{8F47E405-A980-4CA0-B46F-A86381D1EC16}">
      <dgm:prSet/>
      <dgm:spPr/>
      <dgm:t>
        <a:bodyPr/>
        <a:lstStyle/>
        <a:p>
          <a:endParaRPr lang="en-US"/>
        </a:p>
      </dgm:t>
    </dgm:pt>
    <dgm:pt modelId="{87EFCC57-9CE3-4A1A-9372-C22DF483AD22}">
      <dgm:prSet/>
      <dgm:spPr/>
      <dgm:t>
        <a:bodyPr/>
        <a:lstStyle/>
        <a:p>
          <a:pPr>
            <a:lnSpc>
              <a:spcPct val="100000"/>
            </a:lnSpc>
          </a:pPr>
          <a:r>
            <a:rPr lang="en-US" dirty="0"/>
            <a:t>Use arrows to scroll</a:t>
          </a:r>
        </a:p>
      </dgm:t>
    </dgm:pt>
    <dgm:pt modelId="{C0FE4481-9C9F-4E62-90C9-42FF7D9341C1}" type="parTrans" cxnId="{B7C9CC1B-4D2B-4E0C-B807-A67A6CB61004}">
      <dgm:prSet/>
      <dgm:spPr/>
      <dgm:t>
        <a:bodyPr/>
        <a:lstStyle/>
        <a:p>
          <a:endParaRPr lang="en-US"/>
        </a:p>
      </dgm:t>
    </dgm:pt>
    <dgm:pt modelId="{978F90B2-9FA4-4724-8DD3-D2D8088098D4}" type="sibTrans" cxnId="{B7C9CC1B-4D2B-4E0C-B807-A67A6CB61004}">
      <dgm:prSet/>
      <dgm:spPr/>
      <dgm:t>
        <a:bodyPr/>
        <a:lstStyle/>
        <a:p>
          <a:endParaRPr lang="en-US"/>
        </a:p>
      </dgm:t>
    </dgm:pt>
    <dgm:pt modelId="{6C591C15-4688-4E42-8373-837BF02BD915}">
      <dgm:prSet/>
      <dgm:spPr/>
      <dgm:t>
        <a:bodyPr/>
        <a:lstStyle/>
        <a:p>
          <a:pPr>
            <a:lnSpc>
              <a:spcPct val="100000"/>
            </a:lnSpc>
          </a:pPr>
          <a:r>
            <a:rPr lang="en-US" dirty="0"/>
            <a:t>Press ‘q’ to quit the man page view and return to your normal terminal.</a:t>
          </a:r>
        </a:p>
      </dgm:t>
    </dgm:pt>
    <dgm:pt modelId="{D19F541C-7AAC-4B77-9FB6-DD00CE33B553}" type="parTrans" cxnId="{FD6D7613-B011-42B2-8FE9-AE959067E4D3}">
      <dgm:prSet/>
      <dgm:spPr/>
      <dgm:t>
        <a:bodyPr/>
        <a:lstStyle/>
        <a:p>
          <a:endParaRPr lang="en-US"/>
        </a:p>
      </dgm:t>
    </dgm:pt>
    <dgm:pt modelId="{F9B7D191-CC97-4229-A396-B4A0F76EB0EC}" type="sibTrans" cxnId="{FD6D7613-B011-42B2-8FE9-AE959067E4D3}">
      <dgm:prSet/>
      <dgm:spPr/>
      <dgm:t>
        <a:bodyPr/>
        <a:lstStyle/>
        <a:p>
          <a:endParaRPr lang="en-US"/>
        </a:p>
      </dgm:t>
    </dgm:pt>
    <dgm:pt modelId="{0857C6CF-9AE2-46EF-8F76-66C86A4E653A}">
      <dgm:prSet/>
      <dgm:spPr/>
      <dgm:t>
        <a:bodyPr/>
        <a:lstStyle/>
        <a:p>
          <a:pPr>
            <a:lnSpc>
              <a:spcPct val="100000"/>
            </a:lnSpc>
          </a:pPr>
          <a:r>
            <a:rPr lang="en-US" b="0" dirty="0"/>
            <a:t>Man pages are organized into sections according to the type of thing being documented. </a:t>
          </a:r>
          <a:r>
            <a:rPr lang="en-US" b="0" dirty="0">
              <a:latin typeface="Courier New" panose="02070309020205020404" pitchFamily="49" charset="0"/>
              <a:cs typeface="Courier New" panose="02070309020205020404" pitchFamily="49" charset="0"/>
            </a:rPr>
            <a:t>apropos</a:t>
          </a:r>
          <a:r>
            <a:rPr lang="en-US" b="0" dirty="0"/>
            <a:t> is a command to search man pages for a phrase in the name or description</a:t>
          </a:r>
        </a:p>
      </dgm:t>
    </dgm:pt>
    <dgm:pt modelId="{8FE560E6-10AF-4256-867A-3ECE7F80FAC2}" type="parTrans" cxnId="{D1CCA67B-F710-47A1-9F01-01064D7F5053}">
      <dgm:prSet/>
      <dgm:spPr/>
      <dgm:t>
        <a:bodyPr/>
        <a:lstStyle/>
        <a:p>
          <a:endParaRPr lang="en-US"/>
        </a:p>
      </dgm:t>
    </dgm:pt>
    <dgm:pt modelId="{A1171295-79ED-4458-AD6A-B7F0FC6DCDB1}" type="sibTrans" cxnId="{D1CCA67B-F710-47A1-9F01-01064D7F5053}">
      <dgm:prSet/>
      <dgm:spPr/>
      <dgm:t>
        <a:bodyPr/>
        <a:lstStyle/>
        <a:p>
          <a:endParaRPr lang="en-US"/>
        </a:p>
      </dgm:t>
    </dgm:pt>
    <dgm:pt modelId="{E28CB3E7-F721-45DC-989B-8B7938A66F1F}" type="pres">
      <dgm:prSet presAssocID="{D3A7E0F1-BA4E-408F-AAC0-B57AAE5246C2}" presName="root" presStyleCnt="0">
        <dgm:presLayoutVars>
          <dgm:dir/>
          <dgm:resizeHandles val="exact"/>
        </dgm:presLayoutVars>
      </dgm:prSet>
      <dgm:spPr/>
    </dgm:pt>
    <dgm:pt modelId="{1D865FE7-B680-43D3-972C-51DD3B6DA532}" type="pres">
      <dgm:prSet presAssocID="{72ABF04B-60EF-4CDD-AC3E-588337CF9A1F}" presName="compNode" presStyleCnt="0"/>
      <dgm:spPr/>
    </dgm:pt>
    <dgm:pt modelId="{FA6077D3-D8C3-47F5-B34A-0DC0B462F2FE}" type="pres">
      <dgm:prSet presAssocID="{72ABF04B-60EF-4CDD-AC3E-588337CF9A1F}" presName="bgRect" presStyleLbl="bgShp" presStyleIdx="0" presStyleCnt="3"/>
      <dgm:spPr/>
    </dgm:pt>
    <dgm:pt modelId="{1997124C-AEE9-4C1B-8346-AB02379DA12D}" type="pres">
      <dgm:prSet presAssocID="{72ABF04B-60EF-4CDD-AC3E-588337CF9A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8A1D3AC5-C3DC-409D-8BDB-D7FA8FEA1926}" type="pres">
      <dgm:prSet presAssocID="{72ABF04B-60EF-4CDD-AC3E-588337CF9A1F}" presName="spaceRect" presStyleCnt="0"/>
      <dgm:spPr/>
    </dgm:pt>
    <dgm:pt modelId="{A5FE7328-5CF6-4185-99F6-5ABC890986D2}" type="pres">
      <dgm:prSet presAssocID="{72ABF04B-60EF-4CDD-AC3E-588337CF9A1F}" presName="parTx" presStyleLbl="revTx" presStyleIdx="0" presStyleCnt="4">
        <dgm:presLayoutVars>
          <dgm:chMax val="0"/>
          <dgm:chPref val="0"/>
        </dgm:presLayoutVars>
      </dgm:prSet>
      <dgm:spPr/>
    </dgm:pt>
    <dgm:pt modelId="{A80D1F4E-BAA1-4B72-95C4-B17AAA9C69DD}" type="pres">
      <dgm:prSet presAssocID="{D0524312-B4B2-49C9-9DD9-01BA7B2391AD}" presName="sibTrans" presStyleCnt="0"/>
      <dgm:spPr/>
    </dgm:pt>
    <dgm:pt modelId="{FB07CF37-6CF8-49CA-A485-3B4321F1A109}" type="pres">
      <dgm:prSet presAssocID="{6D36406D-9586-434E-A403-96BE30598243}" presName="compNode" presStyleCnt="0"/>
      <dgm:spPr/>
    </dgm:pt>
    <dgm:pt modelId="{5A33FA27-BC3A-4AA0-B075-FEBCDDC13D92}" type="pres">
      <dgm:prSet presAssocID="{6D36406D-9586-434E-A403-96BE30598243}" presName="bgRect" presStyleLbl="bgShp" presStyleIdx="1" presStyleCnt="3"/>
      <dgm:spPr/>
    </dgm:pt>
    <dgm:pt modelId="{53033967-A11F-449E-8C26-CD53C5CAE744}" type="pres">
      <dgm:prSet presAssocID="{6D36406D-9586-434E-A403-96BE305982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543E4814-6F17-45E6-8D72-B863A5FC40E8}" type="pres">
      <dgm:prSet presAssocID="{6D36406D-9586-434E-A403-96BE30598243}" presName="spaceRect" presStyleCnt="0"/>
      <dgm:spPr/>
    </dgm:pt>
    <dgm:pt modelId="{6DD47FB6-8456-4873-A23D-0785EB02AA39}" type="pres">
      <dgm:prSet presAssocID="{6D36406D-9586-434E-A403-96BE30598243}" presName="parTx" presStyleLbl="revTx" presStyleIdx="1" presStyleCnt="4">
        <dgm:presLayoutVars>
          <dgm:chMax val="0"/>
          <dgm:chPref val="0"/>
        </dgm:presLayoutVars>
      </dgm:prSet>
      <dgm:spPr/>
    </dgm:pt>
    <dgm:pt modelId="{8902EE99-8020-4E80-A750-825230B88041}" type="pres">
      <dgm:prSet presAssocID="{6D36406D-9586-434E-A403-96BE30598243}" presName="desTx" presStyleLbl="revTx" presStyleIdx="2" presStyleCnt="4">
        <dgm:presLayoutVars/>
      </dgm:prSet>
      <dgm:spPr/>
    </dgm:pt>
    <dgm:pt modelId="{BF9A1A36-08B9-432D-BB5E-4F28845811E7}" type="pres">
      <dgm:prSet presAssocID="{8A85267C-8C55-45D3-A4CF-C42AF9BD5976}" presName="sibTrans" presStyleCnt="0"/>
      <dgm:spPr/>
    </dgm:pt>
    <dgm:pt modelId="{F9D27B05-5F40-41B0-B083-35479C75E947}" type="pres">
      <dgm:prSet presAssocID="{0857C6CF-9AE2-46EF-8F76-66C86A4E653A}" presName="compNode" presStyleCnt="0"/>
      <dgm:spPr/>
    </dgm:pt>
    <dgm:pt modelId="{86E19E02-39BD-45E8-BC17-1C30AF56B165}" type="pres">
      <dgm:prSet presAssocID="{0857C6CF-9AE2-46EF-8F76-66C86A4E653A}" presName="bgRect" presStyleLbl="bgShp" presStyleIdx="2" presStyleCnt="3"/>
      <dgm:spPr/>
    </dgm:pt>
    <dgm:pt modelId="{AE9DE1BA-7A37-41F9-AC00-9D29B46BD3AA}" type="pres">
      <dgm:prSet presAssocID="{0857C6CF-9AE2-46EF-8F76-66C86A4E65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0A2DC87B-403C-454A-B6F8-56E168E853D0}" type="pres">
      <dgm:prSet presAssocID="{0857C6CF-9AE2-46EF-8F76-66C86A4E653A}" presName="spaceRect" presStyleCnt="0"/>
      <dgm:spPr/>
    </dgm:pt>
    <dgm:pt modelId="{66813AA0-A3EB-4814-9610-C537BB351296}" type="pres">
      <dgm:prSet presAssocID="{0857C6CF-9AE2-46EF-8F76-66C86A4E653A}" presName="parTx" presStyleLbl="revTx" presStyleIdx="3" presStyleCnt="4">
        <dgm:presLayoutVars>
          <dgm:chMax val="0"/>
          <dgm:chPref val="0"/>
        </dgm:presLayoutVars>
      </dgm:prSet>
      <dgm:spPr/>
    </dgm:pt>
  </dgm:ptLst>
  <dgm:cxnLst>
    <dgm:cxn modelId="{8F47E405-A980-4CA0-B46F-A86381D1EC16}" srcId="{6D36406D-9586-434E-A403-96BE30598243}" destId="{BFB5C44E-3E30-4E52-AA30-506DF18A97AF}" srcOrd="0" destOrd="0" parTransId="{5B5BAB5C-B779-4780-B7BD-82186202C132}" sibTransId="{C5B5C9A1-06D5-4A71-B1F1-9522E0672DC2}"/>
    <dgm:cxn modelId="{EEB14F10-A0FC-C64B-A0E5-EB571B361A0C}" type="presOf" srcId="{BFB5C44E-3E30-4E52-AA30-506DF18A97AF}" destId="{8902EE99-8020-4E80-A750-825230B88041}" srcOrd="0" destOrd="0" presId="urn:microsoft.com/office/officeart/2018/2/layout/IconVerticalSolidList"/>
    <dgm:cxn modelId="{FD6D7613-B011-42B2-8FE9-AE959067E4D3}" srcId="{6D36406D-9586-434E-A403-96BE30598243}" destId="{6C591C15-4688-4E42-8373-837BF02BD915}" srcOrd="2" destOrd="0" parTransId="{D19F541C-7AAC-4B77-9FB6-DD00CE33B553}" sibTransId="{F9B7D191-CC97-4229-A396-B4A0F76EB0EC}"/>
    <dgm:cxn modelId="{CC4D6616-5BAD-DA45-91CA-31EB3D489552}" type="presOf" srcId="{6C591C15-4688-4E42-8373-837BF02BD915}" destId="{8902EE99-8020-4E80-A750-825230B88041}" srcOrd="0" destOrd="2" presId="urn:microsoft.com/office/officeart/2018/2/layout/IconVerticalSolidList"/>
    <dgm:cxn modelId="{B7C9CC1B-4D2B-4E0C-B807-A67A6CB61004}" srcId="{6D36406D-9586-434E-A403-96BE30598243}" destId="{87EFCC57-9CE3-4A1A-9372-C22DF483AD22}" srcOrd="1" destOrd="0" parTransId="{C0FE4481-9C9F-4E62-90C9-42FF7D9341C1}" sibTransId="{978F90B2-9FA4-4724-8DD3-D2D8088098D4}"/>
    <dgm:cxn modelId="{987EE122-1188-D64C-A41A-3B395FF74518}" type="presOf" srcId="{87EFCC57-9CE3-4A1A-9372-C22DF483AD22}" destId="{8902EE99-8020-4E80-A750-825230B88041}" srcOrd="0" destOrd="1" presId="urn:microsoft.com/office/officeart/2018/2/layout/IconVerticalSolidList"/>
    <dgm:cxn modelId="{ED1D5E32-E059-464D-8433-239ACBDD2C74}" srcId="{D3A7E0F1-BA4E-408F-AAC0-B57AAE5246C2}" destId="{6D36406D-9586-434E-A403-96BE30598243}" srcOrd="1" destOrd="0" parTransId="{6BCB9A0C-640A-4B04-A134-F58884C61FFB}" sibTransId="{8A85267C-8C55-45D3-A4CF-C42AF9BD5976}"/>
    <dgm:cxn modelId="{EA009A78-1E8A-D84A-A4B7-A99C97ED967E}" type="presOf" srcId="{72ABF04B-60EF-4CDD-AC3E-588337CF9A1F}" destId="{A5FE7328-5CF6-4185-99F6-5ABC890986D2}" srcOrd="0" destOrd="0" presId="urn:microsoft.com/office/officeart/2018/2/layout/IconVerticalSolidList"/>
    <dgm:cxn modelId="{D1CCA67B-F710-47A1-9F01-01064D7F5053}" srcId="{D3A7E0F1-BA4E-408F-AAC0-B57AAE5246C2}" destId="{0857C6CF-9AE2-46EF-8F76-66C86A4E653A}" srcOrd="2" destOrd="0" parTransId="{8FE560E6-10AF-4256-867A-3ECE7F80FAC2}" sibTransId="{A1171295-79ED-4458-AD6A-B7F0FC6DCDB1}"/>
    <dgm:cxn modelId="{F31E8F95-0E3F-43FF-80E1-04F7D57F4A7B}" srcId="{D3A7E0F1-BA4E-408F-AAC0-B57AAE5246C2}" destId="{72ABF04B-60EF-4CDD-AC3E-588337CF9A1F}" srcOrd="0" destOrd="0" parTransId="{FAD27707-855B-49FB-892B-AD194C647269}" sibTransId="{D0524312-B4B2-49C9-9DD9-01BA7B2391AD}"/>
    <dgm:cxn modelId="{534917B9-0F99-6544-9785-C581897E32EA}" type="presOf" srcId="{6D36406D-9586-434E-A403-96BE30598243}" destId="{6DD47FB6-8456-4873-A23D-0785EB02AA39}" srcOrd="0" destOrd="0" presId="urn:microsoft.com/office/officeart/2018/2/layout/IconVerticalSolidList"/>
    <dgm:cxn modelId="{1B3C15D6-0A94-2742-B47C-6634493DD5A5}" type="presOf" srcId="{0857C6CF-9AE2-46EF-8F76-66C86A4E653A}" destId="{66813AA0-A3EB-4814-9610-C537BB351296}" srcOrd="0" destOrd="0" presId="urn:microsoft.com/office/officeart/2018/2/layout/IconVerticalSolidList"/>
    <dgm:cxn modelId="{6A9025FC-B858-F149-BDB9-750DA16DB34E}" type="presOf" srcId="{D3A7E0F1-BA4E-408F-AAC0-B57AAE5246C2}" destId="{E28CB3E7-F721-45DC-989B-8B7938A66F1F}" srcOrd="0" destOrd="0" presId="urn:microsoft.com/office/officeart/2018/2/layout/IconVerticalSolidList"/>
    <dgm:cxn modelId="{88D067AC-D293-7E4A-8DA4-F3677782D430}" type="presParOf" srcId="{E28CB3E7-F721-45DC-989B-8B7938A66F1F}" destId="{1D865FE7-B680-43D3-972C-51DD3B6DA532}" srcOrd="0" destOrd="0" presId="urn:microsoft.com/office/officeart/2018/2/layout/IconVerticalSolidList"/>
    <dgm:cxn modelId="{5A326F61-ED65-D549-B29E-D2FD6B86D198}" type="presParOf" srcId="{1D865FE7-B680-43D3-972C-51DD3B6DA532}" destId="{FA6077D3-D8C3-47F5-B34A-0DC0B462F2FE}" srcOrd="0" destOrd="0" presId="urn:microsoft.com/office/officeart/2018/2/layout/IconVerticalSolidList"/>
    <dgm:cxn modelId="{40B16BD3-0235-AD40-8741-01DA3BCBFC38}" type="presParOf" srcId="{1D865FE7-B680-43D3-972C-51DD3B6DA532}" destId="{1997124C-AEE9-4C1B-8346-AB02379DA12D}" srcOrd="1" destOrd="0" presId="urn:microsoft.com/office/officeart/2018/2/layout/IconVerticalSolidList"/>
    <dgm:cxn modelId="{10E046A7-0842-7343-9E06-8BE16B8A035A}" type="presParOf" srcId="{1D865FE7-B680-43D3-972C-51DD3B6DA532}" destId="{8A1D3AC5-C3DC-409D-8BDB-D7FA8FEA1926}" srcOrd="2" destOrd="0" presId="urn:microsoft.com/office/officeart/2018/2/layout/IconVerticalSolidList"/>
    <dgm:cxn modelId="{87461D06-CF2B-494C-965B-BC90ED2026EA}" type="presParOf" srcId="{1D865FE7-B680-43D3-972C-51DD3B6DA532}" destId="{A5FE7328-5CF6-4185-99F6-5ABC890986D2}" srcOrd="3" destOrd="0" presId="urn:microsoft.com/office/officeart/2018/2/layout/IconVerticalSolidList"/>
    <dgm:cxn modelId="{4B890238-5BDD-0C48-97D2-888CF83DC97C}" type="presParOf" srcId="{E28CB3E7-F721-45DC-989B-8B7938A66F1F}" destId="{A80D1F4E-BAA1-4B72-95C4-B17AAA9C69DD}" srcOrd="1" destOrd="0" presId="urn:microsoft.com/office/officeart/2018/2/layout/IconVerticalSolidList"/>
    <dgm:cxn modelId="{6008B5BD-2CFF-AA4D-A44B-811D1EBACE7A}" type="presParOf" srcId="{E28CB3E7-F721-45DC-989B-8B7938A66F1F}" destId="{FB07CF37-6CF8-49CA-A485-3B4321F1A109}" srcOrd="2" destOrd="0" presId="urn:microsoft.com/office/officeart/2018/2/layout/IconVerticalSolidList"/>
    <dgm:cxn modelId="{C755AD4A-71B2-394F-B59F-24BCD4E2EB56}" type="presParOf" srcId="{FB07CF37-6CF8-49CA-A485-3B4321F1A109}" destId="{5A33FA27-BC3A-4AA0-B075-FEBCDDC13D92}" srcOrd="0" destOrd="0" presId="urn:microsoft.com/office/officeart/2018/2/layout/IconVerticalSolidList"/>
    <dgm:cxn modelId="{71A055D9-E992-2A42-93A9-A84D9CF436D3}" type="presParOf" srcId="{FB07CF37-6CF8-49CA-A485-3B4321F1A109}" destId="{53033967-A11F-449E-8C26-CD53C5CAE744}" srcOrd="1" destOrd="0" presId="urn:microsoft.com/office/officeart/2018/2/layout/IconVerticalSolidList"/>
    <dgm:cxn modelId="{674DE610-0284-3440-AA0E-D57813254FEF}" type="presParOf" srcId="{FB07CF37-6CF8-49CA-A485-3B4321F1A109}" destId="{543E4814-6F17-45E6-8D72-B863A5FC40E8}" srcOrd="2" destOrd="0" presId="urn:microsoft.com/office/officeart/2018/2/layout/IconVerticalSolidList"/>
    <dgm:cxn modelId="{34003C56-B3C8-BB40-A1D6-4EDA3BBCEE46}" type="presParOf" srcId="{FB07CF37-6CF8-49CA-A485-3B4321F1A109}" destId="{6DD47FB6-8456-4873-A23D-0785EB02AA39}" srcOrd="3" destOrd="0" presId="urn:microsoft.com/office/officeart/2018/2/layout/IconVerticalSolidList"/>
    <dgm:cxn modelId="{72AFABA7-6AA2-5C49-B64A-9099F2344F6E}" type="presParOf" srcId="{FB07CF37-6CF8-49CA-A485-3B4321F1A109}" destId="{8902EE99-8020-4E80-A750-825230B88041}" srcOrd="4" destOrd="0" presId="urn:microsoft.com/office/officeart/2018/2/layout/IconVerticalSolidList"/>
    <dgm:cxn modelId="{F91E3833-D590-1646-9684-BC72794BE4D6}" type="presParOf" srcId="{E28CB3E7-F721-45DC-989B-8B7938A66F1F}" destId="{BF9A1A36-08B9-432D-BB5E-4F28845811E7}" srcOrd="3" destOrd="0" presId="urn:microsoft.com/office/officeart/2018/2/layout/IconVerticalSolidList"/>
    <dgm:cxn modelId="{945FEBF7-2DEE-9C4C-AF50-6020FEA11E48}" type="presParOf" srcId="{E28CB3E7-F721-45DC-989B-8B7938A66F1F}" destId="{F9D27B05-5F40-41B0-B083-35479C75E947}" srcOrd="4" destOrd="0" presId="urn:microsoft.com/office/officeart/2018/2/layout/IconVerticalSolidList"/>
    <dgm:cxn modelId="{BD565795-B473-F940-9904-A540FA277E6E}" type="presParOf" srcId="{F9D27B05-5F40-41B0-B083-35479C75E947}" destId="{86E19E02-39BD-45E8-BC17-1C30AF56B165}" srcOrd="0" destOrd="0" presId="urn:microsoft.com/office/officeart/2018/2/layout/IconVerticalSolidList"/>
    <dgm:cxn modelId="{C9E07D4C-95C6-8947-BBE0-1AA4C304D10F}" type="presParOf" srcId="{F9D27B05-5F40-41B0-B083-35479C75E947}" destId="{AE9DE1BA-7A37-41F9-AC00-9D29B46BD3AA}" srcOrd="1" destOrd="0" presId="urn:microsoft.com/office/officeart/2018/2/layout/IconVerticalSolidList"/>
    <dgm:cxn modelId="{C2ED8FCE-B65A-3B40-9400-63DC5431CFBB}" type="presParOf" srcId="{F9D27B05-5F40-41B0-B083-35479C75E947}" destId="{0A2DC87B-403C-454A-B6F8-56E168E853D0}" srcOrd="2" destOrd="0" presId="urn:microsoft.com/office/officeart/2018/2/layout/IconVerticalSolidList"/>
    <dgm:cxn modelId="{F74AAF4D-9166-9349-A920-500159C686C3}" type="presParOf" srcId="{F9D27B05-5F40-41B0-B083-35479C75E947}" destId="{66813AA0-A3EB-4814-9610-C537BB35129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0D2BD4-6EF4-4D0D-8727-CC0668B0A0B3}"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E76AC6E4-1A0B-431F-BE2A-73048BEC643A}">
      <dgm:prSet/>
      <dgm:spPr/>
      <dgm:t>
        <a:bodyPr/>
        <a:lstStyle/>
        <a:p>
          <a:r>
            <a:rPr lang="en-US" dirty="0">
              <a:solidFill>
                <a:schemeClr val="bg1"/>
              </a:solidFill>
            </a:rPr>
            <a:t>Run </a:t>
          </a:r>
          <a:r>
            <a:rPr lang="en-US" dirty="0">
              <a:solidFill>
                <a:schemeClr val="bg1"/>
              </a:solidFill>
              <a:latin typeface="Courier New" panose="02070309020205020404" pitchFamily="49" charset="0"/>
              <a:cs typeface="Courier New" panose="02070309020205020404" pitchFamily="49" charset="0"/>
            </a:rPr>
            <a:t>man man </a:t>
          </a:r>
          <a:r>
            <a:rPr lang="en-US" dirty="0">
              <a:solidFill>
                <a:schemeClr val="bg1"/>
              </a:solidFill>
            </a:rPr>
            <a:t>and read more about manual pages</a:t>
          </a:r>
        </a:p>
      </dgm:t>
    </dgm:pt>
    <dgm:pt modelId="{D326718C-054C-4EBC-A811-154CAC840E40}" type="parTrans" cxnId="{DC07BA99-7C64-477D-BD01-BDE93C8740AB}">
      <dgm:prSet/>
      <dgm:spPr/>
      <dgm:t>
        <a:bodyPr/>
        <a:lstStyle/>
        <a:p>
          <a:endParaRPr lang="en-US"/>
        </a:p>
      </dgm:t>
    </dgm:pt>
    <dgm:pt modelId="{9D707445-6E10-4431-956C-FBA1E9689D05}" type="sibTrans" cxnId="{DC07BA99-7C64-477D-BD01-BDE93C8740AB}">
      <dgm:prSet/>
      <dgm:spPr/>
      <dgm:t>
        <a:bodyPr/>
        <a:lstStyle/>
        <a:p>
          <a:endParaRPr lang="en-US"/>
        </a:p>
      </dgm:t>
    </dgm:pt>
    <dgm:pt modelId="{9EE2F9A7-2815-467A-82D8-CD5DFEA81D34}">
      <dgm:prSet/>
      <dgm:spPr/>
      <dgm:t>
        <a:bodyPr/>
        <a:lstStyle/>
        <a:p>
          <a:r>
            <a:rPr lang="en-US" dirty="0">
              <a:solidFill>
                <a:schemeClr val="bg1"/>
              </a:solidFill>
            </a:rPr>
            <a:t>Run </a:t>
          </a:r>
          <a:r>
            <a:rPr lang="en-US" dirty="0">
              <a:solidFill>
                <a:schemeClr val="bg1"/>
              </a:solidFill>
              <a:latin typeface="Courier New" panose="02070309020205020404" pitchFamily="49" charset="0"/>
              <a:cs typeface="Courier New" panose="02070309020205020404" pitchFamily="49" charset="0"/>
            </a:rPr>
            <a:t>man ls </a:t>
          </a:r>
          <a:r>
            <a:rPr lang="en-US" dirty="0">
              <a:solidFill>
                <a:schemeClr val="bg1"/>
              </a:solidFill>
            </a:rPr>
            <a:t>to learn about the ls command</a:t>
          </a:r>
        </a:p>
      </dgm:t>
    </dgm:pt>
    <dgm:pt modelId="{18FB0A63-6113-4914-B2CE-6C1C4579F383}" type="parTrans" cxnId="{79DA06ED-2134-4D95-B4B1-895233184EE0}">
      <dgm:prSet/>
      <dgm:spPr/>
      <dgm:t>
        <a:bodyPr/>
        <a:lstStyle/>
        <a:p>
          <a:endParaRPr lang="en-US"/>
        </a:p>
      </dgm:t>
    </dgm:pt>
    <dgm:pt modelId="{21C5A72E-7D1E-49DF-BE4B-F15A3ABB876E}" type="sibTrans" cxnId="{79DA06ED-2134-4D95-B4B1-895233184EE0}">
      <dgm:prSet/>
      <dgm:spPr/>
      <dgm:t>
        <a:bodyPr/>
        <a:lstStyle/>
        <a:p>
          <a:endParaRPr lang="en-US"/>
        </a:p>
      </dgm:t>
    </dgm:pt>
    <dgm:pt modelId="{31376B0F-5CCB-4997-A7A8-125073B0A094}">
      <dgm:prSet/>
      <dgm:spPr/>
      <dgm:t>
        <a:bodyPr/>
        <a:lstStyle/>
        <a:p>
          <a:r>
            <a:rPr lang="en-US" dirty="0">
              <a:solidFill>
                <a:schemeClr val="bg1"/>
              </a:solidFill>
            </a:rPr>
            <a:t>Run </a:t>
          </a:r>
          <a:r>
            <a:rPr lang="en-US" dirty="0">
              <a:solidFill>
                <a:schemeClr val="bg1"/>
              </a:solidFill>
              <a:latin typeface="Courier New" panose="02070309020205020404" pitchFamily="49" charset="0"/>
              <a:cs typeface="Courier New" panose="02070309020205020404" pitchFamily="49" charset="0"/>
            </a:rPr>
            <a:t>man apropos </a:t>
          </a:r>
          <a:r>
            <a:rPr lang="en-US" dirty="0">
              <a:solidFill>
                <a:schemeClr val="bg1"/>
              </a:solidFill>
            </a:rPr>
            <a:t>and read more about the apropos command</a:t>
          </a:r>
        </a:p>
      </dgm:t>
    </dgm:pt>
    <dgm:pt modelId="{86D26BA0-A853-4EAE-AC31-A02E65E2F6EA}" type="parTrans" cxnId="{F08F3039-0EEF-4679-9B22-C443C3F13597}">
      <dgm:prSet/>
      <dgm:spPr/>
      <dgm:t>
        <a:bodyPr/>
        <a:lstStyle/>
        <a:p>
          <a:endParaRPr lang="en-US"/>
        </a:p>
      </dgm:t>
    </dgm:pt>
    <dgm:pt modelId="{97FAF61A-699B-4223-A1D7-413BAAE6A5CB}" type="sibTrans" cxnId="{F08F3039-0EEF-4679-9B22-C443C3F13597}">
      <dgm:prSet/>
      <dgm:spPr/>
      <dgm:t>
        <a:bodyPr/>
        <a:lstStyle/>
        <a:p>
          <a:endParaRPr lang="en-US"/>
        </a:p>
      </dgm:t>
    </dgm:pt>
    <dgm:pt modelId="{14506700-F186-4D36-A233-98A4C82691E5}">
      <dgm:prSet/>
      <dgm:spPr/>
      <dgm:t>
        <a:bodyPr/>
        <a:lstStyle/>
        <a:p>
          <a:r>
            <a:rPr lang="en-US" dirty="0">
              <a:solidFill>
                <a:schemeClr val="bg1"/>
              </a:solidFill>
            </a:rPr>
            <a:t>Run </a:t>
          </a:r>
          <a:r>
            <a:rPr lang="en-US" dirty="0">
              <a:solidFill>
                <a:schemeClr val="bg1"/>
              </a:solidFill>
              <a:latin typeface="Courier New" panose="02070309020205020404" pitchFamily="49" charset="0"/>
              <a:cs typeface="Courier New" panose="02070309020205020404" pitchFamily="49" charset="0"/>
            </a:rPr>
            <a:t>apropos trace </a:t>
          </a:r>
          <a:r>
            <a:rPr lang="en-US" dirty="0">
              <a:solidFill>
                <a:schemeClr val="bg1"/>
              </a:solidFill>
            </a:rPr>
            <a:t>to find commands that help to monitor the system.</a:t>
          </a:r>
        </a:p>
      </dgm:t>
    </dgm:pt>
    <dgm:pt modelId="{CA9791A5-749C-42F6-906C-4FE462AC8CB8}" type="parTrans" cxnId="{38C012C6-0110-457C-9596-FBC33CDBD36D}">
      <dgm:prSet/>
      <dgm:spPr/>
      <dgm:t>
        <a:bodyPr/>
        <a:lstStyle/>
        <a:p>
          <a:endParaRPr lang="en-US"/>
        </a:p>
      </dgm:t>
    </dgm:pt>
    <dgm:pt modelId="{68EC3913-EE35-4157-BA58-3531E8A45B1E}" type="sibTrans" cxnId="{38C012C6-0110-457C-9596-FBC33CDBD36D}">
      <dgm:prSet/>
      <dgm:spPr/>
      <dgm:t>
        <a:bodyPr/>
        <a:lstStyle/>
        <a:p>
          <a:endParaRPr lang="en-US"/>
        </a:p>
      </dgm:t>
    </dgm:pt>
    <dgm:pt modelId="{D3542A29-3BCE-3049-8404-AF1FB9D1A83E}" type="pres">
      <dgm:prSet presAssocID="{550D2BD4-6EF4-4D0D-8727-CC0668B0A0B3}" presName="Name0" presStyleCnt="0">
        <dgm:presLayoutVars>
          <dgm:dir/>
          <dgm:resizeHandles val="exact"/>
        </dgm:presLayoutVars>
      </dgm:prSet>
      <dgm:spPr/>
    </dgm:pt>
    <dgm:pt modelId="{5B5CB029-0238-3546-AB78-09486735652F}" type="pres">
      <dgm:prSet presAssocID="{E76AC6E4-1A0B-431F-BE2A-73048BEC643A}" presName="node" presStyleLbl="node1" presStyleIdx="0" presStyleCnt="4">
        <dgm:presLayoutVars>
          <dgm:bulletEnabled val="1"/>
        </dgm:presLayoutVars>
      </dgm:prSet>
      <dgm:spPr/>
    </dgm:pt>
    <dgm:pt modelId="{E3A19346-C0FB-B640-814F-6750392E69E6}" type="pres">
      <dgm:prSet presAssocID="{9D707445-6E10-4431-956C-FBA1E9689D05}" presName="sibTrans" presStyleLbl="sibTrans1D1" presStyleIdx="0" presStyleCnt="3"/>
      <dgm:spPr/>
    </dgm:pt>
    <dgm:pt modelId="{704C2C4E-E2B4-6444-9A41-992595ED86BF}" type="pres">
      <dgm:prSet presAssocID="{9D707445-6E10-4431-956C-FBA1E9689D05}" presName="connectorText" presStyleLbl="sibTrans1D1" presStyleIdx="0" presStyleCnt="3"/>
      <dgm:spPr/>
    </dgm:pt>
    <dgm:pt modelId="{2F3E86DD-FF73-5E47-8AE4-383018630DB9}" type="pres">
      <dgm:prSet presAssocID="{9EE2F9A7-2815-467A-82D8-CD5DFEA81D34}" presName="node" presStyleLbl="node1" presStyleIdx="1" presStyleCnt="4">
        <dgm:presLayoutVars>
          <dgm:bulletEnabled val="1"/>
        </dgm:presLayoutVars>
      </dgm:prSet>
      <dgm:spPr/>
    </dgm:pt>
    <dgm:pt modelId="{19B84D49-7302-C146-8650-0FA6ECEB26AC}" type="pres">
      <dgm:prSet presAssocID="{21C5A72E-7D1E-49DF-BE4B-F15A3ABB876E}" presName="sibTrans" presStyleLbl="sibTrans1D1" presStyleIdx="1" presStyleCnt="3"/>
      <dgm:spPr/>
    </dgm:pt>
    <dgm:pt modelId="{51FC4BCA-92E0-AD4F-9C6D-BC1143FDA420}" type="pres">
      <dgm:prSet presAssocID="{21C5A72E-7D1E-49DF-BE4B-F15A3ABB876E}" presName="connectorText" presStyleLbl="sibTrans1D1" presStyleIdx="1" presStyleCnt="3"/>
      <dgm:spPr/>
    </dgm:pt>
    <dgm:pt modelId="{5BE8A358-5CE9-0E48-A684-F7849E6B6D8B}" type="pres">
      <dgm:prSet presAssocID="{31376B0F-5CCB-4997-A7A8-125073B0A094}" presName="node" presStyleLbl="node1" presStyleIdx="2" presStyleCnt="4">
        <dgm:presLayoutVars>
          <dgm:bulletEnabled val="1"/>
        </dgm:presLayoutVars>
      </dgm:prSet>
      <dgm:spPr/>
    </dgm:pt>
    <dgm:pt modelId="{C8D00C37-3746-8C40-A55B-BEE941CEDB4B}" type="pres">
      <dgm:prSet presAssocID="{97FAF61A-699B-4223-A1D7-413BAAE6A5CB}" presName="sibTrans" presStyleLbl="sibTrans1D1" presStyleIdx="2" presStyleCnt="3"/>
      <dgm:spPr/>
    </dgm:pt>
    <dgm:pt modelId="{BD2DBD2F-0957-7240-A6EE-E1A9BF107124}" type="pres">
      <dgm:prSet presAssocID="{97FAF61A-699B-4223-A1D7-413BAAE6A5CB}" presName="connectorText" presStyleLbl="sibTrans1D1" presStyleIdx="2" presStyleCnt="3"/>
      <dgm:spPr/>
    </dgm:pt>
    <dgm:pt modelId="{4EC83E1F-6567-4741-B4CB-53B430161FB9}" type="pres">
      <dgm:prSet presAssocID="{14506700-F186-4D36-A233-98A4C82691E5}" presName="node" presStyleLbl="node1" presStyleIdx="3" presStyleCnt="4">
        <dgm:presLayoutVars>
          <dgm:bulletEnabled val="1"/>
        </dgm:presLayoutVars>
      </dgm:prSet>
      <dgm:spPr/>
    </dgm:pt>
  </dgm:ptLst>
  <dgm:cxnLst>
    <dgm:cxn modelId="{E29E4505-C441-4E40-A6F0-EFAA667DF801}" type="presOf" srcId="{E76AC6E4-1A0B-431F-BE2A-73048BEC643A}" destId="{5B5CB029-0238-3546-AB78-09486735652F}" srcOrd="0" destOrd="0" presId="urn:microsoft.com/office/officeart/2016/7/layout/RepeatingBendingProcessNew"/>
    <dgm:cxn modelId="{2D7D0B12-FE62-AA4B-96EE-42C50009FEAA}" type="presOf" srcId="{14506700-F186-4D36-A233-98A4C82691E5}" destId="{4EC83E1F-6567-4741-B4CB-53B430161FB9}" srcOrd="0" destOrd="0" presId="urn:microsoft.com/office/officeart/2016/7/layout/RepeatingBendingProcessNew"/>
    <dgm:cxn modelId="{F08F3039-0EEF-4679-9B22-C443C3F13597}" srcId="{550D2BD4-6EF4-4D0D-8727-CC0668B0A0B3}" destId="{31376B0F-5CCB-4997-A7A8-125073B0A094}" srcOrd="2" destOrd="0" parTransId="{86D26BA0-A853-4EAE-AC31-A02E65E2F6EA}" sibTransId="{97FAF61A-699B-4223-A1D7-413BAAE6A5CB}"/>
    <dgm:cxn modelId="{E1AE7676-4158-7543-9D63-53DAF45EFBAB}" type="presOf" srcId="{9D707445-6E10-4431-956C-FBA1E9689D05}" destId="{E3A19346-C0FB-B640-814F-6750392E69E6}" srcOrd="0" destOrd="0" presId="urn:microsoft.com/office/officeart/2016/7/layout/RepeatingBendingProcessNew"/>
    <dgm:cxn modelId="{A2A07A7C-6B55-264A-B870-50626B87570F}" type="presOf" srcId="{97FAF61A-699B-4223-A1D7-413BAAE6A5CB}" destId="{BD2DBD2F-0957-7240-A6EE-E1A9BF107124}" srcOrd="1" destOrd="0" presId="urn:microsoft.com/office/officeart/2016/7/layout/RepeatingBendingProcessNew"/>
    <dgm:cxn modelId="{4665F590-41A6-8A4A-A4FA-B51336622DCE}" type="presOf" srcId="{21C5A72E-7D1E-49DF-BE4B-F15A3ABB876E}" destId="{19B84D49-7302-C146-8650-0FA6ECEB26AC}" srcOrd="0" destOrd="0" presId="urn:microsoft.com/office/officeart/2016/7/layout/RepeatingBendingProcessNew"/>
    <dgm:cxn modelId="{DC07BA99-7C64-477D-BD01-BDE93C8740AB}" srcId="{550D2BD4-6EF4-4D0D-8727-CC0668B0A0B3}" destId="{E76AC6E4-1A0B-431F-BE2A-73048BEC643A}" srcOrd="0" destOrd="0" parTransId="{D326718C-054C-4EBC-A811-154CAC840E40}" sibTransId="{9D707445-6E10-4431-956C-FBA1E9689D05}"/>
    <dgm:cxn modelId="{07DE7EA1-EB7B-884F-89FC-30FF8A7E33B1}" type="presOf" srcId="{97FAF61A-699B-4223-A1D7-413BAAE6A5CB}" destId="{C8D00C37-3746-8C40-A55B-BEE941CEDB4B}" srcOrd="0" destOrd="0" presId="urn:microsoft.com/office/officeart/2016/7/layout/RepeatingBendingProcessNew"/>
    <dgm:cxn modelId="{2D4CCDC3-BD4A-FD4C-AB29-78B0C4D76D88}" type="presOf" srcId="{9D707445-6E10-4431-956C-FBA1E9689D05}" destId="{704C2C4E-E2B4-6444-9A41-992595ED86BF}" srcOrd="1" destOrd="0" presId="urn:microsoft.com/office/officeart/2016/7/layout/RepeatingBendingProcessNew"/>
    <dgm:cxn modelId="{38C012C6-0110-457C-9596-FBC33CDBD36D}" srcId="{550D2BD4-6EF4-4D0D-8727-CC0668B0A0B3}" destId="{14506700-F186-4D36-A233-98A4C82691E5}" srcOrd="3" destOrd="0" parTransId="{CA9791A5-749C-42F6-906C-4FE462AC8CB8}" sibTransId="{68EC3913-EE35-4157-BA58-3531E8A45B1E}"/>
    <dgm:cxn modelId="{A874CBD4-4E74-6543-B65A-7BBCD13AC54B}" type="presOf" srcId="{550D2BD4-6EF4-4D0D-8727-CC0668B0A0B3}" destId="{D3542A29-3BCE-3049-8404-AF1FB9D1A83E}" srcOrd="0" destOrd="0" presId="urn:microsoft.com/office/officeart/2016/7/layout/RepeatingBendingProcessNew"/>
    <dgm:cxn modelId="{758977E5-DD15-1A4C-A3E4-B95376DCC547}" type="presOf" srcId="{9EE2F9A7-2815-467A-82D8-CD5DFEA81D34}" destId="{2F3E86DD-FF73-5E47-8AE4-383018630DB9}" srcOrd="0" destOrd="0" presId="urn:microsoft.com/office/officeart/2016/7/layout/RepeatingBendingProcessNew"/>
    <dgm:cxn modelId="{8A0C07EA-57BC-5942-A991-D19422169F0E}" type="presOf" srcId="{21C5A72E-7D1E-49DF-BE4B-F15A3ABB876E}" destId="{51FC4BCA-92E0-AD4F-9C6D-BC1143FDA420}" srcOrd="1" destOrd="0" presId="urn:microsoft.com/office/officeart/2016/7/layout/RepeatingBendingProcessNew"/>
    <dgm:cxn modelId="{AE41FDEC-EEE8-0441-84ED-A3EAF101BA1C}" type="presOf" srcId="{31376B0F-5CCB-4997-A7A8-125073B0A094}" destId="{5BE8A358-5CE9-0E48-A684-F7849E6B6D8B}" srcOrd="0" destOrd="0" presId="urn:microsoft.com/office/officeart/2016/7/layout/RepeatingBendingProcessNew"/>
    <dgm:cxn modelId="{79DA06ED-2134-4D95-B4B1-895233184EE0}" srcId="{550D2BD4-6EF4-4D0D-8727-CC0668B0A0B3}" destId="{9EE2F9A7-2815-467A-82D8-CD5DFEA81D34}" srcOrd="1" destOrd="0" parTransId="{18FB0A63-6113-4914-B2CE-6C1C4579F383}" sibTransId="{21C5A72E-7D1E-49DF-BE4B-F15A3ABB876E}"/>
    <dgm:cxn modelId="{9F0C4727-250A-3A4E-8FEB-6C98D94395DB}" type="presParOf" srcId="{D3542A29-3BCE-3049-8404-AF1FB9D1A83E}" destId="{5B5CB029-0238-3546-AB78-09486735652F}" srcOrd="0" destOrd="0" presId="urn:microsoft.com/office/officeart/2016/7/layout/RepeatingBendingProcessNew"/>
    <dgm:cxn modelId="{96116FE5-87F9-744A-B873-DDF6041025C9}" type="presParOf" srcId="{D3542A29-3BCE-3049-8404-AF1FB9D1A83E}" destId="{E3A19346-C0FB-B640-814F-6750392E69E6}" srcOrd="1" destOrd="0" presId="urn:microsoft.com/office/officeart/2016/7/layout/RepeatingBendingProcessNew"/>
    <dgm:cxn modelId="{0EF78166-4260-644E-BCA3-B6FA634C01F2}" type="presParOf" srcId="{E3A19346-C0FB-B640-814F-6750392E69E6}" destId="{704C2C4E-E2B4-6444-9A41-992595ED86BF}" srcOrd="0" destOrd="0" presId="urn:microsoft.com/office/officeart/2016/7/layout/RepeatingBendingProcessNew"/>
    <dgm:cxn modelId="{0BE3A65A-860A-364A-9077-1EEDFFA0B0AB}" type="presParOf" srcId="{D3542A29-3BCE-3049-8404-AF1FB9D1A83E}" destId="{2F3E86DD-FF73-5E47-8AE4-383018630DB9}" srcOrd="2" destOrd="0" presId="urn:microsoft.com/office/officeart/2016/7/layout/RepeatingBendingProcessNew"/>
    <dgm:cxn modelId="{FC9AC870-6E15-A148-AE96-42C27B6F7728}" type="presParOf" srcId="{D3542A29-3BCE-3049-8404-AF1FB9D1A83E}" destId="{19B84D49-7302-C146-8650-0FA6ECEB26AC}" srcOrd="3" destOrd="0" presId="urn:microsoft.com/office/officeart/2016/7/layout/RepeatingBendingProcessNew"/>
    <dgm:cxn modelId="{BE5CDDEB-42CE-354A-B050-5399946FAA72}" type="presParOf" srcId="{19B84D49-7302-C146-8650-0FA6ECEB26AC}" destId="{51FC4BCA-92E0-AD4F-9C6D-BC1143FDA420}" srcOrd="0" destOrd="0" presId="urn:microsoft.com/office/officeart/2016/7/layout/RepeatingBendingProcessNew"/>
    <dgm:cxn modelId="{41ED4CD4-623A-704A-BE58-6A95A800F261}" type="presParOf" srcId="{D3542A29-3BCE-3049-8404-AF1FB9D1A83E}" destId="{5BE8A358-5CE9-0E48-A684-F7849E6B6D8B}" srcOrd="4" destOrd="0" presId="urn:microsoft.com/office/officeart/2016/7/layout/RepeatingBendingProcessNew"/>
    <dgm:cxn modelId="{CF291F72-279C-7B46-8197-D498083886AC}" type="presParOf" srcId="{D3542A29-3BCE-3049-8404-AF1FB9D1A83E}" destId="{C8D00C37-3746-8C40-A55B-BEE941CEDB4B}" srcOrd="5" destOrd="0" presId="urn:microsoft.com/office/officeart/2016/7/layout/RepeatingBendingProcessNew"/>
    <dgm:cxn modelId="{A1418C6F-CA5D-0040-8F53-894DA0B28E23}" type="presParOf" srcId="{C8D00C37-3746-8C40-A55B-BEE941CEDB4B}" destId="{BD2DBD2F-0957-7240-A6EE-E1A9BF107124}" srcOrd="0" destOrd="0" presId="urn:microsoft.com/office/officeart/2016/7/layout/RepeatingBendingProcessNew"/>
    <dgm:cxn modelId="{37595B92-2750-5045-9134-BD87C56B2BF4}" type="presParOf" srcId="{D3542A29-3BCE-3049-8404-AF1FB9D1A83E}" destId="{4EC83E1F-6567-4741-B4CB-53B430161FB9}"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9F3035-0989-425C-AB25-E6C19F734A85}" type="doc">
      <dgm:prSet loTypeId="urn:microsoft.com/office/officeart/2016/7/layout/VerticalSolidActionList" loCatId="List" qsTypeId="urn:microsoft.com/office/officeart/2005/8/quickstyle/simple4" qsCatId="simple" csTypeId="urn:microsoft.com/office/officeart/2005/8/colors/accent1_2" csCatId="accent1" phldr="1"/>
      <dgm:spPr/>
      <dgm:t>
        <a:bodyPr/>
        <a:lstStyle/>
        <a:p>
          <a:endParaRPr lang="en-US"/>
        </a:p>
      </dgm:t>
    </dgm:pt>
    <dgm:pt modelId="{3C0902F0-B10C-4B37-95EB-6F80854A2A9F}">
      <dgm:prSet/>
      <dgm:spPr/>
      <dgm:t>
        <a:bodyPr/>
        <a:lstStyle/>
        <a:p>
          <a:r>
            <a:rPr lang="en-US" dirty="0">
              <a:solidFill>
                <a:schemeClr val="bg1"/>
              </a:solidFill>
              <a:latin typeface="Courier New" panose="02070309020205020404" pitchFamily="49" charset="0"/>
              <a:cs typeface="Courier New" panose="02070309020205020404" pitchFamily="49" charset="0"/>
            </a:rPr>
            <a:t>rm</a:t>
          </a:r>
        </a:p>
      </dgm:t>
    </dgm:pt>
    <dgm:pt modelId="{F14DDDB3-FC34-469D-A49F-C6AEBFFB723F}" type="parTrans" cxnId="{FADE26A1-9C3B-4169-9F59-3C6F9CAB19D5}">
      <dgm:prSet/>
      <dgm:spPr/>
      <dgm:t>
        <a:bodyPr/>
        <a:lstStyle/>
        <a:p>
          <a:endParaRPr lang="en-US"/>
        </a:p>
      </dgm:t>
    </dgm:pt>
    <dgm:pt modelId="{7B3A7C78-3AB0-417F-9136-38F1D27132F5}" type="sibTrans" cxnId="{FADE26A1-9C3B-4169-9F59-3C6F9CAB19D5}">
      <dgm:prSet/>
      <dgm:spPr/>
      <dgm:t>
        <a:bodyPr/>
        <a:lstStyle/>
        <a:p>
          <a:endParaRPr lang="en-US"/>
        </a:p>
      </dgm:t>
    </dgm:pt>
    <dgm:pt modelId="{6CE3E127-E385-40C5-A250-092D12D2F232}">
      <dgm:prSet/>
      <dgm:spPr/>
      <dgm:t>
        <a:bodyPr/>
        <a:lstStyle/>
        <a:p>
          <a:r>
            <a:rPr lang="en-US" dirty="0"/>
            <a:t>remove</a:t>
          </a:r>
        </a:p>
      </dgm:t>
    </dgm:pt>
    <dgm:pt modelId="{62A2BD8A-6428-4981-A62F-A3EF03A6113C}" type="parTrans" cxnId="{375E0D15-784A-442E-B5D7-65FEF6FA06F3}">
      <dgm:prSet/>
      <dgm:spPr/>
      <dgm:t>
        <a:bodyPr/>
        <a:lstStyle/>
        <a:p>
          <a:endParaRPr lang="en-US"/>
        </a:p>
      </dgm:t>
    </dgm:pt>
    <dgm:pt modelId="{63362F62-1D40-433E-A94D-AFAD8E015FFE}" type="sibTrans" cxnId="{375E0D15-784A-442E-B5D7-65FEF6FA06F3}">
      <dgm:prSet/>
      <dgm:spPr/>
      <dgm:t>
        <a:bodyPr/>
        <a:lstStyle/>
        <a:p>
          <a:endParaRPr lang="en-US"/>
        </a:p>
      </dgm:t>
    </dgm:pt>
    <dgm:pt modelId="{F2F98028-2762-4C4F-98EB-1F868E5B9B25}">
      <dgm:prSet/>
      <dgm:spPr/>
      <dgm:t>
        <a:bodyPr/>
        <a:lstStyle/>
        <a:p>
          <a:r>
            <a:rPr lang="en-US" dirty="0">
              <a:solidFill>
                <a:schemeClr val="bg1"/>
              </a:solidFill>
              <a:latin typeface="Courier New" panose="02070309020205020404" pitchFamily="49" charset="0"/>
              <a:cs typeface="Courier New" panose="02070309020205020404" pitchFamily="49" charset="0"/>
            </a:rPr>
            <a:t>cp</a:t>
          </a:r>
        </a:p>
      </dgm:t>
    </dgm:pt>
    <dgm:pt modelId="{6B0CB46D-FC16-48B5-BFEF-E84F5E2E26A3}" type="parTrans" cxnId="{AB6B3CD3-1024-46D2-9087-D2E23CE534F4}">
      <dgm:prSet/>
      <dgm:spPr/>
      <dgm:t>
        <a:bodyPr/>
        <a:lstStyle/>
        <a:p>
          <a:endParaRPr lang="en-US"/>
        </a:p>
      </dgm:t>
    </dgm:pt>
    <dgm:pt modelId="{CF77C4DC-5B3D-45FD-A95B-85B2889A07EA}" type="sibTrans" cxnId="{AB6B3CD3-1024-46D2-9087-D2E23CE534F4}">
      <dgm:prSet/>
      <dgm:spPr/>
      <dgm:t>
        <a:bodyPr/>
        <a:lstStyle/>
        <a:p>
          <a:endParaRPr lang="en-US"/>
        </a:p>
      </dgm:t>
    </dgm:pt>
    <dgm:pt modelId="{80BB5018-E8A4-4A5B-9E5D-87849D0D93D8}">
      <dgm:prSet/>
      <dgm:spPr/>
      <dgm:t>
        <a:bodyPr/>
        <a:lstStyle/>
        <a:p>
          <a:r>
            <a:rPr lang="en-US" dirty="0"/>
            <a:t>copy </a:t>
          </a:r>
        </a:p>
      </dgm:t>
    </dgm:pt>
    <dgm:pt modelId="{BBC98B49-8E6C-41CE-9354-541FDF46B559}" type="parTrans" cxnId="{C42A40EB-6CD0-432D-884E-807E99BE1A87}">
      <dgm:prSet/>
      <dgm:spPr/>
      <dgm:t>
        <a:bodyPr/>
        <a:lstStyle/>
        <a:p>
          <a:endParaRPr lang="en-US"/>
        </a:p>
      </dgm:t>
    </dgm:pt>
    <dgm:pt modelId="{DDBFF611-A74D-42E3-8F8B-DE832E511E75}" type="sibTrans" cxnId="{C42A40EB-6CD0-432D-884E-807E99BE1A87}">
      <dgm:prSet/>
      <dgm:spPr/>
      <dgm:t>
        <a:bodyPr/>
        <a:lstStyle/>
        <a:p>
          <a:endParaRPr lang="en-US"/>
        </a:p>
      </dgm:t>
    </dgm:pt>
    <dgm:pt modelId="{E3EE545A-D288-42B9-8E77-454493D6BF82}">
      <dgm:prSet/>
      <dgm:spPr/>
      <dgm:t>
        <a:bodyPr/>
        <a:lstStyle/>
        <a:p>
          <a:r>
            <a:rPr lang="en-US" dirty="0">
              <a:solidFill>
                <a:schemeClr val="bg1"/>
              </a:solidFill>
              <a:latin typeface="Courier New" panose="02070309020205020404" pitchFamily="49" charset="0"/>
              <a:cs typeface="Courier New" panose="02070309020205020404" pitchFamily="49" charset="0"/>
            </a:rPr>
            <a:t>mv</a:t>
          </a:r>
        </a:p>
      </dgm:t>
    </dgm:pt>
    <dgm:pt modelId="{B820B828-7515-4E09-A0DB-B3E670A91189}" type="parTrans" cxnId="{E0314F6F-FF21-4E4E-948B-27EDBE00737A}">
      <dgm:prSet/>
      <dgm:spPr/>
      <dgm:t>
        <a:bodyPr/>
        <a:lstStyle/>
        <a:p>
          <a:endParaRPr lang="en-US"/>
        </a:p>
      </dgm:t>
    </dgm:pt>
    <dgm:pt modelId="{3BC90D7A-895D-4A79-92F6-1593129D8E62}" type="sibTrans" cxnId="{E0314F6F-FF21-4E4E-948B-27EDBE00737A}">
      <dgm:prSet/>
      <dgm:spPr/>
      <dgm:t>
        <a:bodyPr/>
        <a:lstStyle/>
        <a:p>
          <a:endParaRPr lang="en-US"/>
        </a:p>
      </dgm:t>
    </dgm:pt>
    <dgm:pt modelId="{D92064D4-47EC-4A89-A524-07F721FFEA5E}">
      <dgm:prSet/>
      <dgm:spPr/>
      <dgm:t>
        <a:bodyPr/>
        <a:lstStyle/>
        <a:p>
          <a:r>
            <a:rPr lang="en-US" dirty="0"/>
            <a:t>move </a:t>
          </a:r>
        </a:p>
      </dgm:t>
    </dgm:pt>
    <dgm:pt modelId="{FFB9D9AA-E6E4-40E4-BF52-A092E1FE89B4}" type="parTrans" cxnId="{76A5B45D-2881-44E1-99C8-443F7FEF275A}">
      <dgm:prSet/>
      <dgm:spPr/>
      <dgm:t>
        <a:bodyPr/>
        <a:lstStyle/>
        <a:p>
          <a:endParaRPr lang="en-US"/>
        </a:p>
      </dgm:t>
    </dgm:pt>
    <dgm:pt modelId="{833AC946-10AC-45C4-8019-81CFC0D3083C}" type="sibTrans" cxnId="{76A5B45D-2881-44E1-99C8-443F7FEF275A}">
      <dgm:prSet/>
      <dgm:spPr/>
      <dgm:t>
        <a:bodyPr/>
        <a:lstStyle/>
        <a:p>
          <a:endParaRPr lang="en-US"/>
        </a:p>
      </dgm:t>
    </dgm:pt>
    <dgm:pt modelId="{1826A8C4-1781-47BA-9443-743EC38E6FD7}">
      <dgm:prSet/>
      <dgm:spPr/>
      <dgm:t>
        <a:bodyPr/>
        <a:lstStyle/>
        <a:p>
          <a:r>
            <a:rPr lang="en-US" dirty="0" err="1">
              <a:solidFill>
                <a:schemeClr val="bg1"/>
              </a:solidFill>
              <a:latin typeface="Courier New" panose="02070309020205020404" pitchFamily="49" charset="0"/>
              <a:cs typeface="Courier New" panose="02070309020205020404" pitchFamily="49" charset="0"/>
            </a:rPr>
            <a:t>mkdir</a:t>
          </a:r>
          <a:endParaRPr lang="en-US" dirty="0">
            <a:solidFill>
              <a:schemeClr val="bg1"/>
            </a:solidFill>
            <a:latin typeface="Courier New" panose="02070309020205020404" pitchFamily="49" charset="0"/>
            <a:cs typeface="Courier New" panose="02070309020205020404" pitchFamily="49" charset="0"/>
          </a:endParaRPr>
        </a:p>
      </dgm:t>
    </dgm:pt>
    <dgm:pt modelId="{7FF62C6F-9B42-4F06-B239-5D3ED3EBE260}" type="parTrans" cxnId="{9AA911FA-02B4-4956-A0EA-9EB902D1F0C0}">
      <dgm:prSet/>
      <dgm:spPr/>
      <dgm:t>
        <a:bodyPr/>
        <a:lstStyle/>
        <a:p>
          <a:endParaRPr lang="en-US"/>
        </a:p>
      </dgm:t>
    </dgm:pt>
    <dgm:pt modelId="{785F507F-3845-4061-B934-2E90C2F04EB3}" type="sibTrans" cxnId="{9AA911FA-02B4-4956-A0EA-9EB902D1F0C0}">
      <dgm:prSet/>
      <dgm:spPr/>
      <dgm:t>
        <a:bodyPr/>
        <a:lstStyle/>
        <a:p>
          <a:endParaRPr lang="en-US"/>
        </a:p>
      </dgm:t>
    </dgm:pt>
    <dgm:pt modelId="{11C1B5F8-6A77-45B0-8F0E-EC8259B85D53}">
      <dgm:prSet/>
      <dgm:spPr/>
      <dgm:t>
        <a:bodyPr/>
        <a:lstStyle/>
        <a:p>
          <a:r>
            <a:rPr lang="en-US" dirty="0"/>
            <a:t>create a directory</a:t>
          </a:r>
        </a:p>
      </dgm:t>
    </dgm:pt>
    <dgm:pt modelId="{D07F812C-2DA1-4936-B7DC-E3731D3D7A3D}" type="parTrans" cxnId="{039588E4-F35E-4C2B-8D25-E83C0035127A}">
      <dgm:prSet/>
      <dgm:spPr/>
      <dgm:t>
        <a:bodyPr/>
        <a:lstStyle/>
        <a:p>
          <a:endParaRPr lang="en-US"/>
        </a:p>
      </dgm:t>
    </dgm:pt>
    <dgm:pt modelId="{D19A3AB9-D767-44E5-B22C-7A65E7F5C1A0}" type="sibTrans" cxnId="{039588E4-F35E-4C2B-8D25-E83C0035127A}">
      <dgm:prSet/>
      <dgm:spPr/>
      <dgm:t>
        <a:bodyPr/>
        <a:lstStyle/>
        <a:p>
          <a:endParaRPr lang="en-US"/>
        </a:p>
      </dgm:t>
    </dgm:pt>
    <dgm:pt modelId="{EA9DE896-96D7-4B6D-8996-D162DECC424C}">
      <dgm:prSet/>
      <dgm:spPr/>
      <dgm:t>
        <a:bodyPr/>
        <a:lstStyle/>
        <a:p>
          <a:r>
            <a:rPr lang="en-US" dirty="0" err="1">
              <a:solidFill>
                <a:schemeClr val="bg1"/>
              </a:solidFill>
              <a:latin typeface="Courier New" panose="02070309020205020404" pitchFamily="49" charset="0"/>
              <a:cs typeface="Courier New" panose="02070309020205020404" pitchFamily="49" charset="0"/>
            </a:rPr>
            <a:t>rmdir</a:t>
          </a:r>
          <a:endParaRPr lang="en-US" dirty="0">
            <a:solidFill>
              <a:schemeClr val="bg1"/>
            </a:solidFill>
            <a:latin typeface="Courier New" panose="02070309020205020404" pitchFamily="49" charset="0"/>
            <a:cs typeface="Courier New" panose="02070309020205020404" pitchFamily="49" charset="0"/>
          </a:endParaRPr>
        </a:p>
      </dgm:t>
    </dgm:pt>
    <dgm:pt modelId="{E0C87E2B-8DC6-4CF4-9825-C9CB8D29C29B}" type="parTrans" cxnId="{F372E61E-429F-499F-BEB6-91E30B178A48}">
      <dgm:prSet/>
      <dgm:spPr/>
      <dgm:t>
        <a:bodyPr/>
        <a:lstStyle/>
        <a:p>
          <a:endParaRPr lang="en-US"/>
        </a:p>
      </dgm:t>
    </dgm:pt>
    <dgm:pt modelId="{B4444237-F59B-4A41-BFF6-931312C8E9AC}" type="sibTrans" cxnId="{F372E61E-429F-499F-BEB6-91E30B178A48}">
      <dgm:prSet/>
      <dgm:spPr/>
      <dgm:t>
        <a:bodyPr/>
        <a:lstStyle/>
        <a:p>
          <a:endParaRPr lang="en-US"/>
        </a:p>
      </dgm:t>
    </dgm:pt>
    <dgm:pt modelId="{1980969A-DFB7-433B-9261-ECC11C541B63}">
      <dgm:prSet/>
      <dgm:spPr/>
      <dgm:t>
        <a:bodyPr/>
        <a:lstStyle/>
        <a:p>
          <a:r>
            <a:rPr lang="en-US" dirty="0"/>
            <a:t>remove a directory</a:t>
          </a:r>
        </a:p>
      </dgm:t>
    </dgm:pt>
    <dgm:pt modelId="{C082B0E2-6802-450E-8070-F2078E482529}" type="parTrans" cxnId="{CE6F7146-58A9-44F0-A70D-20A065637C9E}">
      <dgm:prSet/>
      <dgm:spPr/>
      <dgm:t>
        <a:bodyPr/>
        <a:lstStyle/>
        <a:p>
          <a:endParaRPr lang="en-US"/>
        </a:p>
      </dgm:t>
    </dgm:pt>
    <dgm:pt modelId="{41921040-9292-4A53-8173-1DCDED3B8D19}" type="sibTrans" cxnId="{CE6F7146-58A9-44F0-A70D-20A065637C9E}">
      <dgm:prSet/>
      <dgm:spPr/>
      <dgm:t>
        <a:bodyPr/>
        <a:lstStyle/>
        <a:p>
          <a:endParaRPr lang="en-US"/>
        </a:p>
      </dgm:t>
    </dgm:pt>
    <dgm:pt modelId="{691E1668-1F00-9246-8A99-724F448DFC1E}">
      <dgm:prSet/>
      <dgm:spPr/>
      <dgm:t>
        <a:bodyPr/>
        <a:lstStyle/>
        <a:p>
          <a:r>
            <a:rPr lang="en-US" dirty="0">
              <a:solidFill>
                <a:schemeClr val="bg1"/>
              </a:solidFill>
              <a:latin typeface="Courier New" panose="02070309020205020404" pitchFamily="49" charset="0"/>
              <a:cs typeface="Courier New" panose="02070309020205020404" pitchFamily="49" charset="0"/>
            </a:rPr>
            <a:t>ls</a:t>
          </a:r>
        </a:p>
      </dgm:t>
    </dgm:pt>
    <dgm:pt modelId="{0D3275C6-20C3-4C48-A2BB-43E091215FA7}" type="parTrans" cxnId="{7870C7C7-90BE-7B44-B1EC-3A346DB7E0DB}">
      <dgm:prSet/>
      <dgm:spPr/>
      <dgm:t>
        <a:bodyPr/>
        <a:lstStyle/>
        <a:p>
          <a:endParaRPr lang="en-US"/>
        </a:p>
      </dgm:t>
    </dgm:pt>
    <dgm:pt modelId="{F7A03872-D696-5341-8BE0-4786AE20DB32}" type="sibTrans" cxnId="{7870C7C7-90BE-7B44-B1EC-3A346DB7E0DB}">
      <dgm:prSet/>
      <dgm:spPr/>
      <dgm:t>
        <a:bodyPr/>
        <a:lstStyle/>
        <a:p>
          <a:endParaRPr lang="en-US"/>
        </a:p>
      </dgm:t>
    </dgm:pt>
    <dgm:pt modelId="{53C259FB-CEC1-0E4D-8C04-FE24D4A72052}">
      <dgm:prSet/>
      <dgm:spPr/>
      <dgm:t>
        <a:bodyPr/>
        <a:lstStyle/>
        <a:p>
          <a:r>
            <a:rPr lang="en-US" dirty="0"/>
            <a:t>file system listing</a:t>
          </a:r>
        </a:p>
      </dgm:t>
    </dgm:pt>
    <dgm:pt modelId="{7D8CD726-0580-B746-A869-1BB3B1272807}" type="parTrans" cxnId="{00D45BEE-AA7A-7844-8793-2CE2EB66490F}">
      <dgm:prSet/>
      <dgm:spPr/>
      <dgm:t>
        <a:bodyPr/>
        <a:lstStyle/>
        <a:p>
          <a:endParaRPr lang="en-US"/>
        </a:p>
      </dgm:t>
    </dgm:pt>
    <dgm:pt modelId="{2C6CD30B-74AF-E94C-853C-140B5ED5F83F}" type="sibTrans" cxnId="{00D45BEE-AA7A-7844-8793-2CE2EB66490F}">
      <dgm:prSet/>
      <dgm:spPr/>
      <dgm:t>
        <a:bodyPr/>
        <a:lstStyle/>
        <a:p>
          <a:endParaRPr lang="en-US"/>
        </a:p>
      </dgm:t>
    </dgm:pt>
    <dgm:pt modelId="{4B77E874-334D-BF46-BF8A-3661FEA6F780}">
      <dgm:prSet/>
      <dgm:spPr/>
      <dgm:t>
        <a:bodyPr/>
        <a:lstStyle/>
        <a:p>
          <a:r>
            <a:rPr lang="en-US" dirty="0">
              <a:solidFill>
                <a:schemeClr val="bg1"/>
              </a:solidFill>
              <a:latin typeface="Courier New" panose="02070309020205020404" pitchFamily="49" charset="0"/>
              <a:cs typeface="Courier New" panose="02070309020205020404" pitchFamily="49" charset="0"/>
            </a:rPr>
            <a:t>touch</a:t>
          </a:r>
        </a:p>
      </dgm:t>
    </dgm:pt>
    <dgm:pt modelId="{13781860-94B1-B949-AAA9-8C364F696A10}" type="parTrans" cxnId="{6D189855-2CC9-F146-946C-312A749AC480}">
      <dgm:prSet/>
      <dgm:spPr/>
    </dgm:pt>
    <dgm:pt modelId="{A067BDE0-B9FC-F347-A2FF-A35DDF95AF7C}" type="sibTrans" cxnId="{6D189855-2CC9-F146-946C-312A749AC480}">
      <dgm:prSet/>
      <dgm:spPr/>
    </dgm:pt>
    <dgm:pt modelId="{5C5F8B65-1FA4-2A44-8BAE-E49B9887BCCB}">
      <dgm:prSet/>
      <dgm:spPr/>
      <dgm:t>
        <a:bodyPr/>
        <a:lstStyle/>
        <a:p>
          <a:r>
            <a:rPr lang="en-US" dirty="0"/>
            <a:t>updates the modified timestamp of a file (if it exists) or creates a new empty file</a:t>
          </a:r>
        </a:p>
      </dgm:t>
    </dgm:pt>
    <dgm:pt modelId="{1189419A-1B7D-7640-81E3-C1E5AD0787ED}" type="parTrans" cxnId="{2CBF1505-1953-7944-A592-A43B4D78409D}">
      <dgm:prSet/>
      <dgm:spPr/>
    </dgm:pt>
    <dgm:pt modelId="{476C0DC3-D2B4-3340-91EA-5C9DC56B1E9E}" type="sibTrans" cxnId="{2CBF1505-1953-7944-A592-A43B4D78409D}">
      <dgm:prSet/>
      <dgm:spPr/>
    </dgm:pt>
    <dgm:pt modelId="{4671A857-CBD9-0446-B85E-76E3B29A9145}" type="pres">
      <dgm:prSet presAssocID="{1A9F3035-0989-425C-AB25-E6C19F734A85}" presName="Name0" presStyleCnt="0">
        <dgm:presLayoutVars>
          <dgm:dir/>
          <dgm:animLvl val="lvl"/>
          <dgm:resizeHandles val="exact"/>
        </dgm:presLayoutVars>
      </dgm:prSet>
      <dgm:spPr/>
    </dgm:pt>
    <dgm:pt modelId="{0DD6F1C8-5235-B74E-9A05-CD85A74CC101}" type="pres">
      <dgm:prSet presAssocID="{3C0902F0-B10C-4B37-95EB-6F80854A2A9F}" presName="linNode" presStyleCnt="0"/>
      <dgm:spPr/>
    </dgm:pt>
    <dgm:pt modelId="{C33A0DE9-0596-0144-BC43-67CD313D799D}" type="pres">
      <dgm:prSet presAssocID="{3C0902F0-B10C-4B37-95EB-6F80854A2A9F}" presName="parentText" presStyleLbl="alignNode1" presStyleIdx="0" presStyleCnt="7">
        <dgm:presLayoutVars>
          <dgm:chMax val="1"/>
          <dgm:bulletEnabled/>
        </dgm:presLayoutVars>
      </dgm:prSet>
      <dgm:spPr/>
    </dgm:pt>
    <dgm:pt modelId="{609F8C3D-9718-BE4B-8CB1-EA443A2E1C51}" type="pres">
      <dgm:prSet presAssocID="{3C0902F0-B10C-4B37-95EB-6F80854A2A9F}" presName="descendantText" presStyleLbl="alignAccFollowNode1" presStyleIdx="0" presStyleCnt="7">
        <dgm:presLayoutVars>
          <dgm:bulletEnabled/>
        </dgm:presLayoutVars>
      </dgm:prSet>
      <dgm:spPr/>
    </dgm:pt>
    <dgm:pt modelId="{1EC3D71B-1EF7-D34D-AE8E-B208CE77BD55}" type="pres">
      <dgm:prSet presAssocID="{7B3A7C78-3AB0-417F-9136-38F1D27132F5}" presName="sp" presStyleCnt="0"/>
      <dgm:spPr/>
    </dgm:pt>
    <dgm:pt modelId="{D1A58ACD-2177-8440-944C-51D9F6382AF7}" type="pres">
      <dgm:prSet presAssocID="{F2F98028-2762-4C4F-98EB-1F868E5B9B25}" presName="linNode" presStyleCnt="0"/>
      <dgm:spPr/>
    </dgm:pt>
    <dgm:pt modelId="{63F65A1E-F912-C74E-B1C0-C45FBCAB5565}" type="pres">
      <dgm:prSet presAssocID="{F2F98028-2762-4C4F-98EB-1F868E5B9B25}" presName="parentText" presStyleLbl="alignNode1" presStyleIdx="1" presStyleCnt="7">
        <dgm:presLayoutVars>
          <dgm:chMax val="1"/>
          <dgm:bulletEnabled/>
        </dgm:presLayoutVars>
      </dgm:prSet>
      <dgm:spPr/>
    </dgm:pt>
    <dgm:pt modelId="{C6BDAD28-1DF2-F842-B609-865855BC07FB}" type="pres">
      <dgm:prSet presAssocID="{F2F98028-2762-4C4F-98EB-1F868E5B9B25}" presName="descendantText" presStyleLbl="alignAccFollowNode1" presStyleIdx="1" presStyleCnt="7">
        <dgm:presLayoutVars>
          <dgm:bulletEnabled/>
        </dgm:presLayoutVars>
      </dgm:prSet>
      <dgm:spPr/>
    </dgm:pt>
    <dgm:pt modelId="{FAFDB47B-E6DD-A64A-87FA-8E8C844B6271}" type="pres">
      <dgm:prSet presAssocID="{CF77C4DC-5B3D-45FD-A95B-85B2889A07EA}" presName="sp" presStyleCnt="0"/>
      <dgm:spPr/>
    </dgm:pt>
    <dgm:pt modelId="{84BC3A2B-A0F6-9A47-9285-763A8B89FB60}" type="pres">
      <dgm:prSet presAssocID="{E3EE545A-D288-42B9-8E77-454493D6BF82}" presName="linNode" presStyleCnt="0"/>
      <dgm:spPr/>
    </dgm:pt>
    <dgm:pt modelId="{9E2E088E-6B50-AB46-9FAB-2F7581712071}" type="pres">
      <dgm:prSet presAssocID="{E3EE545A-D288-42B9-8E77-454493D6BF82}" presName="parentText" presStyleLbl="alignNode1" presStyleIdx="2" presStyleCnt="7">
        <dgm:presLayoutVars>
          <dgm:chMax val="1"/>
          <dgm:bulletEnabled/>
        </dgm:presLayoutVars>
      </dgm:prSet>
      <dgm:spPr/>
    </dgm:pt>
    <dgm:pt modelId="{DAE356CF-458D-D749-A76E-C9052F1755E3}" type="pres">
      <dgm:prSet presAssocID="{E3EE545A-D288-42B9-8E77-454493D6BF82}" presName="descendantText" presStyleLbl="alignAccFollowNode1" presStyleIdx="2" presStyleCnt="7">
        <dgm:presLayoutVars>
          <dgm:bulletEnabled/>
        </dgm:presLayoutVars>
      </dgm:prSet>
      <dgm:spPr/>
    </dgm:pt>
    <dgm:pt modelId="{BD5CAF9C-CA77-1247-B485-4495A62AAFE4}" type="pres">
      <dgm:prSet presAssocID="{3BC90D7A-895D-4A79-92F6-1593129D8E62}" presName="sp" presStyleCnt="0"/>
      <dgm:spPr/>
    </dgm:pt>
    <dgm:pt modelId="{DCA25A7A-CB08-1F47-A49C-97B29FA82910}" type="pres">
      <dgm:prSet presAssocID="{1826A8C4-1781-47BA-9443-743EC38E6FD7}" presName="linNode" presStyleCnt="0"/>
      <dgm:spPr/>
    </dgm:pt>
    <dgm:pt modelId="{A965F5DF-D45C-7F4E-95B5-C4A6D93B84B1}" type="pres">
      <dgm:prSet presAssocID="{1826A8C4-1781-47BA-9443-743EC38E6FD7}" presName="parentText" presStyleLbl="alignNode1" presStyleIdx="3" presStyleCnt="7">
        <dgm:presLayoutVars>
          <dgm:chMax val="1"/>
          <dgm:bulletEnabled/>
        </dgm:presLayoutVars>
      </dgm:prSet>
      <dgm:spPr/>
    </dgm:pt>
    <dgm:pt modelId="{91184FE3-11DC-D346-A8C7-05FCEBD8AB28}" type="pres">
      <dgm:prSet presAssocID="{1826A8C4-1781-47BA-9443-743EC38E6FD7}" presName="descendantText" presStyleLbl="alignAccFollowNode1" presStyleIdx="3" presStyleCnt="7">
        <dgm:presLayoutVars>
          <dgm:bulletEnabled/>
        </dgm:presLayoutVars>
      </dgm:prSet>
      <dgm:spPr/>
    </dgm:pt>
    <dgm:pt modelId="{CB25AEF7-38AE-5445-B657-438145D4BA6C}" type="pres">
      <dgm:prSet presAssocID="{785F507F-3845-4061-B934-2E90C2F04EB3}" presName="sp" presStyleCnt="0"/>
      <dgm:spPr/>
    </dgm:pt>
    <dgm:pt modelId="{7D2172A2-3A40-094B-AA2B-E9F73F3DD1C7}" type="pres">
      <dgm:prSet presAssocID="{EA9DE896-96D7-4B6D-8996-D162DECC424C}" presName="linNode" presStyleCnt="0"/>
      <dgm:spPr/>
    </dgm:pt>
    <dgm:pt modelId="{0619A2E2-9B20-664B-83AE-65998613771F}" type="pres">
      <dgm:prSet presAssocID="{EA9DE896-96D7-4B6D-8996-D162DECC424C}" presName="parentText" presStyleLbl="alignNode1" presStyleIdx="4" presStyleCnt="7">
        <dgm:presLayoutVars>
          <dgm:chMax val="1"/>
          <dgm:bulletEnabled/>
        </dgm:presLayoutVars>
      </dgm:prSet>
      <dgm:spPr/>
    </dgm:pt>
    <dgm:pt modelId="{61D2BC6D-D622-AC44-A5C0-E402C919E015}" type="pres">
      <dgm:prSet presAssocID="{EA9DE896-96D7-4B6D-8996-D162DECC424C}" presName="descendantText" presStyleLbl="alignAccFollowNode1" presStyleIdx="4" presStyleCnt="7">
        <dgm:presLayoutVars>
          <dgm:bulletEnabled/>
        </dgm:presLayoutVars>
      </dgm:prSet>
      <dgm:spPr/>
    </dgm:pt>
    <dgm:pt modelId="{367F6902-8AFE-5949-8873-FD7587616439}" type="pres">
      <dgm:prSet presAssocID="{B4444237-F59B-4A41-BFF6-931312C8E9AC}" presName="sp" presStyleCnt="0"/>
      <dgm:spPr/>
    </dgm:pt>
    <dgm:pt modelId="{3781EB75-7EF7-CF4C-920D-7ABB3A4FFDD5}" type="pres">
      <dgm:prSet presAssocID="{691E1668-1F00-9246-8A99-724F448DFC1E}" presName="linNode" presStyleCnt="0"/>
      <dgm:spPr/>
    </dgm:pt>
    <dgm:pt modelId="{9E1D0A2D-FD48-1C49-8667-AC59F41A3AA4}" type="pres">
      <dgm:prSet presAssocID="{691E1668-1F00-9246-8A99-724F448DFC1E}" presName="parentText" presStyleLbl="alignNode1" presStyleIdx="5" presStyleCnt="7">
        <dgm:presLayoutVars>
          <dgm:chMax val="1"/>
          <dgm:bulletEnabled/>
        </dgm:presLayoutVars>
      </dgm:prSet>
      <dgm:spPr/>
    </dgm:pt>
    <dgm:pt modelId="{ECA01CCF-A033-C240-A1CA-2333C42CEFB2}" type="pres">
      <dgm:prSet presAssocID="{691E1668-1F00-9246-8A99-724F448DFC1E}" presName="descendantText" presStyleLbl="alignAccFollowNode1" presStyleIdx="5" presStyleCnt="7">
        <dgm:presLayoutVars>
          <dgm:bulletEnabled/>
        </dgm:presLayoutVars>
      </dgm:prSet>
      <dgm:spPr/>
    </dgm:pt>
    <dgm:pt modelId="{E9D126E9-2521-AB41-BD38-C2B19211B231}" type="pres">
      <dgm:prSet presAssocID="{F7A03872-D696-5341-8BE0-4786AE20DB32}" presName="sp" presStyleCnt="0"/>
      <dgm:spPr/>
    </dgm:pt>
    <dgm:pt modelId="{4FFADCE9-DB3B-AF44-822F-733B55C16D4E}" type="pres">
      <dgm:prSet presAssocID="{4B77E874-334D-BF46-BF8A-3661FEA6F780}" presName="linNode" presStyleCnt="0"/>
      <dgm:spPr/>
    </dgm:pt>
    <dgm:pt modelId="{581CAFF8-654F-DB4E-A8EF-826431C165E9}" type="pres">
      <dgm:prSet presAssocID="{4B77E874-334D-BF46-BF8A-3661FEA6F780}" presName="parentText" presStyleLbl="alignNode1" presStyleIdx="6" presStyleCnt="7">
        <dgm:presLayoutVars>
          <dgm:chMax val="1"/>
          <dgm:bulletEnabled/>
        </dgm:presLayoutVars>
      </dgm:prSet>
      <dgm:spPr/>
    </dgm:pt>
    <dgm:pt modelId="{E2B28C9E-FC53-1542-8278-C0CE4A166838}" type="pres">
      <dgm:prSet presAssocID="{4B77E874-334D-BF46-BF8A-3661FEA6F780}" presName="descendantText" presStyleLbl="alignAccFollowNode1" presStyleIdx="6" presStyleCnt="7">
        <dgm:presLayoutVars>
          <dgm:bulletEnabled/>
        </dgm:presLayoutVars>
      </dgm:prSet>
      <dgm:spPr/>
    </dgm:pt>
  </dgm:ptLst>
  <dgm:cxnLst>
    <dgm:cxn modelId="{2CBF1505-1953-7944-A592-A43B4D78409D}" srcId="{4B77E874-334D-BF46-BF8A-3661FEA6F780}" destId="{5C5F8B65-1FA4-2A44-8BAE-E49B9887BCCB}" srcOrd="0" destOrd="0" parTransId="{1189419A-1B7D-7640-81E3-C1E5AD0787ED}" sibTransId="{476C0DC3-D2B4-3340-91EA-5C9DC56B1E9E}"/>
    <dgm:cxn modelId="{BB45CD06-8991-2E4F-B2B2-AFEBFFE35815}" type="presOf" srcId="{1826A8C4-1781-47BA-9443-743EC38E6FD7}" destId="{A965F5DF-D45C-7F4E-95B5-C4A6D93B84B1}" srcOrd="0" destOrd="0" presId="urn:microsoft.com/office/officeart/2016/7/layout/VerticalSolidActionList"/>
    <dgm:cxn modelId="{375E0D15-784A-442E-B5D7-65FEF6FA06F3}" srcId="{3C0902F0-B10C-4B37-95EB-6F80854A2A9F}" destId="{6CE3E127-E385-40C5-A250-092D12D2F232}" srcOrd="0" destOrd="0" parTransId="{62A2BD8A-6428-4981-A62F-A3EF03A6113C}" sibTransId="{63362F62-1D40-433E-A94D-AFAD8E015FFE}"/>
    <dgm:cxn modelId="{77389719-B766-FD4F-9AFF-D8A3374E3859}" type="presOf" srcId="{1980969A-DFB7-433B-9261-ECC11C541B63}" destId="{61D2BC6D-D622-AC44-A5C0-E402C919E015}" srcOrd="0" destOrd="0" presId="urn:microsoft.com/office/officeart/2016/7/layout/VerticalSolidActionList"/>
    <dgm:cxn modelId="{F372E61E-429F-499F-BEB6-91E30B178A48}" srcId="{1A9F3035-0989-425C-AB25-E6C19F734A85}" destId="{EA9DE896-96D7-4B6D-8996-D162DECC424C}" srcOrd="4" destOrd="0" parTransId="{E0C87E2B-8DC6-4CF4-9825-C9CB8D29C29B}" sibTransId="{B4444237-F59B-4A41-BFF6-931312C8E9AC}"/>
    <dgm:cxn modelId="{BFECF62A-8687-3B4C-9589-18CFCF2963F3}" type="presOf" srcId="{1A9F3035-0989-425C-AB25-E6C19F734A85}" destId="{4671A857-CBD9-0446-B85E-76E3B29A9145}" srcOrd="0" destOrd="0" presId="urn:microsoft.com/office/officeart/2016/7/layout/VerticalSolidActionList"/>
    <dgm:cxn modelId="{6067302E-F9C8-8F48-B53A-3C419596DE38}" type="presOf" srcId="{D92064D4-47EC-4A89-A524-07F721FFEA5E}" destId="{DAE356CF-458D-D749-A76E-C9052F1755E3}" srcOrd="0" destOrd="0" presId="urn:microsoft.com/office/officeart/2016/7/layout/VerticalSolidActionList"/>
    <dgm:cxn modelId="{8205A032-09CB-8341-80E7-AFBB08359B25}" type="presOf" srcId="{80BB5018-E8A4-4A5B-9E5D-87849D0D93D8}" destId="{C6BDAD28-1DF2-F842-B609-865855BC07FB}" srcOrd="0" destOrd="0" presId="urn:microsoft.com/office/officeart/2016/7/layout/VerticalSolidActionList"/>
    <dgm:cxn modelId="{31194544-2E21-A245-AFB2-8BF0A907B6E3}" type="presOf" srcId="{5C5F8B65-1FA4-2A44-8BAE-E49B9887BCCB}" destId="{E2B28C9E-FC53-1542-8278-C0CE4A166838}" srcOrd="0" destOrd="0" presId="urn:microsoft.com/office/officeart/2016/7/layout/VerticalSolidActionList"/>
    <dgm:cxn modelId="{CE6F7146-58A9-44F0-A70D-20A065637C9E}" srcId="{EA9DE896-96D7-4B6D-8996-D162DECC424C}" destId="{1980969A-DFB7-433B-9261-ECC11C541B63}" srcOrd="0" destOrd="0" parTransId="{C082B0E2-6802-450E-8070-F2078E482529}" sibTransId="{41921040-9292-4A53-8173-1DCDED3B8D19}"/>
    <dgm:cxn modelId="{EC58564B-5354-794D-BD0A-7B87B7CD1AD2}" type="presOf" srcId="{E3EE545A-D288-42B9-8E77-454493D6BF82}" destId="{9E2E088E-6B50-AB46-9FAB-2F7581712071}" srcOrd="0" destOrd="0" presId="urn:microsoft.com/office/officeart/2016/7/layout/VerticalSolidActionList"/>
    <dgm:cxn modelId="{6D189855-2CC9-F146-946C-312A749AC480}" srcId="{1A9F3035-0989-425C-AB25-E6C19F734A85}" destId="{4B77E874-334D-BF46-BF8A-3661FEA6F780}" srcOrd="6" destOrd="0" parTransId="{13781860-94B1-B949-AAA9-8C364F696A10}" sibTransId="{A067BDE0-B9FC-F347-A2FF-A35DDF95AF7C}"/>
    <dgm:cxn modelId="{76A5B45D-2881-44E1-99C8-443F7FEF275A}" srcId="{E3EE545A-D288-42B9-8E77-454493D6BF82}" destId="{D92064D4-47EC-4A89-A524-07F721FFEA5E}" srcOrd="0" destOrd="0" parTransId="{FFB9D9AA-E6E4-40E4-BF52-A092E1FE89B4}" sibTransId="{833AC946-10AC-45C4-8019-81CFC0D3083C}"/>
    <dgm:cxn modelId="{E0314F6F-FF21-4E4E-948B-27EDBE00737A}" srcId="{1A9F3035-0989-425C-AB25-E6C19F734A85}" destId="{E3EE545A-D288-42B9-8E77-454493D6BF82}" srcOrd="2" destOrd="0" parTransId="{B820B828-7515-4E09-A0DB-B3E670A91189}" sibTransId="{3BC90D7A-895D-4A79-92F6-1593129D8E62}"/>
    <dgm:cxn modelId="{B6BEA074-38AD-9A43-ABDF-D94476634A19}" type="presOf" srcId="{F2F98028-2762-4C4F-98EB-1F868E5B9B25}" destId="{63F65A1E-F912-C74E-B1C0-C45FBCAB5565}" srcOrd="0" destOrd="0" presId="urn:microsoft.com/office/officeart/2016/7/layout/VerticalSolidActionList"/>
    <dgm:cxn modelId="{3D42F277-4AF2-B246-A3B1-39D2861F4420}" type="presOf" srcId="{EA9DE896-96D7-4B6D-8996-D162DECC424C}" destId="{0619A2E2-9B20-664B-83AE-65998613771F}" srcOrd="0" destOrd="0" presId="urn:microsoft.com/office/officeart/2016/7/layout/VerticalSolidActionList"/>
    <dgm:cxn modelId="{926F2593-6397-8344-A116-48F0EBAE84FB}" type="presOf" srcId="{53C259FB-CEC1-0E4D-8C04-FE24D4A72052}" destId="{ECA01CCF-A033-C240-A1CA-2333C42CEFB2}" srcOrd="0" destOrd="0" presId="urn:microsoft.com/office/officeart/2016/7/layout/VerticalSolidActionList"/>
    <dgm:cxn modelId="{FADE26A1-9C3B-4169-9F59-3C6F9CAB19D5}" srcId="{1A9F3035-0989-425C-AB25-E6C19F734A85}" destId="{3C0902F0-B10C-4B37-95EB-6F80854A2A9F}" srcOrd="0" destOrd="0" parTransId="{F14DDDB3-FC34-469D-A49F-C6AEBFFB723F}" sibTransId="{7B3A7C78-3AB0-417F-9136-38F1D27132F5}"/>
    <dgm:cxn modelId="{2D1C8AA8-CBFA-6C43-863E-4567A7A361D9}" type="presOf" srcId="{11C1B5F8-6A77-45B0-8F0E-EC8259B85D53}" destId="{91184FE3-11DC-D346-A8C7-05FCEBD8AB28}" srcOrd="0" destOrd="0" presId="urn:microsoft.com/office/officeart/2016/7/layout/VerticalSolidActionList"/>
    <dgm:cxn modelId="{8BB203C5-4AEE-D74C-9521-9DC6739B6D32}" type="presOf" srcId="{691E1668-1F00-9246-8A99-724F448DFC1E}" destId="{9E1D0A2D-FD48-1C49-8667-AC59F41A3AA4}" srcOrd="0" destOrd="0" presId="urn:microsoft.com/office/officeart/2016/7/layout/VerticalSolidActionList"/>
    <dgm:cxn modelId="{7870C7C7-90BE-7B44-B1EC-3A346DB7E0DB}" srcId="{1A9F3035-0989-425C-AB25-E6C19F734A85}" destId="{691E1668-1F00-9246-8A99-724F448DFC1E}" srcOrd="5" destOrd="0" parTransId="{0D3275C6-20C3-4C48-A2BB-43E091215FA7}" sibTransId="{F7A03872-D696-5341-8BE0-4786AE20DB32}"/>
    <dgm:cxn modelId="{8BDBB3CC-6FC1-3D45-A767-31867B172BCA}" type="presOf" srcId="{3C0902F0-B10C-4B37-95EB-6F80854A2A9F}" destId="{C33A0DE9-0596-0144-BC43-67CD313D799D}" srcOrd="0" destOrd="0" presId="urn:microsoft.com/office/officeart/2016/7/layout/VerticalSolidActionList"/>
    <dgm:cxn modelId="{AB6B3CD3-1024-46D2-9087-D2E23CE534F4}" srcId="{1A9F3035-0989-425C-AB25-E6C19F734A85}" destId="{F2F98028-2762-4C4F-98EB-1F868E5B9B25}" srcOrd="1" destOrd="0" parTransId="{6B0CB46D-FC16-48B5-BFEF-E84F5E2E26A3}" sibTransId="{CF77C4DC-5B3D-45FD-A95B-85B2889A07EA}"/>
    <dgm:cxn modelId="{233F65E1-ED5C-6446-BFE2-D6F76C86DB73}" type="presOf" srcId="{4B77E874-334D-BF46-BF8A-3661FEA6F780}" destId="{581CAFF8-654F-DB4E-A8EF-826431C165E9}" srcOrd="0" destOrd="0" presId="urn:microsoft.com/office/officeart/2016/7/layout/VerticalSolidActionList"/>
    <dgm:cxn modelId="{039588E4-F35E-4C2B-8D25-E83C0035127A}" srcId="{1826A8C4-1781-47BA-9443-743EC38E6FD7}" destId="{11C1B5F8-6A77-45B0-8F0E-EC8259B85D53}" srcOrd="0" destOrd="0" parTransId="{D07F812C-2DA1-4936-B7DC-E3731D3D7A3D}" sibTransId="{D19A3AB9-D767-44E5-B22C-7A65E7F5C1A0}"/>
    <dgm:cxn modelId="{C42A40EB-6CD0-432D-884E-807E99BE1A87}" srcId="{F2F98028-2762-4C4F-98EB-1F868E5B9B25}" destId="{80BB5018-E8A4-4A5B-9E5D-87849D0D93D8}" srcOrd="0" destOrd="0" parTransId="{BBC98B49-8E6C-41CE-9354-541FDF46B559}" sibTransId="{DDBFF611-A74D-42E3-8F8B-DE832E511E75}"/>
    <dgm:cxn modelId="{00D45BEE-AA7A-7844-8793-2CE2EB66490F}" srcId="{691E1668-1F00-9246-8A99-724F448DFC1E}" destId="{53C259FB-CEC1-0E4D-8C04-FE24D4A72052}" srcOrd="0" destOrd="0" parTransId="{7D8CD726-0580-B746-A869-1BB3B1272807}" sibTransId="{2C6CD30B-74AF-E94C-853C-140B5ED5F83F}"/>
    <dgm:cxn modelId="{9AA911FA-02B4-4956-A0EA-9EB902D1F0C0}" srcId="{1A9F3035-0989-425C-AB25-E6C19F734A85}" destId="{1826A8C4-1781-47BA-9443-743EC38E6FD7}" srcOrd="3" destOrd="0" parTransId="{7FF62C6F-9B42-4F06-B239-5D3ED3EBE260}" sibTransId="{785F507F-3845-4061-B934-2E90C2F04EB3}"/>
    <dgm:cxn modelId="{76ADA3FF-AABD-2D41-A7E3-76B26CC0510B}" type="presOf" srcId="{6CE3E127-E385-40C5-A250-092D12D2F232}" destId="{609F8C3D-9718-BE4B-8CB1-EA443A2E1C51}" srcOrd="0" destOrd="0" presId="urn:microsoft.com/office/officeart/2016/7/layout/VerticalSolidActionList"/>
    <dgm:cxn modelId="{8F728C15-937C-A548-BB73-48E2928EE128}" type="presParOf" srcId="{4671A857-CBD9-0446-B85E-76E3B29A9145}" destId="{0DD6F1C8-5235-B74E-9A05-CD85A74CC101}" srcOrd="0" destOrd="0" presId="urn:microsoft.com/office/officeart/2016/7/layout/VerticalSolidActionList"/>
    <dgm:cxn modelId="{C2B4C400-4CEA-1D44-B3C8-42BD882EE45C}" type="presParOf" srcId="{0DD6F1C8-5235-B74E-9A05-CD85A74CC101}" destId="{C33A0DE9-0596-0144-BC43-67CD313D799D}" srcOrd="0" destOrd="0" presId="urn:microsoft.com/office/officeart/2016/7/layout/VerticalSolidActionList"/>
    <dgm:cxn modelId="{F573271E-8D07-174A-94CD-6AC6FB058EEA}" type="presParOf" srcId="{0DD6F1C8-5235-B74E-9A05-CD85A74CC101}" destId="{609F8C3D-9718-BE4B-8CB1-EA443A2E1C51}" srcOrd="1" destOrd="0" presId="urn:microsoft.com/office/officeart/2016/7/layout/VerticalSolidActionList"/>
    <dgm:cxn modelId="{A985A610-0B50-3C49-AB25-C86F4C4324E2}" type="presParOf" srcId="{4671A857-CBD9-0446-B85E-76E3B29A9145}" destId="{1EC3D71B-1EF7-D34D-AE8E-B208CE77BD55}" srcOrd="1" destOrd="0" presId="urn:microsoft.com/office/officeart/2016/7/layout/VerticalSolidActionList"/>
    <dgm:cxn modelId="{34BE19D8-DAAE-E34D-A8C9-57A9E22ECB7C}" type="presParOf" srcId="{4671A857-CBD9-0446-B85E-76E3B29A9145}" destId="{D1A58ACD-2177-8440-944C-51D9F6382AF7}" srcOrd="2" destOrd="0" presId="urn:microsoft.com/office/officeart/2016/7/layout/VerticalSolidActionList"/>
    <dgm:cxn modelId="{085459DF-02EF-EC4D-9785-CD3A8C3ED7D1}" type="presParOf" srcId="{D1A58ACD-2177-8440-944C-51D9F6382AF7}" destId="{63F65A1E-F912-C74E-B1C0-C45FBCAB5565}" srcOrd="0" destOrd="0" presId="urn:microsoft.com/office/officeart/2016/7/layout/VerticalSolidActionList"/>
    <dgm:cxn modelId="{E8179FEA-2283-2F47-AF1C-6F321359247F}" type="presParOf" srcId="{D1A58ACD-2177-8440-944C-51D9F6382AF7}" destId="{C6BDAD28-1DF2-F842-B609-865855BC07FB}" srcOrd="1" destOrd="0" presId="urn:microsoft.com/office/officeart/2016/7/layout/VerticalSolidActionList"/>
    <dgm:cxn modelId="{6538092D-814E-8842-A3C9-DA5D1C296060}" type="presParOf" srcId="{4671A857-CBD9-0446-B85E-76E3B29A9145}" destId="{FAFDB47B-E6DD-A64A-87FA-8E8C844B6271}" srcOrd="3" destOrd="0" presId="urn:microsoft.com/office/officeart/2016/7/layout/VerticalSolidActionList"/>
    <dgm:cxn modelId="{76552C60-BFA7-4742-B918-E2248A4C166E}" type="presParOf" srcId="{4671A857-CBD9-0446-B85E-76E3B29A9145}" destId="{84BC3A2B-A0F6-9A47-9285-763A8B89FB60}" srcOrd="4" destOrd="0" presId="urn:microsoft.com/office/officeart/2016/7/layout/VerticalSolidActionList"/>
    <dgm:cxn modelId="{4DA58E2B-DC4F-B040-9D8F-6B7AF35A20D8}" type="presParOf" srcId="{84BC3A2B-A0F6-9A47-9285-763A8B89FB60}" destId="{9E2E088E-6B50-AB46-9FAB-2F7581712071}" srcOrd="0" destOrd="0" presId="urn:microsoft.com/office/officeart/2016/7/layout/VerticalSolidActionList"/>
    <dgm:cxn modelId="{A627054E-3168-3947-A685-71A4B292DFB6}" type="presParOf" srcId="{84BC3A2B-A0F6-9A47-9285-763A8B89FB60}" destId="{DAE356CF-458D-D749-A76E-C9052F1755E3}" srcOrd="1" destOrd="0" presId="urn:microsoft.com/office/officeart/2016/7/layout/VerticalSolidActionList"/>
    <dgm:cxn modelId="{13E90137-F5C3-FD42-82D8-641D68FDC21B}" type="presParOf" srcId="{4671A857-CBD9-0446-B85E-76E3B29A9145}" destId="{BD5CAF9C-CA77-1247-B485-4495A62AAFE4}" srcOrd="5" destOrd="0" presId="urn:microsoft.com/office/officeart/2016/7/layout/VerticalSolidActionList"/>
    <dgm:cxn modelId="{D89775FA-206B-CF49-BF81-9C4D9D03E19C}" type="presParOf" srcId="{4671A857-CBD9-0446-B85E-76E3B29A9145}" destId="{DCA25A7A-CB08-1F47-A49C-97B29FA82910}" srcOrd="6" destOrd="0" presId="urn:microsoft.com/office/officeart/2016/7/layout/VerticalSolidActionList"/>
    <dgm:cxn modelId="{4FBCF4E1-F637-9547-9CE1-DEC772AA9C85}" type="presParOf" srcId="{DCA25A7A-CB08-1F47-A49C-97B29FA82910}" destId="{A965F5DF-D45C-7F4E-95B5-C4A6D93B84B1}" srcOrd="0" destOrd="0" presId="urn:microsoft.com/office/officeart/2016/7/layout/VerticalSolidActionList"/>
    <dgm:cxn modelId="{980DBE05-64A1-A34E-AFFA-5050B370E323}" type="presParOf" srcId="{DCA25A7A-CB08-1F47-A49C-97B29FA82910}" destId="{91184FE3-11DC-D346-A8C7-05FCEBD8AB28}" srcOrd="1" destOrd="0" presId="urn:microsoft.com/office/officeart/2016/7/layout/VerticalSolidActionList"/>
    <dgm:cxn modelId="{C9A5D49B-25B7-5F41-8200-C4EFB8AE5A30}" type="presParOf" srcId="{4671A857-CBD9-0446-B85E-76E3B29A9145}" destId="{CB25AEF7-38AE-5445-B657-438145D4BA6C}" srcOrd="7" destOrd="0" presId="urn:microsoft.com/office/officeart/2016/7/layout/VerticalSolidActionList"/>
    <dgm:cxn modelId="{BC3399E9-AE97-3249-B7E2-83E400C6EE05}" type="presParOf" srcId="{4671A857-CBD9-0446-B85E-76E3B29A9145}" destId="{7D2172A2-3A40-094B-AA2B-E9F73F3DD1C7}" srcOrd="8" destOrd="0" presId="urn:microsoft.com/office/officeart/2016/7/layout/VerticalSolidActionList"/>
    <dgm:cxn modelId="{A8C41DB8-28E1-BC41-81E8-F6D11638A2B0}" type="presParOf" srcId="{7D2172A2-3A40-094B-AA2B-E9F73F3DD1C7}" destId="{0619A2E2-9B20-664B-83AE-65998613771F}" srcOrd="0" destOrd="0" presId="urn:microsoft.com/office/officeart/2016/7/layout/VerticalSolidActionList"/>
    <dgm:cxn modelId="{F46951E7-855C-4E47-876F-85023A29698A}" type="presParOf" srcId="{7D2172A2-3A40-094B-AA2B-E9F73F3DD1C7}" destId="{61D2BC6D-D622-AC44-A5C0-E402C919E015}" srcOrd="1" destOrd="0" presId="urn:microsoft.com/office/officeart/2016/7/layout/VerticalSolidActionList"/>
    <dgm:cxn modelId="{16F4074A-FE55-AD43-8AAE-34C7EEC24E95}" type="presParOf" srcId="{4671A857-CBD9-0446-B85E-76E3B29A9145}" destId="{367F6902-8AFE-5949-8873-FD7587616439}" srcOrd="9" destOrd="0" presId="urn:microsoft.com/office/officeart/2016/7/layout/VerticalSolidActionList"/>
    <dgm:cxn modelId="{D0AEA5B6-9251-F04B-ABD9-67F5F3E033C9}" type="presParOf" srcId="{4671A857-CBD9-0446-B85E-76E3B29A9145}" destId="{3781EB75-7EF7-CF4C-920D-7ABB3A4FFDD5}" srcOrd="10" destOrd="0" presId="urn:microsoft.com/office/officeart/2016/7/layout/VerticalSolidActionList"/>
    <dgm:cxn modelId="{8151CBC1-1EEF-604E-BD19-D2BF6363CBD5}" type="presParOf" srcId="{3781EB75-7EF7-CF4C-920D-7ABB3A4FFDD5}" destId="{9E1D0A2D-FD48-1C49-8667-AC59F41A3AA4}" srcOrd="0" destOrd="0" presId="urn:microsoft.com/office/officeart/2016/7/layout/VerticalSolidActionList"/>
    <dgm:cxn modelId="{2F247FA3-28CD-2B41-9475-BED7EE605D4E}" type="presParOf" srcId="{3781EB75-7EF7-CF4C-920D-7ABB3A4FFDD5}" destId="{ECA01CCF-A033-C240-A1CA-2333C42CEFB2}" srcOrd="1" destOrd="0" presId="urn:microsoft.com/office/officeart/2016/7/layout/VerticalSolidActionList"/>
    <dgm:cxn modelId="{9D051BAC-E2A3-234C-A696-A9518C6D6B93}" type="presParOf" srcId="{4671A857-CBD9-0446-B85E-76E3B29A9145}" destId="{E9D126E9-2521-AB41-BD38-C2B19211B231}" srcOrd="11" destOrd="0" presId="urn:microsoft.com/office/officeart/2016/7/layout/VerticalSolidActionList"/>
    <dgm:cxn modelId="{51904AA2-27EC-2645-9CCF-9B7DFF35592E}" type="presParOf" srcId="{4671A857-CBD9-0446-B85E-76E3B29A9145}" destId="{4FFADCE9-DB3B-AF44-822F-733B55C16D4E}" srcOrd="12" destOrd="0" presId="urn:microsoft.com/office/officeart/2016/7/layout/VerticalSolidActionList"/>
    <dgm:cxn modelId="{13CA8D64-74F4-C745-86D6-87AFEA53471C}" type="presParOf" srcId="{4FFADCE9-DB3B-AF44-822F-733B55C16D4E}" destId="{581CAFF8-654F-DB4E-A8EF-826431C165E9}" srcOrd="0" destOrd="0" presId="urn:microsoft.com/office/officeart/2016/7/layout/VerticalSolidActionList"/>
    <dgm:cxn modelId="{D8B39B9B-4298-484A-8965-BEE3C7E444CA}" type="presParOf" srcId="{4FFADCE9-DB3B-AF44-822F-733B55C16D4E}" destId="{E2B28C9E-FC53-1542-8278-C0CE4A16683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9BBF48-F3E6-4AB8-A62C-096165791BE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BDBD9EF-9BC5-4882-A863-8DA0C71EA6D8}">
      <dgm:prSet/>
      <dgm:spPr/>
      <dgm:t>
        <a:bodyPr/>
        <a:lstStyle/>
        <a:p>
          <a:r>
            <a:rPr lang="en-US" dirty="0">
              <a:solidFill>
                <a:schemeClr val="bg1"/>
              </a:solidFill>
              <a:latin typeface="Courier New" panose="02070309020205020404" pitchFamily="49" charset="0"/>
              <a:cs typeface="Courier New" panose="02070309020205020404" pitchFamily="49" charset="0"/>
            </a:rPr>
            <a:t>ls –a </a:t>
          </a:r>
          <a:r>
            <a:rPr lang="en-US" dirty="0">
              <a:solidFill>
                <a:schemeClr val="bg1"/>
              </a:solidFill>
            </a:rPr>
            <a:t>: show all (including  dot files)</a:t>
          </a:r>
        </a:p>
      </dgm:t>
    </dgm:pt>
    <dgm:pt modelId="{390DEF84-821E-49B8-B2A7-1F89463290F5}" type="parTrans" cxnId="{63B9DA1B-FED3-4E32-A1D5-3C0F2AC81973}">
      <dgm:prSet/>
      <dgm:spPr/>
      <dgm:t>
        <a:bodyPr/>
        <a:lstStyle/>
        <a:p>
          <a:endParaRPr lang="en-US">
            <a:solidFill>
              <a:schemeClr val="bg1"/>
            </a:solidFill>
          </a:endParaRPr>
        </a:p>
      </dgm:t>
    </dgm:pt>
    <dgm:pt modelId="{17D7E840-D66F-48CB-9089-71BFCD1E1AD2}" type="sibTrans" cxnId="{63B9DA1B-FED3-4E32-A1D5-3C0F2AC81973}">
      <dgm:prSet/>
      <dgm:spPr/>
      <dgm:t>
        <a:bodyPr/>
        <a:lstStyle/>
        <a:p>
          <a:endParaRPr lang="en-US">
            <a:solidFill>
              <a:schemeClr val="bg1"/>
            </a:solidFill>
          </a:endParaRPr>
        </a:p>
      </dgm:t>
    </dgm:pt>
    <dgm:pt modelId="{1D9533E4-939F-499C-B35B-B6A78D4CABD9}">
      <dgm:prSet/>
      <dgm:spPr/>
      <dgm:t>
        <a:bodyPr/>
        <a:lstStyle/>
        <a:p>
          <a:r>
            <a:rPr lang="en-US" dirty="0">
              <a:solidFill>
                <a:schemeClr val="bg1"/>
              </a:solidFill>
              <a:latin typeface="Courier New" panose="02070309020205020404" pitchFamily="49" charset="0"/>
              <a:cs typeface="Courier New" panose="02070309020205020404" pitchFamily="49" charset="0"/>
            </a:rPr>
            <a:t>ls –l </a:t>
          </a:r>
          <a:r>
            <a:rPr lang="en-US" dirty="0">
              <a:solidFill>
                <a:schemeClr val="bg1"/>
              </a:solidFill>
            </a:rPr>
            <a:t>: long listing</a:t>
          </a:r>
        </a:p>
      </dgm:t>
    </dgm:pt>
    <dgm:pt modelId="{9B9C197A-9BB3-4B2E-8D65-597411D5EB02}" type="parTrans" cxnId="{07FD6AB5-EC73-42A1-ABCF-EC8679BC9DB3}">
      <dgm:prSet/>
      <dgm:spPr/>
      <dgm:t>
        <a:bodyPr/>
        <a:lstStyle/>
        <a:p>
          <a:endParaRPr lang="en-US">
            <a:solidFill>
              <a:schemeClr val="bg1"/>
            </a:solidFill>
          </a:endParaRPr>
        </a:p>
      </dgm:t>
    </dgm:pt>
    <dgm:pt modelId="{7F2F3E80-7FB1-44E5-8CC1-0D06B19A8B09}" type="sibTrans" cxnId="{07FD6AB5-EC73-42A1-ABCF-EC8679BC9DB3}">
      <dgm:prSet/>
      <dgm:spPr/>
      <dgm:t>
        <a:bodyPr/>
        <a:lstStyle/>
        <a:p>
          <a:endParaRPr lang="en-US">
            <a:solidFill>
              <a:schemeClr val="bg1"/>
            </a:solidFill>
          </a:endParaRPr>
        </a:p>
      </dgm:t>
    </dgm:pt>
    <dgm:pt modelId="{14833788-40FA-4148-8CD7-2B4D95839303}">
      <dgm:prSet/>
      <dgm:spPr/>
      <dgm:t>
        <a:bodyPr/>
        <a:lstStyle/>
        <a:p>
          <a:r>
            <a:rPr lang="en-US" dirty="0">
              <a:solidFill>
                <a:schemeClr val="bg1"/>
              </a:solidFill>
              <a:latin typeface="Courier New" panose="02070309020205020404" pitchFamily="49" charset="0"/>
              <a:cs typeface="Courier New" panose="02070309020205020404" pitchFamily="49" charset="0"/>
            </a:rPr>
            <a:t>ls –al </a:t>
          </a:r>
          <a:r>
            <a:rPr lang="en-US" dirty="0">
              <a:solidFill>
                <a:schemeClr val="bg1"/>
              </a:solidFill>
            </a:rPr>
            <a:t>: long listing of all files</a:t>
          </a:r>
        </a:p>
      </dgm:t>
    </dgm:pt>
    <dgm:pt modelId="{73872D36-40DB-40D5-BF15-8ACB86748FC7}" type="parTrans" cxnId="{0C998DDD-9243-4015-ADEC-555FEF785076}">
      <dgm:prSet/>
      <dgm:spPr/>
      <dgm:t>
        <a:bodyPr/>
        <a:lstStyle/>
        <a:p>
          <a:endParaRPr lang="en-US">
            <a:solidFill>
              <a:schemeClr val="bg1"/>
            </a:solidFill>
          </a:endParaRPr>
        </a:p>
      </dgm:t>
    </dgm:pt>
    <dgm:pt modelId="{176608CF-9A93-4E43-A9CD-BA97988A5342}" type="sibTrans" cxnId="{0C998DDD-9243-4015-ADEC-555FEF785076}">
      <dgm:prSet/>
      <dgm:spPr/>
      <dgm:t>
        <a:bodyPr/>
        <a:lstStyle/>
        <a:p>
          <a:endParaRPr lang="en-US">
            <a:solidFill>
              <a:schemeClr val="bg1"/>
            </a:solidFill>
          </a:endParaRPr>
        </a:p>
      </dgm:t>
    </dgm:pt>
    <dgm:pt modelId="{86795C3B-34CE-4C67-A9E6-EF3A92F02A2F}">
      <dgm:prSet/>
      <dgm:spPr/>
      <dgm:t>
        <a:bodyPr/>
        <a:lstStyle/>
        <a:p>
          <a:r>
            <a:rPr lang="en-US" dirty="0">
              <a:solidFill>
                <a:schemeClr val="bg1"/>
              </a:solidFill>
              <a:latin typeface="Courier New" panose="02070309020205020404" pitchFamily="49" charset="0"/>
              <a:cs typeface="Courier New" panose="02070309020205020404" pitchFamily="49" charset="0"/>
            </a:rPr>
            <a:t>ls –</a:t>
          </a:r>
          <a:r>
            <a:rPr lang="en-US" dirty="0" err="1">
              <a:solidFill>
                <a:schemeClr val="bg1"/>
              </a:solidFill>
              <a:latin typeface="Courier New" panose="02070309020205020404" pitchFamily="49" charset="0"/>
              <a:cs typeface="Courier New" panose="02070309020205020404" pitchFamily="49" charset="0"/>
            </a:rPr>
            <a:t>lh</a:t>
          </a:r>
          <a:r>
            <a:rPr lang="en-US" dirty="0">
              <a:solidFill>
                <a:schemeClr val="bg1"/>
              </a:solidFill>
              <a:latin typeface="Courier New" panose="02070309020205020404" pitchFamily="49" charset="0"/>
              <a:cs typeface="Courier New" panose="02070309020205020404" pitchFamily="49" charset="0"/>
            </a:rPr>
            <a:t> </a:t>
          </a:r>
          <a:r>
            <a:rPr lang="en-US" dirty="0">
              <a:solidFill>
                <a:schemeClr val="bg1"/>
              </a:solidFill>
            </a:rPr>
            <a:t>: long listing in human readable format</a:t>
          </a:r>
        </a:p>
      </dgm:t>
    </dgm:pt>
    <dgm:pt modelId="{5C0C824C-D8EC-4F70-8E01-C3986B8DFB7C}" type="parTrans" cxnId="{5DF0F13B-8268-4928-81C9-19A6DDB5308C}">
      <dgm:prSet/>
      <dgm:spPr/>
      <dgm:t>
        <a:bodyPr/>
        <a:lstStyle/>
        <a:p>
          <a:endParaRPr lang="en-US">
            <a:solidFill>
              <a:schemeClr val="bg1"/>
            </a:solidFill>
          </a:endParaRPr>
        </a:p>
      </dgm:t>
    </dgm:pt>
    <dgm:pt modelId="{DE1255F0-9BA9-43EB-B77C-B6C7B17179D5}" type="sibTrans" cxnId="{5DF0F13B-8268-4928-81C9-19A6DDB5308C}">
      <dgm:prSet/>
      <dgm:spPr/>
      <dgm:t>
        <a:bodyPr/>
        <a:lstStyle/>
        <a:p>
          <a:endParaRPr lang="en-US">
            <a:solidFill>
              <a:schemeClr val="bg1"/>
            </a:solidFill>
          </a:endParaRPr>
        </a:p>
      </dgm:t>
    </dgm:pt>
    <dgm:pt modelId="{B89FCBE0-A7CA-46AF-A0DC-8AC4078C39FF}">
      <dgm:prSet/>
      <dgm:spPr/>
      <dgm:t>
        <a:bodyPr/>
        <a:lstStyle/>
        <a:p>
          <a:r>
            <a:rPr lang="en-US" dirty="0">
              <a:solidFill>
                <a:schemeClr val="bg1"/>
              </a:solidFill>
              <a:latin typeface="Courier New" panose="02070309020205020404" pitchFamily="49" charset="0"/>
              <a:cs typeface="Courier New" panose="02070309020205020404" pitchFamily="49" charset="0"/>
            </a:rPr>
            <a:t>ls –t </a:t>
          </a:r>
          <a:r>
            <a:rPr lang="en-US" dirty="0">
              <a:solidFill>
                <a:schemeClr val="bg1"/>
              </a:solidFill>
            </a:rPr>
            <a:t>: sort based on time</a:t>
          </a:r>
        </a:p>
      </dgm:t>
    </dgm:pt>
    <dgm:pt modelId="{93566A39-806D-4A5B-851B-C57284EBF273}" type="parTrans" cxnId="{AC01D4E8-6011-4096-AAC1-3127311045AB}">
      <dgm:prSet/>
      <dgm:spPr/>
      <dgm:t>
        <a:bodyPr/>
        <a:lstStyle/>
        <a:p>
          <a:endParaRPr lang="en-US">
            <a:solidFill>
              <a:schemeClr val="bg1"/>
            </a:solidFill>
          </a:endParaRPr>
        </a:p>
      </dgm:t>
    </dgm:pt>
    <dgm:pt modelId="{D7A17E7C-F2A5-4FCD-B1DD-8E5EBEB6CAC2}" type="sibTrans" cxnId="{AC01D4E8-6011-4096-AAC1-3127311045AB}">
      <dgm:prSet/>
      <dgm:spPr/>
      <dgm:t>
        <a:bodyPr/>
        <a:lstStyle/>
        <a:p>
          <a:endParaRPr lang="en-US">
            <a:solidFill>
              <a:schemeClr val="bg1"/>
            </a:solidFill>
          </a:endParaRPr>
        </a:p>
      </dgm:t>
    </dgm:pt>
    <dgm:pt modelId="{7CC6335F-7FDF-41C3-B674-64C31F9F1E99}">
      <dgm:prSet/>
      <dgm:spPr/>
      <dgm:t>
        <a:bodyPr/>
        <a:lstStyle/>
        <a:p>
          <a:r>
            <a:rPr lang="en-US" dirty="0">
              <a:solidFill>
                <a:schemeClr val="bg1"/>
              </a:solidFill>
              <a:latin typeface="Courier New" panose="02070309020205020404" pitchFamily="49" charset="0"/>
              <a:cs typeface="Courier New" panose="02070309020205020404" pitchFamily="49" charset="0"/>
            </a:rPr>
            <a:t>ls –tr </a:t>
          </a:r>
          <a:r>
            <a:rPr lang="en-US" dirty="0">
              <a:solidFill>
                <a:schemeClr val="bg1"/>
              </a:solidFill>
            </a:rPr>
            <a:t>: sort based on time reverse</a:t>
          </a:r>
        </a:p>
      </dgm:t>
    </dgm:pt>
    <dgm:pt modelId="{E1E1E8DD-20F7-40BE-B893-95EF2B45C776}" type="parTrans" cxnId="{E6CE6F79-D80F-4740-8E1B-929D3FC2CED9}">
      <dgm:prSet/>
      <dgm:spPr/>
      <dgm:t>
        <a:bodyPr/>
        <a:lstStyle/>
        <a:p>
          <a:endParaRPr lang="en-US">
            <a:solidFill>
              <a:schemeClr val="bg1"/>
            </a:solidFill>
          </a:endParaRPr>
        </a:p>
      </dgm:t>
    </dgm:pt>
    <dgm:pt modelId="{8B46C0E8-B018-426C-BAC3-68190DF34327}" type="sibTrans" cxnId="{E6CE6F79-D80F-4740-8E1B-929D3FC2CED9}">
      <dgm:prSet/>
      <dgm:spPr/>
      <dgm:t>
        <a:bodyPr/>
        <a:lstStyle/>
        <a:p>
          <a:endParaRPr lang="en-US">
            <a:solidFill>
              <a:schemeClr val="bg1"/>
            </a:solidFill>
          </a:endParaRPr>
        </a:p>
      </dgm:t>
    </dgm:pt>
    <dgm:pt modelId="{6F8B9E4C-82BA-4135-86A9-22D2E761F402}">
      <dgm:prSet/>
      <dgm:spPr/>
      <dgm:t>
        <a:bodyPr/>
        <a:lstStyle/>
        <a:p>
          <a:r>
            <a:rPr lang="en-US" dirty="0">
              <a:solidFill>
                <a:schemeClr val="bg1"/>
              </a:solidFill>
              <a:latin typeface="Courier New" panose="02070309020205020404" pitchFamily="49" charset="0"/>
              <a:cs typeface="Courier New" panose="02070309020205020404" pitchFamily="49" charset="0"/>
            </a:rPr>
            <a:t>ls –</a:t>
          </a:r>
          <a:r>
            <a:rPr lang="en-US" dirty="0" err="1">
              <a:solidFill>
                <a:schemeClr val="bg1"/>
              </a:solidFill>
              <a:latin typeface="Courier New" panose="02070309020205020404" pitchFamily="49" charset="0"/>
              <a:cs typeface="Courier New" panose="02070309020205020404" pitchFamily="49" charset="0"/>
            </a:rPr>
            <a:t>altrh</a:t>
          </a:r>
          <a:r>
            <a:rPr lang="en-US" dirty="0">
              <a:solidFill>
                <a:schemeClr val="bg1"/>
              </a:solidFill>
              <a:latin typeface="Courier New" panose="02070309020205020404" pitchFamily="49" charset="0"/>
              <a:cs typeface="Courier New" panose="02070309020205020404" pitchFamily="49" charset="0"/>
            </a:rPr>
            <a:t> </a:t>
          </a:r>
          <a:r>
            <a:rPr lang="en-US" dirty="0">
              <a:solidFill>
                <a:schemeClr val="bg1"/>
              </a:solidFill>
            </a:rPr>
            <a:t>: string them all together</a:t>
          </a:r>
        </a:p>
      </dgm:t>
    </dgm:pt>
    <dgm:pt modelId="{D618EBBE-674C-4BC0-8767-EC2367426CAA}" type="parTrans" cxnId="{9E1F4A6C-9A00-4716-A24A-19D8ED0FC1B6}">
      <dgm:prSet/>
      <dgm:spPr/>
      <dgm:t>
        <a:bodyPr/>
        <a:lstStyle/>
        <a:p>
          <a:endParaRPr lang="en-US">
            <a:solidFill>
              <a:schemeClr val="bg1"/>
            </a:solidFill>
          </a:endParaRPr>
        </a:p>
      </dgm:t>
    </dgm:pt>
    <dgm:pt modelId="{A5FC38EC-F0C6-459C-9323-4CB97EF6818A}" type="sibTrans" cxnId="{9E1F4A6C-9A00-4716-A24A-19D8ED0FC1B6}">
      <dgm:prSet/>
      <dgm:spPr/>
      <dgm:t>
        <a:bodyPr/>
        <a:lstStyle/>
        <a:p>
          <a:endParaRPr lang="en-US">
            <a:solidFill>
              <a:schemeClr val="bg1"/>
            </a:solidFill>
          </a:endParaRPr>
        </a:p>
      </dgm:t>
    </dgm:pt>
    <dgm:pt modelId="{60B1A774-9DEF-2C4B-9ADD-A4CEF45B5CB2}" type="pres">
      <dgm:prSet presAssocID="{BB9BBF48-F3E6-4AB8-A62C-096165791BEE}" presName="linear" presStyleCnt="0">
        <dgm:presLayoutVars>
          <dgm:animLvl val="lvl"/>
          <dgm:resizeHandles val="exact"/>
        </dgm:presLayoutVars>
      </dgm:prSet>
      <dgm:spPr/>
    </dgm:pt>
    <dgm:pt modelId="{02B1B181-76BD-814A-8E47-C583C77B65B8}" type="pres">
      <dgm:prSet presAssocID="{2BDBD9EF-9BC5-4882-A863-8DA0C71EA6D8}" presName="parentText" presStyleLbl="node1" presStyleIdx="0" presStyleCnt="7">
        <dgm:presLayoutVars>
          <dgm:chMax val="0"/>
          <dgm:bulletEnabled val="1"/>
        </dgm:presLayoutVars>
      </dgm:prSet>
      <dgm:spPr/>
    </dgm:pt>
    <dgm:pt modelId="{587EEB0F-E976-0247-8CE4-B4C8CCA84427}" type="pres">
      <dgm:prSet presAssocID="{17D7E840-D66F-48CB-9089-71BFCD1E1AD2}" presName="spacer" presStyleCnt="0"/>
      <dgm:spPr/>
    </dgm:pt>
    <dgm:pt modelId="{A838F36C-1ADD-784E-A034-09141210CEF5}" type="pres">
      <dgm:prSet presAssocID="{1D9533E4-939F-499C-B35B-B6A78D4CABD9}" presName="parentText" presStyleLbl="node1" presStyleIdx="1" presStyleCnt="7">
        <dgm:presLayoutVars>
          <dgm:chMax val="0"/>
          <dgm:bulletEnabled val="1"/>
        </dgm:presLayoutVars>
      </dgm:prSet>
      <dgm:spPr/>
    </dgm:pt>
    <dgm:pt modelId="{2730D277-DD37-8041-8D6C-8C91DAAD1F13}" type="pres">
      <dgm:prSet presAssocID="{7F2F3E80-7FB1-44E5-8CC1-0D06B19A8B09}" presName="spacer" presStyleCnt="0"/>
      <dgm:spPr/>
    </dgm:pt>
    <dgm:pt modelId="{B865F3D9-6A5A-7645-9DCE-8131274CA9A5}" type="pres">
      <dgm:prSet presAssocID="{14833788-40FA-4148-8CD7-2B4D95839303}" presName="parentText" presStyleLbl="node1" presStyleIdx="2" presStyleCnt="7">
        <dgm:presLayoutVars>
          <dgm:chMax val="0"/>
          <dgm:bulletEnabled val="1"/>
        </dgm:presLayoutVars>
      </dgm:prSet>
      <dgm:spPr/>
    </dgm:pt>
    <dgm:pt modelId="{6266CB44-F32E-E34D-81B9-5BBFCE573FE9}" type="pres">
      <dgm:prSet presAssocID="{176608CF-9A93-4E43-A9CD-BA97988A5342}" presName="spacer" presStyleCnt="0"/>
      <dgm:spPr/>
    </dgm:pt>
    <dgm:pt modelId="{07AB3E22-5131-1841-A01C-7B907A9CC5FA}" type="pres">
      <dgm:prSet presAssocID="{86795C3B-34CE-4C67-A9E6-EF3A92F02A2F}" presName="parentText" presStyleLbl="node1" presStyleIdx="3" presStyleCnt="7">
        <dgm:presLayoutVars>
          <dgm:chMax val="0"/>
          <dgm:bulletEnabled val="1"/>
        </dgm:presLayoutVars>
      </dgm:prSet>
      <dgm:spPr/>
    </dgm:pt>
    <dgm:pt modelId="{F2EE691F-CBD9-6848-9F95-983DEDB5B61D}" type="pres">
      <dgm:prSet presAssocID="{DE1255F0-9BA9-43EB-B77C-B6C7B17179D5}" presName="spacer" presStyleCnt="0"/>
      <dgm:spPr/>
    </dgm:pt>
    <dgm:pt modelId="{6C9A35C0-6E3D-2B41-A8C5-AAA1285CD76B}" type="pres">
      <dgm:prSet presAssocID="{B89FCBE0-A7CA-46AF-A0DC-8AC4078C39FF}" presName="parentText" presStyleLbl="node1" presStyleIdx="4" presStyleCnt="7">
        <dgm:presLayoutVars>
          <dgm:chMax val="0"/>
          <dgm:bulletEnabled val="1"/>
        </dgm:presLayoutVars>
      </dgm:prSet>
      <dgm:spPr/>
    </dgm:pt>
    <dgm:pt modelId="{2FDF5608-C650-4248-9230-EB8BF0600CD2}" type="pres">
      <dgm:prSet presAssocID="{D7A17E7C-F2A5-4FCD-B1DD-8E5EBEB6CAC2}" presName="spacer" presStyleCnt="0"/>
      <dgm:spPr/>
    </dgm:pt>
    <dgm:pt modelId="{3BDC2FBE-AF11-5344-BB46-8E9986E64B2B}" type="pres">
      <dgm:prSet presAssocID="{7CC6335F-7FDF-41C3-B674-64C31F9F1E99}" presName="parentText" presStyleLbl="node1" presStyleIdx="5" presStyleCnt="7">
        <dgm:presLayoutVars>
          <dgm:chMax val="0"/>
          <dgm:bulletEnabled val="1"/>
        </dgm:presLayoutVars>
      </dgm:prSet>
      <dgm:spPr/>
    </dgm:pt>
    <dgm:pt modelId="{A744745F-E68C-C746-A47B-9055E6B56260}" type="pres">
      <dgm:prSet presAssocID="{8B46C0E8-B018-426C-BAC3-68190DF34327}" presName="spacer" presStyleCnt="0"/>
      <dgm:spPr/>
    </dgm:pt>
    <dgm:pt modelId="{6BCC23ED-BA72-D440-A7DC-EF1213181FA9}" type="pres">
      <dgm:prSet presAssocID="{6F8B9E4C-82BA-4135-86A9-22D2E761F402}" presName="parentText" presStyleLbl="node1" presStyleIdx="6" presStyleCnt="7">
        <dgm:presLayoutVars>
          <dgm:chMax val="0"/>
          <dgm:bulletEnabled val="1"/>
        </dgm:presLayoutVars>
      </dgm:prSet>
      <dgm:spPr/>
    </dgm:pt>
  </dgm:ptLst>
  <dgm:cxnLst>
    <dgm:cxn modelId="{2822A31A-2453-7F45-B3A7-B86029C71C65}" type="presOf" srcId="{86795C3B-34CE-4C67-A9E6-EF3A92F02A2F}" destId="{07AB3E22-5131-1841-A01C-7B907A9CC5FA}" srcOrd="0" destOrd="0" presId="urn:microsoft.com/office/officeart/2005/8/layout/vList2"/>
    <dgm:cxn modelId="{63B9DA1B-FED3-4E32-A1D5-3C0F2AC81973}" srcId="{BB9BBF48-F3E6-4AB8-A62C-096165791BEE}" destId="{2BDBD9EF-9BC5-4882-A863-8DA0C71EA6D8}" srcOrd="0" destOrd="0" parTransId="{390DEF84-821E-49B8-B2A7-1F89463290F5}" sibTransId="{17D7E840-D66F-48CB-9089-71BFCD1E1AD2}"/>
    <dgm:cxn modelId="{1F55202B-33BC-2847-BBA2-E3F59C088A69}" type="presOf" srcId="{1D9533E4-939F-499C-B35B-B6A78D4CABD9}" destId="{A838F36C-1ADD-784E-A034-09141210CEF5}" srcOrd="0" destOrd="0" presId="urn:microsoft.com/office/officeart/2005/8/layout/vList2"/>
    <dgm:cxn modelId="{0DC8A735-1C65-4E4C-8942-A8B2181F2030}" type="presOf" srcId="{14833788-40FA-4148-8CD7-2B4D95839303}" destId="{B865F3D9-6A5A-7645-9DCE-8131274CA9A5}" srcOrd="0" destOrd="0" presId="urn:microsoft.com/office/officeart/2005/8/layout/vList2"/>
    <dgm:cxn modelId="{2ECD6C36-F21C-AE4A-8AC0-0E5654BC7FD5}" type="presOf" srcId="{B89FCBE0-A7CA-46AF-A0DC-8AC4078C39FF}" destId="{6C9A35C0-6E3D-2B41-A8C5-AAA1285CD76B}" srcOrd="0" destOrd="0" presId="urn:microsoft.com/office/officeart/2005/8/layout/vList2"/>
    <dgm:cxn modelId="{15122E39-47AB-244E-B485-09474CA8A5A2}" type="presOf" srcId="{2BDBD9EF-9BC5-4882-A863-8DA0C71EA6D8}" destId="{02B1B181-76BD-814A-8E47-C583C77B65B8}" srcOrd="0" destOrd="0" presId="urn:microsoft.com/office/officeart/2005/8/layout/vList2"/>
    <dgm:cxn modelId="{5DF0F13B-8268-4928-81C9-19A6DDB5308C}" srcId="{BB9BBF48-F3E6-4AB8-A62C-096165791BEE}" destId="{86795C3B-34CE-4C67-A9E6-EF3A92F02A2F}" srcOrd="3" destOrd="0" parTransId="{5C0C824C-D8EC-4F70-8E01-C3986B8DFB7C}" sibTransId="{DE1255F0-9BA9-43EB-B77C-B6C7B17179D5}"/>
    <dgm:cxn modelId="{8EA6E14B-D9C6-6849-A199-8EC6B5798D6E}" type="presOf" srcId="{6F8B9E4C-82BA-4135-86A9-22D2E761F402}" destId="{6BCC23ED-BA72-D440-A7DC-EF1213181FA9}" srcOrd="0" destOrd="0" presId="urn:microsoft.com/office/officeart/2005/8/layout/vList2"/>
    <dgm:cxn modelId="{9E1F4A6C-9A00-4716-A24A-19D8ED0FC1B6}" srcId="{BB9BBF48-F3E6-4AB8-A62C-096165791BEE}" destId="{6F8B9E4C-82BA-4135-86A9-22D2E761F402}" srcOrd="6" destOrd="0" parTransId="{D618EBBE-674C-4BC0-8767-EC2367426CAA}" sibTransId="{A5FC38EC-F0C6-459C-9323-4CB97EF6818A}"/>
    <dgm:cxn modelId="{E6CE6F79-D80F-4740-8E1B-929D3FC2CED9}" srcId="{BB9BBF48-F3E6-4AB8-A62C-096165791BEE}" destId="{7CC6335F-7FDF-41C3-B674-64C31F9F1E99}" srcOrd="5" destOrd="0" parTransId="{E1E1E8DD-20F7-40BE-B893-95EF2B45C776}" sibTransId="{8B46C0E8-B018-426C-BAC3-68190DF34327}"/>
    <dgm:cxn modelId="{A79EE09E-1C27-954B-B393-5BA6E0CB33C8}" type="presOf" srcId="{7CC6335F-7FDF-41C3-B674-64C31F9F1E99}" destId="{3BDC2FBE-AF11-5344-BB46-8E9986E64B2B}" srcOrd="0" destOrd="0" presId="urn:microsoft.com/office/officeart/2005/8/layout/vList2"/>
    <dgm:cxn modelId="{07FD6AB5-EC73-42A1-ABCF-EC8679BC9DB3}" srcId="{BB9BBF48-F3E6-4AB8-A62C-096165791BEE}" destId="{1D9533E4-939F-499C-B35B-B6A78D4CABD9}" srcOrd="1" destOrd="0" parTransId="{9B9C197A-9BB3-4B2E-8D65-597411D5EB02}" sibTransId="{7F2F3E80-7FB1-44E5-8CC1-0D06B19A8B09}"/>
    <dgm:cxn modelId="{B1A3BBC8-85A2-2343-9884-9593F0017D5D}" type="presOf" srcId="{BB9BBF48-F3E6-4AB8-A62C-096165791BEE}" destId="{60B1A774-9DEF-2C4B-9ADD-A4CEF45B5CB2}" srcOrd="0" destOrd="0" presId="urn:microsoft.com/office/officeart/2005/8/layout/vList2"/>
    <dgm:cxn modelId="{0C998DDD-9243-4015-ADEC-555FEF785076}" srcId="{BB9BBF48-F3E6-4AB8-A62C-096165791BEE}" destId="{14833788-40FA-4148-8CD7-2B4D95839303}" srcOrd="2" destOrd="0" parTransId="{73872D36-40DB-40D5-BF15-8ACB86748FC7}" sibTransId="{176608CF-9A93-4E43-A9CD-BA97988A5342}"/>
    <dgm:cxn modelId="{AC01D4E8-6011-4096-AAC1-3127311045AB}" srcId="{BB9BBF48-F3E6-4AB8-A62C-096165791BEE}" destId="{B89FCBE0-A7CA-46AF-A0DC-8AC4078C39FF}" srcOrd="4" destOrd="0" parTransId="{93566A39-806D-4A5B-851B-C57284EBF273}" sibTransId="{D7A17E7C-F2A5-4FCD-B1DD-8E5EBEB6CAC2}"/>
    <dgm:cxn modelId="{1C923044-57CE-3C47-A75E-D2D2C4FC2A32}" type="presParOf" srcId="{60B1A774-9DEF-2C4B-9ADD-A4CEF45B5CB2}" destId="{02B1B181-76BD-814A-8E47-C583C77B65B8}" srcOrd="0" destOrd="0" presId="urn:microsoft.com/office/officeart/2005/8/layout/vList2"/>
    <dgm:cxn modelId="{BECBA37C-AD7F-5043-9C68-F51202019331}" type="presParOf" srcId="{60B1A774-9DEF-2C4B-9ADD-A4CEF45B5CB2}" destId="{587EEB0F-E976-0247-8CE4-B4C8CCA84427}" srcOrd="1" destOrd="0" presId="urn:microsoft.com/office/officeart/2005/8/layout/vList2"/>
    <dgm:cxn modelId="{EC3ECAB6-E22F-0C41-A759-F824F6B074BD}" type="presParOf" srcId="{60B1A774-9DEF-2C4B-9ADD-A4CEF45B5CB2}" destId="{A838F36C-1ADD-784E-A034-09141210CEF5}" srcOrd="2" destOrd="0" presId="urn:microsoft.com/office/officeart/2005/8/layout/vList2"/>
    <dgm:cxn modelId="{8D47AFF9-07DF-384D-8DF1-8955CC5A1A27}" type="presParOf" srcId="{60B1A774-9DEF-2C4B-9ADD-A4CEF45B5CB2}" destId="{2730D277-DD37-8041-8D6C-8C91DAAD1F13}" srcOrd="3" destOrd="0" presId="urn:microsoft.com/office/officeart/2005/8/layout/vList2"/>
    <dgm:cxn modelId="{DC94D34C-03C4-5D4B-969E-9367053CE2FC}" type="presParOf" srcId="{60B1A774-9DEF-2C4B-9ADD-A4CEF45B5CB2}" destId="{B865F3D9-6A5A-7645-9DCE-8131274CA9A5}" srcOrd="4" destOrd="0" presId="urn:microsoft.com/office/officeart/2005/8/layout/vList2"/>
    <dgm:cxn modelId="{7A82F125-F080-A848-B822-37A0470414C4}" type="presParOf" srcId="{60B1A774-9DEF-2C4B-9ADD-A4CEF45B5CB2}" destId="{6266CB44-F32E-E34D-81B9-5BBFCE573FE9}" srcOrd="5" destOrd="0" presId="urn:microsoft.com/office/officeart/2005/8/layout/vList2"/>
    <dgm:cxn modelId="{D97AE8EB-DBDA-EA41-A07D-EF8D37A23F32}" type="presParOf" srcId="{60B1A774-9DEF-2C4B-9ADD-A4CEF45B5CB2}" destId="{07AB3E22-5131-1841-A01C-7B907A9CC5FA}" srcOrd="6" destOrd="0" presId="urn:microsoft.com/office/officeart/2005/8/layout/vList2"/>
    <dgm:cxn modelId="{28E5751C-916E-4B44-9A25-08CB25BC5969}" type="presParOf" srcId="{60B1A774-9DEF-2C4B-9ADD-A4CEF45B5CB2}" destId="{F2EE691F-CBD9-6848-9F95-983DEDB5B61D}" srcOrd="7" destOrd="0" presId="urn:microsoft.com/office/officeart/2005/8/layout/vList2"/>
    <dgm:cxn modelId="{6B2526EF-7D5B-5A48-A201-B4463B0DA3BF}" type="presParOf" srcId="{60B1A774-9DEF-2C4B-9ADD-A4CEF45B5CB2}" destId="{6C9A35C0-6E3D-2B41-A8C5-AAA1285CD76B}" srcOrd="8" destOrd="0" presId="urn:microsoft.com/office/officeart/2005/8/layout/vList2"/>
    <dgm:cxn modelId="{694C5E02-0949-5E48-A806-CAFC6DE7680D}" type="presParOf" srcId="{60B1A774-9DEF-2C4B-9ADD-A4CEF45B5CB2}" destId="{2FDF5608-C650-4248-9230-EB8BF0600CD2}" srcOrd="9" destOrd="0" presId="urn:microsoft.com/office/officeart/2005/8/layout/vList2"/>
    <dgm:cxn modelId="{8739B345-CA32-AD4B-BB51-DB86753B4056}" type="presParOf" srcId="{60B1A774-9DEF-2C4B-9ADD-A4CEF45B5CB2}" destId="{3BDC2FBE-AF11-5344-BB46-8E9986E64B2B}" srcOrd="10" destOrd="0" presId="urn:microsoft.com/office/officeart/2005/8/layout/vList2"/>
    <dgm:cxn modelId="{F126D875-4625-7243-A08A-5059EAAE1ACB}" type="presParOf" srcId="{60B1A774-9DEF-2C4B-9ADD-A4CEF45B5CB2}" destId="{A744745F-E68C-C746-A47B-9055E6B56260}" srcOrd="11" destOrd="0" presId="urn:microsoft.com/office/officeart/2005/8/layout/vList2"/>
    <dgm:cxn modelId="{50ABA5F1-4463-944F-8536-888B42582A52}" type="presParOf" srcId="{60B1A774-9DEF-2C4B-9ADD-A4CEF45B5CB2}" destId="{6BCC23ED-BA72-D440-A7DC-EF1213181FA9}"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9F3035-0989-425C-AB25-E6C19F734A85}" type="doc">
      <dgm:prSet loTypeId="urn:microsoft.com/office/officeart/2016/7/layout/VerticalSolidActionList" loCatId="List" qsTypeId="urn:microsoft.com/office/officeart/2005/8/quickstyle/simple4" qsCatId="simple" csTypeId="urn:microsoft.com/office/officeart/2005/8/colors/accent1_2" csCatId="accent1" phldr="1"/>
      <dgm:spPr/>
      <dgm:t>
        <a:bodyPr/>
        <a:lstStyle/>
        <a:p>
          <a:endParaRPr lang="en-US"/>
        </a:p>
      </dgm:t>
    </dgm:pt>
    <dgm:pt modelId="{3C0902F0-B10C-4B37-95EB-6F80854A2A9F}">
      <dgm:prSet/>
      <dgm:spPr/>
      <dgm:t>
        <a:bodyPr/>
        <a:lstStyle/>
        <a:p>
          <a:r>
            <a:rPr lang="en-US" dirty="0">
              <a:solidFill>
                <a:schemeClr val="bg1"/>
              </a:solidFill>
              <a:latin typeface="Courier New" panose="02070309020205020404" pitchFamily="49" charset="0"/>
              <a:cs typeface="Courier New" panose="02070309020205020404" pitchFamily="49" charset="0"/>
            </a:rPr>
            <a:t>groups</a:t>
          </a:r>
        </a:p>
      </dgm:t>
    </dgm:pt>
    <dgm:pt modelId="{F14DDDB3-FC34-469D-A49F-C6AEBFFB723F}" type="parTrans" cxnId="{FADE26A1-9C3B-4169-9F59-3C6F9CAB19D5}">
      <dgm:prSet/>
      <dgm:spPr/>
      <dgm:t>
        <a:bodyPr/>
        <a:lstStyle/>
        <a:p>
          <a:endParaRPr lang="en-US"/>
        </a:p>
      </dgm:t>
    </dgm:pt>
    <dgm:pt modelId="{7B3A7C78-3AB0-417F-9136-38F1D27132F5}" type="sibTrans" cxnId="{FADE26A1-9C3B-4169-9F59-3C6F9CAB19D5}">
      <dgm:prSet/>
      <dgm:spPr/>
      <dgm:t>
        <a:bodyPr/>
        <a:lstStyle/>
        <a:p>
          <a:endParaRPr lang="en-US"/>
        </a:p>
      </dgm:t>
    </dgm:pt>
    <dgm:pt modelId="{6CE3E127-E385-40C5-A250-092D12D2F232}">
      <dgm:prSet/>
      <dgm:spPr/>
      <dgm:t>
        <a:bodyPr/>
        <a:lstStyle/>
        <a:p>
          <a:r>
            <a:rPr lang="en-US" dirty="0"/>
            <a:t>Lists the groups you (or another user) is a member of</a:t>
          </a:r>
        </a:p>
      </dgm:t>
    </dgm:pt>
    <dgm:pt modelId="{62A2BD8A-6428-4981-A62F-A3EF03A6113C}" type="parTrans" cxnId="{375E0D15-784A-442E-B5D7-65FEF6FA06F3}">
      <dgm:prSet/>
      <dgm:spPr/>
      <dgm:t>
        <a:bodyPr/>
        <a:lstStyle/>
        <a:p>
          <a:endParaRPr lang="en-US"/>
        </a:p>
      </dgm:t>
    </dgm:pt>
    <dgm:pt modelId="{63362F62-1D40-433E-A94D-AFAD8E015FFE}" type="sibTrans" cxnId="{375E0D15-784A-442E-B5D7-65FEF6FA06F3}">
      <dgm:prSet/>
      <dgm:spPr/>
      <dgm:t>
        <a:bodyPr/>
        <a:lstStyle/>
        <a:p>
          <a:endParaRPr lang="en-US"/>
        </a:p>
      </dgm:t>
    </dgm:pt>
    <dgm:pt modelId="{F2F98028-2762-4C4F-98EB-1F868E5B9B25}">
      <dgm:prSet/>
      <dgm:spPr/>
      <dgm:t>
        <a:bodyPr/>
        <a:lstStyle/>
        <a:p>
          <a:r>
            <a:rPr lang="en-US" dirty="0" err="1">
              <a:solidFill>
                <a:schemeClr val="bg1"/>
              </a:solidFill>
              <a:latin typeface="Courier New" panose="02070309020205020404" pitchFamily="49" charset="0"/>
              <a:cs typeface="Courier New" panose="02070309020205020404" pitchFamily="49" charset="0"/>
            </a:rPr>
            <a:t>chgrp</a:t>
          </a:r>
          <a:endParaRPr lang="en-US" dirty="0">
            <a:solidFill>
              <a:schemeClr val="bg1"/>
            </a:solidFill>
            <a:latin typeface="Courier New" panose="02070309020205020404" pitchFamily="49" charset="0"/>
            <a:cs typeface="Courier New" panose="02070309020205020404" pitchFamily="49" charset="0"/>
          </a:endParaRPr>
        </a:p>
      </dgm:t>
    </dgm:pt>
    <dgm:pt modelId="{6B0CB46D-FC16-48B5-BFEF-E84F5E2E26A3}" type="parTrans" cxnId="{AB6B3CD3-1024-46D2-9087-D2E23CE534F4}">
      <dgm:prSet/>
      <dgm:spPr/>
      <dgm:t>
        <a:bodyPr/>
        <a:lstStyle/>
        <a:p>
          <a:endParaRPr lang="en-US"/>
        </a:p>
      </dgm:t>
    </dgm:pt>
    <dgm:pt modelId="{CF77C4DC-5B3D-45FD-A95B-85B2889A07EA}" type="sibTrans" cxnId="{AB6B3CD3-1024-46D2-9087-D2E23CE534F4}">
      <dgm:prSet/>
      <dgm:spPr/>
      <dgm:t>
        <a:bodyPr/>
        <a:lstStyle/>
        <a:p>
          <a:endParaRPr lang="en-US"/>
        </a:p>
      </dgm:t>
    </dgm:pt>
    <dgm:pt modelId="{80BB5018-E8A4-4A5B-9E5D-87849D0D93D8}">
      <dgm:prSet/>
      <dgm:spPr/>
      <dgm:t>
        <a:bodyPr/>
        <a:lstStyle/>
        <a:p>
          <a:r>
            <a:rPr lang="en-US" dirty="0"/>
            <a:t>Changes the group ownership of a file</a:t>
          </a:r>
        </a:p>
      </dgm:t>
    </dgm:pt>
    <dgm:pt modelId="{BBC98B49-8E6C-41CE-9354-541FDF46B559}" type="parTrans" cxnId="{C42A40EB-6CD0-432D-884E-807E99BE1A87}">
      <dgm:prSet/>
      <dgm:spPr/>
      <dgm:t>
        <a:bodyPr/>
        <a:lstStyle/>
        <a:p>
          <a:endParaRPr lang="en-US"/>
        </a:p>
      </dgm:t>
    </dgm:pt>
    <dgm:pt modelId="{DDBFF611-A74D-42E3-8F8B-DE832E511E75}" type="sibTrans" cxnId="{C42A40EB-6CD0-432D-884E-807E99BE1A87}">
      <dgm:prSet/>
      <dgm:spPr/>
      <dgm:t>
        <a:bodyPr/>
        <a:lstStyle/>
        <a:p>
          <a:endParaRPr lang="en-US"/>
        </a:p>
      </dgm:t>
    </dgm:pt>
    <dgm:pt modelId="{E3EE545A-D288-42B9-8E77-454493D6BF82}">
      <dgm:prSet/>
      <dgm:spPr/>
      <dgm:t>
        <a:bodyPr/>
        <a:lstStyle/>
        <a:p>
          <a:r>
            <a:rPr lang="en-US" dirty="0" err="1">
              <a:solidFill>
                <a:schemeClr val="bg1"/>
              </a:solidFill>
              <a:latin typeface="Courier New" panose="02070309020205020404" pitchFamily="49" charset="0"/>
              <a:cs typeface="Courier New" panose="02070309020205020404" pitchFamily="49" charset="0"/>
            </a:rPr>
            <a:t>chmod</a:t>
          </a:r>
          <a:endParaRPr lang="en-US" dirty="0">
            <a:solidFill>
              <a:schemeClr val="bg1"/>
            </a:solidFill>
            <a:latin typeface="Courier New" panose="02070309020205020404" pitchFamily="49" charset="0"/>
            <a:cs typeface="Courier New" panose="02070309020205020404" pitchFamily="49" charset="0"/>
          </a:endParaRPr>
        </a:p>
      </dgm:t>
    </dgm:pt>
    <dgm:pt modelId="{B820B828-7515-4E09-A0DB-B3E670A91189}" type="parTrans" cxnId="{E0314F6F-FF21-4E4E-948B-27EDBE00737A}">
      <dgm:prSet/>
      <dgm:spPr/>
      <dgm:t>
        <a:bodyPr/>
        <a:lstStyle/>
        <a:p>
          <a:endParaRPr lang="en-US"/>
        </a:p>
      </dgm:t>
    </dgm:pt>
    <dgm:pt modelId="{3BC90D7A-895D-4A79-92F6-1593129D8E62}" type="sibTrans" cxnId="{E0314F6F-FF21-4E4E-948B-27EDBE00737A}">
      <dgm:prSet/>
      <dgm:spPr/>
      <dgm:t>
        <a:bodyPr/>
        <a:lstStyle/>
        <a:p>
          <a:endParaRPr lang="en-US"/>
        </a:p>
      </dgm:t>
    </dgm:pt>
    <dgm:pt modelId="{D92064D4-47EC-4A89-A524-07F721FFEA5E}">
      <dgm:prSet/>
      <dgm:spPr/>
      <dgm:t>
        <a:bodyPr/>
        <a:lstStyle/>
        <a:p>
          <a:r>
            <a:rPr lang="en-US" dirty="0"/>
            <a:t>Changes the file mode bits</a:t>
          </a:r>
        </a:p>
      </dgm:t>
    </dgm:pt>
    <dgm:pt modelId="{FFB9D9AA-E6E4-40E4-BF52-A092E1FE89B4}" type="parTrans" cxnId="{76A5B45D-2881-44E1-99C8-443F7FEF275A}">
      <dgm:prSet/>
      <dgm:spPr/>
      <dgm:t>
        <a:bodyPr/>
        <a:lstStyle/>
        <a:p>
          <a:endParaRPr lang="en-US"/>
        </a:p>
      </dgm:t>
    </dgm:pt>
    <dgm:pt modelId="{833AC946-10AC-45C4-8019-81CFC0D3083C}" type="sibTrans" cxnId="{76A5B45D-2881-44E1-99C8-443F7FEF275A}">
      <dgm:prSet/>
      <dgm:spPr/>
      <dgm:t>
        <a:bodyPr/>
        <a:lstStyle/>
        <a:p>
          <a:endParaRPr lang="en-US"/>
        </a:p>
      </dgm:t>
    </dgm:pt>
    <dgm:pt modelId="{4671A857-CBD9-0446-B85E-76E3B29A9145}" type="pres">
      <dgm:prSet presAssocID="{1A9F3035-0989-425C-AB25-E6C19F734A85}" presName="Name0" presStyleCnt="0">
        <dgm:presLayoutVars>
          <dgm:dir/>
          <dgm:animLvl val="lvl"/>
          <dgm:resizeHandles val="exact"/>
        </dgm:presLayoutVars>
      </dgm:prSet>
      <dgm:spPr/>
    </dgm:pt>
    <dgm:pt modelId="{0DD6F1C8-5235-B74E-9A05-CD85A74CC101}" type="pres">
      <dgm:prSet presAssocID="{3C0902F0-B10C-4B37-95EB-6F80854A2A9F}" presName="linNode" presStyleCnt="0"/>
      <dgm:spPr/>
    </dgm:pt>
    <dgm:pt modelId="{C33A0DE9-0596-0144-BC43-67CD313D799D}" type="pres">
      <dgm:prSet presAssocID="{3C0902F0-B10C-4B37-95EB-6F80854A2A9F}" presName="parentText" presStyleLbl="alignNode1" presStyleIdx="0" presStyleCnt="3">
        <dgm:presLayoutVars>
          <dgm:chMax val="1"/>
          <dgm:bulletEnabled/>
        </dgm:presLayoutVars>
      </dgm:prSet>
      <dgm:spPr/>
    </dgm:pt>
    <dgm:pt modelId="{609F8C3D-9718-BE4B-8CB1-EA443A2E1C51}" type="pres">
      <dgm:prSet presAssocID="{3C0902F0-B10C-4B37-95EB-6F80854A2A9F}" presName="descendantText" presStyleLbl="alignAccFollowNode1" presStyleIdx="0" presStyleCnt="3">
        <dgm:presLayoutVars>
          <dgm:bulletEnabled/>
        </dgm:presLayoutVars>
      </dgm:prSet>
      <dgm:spPr/>
    </dgm:pt>
    <dgm:pt modelId="{1EC3D71B-1EF7-D34D-AE8E-B208CE77BD55}" type="pres">
      <dgm:prSet presAssocID="{7B3A7C78-3AB0-417F-9136-38F1D27132F5}" presName="sp" presStyleCnt="0"/>
      <dgm:spPr/>
    </dgm:pt>
    <dgm:pt modelId="{D1A58ACD-2177-8440-944C-51D9F6382AF7}" type="pres">
      <dgm:prSet presAssocID="{F2F98028-2762-4C4F-98EB-1F868E5B9B25}" presName="linNode" presStyleCnt="0"/>
      <dgm:spPr/>
    </dgm:pt>
    <dgm:pt modelId="{63F65A1E-F912-C74E-B1C0-C45FBCAB5565}" type="pres">
      <dgm:prSet presAssocID="{F2F98028-2762-4C4F-98EB-1F868E5B9B25}" presName="parentText" presStyleLbl="alignNode1" presStyleIdx="1" presStyleCnt="3">
        <dgm:presLayoutVars>
          <dgm:chMax val="1"/>
          <dgm:bulletEnabled/>
        </dgm:presLayoutVars>
      </dgm:prSet>
      <dgm:spPr/>
    </dgm:pt>
    <dgm:pt modelId="{C6BDAD28-1DF2-F842-B609-865855BC07FB}" type="pres">
      <dgm:prSet presAssocID="{F2F98028-2762-4C4F-98EB-1F868E5B9B25}" presName="descendantText" presStyleLbl="alignAccFollowNode1" presStyleIdx="1" presStyleCnt="3">
        <dgm:presLayoutVars>
          <dgm:bulletEnabled/>
        </dgm:presLayoutVars>
      </dgm:prSet>
      <dgm:spPr/>
    </dgm:pt>
    <dgm:pt modelId="{FAFDB47B-E6DD-A64A-87FA-8E8C844B6271}" type="pres">
      <dgm:prSet presAssocID="{CF77C4DC-5B3D-45FD-A95B-85B2889A07EA}" presName="sp" presStyleCnt="0"/>
      <dgm:spPr/>
    </dgm:pt>
    <dgm:pt modelId="{84BC3A2B-A0F6-9A47-9285-763A8B89FB60}" type="pres">
      <dgm:prSet presAssocID="{E3EE545A-D288-42B9-8E77-454493D6BF82}" presName="linNode" presStyleCnt="0"/>
      <dgm:spPr/>
    </dgm:pt>
    <dgm:pt modelId="{9E2E088E-6B50-AB46-9FAB-2F7581712071}" type="pres">
      <dgm:prSet presAssocID="{E3EE545A-D288-42B9-8E77-454493D6BF82}" presName="parentText" presStyleLbl="alignNode1" presStyleIdx="2" presStyleCnt="3">
        <dgm:presLayoutVars>
          <dgm:chMax val="1"/>
          <dgm:bulletEnabled/>
        </dgm:presLayoutVars>
      </dgm:prSet>
      <dgm:spPr/>
    </dgm:pt>
    <dgm:pt modelId="{DAE356CF-458D-D749-A76E-C9052F1755E3}" type="pres">
      <dgm:prSet presAssocID="{E3EE545A-D288-42B9-8E77-454493D6BF82}" presName="descendantText" presStyleLbl="alignAccFollowNode1" presStyleIdx="2" presStyleCnt="3">
        <dgm:presLayoutVars>
          <dgm:bulletEnabled/>
        </dgm:presLayoutVars>
      </dgm:prSet>
      <dgm:spPr/>
    </dgm:pt>
  </dgm:ptLst>
  <dgm:cxnLst>
    <dgm:cxn modelId="{375E0D15-784A-442E-B5D7-65FEF6FA06F3}" srcId="{3C0902F0-B10C-4B37-95EB-6F80854A2A9F}" destId="{6CE3E127-E385-40C5-A250-092D12D2F232}" srcOrd="0" destOrd="0" parTransId="{62A2BD8A-6428-4981-A62F-A3EF03A6113C}" sibTransId="{63362F62-1D40-433E-A94D-AFAD8E015FFE}"/>
    <dgm:cxn modelId="{BFECF62A-8687-3B4C-9589-18CFCF2963F3}" type="presOf" srcId="{1A9F3035-0989-425C-AB25-E6C19F734A85}" destId="{4671A857-CBD9-0446-B85E-76E3B29A9145}" srcOrd="0" destOrd="0" presId="urn:microsoft.com/office/officeart/2016/7/layout/VerticalSolidActionList"/>
    <dgm:cxn modelId="{6067302E-F9C8-8F48-B53A-3C419596DE38}" type="presOf" srcId="{D92064D4-47EC-4A89-A524-07F721FFEA5E}" destId="{DAE356CF-458D-D749-A76E-C9052F1755E3}" srcOrd="0" destOrd="0" presId="urn:microsoft.com/office/officeart/2016/7/layout/VerticalSolidActionList"/>
    <dgm:cxn modelId="{8205A032-09CB-8341-80E7-AFBB08359B25}" type="presOf" srcId="{80BB5018-E8A4-4A5B-9E5D-87849D0D93D8}" destId="{C6BDAD28-1DF2-F842-B609-865855BC07FB}" srcOrd="0" destOrd="0" presId="urn:microsoft.com/office/officeart/2016/7/layout/VerticalSolidActionList"/>
    <dgm:cxn modelId="{EC58564B-5354-794D-BD0A-7B87B7CD1AD2}" type="presOf" srcId="{E3EE545A-D288-42B9-8E77-454493D6BF82}" destId="{9E2E088E-6B50-AB46-9FAB-2F7581712071}" srcOrd="0" destOrd="0" presId="urn:microsoft.com/office/officeart/2016/7/layout/VerticalSolidActionList"/>
    <dgm:cxn modelId="{76A5B45D-2881-44E1-99C8-443F7FEF275A}" srcId="{E3EE545A-D288-42B9-8E77-454493D6BF82}" destId="{D92064D4-47EC-4A89-A524-07F721FFEA5E}" srcOrd="0" destOrd="0" parTransId="{FFB9D9AA-E6E4-40E4-BF52-A092E1FE89B4}" sibTransId="{833AC946-10AC-45C4-8019-81CFC0D3083C}"/>
    <dgm:cxn modelId="{E0314F6F-FF21-4E4E-948B-27EDBE00737A}" srcId="{1A9F3035-0989-425C-AB25-E6C19F734A85}" destId="{E3EE545A-D288-42B9-8E77-454493D6BF82}" srcOrd="2" destOrd="0" parTransId="{B820B828-7515-4E09-A0DB-B3E670A91189}" sibTransId="{3BC90D7A-895D-4A79-92F6-1593129D8E62}"/>
    <dgm:cxn modelId="{B6BEA074-38AD-9A43-ABDF-D94476634A19}" type="presOf" srcId="{F2F98028-2762-4C4F-98EB-1F868E5B9B25}" destId="{63F65A1E-F912-C74E-B1C0-C45FBCAB5565}" srcOrd="0" destOrd="0" presId="urn:microsoft.com/office/officeart/2016/7/layout/VerticalSolidActionList"/>
    <dgm:cxn modelId="{FADE26A1-9C3B-4169-9F59-3C6F9CAB19D5}" srcId="{1A9F3035-0989-425C-AB25-E6C19F734A85}" destId="{3C0902F0-B10C-4B37-95EB-6F80854A2A9F}" srcOrd="0" destOrd="0" parTransId="{F14DDDB3-FC34-469D-A49F-C6AEBFFB723F}" sibTransId="{7B3A7C78-3AB0-417F-9136-38F1D27132F5}"/>
    <dgm:cxn modelId="{8BDBB3CC-6FC1-3D45-A767-31867B172BCA}" type="presOf" srcId="{3C0902F0-B10C-4B37-95EB-6F80854A2A9F}" destId="{C33A0DE9-0596-0144-BC43-67CD313D799D}" srcOrd="0" destOrd="0" presId="urn:microsoft.com/office/officeart/2016/7/layout/VerticalSolidActionList"/>
    <dgm:cxn modelId="{AB6B3CD3-1024-46D2-9087-D2E23CE534F4}" srcId="{1A9F3035-0989-425C-AB25-E6C19F734A85}" destId="{F2F98028-2762-4C4F-98EB-1F868E5B9B25}" srcOrd="1" destOrd="0" parTransId="{6B0CB46D-FC16-48B5-BFEF-E84F5E2E26A3}" sibTransId="{CF77C4DC-5B3D-45FD-A95B-85B2889A07EA}"/>
    <dgm:cxn modelId="{C42A40EB-6CD0-432D-884E-807E99BE1A87}" srcId="{F2F98028-2762-4C4F-98EB-1F868E5B9B25}" destId="{80BB5018-E8A4-4A5B-9E5D-87849D0D93D8}" srcOrd="0" destOrd="0" parTransId="{BBC98B49-8E6C-41CE-9354-541FDF46B559}" sibTransId="{DDBFF611-A74D-42E3-8F8B-DE832E511E75}"/>
    <dgm:cxn modelId="{76ADA3FF-AABD-2D41-A7E3-76B26CC0510B}" type="presOf" srcId="{6CE3E127-E385-40C5-A250-092D12D2F232}" destId="{609F8C3D-9718-BE4B-8CB1-EA443A2E1C51}" srcOrd="0" destOrd="0" presId="urn:microsoft.com/office/officeart/2016/7/layout/VerticalSolidActionList"/>
    <dgm:cxn modelId="{8F728C15-937C-A548-BB73-48E2928EE128}" type="presParOf" srcId="{4671A857-CBD9-0446-B85E-76E3B29A9145}" destId="{0DD6F1C8-5235-B74E-9A05-CD85A74CC101}" srcOrd="0" destOrd="0" presId="urn:microsoft.com/office/officeart/2016/7/layout/VerticalSolidActionList"/>
    <dgm:cxn modelId="{C2B4C400-4CEA-1D44-B3C8-42BD882EE45C}" type="presParOf" srcId="{0DD6F1C8-5235-B74E-9A05-CD85A74CC101}" destId="{C33A0DE9-0596-0144-BC43-67CD313D799D}" srcOrd="0" destOrd="0" presId="urn:microsoft.com/office/officeart/2016/7/layout/VerticalSolidActionList"/>
    <dgm:cxn modelId="{F573271E-8D07-174A-94CD-6AC6FB058EEA}" type="presParOf" srcId="{0DD6F1C8-5235-B74E-9A05-CD85A74CC101}" destId="{609F8C3D-9718-BE4B-8CB1-EA443A2E1C51}" srcOrd="1" destOrd="0" presId="urn:microsoft.com/office/officeart/2016/7/layout/VerticalSolidActionList"/>
    <dgm:cxn modelId="{A985A610-0B50-3C49-AB25-C86F4C4324E2}" type="presParOf" srcId="{4671A857-CBD9-0446-B85E-76E3B29A9145}" destId="{1EC3D71B-1EF7-D34D-AE8E-B208CE77BD55}" srcOrd="1" destOrd="0" presId="urn:microsoft.com/office/officeart/2016/7/layout/VerticalSolidActionList"/>
    <dgm:cxn modelId="{34BE19D8-DAAE-E34D-A8C9-57A9E22ECB7C}" type="presParOf" srcId="{4671A857-CBD9-0446-B85E-76E3B29A9145}" destId="{D1A58ACD-2177-8440-944C-51D9F6382AF7}" srcOrd="2" destOrd="0" presId="urn:microsoft.com/office/officeart/2016/7/layout/VerticalSolidActionList"/>
    <dgm:cxn modelId="{085459DF-02EF-EC4D-9785-CD3A8C3ED7D1}" type="presParOf" srcId="{D1A58ACD-2177-8440-944C-51D9F6382AF7}" destId="{63F65A1E-F912-C74E-B1C0-C45FBCAB5565}" srcOrd="0" destOrd="0" presId="urn:microsoft.com/office/officeart/2016/7/layout/VerticalSolidActionList"/>
    <dgm:cxn modelId="{E8179FEA-2283-2F47-AF1C-6F321359247F}" type="presParOf" srcId="{D1A58ACD-2177-8440-944C-51D9F6382AF7}" destId="{C6BDAD28-1DF2-F842-B609-865855BC07FB}" srcOrd="1" destOrd="0" presId="urn:microsoft.com/office/officeart/2016/7/layout/VerticalSolidActionList"/>
    <dgm:cxn modelId="{6538092D-814E-8842-A3C9-DA5D1C296060}" type="presParOf" srcId="{4671A857-CBD9-0446-B85E-76E3B29A9145}" destId="{FAFDB47B-E6DD-A64A-87FA-8E8C844B6271}" srcOrd="3" destOrd="0" presId="urn:microsoft.com/office/officeart/2016/7/layout/VerticalSolidActionList"/>
    <dgm:cxn modelId="{76552C60-BFA7-4742-B918-E2248A4C166E}" type="presParOf" srcId="{4671A857-CBD9-0446-B85E-76E3B29A9145}" destId="{84BC3A2B-A0F6-9A47-9285-763A8B89FB60}" srcOrd="4" destOrd="0" presId="urn:microsoft.com/office/officeart/2016/7/layout/VerticalSolidActionList"/>
    <dgm:cxn modelId="{4DA58E2B-DC4F-B040-9D8F-6B7AF35A20D8}" type="presParOf" srcId="{84BC3A2B-A0F6-9A47-9285-763A8B89FB60}" destId="{9E2E088E-6B50-AB46-9FAB-2F7581712071}" srcOrd="0" destOrd="0" presId="urn:microsoft.com/office/officeart/2016/7/layout/VerticalSolidActionList"/>
    <dgm:cxn modelId="{A627054E-3168-3947-A685-71A4B292DFB6}" type="presParOf" srcId="{84BC3A2B-A0F6-9A47-9285-763A8B89FB60}" destId="{DAE356CF-458D-D749-A76E-C9052F1755E3}"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9F3035-0989-425C-AB25-E6C19F734A85}" type="doc">
      <dgm:prSet loTypeId="urn:microsoft.com/office/officeart/2016/7/layout/VerticalSolidActionList" loCatId="List" qsTypeId="urn:microsoft.com/office/officeart/2005/8/quickstyle/simple4" qsCatId="simple" csTypeId="urn:microsoft.com/office/officeart/2005/8/colors/accent1_2" csCatId="accent1" phldr="1"/>
      <dgm:spPr/>
      <dgm:t>
        <a:bodyPr/>
        <a:lstStyle/>
        <a:p>
          <a:endParaRPr lang="en-US"/>
        </a:p>
      </dgm:t>
    </dgm:pt>
    <dgm:pt modelId="{3C0902F0-B10C-4B37-95EB-6F80854A2A9F}">
      <dgm:prSet/>
      <dgm:spPr/>
      <dgm:t>
        <a:bodyPr/>
        <a:lstStyle/>
        <a:p>
          <a:r>
            <a:rPr lang="en-US" dirty="0">
              <a:solidFill>
                <a:schemeClr val="bg1"/>
              </a:solidFill>
              <a:latin typeface="Courier New" panose="02070309020205020404" pitchFamily="49" charset="0"/>
              <a:cs typeface="Courier New" panose="02070309020205020404" pitchFamily="49" charset="0"/>
            </a:rPr>
            <a:t>grep</a:t>
          </a:r>
        </a:p>
      </dgm:t>
    </dgm:pt>
    <dgm:pt modelId="{F14DDDB3-FC34-469D-A49F-C6AEBFFB723F}" type="parTrans" cxnId="{FADE26A1-9C3B-4169-9F59-3C6F9CAB19D5}">
      <dgm:prSet/>
      <dgm:spPr/>
      <dgm:t>
        <a:bodyPr/>
        <a:lstStyle/>
        <a:p>
          <a:endParaRPr lang="en-US"/>
        </a:p>
      </dgm:t>
    </dgm:pt>
    <dgm:pt modelId="{7B3A7C78-3AB0-417F-9136-38F1D27132F5}" type="sibTrans" cxnId="{FADE26A1-9C3B-4169-9F59-3C6F9CAB19D5}">
      <dgm:prSet/>
      <dgm:spPr/>
      <dgm:t>
        <a:bodyPr/>
        <a:lstStyle/>
        <a:p>
          <a:endParaRPr lang="en-US"/>
        </a:p>
      </dgm:t>
    </dgm:pt>
    <dgm:pt modelId="{6CE3E127-E385-40C5-A250-092D12D2F232}">
      <dgm:prSet/>
      <dgm:spPr/>
      <dgm:t>
        <a:bodyPr/>
        <a:lstStyle/>
        <a:p>
          <a:r>
            <a:rPr lang="en-US" dirty="0"/>
            <a:t>Uses regular expressions to search for text in a file or files</a:t>
          </a:r>
        </a:p>
      </dgm:t>
    </dgm:pt>
    <dgm:pt modelId="{62A2BD8A-6428-4981-A62F-A3EF03A6113C}" type="parTrans" cxnId="{375E0D15-784A-442E-B5D7-65FEF6FA06F3}">
      <dgm:prSet/>
      <dgm:spPr/>
      <dgm:t>
        <a:bodyPr/>
        <a:lstStyle/>
        <a:p>
          <a:endParaRPr lang="en-US"/>
        </a:p>
      </dgm:t>
    </dgm:pt>
    <dgm:pt modelId="{63362F62-1D40-433E-A94D-AFAD8E015FFE}" type="sibTrans" cxnId="{375E0D15-784A-442E-B5D7-65FEF6FA06F3}">
      <dgm:prSet/>
      <dgm:spPr/>
      <dgm:t>
        <a:bodyPr/>
        <a:lstStyle/>
        <a:p>
          <a:endParaRPr lang="en-US"/>
        </a:p>
      </dgm:t>
    </dgm:pt>
    <dgm:pt modelId="{F2F98028-2762-4C4F-98EB-1F868E5B9B25}">
      <dgm:prSet/>
      <dgm:spPr/>
      <dgm:t>
        <a:bodyPr/>
        <a:lstStyle/>
        <a:p>
          <a:r>
            <a:rPr lang="en-US" dirty="0">
              <a:solidFill>
                <a:schemeClr val="bg1"/>
              </a:solidFill>
              <a:latin typeface="Courier New" panose="02070309020205020404" pitchFamily="49" charset="0"/>
              <a:cs typeface="Courier New" panose="02070309020205020404" pitchFamily="49" charset="0"/>
            </a:rPr>
            <a:t>find</a:t>
          </a:r>
        </a:p>
      </dgm:t>
    </dgm:pt>
    <dgm:pt modelId="{6B0CB46D-FC16-48B5-BFEF-E84F5E2E26A3}" type="parTrans" cxnId="{AB6B3CD3-1024-46D2-9087-D2E23CE534F4}">
      <dgm:prSet/>
      <dgm:spPr/>
      <dgm:t>
        <a:bodyPr/>
        <a:lstStyle/>
        <a:p>
          <a:endParaRPr lang="en-US"/>
        </a:p>
      </dgm:t>
    </dgm:pt>
    <dgm:pt modelId="{CF77C4DC-5B3D-45FD-A95B-85B2889A07EA}" type="sibTrans" cxnId="{AB6B3CD3-1024-46D2-9087-D2E23CE534F4}">
      <dgm:prSet/>
      <dgm:spPr/>
      <dgm:t>
        <a:bodyPr/>
        <a:lstStyle/>
        <a:p>
          <a:endParaRPr lang="en-US"/>
        </a:p>
      </dgm:t>
    </dgm:pt>
    <dgm:pt modelId="{80BB5018-E8A4-4A5B-9E5D-87849D0D93D8}">
      <dgm:prSet/>
      <dgm:spPr/>
      <dgm:t>
        <a:bodyPr/>
        <a:lstStyle/>
        <a:p>
          <a:r>
            <a:rPr lang="en-US" dirty="0"/>
            <a:t>Searches the file system for files by a variety of attributes</a:t>
          </a:r>
        </a:p>
      </dgm:t>
    </dgm:pt>
    <dgm:pt modelId="{BBC98B49-8E6C-41CE-9354-541FDF46B559}" type="parTrans" cxnId="{C42A40EB-6CD0-432D-884E-807E99BE1A87}">
      <dgm:prSet/>
      <dgm:spPr/>
      <dgm:t>
        <a:bodyPr/>
        <a:lstStyle/>
        <a:p>
          <a:endParaRPr lang="en-US"/>
        </a:p>
      </dgm:t>
    </dgm:pt>
    <dgm:pt modelId="{DDBFF611-A74D-42E3-8F8B-DE832E511E75}" type="sibTrans" cxnId="{C42A40EB-6CD0-432D-884E-807E99BE1A87}">
      <dgm:prSet/>
      <dgm:spPr/>
      <dgm:t>
        <a:bodyPr/>
        <a:lstStyle/>
        <a:p>
          <a:endParaRPr lang="en-US"/>
        </a:p>
      </dgm:t>
    </dgm:pt>
    <dgm:pt modelId="{E3EE545A-D288-42B9-8E77-454493D6BF82}">
      <dgm:prSet/>
      <dgm:spPr/>
      <dgm:t>
        <a:bodyPr/>
        <a:lstStyle/>
        <a:p>
          <a:r>
            <a:rPr lang="en-US" dirty="0" err="1">
              <a:solidFill>
                <a:schemeClr val="bg1"/>
              </a:solidFill>
              <a:latin typeface="Courier New" panose="02070309020205020404" pitchFamily="49" charset="0"/>
              <a:cs typeface="Courier New" panose="02070309020205020404" pitchFamily="49" charset="0"/>
            </a:rPr>
            <a:t>ps</a:t>
          </a:r>
          <a:endParaRPr lang="en-US" dirty="0">
            <a:solidFill>
              <a:schemeClr val="bg1"/>
            </a:solidFill>
            <a:latin typeface="Courier New" panose="02070309020205020404" pitchFamily="49" charset="0"/>
            <a:cs typeface="Courier New" panose="02070309020205020404" pitchFamily="49" charset="0"/>
          </a:endParaRPr>
        </a:p>
      </dgm:t>
    </dgm:pt>
    <dgm:pt modelId="{B820B828-7515-4E09-A0DB-B3E670A91189}" type="parTrans" cxnId="{E0314F6F-FF21-4E4E-948B-27EDBE00737A}">
      <dgm:prSet/>
      <dgm:spPr/>
      <dgm:t>
        <a:bodyPr/>
        <a:lstStyle/>
        <a:p>
          <a:endParaRPr lang="en-US"/>
        </a:p>
      </dgm:t>
    </dgm:pt>
    <dgm:pt modelId="{3BC90D7A-895D-4A79-92F6-1593129D8E62}" type="sibTrans" cxnId="{E0314F6F-FF21-4E4E-948B-27EDBE00737A}">
      <dgm:prSet/>
      <dgm:spPr/>
      <dgm:t>
        <a:bodyPr/>
        <a:lstStyle/>
        <a:p>
          <a:endParaRPr lang="en-US"/>
        </a:p>
      </dgm:t>
    </dgm:pt>
    <dgm:pt modelId="{D92064D4-47EC-4A89-A524-07F721FFEA5E}">
      <dgm:prSet/>
      <dgm:spPr/>
      <dgm:t>
        <a:bodyPr/>
        <a:lstStyle/>
        <a:p>
          <a:r>
            <a:rPr lang="en-US" dirty="0"/>
            <a:t>Lists</a:t>
          </a:r>
          <a:r>
            <a:rPr lang="en-US" baseline="0" dirty="0"/>
            <a:t> the processes running on the machine</a:t>
          </a:r>
          <a:endParaRPr lang="en-US" dirty="0"/>
        </a:p>
      </dgm:t>
    </dgm:pt>
    <dgm:pt modelId="{FFB9D9AA-E6E4-40E4-BF52-A092E1FE89B4}" type="parTrans" cxnId="{76A5B45D-2881-44E1-99C8-443F7FEF275A}">
      <dgm:prSet/>
      <dgm:spPr/>
      <dgm:t>
        <a:bodyPr/>
        <a:lstStyle/>
        <a:p>
          <a:endParaRPr lang="en-US"/>
        </a:p>
      </dgm:t>
    </dgm:pt>
    <dgm:pt modelId="{833AC946-10AC-45C4-8019-81CFC0D3083C}" type="sibTrans" cxnId="{76A5B45D-2881-44E1-99C8-443F7FEF275A}">
      <dgm:prSet/>
      <dgm:spPr/>
      <dgm:t>
        <a:bodyPr/>
        <a:lstStyle/>
        <a:p>
          <a:endParaRPr lang="en-US"/>
        </a:p>
      </dgm:t>
    </dgm:pt>
    <dgm:pt modelId="{4671A857-CBD9-0446-B85E-76E3B29A9145}" type="pres">
      <dgm:prSet presAssocID="{1A9F3035-0989-425C-AB25-E6C19F734A85}" presName="Name0" presStyleCnt="0">
        <dgm:presLayoutVars>
          <dgm:dir/>
          <dgm:animLvl val="lvl"/>
          <dgm:resizeHandles val="exact"/>
        </dgm:presLayoutVars>
      </dgm:prSet>
      <dgm:spPr/>
    </dgm:pt>
    <dgm:pt modelId="{0DD6F1C8-5235-B74E-9A05-CD85A74CC101}" type="pres">
      <dgm:prSet presAssocID="{3C0902F0-B10C-4B37-95EB-6F80854A2A9F}" presName="linNode" presStyleCnt="0"/>
      <dgm:spPr/>
    </dgm:pt>
    <dgm:pt modelId="{C33A0DE9-0596-0144-BC43-67CD313D799D}" type="pres">
      <dgm:prSet presAssocID="{3C0902F0-B10C-4B37-95EB-6F80854A2A9F}" presName="parentText" presStyleLbl="alignNode1" presStyleIdx="0" presStyleCnt="3">
        <dgm:presLayoutVars>
          <dgm:chMax val="1"/>
          <dgm:bulletEnabled/>
        </dgm:presLayoutVars>
      </dgm:prSet>
      <dgm:spPr/>
    </dgm:pt>
    <dgm:pt modelId="{609F8C3D-9718-BE4B-8CB1-EA443A2E1C51}" type="pres">
      <dgm:prSet presAssocID="{3C0902F0-B10C-4B37-95EB-6F80854A2A9F}" presName="descendantText" presStyleLbl="alignAccFollowNode1" presStyleIdx="0" presStyleCnt="3">
        <dgm:presLayoutVars>
          <dgm:bulletEnabled/>
        </dgm:presLayoutVars>
      </dgm:prSet>
      <dgm:spPr/>
    </dgm:pt>
    <dgm:pt modelId="{1EC3D71B-1EF7-D34D-AE8E-B208CE77BD55}" type="pres">
      <dgm:prSet presAssocID="{7B3A7C78-3AB0-417F-9136-38F1D27132F5}" presName="sp" presStyleCnt="0"/>
      <dgm:spPr/>
    </dgm:pt>
    <dgm:pt modelId="{D1A58ACD-2177-8440-944C-51D9F6382AF7}" type="pres">
      <dgm:prSet presAssocID="{F2F98028-2762-4C4F-98EB-1F868E5B9B25}" presName="linNode" presStyleCnt="0"/>
      <dgm:spPr/>
    </dgm:pt>
    <dgm:pt modelId="{63F65A1E-F912-C74E-B1C0-C45FBCAB5565}" type="pres">
      <dgm:prSet presAssocID="{F2F98028-2762-4C4F-98EB-1F868E5B9B25}" presName="parentText" presStyleLbl="alignNode1" presStyleIdx="1" presStyleCnt="3">
        <dgm:presLayoutVars>
          <dgm:chMax val="1"/>
          <dgm:bulletEnabled/>
        </dgm:presLayoutVars>
      </dgm:prSet>
      <dgm:spPr/>
    </dgm:pt>
    <dgm:pt modelId="{C6BDAD28-1DF2-F842-B609-865855BC07FB}" type="pres">
      <dgm:prSet presAssocID="{F2F98028-2762-4C4F-98EB-1F868E5B9B25}" presName="descendantText" presStyleLbl="alignAccFollowNode1" presStyleIdx="1" presStyleCnt="3">
        <dgm:presLayoutVars>
          <dgm:bulletEnabled/>
        </dgm:presLayoutVars>
      </dgm:prSet>
      <dgm:spPr/>
    </dgm:pt>
    <dgm:pt modelId="{FAFDB47B-E6DD-A64A-87FA-8E8C844B6271}" type="pres">
      <dgm:prSet presAssocID="{CF77C4DC-5B3D-45FD-A95B-85B2889A07EA}" presName="sp" presStyleCnt="0"/>
      <dgm:spPr/>
    </dgm:pt>
    <dgm:pt modelId="{84BC3A2B-A0F6-9A47-9285-763A8B89FB60}" type="pres">
      <dgm:prSet presAssocID="{E3EE545A-D288-42B9-8E77-454493D6BF82}" presName="linNode" presStyleCnt="0"/>
      <dgm:spPr/>
    </dgm:pt>
    <dgm:pt modelId="{9E2E088E-6B50-AB46-9FAB-2F7581712071}" type="pres">
      <dgm:prSet presAssocID="{E3EE545A-D288-42B9-8E77-454493D6BF82}" presName="parentText" presStyleLbl="alignNode1" presStyleIdx="2" presStyleCnt="3">
        <dgm:presLayoutVars>
          <dgm:chMax val="1"/>
          <dgm:bulletEnabled/>
        </dgm:presLayoutVars>
      </dgm:prSet>
      <dgm:spPr/>
    </dgm:pt>
    <dgm:pt modelId="{DAE356CF-458D-D749-A76E-C9052F1755E3}" type="pres">
      <dgm:prSet presAssocID="{E3EE545A-D288-42B9-8E77-454493D6BF82}" presName="descendantText" presStyleLbl="alignAccFollowNode1" presStyleIdx="2" presStyleCnt="3">
        <dgm:presLayoutVars>
          <dgm:bulletEnabled/>
        </dgm:presLayoutVars>
      </dgm:prSet>
      <dgm:spPr/>
    </dgm:pt>
  </dgm:ptLst>
  <dgm:cxnLst>
    <dgm:cxn modelId="{375E0D15-784A-442E-B5D7-65FEF6FA06F3}" srcId="{3C0902F0-B10C-4B37-95EB-6F80854A2A9F}" destId="{6CE3E127-E385-40C5-A250-092D12D2F232}" srcOrd="0" destOrd="0" parTransId="{62A2BD8A-6428-4981-A62F-A3EF03A6113C}" sibTransId="{63362F62-1D40-433E-A94D-AFAD8E015FFE}"/>
    <dgm:cxn modelId="{BFECF62A-8687-3B4C-9589-18CFCF2963F3}" type="presOf" srcId="{1A9F3035-0989-425C-AB25-E6C19F734A85}" destId="{4671A857-CBD9-0446-B85E-76E3B29A9145}" srcOrd="0" destOrd="0" presId="urn:microsoft.com/office/officeart/2016/7/layout/VerticalSolidActionList"/>
    <dgm:cxn modelId="{6067302E-F9C8-8F48-B53A-3C419596DE38}" type="presOf" srcId="{D92064D4-47EC-4A89-A524-07F721FFEA5E}" destId="{DAE356CF-458D-D749-A76E-C9052F1755E3}" srcOrd="0" destOrd="0" presId="urn:microsoft.com/office/officeart/2016/7/layout/VerticalSolidActionList"/>
    <dgm:cxn modelId="{8205A032-09CB-8341-80E7-AFBB08359B25}" type="presOf" srcId="{80BB5018-E8A4-4A5B-9E5D-87849D0D93D8}" destId="{C6BDAD28-1DF2-F842-B609-865855BC07FB}" srcOrd="0" destOrd="0" presId="urn:microsoft.com/office/officeart/2016/7/layout/VerticalSolidActionList"/>
    <dgm:cxn modelId="{EC58564B-5354-794D-BD0A-7B87B7CD1AD2}" type="presOf" srcId="{E3EE545A-D288-42B9-8E77-454493D6BF82}" destId="{9E2E088E-6B50-AB46-9FAB-2F7581712071}" srcOrd="0" destOrd="0" presId="urn:microsoft.com/office/officeart/2016/7/layout/VerticalSolidActionList"/>
    <dgm:cxn modelId="{76A5B45D-2881-44E1-99C8-443F7FEF275A}" srcId="{E3EE545A-D288-42B9-8E77-454493D6BF82}" destId="{D92064D4-47EC-4A89-A524-07F721FFEA5E}" srcOrd="0" destOrd="0" parTransId="{FFB9D9AA-E6E4-40E4-BF52-A092E1FE89B4}" sibTransId="{833AC946-10AC-45C4-8019-81CFC0D3083C}"/>
    <dgm:cxn modelId="{E0314F6F-FF21-4E4E-948B-27EDBE00737A}" srcId="{1A9F3035-0989-425C-AB25-E6C19F734A85}" destId="{E3EE545A-D288-42B9-8E77-454493D6BF82}" srcOrd="2" destOrd="0" parTransId="{B820B828-7515-4E09-A0DB-B3E670A91189}" sibTransId="{3BC90D7A-895D-4A79-92F6-1593129D8E62}"/>
    <dgm:cxn modelId="{B6BEA074-38AD-9A43-ABDF-D94476634A19}" type="presOf" srcId="{F2F98028-2762-4C4F-98EB-1F868E5B9B25}" destId="{63F65A1E-F912-C74E-B1C0-C45FBCAB5565}" srcOrd="0" destOrd="0" presId="urn:microsoft.com/office/officeart/2016/7/layout/VerticalSolidActionList"/>
    <dgm:cxn modelId="{FADE26A1-9C3B-4169-9F59-3C6F9CAB19D5}" srcId="{1A9F3035-0989-425C-AB25-E6C19F734A85}" destId="{3C0902F0-B10C-4B37-95EB-6F80854A2A9F}" srcOrd="0" destOrd="0" parTransId="{F14DDDB3-FC34-469D-A49F-C6AEBFFB723F}" sibTransId="{7B3A7C78-3AB0-417F-9136-38F1D27132F5}"/>
    <dgm:cxn modelId="{8BDBB3CC-6FC1-3D45-A767-31867B172BCA}" type="presOf" srcId="{3C0902F0-B10C-4B37-95EB-6F80854A2A9F}" destId="{C33A0DE9-0596-0144-BC43-67CD313D799D}" srcOrd="0" destOrd="0" presId="urn:microsoft.com/office/officeart/2016/7/layout/VerticalSolidActionList"/>
    <dgm:cxn modelId="{AB6B3CD3-1024-46D2-9087-D2E23CE534F4}" srcId="{1A9F3035-0989-425C-AB25-E6C19F734A85}" destId="{F2F98028-2762-4C4F-98EB-1F868E5B9B25}" srcOrd="1" destOrd="0" parTransId="{6B0CB46D-FC16-48B5-BFEF-E84F5E2E26A3}" sibTransId="{CF77C4DC-5B3D-45FD-A95B-85B2889A07EA}"/>
    <dgm:cxn modelId="{C42A40EB-6CD0-432D-884E-807E99BE1A87}" srcId="{F2F98028-2762-4C4F-98EB-1F868E5B9B25}" destId="{80BB5018-E8A4-4A5B-9E5D-87849D0D93D8}" srcOrd="0" destOrd="0" parTransId="{BBC98B49-8E6C-41CE-9354-541FDF46B559}" sibTransId="{DDBFF611-A74D-42E3-8F8B-DE832E511E75}"/>
    <dgm:cxn modelId="{76ADA3FF-AABD-2D41-A7E3-76B26CC0510B}" type="presOf" srcId="{6CE3E127-E385-40C5-A250-092D12D2F232}" destId="{609F8C3D-9718-BE4B-8CB1-EA443A2E1C51}" srcOrd="0" destOrd="0" presId="urn:microsoft.com/office/officeart/2016/7/layout/VerticalSolidActionList"/>
    <dgm:cxn modelId="{8F728C15-937C-A548-BB73-48E2928EE128}" type="presParOf" srcId="{4671A857-CBD9-0446-B85E-76E3B29A9145}" destId="{0DD6F1C8-5235-B74E-9A05-CD85A74CC101}" srcOrd="0" destOrd="0" presId="urn:microsoft.com/office/officeart/2016/7/layout/VerticalSolidActionList"/>
    <dgm:cxn modelId="{C2B4C400-4CEA-1D44-B3C8-42BD882EE45C}" type="presParOf" srcId="{0DD6F1C8-5235-B74E-9A05-CD85A74CC101}" destId="{C33A0DE9-0596-0144-BC43-67CD313D799D}" srcOrd="0" destOrd="0" presId="urn:microsoft.com/office/officeart/2016/7/layout/VerticalSolidActionList"/>
    <dgm:cxn modelId="{F573271E-8D07-174A-94CD-6AC6FB058EEA}" type="presParOf" srcId="{0DD6F1C8-5235-B74E-9A05-CD85A74CC101}" destId="{609F8C3D-9718-BE4B-8CB1-EA443A2E1C51}" srcOrd="1" destOrd="0" presId="urn:microsoft.com/office/officeart/2016/7/layout/VerticalSolidActionList"/>
    <dgm:cxn modelId="{A985A610-0B50-3C49-AB25-C86F4C4324E2}" type="presParOf" srcId="{4671A857-CBD9-0446-B85E-76E3B29A9145}" destId="{1EC3D71B-1EF7-D34D-AE8E-B208CE77BD55}" srcOrd="1" destOrd="0" presId="urn:microsoft.com/office/officeart/2016/7/layout/VerticalSolidActionList"/>
    <dgm:cxn modelId="{34BE19D8-DAAE-E34D-A8C9-57A9E22ECB7C}" type="presParOf" srcId="{4671A857-CBD9-0446-B85E-76E3B29A9145}" destId="{D1A58ACD-2177-8440-944C-51D9F6382AF7}" srcOrd="2" destOrd="0" presId="urn:microsoft.com/office/officeart/2016/7/layout/VerticalSolidActionList"/>
    <dgm:cxn modelId="{085459DF-02EF-EC4D-9785-CD3A8C3ED7D1}" type="presParOf" srcId="{D1A58ACD-2177-8440-944C-51D9F6382AF7}" destId="{63F65A1E-F912-C74E-B1C0-C45FBCAB5565}" srcOrd="0" destOrd="0" presId="urn:microsoft.com/office/officeart/2016/7/layout/VerticalSolidActionList"/>
    <dgm:cxn modelId="{E8179FEA-2283-2F47-AF1C-6F321359247F}" type="presParOf" srcId="{D1A58ACD-2177-8440-944C-51D9F6382AF7}" destId="{C6BDAD28-1DF2-F842-B609-865855BC07FB}" srcOrd="1" destOrd="0" presId="urn:microsoft.com/office/officeart/2016/7/layout/VerticalSolidActionList"/>
    <dgm:cxn modelId="{6538092D-814E-8842-A3C9-DA5D1C296060}" type="presParOf" srcId="{4671A857-CBD9-0446-B85E-76E3B29A9145}" destId="{FAFDB47B-E6DD-A64A-87FA-8E8C844B6271}" srcOrd="3" destOrd="0" presId="urn:microsoft.com/office/officeart/2016/7/layout/VerticalSolidActionList"/>
    <dgm:cxn modelId="{76552C60-BFA7-4742-B918-E2248A4C166E}" type="presParOf" srcId="{4671A857-CBD9-0446-B85E-76E3B29A9145}" destId="{84BC3A2B-A0F6-9A47-9285-763A8B89FB60}" srcOrd="4" destOrd="0" presId="urn:microsoft.com/office/officeart/2016/7/layout/VerticalSolidActionList"/>
    <dgm:cxn modelId="{4DA58E2B-DC4F-B040-9D8F-6B7AF35A20D8}" type="presParOf" srcId="{84BC3A2B-A0F6-9A47-9285-763A8B89FB60}" destId="{9E2E088E-6B50-AB46-9FAB-2F7581712071}" srcOrd="0" destOrd="0" presId="urn:microsoft.com/office/officeart/2016/7/layout/VerticalSolidActionList"/>
    <dgm:cxn modelId="{A627054E-3168-3947-A685-71A4B292DFB6}" type="presParOf" srcId="{84BC3A2B-A0F6-9A47-9285-763A8B89FB60}" destId="{DAE356CF-458D-D749-A76E-C9052F1755E3}"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14C66A-EB1D-4D59-BD5C-C37AA8F95B80}"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91345B55-D1FB-4519-844B-6252F9E75714}">
      <dgm:prSet/>
      <dgm:spPr/>
      <dgm:t>
        <a:bodyPr/>
        <a:lstStyle/>
        <a:p>
          <a:r>
            <a:rPr lang="en-US" dirty="0">
              <a:solidFill>
                <a:schemeClr val="bg1"/>
              </a:solidFill>
              <a:latin typeface="Courier New" panose="02070309020205020404" pitchFamily="49" charset="0"/>
              <a:cs typeface="Courier New" panose="02070309020205020404" pitchFamily="49" charset="0"/>
            </a:rPr>
            <a:t>find / -name passwd</a:t>
          </a:r>
        </a:p>
      </dgm:t>
    </dgm:pt>
    <dgm:pt modelId="{B90A12FD-D31D-4730-A772-2A4EE554A90C}" type="parTrans" cxnId="{B83FE0E6-6163-4A91-B5B6-CAFDF4109180}">
      <dgm:prSet/>
      <dgm:spPr/>
      <dgm:t>
        <a:bodyPr/>
        <a:lstStyle/>
        <a:p>
          <a:endParaRPr lang="en-US"/>
        </a:p>
      </dgm:t>
    </dgm:pt>
    <dgm:pt modelId="{71033361-C281-4B71-BB3A-109C9454E2DA}" type="sibTrans" cxnId="{B83FE0E6-6163-4A91-B5B6-CAFDF4109180}">
      <dgm:prSet/>
      <dgm:spPr/>
      <dgm:t>
        <a:bodyPr/>
        <a:lstStyle/>
        <a:p>
          <a:endParaRPr lang="en-US"/>
        </a:p>
      </dgm:t>
    </dgm:pt>
    <dgm:pt modelId="{7341DF09-FEF2-4E2D-BAE1-4DE67AF0CFDC}">
      <dgm:prSet/>
      <dgm:spPr/>
      <dgm:t>
        <a:bodyPr/>
        <a:lstStyle/>
        <a:p>
          <a:r>
            <a:rPr lang="en-US" dirty="0">
              <a:solidFill>
                <a:schemeClr val="bg1"/>
              </a:solidFill>
              <a:latin typeface="Courier New" panose="02070309020205020404" pitchFamily="49" charset="0"/>
              <a:cs typeface="Courier New" panose="02070309020205020404" pitchFamily="49" charset="0"/>
            </a:rPr>
            <a:t>find  ~ –</a:t>
          </a:r>
          <a:r>
            <a:rPr lang="en-US" dirty="0" err="1">
              <a:solidFill>
                <a:schemeClr val="bg1"/>
              </a:solidFill>
              <a:latin typeface="Courier New" panose="02070309020205020404" pitchFamily="49" charset="0"/>
              <a:cs typeface="Courier New" panose="02070309020205020404" pitchFamily="49" charset="0"/>
            </a:rPr>
            <a:t>mtime</a:t>
          </a:r>
          <a:r>
            <a:rPr lang="en-US" dirty="0">
              <a:solidFill>
                <a:schemeClr val="bg1"/>
              </a:solidFill>
              <a:latin typeface="Courier New" panose="02070309020205020404" pitchFamily="49" charset="0"/>
              <a:cs typeface="Courier New" panose="02070309020205020404" pitchFamily="49" charset="0"/>
            </a:rPr>
            <a:t> -1 </a:t>
          </a:r>
        </a:p>
      </dgm:t>
    </dgm:pt>
    <dgm:pt modelId="{87D2DF5F-8FAE-4CAE-ABE7-A017ED5B86AD}" type="parTrans" cxnId="{7321D198-C6DB-47C7-A6FC-7E170E09B6AC}">
      <dgm:prSet/>
      <dgm:spPr/>
      <dgm:t>
        <a:bodyPr/>
        <a:lstStyle/>
        <a:p>
          <a:endParaRPr lang="en-US"/>
        </a:p>
      </dgm:t>
    </dgm:pt>
    <dgm:pt modelId="{F5DCA4CC-2D13-44EA-B098-864EAFE606F3}" type="sibTrans" cxnId="{7321D198-C6DB-47C7-A6FC-7E170E09B6AC}">
      <dgm:prSet/>
      <dgm:spPr/>
      <dgm:t>
        <a:bodyPr/>
        <a:lstStyle/>
        <a:p>
          <a:endParaRPr lang="en-US"/>
        </a:p>
      </dgm:t>
    </dgm:pt>
    <dgm:pt modelId="{BFC67D45-5E57-44C7-BA87-3391D115DE14}">
      <dgm:prSet/>
      <dgm:spPr/>
      <dgm:t>
        <a:bodyPr/>
        <a:lstStyle/>
        <a:p>
          <a:r>
            <a:rPr lang="en-US" dirty="0">
              <a:solidFill>
                <a:schemeClr val="bg1"/>
              </a:solidFill>
              <a:latin typeface="Courier New" panose="02070309020205020404" pitchFamily="49" charset="0"/>
              <a:cs typeface="Courier New" panose="02070309020205020404" pitchFamily="49" charset="0"/>
            </a:rPr>
            <a:t>find ~ –</a:t>
          </a:r>
          <a:r>
            <a:rPr lang="en-US" dirty="0" err="1">
              <a:solidFill>
                <a:schemeClr val="bg1"/>
              </a:solidFill>
              <a:latin typeface="Courier New" panose="02070309020205020404" pitchFamily="49" charset="0"/>
              <a:cs typeface="Courier New" panose="02070309020205020404" pitchFamily="49" charset="0"/>
            </a:rPr>
            <a:t>ctime</a:t>
          </a:r>
          <a:r>
            <a:rPr lang="en-US" dirty="0">
              <a:solidFill>
                <a:schemeClr val="bg1"/>
              </a:solidFill>
              <a:latin typeface="Courier New" panose="02070309020205020404" pitchFamily="49" charset="0"/>
              <a:cs typeface="Courier New" panose="02070309020205020404" pitchFamily="49" charset="0"/>
            </a:rPr>
            <a:t> -1 –name foo</a:t>
          </a:r>
        </a:p>
      </dgm:t>
    </dgm:pt>
    <dgm:pt modelId="{238DA332-30D3-47B2-943F-029257275F91}" type="parTrans" cxnId="{5EB7939F-0107-4A46-A599-EC0E81D199FD}">
      <dgm:prSet/>
      <dgm:spPr/>
      <dgm:t>
        <a:bodyPr/>
        <a:lstStyle/>
        <a:p>
          <a:endParaRPr lang="en-US"/>
        </a:p>
      </dgm:t>
    </dgm:pt>
    <dgm:pt modelId="{F758BAC3-4E5D-4C77-A53A-725A65381BB9}" type="sibTrans" cxnId="{5EB7939F-0107-4A46-A599-EC0E81D199FD}">
      <dgm:prSet/>
      <dgm:spPr/>
      <dgm:t>
        <a:bodyPr/>
        <a:lstStyle/>
        <a:p>
          <a:endParaRPr lang="en-US"/>
        </a:p>
      </dgm:t>
    </dgm:pt>
    <dgm:pt modelId="{0952AC08-4191-416E-978C-7BF673E72FEA}">
      <dgm:prSet/>
      <dgm:spPr/>
      <dgm:t>
        <a:bodyPr/>
        <a:lstStyle/>
        <a:p>
          <a:r>
            <a:rPr lang="en-US" dirty="0">
              <a:solidFill>
                <a:schemeClr val="bg1"/>
              </a:solidFill>
              <a:latin typeface="Courier New" panose="02070309020205020404" pitchFamily="49" charset="0"/>
              <a:cs typeface="Courier New" panose="02070309020205020404" pitchFamily="49" charset="0"/>
            </a:rPr>
            <a:t>find /var/log –</a:t>
          </a:r>
          <a:r>
            <a:rPr lang="en-US" dirty="0" err="1">
              <a:solidFill>
                <a:schemeClr val="bg1"/>
              </a:solidFill>
              <a:latin typeface="Courier New" panose="02070309020205020404" pitchFamily="49" charset="0"/>
              <a:cs typeface="Courier New" panose="02070309020205020404" pitchFamily="49" charset="0"/>
            </a:rPr>
            <a:t>mtime</a:t>
          </a:r>
          <a:r>
            <a:rPr lang="en-US" dirty="0">
              <a:solidFill>
                <a:schemeClr val="bg1"/>
              </a:solidFill>
              <a:latin typeface="Courier New" panose="02070309020205020404" pitchFamily="49" charset="0"/>
              <a:cs typeface="Courier New" panose="02070309020205020404" pitchFamily="49" charset="0"/>
            </a:rPr>
            <a:t> +7 –exec rm {} \; </a:t>
          </a:r>
        </a:p>
      </dgm:t>
    </dgm:pt>
    <dgm:pt modelId="{99E06DC3-9839-4217-A8BF-9782F4E7FC7F}" type="parTrans" cxnId="{AFFBEEE1-A8E1-40A0-AEDE-A4437B32D713}">
      <dgm:prSet/>
      <dgm:spPr/>
      <dgm:t>
        <a:bodyPr/>
        <a:lstStyle/>
        <a:p>
          <a:endParaRPr lang="en-US"/>
        </a:p>
      </dgm:t>
    </dgm:pt>
    <dgm:pt modelId="{495D451D-CBA5-4AF7-A54D-0B9B590992F4}" type="sibTrans" cxnId="{AFFBEEE1-A8E1-40A0-AEDE-A4437B32D713}">
      <dgm:prSet/>
      <dgm:spPr/>
      <dgm:t>
        <a:bodyPr/>
        <a:lstStyle/>
        <a:p>
          <a:endParaRPr lang="en-US"/>
        </a:p>
      </dgm:t>
    </dgm:pt>
    <dgm:pt modelId="{69656F5B-6D5D-0B4A-ACD4-D35F9B658635}" type="pres">
      <dgm:prSet presAssocID="{DA14C66A-EB1D-4D59-BD5C-C37AA8F95B80}" presName="linear" presStyleCnt="0">
        <dgm:presLayoutVars>
          <dgm:animLvl val="lvl"/>
          <dgm:resizeHandles val="exact"/>
        </dgm:presLayoutVars>
      </dgm:prSet>
      <dgm:spPr/>
    </dgm:pt>
    <dgm:pt modelId="{7A6BE008-9D1C-CD48-9320-AF76FDFBD024}" type="pres">
      <dgm:prSet presAssocID="{91345B55-D1FB-4519-844B-6252F9E75714}" presName="parentText" presStyleLbl="node1" presStyleIdx="0" presStyleCnt="4">
        <dgm:presLayoutVars>
          <dgm:chMax val="0"/>
          <dgm:bulletEnabled val="1"/>
        </dgm:presLayoutVars>
      </dgm:prSet>
      <dgm:spPr/>
    </dgm:pt>
    <dgm:pt modelId="{44F37CC0-4327-EC4D-A820-E0FA4B70C00E}" type="pres">
      <dgm:prSet presAssocID="{71033361-C281-4B71-BB3A-109C9454E2DA}" presName="spacer" presStyleCnt="0"/>
      <dgm:spPr/>
    </dgm:pt>
    <dgm:pt modelId="{10EFE015-234B-EF4E-AE27-C0AB53FD67A3}" type="pres">
      <dgm:prSet presAssocID="{7341DF09-FEF2-4E2D-BAE1-4DE67AF0CFDC}" presName="parentText" presStyleLbl="node1" presStyleIdx="1" presStyleCnt="4">
        <dgm:presLayoutVars>
          <dgm:chMax val="0"/>
          <dgm:bulletEnabled val="1"/>
        </dgm:presLayoutVars>
      </dgm:prSet>
      <dgm:spPr/>
    </dgm:pt>
    <dgm:pt modelId="{1701D490-89B0-BA42-ADA5-F107843194F1}" type="pres">
      <dgm:prSet presAssocID="{F5DCA4CC-2D13-44EA-B098-864EAFE606F3}" presName="spacer" presStyleCnt="0"/>
      <dgm:spPr/>
    </dgm:pt>
    <dgm:pt modelId="{A3EA22E7-6D32-EB44-8589-3429D8C4D966}" type="pres">
      <dgm:prSet presAssocID="{BFC67D45-5E57-44C7-BA87-3391D115DE14}" presName="parentText" presStyleLbl="node1" presStyleIdx="2" presStyleCnt="4">
        <dgm:presLayoutVars>
          <dgm:chMax val="0"/>
          <dgm:bulletEnabled val="1"/>
        </dgm:presLayoutVars>
      </dgm:prSet>
      <dgm:spPr/>
    </dgm:pt>
    <dgm:pt modelId="{F466AF5E-753C-FE4A-9E99-6F732E7AEA98}" type="pres">
      <dgm:prSet presAssocID="{F758BAC3-4E5D-4C77-A53A-725A65381BB9}" presName="spacer" presStyleCnt="0"/>
      <dgm:spPr/>
    </dgm:pt>
    <dgm:pt modelId="{586F8C34-5A08-8A43-B2E0-B5569C7BE496}" type="pres">
      <dgm:prSet presAssocID="{0952AC08-4191-416E-978C-7BF673E72FEA}" presName="parentText" presStyleLbl="node1" presStyleIdx="3" presStyleCnt="4">
        <dgm:presLayoutVars>
          <dgm:chMax val="0"/>
          <dgm:bulletEnabled val="1"/>
        </dgm:presLayoutVars>
      </dgm:prSet>
      <dgm:spPr/>
    </dgm:pt>
  </dgm:ptLst>
  <dgm:cxnLst>
    <dgm:cxn modelId="{F20DC802-9E74-A842-B6F0-3DBC10B49972}" type="presOf" srcId="{91345B55-D1FB-4519-844B-6252F9E75714}" destId="{7A6BE008-9D1C-CD48-9320-AF76FDFBD024}" srcOrd="0" destOrd="0" presId="urn:microsoft.com/office/officeart/2005/8/layout/vList2"/>
    <dgm:cxn modelId="{A5BF120D-A917-534C-9501-64AFAD607382}" type="presOf" srcId="{0952AC08-4191-416E-978C-7BF673E72FEA}" destId="{586F8C34-5A08-8A43-B2E0-B5569C7BE496}" srcOrd="0" destOrd="0" presId="urn:microsoft.com/office/officeart/2005/8/layout/vList2"/>
    <dgm:cxn modelId="{58ABA955-D842-0240-BBFB-1B0566BA515C}" type="presOf" srcId="{DA14C66A-EB1D-4D59-BD5C-C37AA8F95B80}" destId="{69656F5B-6D5D-0B4A-ACD4-D35F9B658635}" srcOrd="0" destOrd="0" presId="urn:microsoft.com/office/officeart/2005/8/layout/vList2"/>
    <dgm:cxn modelId="{7321D198-C6DB-47C7-A6FC-7E170E09B6AC}" srcId="{DA14C66A-EB1D-4D59-BD5C-C37AA8F95B80}" destId="{7341DF09-FEF2-4E2D-BAE1-4DE67AF0CFDC}" srcOrd="1" destOrd="0" parTransId="{87D2DF5F-8FAE-4CAE-ABE7-A017ED5B86AD}" sibTransId="{F5DCA4CC-2D13-44EA-B098-864EAFE606F3}"/>
    <dgm:cxn modelId="{5EB7939F-0107-4A46-A599-EC0E81D199FD}" srcId="{DA14C66A-EB1D-4D59-BD5C-C37AA8F95B80}" destId="{BFC67D45-5E57-44C7-BA87-3391D115DE14}" srcOrd="2" destOrd="0" parTransId="{238DA332-30D3-47B2-943F-029257275F91}" sibTransId="{F758BAC3-4E5D-4C77-A53A-725A65381BB9}"/>
    <dgm:cxn modelId="{6F205CCD-FEFE-F444-8093-41FB2FC8B0C3}" type="presOf" srcId="{7341DF09-FEF2-4E2D-BAE1-4DE67AF0CFDC}" destId="{10EFE015-234B-EF4E-AE27-C0AB53FD67A3}" srcOrd="0" destOrd="0" presId="urn:microsoft.com/office/officeart/2005/8/layout/vList2"/>
    <dgm:cxn modelId="{AFFBEEE1-A8E1-40A0-AEDE-A4437B32D713}" srcId="{DA14C66A-EB1D-4D59-BD5C-C37AA8F95B80}" destId="{0952AC08-4191-416E-978C-7BF673E72FEA}" srcOrd="3" destOrd="0" parTransId="{99E06DC3-9839-4217-A8BF-9782F4E7FC7F}" sibTransId="{495D451D-CBA5-4AF7-A54D-0B9B590992F4}"/>
    <dgm:cxn modelId="{B83FE0E6-6163-4A91-B5B6-CAFDF4109180}" srcId="{DA14C66A-EB1D-4D59-BD5C-C37AA8F95B80}" destId="{91345B55-D1FB-4519-844B-6252F9E75714}" srcOrd="0" destOrd="0" parTransId="{B90A12FD-D31D-4730-A772-2A4EE554A90C}" sibTransId="{71033361-C281-4B71-BB3A-109C9454E2DA}"/>
    <dgm:cxn modelId="{CBD9E3FE-1F24-F44F-AFE7-83CFF1D5E55A}" type="presOf" srcId="{BFC67D45-5E57-44C7-BA87-3391D115DE14}" destId="{A3EA22E7-6D32-EB44-8589-3429D8C4D966}" srcOrd="0" destOrd="0" presId="urn:microsoft.com/office/officeart/2005/8/layout/vList2"/>
    <dgm:cxn modelId="{0EE24BF6-C27A-4A4E-A033-59ED96720104}" type="presParOf" srcId="{69656F5B-6D5D-0B4A-ACD4-D35F9B658635}" destId="{7A6BE008-9D1C-CD48-9320-AF76FDFBD024}" srcOrd="0" destOrd="0" presId="urn:microsoft.com/office/officeart/2005/8/layout/vList2"/>
    <dgm:cxn modelId="{AC80707F-2110-F641-BE5C-59E0FC0F484A}" type="presParOf" srcId="{69656F5B-6D5D-0B4A-ACD4-D35F9B658635}" destId="{44F37CC0-4327-EC4D-A820-E0FA4B70C00E}" srcOrd="1" destOrd="0" presId="urn:microsoft.com/office/officeart/2005/8/layout/vList2"/>
    <dgm:cxn modelId="{75FCBC8D-708D-254B-9F0F-6C7CEDBC6AC8}" type="presParOf" srcId="{69656F5B-6D5D-0B4A-ACD4-D35F9B658635}" destId="{10EFE015-234B-EF4E-AE27-C0AB53FD67A3}" srcOrd="2" destOrd="0" presId="urn:microsoft.com/office/officeart/2005/8/layout/vList2"/>
    <dgm:cxn modelId="{4DEE2E98-0630-1344-A684-445EDC44E97F}" type="presParOf" srcId="{69656F5B-6D5D-0B4A-ACD4-D35F9B658635}" destId="{1701D490-89B0-BA42-ADA5-F107843194F1}" srcOrd="3" destOrd="0" presId="urn:microsoft.com/office/officeart/2005/8/layout/vList2"/>
    <dgm:cxn modelId="{21A57E1D-04CB-4B4C-93B1-1D50A4B133B9}" type="presParOf" srcId="{69656F5B-6D5D-0B4A-ACD4-D35F9B658635}" destId="{A3EA22E7-6D32-EB44-8589-3429D8C4D966}" srcOrd="4" destOrd="0" presId="urn:microsoft.com/office/officeart/2005/8/layout/vList2"/>
    <dgm:cxn modelId="{2745B6C9-E071-2C4E-B5B4-435E67387869}" type="presParOf" srcId="{69656F5B-6D5D-0B4A-ACD4-D35F9B658635}" destId="{F466AF5E-753C-FE4A-9E99-6F732E7AEA98}" srcOrd="5" destOrd="0" presId="urn:microsoft.com/office/officeart/2005/8/layout/vList2"/>
    <dgm:cxn modelId="{5D0A2489-186D-EE43-8DAB-2B10C594CE53}" type="presParOf" srcId="{69656F5B-6D5D-0B4A-ACD4-D35F9B658635}" destId="{586F8C34-5A08-8A43-B2E0-B5569C7BE49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DFFFB-3EBE-4D01-BEE6-4F4BC71C14BB}">
      <dsp:nvSpPr>
        <dsp:cNvPr id="0" name=""/>
        <dsp:cNvSpPr/>
      </dsp:nvSpPr>
      <dsp:spPr>
        <a:xfrm>
          <a:off x="0" y="3150"/>
          <a:ext cx="7915275" cy="41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F3CC6-0DE1-4E99-B533-60090DAD8CEE}">
      <dsp:nvSpPr>
        <dsp:cNvPr id="0" name=""/>
        <dsp:cNvSpPr/>
      </dsp:nvSpPr>
      <dsp:spPr>
        <a:xfrm>
          <a:off x="124872" y="96030"/>
          <a:ext cx="227041" cy="2270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6F5A77-9FD2-43C5-AFC3-34B1D1C616DF}">
      <dsp:nvSpPr>
        <dsp:cNvPr id="0" name=""/>
        <dsp:cNvSpPr/>
      </dsp:nvSpPr>
      <dsp:spPr>
        <a:xfrm>
          <a:off x="476786" y="3150"/>
          <a:ext cx="3561873"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844550">
            <a:lnSpc>
              <a:spcPct val="100000"/>
            </a:lnSpc>
            <a:spcBef>
              <a:spcPct val="0"/>
            </a:spcBef>
            <a:spcAft>
              <a:spcPct val="35000"/>
            </a:spcAft>
            <a:buNone/>
          </a:pPr>
          <a:r>
            <a:rPr lang="en-US" sz="1900" kern="1200"/>
            <a:t>Work</a:t>
          </a:r>
        </a:p>
      </dsp:txBody>
      <dsp:txXfrm>
        <a:off x="476786" y="3150"/>
        <a:ext cx="3561873" cy="412801"/>
      </dsp:txXfrm>
    </dsp:sp>
    <dsp:sp modelId="{67873880-2F96-4274-8F58-32AB6EB786E4}">
      <dsp:nvSpPr>
        <dsp:cNvPr id="0" name=""/>
        <dsp:cNvSpPr/>
      </dsp:nvSpPr>
      <dsp:spPr>
        <a:xfrm>
          <a:off x="4038659" y="3150"/>
          <a:ext cx="3876149"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488950">
            <a:lnSpc>
              <a:spcPct val="100000"/>
            </a:lnSpc>
            <a:spcBef>
              <a:spcPct val="0"/>
            </a:spcBef>
            <a:spcAft>
              <a:spcPct val="35000"/>
            </a:spcAft>
            <a:buNone/>
          </a:pPr>
          <a:r>
            <a:rPr lang="en-US" sz="1100" kern="1200" dirty="0"/>
            <a:t>Work through this slideshow at your leisure</a:t>
          </a:r>
        </a:p>
      </dsp:txBody>
      <dsp:txXfrm>
        <a:off x="4038659" y="3150"/>
        <a:ext cx="3876149" cy="412801"/>
      </dsp:txXfrm>
    </dsp:sp>
    <dsp:sp modelId="{E83C2219-FE5E-42F9-9ACC-868ABCBE60CF}">
      <dsp:nvSpPr>
        <dsp:cNvPr id="0" name=""/>
        <dsp:cNvSpPr/>
      </dsp:nvSpPr>
      <dsp:spPr>
        <a:xfrm>
          <a:off x="0" y="519152"/>
          <a:ext cx="7915275" cy="41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57DCA-69AA-4008-80E2-CF8D1D8F9084}">
      <dsp:nvSpPr>
        <dsp:cNvPr id="0" name=""/>
        <dsp:cNvSpPr/>
      </dsp:nvSpPr>
      <dsp:spPr>
        <a:xfrm>
          <a:off x="124872" y="612033"/>
          <a:ext cx="227041" cy="2270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BF84CE-801C-4CA7-8714-9470545294F8}">
      <dsp:nvSpPr>
        <dsp:cNvPr id="0" name=""/>
        <dsp:cNvSpPr/>
      </dsp:nvSpPr>
      <dsp:spPr>
        <a:xfrm>
          <a:off x="476786" y="519152"/>
          <a:ext cx="3561873"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844550">
            <a:lnSpc>
              <a:spcPct val="100000"/>
            </a:lnSpc>
            <a:spcBef>
              <a:spcPct val="0"/>
            </a:spcBef>
            <a:spcAft>
              <a:spcPct val="35000"/>
            </a:spcAft>
            <a:buNone/>
          </a:pPr>
          <a:r>
            <a:rPr lang="en-US" sz="1900" kern="1200"/>
            <a:t>Skip</a:t>
          </a:r>
        </a:p>
      </dsp:txBody>
      <dsp:txXfrm>
        <a:off x="476786" y="519152"/>
        <a:ext cx="3561873" cy="412801"/>
      </dsp:txXfrm>
    </dsp:sp>
    <dsp:sp modelId="{C2B53C6A-CCAC-4635-A134-BB9D8C62AB73}">
      <dsp:nvSpPr>
        <dsp:cNvPr id="0" name=""/>
        <dsp:cNvSpPr/>
      </dsp:nvSpPr>
      <dsp:spPr>
        <a:xfrm>
          <a:off x="4038659" y="519152"/>
          <a:ext cx="3876149"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488950">
            <a:lnSpc>
              <a:spcPct val="100000"/>
            </a:lnSpc>
            <a:spcBef>
              <a:spcPct val="0"/>
            </a:spcBef>
            <a:spcAft>
              <a:spcPct val="35000"/>
            </a:spcAft>
            <a:buNone/>
          </a:pPr>
          <a:r>
            <a:rPr lang="en-US" sz="1100" kern="1200"/>
            <a:t>Skip sections you already know</a:t>
          </a:r>
        </a:p>
      </dsp:txBody>
      <dsp:txXfrm>
        <a:off x="4038659" y="519152"/>
        <a:ext cx="3876149" cy="412801"/>
      </dsp:txXfrm>
    </dsp:sp>
    <dsp:sp modelId="{8A882C97-E624-4F1D-9558-C74D0143F904}">
      <dsp:nvSpPr>
        <dsp:cNvPr id="0" name=""/>
        <dsp:cNvSpPr/>
      </dsp:nvSpPr>
      <dsp:spPr>
        <a:xfrm>
          <a:off x="0" y="1035155"/>
          <a:ext cx="7915275" cy="41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7B216-4B0F-4FDC-B0F8-31495203A76F}">
      <dsp:nvSpPr>
        <dsp:cNvPr id="0" name=""/>
        <dsp:cNvSpPr/>
      </dsp:nvSpPr>
      <dsp:spPr>
        <a:xfrm>
          <a:off x="124872" y="1128035"/>
          <a:ext cx="227041" cy="2270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F64964-B6A9-48C1-94F8-A6617B1B6EA2}">
      <dsp:nvSpPr>
        <dsp:cNvPr id="0" name=""/>
        <dsp:cNvSpPr/>
      </dsp:nvSpPr>
      <dsp:spPr>
        <a:xfrm>
          <a:off x="476786" y="1035155"/>
          <a:ext cx="3561873"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844550">
            <a:lnSpc>
              <a:spcPct val="100000"/>
            </a:lnSpc>
            <a:spcBef>
              <a:spcPct val="0"/>
            </a:spcBef>
            <a:spcAft>
              <a:spcPct val="35000"/>
            </a:spcAft>
            <a:buNone/>
          </a:pPr>
          <a:r>
            <a:rPr lang="en-US" sz="1900" kern="1200"/>
            <a:t>Pieces</a:t>
          </a:r>
        </a:p>
      </dsp:txBody>
      <dsp:txXfrm>
        <a:off x="476786" y="1035155"/>
        <a:ext cx="3561873" cy="412801"/>
      </dsp:txXfrm>
    </dsp:sp>
    <dsp:sp modelId="{40C1CF03-F89E-48BC-A8EF-B00E01507FA0}">
      <dsp:nvSpPr>
        <dsp:cNvPr id="0" name=""/>
        <dsp:cNvSpPr/>
      </dsp:nvSpPr>
      <dsp:spPr>
        <a:xfrm>
          <a:off x="4038659" y="1035155"/>
          <a:ext cx="3876149"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488950">
            <a:lnSpc>
              <a:spcPct val="100000"/>
            </a:lnSpc>
            <a:spcBef>
              <a:spcPct val="0"/>
            </a:spcBef>
            <a:spcAft>
              <a:spcPct val="35000"/>
            </a:spcAft>
            <a:buNone/>
          </a:pPr>
          <a:r>
            <a:rPr lang="en-US" sz="1100" kern="1200"/>
            <a:t>Learn in pieces, don’t try to learn everything at once</a:t>
          </a:r>
        </a:p>
      </dsp:txBody>
      <dsp:txXfrm>
        <a:off x="4038659" y="1035155"/>
        <a:ext cx="3876149" cy="412801"/>
      </dsp:txXfrm>
    </dsp:sp>
    <dsp:sp modelId="{68CA93FC-56BA-4939-A05F-DA04349FB37B}">
      <dsp:nvSpPr>
        <dsp:cNvPr id="0" name=""/>
        <dsp:cNvSpPr/>
      </dsp:nvSpPr>
      <dsp:spPr>
        <a:xfrm>
          <a:off x="0" y="1551157"/>
          <a:ext cx="7915275" cy="41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F604A7-1689-4109-B69C-224C236F08E7}">
      <dsp:nvSpPr>
        <dsp:cNvPr id="0" name=""/>
        <dsp:cNvSpPr/>
      </dsp:nvSpPr>
      <dsp:spPr>
        <a:xfrm>
          <a:off x="124872" y="1644037"/>
          <a:ext cx="227041" cy="2270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0AAF3A-3462-41F0-8B0D-A02F173AEBD1}">
      <dsp:nvSpPr>
        <dsp:cNvPr id="0" name=""/>
        <dsp:cNvSpPr/>
      </dsp:nvSpPr>
      <dsp:spPr>
        <a:xfrm>
          <a:off x="476786" y="1551157"/>
          <a:ext cx="3561873"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844550">
            <a:lnSpc>
              <a:spcPct val="100000"/>
            </a:lnSpc>
            <a:spcBef>
              <a:spcPct val="0"/>
            </a:spcBef>
            <a:spcAft>
              <a:spcPct val="35000"/>
            </a:spcAft>
            <a:buNone/>
          </a:pPr>
          <a:r>
            <a:rPr lang="en-US" sz="1900" kern="1200" dirty="0"/>
            <a:t>Experiment</a:t>
          </a:r>
        </a:p>
      </dsp:txBody>
      <dsp:txXfrm>
        <a:off x="476786" y="1551157"/>
        <a:ext cx="3561873" cy="412801"/>
      </dsp:txXfrm>
    </dsp:sp>
    <dsp:sp modelId="{C405D2C8-327D-4BF1-BC60-5FCE3775A6A9}">
      <dsp:nvSpPr>
        <dsp:cNvPr id="0" name=""/>
        <dsp:cNvSpPr/>
      </dsp:nvSpPr>
      <dsp:spPr>
        <a:xfrm>
          <a:off x="4038659" y="1551157"/>
          <a:ext cx="3876149"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488950">
            <a:lnSpc>
              <a:spcPct val="100000"/>
            </a:lnSpc>
            <a:spcBef>
              <a:spcPct val="0"/>
            </a:spcBef>
            <a:spcAft>
              <a:spcPct val="35000"/>
            </a:spcAft>
            <a:buNone/>
          </a:pPr>
          <a:r>
            <a:rPr lang="en-US" sz="1100" kern="1200" dirty="0"/>
            <a:t>Experiment! Take the time to complete the ‘</a:t>
          </a:r>
          <a:r>
            <a:rPr lang="en-US" sz="1100" kern="1200" dirty="0" err="1"/>
            <a:t>execise</a:t>
          </a:r>
          <a:r>
            <a:rPr lang="en-US" sz="1100" kern="1200" dirty="0"/>
            <a:t>’ slides!</a:t>
          </a:r>
        </a:p>
      </dsp:txBody>
      <dsp:txXfrm>
        <a:off x="4038659" y="1551157"/>
        <a:ext cx="3876149" cy="412801"/>
      </dsp:txXfrm>
    </dsp:sp>
    <dsp:sp modelId="{FCDDCE19-9F40-4DA0-AB4B-8712AFDC3A59}">
      <dsp:nvSpPr>
        <dsp:cNvPr id="0" name=""/>
        <dsp:cNvSpPr/>
      </dsp:nvSpPr>
      <dsp:spPr>
        <a:xfrm>
          <a:off x="0" y="2067159"/>
          <a:ext cx="7915275" cy="412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C4EB4-7DE4-4579-8295-1181F38EA363}">
      <dsp:nvSpPr>
        <dsp:cNvPr id="0" name=""/>
        <dsp:cNvSpPr/>
      </dsp:nvSpPr>
      <dsp:spPr>
        <a:xfrm>
          <a:off x="124872" y="2160040"/>
          <a:ext cx="227041" cy="2270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795488-716C-4B78-868D-951A14541332}">
      <dsp:nvSpPr>
        <dsp:cNvPr id="0" name=""/>
        <dsp:cNvSpPr/>
      </dsp:nvSpPr>
      <dsp:spPr>
        <a:xfrm>
          <a:off x="476786" y="2067159"/>
          <a:ext cx="3561873"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844550">
            <a:lnSpc>
              <a:spcPct val="100000"/>
            </a:lnSpc>
            <a:spcBef>
              <a:spcPct val="0"/>
            </a:spcBef>
            <a:spcAft>
              <a:spcPct val="35000"/>
            </a:spcAft>
            <a:buNone/>
          </a:pPr>
          <a:r>
            <a:rPr lang="en-US" sz="1900" kern="1200"/>
            <a:t>Refer</a:t>
          </a:r>
        </a:p>
      </dsp:txBody>
      <dsp:txXfrm>
        <a:off x="476786" y="2067159"/>
        <a:ext cx="3561873" cy="412801"/>
      </dsp:txXfrm>
    </dsp:sp>
    <dsp:sp modelId="{622BBF70-B90D-404F-ACBB-F7D0CEBC8A69}">
      <dsp:nvSpPr>
        <dsp:cNvPr id="0" name=""/>
        <dsp:cNvSpPr/>
      </dsp:nvSpPr>
      <dsp:spPr>
        <a:xfrm>
          <a:off x="4038659" y="2067159"/>
          <a:ext cx="3876149" cy="412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688" tIns="43688" rIns="43688" bIns="43688" numCol="1" spcCol="1270" anchor="ctr" anchorCtr="0">
          <a:noAutofit/>
        </a:bodyPr>
        <a:lstStyle/>
        <a:p>
          <a:pPr marL="0" lvl="0" indent="0" algn="l" defTabSz="488950">
            <a:lnSpc>
              <a:spcPct val="100000"/>
            </a:lnSpc>
            <a:spcBef>
              <a:spcPct val="0"/>
            </a:spcBef>
            <a:spcAft>
              <a:spcPct val="35000"/>
            </a:spcAft>
            <a:buNone/>
          </a:pPr>
          <a:r>
            <a:rPr lang="en-US" sz="1100" kern="1200"/>
            <a:t>Use as a reference</a:t>
          </a:r>
        </a:p>
      </dsp:txBody>
      <dsp:txXfrm>
        <a:off x="4038659" y="2067159"/>
        <a:ext cx="3876149" cy="412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C94E0-417F-7E49-8370-AA4F591531FC}">
      <dsp:nvSpPr>
        <dsp:cNvPr id="0" name=""/>
        <dsp:cNvSpPr/>
      </dsp:nvSpPr>
      <dsp:spPr>
        <a:xfrm>
          <a:off x="0" y="2443168"/>
          <a:ext cx="4362450" cy="801902"/>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Oftentimes, it’s possible to find out information about a specific command by looking at the </a:t>
          </a:r>
          <a:r>
            <a:rPr lang="en-US" sz="1100" b="1" kern="1200" dirty="0">
              <a:solidFill>
                <a:schemeClr val="bg1"/>
              </a:solidFill>
            </a:rPr>
            <a:t>man page </a:t>
          </a:r>
          <a:r>
            <a:rPr lang="en-US" sz="1100" kern="1200" dirty="0">
              <a:solidFill>
                <a:schemeClr val="bg1"/>
              </a:solidFill>
            </a:rPr>
            <a:t>(short for ‘manual page’) for a command (more on this later) or by typing </a:t>
          </a:r>
          <a:r>
            <a:rPr lang="en-US" sz="1100" b="1" kern="1200" dirty="0">
              <a:solidFill>
                <a:schemeClr val="bg1"/>
              </a:solidFill>
              <a:latin typeface="Courier New" panose="02070309020205020404" pitchFamily="49" charset="0"/>
              <a:cs typeface="Courier New" panose="02070309020205020404" pitchFamily="49" charset="0"/>
            </a:rPr>
            <a:t>--help </a:t>
          </a:r>
          <a:r>
            <a:rPr lang="en-US" sz="1100" kern="1200" dirty="0">
              <a:solidFill>
                <a:schemeClr val="bg1"/>
              </a:solidFill>
            </a:rPr>
            <a:t>as the first and only argument</a:t>
          </a:r>
        </a:p>
      </dsp:txBody>
      <dsp:txXfrm>
        <a:off x="0" y="2443168"/>
        <a:ext cx="4362450" cy="801902"/>
      </dsp:txXfrm>
    </dsp:sp>
    <dsp:sp modelId="{95FC9708-5647-084B-92F4-21BE5D3CCF61}">
      <dsp:nvSpPr>
        <dsp:cNvPr id="0" name=""/>
        <dsp:cNvSpPr/>
      </dsp:nvSpPr>
      <dsp:spPr>
        <a:xfrm rot="10800000">
          <a:off x="0" y="1221870"/>
          <a:ext cx="4362450" cy="1233325"/>
        </a:xfrm>
        <a:prstGeom prst="upArrowCallou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Example: </a:t>
          </a:r>
          <a:r>
            <a:rPr lang="en-US" sz="1100" kern="1200" dirty="0">
              <a:solidFill>
                <a:schemeClr val="bg1"/>
              </a:solidFill>
            </a:rPr>
            <a:t>A copy program probably takes a source path (the file to copy) and a destination (the destination of the copy of the file)</a:t>
          </a:r>
        </a:p>
      </dsp:txBody>
      <dsp:txXfrm rot="10800000">
        <a:off x="0" y="1221870"/>
        <a:ext cx="4362450" cy="801378"/>
      </dsp:txXfrm>
    </dsp:sp>
    <dsp:sp modelId="{64CF28E0-21E2-A34C-9400-48A7B3353C05}">
      <dsp:nvSpPr>
        <dsp:cNvPr id="0" name=""/>
        <dsp:cNvSpPr/>
      </dsp:nvSpPr>
      <dsp:spPr>
        <a:xfrm rot="10800000">
          <a:off x="0" y="573"/>
          <a:ext cx="4362450" cy="1233325"/>
        </a:xfrm>
        <a:prstGeom prst="upArrowCallout">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Commands typically take </a:t>
          </a:r>
          <a:r>
            <a:rPr lang="en-US" sz="1100" b="1" kern="1200" dirty="0">
              <a:solidFill>
                <a:schemeClr val="bg1"/>
              </a:solidFill>
            </a:rPr>
            <a:t>arguments</a:t>
          </a:r>
          <a:r>
            <a:rPr lang="en-US" sz="1100" kern="1200" dirty="0">
              <a:solidFill>
                <a:schemeClr val="bg1"/>
              </a:solidFill>
            </a:rPr>
            <a:t>. Arguments are specific to each command.</a:t>
          </a:r>
        </a:p>
      </dsp:txBody>
      <dsp:txXfrm rot="10800000">
        <a:off x="0" y="573"/>
        <a:ext cx="4362450" cy="801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077D3-D8C3-47F5-B34A-0DC0B462F2FE}">
      <dsp:nvSpPr>
        <dsp:cNvPr id="0" name=""/>
        <dsp:cNvSpPr/>
      </dsp:nvSpPr>
      <dsp:spPr>
        <a:xfrm>
          <a:off x="0" y="2463"/>
          <a:ext cx="7915275" cy="7305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7124C-AEE9-4C1B-8346-AB02379DA12D}">
      <dsp:nvSpPr>
        <dsp:cNvPr id="0" name=""/>
        <dsp:cNvSpPr/>
      </dsp:nvSpPr>
      <dsp:spPr>
        <a:xfrm>
          <a:off x="220976" y="166825"/>
          <a:ext cx="402168" cy="401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FE7328-5CF6-4185-99F6-5ABC890986D2}">
      <dsp:nvSpPr>
        <dsp:cNvPr id="0" name=""/>
        <dsp:cNvSpPr/>
      </dsp:nvSpPr>
      <dsp:spPr>
        <a:xfrm>
          <a:off x="844121" y="2463"/>
          <a:ext cx="7004022" cy="73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387" tIns="77387" rIns="77387" bIns="77387" numCol="1" spcCol="1270" anchor="ctr" anchorCtr="0">
          <a:noAutofit/>
        </a:bodyPr>
        <a:lstStyle/>
        <a:p>
          <a:pPr marL="0" lvl="0" indent="0" algn="l" defTabSz="622300">
            <a:lnSpc>
              <a:spcPct val="100000"/>
            </a:lnSpc>
            <a:spcBef>
              <a:spcPct val="0"/>
            </a:spcBef>
            <a:spcAft>
              <a:spcPct val="35000"/>
            </a:spcAft>
            <a:buNone/>
          </a:pPr>
          <a:r>
            <a:rPr lang="en-US" sz="1400" b="0" kern="1200"/>
            <a:t>Man pages (short for “manual pages”) are a way to learn about various commands and system features</a:t>
          </a:r>
        </a:p>
      </dsp:txBody>
      <dsp:txXfrm>
        <a:off x="844121" y="2463"/>
        <a:ext cx="7004022" cy="731215"/>
      </dsp:txXfrm>
    </dsp:sp>
    <dsp:sp modelId="{5A33FA27-BC3A-4AA0-B075-FEBCDDC13D92}">
      <dsp:nvSpPr>
        <dsp:cNvPr id="0" name=""/>
        <dsp:cNvSpPr/>
      </dsp:nvSpPr>
      <dsp:spPr>
        <a:xfrm>
          <a:off x="0" y="896170"/>
          <a:ext cx="7915275" cy="7305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33967-A11F-449E-8C26-CD53C5CAE744}">
      <dsp:nvSpPr>
        <dsp:cNvPr id="0" name=""/>
        <dsp:cNvSpPr/>
      </dsp:nvSpPr>
      <dsp:spPr>
        <a:xfrm>
          <a:off x="220976" y="1060533"/>
          <a:ext cx="402168" cy="401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47FB6-8456-4873-A23D-0785EB02AA39}">
      <dsp:nvSpPr>
        <dsp:cNvPr id="0" name=""/>
        <dsp:cNvSpPr/>
      </dsp:nvSpPr>
      <dsp:spPr>
        <a:xfrm>
          <a:off x="844121" y="896170"/>
          <a:ext cx="3561873" cy="73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387" tIns="77387" rIns="77387" bIns="77387" numCol="1" spcCol="1270" anchor="ctr" anchorCtr="0">
          <a:noAutofit/>
        </a:bodyPr>
        <a:lstStyle/>
        <a:p>
          <a:pPr marL="0" lvl="0" indent="0" algn="l" defTabSz="622300">
            <a:lnSpc>
              <a:spcPct val="100000"/>
            </a:lnSpc>
            <a:spcBef>
              <a:spcPct val="0"/>
            </a:spcBef>
            <a:spcAft>
              <a:spcPct val="35000"/>
            </a:spcAft>
            <a:buNone/>
          </a:pPr>
          <a:r>
            <a:rPr lang="en-US" sz="1400" b="0" kern="1200"/>
            <a:t>You can read the man page by:</a:t>
          </a:r>
        </a:p>
      </dsp:txBody>
      <dsp:txXfrm>
        <a:off x="844121" y="896170"/>
        <a:ext cx="3561873" cy="731215"/>
      </dsp:txXfrm>
    </dsp:sp>
    <dsp:sp modelId="{8902EE99-8020-4E80-A750-825230B88041}">
      <dsp:nvSpPr>
        <dsp:cNvPr id="0" name=""/>
        <dsp:cNvSpPr/>
      </dsp:nvSpPr>
      <dsp:spPr>
        <a:xfrm>
          <a:off x="4405995" y="896170"/>
          <a:ext cx="3442148" cy="73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387" tIns="77387" rIns="77387" bIns="77387" numCol="1" spcCol="1270" anchor="ctr" anchorCtr="0">
          <a:noAutofit/>
        </a:bodyPr>
        <a:lstStyle/>
        <a:p>
          <a:pPr marL="0" lvl="0" indent="0" algn="l" defTabSz="488950">
            <a:lnSpc>
              <a:spcPct val="100000"/>
            </a:lnSpc>
            <a:spcBef>
              <a:spcPct val="0"/>
            </a:spcBef>
            <a:spcAft>
              <a:spcPct val="35000"/>
            </a:spcAft>
            <a:buNone/>
          </a:pPr>
          <a:r>
            <a:rPr lang="en-US" sz="1100" kern="1200" dirty="0"/>
            <a:t>Run: </a:t>
          </a:r>
          <a:r>
            <a:rPr lang="en-US" sz="1100" kern="1200" dirty="0">
              <a:latin typeface="Courier New" panose="02070309020205020404" pitchFamily="49" charset="0"/>
              <a:cs typeface="Courier New" panose="02070309020205020404" pitchFamily="49" charset="0"/>
            </a:rPr>
            <a:t>man &lt;</a:t>
          </a:r>
          <a:r>
            <a:rPr lang="en-US" sz="1100" kern="1200" dirty="0" err="1">
              <a:latin typeface="Courier New" panose="02070309020205020404" pitchFamily="49" charset="0"/>
              <a:cs typeface="Courier New" panose="02070309020205020404" pitchFamily="49" charset="0"/>
            </a:rPr>
            <a:t>somecommand</a:t>
          </a:r>
          <a:r>
            <a:rPr lang="en-US" sz="1100" kern="1200" dirty="0">
              <a:latin typeface="Courier New" panose="02070309020205020404" pitchFamily="49" charset="0"/>
              <a:cs typeface="Courier New" panose="02070309020205020404" pitchFamily="49" charset="0"/>
            </a:rPr>
            <a:t>&gt;</a:t>
          </a:r>
        </a:p>
        <a:p>
          <a:pPr marL="0" lvl="0" indent="0" algn="l" defTabSz="488950">
            <a:lnSpc>
              <a:spcPct val="100000"/>
            </a:lnSpc>
            <a:spcBef>
              <a:spcPct val="0"/>
            </a:spcBef>
            <a:spcAft>
              <a:spcPct val="35000"/>
            </a:spcAft>
            <a:buNone/>
          </a:pPr>
          <a:r>
            <a:rPr lang="en-US" sz="1100" kern="1200" dirty="0"/>
            <a:t>Use arrows to scroll</a:t>
          </a:r>
        </a:p>
        <a:p>
          <a:pPr marL="0" lvl="0" indent="0" algn="l" defTabSz="488950">
            <a:lnSpc>
              <a:spcPct val="100000"/>
            </a:lnSpc>
            <a:spcBef>
              <a:spcPct val="0"/>
            </a:spcBef>
            <a:spcAft>
              <a:spcPct val="35000"/>
            </a:spcAft>
            <a:buNone/>
          </a:pPr>
          <a:r>
            <a:rPr lang="en-US" sz="1100" kern="1200" dirty="0"/>
            <a:t>Press ‘q’ to quit the man page view and return to your normal terminal.</a:t>
          </a:r>
        </a:p>
      </dsp:txBody>
      <dsp:txXfrm>
        <a:off x="4405995" y="896170"/>
        <a:ext cx="3442148" cy="731215"/>
      </dsp:txXfrm>
    </dsp:sp>
    <dsp:sp modelId="{86E19E02-39BD-45E8-BC17-1C30AF56B165}">
      <dsp:nvSpPr>
        <dsp:cNvPr id="0" name=""/>
        <dsp:cNvSpPr/>
      </dsp:nvSpPr>
      <dsp:spPr>
        <a:xfrm>
          <a:off x="0" y="1789877"/>
          <a:ext cx="7915275" cy="7305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DE1BA-7A37-41F9-AC00-9D29B46BD3AA}">
      <dsp:nvSpPr>
        <dsp:cNvPr id="0" name=""/>
        <dsp:cNvSpPr/>
      </dsp:nvSpPr>
      <dsp:spPr>
        <a:xfrm>
          <a:off x="221192" y="1954240"/>
          <a:ext cx="402168" cy="4017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813AA0-A3EB-4814-9610-C537BB351296}">
      <dsp:nvSpPr>
        <dsp:cNvPr id="0" name=""/>
        <dsp:cNvSpPr/>
      </dsp:nvSpPr>
      <dsp:spPr>
        <a:xfrm>
          <a:off x="844553" y="1789877"/>
          <a:ext cx="7004022" cy="73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387" tIns="77387" rIns="77387" bIns="77387" numCol="1" spcCol="1270" anchor="ctr" anchorCtr="0">
          <a:noAutofit/>
        </a:bodyPr>
        <a:lstStyle/>
        <a:p>
          <a:pPr marL="0" lvl="0" indent="0" algn="l" defTabSz="622300">
            <a:lnSpc>
              <a:spcPct val="100000"/>
            </a:lnSpc>
            <a:spcBef>
              <a:spcPct val="0"/>
            </a:spcBef>
            <a:spcAft>
              <a:spcPct val="35000"/>
            </a:spcAft>
            <a:buNone/>
          </a:pPr>
          <a:r>
            <a:rPr lang="en-US" sz="1400" b="0" kern="1200" dirty="0"/>
            <a:t>Man pages are organized into sections according to the type of thing being documented. </a:t>
          </a:r>
          <a:r>
            <a:rPr lang="en-US" sz="1400" b="0" kern="1200" dirty="0">
              <a:latin typeface="Courier New" panose="02070309020205020404" pitchFamily="49" charset="0"/>
              <a:cs typeface="Courier New" panose="02070309020205020404" pitchFamily="49" charset="0"/>
            </a:rPr>
            <a:t>apropos</a:t>
          </a:r>
          <a:r>
            <a:rPr lang="en-US" sz="1400" b="0" kern="1200" dirty="0"/>
            <a:t> is a command to search man pages for a phrase in the name or description</a:t>
          </a:r>
        </a:p>
      </dsp:txBody>
      <dsp:txXfrm>
        <a:off x="844553" y="1789877"/>
        <a:ext cx="7004022" cy="7312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19346-C0FB-B640-814F-6750392E69E6}">
      <dsp:nvSpPr>
        <dsp:cNvPr id="0" name=""/>
        <dsp:cNvSpPr/>
      </dsp:nvSpPr>
      <dsp:spPr>
        <a:xfrm>
          <a:off x="1954550" y="765596"/>
          <a:ext cx="419149" cy="91440"/>
        </a:xfrm>
        <a:custGeom>
          <a:avLst/>
          <a:gdLst/>
          <a:ahLst/>
          <a:cxnLst/>
          <a:rect l="0" t="0" r="0" b="0"/>
          <a:pathLst>
            <a:path>
              <a:moveTo>
                <a:pt x="0" y="45720"/>
              </a:moveTo>
              <a:lnTo>
                <a:pt x="419149"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2881" y="809068"/>
        <a:ext cx="22487" cy="4497"/>
      </dsp:txXfrm>
    </dsp:sp>
    <dsp:sp modelId="{5B5CB029-0238-3546-AB78-09486735652F}">
      <dsp:nvSpPr>
        <dsp:cNvPr id="0" name=""/>
        <dsp:cNvSpPr/>
      </dsp:nvSpPr>
      <dsp:spPr>
        <a:xfrm>
          <a:off x="915" y="224686"/>
          <a:ext cx="1955434" cy="1173260"/>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818" tIns="100578" rIns="95818" bIns="10057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Run </a:t>
          </a:r>
          <a:r>
            <a:rPr lang="en-US" sz="1400" kern="1200" dirty="0">
              <a:solidFill>
                <a:schemeClr val="bg1"/>
              </a:solidFill>
              <a:latin typeface="Courier New" panose="02070309020205020404" pitchFamily="49" charset="0"/>
              <a:cs typeface="Courier New" panose="02070309020205020404" pitchFamily="49" charset="0"/>
            </a:rPr>
            <a:t>man man </a:t>
          </a:r>
          <a:r>
            <a:rPr lang="en-US" sz="1400" kern="1200" dirty="0">
              <a:solidFill>
                <a:schemeClr val="bg1"/>
              </a:solidFill>
            </a:rPr>
            <a:t>and read more about manual pages</a:t>
          </a:r>
        </a:p>
      </dsp:txBody>
      <dsp:txXfrm>
        <a:off x="915" y="224686"/>
        <a:ext cx="1955434" cy="1173260"/>
      </dsp:txXfrm>
    </dsp:sp>
    <dsp:sp modelId="{19B84D49-7302-C146-8650-0FA6ECEB26AC}">
      <dsp:nvSpPr>
        <dsp:cNvPr id="0" name=""/>
        <dsp:cNvSpPr/>
      </dsp:nvSpPr>
      <dsp:spPr>
        <a:xfrm>
          <a:off x="978633" y="1396147"/>
          <a:ext cx="2405183" cy="419149"/>
        </a:xfrm>
        <a:custGeom>
          <a:avLst/>
          <a:gdLst/>
          <a:ahLst/>
          <a:cxnLst/>
          <a:rect l="0" t="0" r="0" b="0"/>
          <a:pathLst>
            <a:path>
              <a:moveTo>
                <a:pt x="2405183" y="0"/>
              </a:moveTo>
              <a:lnTo>
                <a:pt x="2405183" y="226674"/>
              </a:lnTo>
              <a:lnTo>
                <a:pt x="0" y="226674"/>
              </a:lnTo>
              <a:lnTo>
                <a:pt x="0" y="419149"/>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0053" y="1603473"/>
        <a:ext cx="122343" cy="4497"/>
      </dsp:txXfrm>
    </dsp:sp>
    <dsp:sp modelId="{2F3E86DD-FF73-5E47-8AE4-383018630DB9}">
      <dsp:nvSpPr>
        <dsp:cNvPr id="0" name=""/>
        <dsp:cNvSpPr/>
      </dsp:nvSpPr>
      <dsp:spPr>
        <a:xfrm>
          <a:off x="2406099" y="224686"/>
          <a:ext cx="1955434" cy="1173260"/>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818" tIns="100578" rIns="95818" bIns="10057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Run </a:t>
          </a:r>
          <a:r>
            <a:rPr lang="en-US" sz="1400" kern="1200" dirty="0">
              <a:solidFill>
                <a:schemeClr val="bg1"/>
              </a:solidFill>
              <a:latin typeface="Courier New" panose="02070309020205020404" pitchFamily="49" charset="0"/>
              <a:cs typeface="Courier New" panose="02070309020205020404" pitchFamily="49" charset="0"/>
            </a:rPr>
            <a:t>man ls </a:t>
          </a:r>
          <a:r>
            <a:rPr lang="en-US" sz="1400" kern="1200" dirty="0">
              <a:solidFill>
                <a:schemeClr val="bg1"/>
              </a:solidFill>
            </a:rPr>
            <a:t>to learn about the ls command</a:t>
          </a:r>
        </a:p>
      </dsp:txBody>
      <dsp:txXfrm>
        <a:off x="2406099" y="224686"/>
        <a:ext cx="1955434" cy="1173260"/>
      </dsp:txXfrm>
    </dsp:sp>
    <dsp:sp modelId="{C8D00C37-3746-8C40-A55B-BEE941CEDB4B}">
      <dsp:nvSpPr>
        <dsp:cNvPr id="0" name=""/>
        <dsp:cNvSpPr/>
      </dsp:nvSpPr>
      <dsp:spPr>
        <a:xfrm>
          <a:off x="1954550" y="2388607"/>
          <a:ext cx="419149" cy="91440"/>
        </a:xfrm>
        <a:custGeom>
          <a:avLst/>
          <a:gdLst/>
          <a:ahLst/>
          <a:cxnLst/>
          <a:rect l="0" t="0" r="0" b="0"/>
          <a:pathLst>
            <a:path>
              <a:moveTo>
                <a:pt x="0" y="45720"/>
              </a:moveTo>
              <a:lnTo>
                <a:pt x="419149"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52881" y="2432078"/>
        <a:ext cx="22487" cy="4497"/>
      </dsp:txXfrm>
    </dsp:sp>
    <dsp:sp modelId="{5BE8A358-5CE9-0E48-A684-F7849E6B6D8B}">
      <dsp:nvSpPr>
        <dsp:cNvPr id="0" name=""/>
        <dsp:cNvSpPr/>
      </dsp:nvSpPr>
      <dsp:spPr>
        <a:xfrm>
          <a:off x="915" y="1847696"/>
          <a:ext cx="1955434" cy="1173260"/>
        </a:xfrm>
        <a:prstGeom prst="rect">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818" tIns="100578" rIns="95818" bIns="10057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Run </a:t>
          </a:r>
          <a:r>
            <a:rPr lang="en-US" sz="1400" kern="1200" dirty="0">
              <a:solidFill>
                <a:schemeClr val="bg1"/>
              </a:solidFill>
              <a:latin typeface="Courier New" panose="02070309020205020404" pitchFamily="49" charset="0"/>
              <a:cs typeface="Courier New" panose="02070309020205020404" pitchFamily="49" charset="0"/>
            </a:rPr>
            <a:t>man apropos </a:t>
          </a:r>
          <a:r>
            <a:rPr lang="en-US" sz="1400" kern="1200" dirty="0">
              <a:solidFill>
                <a:schemeClr val="bg1"/>
              </a:solidFill>
            </a:rPr>
            <a:t>and read more about the apropos command</a:t>
          </a:r>
        </a:p>
      </dsp:txBody>
      <dsp:txXfrm>
        <a:off x="915" y="1847696"/>
        <a:ext cx="1955434" cy="1173260"/>
      </dsp:txXfrm>
    </dsp:sp>
    <dsp:sp modelId="{4EC83E1F-6567-4741-B4CB-53B430161FB9}">
      <dsp:nvSpPr>
        <dsp:cNvPr id="0" name=""/>
        <dsp:cNvSpPr/>
      </dsp:nvSpPr>
      <dsp:spPr>
        <a:xfrm>
          <a:off x="2406099" y="1847696"/>
          <a:ext cx="1955434" cy="1173260"/>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818" tIns="100578" rIns="95818" bIns="10057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Run </a:t>
          </a:r>
          <a:r>
            <a:rPr lang="en-US" sz="1400" kern="1200" dirty="0">
              <a:solidFill>
                <a:schemeClr val="bg1"/>
              </a:solidFill>
              <a:latin typeface="Courier New" panose="02070309020205020404" pitchFamily="49" charset="0"/>
              <a:cs typeface="Courier New" panose="02070309020205020404" pitchFamily="49" charset="0"/>
            </a:rPr>
            <a:t>apropos trace </a:t>
          </a:r>
          <a:r>
            <a:rPr lang="en-US" sz="1400" kern="1200" dirty="0">
              <a:solidFill>
                <a:schemeClr val="bg1"/>
              </a:solidFill>
            </a:rPr>
            <a:t>to find commands that help to monitor the system.</a:t>
          </a:r>
        </a:p>
      </dsp:txBody>
      <dsp:txXfrm>
        <a:off x="2406099" y="1847696"/>
        <a:ext cx="1955434" cy="11732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8C3D-9718-BE4B-8CB1-EA443A2E1C51}">
      <dsp:nvSpPr>
        <dsp:cNvPr id="0" name=""/>
        <dsp:cNvSpPr/>
      </dsp:nvSpPr>
      <dsp:spPr>
        <a:xfrm>
          <a:off x="1583055" y="1182"/>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remove</a:t>
          </a:r>
        </a:p>
      </dsp:txBody>
      <dsp:txXfrm>
        <a:off x="1583055" y="1182"/>
        <a:ext cx="6332220" cy="342553"/>
      </dsp:txXfrm>
    </dsp:sp>
    <dsp:sp modelId="{C33A0DE9-0596-0144-BC43-67CD313D799D}">
      <dsp:nvSpPr>
        <dsp:cNvPr id="0" name=""/>
        <dsp:cNvSpPr/>
      </dsp:nvSpPr>
      <dsp:spPr>
        <a:xfrm>
          <a:off x="0" y="1182"/>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Courier New" panose="02070309020205020404" pitchFamily="49" charset="0"/>
              <a:cs typeface="Courier New" panose="02070309020205020404" pitchFamily="49" charset="0"/>
            </a:rPr>
            <a:t>rm</a:t>
          </a:r>
        </a:p>
      </dsp:txBody>
      <dsp:txXfrm>
        <a:off x="0" y="1182"/>
        <a:ext cx="1583055" cy="342553"/>
      </dsp:txXfrm>
    </dsp:sp>
    <dsp:sp modelId="{C6BDAD28-1DF2-F842-B609-865855BC07FB}">
      <dsp:nvSpPr>
        <dsp:cNvPr id="0" name=""/>
        <dsp:cNvSpPr/>
      </dsp:nvSpPr>
      <dsp:spPr>
        <a:xfrm>
          <a:off x="1583055" y="364289"/>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copy </a:t>
          </a:r>
        </a:p>
      </dsp:txBody>
      <dsp:txXfrm>
        <a:off x="1583055" y="364289"/>
        <a:ext cx="6332220" cy="342553"/>
      </dsp:txXfrm>
    </dsp:sp>
    <dsp:sp modelId="{63F65A1E-F912-C74E-B1C0-C45FBCAB5565}">
      <dsp:nvSpPr>
        <dsp:cNvPr id="0" name=""/>
        <dsp:cNvSpPr/>
      </dsp:nvSpPr>
      <dsp:spPr>
        <a:xfrm>
          <a:off x="0" y="364289"/>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Courier New" panose="02070309020205020404" pitchFamily="49" charset="0"/>
              <a:cs typeface="Courier New" panose="02070309020205020404" pitchFamily="49" charset="0"/>
            </a:rPr>
            <a:t>cp</a:t>
          </a:r>
        </a:p>
      </dsp:txBody>
      <dsp:txXfrm>
        <a:off x="0" y="364289"/>
        <a:ext cx="1583055" cy="342553"/>
      </dsp:txXfrm>
    </dsp:sp>
    <dsp:sp modelId="{DAE356CF-458D-D749-A76E-C9052F1755E3}">
      <dsp:nvSpPr>
        <dsp:cNvPr id="0" name=""/>
        <dsp:cNvSpPr/>
      </dsp:nvSpPr>
      <dsp:spPr>
        <a:xfrm>
          <a:off x="1583055" y="727395"/>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move </a:t>
          </a:r>
        </a:p>
      </dsp:txBody>
      <dsp:txXfrm>
        <a:off x="1583055" y="727395"/>
        <a:ext cx="6332220" cy="342553"/>
      </dsp:txXfrm>
    </dsp:sp>
    <dsp:sp modelId="{9E2E088E-6B50-AB46-9FAB-2F7581712071}">
      <dsp:nvSpPr>
        <dsp:cNvPr id="0" name=""/>
        <dsp:cNvSpPr/>
      </dsp:nvSpPr>
      <dsp:spPr>
        <a:xfrm>
          <a:off x="0" y="727395"/>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Courier New" panose="02070309020205020404" pitchFamily="49" charset="0"/>
              <a:cs typeface="Courier New" panose="02070309020205020404" pitchFamily="49" charset="0"/>
            </a:rPr>
            <a:t>mv</a:t>
          </a:r>
        </a:p>
      </dsp:txBody>
      <dsp:txXfrm>
        <a:off x="0" y="727395"/>
        <a:ext cx="1583055" cy="342553"/>
      </dsp:txXfrm>
    </dsp:sp>
    <dsp:sp modelId="{91184FE3-11DC-D346-A8C7-05FCEBD8AB28}">
      <dsp:nvSpPr>
        <dsp:cNvPr id="0" name=""/>
        <dsp:cNvSpPr/>
      </dsp:nvSpPr>
      <dsp:spPr>
        <a:xfrm>
          <a:off x="1583055" y="1090501"/>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create a directory</a:t>
          </a:r>
        </a:p>
      </dsp:txBody>
      <dsp:txXfrm>
        <a:off x="1583055" y="1090501"/>
        <a:ext cx="6332220" cy="342553"/>
      </dsp:txXfrm>
    </dsp:sp>
    <dsp:sp modelId="{A965F5DF-D45C-7F4E-95B5-C4A6D93B84B1}">
      <dsp:nvSpPr>
        <dsp:cNvPr id="0" name=""/>
        <dsp:cNvSpPr/>
      </dsp:nvSpPr>
      <dsp:spPr>
        <a:xfrm>
          <a:off x="0" y="1090501"/>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err="1">
              <a:solidFill>
                <a:schemeClr val="bg1"/>
              </a:solidFill>
              <a:latin typeface="Courier New" panose="02070309020205020404" pitchFamily="49" charset="0"/>
              <a:cs typeface="Courier New" panose="02070309020205020404" pitchFamily="49" charset="0"/>
            </a:rPr>
            <a:t>mkdir</a:t>
          </a:r>
          <a:endParaRPr lang="en-US" sz="1500" kern="1200" dirty="0">
            <a:solidFill>
              <a:schemeClr val="bg1"/>
            </a:solidFill>
            <a:latin typeface="Courier New" panose="02070309020205020404" pitchFamily="49" charset="0"/>
            <a:cs typeface="Courier New" panose="02070309020205020404" pitchFamily="49" charset="0"/>
          </a:endParaRPr>
        </a:p>
      </dsp:txBody>
      <dsp:txXfrm>
        <a:off x="0" y="1090501"/>
        <a:ext cx="1583055" cy="342553"/>
      </dsp:txXfrm>
    </dsp:sp>
    <dsp:sp modelId="{61D2BC6D-D622-AC44-A5C0-E402C919E015}">
      <dsp:nvSpPr>
        <dsp:cNvPr id="0" name=""/>
        <dsp:cNvSpPr/>
      </dsp:nvSpPr>
      <dsp:spPr>
        <a:xfrm>
          <a:off x="1583055" y="1453607"/>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remove a directory</a:t>
          </a:r>
        </a:p>
      </dsp:txBody>
      <dsp:txXfrm>
        <a:off x="1583055" y="1453607"/>
        <a:ext cx="6332220" cy="342553"/>
      </dsp:txXfrm>
    </dsp:sp>
    <dsp:sp modelId="{0619A2E2-9B20-664B-83AE-65998613771F}">
      <dsp:nvSpPr>
        <dsp:cNvPr id="0" name=""/>
        <dsp:cNvSpPr/>
      </dsp:nvSpPr>
      <dsp:spPr>
        <a:xfrm>
          <a:off x="0" y="1453607"/>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err="1">
              <a:solidFill>
                <a:schemeClr val="bg1"/>
              </a:solidFill>
              <a:latin typeface="Courier New" panose="02070309020205020404" pitchFamily="49" charset="0"/>
              <a:cs typeface="Courier New" panose="02070309020205020404" pitchFamily="49" charset="0"/>
            </a:rPr>
            <a:t>rmdir</a:t>
          </a:r>
          <a:endParaRPr lang="en-US" sz="1500" kern="1200" dirty="0">
            <a:solidFill>
              <a:schemeClr val="bg1"/>
            </a:solidFill>
            <a:latin typeface="Courier New" panose="02070309020205020404" pitchFamily="49" charset="0"/>
            <a:cs typeface="Courier New" panose="02070309020205020404" pitchFamily="49" charset="0"/>
          </a:endParaRPr>
        </a:p>
      </dsp:txBody>
      <dsp:txXfrm>
        <a:off x="0" y="1453607"/>
        <a:ext cx="1583055" cy="342553"/>
      </dsp:txXfrm>
    </dsp:sp>
    <dsp:sp modelId="{ECA01CCF-A033-C240-A1CA-2333C42CEFB2}">
      <dsp:nvSpPr>
        <dsp:cNvPr id="0" name=""/>
        <dsp:cNvSpPr/>
      </dsp:nvSpPr>
      <dsp:spPr>
        <a:xfrm>
          <a:off x="1583055" y="1816713"/>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file system listing</a:t>
          </a:r>
        </a:p>
      </dsp:txBody>
      <dsp:txXfrm>
        <a:off x="1583055" y="1816713"/>
        <a:ext cx="6332220" cy="342553"/>
      </dsp:txXfrm>
    </dsp:sp>
    <dsp:sp modelId="{9E1D0A2D-FD48-1C49-8667-AC59F41A3AA4}">
      <dsp:nvSpPr>
        <dsp:cNvPr id="0" name=""/>
        <dsp:cNvSpPr/>
      </dsp:nvSpPr>
      <dsp:spPr>
        <a:xfrm>
          <a:off x="0" y="1816713"/>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Courier New" panose="02070309020205020404" pitchFamily="49" charset="0"/>
              <a:cs typeface="Courier New" panose="02070309020205020404" pitchFamily="49" charset="0"/>
            </a:rPr>
            <a:t>ls</a:t>
          </a:r>
        </a:p>
      </dsp:txBody>
      <dsp:txXfrm>
        <a:off x="0" y="1816713"/>
        <a:ext cx="1583055" cy="342553"/>
      </dsp:txXfrm>
    </dsp:sp>
    <dsp:sp modelId="{E2B28C9E-FC53-1542-8278-C0CE4A166838}">
      <dsp:nvSpPr>
        <dsp:cNvPr id="0" name=""/>
        <dsp:cNvSpPr/>
      </dsp:nvSpPr>
      <dsp:spPr>
        <a:xfrm>
          <a:off x="1583055" y="2179820"/>
          <a:ext cx="6332220" cy="342553"/>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87008" rIns="122863" bIns="87008" numCol="1" spcCol="1270" anchor="ctr" anchorCtr="0">
          <a:noAutofit/>
        </a:bodyPr>
        <a:lstStyle/>
        <a:p>
          <a:pPr marL="0" lvl="0" indent="0" algn="l" defTabSz="533400">
            <a:lnSpc>
              <a:spcPct val="90000"/>
            </a:lnSpc>
            <a:spcBef>
              <a:spcPct val="0"/>
            </a:spcBef>
            <a:spcAft>
              <a:spcPct val="35000"/>
            </a:spcAft>
            <a:buNone/>
          </a:pPr>
          <a:r>
            <a:rPr lang="en-US" sz="1200" kern="1200" dirty="0"/>
            <a:t>updates the modified timestamp of a file (if it exists) or creates a new empty file</a:t>
          </a:r>
        </a:p>
      </dsp:txBody>
      <dsp:txXfrm>
        <a:off x="1583055" y="2179820"/>
        <a:ext cx="6332220" cy="342553"/>
      </dsp:txXfrm>
    </dsp:sp>
    <dsp:sp modelId="{581CAFF8-654F-DB4E-A8EF-826431C165E9}">
      <dsp:nvSpPr>
        <dsp:cNvPr id="0" name=""/>
        <dsp:cNvSpPr/>
      </dsp:nvSpPr>
      <dsp:spPr>
        <a:xfrm>
          <a:off x="0" y="2179820"/>
          <a:ext cx="1583055" cy="342553"/>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33837" rIns="83770" bIns="33837"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Courier New" panose="02070309020205020404" pitchFamily="49" charset="0"/>
              <a:cs typeface="Courier New" panose="02070309020205020404" pitchFamily="49" charset="0"/>
            </a:rPr>
            <a:t>touch</a:t>
          </a:r>
        </a:p>
      </dsp:txBody>
      <dsp:txXfrm>
        <a:off x="0" y="2179820"/>
        <a:ext cx="1583055" cy="3425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1B181-76BD-814A-8E47-C583C77B65B8}">
      <dsp:nvSpPr>
        <dsp:cNvPr id="0" name=""/>
        <dsp:cNvSpPr/>
      </dsp:nvSpPr>
      <dsp:spPr>
        <a:xfrm>
          <a:off x="0" y="485066"/>
          <a:ext cx="4296258" cy="352169"/>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–a </a:t>
          </a:r>
          <a:r>
            <a:rPr lang="en-US" sz="1400" kern="1200" dirty="0">
              <a:solidFill>
                <a:schemeClr val="bg1"/>
              </a:solidFill>
            </a:rPr>
            <a:t>: show all (including  dot files)</a:t>
          </a:r>
        </a:p>
      </dsp:txBody>
      <dsp:txXfrm>
        <a:off x="17191" y="502257"/>
        <a:ext cx="4261876" cy="317787"/>
      </dsp:txXfrm>
    </dsp:sp>
    <dsp:sp modelId="{A838F36C-1ADD-784E-A034-09141210CEF5}">
      <dsp:nvSpPr>
        <dsp:cNvPr id="0" name=""/>
        <dsp:cNvSpPr/>
      </dsp:nvSpPr>
      <dsp:spPr>
        <a:xfrm>
          <a:off x="0" y="877556"/>
          <a:ext cx="4296258" cy="352169"/>
        </a:xfrm>
        <a:prstGeom prst="roundRect">
          <a:avLst/>
        </a:prstGeom>
        <a:blipFill rotWithShape="1">
          <a:blip xmlns:r="http://schemas.openxmlformats.org/officeDocument/2006/relationships" r:embed="rId1">
            <a:duotone>
              <a:schemeClr val="accent2">
                <a:hueOff val="-646396"/>
                <a:satOff val="-1462"/>
                <a:lumOff val="-948"/>
                <a:alphaOff val="0"/>
                <a:tint val="98000"/>
                <a:lumMod val="102000"/>
              </a:schemeClr>
              <a:schemeClr val="accent2">
                <a:hueOff val="-646396"/>
                <a:satOff val="-1462"/>
                <a:lumOff val="-948"/>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–l </a:t>
          </a:r>
          <a:r>
            <a:rPr lang="en-US" sz="1400" kern="1200" dirty="0">
              <a:solidFill>
                <a:schemeClr val="bg1"/>
              </a:solidFill>
            </a:rPr>
            <a:t>: long listing</a:t>
          </a:r>
        </a:p>
      </dsp:txBody>
      <dsp:txXfrm>
        <a:off x="17191" y="894747"/>
        <a:ext cx="4261876" cy="317787"/>
      </dsp:txXfrm>
    </dsp:sp>
    <dsp:sp modelId="{B865F3D9-6A5A-7645-9DCE-8131274CA9A5}">
      <dsp:nvSpPr>
        <dsp:cNvPr id="0" name=""/>
        <dsp:cNvSpPr/>
      </dsp:nvSpPr>
      <dsp:spPr>
        <a:xfrm>
          <a:off x="0" y="1270046"/>
          <a:ext cx="4296258" cy="352169"/>
        </a:xfrm>
        <a:prstGeom prst="roundRect">
          <a:avLst/>
        </a:prstGeom>
        <a:blipFill rotWithShape="1">
          <a:blip xmlns:r="http://schemas.openxmlformats.org/officeDocument/2006/relationships" r:embed="rId1">
            <a:duotone>
              <a:schemeClr val="accent2">
                <a:hueOff val="-1292792"/>
                <a:satOff val="-2924"/>
                <a:lumOff val="-1895"/>
                <a:alphaOff val="0"/>
                <a:tint val="98000"/>
                <a:lumMod val="102000"/>
              </a:schemeClr>
              <a:schemeClr val="accent2">
                <a:hueOff val="-1292792"/>
                <a:satOff val="-2924"/>
                <a:lumOff val="-1895"/>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–al </a:t>
          </a:r>
          <a:r>
            <a:rPr lang="en-US" sz="1400" kern="1200" dirty="0">
              <a:solidFill>
                <a:schemeClr val="bg1"/>
              </a:solidFill>
            </a:rPr>
            <a:t>: long listing of all files</a:t>
          </a:r>
        </a:p>
      </dsp:txBody>
      <dsp:txXfrm>
        <a:off x="17191" y="1287237"/>
        <a:ext cx="4261876" cy="317787"/>
      </dsp:txXfrm>
    </dsp:sp>
    <dsp:sp modelId="{07AB3E22-5131-1841-A01C-7B907A9CC5FA}">
      <dsp:nvSpPr>
        <dsp:cNvPr id="0" name=""/>
        <dsp:cNvSpPr/>
      </dsp:nvSpPr>
      <dsp:spPr>
        <a:xfrm>
          <a:off x="0" y="1662536"/>
          <a:ext cx="4296258" cy="352169"/>
        </a:xfrm>
        <a:prstGeom prst="roundRect">
          <a:avLst/>
        </a:prstGeom>
        <a:blipFill rotWithShape="1">
          <a:blip xmlns:r="http://schemas.openxmlformats.org/officeDocument/2006/relationships" r:embed="rId1">
            <a:duotone>
              <a:schemeClr val="accent2">
                <a:hueOff val="-1939188"/>
                <a:satOff val="-4386"/>
                <a:lumOff val="-2843"/>
                <a:alphaOff val="0"/>
                <a:tint val="98000"/>
                <a:lumMod val="102000"/>
              </a:schemeClr>
              <a:schemeClr val="accent2">
                <a:hueOff val="-1939188"/>
                <a:satOff val="-4386"/>
                <a:lumOff val="-2843"/>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a:t>
          </a:r>
          <a:r>
            <a:rPr lang="en-US" sz="1400" kern="1200" dirty="0" err="1">
              <a:solidFill>
                <a:schemeClr val="bg1"/>
              </a:solidFill>
              <a:latin typeface="Courier New" panose="02070309020205020404" pitchFamily="49" charset="0"/>
              <a:cs typeface="Courier New" panose="02070309020205020404" pitchFamily="49" charset="0"/>
            </a:rPr>
            <a:t>lh</a:t>
          </a:r>
          <a:r>
            <a:rPr lang="en-US" sz="1400" kern="1200" dirty="0">
              <a:solidFill>
                <a:schemeClr val="bg1"/>
              </a:solidFill>
              <a:latin typeface="Courier New" panose="02070309020205020404" pitchFamily="49" charset="0"/>
              <a:cs typeface="Courier New" panose="02070309020205020404" pitchFamily="49" charset="0"/>
            </a:rPr>
            <a:t> </a:t>
          </a:r>
          <a:r>
            <a:rPr lang="en-US" sz="1400" kern="1200" dirty="0">
              <a:solidFill>
                <a:schemeClr val="bg1"/>
              </a:solidFill>
            </a:rPr>
            <a:t>: long listing in human readable format</a:t>
          </a:r>
        </a:p>
      </dsp:txBody>
      <dsp:txXfrm>
        <a:off x="17191" y="1679727"/>
        <a:ext cx="4261876" cy="317787"/>
      </dsp:txXfrm>
    </dsp:sp>
    <dsp:sp modelId="{6C9A35C0-6E3D-2B41-A8C5-AAA1285CD76B}">
      <dsp:nvSpPr>
        <dsp:cNvPr id="0" name=""/>
        <dsp:cNvSpPr/>
      </dsp:nvSpPr>
      <dsp:spPr>
        <a:xfrm>
          <a:off x="0" y="2055026"/>
          <a:ext cx="4296258" cy="352169"/>
        </a:xfrm>
        <a:prstGeom prst="roundRect">
          <a:avLst/>
        </a:prstGeom>
        <a:blipFill rotWithShape="1">
          <a:blip xmlns:r="http://schemas.openxmlformats.org/officeDocument/2006/relationships" r:embed="rId1">
            <a:duotone>
              <a:schemeClr val="accent2">
                <a:hueOff val="-2585584"/>
                <a:satOff val="-5847"/>
                <a:lumOff val="-3791"/>
                <a:alphaOff val="0"/>
                <a:tint val="98000"/>
                <a:lumMod val="102000"/>
              </a:schemeClr>
              <a:schemeClr val="accent2">
                <a:hueOff val="-2585584"/>
                <a:satOff val="-5847"/>
                <a:lumOff val="-3791"/>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–t </a:t>
          </a:r>
          <a:r>
            <a:rPr lang="en-US" sz="1400" kern="1200" dirty="0">
              <a:solidFill>
                <a:schemeClr val="bg1"/>
              </a:solidFill>
            </a:rPr>
            <a:t>: sort based on time</a:t>
          </a:r>
        </a:p>
      </dsp:txBody>
      <dsp:txXfrm>
        <a:off x="17191" y="2072217"/>
        <a:ext cx="4261876" cy="317787"/>
      </dsp:txXfrm>
    </dsp:sp>
    <dsp:sp modelId="{3BDC2FBE-AF11-5344-BB46-8E9986E64B2B}">
      <dsp:nvSpPr>
        <dsp:cNvPr id="0" name=""/>
        <dsp:cNvSpPr/>
      </dsp:nvSpPr>
      <dsp:spPr>
        <a:xfrm>
          <a:off x="0" y="2447516"/>
          <a:ext cx="4296258" cy="352169"/>
        </a:xfrm>
        <a:prstGeom prst="roundRect">
          <a:avLst/>
        </a:prstGeom>
        <a:blipFill rotWithShape="1">
          <a:blip xmlns:r="http://schemas.openxmlformats.org/officeDocument/2006/relationships" r:embed="rId1">
            <a:duotone>
              <a:schemeClr val="accent2">
                <a:hueOff val="-3231979"/>
                <a:satOff val="-7309"/>
                <a:lumOff val="-4738"/>
                <a:alphaOff val="0"/>
                <a:tint val="98000"/>
                <a:lumMod val="102000"/>
              </a:schemeClr>
              <a:schemeClr val="accent2">
                <a:hueOff val="-3231979"/>
                <a:satOff val="-7309"/>
                <a:lumOff val="-4738"/>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–tr </a:t>
          </a:r>
          <a:r>
            <a:rPr lang="en-US" sz="1400" kern="1200" dirty="0">
              <a:solidFill>
                <a:schemeClr val="bg1"/>
              </a:solidFill>
            </a:rPr>
            <a:t>: sort based on time reverse</a:t>
          </a:r>
        </a:p>
      </dsp:txBody>
      <dsp:txXfrm>
        <a:off x="17191" y="2464707"/>
        <a:ext cx="4261876" cy="317787"/>
      </dsp:txXfrm>
    </dsp:sp>
    <dsp:sp modelId="{6BCC23ED-BA72-D440-A7DC-EF1213181FA9}">
      <dsp:nvSpPr>
        <dsp:cNvPr id="0" name=""/>
        <dsp:cNvSpPr/>
      </dsp:nvSpPr>
      <dsp:spPr>
        <a:xfrm>
          <a:off x="0" y="2840006"/>
          <a:ext cx="4296258" cy="352169"/>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Courier New" panose="02070309020205020404" pitchFamily="49" charset="0"/>
              <a:cs typeface="Courier New" panose="02070309020205020404" pitchFamily="49" charset="0"/>
            </a:rPr>
            <a:t>ls –</a:t>
          </a:r>
          <a:r>
            <a:rPr lang="en-US" sz="1400" kern="1200" dirty="0" err="1">
              <a:solidFill>
                <a:schemeClr val="bg1"/>
              </a:solidFill>
              <a:latin typeface="Courier New" panose="02070309020205020404" pitchFamily="49" charset="0"/>
              <a:cs typeface="Courier New" panose="02070309020205020404" pitchFamily="49" charset="0"/>
            </a:rPr>
            <a:t>altrh</a:t>
          </a:r>
          <a:r>
            <a:rPr lang="en-US" sz="1400" kern="1200" dirty="0">
              <a:solidFill>
                <a:schemeClr val="bg1"/>
              </a:solidFill>
              <a:latin typeface="Courier New" panose="02070309020205020404" pitchFamily="49" charset="0"/>
              <a:cs typeface="Courier New" panose="02070309020205020404" pitchFamily="49" charset="0"/>
            </a:rPr>
            <a:t> </a:t>
          </a:r>
          <a:r>
            <a:rPr lang="en-US" sz="1400" kern="1200" dirty="0">
              <a:solidFill>
                <a:schemeClr val="bg1"/>
              </a:solidFill>
            </a:rPr>
            <a:t>: string them all together</a:t>
          </a:r>
        </a:p>
      </dsp:txBody>
      <dsp:txXfrm>
        <a:off x="17191" y="2857197"/>
        <a:ext cx="4261876" cy="317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8C3D-9718-BE4B-8CB1-EA443A2E1C51}">
      <dsp:nvSpPr>
        <dsp:cNvPr id="0" name=""/>
        <dsp:cNvSpPr/>
      </dsp:nvSpPr>
      <dsp:spPr>
        <a:xfrm>
          <a:off x="1583055" y="788"/>
          <a:ext cx="6332220" cy="80832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205315" rIns="122863" bIns="205315" numCol="1" spcCol="1270" anchor="ctr" anchorCtr="0">
          <a:noAutofit/>
        </a:bodyPr>
        <a:lstStyle/>
        <a:p>
          <a:pPr marL="0" lvl="0" indent="0" algn="l" defTabSz="844550">
            <a:lnSpc>
              <a:spcPct val="90000"/>
            </a:lnSpc>
            <a:spcBef>
              <a:spcPct val="0"/>
            </a:spcBef>
            <a:spcAft>
              <a:spcPct val="35000"/>
            </a:spcAft>
            <a:buNone/>
          </a:pPr>
          <a:r>
            <a:rPr lang="en-US" sz="1900" kern="1200" dirty="0"/>
            <a:t>Lists the groups you (or another user) is a member of</a:t>
          </a:r>
        </a:p>
      </dsp:txBody>
      <dsp:txXfrm>
        <a:off x="1583055" y="788"/>
        <a:ext cx="6332220" cy="808326"/>
      </dsp:txXfrm>
    </dsp:sp>
    <dsp:sp modelId="{C33A0DE9-0596-0144-BC43-67CD313D799D}">
      <dsp:nvSpPr>
        <dsp:cNvPr id="0" name=""/>
        <dsp:cNvSpPr/>
      </dsp:nvSpPr>
      <dsp:spPr>
        <a:xfrm>
          <a:off x="0" y="788"/>
          <a:ext cx="1583055" cy="808326"/>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79845" rIns="83770" bIns="79845"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latin typeface="Courier New" panose="02070309020205020404" pitchFamily="49" charset="0"/>
              <a:cs typeface="Courier New" panose="02070309020205020404" pitchFamily="49" charset="0"/>
            </a:rPr>
            <a:t>groups</a:t>
          </a:r>
        </a:p>
      </dsp:txBody>
      <dsp:txXfrm>
        <a:off x="0" y="788"/>
        <a:ext cx="1583055" cy="808326"/>
      </dsp:txXfrm>
    </dsp:sp>
    <dsp:sp modelId="{C6BDAD28-1DF2-F842-B609-865855BC07FB}">
      <dsp:nvSpPr>
        <dsp:cNvPr id="0" name=""/>
        <dsp:cNvSpPr/>
      </dsp:nvSpPr>
      <dsp:spPr>
        <a:xfrm>
          <a:off x="1583055" y="857614"/>
          <a:ext cx="6332220" cy="80832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205315" rIns="122863" bIns="205315" numCol="1" spcCol="1270" anchor="ctr" anchorCtr="0">
          <a:noAutofit/>
        </a:bodyPr>
        <a:lstStyle/>
        <a:p>
          <a:pPr marL="0" lvl="0" indent="0" algn="l" defTabSz="844550">
            <a:lnSpc>
              <a:spcPct val="90000"/>
            </a:lnSpc>
            <a:spcBef>
              <a:spcPct val="0"/>
            </a:spcBef>
            <a:spcAft>
              <a:spcPct val="35000"/>
            </a:spcAft>
            <a:buNone/>
          </a:pPr>
          <a:r>
            <a:rPr lang="en-US" sz="1900" kern="1200" dirty="0"/>
            <a:t>Changes the group ownership of a file</a:t>
          </a:r>
        </a:p>
      </dsp:txBody>
      <dsp:txXfrm>
        <a:off x="1583055" y="857614"/>
        <a:ext cx="6332220" cy="808326"/>
      </dsp:txXfrm>
    </dsp:sp>
    <dsp:sp modelId="{63F65A1E-F912-C74E-B1C0-C45FBCAB5565}">
      <dsp:nvSpPr>
        <dsp:cNvPr id="0" name=""/>
        <dsp:cNvSpPr/>
      </dsp:nvSpPr>
      <dsp:spPr>
        <a:xfrm>
          <a:off x="0" y="857614"/>
          <a:ext cx="1583055" cy="808326"/>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79845" rIns="83770" bIns="79845"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schemeClr val="bg1"/>
              </a:solidFill>
              <a:latin typeface="Courier New" panose="02070309020205020404" pitchFamily="49" charset="0"/>
              <a:cs typeface="Courier New" panose="02070309020205020404" pitchFamily="49" charset="0"/>
            </a:rPr>
            <a:t>chgrp</a:t>
          </a:r>
          <a:endParaRPr lang="en-US" sz="2400" kern="1200" dirty="0">
            <a:solidFill>
              <a:schemeClr val="bg1"/>
            </a:solidFill>
            <a:latin typeface="Courier New" panose="02070309020205020404" pitchFamily="49" charset="0"/>
            <a:cs typeface="Courier New" panose="02070309020205020404" pitchFamily="49" charset="0"/>
          </a:endParaRPr>
        </a:p>
      </dsp:txBody>
      <dsp:txXfrm>
        <a:off x="0" y="857614"/>
        <a:ext cx="1583055" cy="808326"/>
      </dsp:txXfrm>
    </dsp:sp>
    <dsp:sp modelId="{DAE356CF-458D-D749-A76E-C9052F1755E3}">
      <dsp:nvSpPr>
        <dsp:cNvPr id="0" name=""/>
        <dsp:cNvSpPr/>
      </dsp:nvSpPr>
      <dsp:spPr>
        <a:xfrm>
          <a:off x="1583055" y="1714440"/>
          <a:ext cx="6332220" cy="80832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205315" rIns="122863" bIns="205315" numCol="1" spcCol="1270" anchor="ctr" anchorCtr="0">
          <a:noAutofit/>
        </a:bodyPr>
        <a:lstStyle/>
        <a:p>
          <a:pPr marL="0" lvl="0" indent="0" algn="l" defTabSz="844550">
            <a:lnSpc>
              <a:spcPct val="90000"/>
            </a:lnSpc>
            <a:spcBef>
              <a:spcPct val="0"/>
            </a:spcBef>
            <a:spcAft>
              <a:spcPct val="35000"/>
            </a:spcAft>
            <a:buNone/>
          </a:pPr>
          <a:r>
            <a:rPr lang="en-US" sz="1900" kern="1200" dirty="0"/>
            <a:t>Changes the file mode bits</a:t>
          </a:r>
        </a:p>
      </dsp:txBody>
      <dsp:txXfrm>
        <a:off x="1583055" y="1714440"/>
        <a:ext cx="6332220" cy="808326"/>
      </dsp:txXfrm>
    </dsp:sp>
    <dsp:sp modelId="{9E2E088E-6B50-AB46-9FAB-2F7581712071}">
      <dsp:nvSpPr>
        <dsp:cNvPr id="0" name=""/>
        <dsp:cNvSpPr/>
      </dsp:nvSpPr>
      <dsp:spPr>
        <a:xfrm>
          <a:off x="0" y="1714440"/>
          <a:ext cx="1583055" cy="808326"/>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79845" rIns="83770" bIns="79845"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schemeClr val="bg1"/>
              </a:solidFill>
              <a:latin typeface="Courier New" panose="02070309020205020404" pitchFamily="49" charset="0"/>
              <a:cs typeface="Courier New" panose="02070309020205020404" pitchFamily="49" charset="0"/>
            </a:rPr>
            <a:t>chmod</a:t>
          </a:r>
          <a:endParaRPr lang="en-US" sz="2400" kern="1200" dirty="0">
            <a:solidFill>
              <a:schemeClr val="bg1"/>
            </a:solidFill>
            <a:latin typeface="Courier New" panose="02070309020205020404" pitchFamily="49" charset="0"/>
            <a:cs typeface="Courier New" panose="02070309020205020404" pitchFamily="49" charset="0"/>
          </a:endParaRPr>
        </a:p>
      </dsp:txBody>
      <dsp:txXfrm>
        <a:off x="0" y="1714440"/>
        <a:ext cx="1583055" cy="8083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8C3D-9718-BE4B-8CB1-EA443A2E1C51}">
      <dsp:nvSpPr>
        <dsp:cNvPr id="0" name=""/>
        <dsp:cNvSpPr/>
      </dsp:nvSpPr>
      <dsp:spPr>
        <a:xfrm>
          <a:off x="1583055" y="788"/>
          <a:ext cx="6332220" cy="80832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205315" rIns="122863" bIns="205315" numCol="1" spcCol="1270" anchor="ctr" anchorCtr="0">
          <a:noAutofit/>
        </a:bodyPr>
        <a:lstStyle/>
        <a:p>
          <a:pPr marL="0" lvl="0" indent="0" algn="l" defTabSz="755650">
            <a:lnSpc>
              <a:spcPct val="90000"/>
            </a:lnSpc>
            <a:spcBef>
              <a:spcPct val="0"/>
            </a:spcBef>
            <a:spcAft>
              <a:spcPct val="35000"/>
            </a:spcAft>
            <a:buNone/>
          </a:pPr>
          <a:r>
            <a:rPr lang="en-US" sz="1700" kern="1200" dirty="0"/>
            <a:t>Uses regular expressions to search for text in a file or files</a:t>
          </a:r>
        </a:p>
      </dsp:txBody>
      <dsp:txXfrm>
        <a:off x="1583055" y="788"/>
        <a:ext cx="6332220" cy="808326"/>
      </dsp:txXfrm>
    </dsp:sp>
    <dsp:sp modelId="{C33A0DE9-0596-0144-BC43-67CD313D799D}">
      <dsp:nvSpPr>
        <dsp:cNvPr id="0" name=""/>
        <dsp:cNvSpPr/>
      </dsp:nvSpPr>
      <dsp:spPr>
        <a:xfrm>
          <a:off x="0" y="788"/>
          <a:ext cx="1583055" cy="808326"/>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79845" rIns="83770" bIns="7984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latin typeface="Courier New" panose="02070309020205020404" pitchFamily="49" charset="0"/>
              <a:cs typeface="Courier New" panose="02070309020205020404" pitchFamily="49" charset="0"/>
            </a:rPr>
            <a:t>grep</a:t>
          </a:r>
        </a:p>
      </dsp:txBody>
      <dsp:txXfrm>
        <a:off x="0" y="788"/>
        <a:ext cx="1583055" cy="808326"/>
      </dsp:txXfrm>
    </dsp:sp>
    <dsp:sp modelId="{C6BDAD28-1DF2-F842-B609-865855BC07FB}">
      <dsp:nvSpPr>
        <dsp:cNvPr id="0" name=""/>
        <dsp:cNvSpPr/>
      </dsp:nvSpPr>
      <dsp:spPr>
        <a:xfrm>
          <a:off x="1583055" y="857614"/>
          <a:ext cx="6332220" cy="80832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205315" rIns="122863" bIns="205315" numCol="1" spcCol="1270" anchor="ctr" anchorCtr="0">
          <a:noAutofit/>
        </a:bodyPr>
        <a:lstStyle/>
        <a:p>
          <a:pPr marL="0" lvl="0" indent="0" algn="l" defTabSz="755650">
            <a:lnSpc>
              <a:spcPct val="90000"/>
            </a:lnSpc>
            <a:spcBef>
              <a:spcPct val="0"/>
            </a:spcBef>
            <a:spcAft>
              <a:spcPct val="35000"/>
            </a:spcAft>
            <a:buNone/>
          </a:pPr>
          <a:r>
            <a:rPr lang="en-US" sz="1700" kern="1200" dirty="0"/>
            <a:t>Searches the file system for files by a variety of attributes</a:t>
          </a:r>
        </a:p>
      </dsp:txBody>
      <dsp:txXfrm>
        <a:off x="1583055" y="857614"/>
        <a:ext cx="6332220" cy="808326"/>
      </dsp:txXfrm>
    </dsp:sp>
    <dsp:sp modelId="{63F65A1E-F912-C74E-B1C0-C45FBCAB5565}">
      <dsp:nvSpPr>
        <dsp:cNvPr id="0" name=""/>
        <dsp:cNvSpPr/>
      </dsp:nvSpPr>
      <dsp:spPr>
        <a:xfrm>
          <a:off x="0" y="857614"/>
          <a:ext cx="1583055" cy="808326"/>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79845" rIns="83770" bIns="7984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latin typeface="Courier New" panose="02070309020205020404" pitchFamily="49" charset="0"/>
              <a:cs typeface="Courier New" panose="02070309020205020404" pitchFamily="49" charset="0"/>
            </a:rPr>
            <a:t>find</a:t>
          </a:r>
        </a:p>
      </dsp:txBody>
      <dsp:txXfrm>
        <a:off x="0" y="857614"/>
        <a:ext cx="1583055" cy="808326"/>
      </dsp:txXfrm>
    </dsp:sp>
    <dsp:sp modelId="{DAE356CF-458D-D749-A76E-C9052F1755E3}">
      <dsp:nvSpPr>
        <dsp:cNvPr id="0" name=""/>
        <dsp:cNvSpPr/>
      </dsp:nvSpPr>
      <dsp:spPr>
        <a:xfrm>
          <a:off x="1583055" y="1714440"/>
          <a:ext cx="6332220" cy="80832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863" tIns="205315" rIns="122863" bIns="205315" numCol="1" spcCol="1270" anchor="ctr" anchorCtr="0">
          <a:noAutofit/>
        </a:bodyPr>
        <a:lstStyle/>
        <a:p>
          <a:pPr marL="0" lvl="0" indent="0" algn="l" defTabSz="755650">
            <a:lnSpc>
              <a:spcPct val="90000"/>
            </a:lnSpc>
            <a:spcBef>
              <a:spcPct val="0"/>
            </a:spcBef>
            <a:spcAft>
              <a:spcPct val="35000"/>
            </a:spcAft>
            <a:buNone/>
          </a:pPr>
          <a:r>
            <a:rPr lang="en-US" sz="1700" kern="1200" dirty="0"/>
            <a:t>Lists</a:t>
          </a:r>
          <a:r>
            <a:rPr lang="en-US" sz="1700" kern="1200" baseline="0" dirty="0"/>
            <a:t> the processes running on the machine</a:t>
          </a:r>
          <a:endParaRPr lang="en-US" sz="1700" kern="1200" dirty="0"/>
        </a:p>
      </dsp:txBody>
      <dsp:txXfrm>
        <a:off x="1583055" y="1714440"/>
        <a:ext cx="6332220" cy="808326"/>
      </dsp:txXfrm>
    </dsp:sp>
    <dsp:sp modelId="{9E2E088E-6B50-AB46-9FAB-2F7581712071}">
      <dsp:nvSpPr>
        <dsp:cNvPr id="0" name=""/>
        <dsp:cNvSpPr/>
      </dsp:nvSpPr>
      <dsp:spPr>
        <a:xfrm>
          <a:off x="0" y="1714440"/>
          <a:ext cx="1583055" cy="808326"/>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70" tIns="79845" rIns="83770" bIns="79845" numCol="1" spcCol="1270" anchor="ctr" anchorCtr="0">
          <a:noAutofit/>
        </a:bodyPr>
        <a:lstStyle/>
        <a:p>
          <a:pPr marL="0" lvl="0" indent="0" algn="ctr" defTabSz="933450">
            <a:lnSpc>
              <a:spcPct val="90000"/>
            </a:lnSpc>
            <a:spcBef>
              <a:spcPct val="0"/>
            </a:spcBef>
            <a:spcAft>
              <a:spcPct val="35000"/>
            </a:spcAft>
            <a:buNone/>
          </a:pPr>
          <a:r>
            <a:rPr lang="en-US" sz="2100" kern="1200" dirty="0" err="1">
              <a:solidFill>
                <a:schemeClr val="bg1"/>
              </a:solidFill>
              <a:latin typeface="Courier New" panose="02070309020205020404" pitchFamily="49" charset="0"/>
              <a:cs typeface="Courier New" panose="02070309020205020404" pitchFamily="49" charset="0"/>
            </a:rPr>
            <a:t>ps</a:t>
          </a:r>
          <a:endParaRPr lang="en-US" sz="2100" kern="1200" dirty="0">
            <a:solidFill>
              <a:schemeClr val="bg1"/>
            </a:solidFill>
            <a:latin typeface="Courier New" panose="02070309020205020404" pitchFamily="49" charset="0"/>
            <a:cs typeface="Courier New" panose="02070309020205020404" pitchFamily="49" charset="0"/>
          </a:endParaRPr>
        </a:p>
      </dsp:txBody>
      <dsp:txXfrm>
        <a:off x="0" y="1714440"/>
        <a:ext cx="1583055" cy="8083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BE008-9D1C-CD48-9320-AF76FDFBD024}">
      <dsp:nvSpPr>
        <dsp:cNvPr id="0" name=""/>
        <dsp:cNvSpPr/>
      </dsp:nvSpPr>
      <dsp:spPr>
        <a:xfrm>
          <a:off x="0" y="14676"/>
          <a:ext cx="7915275" cy="561599"/>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Courier New" panose="02070309020205020404" pitchFamily="49" charset="0"/>
              <a:cs typeface="Courier New" panose="02070309020205020404" pitchFamily="49" charset="0"/>
            </a:rPr>
            <a:t>find / -name passwd</a:t>
          </a:r>
        </a:p>
      </dsp:txBody>
      <dsp:txXfrm>
        <a:off x="27415" y="42091"/>
        <a:ext cx="7860445" cy="506769"/>
      </dsp:txXfrm>
    </dsp:sp>
    <dsp:sp modelId="{10EFE015-234B-EF4E-AE27-C0AB53FD67A3}">
      <dsp:nvSpPr>
        <dsp:cNvPr id="0" name=""/>
        <dsp:cNvSpPr/>
      </dsp:nvSpPr>
      <dsp:spPr>
        <a:xfrm>
          <a:off x="0" y="645396"/>
          <a:ext cx="7915275" cy="561599"/>
        </a:xfrm>
        <a:prstGeom prst="roundRect">
          <a:avLst/>
        </a:prstGeom>
        <a:solidFill>
          <a:schemeClr val="accent2">
            <a:hueOff val="-1292792"/>
            <a:satOff val="-2924"/>
            <a:lumOff val="-189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Courier New" panose="02070309020205020404" pitchFamily="49" charset="0"/>
              <a:cs typeface="Courier New" panose="02070309020205020404" pitchFamily="49" charset="0"/>
            </a:rPr>
            <a:t>find  ~ –</a:t>
          </a:r>
          <a:r>
            <a:rPr lang="en-US" sz="2400" kern="1200" dirty="0" err="1">
              <a:solidFill>
                <a:schemeClr val="bg1"/>
              </a:solidFill>
              <a:latin typeface="Courier New" panose="02070309020205020404" pitchFamily="49" charset="0"/>
              <a:cs typeface="Courier New" panose="02070309020205020404" pitchFamily="49" charset="0"/>
            </a:rPr>
            <a:t>mtime</a:t>
          </a:r>
          <a:r>
            <a:rPr lang="en-US" sz="2400" kern="1200" dirty="0">
              <a:solidFill>
                <a:schemeClr val="bg1"/>
              </a:solidFill>
              <a:latin typeface="Courier New" panose="02070309020205020404" pitchFamily="49" charset="0"/>
              <a:cs typeface="Courier New" panose="02070309020205020404" pitchFamily="49" charset="0"/>
            </a:rPr>
            <a:t> -1 </a:t>
          </a:r>
        </a:p>
      </dsp:txBody>
      <dsp:txXfrm>
        <a:off x="27415" y="672811"/>
        <a:ext cx="7860445" cy="506769"/>
      </dsp:txXfrm>
    </dsp:sp>
    <dsp:sp modelId="{A3EA22E7-6D32-EB44-8589-3429D8C4D966}">
      <dsp:nvSpPr>
        <dsp:cNvPr id="0" name=""/>
        <dsp:cNvSpPr/>
      </dsp:nvSpPr>
      <dsp:spPr>
        <a:xfrm>
          <a:off x="0" y="1276116"/>
          <a:ext cx="7915275" cy="561599"/>
        </a:xfrm>
        <a:prstGeom prst="roundRect">
          <a:avLst/>
        </a:prstGeom>
        <a:solidFill>
          <a:schemeClr val="accent2">
            <a:hueOff val="-2585584"/>
            <a:satOff val="-5847"/>
            <a:lumOff val="-379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Courier New" panose="02070309020205020404" pitchFamily="49" charset="0"/>
              <a:cs typeface="Courier New" panose="02070309020205020404" pitchFamily="49" charset="0"/>
            </a:rPr>
            <a:t>find ~ –</a:t>
          </a:r>
          <a:r>
            <a:rPr lang="en-US" sz="2400" kern="1200" dirty="0" err="1">
              <a:solidFill>
                <a:schemeClr val="bg1"/>
              </a:solidFill>
              <a:latin typeface="Courier New" panose="02070309020205020404" pitchFamily="49" charset="0"/>
              <a:cs typeface="Courier New" panose="02070309020205020404" pitchFamily="49" charset="0"/>
            </a:rPr>
            <a:t>ctime</a:t>
          </a:r>
          <a:r>
            <a:rPr lang="en-US" sz="2400" kern="1200" dirty="0">
              <a:solidFill>
                <a:schemeClr val="bg1"/>
              </a:solidFill>
              <a:latin typeface="Courier New" panose="02070309020205020404" pitchFamily="49" charset="0"/>
              <a:cs typeface="Courier New" panose="02070309020205020404" pitchFamily="49" charset="0"/>
            </a:rPr>
            <a:t> -1 –name foo</a:t>
          </a:r>
        </a:p>
      </dsp:txBody>
      <dsp:txXfrm>
        <a:off x="27415" y="1303531"/>
        <a:ext cx="7860445" cy="506769"/>
      </dsp:txXfrm>
    </dsp:sp>
    <dsp:sp modelId="{586F8C34-5A08-8A43-B2E0-B5569C7BE496}">
      <dsp:nvSpPr>
        <dsp:cNvPr id="0" name=""/>
        <dsp:cNvSpPr/>
      </dsp:nvSpPr>
      <dsp:spPr>
        <a:xfrm>
          <a:off x="0" y="1906836"/>
          <a:ext cx="7915275" cy="561599"/>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Courier New" panose="02070309020205020404" pitchFamily="49" charset="0"/>
              <a:cs typeface="Courier New" panose="02070309020205020404" pitchFamily="49" charset="0"/>
            </a:rPr>
            <a:t>find /var/log –</a:t>
          </a:r>
          <a:r>
            <a:rPr lang="en-US" sz="2400" kern="1200" dirty="0" err="1">
              <a:solidFill>
                <a:schemeClr val="bg1"/>
              </a:solidFill>
              <a:latin typeface="Courier New" panose="02070309020205020404" pitchFamily="49" charset="0"/>
              <a:cs typeface="Courier New" panose="02070309020205020404" pitchFamily="49" charset="0"/>
            </a:rPr>
            <a:t>mtime</a:t>
          </a:r>
          <a:r>
            <a:rPr lang="en-US" sz="2400" kern="1200" dirty="0">
              <a:solidFill>
                <a:schemeClr val="bg1"/>
              </a:solidFill>
              <a:latin typeface="Courier New" panose="02070309020205020404" pitchFamily="49" charset="0"/>
              <a:cs typeface="Courier New" panose="02070309020205020404" pitchFamily="49" charset="0"/>
            </a:rPr>
            <a:t> +7 –exec rm {} \; </a:t>
          </a:r>
        </a:p>
      </dsp:txBody>
      <dsp:txXfrm>
        <a:off x="27415" y="1934251"/>
        <a:ext cx="7860445" cy="5067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7705829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121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lang="en"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61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lang="en" dirty="0">
              <a:solidFill>
                <a:schemeClr val="dk1"/>
              </a:solidFill>
            </a:endParaRPr>
          </a:p>
        </p:txBody>
      </p:sp>
    </p:spTree>
    <p:extLst>
      <p:ext uri="{BB962C8B-B14F-4D97-AF65-F5344CB8AC3E}">
        <p14:creationId xmlns:p14="http://schemas.microsoft.com/office/powerpoint/2010/main" val="370187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Image source: http://</a:t>
            </a:r>
            <a:r>
              <a:rPr lang="en-US" dirty="0" err="1"/>
              <a:t>www.informit.com</a:t>
            </a:r>
            <a:r>
              <a:rPr lang="en-US" dirty="0"/>
              <a:t>/articles/</a:t>
            </a:r>
            <a:r>
              <a:rPr lang="en-US" dirty="0" err="1"/>
              <a:t>article.aspx?p</a:t>
            </a:r>
            <a:r>
              <a:rPr lang="en-US" dirty="0"/>
              <a:t>=2209015&amp;seqNum=2</a:t>
            </a:r>
          </a:p>
        </p:txBody>
      </p:sp>
    </p:spTree>
    <p:extLst>
      <p:ext uri="{BB962C8B-B14F-4D97-AF65-F5344CB8AC3E}">
        <p14:creationId xmlns:p14="http://schemas.microsoft.com/office/powerpoint/2010/main" val="663753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don’t need to know all of these, but it’s good to be familiar.</a:t>
            </a:r>
          </a:p>
          <a:p>
            <a:r>
              <a:rPr lang="en-US" dirty="0"/>
              <a:t>Source: http://</a:t>
            </a:r>
            <a:r>
              <a:rPr lang="en-US" dirty="0" err="1"/>
              <a:t>tldp.org</a:t>
            </a:r>
            <a:r>
              <a:rPr lang="en-US" dirty="0"/>
              <a:t>/LDP/intro-</a:t>
            </a:r>
            <a:r>
              <a:rPr lang="en-US" dirty="0" err="1"/>
              <a:t>linux</a:t>
            </a:r>
            <a:r>
              <a:rPr lang="en-US" dirty="0"/>
              <a:t>/html/sect_03_01.html</a:t>
            </a:r>
          </a:p>
        </p:txBody>
      </p:sp>
    </p:spTree>
    <p:extLst>
      <p:ext uri="{BB962C8B-B14F-4D97-AF65-F5344CB8AC3E}">
        <p14:creationId xmlns:p14="http://schemas.microsoft.com/office/powerpoint/2010/main" val="4278801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535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My favorite is:</a:t>
            </a:r>
          </a:p>
          <a:p>
            <a:r>
              <a:rPr lang="en-US" dirty="0"/>
              <a:t> ls -</a:t>
            </a:r>
            <a:r>
              <a:rPr lang="en-US" dirty="0" err="1"/>
              <a:t>lah</a:t>
            </a:r>
            <a:endParaRPr lang="en-US" dirty="0"/>
          </a:p>
        </p:txBody>
      </p:sp>
    </p:spTree>
    <p:extLst>
      <p:ext uri="{BB962C8B-B14F-4D97-AF65-F5344CB8AC3E}">
        <p14:creationId xmlns:p14="http://schemas.microsoft.com/office/powerpoint/2010/main" val="603710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917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682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23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2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0779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3719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4276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4640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1565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9796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005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3030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2650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468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872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8547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1110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8241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279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1356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6780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746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rtl="0">
              <a:spcBef>
                <a:spcPts val="0"/>
              </a:spcBef>
              <a:buNone/>
            </a:pPr>
            <a:endParaRPr lang="en-US" dirty="0">
              <a:solidFill>
                <a:schemeClr val="dk1"/>
              </a:solidFill>
            </a:endParaRPr>
          </a:p>
        </p:txBody>
      </p:sp>
    </p:spTree>
    <p:extLst>
      <p:ext uri="{BB962C8B-B14F-4D97-AF65-F5344CB8AC3E}">
        <p14:creationId xmlns:p14="http://schemas.microsoft.com/office/powerpoint/2010/main" val="188148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13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chemeClr val="dk1"/>
              </a:buClr>
              <a:buSzPct val="100000"/>
              <a:buFont typeface="Arial"/>
              <a:buNone/>
            </a:pPr>
            <a:endParaRPr lang="en"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chemeClr val="dk1"/>
              </a:buClr>
              <a:buSzPct val="100000"/>
              <a:buFont typeface="Arial"/>
              <a:buNone/>
            </a:pPr>
            <a:endParaRPr lang="en" dirty="0">
              <a:solidFill>
                <a:schemeClr val="dk1"/>
              </a:solidFill>
            </a:endParaRPr>
          </a:p>
        </p:txBody>
      </p:sp>
    </p:spTree>
    <p:extLst>
      <p:ext uri="{BB962C8B-B14F-4D97-AF65-F5344CB8AC3E}">
        <p14:creationId xmlns:p14="http://schemas.microsoft.com/office/powerpoint/2010/main" val="219816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chemeClr val="dk1"/>
              </a:buClr>
              <a:buSzPct val="100000"/>
              <a:buFont typeface="Arial"/>
              <a:buNone/>
            </a:pPr>
            <a:endParaRPr lang="en" dirty="0">
              <a:solidFill>
                <a:schemeClr val="dk1"/>
              </a:solidFill>
            </a:endParaRPr>
          </a:p>
        </p:txBody>
      </p:sp>
    </p:spTree>
    <p:extLst>
      <p:ext uri="{BB962C8B-B14F-4D97-AF65-F5344CB8AC3E}">
        <p14:creationId xmlns:p14="http://schemas.microsoft.com/office/powerpoint/2010/main" val="221384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9/23/19</a:t>
            </a:fld>
            <a:endParaRPr lang="en-US" dirty="0"/>
          </a:p>
        </p:txBody>
      </p:sp>
      <p:sp>
        <p:nvSpPr>
          <p:cNvPr id="5" name="Footer Placeholder 4"/>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861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9/23/19</a:t>
            </a:fld>
            <a:endParaRPr lang="en-US" dirty="0"/>
          </a:p>
        </p:txBody>
      </p:sp>
      <p:sp>
        <p:nvSpPr>
          <p:cNvPr id="6" name="Footer Placeholder 5"/>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47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9/23/19</a:t>
            </a:fld>
            <a:endParaRPr lang="en-US" dirty="0"/>
          </a:p>
        </p:txBody>
      </p:sp>
      <p:sp>
        <p:nvSpPr>
          <p:cNvPr id="5" name="Footer Placeholder 4"/>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0542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160EA64-D806-43AC-9DF2-F8C432F32B4C}" type="datetimeFigureOut">
              <a:rPr lang="en-US" smtClean="0"/>
              <a:t>9/23/19</a:t>
            </a:fld>
            <a:endParaRPr lang="en-US" dirty="0"/>
          </a:p>
        </p:txBody>
      </p:sp>
      <p:sp>
        <p:nvSpPr>
          <p:cNvPr id="3" name="Footer Placeholder 2"/>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6800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9/23/19</a:t>
            </a:fld>
            <a:endParaRPr lang="en-US" dirty="0"/>
          </a:p>
        </p:txBody>
      </p:sp>
      <p:sp>
        <p:nvSpPr>
          <p:cNvPr id="5" name="Footer Placeholder 4"/>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3290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9/23/19</a:t>
            </a:fld>
            <a:endParaRPr lang="en-US" dirty="0"/>
          </a:p>
        </p:txBody>
      </p:sp>
      <p:sp>
        <p:nvSpPr>
          <p:cNvPr id="5" name="Footer Placeholder 4"/>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5880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752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9/23/19</a:t>
            </a:fld>
            <a:endParaRPr lang="en-US" dirty="0"/>
          </a:p>
        </p:txBody>
      </p:sp>
      <p:sp>
        <p:nvSpPr>
          <p:cNvPr id="5" name="Footer Placeholder 4"/>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374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9/23/19</a:t>
            </a:fld>
            <a:endParaRPr lang="en-US" dirty="0"/>
          </a:p>
        </p:txBody>
      </p:sp>
      <p:sp>
        <p:nvSpPr>
          <p:cNvPr id="5" name="Footer Placeholder 4"/>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393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9/23/19</a:t>
            </a:fld>
            <a:endParaRPr lang="en-US" dirty="0"/>
          </a:p>
        </p:txBody>
      </p:sp>
      <p:sp>
        <p:nvSpPr>
          <p:cNvPr id="6" name="Footer Placeholder 5"/>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113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9/23/19</a:t>
            </a:fld>
            <a:endParaRPr lang="en-US" dirty="0"/>
          </a:p>
        </p:txBody>
      </p:sp>
      <p:sp>
        <p:nvSpPr>
          <p:cNvPr id="8" name="Footer Placeholder 7"/>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38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9/23/19</a:t>
            </a:fld>
            <a:endParaRPr lang="en-US" dirty="0"/>
          </a:p>
        </p:txBody>
      </p:sp>
      <p:sp>
        <p:nvSpPr>
          <p:cNvPr id="4" name="Footer Placeholder 3"/>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979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9/23/19</a:t>
            </a:fld>
            <a:endParaRPr lang="en-US" dirty="0"/>
          </a:p>
        </p:txBody>
      </p:sp>
      <p:sp>
        <p:nvSpPr>
          <p:cNvPr id="3" name="Footer Placeholder 2"/>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603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9/23/19</a:t>
            </a:fld>
            <a:endParaRPr lang="en-US" dirty="0"/>
          </a:p>
        </p:txBody>
      </p:sp>
      <p:sp>
        <p:nvSpPr>
          <p:cNvPr id="6" name="Footer Placeholder 5"/>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238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1160EA64-D806-43AC-9DF2-F8C432F32B4C}" type="datetimeFigureOut">
              <a:rPr lang="en-US" smtClean="0"/>
              <a:t>9/23/19</a:t>
            </a:fld>
            <a:endParaRPr lang="en-US" dirty="0"/>
          </a:p>
        </p:txBody>
      </p:sp>
      <p:sp>
        <p:nvSpPr>
          <p:cNvPr id="6" name="Footer Placeholder 5"/>
          <p:cNvSpPr>
            <a:spLocks noGrp="1"/>
          </p:cNvSpPr>
          <p:nvPr>
            <p:ph type="ftr" sz="quarter" idx="11"/>
          </p:nvPr>
        </p:nvSpPr>
        <p:spPr>
          <a:xfrm>
            <a:off x="442797" y="4531022"/>
            <a:ext cx="2471560" cy="273844"/>
          </a:xfrm>
        </p:spPr>
        <p:txBody>
          <a:bodyPr/>
          <a:lstStyle/>
          <a:p>
            <a:r>
              <a:rPr lang="en-US"/>
              <a:t>University of Colorado </a:t>
            </a:r>
            <a:r>
              <a:rPr lang="en-US" b="1"/>
              <a:t>Boulder</a:t>
            </a:r>
            <a:r>
              <a:rPr lang="en-US"/>
              <a:t> | CSCI3753</a:t>
            </a:r>
            <a:endParaRPr lang="en-US" dirty="0"/>
          </a:p>
        </p:txBody>
      </p:sp>
      <p:sp>
        <p:nvSpPr>
          <p:cNvPr id="7" name="Slide Number Placeholder 6"/>
          <p:cNvSpPr>
            <a:spLocks noGrp="1"/>
          </p:cNvSpPr>
          <p:nvPr>
            <p:ph type="sldNum" sz="quarter" idx="12"/>
          </p:nvPr>
        </p:nvSpPr>
        <p:spPr>
          <a:xfrm>
            <a:off x="3647017" y="4436917"/>
            <a:ext cx="796616" cy="36794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443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r>
              <a:rPr lang="en-US"/>
              <a:t>University of Colorado </a:t>
            </a:r>
            <a:r>
              <a:rPr lang="en-US" b="1"/>
              <a:t>Boulder</a:t>
            </a:r>
            <a:r>
              <a:rPr lang="en-US"/>
              <a:t> | CSCI3753</a:t>
            </a:r>
            <a:endParaRPr lang="en-US" dirty="0"/>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1160EA64-D806-43AC-9DF2-F8C432F32B4C}" type="datetimeFigureOut">
              <a:rPr lang="en-US" smtClean="0"/>
              <a:t>9/23/19</a:t>
            </a:fld>
            <a:endParaRPr lang="en-US" dirty="0"/>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2935571"/>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Lst>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7928B-14D0-2541-813B-76B6CD577527}"/>
              </a:ext>
            </a:extLst>
          </p:cNvPr>
          <p:cNvSpPr>
            <a:spLocks noGrp="1"/>
          </p:cNvSpPr>
          <p:nvPr>
            <p:ph type="ctrTitle"/>
          </p:nvPr>
        </p:nvSpPr>
        <p:spPr>
          <a:xfrm>
            <a:off x="607501" y="1086861"/>
            <a:ext cx="7929000" cy="2228288"/>
          </a:xfrm>
        </p:spPr>
        <p:txBody>
          <a:bodyPr/>
          <a:lstStyle/>
          <a:p>
            <a:r>
              <a:rPr lang="en-US"/>
              <a:t>Bash Basics</a:t>
            </a:r>
            <a:endParaRPr lang="en-US" dirty="0"/>
          </a:p>
        </p:txBody>
      </p:sp>
      <p:sp>
        <p:nvSpPr>
          <p:cNvPr id="5" name="Subtitle 4">
            <a:extLst>
              <a:ext uri="{FF2B5EF4-FFF2-40B4-BE49-F238E27FC236}">
                <a16:creationId xmlns:a16="http://schemas.microsoft.com/office/drawing/2014/main" id="{5779D905-5992-BF48-B935-D5B0ED10957A}"/>
              </a:ext>
            </a:extLst>
          </p:cNvPr>
          <p:cNvSpPr>
            <a:spLocks noGrp="1"/>
          </p:cNvSpPr>
          <p:nvPr>
            <p:ph type="subTitle" idx="1"/>
          </p:nvPr>
        </p:nvSpPr>
        <p:spPr>
          <a:xfrm>
            <a:off x="607501" y="4056639"/>
            <a:ext cx="7929000" cy="700418"/>
          </a:xfrm>
        </p:spPr>
        <p:txBody>
          <a:bodyPr>
            <a:normAutofit/>
          </a:bodyPr>
          <a:lstStyle/>
          <a:p>
            <a:r>
              <a:rPr lang="en-US" dirty="0"/>
              <a:t>Slides by Erika Hunhoff for CSCI3753, modified from CSCI4113 Bash </a:t>
            </a:r>
            <a:r>
              <a:rPr lang="en-US"/>
              <a:t>lecture slides</a:t>
            </a:r>
            <a:endParaRPr lang="en-US" dirty="0"/>
          </a:p>
          <a:p>
            <a:r>
              <a:rPr lang="en-US" dirty="0"/>
              <a:t>University of Colorado Boulder</a:t>
            </a:r>
          </a:p>
        </p:txBody>
      </p:sp>
    </p:spTree>
    <p:extLst>
      <p:ext uri="{BB962C8B-B14F-4D97-AF65-F5344CB8AC3E}">
        <p14:creationId xmlns:p14="http://schemas.microsoft.com/office/powerpoint/2010/main" val="5614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7"/>
        <p:cNvGrpSpPr/>
        <p:nvPr/>
      </p:nvGrpSpPr>
      <p:grpSpPr>
        <a:xfrm>
          <a:off x="0" y="0"/>
          <a:ext cx="0" cy="0"/>
          <a:chOff x="0" y="0"/>
          <a:chExt cx="0" cy="0"/>
        </a:xfrm>
      </p:grpSpPr>
      <p:sp>
        <p:nvSpPr>
          <p:cNvPr id="64"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66" name="Rectangle 65">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8043" y="488043"/>
            <a:ext cx="51435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8" name="Shape 58"/>
          <p:cNvSpPr txBox="1">
            <a:spLocks noGrp="1"/>
          </p:cNvSpPr>
          <p:nvPr>
            <p:ph type="title"/>
          </p:nvPr>
        </p:nvSpPr>
        <p:spPr>
          <a:xfrm>
            <a:off x="338636" y="1301142"/>
            <a:ext cx="2824112" cy="2541216"/>
          </a:xfrm>
          <a:prstGeom prst="rect">
            <a:avLst/>
          </a:prstGeom>
        </p:spPr>
        <p:txBody>
          <a:bodyPr vert="horz" lIns="91440" tIns="45720" rIns="91440" bIns="45720" rtlCol="0" anchor="ctr" anchorCtr="0">
            <a:normAutofit/>
          </a:bodyPr>
          <a:lstStyle/>
          <a:p>
            <a:pPr lvl="0" defTabSz="457200">
              <a:spcBef>
                <a:spcPct val="0"/>
              </a:spcBef>
            </a:pPr>
            <a:r>
              <a:rPr lang="en-US" sz="3400">
                <a:solidFill>
                  <a:srgbClr val="FEFEFE"/>
                </a:solidFill>
                <a:latin typeface="+mj-lt"/>
                <a:ea typeface="+mj-ea"/>
                <a:cs typeface="+mj-cs"/>
              </a:rPr>
              <a:t>Exercise 1: Practice Commands</a:t>
            </a:r>
          </a:p>
        </p:txBody>
      </p:sp>
      <p:sp>
        <p:nvSpPr>
          <p:cNvPr id="59" name="Shape 59"/>
          <p:cNvSpPr txBox="1">
            <a:spLocks noGrp="1"/>
          </p:cNvSpPr>
          <p:nvPr>
            <p:ph type="body" idx="1"/>
          </p:nvPr>
        </p:nvSpPr>
        <p:spPr>
          <a:xfrm>
            <a:off x="4506051" y="734244"/>
            <a:ext cx="4023913" cy="3675011"/>
          </a:xfrm>
          <a:prstGeom prst="rect">
            <a:avLst/>
          </a:prstGeom>
          <a:effectLst/>
        </p:spPr>
        <p:txBody>
          <a:bodyPr vert="horz" lIns="91440" tIns="45720" rIns="91440" bIns="45720" rtlCol="0" anchor="ctr" anchorCtr="0">
            <a:normAutofit/>
          </a:bodyPr>
          <a:lstStyle/>
          <a:p>
            <a:pPr defTabSz="457200">
              <a:spcBef>
                <a:spcPct val="20000"/>
              </a:spcBef>
              <a:spcAft>
                <a:spcPts val="600"/>
              </a:spcAft>
            </a:pPr>
            <a:r>
              <a:rPr lang="en-US" dirty="0" err="1">
                <a:latin typeface="Courier New" panose="02070309020205020404" pitchFamily="49" charset="0"/>
                <a:cs typeface="Courier New" panose="02070309020205020404" pitchFamily="49" charset="0"/>
              </a:rPr>
              <a:t>whoami</a:t>
            </a:r>
            <a:r>
              <a:rPr lang="en-US" dirty="0">
                <a:latin typeface="Courier New" panose="02070309020205020404" pitchFamily="49" charset="0"/>
                <a:cs typeface="Courier New" panose="02070309020205020404" pitchFamily="49" charset="0"/>
              </a:rPr>
              <a:t> </a:t>
            </a:r>
            <a:r>
              <a:rPr lang="en-US" dirty="0"/>
              <a:t>:  your user id </a:t>
            </a:r>
          </a:p>
          <a:p>
            <a:pPr defTabSz="457200">
              <a:spcBef>
                <a:spcPct val="20000"/>
              </a:spcBef>
              <a:spcAft>
                <a:spcPts val="600"/>
              </a:spcAft>
            </a:pP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r>
              <a:rPr lang="en-US" dirty="0"/>
              <a:t>:  your present working directory</a:t>
            </a:r>
          </a:p>
          <a:p>
            <a:pPr defTabSz="457200">
              <a:spcBef>
                <a:spcPct val="20000"/>
              </a:spcBef>
              <a:spcAft>
                <a:spcPts val="600"/>
              </a:spcAft>
            </a:pP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 </a:t>
            </a:r>
            <a:r>
              <a:rPr lang="en-US" dirty="0"/>
              <a:t>:  information about the system</a:t>
            </a:r>
          </a:p>
          <a:p>
            <a:pPr defTabSz="457200">
              <a:spcBef>
                <a:spcPct val="20000"/>
              </a:spcBef>
              <a:spcAft>
                <a:spcPts val="600"/>
              </a:spcAft>
            </a:pPr>
            <a:r>
              <a:rPr lang="en-US" dirty="0">
                <a:latin typeface="Courier New" panose="02070309020205020404" pitchFamily="49" charset="0"/>
                <a:cs typeface="Courier New" panose="02070309020205020404" pitchFamily="49" charset="0"/>
              </a:rPr>
              <a:t>echo hello :</a:t>
            </a:r>
            <a:r>
              <a:rPr lang="en-US" dirty="0">
                <a:cs typeface="Courier New" panose="02070309020205020404" pitchFamily="49" charset="0"/>
              </a:rPr>
              <a:t> prints a string to standard out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9BDE2E-FCBA-5C43-957E-D58341E3EA74}"/>
              </a:ext>
            </a:extLst>
          </p:cNvPr>
          <p:cNvSpPr>
            <a:spLocks noGrp="1"/>
          </p:cNvSpPr>
          <p:nvPr>
            <p:ph type="title"/>
          </p:nvPr>
        </p:nvSpPr>
        <p:spPr>
          <a:xfrm>
            <a:off x="607500" y="335391"/>
            <a:ext cx="7928998" cy="727837"/>
          </a:xfrm>
        </p:spPr>
        <p:txBody>
          <a:bodyPr vert="horz" lIns="91440" tIns="45720" rIns="91440" bIns="45720" rtlCol="0" anchor="b">
            <a:normAutofit/>
          </a:bodyPr>
          <a:lstStyle/>
          <a:p>
            <a:pPr defTabSz="457200">
              <a:spcBef>
                <a:spcPct val="0"/>
              </a:spcBef>
            </a:pPr>
            <a:r>
              <a:rPr lang="en-US" sz="4000">
                <a:solidFill>
                  <a:srgbClr val="FEFEFE"/>
                </a:solidFill>
                <a:latin typeface="+mj-lt"/>
                <a:ea typeface="+mj-ea"/>
                <a:cs typeface="+mj-cs"/>
              </a:rPr>
              <a:t>Man Pages</a:t>
            </a:r>
          </a:p>
        </p:txBody>
      </p:sp>
      <p:graphicFrame>
        <p:nvGraphicFramePr>
          <p:cNvPr id="17" name="Text Placeholder 2">
            <a:extLst>
              <a:ext uri="{FF2B5EF4-FFF2-40B4-BE49-F238E27FC236}">
                <a16:creationId xmlns:a16="http://schemas.microsoft.com/office/drawing/2014/main" id="{273A9CEF-0F75-4702-ABE6-F4972141D2F4}"/>
              </a:ext>
            </a:extLst>
          </p:cNvPr>
          <p:cNvGraphicFramePr/>
          <p:nvPr>
            <p:extLst>
              <p:ext uri="{D42A27DB-BD31-4B8C-83A1-F6EECF244321}">
                <p14:modId xmlns:p14="http://schemas.microsoft.com/office/powerpoint/2010/main" val="900899554"/>
              </p:ext>
            </p:extLst>
          </p:nvPr>
        </p:nvGraphicFramePr>
        <p:xfrm>
          <a:off x="614362" y="1871041"/>
          <a:ext cx="7915275" cy="2523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61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7"/>
        <p:cNvGrpSpPr/>
        <p:nvPr/>
      </p:nvGrpSpPr>
      <p:grpSpPr>
        <a:xfrm>
          <a:off x="0" y="0"/>
          <a:ext cx="0" cy="0"/>
          <a:chOff x="0" y="0"/>
          <a:chExt cx="0" cy="0"/>
        </a:xfrm>
      </p:grpSpPr>
      <p:sp>
        <p:nvSpPr>
          <p:cNvPr id="84"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86" name="Rectangle 85">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787973" y="787976"/>
            <a:ext cx="5143498" cy="3567551"/>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58" name="Shape 58"/>
          <p:cNvSpPr txBox="1">
            <a:spLocks noGrp="1"/>
          </p:cNvSpPr>
          <p:nvPr>
            <p:ph type="title"/>
          </p:nvPr>
        </p:nvSpPr>
        <p:spPr>
          <a:xfrm>
            <a:off x="481315" y="1438689"/>
            <a:ext cx="2524079" cy="2998226"/>
          </a:xfrm>
          <a:prstGeom prst="rect">
            <a:avLst/>
          </a:prstGeom>
        </p:spPr>
        <p:txBody>
          <a:bodyPr vert="horz" lIns="91440" tIns="45720" rIns="91440" bIns="45720" rtlCol="0" anchor="t" anchorCtr="0">
            <a:normAutofit/>
          </a:bodyPr>
          <a:lstStyle/>
          <a:p>
            <a:pPr lvl="0" defTabSz="457200">
              <a:spcBef>
                <a:spcPct val="0"/>
              </a:spcBef>
            </a:pPr>
            <a:r>
              <a:rPr lang="en-US" sz="3300">
                <a:solidFill>
                  <a:srgbClr val="FEFEFE"/>
                </a:solidFill>
                <a:latin typeface="+mj-lt"/>
                <a:ea typeface="+mj-ea"/>
                <a:cs typeface="+mj-cs"/>
              </a:rPr>
              <a:t>Exercise 2: Man Pages</a:t>
            </a:r>
          </a:p>
        </p:txBody>
      </p:sp>
      <p:graphicFrame>
        <p:nvGraphicFramePr>
          <p:cNvPr id="79" name="Shape 59">
            <a:extLst>
              <a:ext uri="{FF2B5EF4-FFF2-40B4-BE49-F238E27FC236}">
                <a16:creationId xmlns:a16="http://schemas.microsoft.com/office/drawing/2014/main" id="{BAB87AC2-0E40-44F5-AE6E-49D7F438A683}"/>
              </a:ext>
            </a:extLst>
          </p:cNvPr>
          <p:cNvGraphicFramePr/>
          <p:nvPr>
            <p:extLst>
              <p:ext uri="{D42A27DB-BD31-4B8C-83A1-F6EECF244321}">
                <p14:modId xmlns:p14="http://schemas.microsoft.com/office/powerpoint/2010/main" val="883375348"/>
              </p:ext>
            </p:extLst>
          </p:nvPr>
        </p:nvGraphicFramePr>
        <p:xfrm>
          <a:off x="4167187" y="946547"/>
          <a:ext cx="4362450" cy="3245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1985454"/>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EE22-776F-B146-9C85-F6D779439F25}"/>
              </a:ext>
            </a:extLst>
          </p:cNvPr>
          <p:cNvSpPr>
            <a:spLocks noGrp="1"/>
          </p:cNvSpPr>
          <p:nvPr>
            <p:ph type="title"/>
          </p:nvPr>
        </p:nvSpPr>
        <p:spPr/>
        <p:txBody>
          <a:bodyPr/>
          <a:lstStyle/>
          <a:p>
            <a:r>
              <a:rPr lang="en-US" dirty="0"/>
              <a:t>File System and Files</a:t>
            </a:r>
          </a:p>
        </p:txBody>
      </p:sp>
      <p:sp>
        <p:nvSpPr>
          <p:cNvPr id="3" name="Text Placeholder 2">
            <a:extLst>
              <a:ext uri="{FF2B5EF4-FFF2-40B4-BE49-F238E27FC236}">
                <a16:creationId xmlns:a16="http://schemas.microsoft.com/office/drawing/2014/main" id="{C300B3A5-1B9F-F94D-95B6-6F731BB64D09}"/>
              </a:ext>
            </a:extLst>
          </p:cNvPr>
          <p:cNvSpPr>
            <a:spLocks noGrp="1"/>
          </p:cNvSpPr>
          <p:nvPr>
            <p:ph type="body" idx="1"/>
          </p:nvPr>
        </p:nvSpPr>
        <p:spPr/>
        <p:txBody>
          <a:bodyPr/>
          <a:lstStyle/>
          <a:p>
            <a:r>
              <a:rPr lang="en-US" dirty="0"/>
              <a:t>The Linux file system has a single root, </a:t>
            </a:r>
            <a:r>
              <a:rPr lang="en-US" dirty="0">
                <a:latin typeface="Courier New" panose="02070309020205020404" pitchFamily="49" charset="0"/>
                <a:cs typeface="Courier New" panose="02070309020205020404" pitchFamily="49" charset="0"/>
              </a:rPr>
              <a:t>/</a:t>
            </a:r>
            <a:r>
              <a:rPr lang="en-US" dirty="0"/>
              <a:t>, and several common directories underneath</a:t>
            </a:r>
          </a:p>
        </p:txBody>
      </p:sp>
      <p:pic>
        <p:nvPicPr>
          <p:cNvPr id="1026" name="Picture 2" descr="Image result for linux file system">
            <a:extLst>
              <a:ext uri="{FF2B5EF4-FFF2-40B4-BE49-F238E27FC236}">
                <a16:creationId xmlns:a16="http://schemas.microsoft.com/office/drawing/2014/main" id="{06138075-8EEB-7C48-B6BD-9D551E893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657" y="1604735"/>
            <a:ext cx="508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347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EEB4BE75-4116-364A-A10B-42C83C242E40}"/>
              </a:ext>
            </a:extLst>
          </p:cNvPr>
          <p:cNvGraphicFramePr>
            <a:graphicFrameLocks noGrp="1"/>
          </p:cNvGraphicFramePr>
          <p:nvPr>
            <p:extLst>
              <p:ext uri="{D42A27DB-BD31-4B8C-83A1-F6EECF244321}">
                <p14:modId xmlns:p14="http://schemas.microsoft.com/office/powerpoint/2010/main" val="2945272656"/>
              </p:ext>
            </p:extLst>
          </p:nvPr>
        </p:nvGraphicFramePr>
        <p:xfrm>
          <a:off x="482600" y="593400"/>
          <a:ext cx="8178799" cy="3956704"/>
        </p:xfrm>
        <a:graphic>
          <a:graphicData uri="http://schemas.openxmlformats.org/drawingml/2006/table">
            <a:tbl>
              <a:tblPr/>
              <a:tblGrid>
                <a:gridCol w="942301">
                  <a:extLst>
                    <a:ext uri="{9D8B030D-6E8A-4147-A177-3AD203B41FA5}">
                      <a16:colId xmlns:a16="http://schemas.microsoft.com/office/drawing/2014/main" val="288251186"/>
                    </a:ext>
                  </a:extLst>
                </a:gridCol>
                <a:gridCol w="7236498">
                  <a:extLst>
                    <a:ext uri="{9D8B030D-6E8A-4147-A177-3AD203B41FA5}">
                      <a16:colId xmlns:a16="http://schemas.microsoft.com/office/drawing/2014/main" val="3384181285"/>
                    </a:ext>
                  </a:extLst>
                </a:gridCol>
              </a:tblGrid>
              <a:tr h="186421">
                <a:tc>
                  <a:txBody>
                    <a:bodyPr/>
                    <a:lstStyle/>
                    <a:p>
                      <a:pPr algn="l" fontAlgn="ctr">
                        <a:spcBef>
                          <a:spcPts val="0"/>
                        </a:spcBef>
                        <a:spcAft>
                          <a:spcPts val="0"/>
                        </a:spcAft>
                      </a:pPr>
                      <a:r>
                        <a:rPr lang="en-US" sz="900" b="1" i="0" u="none" strike="noStrike">
                          <a:effectLst/>
                          <a:latin typeface="Arial" panose="020B0604020202020204" pitchFamily="34" charset="0"/>
                        </a:rPr>
                        <a:t>Directory</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1" i="0" u="none" strike="noStrike">
                          <a:effectLst/>
                          <a:latin typeface="Arial" panose="020B0604020202020204" pitchFamily="34" charset="0"/>
                        </a:rPr>
                        <a:t>Content</a:t>
                      </a:r>
                    </a:p>
                  </a:txBody>
                  <a:tcPr marL="15010" marR="15010" marT="7505" marB="7505" anchor="ctr">
                    <a:lnL>
                      <a:noFill/>
                    </a:lnL>
                    <a:lnR>
                      <a:noFill/>
                    </a:lnR>
                    <a:lnT>
                      <a:noFill/>
                    </a:lnT>
                    <a:lnB>
                      <a:noFill/>
                    </a:lnB>
                  </a:tcPr>
                </a:tc>
                <a:extLst>
                  <a:ext uri="{0D108BD9-81ED-4DB2-BD59-A6C34878D82A}">
                    <a16:rowId xmlns:a16="http://schemas.microsoft.com/office/drawing/2014/main" val="1772242245"/>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/bin</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Common programs, shared by the system, the system administrator and the users.</a:t>
                      </a:r>
                    </a:p>
                  </a:txBody>
                  <a:tcPr marL="15010" marR="15010" marT="7505" marB="7505" anchor="ctr">
                    <a:lnL>
                      <a:noFill/>
                    </a:lnL>
                    <a:lnR>
                      <a:noFill/>
                    </a:lnR>
                    <a:lnT>
                      <a:noFill/>
                    </a:lnT>
                    <a:lnB>
                      <a:noFill/>
                    </a:lnB>
                  </a:tcPr>
                </a:tc>
                <a:extLst>
                  <a:ext uri="{0D108BD9-81ED-4DB2-BD59-A6C34878D82A}">
                    <a16:rowId xmlns:a16="http://schemas.microsoft.com/office/drawing/2014/main" val="1105716553"/>
                  </a:ext>
                </a:extLst>
              </a:tr>
              <a:tr h="324656">
                <a:tc>
                  <a:txBody>
                    <a:bodyPr/>
                    <a:lstStyle/>
                    <a:p>
                      <a:pPr algn="l" fontAlgn="ctr">
                        <a:spcBef>
                          <a:spcPts val="0"/>
                        </a:spcBef>
                        <a:spcAft>
                          <a:spcPts val="0"/>
                        </a:spcAft>
                      </a:pPr>
                      <a:r>
                        <a:rPr lang="en-US" sz="900" b="0" i="0" u="none" strike="noStrike">
                          <a:effectLst/>
                          <a:latin typeface="Arial" panose="020B0604020202020204" pitchFamily="34" charset="0"/>
                        </a:rPr>
                        <a:t>/boot</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The startup files and the kernel, vmlinuz. In some recent distributions also grub data. Grub is the GRand Unified Boot loader and is an attempt to get rid of the many different boot-loaders we know today.</a:t>
                      </a:r>
                    </a:p>
                  </a:txBody>
                  <a:tcPr marL="15010" marR="15010" marT="7505" marB="7505" anchor="ctr">
                    <a:lnL>
                      <a:noFill/>
                    </a:lnL>
                    <a:lnR>
                      <a:noFill/>
                    </a:lnR>
                    <a:lnT>
                      <a:noFill/>
                    </a:lnT>
                    <a:lnB>
                      <a:noFill/>
                    </a:lnB>
                  </a:tcPr>
                </a:tc>
                <a:extLst>
                  <a:ext uri="{0D108BD9-81ED-4DB2-BD59-A6C34878D82A}">
                    <a16:rowId xmlns:a16="http://schemas.microsoft.com/office/drawing/2014/main" val="747283211"/>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/dev</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Contains references to all the CPU peripheral hardware, which are represented as files with special properties.</a:t>
                      </a:r>
                    </a:p>
                  </a:txBody>
                  <a:tcPr marL="15010" marR="15010" marT="7505" marB="7505" anchor="ctr">
                    <a:lnL>
                      <a:noFill/>
                    </a:lnL>
                    <a:lnR>
                      <a:noFill/>
                    </a:lnR>
                    <a:lnT>
                      <a:noFill/>
                    </a:lnT>
                    <a:lnB>
                      <a:noFill/>
                    </a:lnB>
                  </a:tcPr>
                </a:tc>
                <a:extLst>
                  <a:ext uri="{0D108BD9-81ED-4DB2-BD59-A6C34878D82A}">
                    <a16:rowId xmlns:a16="http://schemas.microsoft.com/office/drawing/2014/main" val="2263733940"/>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/etc</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Most important system configuration files are in /etc, this directory contains data similar to those in the Control Panel in Windows</a:t>
                      </a:r>
                    </a:p>
                  </a:txBody>
                  <a:tcPr marL="15010" marR="15010" marT="7505" marB="7505" anchor="ctr">
                    <a:lnL>
                      <a:noFill/>
                    </a:lnL>
                    <a:lnR>
                      <a:noFill/>
                    </a:lnR>
                    <a:lnT>
                      <a:noFill/>
                    </a:lnT>
                    <a:lnB>
                      <a:noFill/>
                    </a:lnB>
                  </a:tcPr>
                </a:tc>
                <a:extLst>
                  <a:ext uri="{0D108BD9-81ED-4DB2-BD59-A6C34878D82A}">
                    <a16:rowId xmlns:a16="http://schemas.microsoft.com/office/drawing/2014/main" val="548870770"/>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/home</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Home directories of the common users.</a:t>
                      </a:r>
                    </a:p>
                  </a:txBody>
                  <a:tcPr marL="15010" marR="15010" marT="7505" marB="7505" anchor="ctr">
                    <a:lnL>
                      <a:noFill/>
                    </a:lnL>
                    <a:lnR>
                      <a:noFill/>
                    </a:lnR>
                    <a:lnT>
                      <a:noFill/>
                    </a:lnT>
                    <a:lnB>
                      <a:noFill/>
                    </a:lnB>
                  </a:tcPr>
                </a:tc>
                <a:extLst>
                  <a:ext uri="{0D108BD9-81ED-4DB2-BD59-A6C34878D82A}">
                    <a16:rowId xmlns:a16="http://schemas.microsoft.com/office/drawing/2014/main" val="511233363"/>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/initrd</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(on some distributions) Information for booting. Do not remove!</a:t>
                      </a:r>
                    </a:p>
                  </a:txBody>
                  <a:tcPr marL="15010" marR="15010" marT="7505" marB="7505" anchor="ctr">
                    <a:lnL>
                      <a:noFill/>
                    </a:lnL>
                    <a:lnR>
                      <a:noFill/>
                    </a:lnR>
                    <a:lnT>
                      <a:noFill/>
                    </a:lnT>
                    <a:lnB>
                      <a:noFill/>
                    </a:lnB>
                  </a:tcPr>
                </a:tc>
                <a:extLst>
                  <a:ext uri="{0D108BD9-81ED-4DB2-BD59-A6C34878D82A}">
                    <a16:rowId xmlns:a16="http://schemas.microsoft.com/office/drawing/2014/main" val="2325925662"/>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/lib</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Library files, includes files for all kinds of programs needed by the system and the users.</a:t>
                      </a:r>
                    </a:p>
                  </a:txBody>
                  <a:tcPr marL="15010" marR="15010" marT="7505" marB="7505" anchor="ctr">
                    <a:lnL>
                      <a:noFill/>
                    </a:lnL>
                    <a:lnR>
                      <a:noFill/>
                    </a:lnR>
                    <a:lnT>
                      <a:noFill/>
                    </a:lnT>
                    <a:lnB>
                      <a:noFill/>
                    </a:lnB>
                  </a:tcPr>
                </a:tc>
                <a:extLst>
                  <a:ext uri="{0D108BD9-81ED-4DB2-BD59-A6C34878D82A}">
                    <a16:rowId xmlns:a16="http://schemas.microsoft.com/office/drawing/2014/main" val="694244820"/>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/lost+found</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Every partition has a lost+found in its upper directory. Files that were saved during failures are here.</a:t>
                      </a:r>
                    </a:p>
                  </a:txBody>
                  <a:tcPr marL="15010" marR="15010" marT="7505" marB="7505" anchor="ctr">
                    <a:lnL>
                      <a:noFill/>
                    </a:lnL>
                    <a:lnR>
                      <a:noFill/>
                    </a:lnR>
                    <a:lnT>
                      <a:noFill/>
                    </a:lnT>
                    <a:lnB>
                      <a:noFill/>
                    </a:lnB>
                  </a:tcPr>
                </a:tc>
                <a:extLst>
                  <a:ext uri="{0D108BD9-81ED-4DB2-BD59-A6C34878D82A}">
                    <a16:rowId xmlns:a16="http://schemas.microsoft.com/office/drawing/2014/main" val="3114931727"/>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/misc</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For miscellaneous purposes.</a:t>
                      </a:r>
                    </a:p>
                  </a:txBody>
                  <a:tcPr marL="15010" marR="15010" marT="7505" marB="7505" anchor="ctr">
                    <a:lnL>
                      <a:noFill/>
                    </a:lnL>
                    <a:lnR>
                      <a:noFill/>
                    </a:lnR>
                    <a:lnT>
                      <a:noFill/>
                    </a:lnT>
                    <a:lnB>
                      <a:noFill/>
                    </a:lnB>
                  </a:tcPr>
                </a:tc>
                <a:extLst>
                  <a:ext uri="{0D108BD9-81ED-4DB2-BD59-A6C34878D82A}">
                    <a16:rowId xmlns:a16="http://schemas.microsoft.com/office/drawing/2014/main" val="1338914919"/>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/mnt</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Standard mount point for external file systems, e.g. a CD-ROM or a digital camera.</a:t>
                      </a:r>
                    </a:p>
                  </a:txBody>
                  <a:tcPr marL="15010" marR="15010" marT="7505" marB="7505" anchor="ctr">
                    <a:lnL>
                      <a:noFill/>
                    </a:lnL>
                    <a:lnR>
                      <a:noFill/>
                    </a:lnR>
                    <a:lnT>
                      <a:noFill/>
                    </a:lnT>
                    <a:lnB>
                      <a:noFill/>
                    </a:lnB>
                  </a:tcPr>
                </a:tc>
                <a:extLst>
                  <a:ext uri="{0D108BD9-81ED-4DB2-BD59-A6C34878D82A}">
                    <a16:rowId xmlns:a16="http://schemas.microsoft.com/office/drawing/2014/main" val="2308272832"/>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/net</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Standard mount point for entire remote file systems</a:t>
                      </a:r>
                    </a:p>
                  </a:txBody>
                  <a:tcPr marL="15010" marR="15010" marT="7505" marB="7505" anchor="ctr">
                    <a:lnL>
                      <a:noFill/>
                    </a:lnL>
                    <a:lnR>
                      <a:noFill/>
                    </a:lnR>
                    <a:lnT>
                      <a:noFill/>
                    </a:lnT>
                    <a:lnB>
                      <a:noFill/>
                    </a:lnB>
                  </a:tcPr>
                </a:tc>
                <a:extLst>
                  <a:ext uri="{0D108BD9-81ED-4DB2-BD59-A6C34878D82A}">
                    <a16:rowId xmlns:a16="http://schemas.microsoft.com/office/drawing/2014/main" val="1393131486"/>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/opt</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Typically contains extra and third party software.</a:t>
                      </a:r>
                    </a:p>
                  </a:txBody>
                  <a:tcPr marL="15010" marR="15010" marT="7505" marB="7505" anchor="ctr">
                    <a:lnL>
                      <a:noFill/>
                    </a:lnL>
                    <a:lnR>
                      <a:noFill/>
                    </a:lnR>
                    <a:lnT>
                      <a:noFill/>
                    </a:lnT>
                    <a:lnB>
                      <a:noFill/>
                    </a:lnB>
                  </a:tcPr>
                </a:tc>
                <a:extLst>
                  <a:ext uri="{0D108BD9-81ED-4DB2-BD59-A6C34878D82A}">
                    <a16:rowId xmlns:a16="http://schemas.microsoft.com/office/drawing/2014/main" val="1088605900"/>
                  </a:ext>
                </a:extLst>
              </a:tr>
              <a:tr h="324656">
                <a:tc>
                  <a:txBody>
                    <a:bodyPr/>
                    <a:lstStyle/>
                    <a:p>
                      <a:pPr algn="l" fontAlgn="ctr">
                        <a:spcBef>
                          <a:spcPts val="0"/>
                        </a:spcBef>
                        <a:spcAft>
                          <a:spcPts val="0"/>
                        </a:spcAft>
                      </a:pPr>
                      <a:r>
                        <a:rPr lang="en-US" sz="900" b="0" i="0" u="none" strike="noStrike">
                          <a:effectLst/>
                          <a:latin typeface="Arial" panose="020B0604020202020204" pitchFamily="34" charset="0"/>
                        </a:rPr>
                        <a:t>/proc</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A virtual file system containing information about system resources. More information about the meaning of the files in proc is obtained by entering the command </a:t>
                      </a:r>
                      <a:r>
                        <a:rPr lang="en-US" sz="900" b="1" i="0" u="none" strike="noStrike">
                          <a:effectLst/>
                          <a:latin typeface="Arial" panose="020B0604020202020204" pitchFamily="34" charset="0"/>
                        </a:rPr>
                        <a:t>man </a:t>
                      </a:r>
                      <a:r>
                        <a:rPr lang="en-US" sz="900" b="1" i="1" u="none" strike="noStrike">
                          <a:effectLst/>
                          <a:latin typeface="Arial" panose="020B0604020202020204" pitchFamily="34" charset="0"/>
                        </a:rPr>
                        <a:t>proc</a:t>
                      </a:r>
                      <a:r>
                        <a:rPr lang="en-US" sz="900" b="0" i="0" u="none" strike="noStrike">
                          <a:effectLst/>
                          <a:latin typeface="Arial" panose="020B0604020202020204" pitchFamily="34" charset="0"/>
                        </a:rPr>
                        <a:t> in a terminal window. The file proc.txt discusses the virtual file system in detail.</a:t>
                      </a:r>
                    </a:p>
                  </a:txBody>
                  <a:tcPr marL="15010" marR="15010" marT="7505" marB="7505" anchor="ctr">
                    <a:lnL>
                      <a:noFill/>
                    </a:lnL>
                    <a:lnR>
                      <a:noFill/>
                    </a:lnR>
                    <a:lnT>
                      <a:noFill/>
                    </a:lnT>
                    <a:lnB>
                      <a:noFill/>
                    </a:lnB>
                  </a:tcPr>
                </a:tc>
                <a:extLst>
                  <a:ext uri="{0D108BD9-81ED-4DB2-BD59-A6C34878D82A}">
                    <a16:rowId xmlns:a16="http://schemas.microsoft.com/office/drawing/2014/main" val="4050168410"/>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/root</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The administrative user's home directory. Mind the difference between /, the root directory and /root, the home directory of the </a:t>
                      </a:r>
                      <a:r>
                        <a:rPr lang="en-US" sz="900" b="0" i="1" u="none" strike="noStrike">
                          <a:effectLst/>
                          <a:latin typeface="Arial" panose="020B0604020202020204" pitchFamily="34" charset="0"/>
                        </a:rPr>
                        <a:t>root</a:t>
                      </a:r>
                      <a:r>
                        <a:rPr lang="en-US" sz="900" b="0" i="0" u="none" strike="noStrike">
                          <a:effectLst/>
                          <a:latin typeface="Arial" panose="020B0604020202020204" pitchFamily="34" charset="0"/>
                        </a:rPr>
                        <a:t> user.</a:t>
                      </a:r>
                    </a:p>
                  </a:txBody>
                  <a:tcPr marL="15010" marR="15010" marT="7505" marB="7505" anchor="ctr">
                    <a:lnL>
                      <a:noFill/>
                    </a:lnL>
                    <a:lnR>
                      <a:noFill/>
                    </a:lnR>
                    <a:lnT>
                      <a:noFill/>
                    </a:lnT>
                    <a:lnB>
                      <a:noFill/>
                    </a:lnB>
                  </a:tcPr>
                </a:tc>
                <a:extLst>
                  <a:ext uri="{0D108BD9-81ED-4DB2-BD59-A6C34878D82A}">
                    <a16:rowId xmlns:a16="http://schemas.microsoft.com/office/drawing/2014/main" val="3739237733"/>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/sbin</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Programs for use by the system and the system administrator.</a:t>
                      </a:r>
                    </a:p>
                  </a:txBody>
                  <a:tcPr marL="15010" marR="15010" marT="7505" marB="7505" anchor="ctr">
                    <a:lnL>
                      <a:noFill/>
                    </a:lnL>
                    <a:lnR>
                      <a:noFill/>
                    </a:lnR>
                    <a:lnT>
                      <a:noFill/>
                    </a:lnT>
                    <a:lnB>
                      <a:noFill/>
                    </a:lnB>
                  </a:tcPr>
                </a:tc>
                <a:extLst>
                  <a:ext uri="{0D108BD9-81ED-4DB2-BD59-A6C34878D82A}">
                    <a16:rowId xmlns:a16="http://schemas.microsoft.com/office/drawing/2014/main" val="2781284279"/>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/tmp</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Temporary space for use by the system, cleaned upon reboot, so don't use this for saving any work!</a:t>
                      </a:r>
                    </a:p>
                  </a:txBody>
                  <a:tcPr marL="15010" marR="15010" marT="7505" marB="7505" anchor="ctr">
                    <a:lnL>
                      <a:noFill/>
                    </a:lnL>
                    <a:lnR>
                      <a:noFill/>
                    </a:lnR>
                    <a:lnT>
                      <a:noFill/>
                    </a:lnT>
                    <a:lnB>
                      <a:noFill/>
                    </a:lnB>
                  </a:tcPr>
                </a:tc>
                <a:extLst>
                  <a:ext uri="{0D108BD9-81ED-4DB2-BD59-A6C34878D82A}">
                    <a16:rowId xmlns:a16="http://schemas.microsoft.com/office/drawing/2014/main" val="3464488919"/>
                  </a:ext>
                </a:extLst>
              </a:tr>
              <a:tr h="186421">
                <a:tc>
                  <a:txBody>
                    <a:bodyPr/>
                    <a:lstStyle/>
                    <a:p>
                      <a:pPr algn="l" fontAlgn="ctr">
                        <a:spcBef>
                          <a:spcPts val="0"/>
                        </a:spcBef>
                        <a:spcAft>
                          <a:spcPts val="0"/>
                        </a:spcAft>
                      </a:pPr>
                      <a:r>
                        <a:rPr lang="en-US" sz="900" b="0" i="0" u="none" strike="noStrike">
                          <a:effectLst/>
                          <a:latin typeface="Arial" panose="020B0604020202020204" pitchFamily="34" charset="0"/>
                        </a:rPr>
                        <a:t>/usr</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a:effectLst/>
                          <a:latin typeface="Arial" panose="020B0604020202020204" pitchFamily="34" charset="0"/>
                        </a:rPr>
                        <a:t>Programs, libraries, documentation etc. for all user-related programs.</a:t>
                      </a:r>
                    </a:p>
                  </a:txBody>
                  <a:tcPr marL="15010" marR="15010" marT="7505" marB="7505" anchor="ctr">
                    <a:lnL>
                      <a:noFill/>
                    </a:lnL>
                    <a:lnR>
                      <a:noFill/>
                    </a:lnR>
                    <a:lnT>
                      <a:noFill/>
                    </a:lnT>
                    <a:lnB>
                      <a:noFill/>
                    </a:lnB>
                  </a:tcPr>
                </a:tc>
                <a:extLst>
                  <a:ext uri="{0D108BD9-81ED-4DB2-BD59-A6C34878D82A}">
                    <a16:rowId xmlns:a16="http://schemas.microsoft.com/office/drawing/2014/main" val="2011901796"/>
                  </a:ext>
                </a:extLst>
              </a:tr>
              <a:tr h="324656">
                <a:tc>
                  <a:txBody>
                    <a:bodyPr/>
                    <a:lstStyle/>
                    <a:p>
                      <a:pPr algn="l" fontAlgn="ctr">
                        <a:spcBef>
                          <a:spcPts val="0"/>
                        </a:spcBef>
                        <a:spcAft>
                          <a:spcPts val="0"/>
                        </a:spcAft>
                      </a:pPr>
                      <a:r>
                        <a:rPr lang="en-US" sz="900" b="0" i="0" u="none" strike="noStrike">
                          <a:effectLst/>
                          <a:latin typeface="Arial" panose="020B0604020202020204" pitchFamily="34" charset="0"/>
                        </a:rPr>
                        <a:t>/var</a:t>
                      </a:r>
                    </a:p>
                  </a:txBody>
                  <a:tcPr marL="15010" marR="15010" marT="7505" marB="7505" anchor="ctr">
                    <a:lnL>
                      <a:noFill/>
                    </a:lnL>
                    <a:lnR>
                      <a:noFill/>
                    </a:lnR>
                    <a:lnT>
                      <a:noFill/>
                    </a:lnT>
                    <a:lnB>
                      <a:noFill/>
                    </a:lnB>
                  </a:tcPr>
                </a:tc>
                <a:tc>
                  <a:txBody>
                    <a:bodyPr/>
                    <a:lstStyle/>
                    <a:p>
                      <a:pPr algn="l" fontAlgn="ctr">
                        <a:spcBef>
                          <a:spcPts val="0"/>
                        </a:spcBef>
                        <a:spcAft>
                          <a:spcPts val="0"/>
                        </a:spcAft>
                      </a:pPr>
                      <a:r>
                        <a:rPr lang="en-US" sz="900" b="0" i="0" u="none" strike="noStrike" dirty="0">
                          <a:effectLst/>
                          <a:latin typeface="Arial" panose="020B0604020202020204" pitchFamily="34" charset="0"/>
                        </a:rPr>
                        <a:t>Storage for all variable files and temporary files created by users, such as log files, the mail queue, the print spooler area, space for temporary storage of files downloaded from the Internet, or to keep an image of a CD before burning it.</a:t>
                      </a:r>
                    </a:p>
                  </a:txBody>
                  <a:tcPr marL="15010" marR="15010" marT="7505" marB="7505" anchor="ctr">
                    <a:lnL>
                      <a:noFill/>
                    </a:lnL>
                    <a:lnR>
                      <a:noFill/>
                    </a:lnR>
                    <a:lnT>
                      <a:noFill/>
                    </a:lnT>
                    <a:lnB>
                      <a:noFill/>
                    </a:lnB>
                  </a:tcPr>
                </a:tc>
                <a:extLst>
                  <a:ext uri="{0D108BD9-81ED-4DB2-BD59-A6C34878D82A}">
                    <a16:rowId xmlns:a16="http://schemas.microsoft.com/office/drawing/2014/main" val="2660157615"/>
                  </a:ext>
                </a:extLst>
              </a:tr>
            </a:tbl>
          </a:graphicData>
        </a:graphic>
      </p:graphicFrame>
      <p:sp>
        <p:nvSpPr>
          <p:cNvPr id="11" name="TextBox 10">
            <a:extLst>
              <a:ext uri="{FF2B5EF4-FFF2-40B4-BE49-F238E27FC236}">
                <a16:creationId xmlns:a16="http://schemas.microsoft.com/office/drawing/2014/main" id="{C8191527-0C98-F147-8DA8-3333D71C8ECE}"/>
              </a:ext>
            </a:extLst>
          </p:cNvPr>
          <p:cNvSpPr txBox="1"/>
          <p:nvPr/>
        </p:nvSpPr>
        <p:spPr>
          <a:xfrm>
            <a:off x="0" y="170329"/>
            <a:ext cx="9143999" cy="369332"/>
          </a:xfrm>
          <a:prstGeom prst="rect">
            <a:avLst/>
          </a:prstGeom>
          <a:noFill/>
        </p:spPr>
        <p:txBody>
          <a:bodyPr wrap="square" rtlCol="0">
            <a:spAutoFit/>
          </a:bodyPr>
          <a:lstStyle/>
          <a:p>
            <a:pPr algn="ctr"/>
            <a:r>
              <a:rPr lang="en-US" dirty="0"/>
              <a:t>Subdirectories under /</a:t>
            </a:r>
          </a:p>
        </p:txBody>
      </p:sp>
    </p:spTree>
    <p:extLst>
      <p:ext uri="{BB962C8B-B14F-4D97-AF65-F5344CB8AC3E}">
        <p14:creationId xmlns:p14="http://schemas.microsoft.com/office/powerpoint/2010/main" val="193229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8043" y="488043"/>
            <a:ext cx="51435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6C0852-23E8-BC4C-88C1-673564964233}"/>
              </a:ext>
            </a:extLst>
          </p:cNvPr>
          <p:cNvSpPr>
            <a:spLocks noGrp="1"/>
          </p:cNvSpPr>
          <p:nvPr>
            <p:ph type="title"/>
          </p:nvPr>
        </p:nvSpPr>
        <p:spPr>
          <a:xfrm>
            <a:off x="338636" y="1301142"/>
            <a:ext cx="2824112" cy="2541216"/>
          </a:xfrm>
        </p:spPr>
        <p:txBody>
          <a:bodyPr vert="horz" lIns="91440" tIns="45720" rIns="91440" bIns="45720" rtlCol="0" anchor="ctr">
            <a:normAutofit/>
          </a:bodyPr>
          <a:lstStyle/>
          <a:p>
            <a:pPr defTabSz="457200">
              <a:spcBef>
                <a:spcPct val="0"/>
              </a:spcBef>
            </a:pPr>
            <a:r>
              <a:rPr lang="en-US" sz="4000">
                <a:solidFill>
                  <a:srgbClr val="FEFEFE"/>
                </a:solidFill>
                <a:latin typeface="+mj-lt"/>
                <a:ea typeface="+mj-ea"/>
                <a:cs typeface="+mj-cs"/>
              </a:rPr>
              <a:t>Relative vs. Absolute Paths</a:t>
            </a:r>
          </a:p>
        </p:txBody>
      </p:sp>
      <p:sp>
        <p:nvSpPr>
          <p:cNvPr id="3" name="Text Placeholder 2">
            <a:extLst>
              <a:ext uri="{FF2B5EF4-FFF2-40B4-BE49-F238E27FC236}">
                <a16:creationId xmlns:a16="http://schemas.microsoft.com/office/drawing/2014/main" id="{96C4CF41-7A49-8B4E-A468-79A79AE8EE41}"/>
              </a:ext>
            </a:extLst>
          </p:cNvPr>
          <p:cNvSpPr>
            <a:spLocks noGrp="1"/>
          </p:cNvSpPr>
          <p:nvPr>
            <p:ph type="body" idx="1"/>
          </p:nvPr>
        </p:nvSpPr>
        <p:spPr>
          <a:xfrm>
            <a:off x="4506051" y="734244"/>
            <a:ext cx="4023913" cy="3675011"/>
          </a:xfrm>
          <a:effectLst/>
        </p:spPr>
        <p:txBody>
          <a:bodyPr vert="horz" lIns="91440" tIns="45720" rIns="91440" bIns="45720" rtlCol="0" anchor="ctr">
            <a:normAutofit/>
          </a:bodyPr>
          <a:lstStyle/>
          <a:p>
            <a:pPr defTabSz="457200">
              <a:spcBef>
                <a:spcPct val="20000"/>
              </a:spcBef>
              <a:spcAft>
                <a:spcPts val="600"/>
              </a:spcAft>
            </a:pPr>
            <a:r>
              <a:rPr lang="en-US" dirty="0"/>
              <a:t>In most Linux commands that take a path as an argument, the path may be relative or absolute.</a:t>
            </a:r>
          </a:p>
          <a:p>
            <a:pPr defTabSz="457200">
              <a:spcBef>
                <a:spcPct val="20000"/>
              </a:spcBef>
              <a:spcAft>
                <a:spcPts val="600"/>
              </a:spcAft>
            </a:pPr>
            <a:r>
              <a:rPr lang="en-US" dirty="0"/>
              <a:t>A </a:t>
            </a:r>
            <a:r>
              <a:rPr lang="en-US" b="1" dirty="0"/>
              <a:t>relative path </a:t>
            </a:r>
            <a:r>
              <a:rPr lang="en-US" dirty="0"/>
              <a:t>is the path that is relative to the current directory (</a:t>
            </a:r>
            <a:r>
              <a:rPr lang="en-US" dirty="0" err="1"/>
              <a:t>pwd</a:t>
            </a:r>
            <a:r>
              <a:rPr lang="en-US" dirty="0"/>
              <a:t>)</a:t>
            </a:r>
          </a:p>
          <a:p>
            <a:pPr lvl="1" defTabSz="457200">
              <a:spcBef>
                <a:spcPct val="20000"/>
              </a:spcBef>
              <a:spcAft>
                <a:spcPts val="600"/>
              </a:spcAft>
            </a:pPr>
            <a:r>
              <a:rPr lang="en-US" dirty="0"/>
              <a:t>Example: </a:t>
            </a:r>
            <a:r>
              <a:rPr lang="en-US" dirty="0">
                <a:latin typeface="Courier New" panose="02070309020205020404" pitchFamily="49" charset="0"/>
                <a:cs typeface="Courier New" panose="02070309020205020404" pitchFamily="49" charset="0"/>
              </a:rPr>
              <a:t>this/path/is/</a:t>
            </a:r>
            <a:r>
              <a:rPr lang="en-US" dirty="0" err="1">
                <a:latin typeface="Courier New" panose="02070309020205020404" pitchFamily="49" charset="0"/>
                <a:cs typeface="Courier New" panose="02070309020205020404" pitchFamily="49" charset="0"/>
              </a:rPr>
              <a:t>relative.txt</a:t>
            </a:r>
            <a:r>
              <a:rPr lang="en-US" dirty="0">
                <a:latin typeface="Courier New" panose="02070309020205020404" pitchFamily="49" charset="0"/>
                <a:cs typeface="Courier New" panose="02070309020205020404" pitchFamily="49" charset="0"/>
              </a:rPr>
              <a:t> </a:t>
            </a:r>
            <a:r>
              <a:rPr lang="en-US" dirty="0"/>
              <a:t>is equivalent to the value of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&gt;/this/path/is/</a:t>
            </a:r>
            <a:r>
              <a:rPr lang="en-US" dirty="0" err="1">
                <a:latin typeface="Courier New" panose="02070309020205020404" pitchFamily="49" charset="0"/>
                <a:cs typeface="Courier New" panose="02070309020205020404" pitchFamily="49" charset="0"/>
              </a:rPr>
              <a:t>relative.txt</a:t>
            </a:r>
            <a:endParaRPr lang="en-US" dirty="0">
              <a:latin typeface="Courier New" panose="02070309020205020404" pitchFamily="49" charset="0"/>
              <a:cs typeface="Courier New" panose="02070309020205020404" pitchFamily="49" charset="0"/>
            </a:endParaRPr>
          </a:p>
          <a:p>
            <a:pPr defTabSz="457200">
              <a:spcBef>
                <a:spcPct val="20000"/>
              </a:spcBef>
              <a:spcAft>
                <a:spcPts val="600"/>
              </a:spcAft>
            </a:pPr>
            <a:r>
              <a:rPr lang="en-US" dirty="0"/>
              <a:t>An </a:t>
            </a:r>
            <a:r>
              <a:rPr lang="en-US" b="1" dirty="0"/>
              <a:t>absolute path </a:t>
            </a:r>
            <a:r>
              <a:rPr lang="en-US" dirty="0"/>
              <a:t>is a path that is relative to the root (</a:t>
            </a:r>
            <a:r>
              <a:rPr lang="en-US" dirty="0">
                <a:latin typeface="Courier New" panose="02070309020205020404" pitchFamily="49" charset="0"/>
                <a:cs typeface="Courier New" panose="02070309020205020404" pitchFamily="49" charset="0"/>
              </a:rPr>
              <a:t>/</a:t>
            </a:r>
            <a:r>
              <a:rPr lang="en-US" dirty="0"/>
              <a:t>) of the file system.</a:t>
            </a:r>
          </a:p>
          <a:p>
            <a:pPr lvl="1" defTabSz="457200">
              <a:spcBef>
                <a:spcPct val="20000"/>
              </a:spcBef>
              <a:spcAft>
                <a:spcPts val="600"/>
              </a:spcAft>
            </a:pPr>
            <a:r>
              <a:rPr lang="en-US" dirty="0"/>
              <a:t>Example: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/this/path/is/</a:t>
            </a:r>
            <a:r>
              <a:rPr lang="en-US" dirty="0" err="1">
                <a:latin typeface="Courier New" panose="02070309020205020404" pitchFamily="49" charset="0"/>
                <a:cs typeface="Courier New" panose="02070309020205020404" pitchFamily="49" charset="0"/>
              </a:rPr>
              <a:t>absolute.txt</a:t>
            </a:r>
            <a:endParaRPr lang="en-US" dirty="0">
              <a:latin typeface="Courier New" panose="02070309020205020404" pitchFamily="49" charset="0"/>
              <a:cs typeface="Courier New" panose="02070309020205020404" pitchFamily="49" charset="0"/>
            </a:endParaRPr>
          </a:p>
          <a:p>
            <a:pPr defTabSz="457200">
              <a:spcBef>
                <a:spcPct val="20000"/>
              </a:spcBef>
              <a:spcAft>
                <a:spcPts val="600"/>
              </a:spcAft>
            </a:pPr>
            <a:r>
              <a:rPr lang="en-US" dirty="0"/>
              <a:t> The </a:t>
            </a:r>
            <a:r>
              <a:rPr lang="en-US" dirty="0">
                <a:latin typeface="Courier New" panose="02070309020205020404" pitchFamily="49" charset="0"/>
                <a:cs typeface="Courier New" panose="02070309020205020404" pitchFamily="49" charset="0"/>
              </a:rPr>
              <a:t>/</a:t>
            </a:r>
            <a:r>
              <a:rPr lang="en-US" dirty="0"/>
              <a:t> at the front of the path lets you know which kind of path that it is.</a:t>
            </a:r>
          </a:p>
        </p:txBody>
      </p:sp>
    </p:spTree>
    <p:extLst>
      <p:ext uri="{BB962C8B-B14F-4D97-AF65-F5344CB8AC3E}">
        <p14:creationId xmlns:p14="http://schemas.microsoft.com/office/powerpoint/2010/main" val="78968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8" cy="727837"/>
          </a:xfrm>
        </p:spPr>
        <p:txBody>
          <a:bodyPr vert="horz" lIns="91440" tIns="45720" rIns="91440" bIns="45720" rtlCol="0" anchor="b">
            <a:normAutofit/>
          </a:bodyPr>
          <a:lstStyle/>
          <a:p>
            <a:pPr defTabSz="457200">
              <a:spcBef>
                <a:spcPct val="0"/>
              </a:spcBef>
            </a:pPr>
            <a:r>
              <a:rPr lang="en-US" sz="3700">
                <a:solidFill>
                  <a:srgbClr val="FEFEFE"/>
                </a:solidFill>
                <a:latin typeface="+mj-lt"/>
                <a:ea typeface="+mj-ea"/>
                <a:cs typeface="+mj-cs"/>
              </a:rPr>
              <a:t>Common File System Commands</a:t>
            </a:r>
          </a:p>
        </p:txBody>
      </p:sp>
      <p:graphicFrame>
        <p:nvGraphicFramePr>
          <p:cNvPr id="5" name="Text Placeholder 2">
            <a:extLst>
              <a:ext uri="{FF2B5EF4-FFF2-40B4-BE49-F238E27FC236}">
                <a16:creationId xmlns:a16="http://schemas.microsoft.com/office/drawing/2014/main" id="{76336CAC-34CB-4782-BDB0-1AD7E2EDC35C}"/>
              </a:ext>
            </a:extLst>
          </p:cNvPr>
          <p:cNvGraphicFramePr/>
          <p:nvPr>
            <p:extLst>
              <p:ext uri="{D42A27DB-BD31-4B8C-83A1-F6EECF244321}">
                <p14:modId xmlns:p14="http://schemas.microsoft.com/office/powerpoint/2010/main" val="3484965812"/>
              </p:ext>
            </p:extLst>
          </p:nvPr>
        </p:nvGraphicFramePr>
        <p:xfrm>
          <a:off x="614362" y="1871041"/>
          <a:ext cx="7915275" cy="2523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64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51435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81315" y="1265464"/>
            <a:ext cx="2452097" cy="2983513"/>
          </a:xfrm>
        </p:spPr>
        <p:txBody>
          <a:bodyPr vert="horz" lIns="91440" tIns="45720" rIns="91440" bIns="45720" rtlCol="0" anchor="t">
            <a:normAutofit/>
          </a:bodyPr>
          <a:lstStyle/>
          <a:p>
            <a:pPr defTabSz="457200">
              <a:spcBef>
                <a:spcPct val="0"/>
              </a:spcBef>
            </a:pPr>
            <a:r>
              <a:rPr lang="en-US" sz="3300" dirty="0">
                <a:solidFill>
                  <a:srgbClr val="FEFEFE"/>
                </a:solidFill>
                <a:latin typeface="Courier New" panose="02070309020205020404" pitchFamily="49" charset="0"/>
                <a:ea typeface="+mj-ea"/>
                <a:cs typeface="Courier New" panose="02070309020205020404" pitchFamily="49" charset="0"/>
              </a:rPr>
              <a:t>ls</a:t>
            </a:r>
            <a:r>
              <a:rPr lang="en-US" sz="3300" dirty="0">
                <a:solidFill>
                  <a:srgbClr val="FEFEFE"/>
                </a:solidFill>
                <a:latin typeface="+mj-lt"/>
                <a:ea typeface="+mj-ea"/>
                <a:cs typeface="+mj-cs"/>
              </a:rPr>
              <a:t> has a ton of useful options</a:t>
            </a:r>
          </a:p>
        </p:txBody>
      </p:sp>
      <p:graphicFrame>
        <p:nvGraphicFramePr>
          <p:cNvPr id="15" name="Text Placeholder 2">
            <a:extLst>
              <a:ext uri="{FF2B5EF4-FFF2-40B4-BE49-F238E27FC236}">
                <a16:creationId xmlns:a16="http://schemas.microsoft.com/office/drawing/2014/main" id="{6EB9097C-6BFC-469E-9971-7BD181335BD7}"/>
              </a:ext>
            </a:extLst>
          </p:cNvPr>
          <p:cNvGraphicFramePr/>
          <p:nvPr>
            <p:extLst>
              <p:ext uri="{D42A27DB-BD31-4B8C-83A1-F6EECF244321}">
                <p14:modId xmlns:p14="http://schemas.microsoft.com/office/powerpoint/2010/main" val="3909944981"/>
              </p:ext>
            </p:extLst>
          </p:nvPr>
        </p:nvGraphicFramePr>
        <p:xfrm>
          <a:off x="4131615" y="723900"/>
          <a:ext cx="4296258" cy="3677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36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 y="335391"/>
            <a:ext cx="7928998" cy="727837"/>
          </a:xfrm>
          <a:effectLst/>
        </p:spPr>
        <p:txBody>
          <a:bodyPr vert="horz" lIns="91440" tIns="45720" rIns="91440" bIns="45720" rtlCol="0" anchor="ctr">
            <a:normAutofit/>
          </a:bodyPr>
          <a:lstStyle/>
          <a:p>
            <a:pPr algn="ctr" defTabSz="457200">
              <a:spcBef>
                <a:spcPct val="0"/>
              </a:spcBef>
            </a:pPr>
            <a:r>
              <a:rPr lang="en-US" sz="2100">
                <a:solidFill>
                  <a:schemeClr val="tx1"/>
                </a:solidFill>
                <a:latin typeface="+mj-lt"/>
                <a:ea typeface="+mj-ea"/>
                <a:cs typeface="+mj-cs"/>
              </a:rPr>
              <a:t>Exercise 3: File System Commands</a:t>
            </a:r>
          </a:p>
        </p:txBody>
      </p:sp>
      <p:sp>
        <p:nvSpPr>
          <p:cNvPr id="12" name="Freeform: Shape 11">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182306"/>
            <a:ext cx="8188361" cy="3478593"/>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a:spLocks noGrp="1"/>
          </p:cNvSpPr>
          <p:nvPr>
            <p:ph type="body" idx="1"/>
          </p:nvPr>
        </p:nvSpPr>
        <p:spPr>
          <a:xfrm>
            <a:off x="836799" y="1666715"/>
            <a:ext cx="7475214" cy="2727383"/>
          </a:xfrm>
          <a:effectLst/>
        </p:spPr>
        <p:txBody>
          <a:bodyPr vert="horz" lIns="91440" tIns="45720" rIns="91440" bIns="45720" rtlCol="0" anchor="ctr">
            <a:normAutofit/>
          </a:bodyPr>
          <a:lstStyle/>
          <a:p>
            <a:pPr defTabSz="457200">
              <a:spcBef>
                <a:spcPct val="20000"/>
              </a:spcBef>
              <a:spcAft>
                <a:spcPts val="600"/>
              </a:spcAft>
            </a:pPr>
            <a:r>
              <a:rPr lang="en-US" dirty="0"/>
              <a:t>Test out some commands you’ve learned:</a:t>
            </a:r>
          </a:p>
          <a:p>
            <a:pPr lvl="1" defTabSz="457200">
              <a:spcBef>
                <a:spcPct val="20000"/>
              </a:spcBef>
              <a:spcAft>
                <a:spcPts val="600"/>
              </a:spcAft>
            </a:pPr>
            <a:r>
              <a:rPr lang="en-US" dirty="0"/>
              <a:t>Create an empty file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t>called </a:t>
            </a:r>
            <a:r>
              <a:rPr lang="en-US" dirty="0">
                <a:latin typeface="Courier New" panose="02070309020205020404" pitchFamily="49" charset="0"/>
                <a:cs typeface="Courier New" panose="02070309020205020404" pitchFamily="49" charset="0"/>
              </a:rPr>
              <a:t>example</a:t>
            </a:r>
          </a:p>
          <a:p>
            <a:pPr lvl="1" defTabSz="457200">
              <a:spcBef>
                <a:spcPct val="20000"/>
              </a:spcBef>
              <a:spcAft>
                <a:spcPts val="600"/>
              </a:spcAft>
            </a:pPr>
            <a:r>
              <a:rPr lang="en-US" dirty="0"/>
              <a:t>List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t>to see your file. Try out the different arguments you can give to </a:t>
            </a:r>
            <a:r>
              <a:rPr lang="en-US" dirty="0">
                <a:latin typeface="Courier New" panose="02070309020205020404" pitchFamily="49" charset="0"/>
                <a:cs typeface="Courier New" panose="02070309020205020404" pitchFamily="49" charset="0"/>
              </a:rPr>
              <a:t>ls </a:t>
            </a:r>
            <a:r>
              <a:rPr lang="en-US" dirty="0"/>
              <a:t>to get a more detailed listing.</a:t>
            </a:r>
          </a:p>
          <a:p>
            <a:pPr lvl="1" defTabSz="457200">
              <a:spcBef>
                <a:spcPct val="20000"/>
              </a:spcBef>
              <a:spcAft>
                <a:spcPts val="600"/>
              </a:spcAft>
            </a:pPr>
            <a:r>
              <a:rPr lang="en-US" dirty="0"/>
              <a:t>Copy </a:t>
            </a:r>
            <a:r>
              <a:rPr lang="en-US" dirty="0">
                <a:latin typeface="Courier New" panose="02070309020205020404" pitchFamily="49" charset="0"/>
                <a:cs typeface="Courier New" panose="02070309020205020404" pitchFamily="49" charset="0"/>
              </a:rPr>
              <a:t>example</a:t>
            </a:r>
            <a:r>
              <a:rPr lang="en-US" dirty="0"/>
              <a:t> and name the copy </a:t>
            </a:r>
            <a:r>
              <a:rPr lang="en-US" dirty="0">
                <a:latin typeface="Courier New" panose="02070309020205020404" pitchFamily="49" charset="0"/>
                <a:cs typeface="Courier New" panose="02070309020205020404" pitchFamily="49" charset="0"/>
              </a:rPr>
              <a:t>example2 </a:t>
            </a:r>
          </a:p>
          <a:p>
            <a:pPr lvl="1" defTabSz="457200">
              <a:spcBef>
                <a:spcPct val="20000"/>
              </a:spcBef>
              <a:spcAft>
                <a:spcPts val="600"/>
              </a:spcAft>
            </a:pPr>
            <a:r>
              <a:rPr lang="en-US" dirty="0"/>
              <a:t>Delete </a:t>
            </a:r>
            <a:r>
              <a:rPr lang="en-US" dirty="0">
                <a:latin typeface="Courier New" panose="02070309020205020404" pitchFamily="49" charset="0"/>
                <a:cs typeface="Courier New" panose="02070309020205020404" pitchFamily="49" charset="0"/>
              </a:rPr>
              <a:t>example2 </a:t>
            </a:r>
          </a:p>
          <a:p>
            <a:pPr lvl="1" defTabSz="457200">
              <a:spcBef>
                <a:spcPct val="20000"/>
              </a:spcBef>
              <a:spcAft>
                <a:spcPts val="600"/>
              </a:spcAft>
            </a:pPr>
            <a:r>
              <a:rPr lang="en-US" dirty="0"/>
              <a:t>Rename </a:t>
            </a:r>
            <a:r>
              <a:rPr lang="en-US" dirty="0">
                <a:latin typeface="Courier New" panose="02070309020205020404" pitchFamily="49" charset="0"/>
                <a:cs typeface="Courier New" panose="02070309020205020404" pitchFamily="49" charset="0"/>
              </a:rPr>
              <a:t>example2</a:t>
            </a:r>
            <a:r>
              <a:rPr lang="en-US" dirty="0"/>
              <a:t> to </a:t>
            </a:r>
            <a:r>
              <a:rPr lang="en-US" dirty="0">
                <a:latin typeface="Courier New" panose="02070309020205020404" pitchFamily="49" charset="0"/>
                <a:cs typeface="Courier New" panose="02070309020205020404" pitchFamily="49" charset="0"/>
              </a:rPr>
              <a:t>example3</a:t>
            </a:r>
          </a:p>
          <a:p>
            <a:pPr defTabSz="457200">
              <a:spcBef>
                <a:spcPct val="20000"/>
              </a:spcBef>
              <a:spcAft>
                <a:spcPts val="600"/>
              </a:spcAft>
            </a:pPr>
            <a:endParaRPr lang="en-US" dirty="0"/>
          </a:p>
        </p:txBody>
      </p:sp>
    </p:spTree>
    <p:extLst>
      <p:ext uri="{BB962C8B-B14F-4D97-AF65-F5344CB8AC3E}">
        <p14:creationId xmlns:p14="http://schemas.microsoft.com/office/powerpoint/2010/main" val="370596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Commands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head</a:t>
            </a:r>
            <a:r>
              <a:rPr lang="en-US" dirty="0"/>
              <a:t> shows top 10 lines</a:t>
            </a:r>
          </a:p>
          <a:p>
            <a:pPr lvl="1"/>
            <a:r>
              <a:rPr lang="en-US" dirty="0">
                <a:latin typeface="Courier New" panose="02070309020205020404" pitchFamily="49" charset="0"/>
                <a:cs typeface="Courier New" panose="02070309020205020404" pitchFamily="49" charset="0"/>
              </a:rPr>
              <a:t>head –N </a:t>
            </a:r>
            <a:r>
              <a:rPr lang="en-US" dirty="0"/>
              <a:t>shows top N lines</a:t>
            </a:r>
          </a:p>
          <a:p>
            <a:r>
              <a:rPr lang="en-US" dirty="0">
                <a:latin typeface="Courier New" panose="02070309020205020404" pitchFamily="49" charset="0"/>
                <a:cs typeface="Courier New" panose="02070309020205020404" pitchFamily="49" charset="0"/>
              </a:rPr>
              <a:t>tail</a:t>
            </a:r>
            <a:r>
              <a:rPr lang="en-US" dirty="0"/>
              <a:t> shows bottom 10 lines</a:t>
            </a:r>
          </a:p>
          <a:p>
            <a:pPr lvl="1"/>
            <a:r>
              <a:rPr lang="en-US" dirty="0">
                <a:latin typeface="Courier New" panose="02070309020205020404" pitchFamily="49" charset="0"/>
                <a:cs typeface="Courier New" panose="02070309020205020404" pitchFamily="49" charset="0"/>
              </a:rPr>
              <a:t>tail –f </a:t>
            </a:r>
            <a:r>
              <a:rPr lang="en-US" dirty="0"/>
              <a:t>follows as the file grows. GREAT for troubleshooting. </a:t>
            </a:r>
          </a:p>
          <a:p>
            <a:r>
              <a:rPr lang="en-US" dirty="0">
                <a:latin typeface="Courier New" panose="02070309020205020404" pitchFamily="49" charset="0"/>
                <a:cs typeface="Courier New" panose="02070309020205020404" pitchFamily="49" charset="0"/>
              </a:rPr>
              <a:t>cat &lt;</a:t>
            </a:r>
            <a:r>
              <a:rPr lang="en-US" dirty="0" err="1">
                <a:latin typeface="Courier New" panose="02070309020205020404" pitchFamily="49" charset="0"/>
                <a:cs typeface="Courier New" panose="02070309020205020404" pitchFamily="49" charset="0"/>
              </a:rPr>
              <a:t>filepath</a:t>
            </a:r>
            <a:r>
              <a:rPr lang="en-US" dirty="0">
                <a:latin typeface="Courier New" panose="02070309020205020404" pitchFamily="49" charset="0"/>
                <a:cs typeface="Courier New" panose="02070309020205020404" pitchFamily="49" charset="0"/>
              </a:rPr>
              <a:t>&gt; </a:t>
            </a:r>
            <a:r>
              <a:rPr lang="en-US" dirty="0"/>
              <a:t>dumps the contents of a file to </a:t>
            </a:r>
            <a:r>
              <a:rPr lang="en-US" dirty="0" err="1"/>
              <a:t>stdout</a:t>
            </a:r>
            <a:endParaRPr lang="en-US" dirty="0"/>
          </a:p>
          <a:p>
            <a:r>
              <a:rPr lang="en-US" dirty="0">
                <a:latin typeface="Courier New" panose="02070309020205020404" pitchFamily="49" charset="0"/>
                <a:cs typeface="Courier New" panose="02070309020205020404" pitchFamily="49" charset="0"/>
              </a:rPr>
              <a:t>less &lt;</a:t>
            </a:r>
            <a:r>
              <a:rPr lang="en-US" dirty="0" err="1">
                <a:latin typeface="Courier New" panose="02070309020205020404" pitchFamily="49" charset="0"/>
                <a:cs typeface="Courier New" panose="02070309020205020404" pitchFamily="49" charset="0"/>
              </a:rPr>
              <a:t>filepath</a:t>
            </a:r>
            <a:r>
              <a:rPr lang="en-US" dirty="0">
                <a:latin typeface="Courier New" panose="02070309020205020404" pitchFamily="49" charset="0"/>
                <a:cs typeface="Courier New" panose="02070309020205020404" pitchFamily="49" charset="0"/>
              </a:rPr>
              <a:t>&gt; </a:t>
            </a:r>
            <a:r>
              <a:rPr lang="en-US" dirty="0"/>
              <a:t>is a minimal way to show some portion of a file. </a:t>
            </a:r>
          </a:p>
          <a:p>
            <a:pPr lvl="1"/>
            <a:r>
              <a:rPr lang="en-US" dirty="0">
                <a:latin typeface="Courier New" panose="02070309020205020404" pitchFamily="49" charset="0"/>
                <a:cs typeface="Courier New" panose="02070309020205020404" pitchFamily="49" charset="0"/>
              </a:rPr>
              <a:t>more &lt;</a:t>
            </a:r>
            <a:r>
              <a:rPr lang="en-US" dirty="0" err="1">
                <a:latin typeface="Courier New" panose="02070309020205020404" pitchFamily="49" charset="0"/>
                <a:cs typeface="Courier New" panose="02070309020205020404" pitchFamily="49" charset="0"/>
              </a:rPr>
              <a:t>filepath</a:t>
            </a:r>
            <a:r>
              <a:rPr lang="en-US" dirty="0">
                <a:latin typeface="Courier New" panose="02070309020205020404" pitchFamily="49" charset="0"/>
                <a:cs typeface="Courier New" panose="02070309020205020404" pitchFamily="49" charset="0"/>
              </a:rPr>
              <a:t>&gt; </a:t>
            </a:r>
            <a:r>
              <a:rPr lang="en-US" dirty="0"/>
              <a:t>is also a command. This is a joke on the phrase, “less is more”</a:t>
            </a:r>
          </a:p>
        </p:txBody>
      </p:sp>
    </p:spTree>
    <p:extLst>
      <p:ext uri="{BB962C8B-B14F-4D97-AF65-F5344CB8AC3E}">
        <p14:creationId xmlns:p14="http://schemas.microsoft.com/office/powerpoint/2010/main" val="301741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F4DD-E650-F648-94CC-59C9C7934BA9}"/>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A45361A-4586-5B45-9288-0CFCC96CE995}"/>
              </a:ext>
            </a:extLst>
          </p:cNvPr>
          <p:cNvSpPr>
            <a:spLocks noGrp="1"/>
          </p:cNvSpPr>
          <p:nvPr>
            <p:ph idx="1"/>
          </p:nvPr>
        </p:nvSpPr>
        <p:spPr/>
        <p:txBody>
          <a:bodyPr/>
          <a:lstStyle/>
          <a:p>
            <a:pPr marL="342900" indent="-342900">
              <a:buFont typeface="+mj-lt"/>
              <a:buAutoNum type="arabicPeriod"/>
            </a:pPr>
            <a:r>
              <a:rPr lang="en-US" dirty="0"/>
              <a:t>User Guide</a:t>
            </a:r>
          </a:p>
          <a:p>
            <a:pPr marL="342900" indent="-342900">
              <a:buFont typeface="+mj-lt"/>
              <a:buAutoNum type="arabicPeriod"/>
            </a:pPr>
            <a:r>
              <a:rPr lang="en-US" dirty="0"/>
              <a:t>Introductory Vocabulary (shells, commands, and scripting)</a:t>
            </a:r>
          </a:p>
          <a:p>
            <a:pPr marL="342900" indent="-342900">
              <a:buFont typeface="+mj-lt"/>
              <a:buAutoNum type="arabicPeriod"/>
            </a:pPr>
            <a:r>
              <a:rPr lang="en-US" dirty="0"/>
              <a:t>Man Pages</a:t>
            </a:r>
          </a:p>
          <a:p>
            <a:pPr marL="342900" indent="-342900">
              <a:buFont typeface="+mj-lt"/>
              <a:buAutoNum type="arabicPeriod"/>
            </a:pPr>
            <a:r>
              <a:rPr lang="en-US" dirty="0"/>
              <a:t>Files and File System</a:t>
            </a:r>
          </a:p>
          <a:p>
            <a:pPr marL="342900" indent="-342900">
              <a:buFont typeface="+mj-lt"/>
              <a:buAutoNum type="arabicPeriod"/>
            </a:pPr>
            <a:r>
              <a:rPr lang="en-US" dirty="0"/>
              <a:t>Permissions and Groups</a:t>
            </a:r>
          </a:p>
          <a:p>
            <a:pPr marL="342900" indent="-342900">
              <a:buFont typeface="+mj-lt"/>
              <a:buAutoNum type="arabicPeriod"/>
            </a:pPr>
            <a:r>
              <a:rPr lang="en-US" dirty="0"/>
              <a:t>Additional Useful Commands</a:t>
            </a:r>
          </a:p>
          <a:p>
            <a:pPr marL="342900" indent="-342900">
              <a:buFont typeface="+mj-lt"/>
              <a:buAutoNum type="arabicPeriod"/>
            </a:pPr>
            <a:r>
              <a:rPr lang="en-US" dirty="0"/>
              <a:t>Combining Commands</a:t>
            </a:r>
          </a:p>
          <a:p>
            <a:pPr marL="342900" indent="-342900">
              <a:buFont typeface="+mj-lt"/>
              <a:buAutoNum type="arabicPeriod"/>
            </a:pPr>
            <a:r>
              <a:rPr lang="en-US" dirty="0"/>
              <a:t>Tips</a:t>
            </a:r>
          </a:p>
          <a:p>
            <a:endParaRPr lang="en-US" dirty="0"/>
          </a:p>
        </p:txBody>
      </p:sp>
    </p:spTree>
    <p:extLst>
      <p:ext uri="{BB962C8B-B14F-4D97-AF65-F5344CB8AC3E}">
        <p14:creationId xmlns:p14="http://schemas.microsoft.com/office/powerpoint/2010/main" val="1990319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88043" y="488043"/>
            <a:ext cx="51435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88D880-345D-A74C-808C-11E57CF09401}"/>
              </a:ext>
            </a:extLst>
          </p:cNvPr>
          <p:cNvSpPr>
            <a:spLocks noGrp="1"/>
          </p:cNvSpPr>
          <p:nvPr>
            <p:ph type="title"/>
          </p:nvPr>
        </p:nvSpPr>
        <p:spPr>
          <a:xfrm>
            <a:off x="338636" y="1301142"/>
            <a:ext cx="2824112" cy="2541216"/>
          </a:xfrm>
        </p:spPr>
        <p:txBody>
          <a:bodyPr vert="horz" lIns="91440" tIns="45720" rIns="91440" bIns="45720" rtlCol="0" anchor="ctr">
            <a:normAutofit/>
          </a:bodyPr>
          <a:lstStyle/>
          <a:p>
            <a:pPr defTabSz="457200">
              <a:spcBef>
                <a:spcPct val="0"/>
              </a:spcBef>
            </a:pPr>
            <a:r>
              <a:rPr lang="en-US" sz="4000">
                <a:solidFill>
                  <a:srgbClr val="FEFEFE"/>
                </a:solidFill>
                <a:latin typeface="+mj-lt"/>
                <a:ea typeface="+mj-ea"/>
                <a:cs typeface="+mj-cs"/>
              </a:rPr>
              <a:t>File Extensions</a:t>
            </a:r>
          </a:p>
        </p:txBody>
      </p:sp>
      <p:sp>
        <p:nvSpPr>
          <p:cNvPr id="3" name="Text Placeholder 2">
            <a:extLst>
              <a:ext uri="{FF2B5EF4-FFF2-40B4-BE49-F238E27FC236}">
                <a16:creationId xmlns:a16="http://schemas.microsoft.com/office/drawing/2014/main" id="{90E6ED9B-691B-5D46-9384-DB72B2A19883}"/>
              </a:ext>
            </a:extLst>
          </p:cNvPr>
          <p:cNvSpPr>
            <a:spLocks noGrp="1"/>
          </p:cNvSpPr>
          <p:nvPr>
            <p:ph type="body" idx="1"/>
          </p:nvPr>
        </p:nvSpPr>
        <p:spPr>
          <a:xfrm>
            <a:off x="4506051" y="734244"/>
            <a:ext cx="4023913" cy="3675011"/>
          </a:xfrm>
          <a:effectLst/>
        </p:spPr>
        <p:txBody>
          <a:bodyPr vert="horz" lIns="91440" tIns="45720" rIns="91440" bIns="45720" rtlCol="0" anchor="ctr">
            <a:normAutofit/>
          </a:bodyPr>
          <a:lstStyle/>
          <a:p>
            <a:pPr defTabSz="457200">
              <a:spcBef>
                <a:spcPct val="20000"/>
              </a:spcBef>
              <a:spcAft>
                <a:spcPts val="600"/>
              </a:spcAft>
            </a:pPr>
            <a:r>
              <a:rPr lang="en-US" dirty="0"/>
              <a:t>Note: Unlike Windows, Linux is much more casual about file extensions. You don’t even need to specify one! </a:t>
            </a:r>
          </a:p>
          <a:p>
            <a:pPr defTabSz="457200">
              <a:spcBef>
                <a:spcPct val="20000"/>
              </a:spcBef>
              <a:spcAft>
                <a:spcPts val="600"/>
              </a:spcAft>
            </a:pPr>
            <a:r>
              <a:rPr lang="en-US" dirty="0"/>
              <a:t>The </a:t>
            </a:r>
            <a:r>
              <a:rPr lang="en-US" dirty="0">
                <a:latin typeface="Courier New" panose="02070309020205020404" pitchFamily="49" charset="0"/>
                <a:cs typeface="Courier New" panose="02070309020205020404" pitchFamily="49" charset="0"/>
              </a:rPr>
              <a:t>file</a:t>
            </a:r>
            <a:r>
              <a:rPr lang="en-US" dirty="0"/>
              <a:t> command can help you determine the type of file something is, based on it’s content (specifically header data).</a:t>
            </a:r>
          </a:p>
        </p:txBody>
      </p:sp>
    </p:spTree>
    <p:extLst>
      <p:ext uri="{BB962C8B-B14F-4D97-AF65-F5344CB8AC3E}">
        <p14:creationId xmlns:p14="http://schemas.microsoft.com/office/powerpoint/2010/main" val="2205013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 y="335391"/>
            <a:ext cx="7928998" cy="727837"/>
          </a:xfrm>
          <a:effectLst/>
        </p:spPr>
        <p:txBody>
          <a:bodyPr vert="horz" lIns="91440" tIns="45720" rIns="91440" bIns="45720" rtlCol="0" anchor="ctr">
            <a:normAutofit/>
          </a:bodyPr>
          <a:lstStyle/>
          <a:p>
            <a:pPr algn="ctr" defTabSz="457200">
              <a:spcBef>
                <a:spcPct val="0"/>
              </a:spcBef>
            </a:pPr>
            <a:r>
              <a:rPr lang="en-US" sz="2100" dirty="0">
                <a:solidFill>
                  <a:schemeClr val="tx1"/>
                </a:solidFill>
                <a:latin typeface="+mj-lt"/>
                <a:ea typeface="+mj-ea"/>
                <a:cs typeface="+mj-cs"/>
              </a:rPr>
              <a:t>Exercise 4: File Commands</a:t>
            </a:r>
          </a:p>
        </p:txBody>
      </p:sp>
      <p:sp>
        <p:nvSpPr>
          <p:cNvPr id="12" name="Freeform: Shape 11">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182306"/>
            <a:ext cx="8188361" cy="3478593"/>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a:spLocks noGrp="1"/>
          </p:cNvSpPr>
          <p:nvPr>
            <p:ph type="body" idx="1"/>
          </p:nvPr>
        </p:nvSpPr>
        <p:spPr>
          <a:xfrm>
            <a:off x="836799" y="1666715"/>
            <a:ext cx="7475214" cy="2727383"/>
          </a:xfrm>
          <a:effectLst/>
        </p:spPr>
        <p:txBody>
          <a:bodyPr vert="horz" lIns="91440" tIns="45720" rIns="91440" bIns="45720" rtlCol="0" anchor="ctr">
            <a:normAutofit/>
          </a:bodyPr>
          <a:lstStyle/>
          <a:p>
            <a:pPr defTabSz="457200">
              <a:spcBef>
                <a:spcPct val="20000"/>
              </a:spcBef>
              <a:spcAft>
                <a:spcPts val="600"/>
              </a:spcAft>
            </a:pPr>
            <a:r>
              <a:rPr lang="en-US" dirty="0"/>
              <a:t>Test out some commands you’ve learned:</a:t>
            </a:r>
          </a:p>
          <a:p>
            <a:pPr lvl="1" defTabSz="457200">
              <a:spcBef>
                <a:spcPct val="20000"/>
              </a:spcBef>
              <a:spcAft>
                <a:spcPts val="600"/>
              </a:spcAft>
            </a:pPr>
            <a:r>
              <a:rPr lang="en-US" dirty="0"/>
              <a:t>View the first 15 words in the word list found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/words</a:t>
            </a:r>
          </a:p>
          <a:p>
            <a:pPr lvl="1" defTabSz="457200">
              <a:spcBef>
                <a:spcPct val="20000"/>
              </a:spcBef>
              <a:spcAft>
                <a:spcPts val="600"/>
              </a:spcAft>
            </a:pPr>
            <a:r>
              <a:rPr lang="en-US" dirty="0"/>
              <a:t>View the last 30 words in the word list found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/words</a:t>
            </a:r>
          </a:p>
          <a:p>
            <a:pPr lvl="1" defTabSz="457200">
              <a:spcBef>
                <a:spcPct val="20000"/>
              </a:spcBef>
              <a:spcAft>
                <a:spcPts val="600"/>
              </a:spcAft>
            </a:pPr>
            <a:r>
              <a:rPr lang="en-US" dirty="0"/>
              <a:t>View the entire word list using </a:t>
            </a:r>
            <a:r>
              <a:rPr lang="en-US" dirty="0">
                <a:latin typeface="Courier New" panose="02070309020205020404" pitchFamily="49" charset="0"/>
                <a:cs typeface="Courier New" panose="02070309020205020404" pitchFamily="49" charset="0"/>
              </a:rPr>
              <a:t>less</a:t>
            </a:r>
            <a:r>
              <a:rPr lang="en-US" dirty="0"/>
              <a:t>. Type</a:t>
            </a:r>
            <a:r>
              <a:rPr lang="en-US" dirty="0">
                <a:latin typeface="Courier New" panose="02070309020205020404" pitchFamily="49" charset="0"/>
                <a:cs typeface="Courier New" panose="02070309020205020404" pitchFamily="49" charset="0"/>
              </a:rPr>
              <a:t> /hello </a:t>
            </a:r>
            <a:r>
              <a:rPr lang="en-US" dirty="0"/>
              <a:t>to find all words that contain ‘hello’  in the list. Quit </a:t>
            </a:r>
            <a:r>
              <a:rPr lang="en-US" dirty="0">
                <a:latin typeface="Courier New" panose="02070309020205020404" pitchFamily="49" charset="0"/>
                <a:cs typeface="Courier New" panose="02070309020205020404" pitchFamily="49" charset="0"/>
              </a:rPr>
              <a:t>less</a:t>
            </a:r>
            <a:r>
              <a:rPr lang="en-US" dirty="0"/>
              <a:t> with </a:t>
            </a:r>
            <a:r>
              <a:rPr lang="en-US" dirty="0">
                <a:latin typeface="Courier New" panose="02070309020205020404" pitchFamily="49" charset="0"/>
                <a:cs typeface="Courier New" panose="02070309020205020404" pitchFamily="49" charset="0"/>
              </a:rPr>
              <a:t>q</a:t>
            </a:r>
            <a:r>
              <a:rPr lang="en-US" dirty="0"/>
              <a:t> </a:t>
            </a:r>
          </a:p>
          <a:p>
            <a:pPr lvl="1" defTabSz="457200">
              <a:spcBef>
                <a:spcPct val="20000"/>
              </a:spcBef>
              <a:spcAft>
                <a:spcPts val="600"/>
              </a:spcAft>
            </a:pPr>
            <a:r>
              <a:rPr lang="en-US" dirty="0"/>
              <a:t>Run </a:t>
            </a:r>
            <a:r>
              <a:rPr lang="en-US" dirty="0">
                <a:latin typeface="Courier New" panose="02070309020205020404" pitchFamily="49" charset="0"/>
                <a:cs typeface="Courier New" panose="02070309020205020404" pitchFamily="49" charset="0"/>
              </a:rPr>
              <a:t>file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/words</a:t>
            </a:r>
            <a:r>
              <a:rPr lang="en-US" dirty="0"/>
              <a:t>. You will realize that the file is not what you thought it was – google ‘</a:t>
            </a:r>
            <a:r>
              <a:rPr lang="en-US" dirty="0" err="1"/>
              <a:t>linux</a:t>
            </a:r>
            <a:r>
              <a:rPr lang="en-US" dirty="0"/>
              <a:t> symbolic link’ to find out more information. Now run </a:t>
            </a:r>
            <a:r>
              <a:rPr lang="en-US" dirty="0">
                <a:latin typeface="Courier New" panose="02070309020205020404" pitchFamily="49" charset="0"/>
                <a:cs typeface="Courier New" panose="02070309020205020404" pitchFamily="49" charset="0"/>
              </a:rPr>
              <a:t>file &lt;</a:t>
            </a:r>
            <a:r>
              <a:rPr lang="en-US" dirty="0" err="1">
                <a:latin typeface="Courier New" panose="02070309020205020404" pitchFamily="49" charset="0"/>
                <a:cs typeface="Courier New" panose="02070309020205020404" pitchFamily="49" charset="0"/>
              </a:rPr>
              <a:t>new_path</a:t>
            </a:r>
            <a:r>
              <a:rPr lang="en-US" dirty="0">
                <a:latin typeface="Courier New" panose="02070309020205020404" pitchFamily="49" charset="0"/>
                <a:cs typeface="Courier New" panose="02070309020205020404" pitchFamily="49" charset="0"/>
              </a:rPr>
              <a:t>&gt; </a:t>
            </a:r>
            <a:r>
              <a:rPr lang="en-US" dirty="0"/>
              <a:t>until you find the actual location of the file.</a:t>
            </a:r>
          </a:p>
        </p:txBody>
      </p:sp>
    </p:spTree>
    <p:extLst>
      <p:ext uri="{BB962C8B-B14F-4D97-AF65-F5344CB8AC3E}">
        <p14:creationId xmlns:p14="http://schemas.microsoft.com/office/powerpoint/2010/main" val="414177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B46C-3131-CF46-A3C5-30DB3F29B282}"/>
              </a:ext>
            </a:extLst>
          </p:cNvPr>
          <p:cNvSpPr>
            <a:spLocks noGrp="1"/>
          </p:cNvSpPr>
          <p:nvPr>
            <p:ph type="title"/>
          </p:nvPr>
        </p:nvSpPr>
        <p:spPr/>
        <p:txBody>
          <a:bodyPr/>
          <a:lstStyle/>
          <a:p>
            <a:r>
              <a:rPr lang="en-US" dirty="0"/>
              <a:t>Permissions and Groups</a:t>
            </a:r>
          </a:p>
        </p:txBody>
      </p:sp>
      <p:sp>
        <p:nvSpPr>
          <p:cNvPr id="3" name="Text Placeholder 2">
            <a:extLst>
              <a:ext uri="{FF2B5EF4-FFF2-40B4-BE49-F238E27FC236}">
                <a16:creationId xmlns:a16="http://schemas.microsoft.com/office/drawing/2014/main" id="{C2109806-990D-9A4C-AAF8-29EBD426E7AB}"/>
              </a:ext>
            </a:extLst>
          </p:cNvPr>
          <p:cNvSpPr>
            <a:spLocks noGrp="1"/>
          </p:cNvSpPr>
          <p:nvPr>
            <p:ph type="body" idx="1"/>
          </p:nvPr>
        </p:nvSpPr>
        <p:spPr/>
        <p:txBody>
          <a:bodyPr/>
          <a:lstStyle/>
          <a:p>
            <a:pPr marL="0" indent="0">
              <a:buNone/>
            </a:pPr>
            <a:r>
              <a:rPr lang="en-US" b="1" dirty="0"/>
              <a:t>Permissions</a:t>
            </a:r>
            <a:r>
              <a:rPr lang="en-US" dirty="0"/>
              <a:t> exist to control access to files and directories. </a:t>
            </a:r>
            <a:r>
              <a:rPr lang="en-US" dirty="0">
                <a:latin typeface="Courier New" panose="02070309020205020404" pitchFamily="49" charset="0"/>
                <a:cs typeface="Courier New" panose="02070309020205020404" pitchFamily="49" charset="0"/>
              </a:rPr>
              <a:t>ls –l </a:t>
            </a:r>
            <a:r>
              <a:rPr lang="en-US" dirty="0"/>
              <a:t>will show the permissions of both files and directories:</a:t>
            </a:r>
          </a:p>
          <a:p>
            <a:pPr marL="0" indent="0">
              <a:buNone/>
            </a:pPr>
            <a:endParaRPr lang="en-US" dirty="0"/>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rw</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rw</a:t>
            </a:r>
            <a:r>
              <a:rPr lang="en-US" sz="1600" dirty="0">
                <a:solidFill>
                  <a:schemeClr val="accent4">
                    <a:lumMod val="75000"/>
                  </a:schemeClr>
                </a:solidFill>
                <a:latin typeface="Courier New" panose="02070309020205020404" pitchFamily="49" charset="0"/>
                <a:cs typeface="Courier New" panose="02070309020205020404" pitchFamily="49" charset="0"/>
              </a:rPr>
              <a:t>-r--  1 user user    6 Sep 22 00:33 </a:t>
            </a:r>
            <a:r>
              <a:rPr lang="en-US" sz="1600" dirty="0" err="1">
                <a:solidFill>
                  <a:schemeClr val="accent4">
                    <a:lumMod val="75000"/>
                  </a:schemeClr>
                </a:solidFill>
                <a:latin typeface="Courier New" panose="02070309020205020404" pitchFamily="49" charset="0"/>
                <a:cs typeface="Courier New" panose="02070309020205020404" pitchFamily="49" charset="0"/>
              </a:rPr>
              <a:t>test.txt</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00668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B46C-3131-CF46-A3C5-30DB3F29B282}"/>
              </a:ext>
            </a:extLst>
          </p:cNvPr>
          <p:cNvSpPr>
            <a:spLocks noGrp="1"/>
          </p:cNvSpPr>
          <p:nvPr>
            <p:ph type="title"/>
          </p:nvPr>
        </p:nvSpPr>
        <p:spPr>
          <a:xfrm>
            <a:off x="457200" y="205978"/>
            <a:ext cx="8229600" cy="857400"/>
          </a:xfrm>
        </p:spPr>
        <p:txBody>
          <a:bodyPr/>
          <a:lstStyle/>
          <a:p>
            <a:r>
              <a:rPr lang="en-US" dirty="0"/>
              <a:t>Permissions and Groups</a:t>
            </a:r>
          </a:p>
        </p:txBody>
      </p:sp>
      <p:sp>
        <p:nvSpPr>
          <p:cNvPr id="3" name="Text Placeholder 2">
            <a:extLst>
              <a:ext uri="{FF2B5EF4-FFF2-40B4-BE49-F238E27FC236}">
                <a16:creationId xmlns:a16="http://schemas.microsoft.com/office/drawing/2014/main" id="{C2109806-990D-9A4C-AAF8-29EBD426E7AB}"/>
              </a:ext>
            </a:extLst>
          </p:cNvPr>
          <p:cNvSpPr>
            <a:spLocks noGrp="1"/>
          </p:cNvSpPr>
          <p:nvPr>
            <p:ph type="body" idx="1"/>
          </p:nvPr>
        </p:nvSpPr>
        <p:spPr/>
        <p:txBody>
          <a:bodyPr/>
          <a:lstStyle/>
          <a:p>
            <a:pPr marL="0" indent="0">
              <a:buNone/>
            </a:pPr>
            <a:r>
              <a:rPr lang="en-US" b="1" dirty="0"/>
              <a:t>Permissions</a:t>
            </a:r>
            <a:r>
              <a:rPr lang="en-US" dirty="0"/>
              <a:t> exist to control access to files and directories. </a:t>
            </a:r>
            <a:r>
              <a:rPr lang="en-US" dirty="0">
                <a:latin typeface="Courier New" panose="02070309020205020404" pitchFamily="49" charset="0"/>
                <a:cs typeface="Courier New" panose="02070309020205020404" pitchFamily="49" charset="0"/>
              </a:rPr>
              <a:t>ls –l </a:t>
            </a:r>
            <a:r>
              <a:rPr lang="en-US" dirty="0"/>
              <a:t>will show the permissions of both files and directories:</a:t>
            </a:r>
          </a:p>
          <a:p>
            <a:pPr marL="0" indent="0">
              <a:buNone/>
            </a:pPr>
            <a:endParaRPr lang="en-US" dirty="0"/>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rw</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rw</a:t>
            </a:r>
            <a:r>
              <a:rPr lang="en-US" sz="1600" dirty="0">
                <a:solidFill>
                  <a:schemeClr val="accent4">
                    <a:lumMod val="75000"/>
                  </a:schemeClr>
                </a:solidFill>
                <a:latin typeface="Courier New" panose="02070309020205020404" pitchFamily="49" charset="0"/>
                <a:cs typeface="Courier New" panose="02070309020205020404" pitchFamily="49" charset="0"/>
              </a:rPr>
              <a:t>-r--  1 user user    6 Sep 22 00:33 </a:t>
            </a:r>
            <a:r>
              <a:rPr lang="en-US" sz="1600" dirty="0" err="1">
                <a:solidFill>
                  <a:schemeClr val="accent4">
                    <a:lumMod val="75000"/>
                  </a:schemeClr>
                </a:solidFill>
                <a:latin typeface="Courier New" panose="02070309020205020404" pitchFamily="49" charset="0"/>
                <a:cs typeface="Courier New" panose="02070309020205020404" pitchFamily="49" charset="0"/>
              </a:rPr>
              <a:t>test.txt</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dirty="0"/>
          </a:p>
        </p:txBody>
      </p:sp>
      <p:sp>
        <p:nvSpPr>
          <p:cNvPr id="4" name="Left Brace 3">
            <a:extLst>
              <a:ext uri="{FF2B5EF4-FFF2-40B4-BE49-F238E27FC236}">
                <a16:creationId xmlns:a16="http://schemas.microsoft.com/office/drawing/2014/main" id="{46A05CEB-E349-A44C-B2B0-EE5798D6ECE6}"/>
              </a:ext>
            </a:extLst>
          </p:cNvPr>
          <p:cNvSpPr/>
          <p:nvPr/>
        </p:nvSpPr>
        <p:spPr>
          <a:xfrm rot="16200000">
            <a:off x="856414" y="1890431"/>
            <a:ext cx="553967" cy="1362636"/>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E8C9A49-8945-3342-B620-7B9763FE63DA}"/>
              </a:ext>
            </a:extLst>
          </p:cNvPr>
          <p:cNvSpPr txBox="1"/>
          <p:nvPr/>
        </p:nvSpPr>
        <p:spPr>
          <a:xfrm>
            <a:off x="404374" y="2960404"/>
            <a:ext cx="1458045" cy="369332"/>
          </a:xfrm>
          <a:prstGeom prst="rect">
            <a:avLst/>
          </a:prstGeom>
          <a:noFill/>
        </p:spPr>
        <p:txBody>
          <a:bodyPr wrap="square" rtlCol="0">
            <a:spAutoFit/>
          </a:bodyPr>
          <a:lstStyle/>
          <a:p>
            <a:r>
              <a:rPr lang="en-US" dirty="0"/>
              <a:t>permissions</a:t>
            </a:r>
          </a:p>
        </p:txBody>
      </p:sp>
      <p:sp>
        <p:nvSpPr>
          <p:cNvPr id="5" name="TextBox 4">
            <a:extLst>
              <a:ext uri="{FF2B5EF4-FFF2-40B4-BE49-F238E27FC236}">
                <a16:creationId xmlns:a16="http://schemas.microsoft.com/office/drawing/2014/main" id="{205EF23B-F457-AC42-8E3A-240AA24678F1}"/>
              </a:ext>
            </a:extLst>
          </p:cNvPr>
          <p:cNvSpPr txBox="1"/>
          <p:nvPr/>
        </p:nvSpPr>
        <p:spPr>
          <a:xfrm>
            <a:off x="3450771" y="2471057"/>
            <a:ext cx="4071257" cy="2308324"/>
          </a:xfrm>
          <a:prstGeom prst="rect">
            <a:avLst/>
          </a:prstGeom>
          <a:noFill/>
        </p:spPr>
        <p:txBody>
          <a:bodyPr wrap="square" rtlCol="0">
            <a:spAutoFit/>
          </a:bodyPr>
          <a:lstStyle/>
          <a:p>
            <a:r>
              <a:rPr lang="en-US" dirty="0"/>
              <a:t>Permissions are displayed with three groups of three letters:</a:t>
            </a:r>
          </a:p>
          <a:p>
            <a:r>
              <a:rPr lang="en-US" dirty="0"/>
              <a:t>r for read, w for write, x for execute.</a:t>
            </a:r>
          </a:p>
          <a:p>
            <a:endParaRPr lang="en-US" dirty="0"/>
          </a:p>
          <a:p>
            <a:r>
              <a:rPr lang="en-US" dirty="0"/>
              <a:t>The first group is for user (owner), the second is for group, and the last is for everyone else.</a:t>
            </a:r>
          </a:p>
        </p:txBody>
      </p:sp>
    </p:spTree>
    <p:extLst>
      <p:ext uri="{BB962C8B-B14F-4D97-AF65-F5344CB8AC3E}">
        <p14:creationId xmlns:p14="http://schemas.microsoft.com/office/powerpoint/2010/main" val="190560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B46C-3131-CF46-A3C5-30DB3F29B282}"/>
              </a:ext>
            </a:extLst>
          </p:cNvPr>
          <p:cNvSpPr>
            <a:spLocks noGrp="1"/>
          </p:cNvSpPr>
          <p:nvPr>
            <p:ph type="title"/>
          </p:nvPr>
        </p:nvSpPr>
        <p:spPr/>
        <p:txBody>
          <a:bodyPr/>
          <a:lstStyle/>
          <a:p>
            <a:r>
              <a:rPr lang="en-US" dirty="0"/>
              <a:t>Permissions and Groups</a:t>
            </a:r>
          </a:p>
        </p:txBody>
      </p:sp>
      <p:sp>
        <p:nvSpPr>
          <p:cNvPr id="3" name="Text Placeholder 2">
            <a:extLst>
              <a:ext uri="{FF2B5EF4-FFF2-40B4-BE49-F238E27FC236}">
                <a16:creationId xmlns:a16="http://schemas.microsoft.com/office/drawing/2014/main" id="{C2109806-990D-9A4C-AAF8-29EBD426E7AB}"/>
              </a:ext>
            </a:extLst>
          </p:cNvPr>
          <p:cNvSpPr>
            <a:spLocks noGrp="1"/>
          </p:cNvSpPr>
          <p:nvPr>
            <p:ph type="body" idx="1"/>
          </p:nvPr>
        </p:nvSpPr>
        <p:spPr/>
        <p:txBody>
          <a:bodyPr/>
          <a:lstStyle/>
          <a:p>
            <a:pPr marL="0" indent="0">
              <a:buNone/>
            </a:pPr>
            <a:r>
              <a:rPr lang="en-US" b="1" dirty="0"/>
              <a:t>Permissions</a:t>
            </a:r>
            <a:r>
              <a:rPr lang="en-US" dirty="0"/>
              <a:t> exist to control access to files and directories. </a:t>
            </a:r>
            <a:r>
              <a:rPr lang="en-US" dirty="0">
                <a:latin typeface="Courier New" panose="02070309020205020404" pitchFamily="49" charset="0"/>
                <a:cs typeface="Courier New" panose="02070309020205020404" pitchFamily="49" charset="0"/>
              </a:rPr>
              <a:t>ls –l </a:t>
            </a:r>
            <a:r>
              <a:rPr lang="en-US" dirty="0"/>
              <a:t>will show the permissions of both files and directories:</a:t>
            </a:r>
          </a:p>
          <a:p>
            <a:pPr marL="0" indent="0">
              <a:buNone/>
            </a:pPr>
            <a:endParaRPr lang="en-US" dirty="0"/>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rw</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rw</a:t>
            </a:r>
            <a:r>
              <a:rPr lang="en-US" sz="1600" dirty="0">
                <a:solidFill>
                  <a:schemeClr val="accent4">
                    <a:lumMod val="75000"/>
                  </a:schemeClr>
                </a:solidFill>
                <a:latin typeface="Courier New" panose="02070309020205020404" pitchFamily="49" charset="0"/>
                <a:cs typeface="Courier New" panose="02070309020205020404" pitchFamily="49" charset="0"/>
              </a:rPr>
              <a:t>-r--  1 user user    6 Sep 22 00:33 </a:t>
            </a:r>
            <a:r>
              <a:rPr lang="en-US" sz="1600" dirty="0" err="1">
                <a:solidFill>
                  <a:schemeClr val="accent4">
                    <a:lumMod val="75000"/>
                  </a:schemeClr>
                </a:solidFill>
                <a:latin typeface="Courier New" panose="02070309020205020404" pitchFamily="49" charset="0"/>
                <a:cs typeface="Courier New" panose="02070309020205020404" pitchFamily="49" charset="0"/>
              </a:rPr>
              <a:t>test.txt</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dirty="0"/>
          </a:p>
        </p:txBody>
      </p:sp>
      <p:sp>
        <p:nvSpPr>
          <p:cNvPr id="4" name="Left Brace 3">
            <a:extLst>
              <a:ext uri="{FF2B5EF4-FFF2-40B4-BE49-F238E27FC236}">
                <a16:creationId xmlns:a16="http://schemas.microsoft.com/office/drawing/2014/main" id="{46A05CEB-E349-A44C-B2B0-EE5798D6ECE6}"/>
              </a:ext>
            </a:extLst>
          </p:cNvPr>
          <p:cNvSpPr/>
          <p:nvPr/>
        </p:nvSpPr>
        <p:spPr>
          <a:xfrm rot="16200000">
            <a:off x="2186072" y="2258945"/>
            <a:ext cx="553967" cy="625609"/>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E8C9A49-8945-3342-B620-7B9763FE63DA}"/>
              </a:ext>
            </a:extLst>
          </p:cNvPr>
          <p:cNvSpPr txBox="1"/>
          <p:nvPr/>
        </p:nvSpPr>
        <p:spPr>
          <a:xfrm>
            <a:off x="2046837" y="2848733"/>
            <a:ext cx="1458045" cy="369332"/>
          </a:xfrm>
          <a:prstGeom prst="rect">
            <a:avLst/>
          </a:prstGeom>
          <a:noFill/>
        </p:spPr>
        <p:txBody>
          <a:bodyPr wrap="square" rtlCol="0">
            <a:spAutoFit/>
          </a:bodyPr>
          <a:lstStyle/>
          <a:p>
            <a:r>
              <a:rPr lang="en-US" dirty="0"/>
              <a:t>owner</a:t>
            </a:r>
          </a:p>
        </p:txBody>
      </p:sp>
      <p:sp>
        <p:nvSpPr>
          <p:cNvPr id="7" name="Left Brace 6">
            <a:extLst>
              <a:ext uri="{FF2B5EF4-FFF2-40B4-BE49-F238E27FC236}">
                <a16:creationId xmlns:a16="http://schemas.microsoft.com/office/drawing/2014/main" id="{00AC1948-9527-C243-B96A-751461648258}"/>
              </a:ext>
            </a:extLst>
          </p:cNvPr>
          <p:cNvSpPr/>
          <p:nvPr/>
        </p:nvSpPr>
        <p:spPr>
          <a:xfrm rot="16200000">
            <a:off x="2863387" y="2258944"/>
            <a:ext cx="553967" cy="625609"/>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7530ABD-5667-2B4F-8CF4-5EB32D0C41A0}"/>
              </a:ext>
            </a:extLst>
          </p:cNvPr>
          <p:cNvSpPr txBox="1"/>
          <p:nvPr/>
        </p:nvSpPr>
        <p:spPr>
          <a:xfrm>
            <a:off x="2879274" y="2848732"/>
            <a:ext cx="1458045" cy="369332"/>
          </a:xfrm>
          <a:prstGeom prst="rect">
            <a:avLst/>
          </a:prstGeom>
          <a:noFill/>
        </p:spPr>
        <p:txBody>
          <a:bodyPr wrap="square" rtlCol="0">
            <a:spAutoFit/>
          </a:bodyPr>
          <a:lstStyle/>
          <a:p>
            <a:r>
              <a:rPr lang="en-US" dirty="0"/>
              <a:t>group</a:t>
            </a:r>
          </a:p>
        </p:txBody>
      </p:sp>
      <p:sp>
        <p:nvSpPr>
          <p:cNvPr id="11" name="TextBox 10">
            <a:extLst>
              <a:ext uri="{FF2B5EF4-FFF2-40B4-BE49-F238E27FC236}">
                <a16:creationId xmlns:a16="http://schemas.microsoft.com/office/drawing/2014/main" id="{BBFEA1F3-F73C-0F4B-858D-0717F890C8A1}"/>
              </a:ext>
            </a:extLst>
          </p:cNvPr>
          <p:cNvSpPr txBox="1"/>
          <p:nvPr/>
        </p:nvSpPr>
        <p:spPr>
          <a:xfrm>
            <a:off x="4285612" y="2405743"/>
            <a:ext cx="4071257" cy="2031325"/>
          </a:xfrm>
          <a:prstGeom prst="rect">
            <a:avLst/>
          </a:prstGeom>
          <a:noFill/>
        </p:spPr>
        <p:txBody>
          <a:bodyPr wrap="square" rtlCol="0">
            <a:spAutoFit/>
          </a:bodyPr>
          <a:lstStyle/>
          <a:p>
            <a:r>
              <a:rPr lang="en-US" dirty="0"/>
              <a:t>Depending on who you are, and what groups you are in (displayed with the </a:t>
            </a:r>
            <a:r>
              <a:rPr lang="en-US" dirty="0">
                <a:latin typeface="Courier New" panose="02070309020205020404" pitchFamily="49" charset="0"/>
                <a:cs typeface="Courier New" panose="02070309020205020404" pitchFamily="49" charset="0"/>
              </a:rPr>
              <a:t>groups</a:t>
            </a:r>
            <a:r>
              <a:rPr lang="en-US" dirty="0"/>
              <a:t> command), compared to those of the file, you can tell whether you have read, write, and/or execute permission for a given file.</a:t>
            </a:r>
          </a:p>
        </p:txBody>
      </p:sp>
    </p:spTree>
    <p:extLst>
      <p:ext uri="{BB962C8B-B14F-4D97-AF65-F5344CB8AC3E}">
        <p14:creationId xmlns:p14="http://schemas.microsoft.com/office/powerpoint/2010/main" val="389382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8" cy="727837"/>
          </a:xfrm>
        </p:spPr>
        <p:txBody>
          <a:bodyPr vert="horz" lIns="91440" tIns="45720" rIns="91440" bIns="45720" rtlCol="0" anchor="b">
            <a:normAutofit fontScale="90000"/>
          </a:bodyPr>
          <a:lstStyle/>
          <a:p>
            <a:pPr defTabSz="457200">
              <a:spcBef>
                <a:spcPct val="0"/>
              </a:spcBef>
            </a:pPr>
            <a:r>
              <a:rPr lang="en-US" sz="3700" dirty="0">
                <a:solidFill>
                  <a:srgbClr val="FEFEFE"/>
                </a:solidFill>
                <a:latin typeface="+mj-lt"/>
                <a:ea typeface="+mj-ea"/>
                <a:cs typeface="+mj-cs"/>
              </a:rPr>
              <a:t>Permissions and Groups Commands</a:t>
            </a:r>
          </a:p>
        </p:txBody>
      </p:sp>
      <p:graphicFrame>
        <p:nvGraphicFramePr>
          <p:cNvPr id="5" name="Text Placeholder 2">
            <a:extLst>
              <a:ext uri="{FF2B5EF4-FFF2-40B4-BE49-F238E27FC236}">
                <a16:creationId xmlns:a16="http://schemas.microsoft.com/office/drawing/2014/main" id="{76336CAC-34CB-4782-BDB0-1AD7E2EDC35C}"/>
              </a:ext>
            </a:extLst>
          </p:cNvPr>
          <p:cNvGraphicFramePr/>
          <p:nvPr>
            <p:extLst>
              <p:ext uri="{D42A27DB-BD31-4B8C-83A1-F6EECF244321}">
                <p14:modId xmlns:p14="http://schemas.microsoft.com/office/powerpoint/2010/main" val="3045115238"/>
              </p:ext>
            </p:extLst>
          </p:nvPr>
        </p:nvGraphicFramePr>
        <p:xfrm>
          <a:off x="614362" y="1871041"/>
          <a:ext cx="7915275" cy="2523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210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 Setting Permission</a:t>
            </a:r>
          </a:p>
        </p:txBody>
      </p:sp>
      <p:sp>
        <p:nvSpPr>
          <p:cNvPr id="3" name="Text Placeholder 2"/>
          <p:cNvSpPr>
            <a:spLocks noGrp="1"/>
          </p:cNvSpPr>
          <p:nvPr>
            <p:ph type="body" idx="1"/>
          </p:nvPr>
        </p:nvSpPr>
        <p:spPr/>
        <p:txBody>
          <a:bodyPr/>
          <a:lstStyle/>
          <a:p>
            <a:r>
              <a:rPr lang="en-US" dirty="0"/>
              <a:t>The syntax and format of mode bits can be hard to understand. Google can be a lot of help with </a:t>
            </a:r>
            <a:r>
              <a:rPr lang="en-US" dirty="0" err="1">
                <a:latin typeface="Courier New" panose="02070309020205020404" pitchFamily="49" charset="0"/>
                <a:cs typeface="Courier New" panose="02070309020205020404" pitchFamily="49" charset="0"/>
              </a:rPr>
              <a:t>chmod</a:t>
            </a:r>
            <a:r>
              <a:rPr lang="en-US" dirty="0"/>
              <a:t>.</a:t>
            </a:r>
          </a:p>
          <a:p>
            <a:r>
              <a:rPr lang="en-US" dirty="0"/>
              <a:t>touch /</a:t>
            </a:r>
            <a:r>
              <a:rPr lang="en-US" dirty="0" err="1"/>
              <a:t>tmp</a:t>
            </a:r>
            <a:r>
              <a:rPr lang="en-US" dirty="0"/>
              <a:t>/file1</a:t>
            </a:r>
          </a:p>
          <a:p>
            <a:r>
              <a:rPr lang="en-US" dirty="0"/>
              <a:t>Run </a:t>
            </a:r>
            <a:r>
              <a:rPr lang="en-US" dirty="0">
                <a:latin typeface="Courier New" panose="02070309020205020404" pitchFamily="49" charset="0"/>
                <a:cs typeface="Courier New" panose="02070309020205020404" pitchFamily="49" charset="0"/>
              </a:rPr>
              <a:t>ls -l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 </a:t>
            </a:r>
            <a:r>
              <a:rPr lang="en-US" dirty="0"/>
              <a:t>to check what the mode bits are for </a:t>
            </a:r>
            <a:r>
              <a:rPr lang="en-US" dirty="0">
                <a:latin typeface="Courier New" panose="02070309020205020404" pitchFamily="49" charset="0"/>
                <a:cs typeface="Courier New" panose="02070309020205020404" pitchFamily="49" charset="0"/>
              </a:rPr>
              <a:t>file1</a:t>
            </a:r>
          </a:p>
          <a:p>
            <a:r>
              <a:rPr lang="en-US" dirty="0"/>
              <a:t>Run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755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a:t>
            </a:r>
          </a:p>
          <a:p>
            <a:r>
              <a:rPr lang="en-US" dirty="0"/>
              <a:t>Run </a:t>
            </a:r>
            <a:r>
              <a:rPr lang="en-US" dirty="0">
                <a:latin typeface="Courier New" panose="02070309020205020404" pitchFamily="49" charset="0"/>
                <a:cs typeface="Courier New" panose="02070309020205020404" pitchFamily="49" charset="0"/>
              </a:rPr>
              <a:t>ls -l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 </a:t>
            </a:r>
            <a:r>
              <a:rPr lang="en-US" dirty="0"/>
              <a:t>to check what the mode bits are for </a:t>
            </a:r>
            <a:r>
              <a:rPr lang="en-US" dirty="0">
                <a:latin typeface="Courier New" panose="02070309020205020404" pitchFamily="49" charset="0"/>
                <a:cs typeface="Courier New" panose="02070309020205020404" pitchFamily="49" charset="0"/>
              </a:rPr>
              <a:t>file1</a:t>
            </a:r>
            <a:endParaRPr lang="en-US" dirty="0"/>
          </a:p>
          <a:p>
            <a:r>
              <a:rPr lang="en-US" dirty="0"/>
              <a:t>Run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777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a:t>
            </a:r>
          </a:p>
          <a:p>
            <a:r>
              <a:rPr lang="en-US" dirty="0"/>
              <a:t>Run </a:t>
            </a:r>
            <a:r>
              <a:rPr lang="en-US" dirty="0">
                <a:latin typeface="Courier New" panose="02070309020205020404" pitchFamily="49" charset="0"/>
                <a:cs typeface="Courier New" panose="02070309020205020404" pitchFamily="49" charset="0"/>
              </a:rPr>
              <a:t>ls -l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 </a:t>
            </a:r>
            <a:r>
              <a:rPr lang="en-US" dirty="0"/>
              <a:t>to check what the mode bits are for </a:t>
            </a:r>
            <a:r>
              <a:rPr lang="en-US" dirty="0">
                <a:latin typeface="Courier New" panose="02070309020205020404" pitchFamily="49" charset="0"/>
                <a:cs typeface="Courier New" panose="02070309020205020404" pitchFamily="49" charset="0"/>
              </a:rPr>
              <a:t>file1</a:t>
            </a:r>
            <a:endParaRPr lang="en-US" dirty="0"/>
          </a:p>
          <a:p>
            <a:r>
              <a:rPr lang="en-US" dirty="0"/>
              <a:t>Run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640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/file1man</a:t>
            </a:r>
          </a:p>
          <a:p>
            <a:r>
              <a:rPr lang="en-US" dirty="0"/>
              <a:t>Run </a:t>
            </a:r>
            <a:r>
              <a:rPr lang="en-US" dirty="0">
                <a:latin typeface="Courier New" panose="02070309020205020404" pitchFamily="49" charset="0"/>
                <a:cs typeface="Courier New" panose="02070309020205020404" pitchFamily="49" charset="0"/>
              </a:rPr>
              <a:t>ls -l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/file1 </a:t>
            </a:r>
            <a:r>
              <a:rPr lang="en-US" dirty="0"/>
              <a:t>to check what the mode bits are for </a:t>
            </a:r>
            <a:r>
              <a:rPr lang="en-US" dirty="0">
                <a:latin typeface="Courier New" panose="02070309020205020404" pitchFamily="49" charset="0"/>
                <a:cs typeface="Courier New" panose="02070309020205020404" pitchFamily="49" charset="0"/>
              </a:rPr>
              <a:t>file1</a:t>
            </a:r>
            <a:endParaRPr lang="en-US" dirty="0"/>
          </a:p>
          <a:p>
            <a:endParaRPr lang="en-US" dirty="0"/>
          </a:p>
        </p:txBody>
      </p:sp>
    </p:spTree>
    <p:extLst>
      <p:ext uri="{BB962C8B-B14F-4D97-AF65-F5344CB8AC3E}">
        <p14:creationId xmlns:p14="http://schemas.microsoft.com/office/powerpoint/2010/main" val="371396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0" y="913857"/>
            <a:ext cx="2390488" cy="3315787"/>
          </a:xfrm>
          <a:effectLst/>
        </p:spPr>
        <p:txBody>
          <a:bodyPr vert="horz" lIns="91440" tIns="45720" rIns="91440" bIns="45720" rtlCol="0" anchor="ctr">
            <a:normAutofit/>
          </a:bodyPr>
          <a:lstStyle/>
          <a:p>
            <a:pPr algn="r" defTabSz="457200">
              <a:spcBef>
                <a:spcPct val="0"/>
              </a:spcBef>
            </a:pPr>
            <a:r>
              <a:rPr lang="en-US" sz="2400">
                <a:solidFill>
                  <a:schemeClr val="tx1"/>
                </a:solidFill>
                <a:latin typeface="+mj-lt"/>
                <a:ea typeface="+mj-ea"/>
                <a:cs typeface="+mj-cs"/>
              </a:rPr>
              <a:t>sudo</a:t>
            </a:r>
          </a:p>
        </p:txBody>
      </p:sp>
      <p:cxnSp>
        <p:nvCxnSpPr>
          <p:cNvPr id="22" name="Straight Connector 2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225" y="1272582"/>
            <a:ext cx="0" cy="259833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3860063" y="913856"/>
            <a:ext cx="4560037" cy="3315788"/>
          </a:xfrm>
          <a:effectLst/>
        </p:spPr>
        <p:txBody>
          <a:bodyPr vert="horz" lIns="91440" tIns="45720" rIns="91440" bIns="45720" rtlCol="0" anchor="ctr">
            <a:normAutofit/>
          </a:bodyPr>
          <a:lstStyle/>
          <a:p>
            <a:pPr defTabSz="457200">
              <a:lnSpc>
                <a:spcPct val="90000"/>
              </a:lnSpc>
              <a:spcBef>
                <a:spcPct val="20000"/>
              </a:spcBef>
              <a:spcAft>
                <a:spcPts val="600"/>
              </a:spcAft>
            </a:pPr>
            <a:r>
              <a:rPr lang="en-US" sz="1200" dirty="0" err="1"/>
              <a:t>sudo</a:t>
            </a:r>
            <a:r>
              <a:rPr lang="en-US" sz="1200" dirty="0"/>
              <a:t> allows users to run command as root without knowing root password.</a:t>
            </a:r>
          </a:p>
          <a:p>
            <a:pPr defTabSz="457200">
              <a:lnSpc>
                <a:spcPct val="90000"/>
              </a:lnSpc>
              <a:spcBef>
                <a:spcPct val="20000"/>
              </a:spcBef>
              <a:spcAft>
                <a:spcPts val="600"/>
              </a:spcAft>
            </a:pPr>
            <a:r>
              <a:rPr lang="en-US" sz="1200" dirty="0"/>
              <a:t>The </a:t>
            </a:r>
            <a:r>
              <a:rPr lang="en-US" sz="1200" dirty="0" err="1"/>
              <a:t>sudoers</a:t>
            </a:r>
            <a:r>
              <a:rPr lang="en-US" sz="1200" dirty="0"/>
              <a:t> list lists users who have the permission to run commands with  </a:t>
            </a:r>
            <a:r>
              <a:rPr lang="en-US" sz="1200" dirty="0" err="1"/>
              <a:t>sudo</a:t>
            </a:r>
            <a:endParaRPr lang="en-US" sz="1200" dirty="0"/>
          </a:p>
          <a:p>
            <a:pPr defTabSz="457200">
              <a:lnSpc>
                <a:spcPct val="90000"/>
              </a:lnSpc>
              <a:spcBef>
                <a:spcPct val="20000"/>
              </a:spcBef>
              <a:spcAft>
                <a:spcPts val="600"/>
              </a:spcAft>
            </a:pPr>
            <a:r>
              <a:rPr lang="en-US" sz="1200" dirty="0" err="1"/>
              <a:t>su</a:t>
            </a:r>
            <a:r>
              <a:rPr lang="en-US" sz="1200" dirty="0"/>
              <a:t> allows you to actually change yourself to  a different user. Running </a:t>
            </a:r>
            <a:r>
              <a:rPr lang="en-US" sz="1200" dirty="0" err="1"/>
              <a:t>su</a:t>
            </a:r>
            <a:r>
              <a:rPr lang="en-US" sz="1200" dirty="0"/>
              <a:t> – changes you to root – this can be useful so you don’t always have to type </a:t>
            </a:r>
            <a:r>
              <a:rPr lang="en-US" sz="1200" dirty="0" err="1"/>
              <a:t>sudo</a:t>
            </a:r>
            <a:r>
              <a:rPr lang="en-US" sz="1200" dirty="0"/>
              <a:t> but also very dangerous because you can do a lot of damage as the root user</a:t>
            </a:r>
          </a:p>
        </p:txBody>
      </p:sp>
    </p:spTree>
    <p:extLst>
      <p:ext uri="{BB962C8B-B14F-4D97-AF65-F5344CB8AC3E}">
        <p14:creationId xmlns:p14="http://schemas.microsoft.com/office/powerpoint/2010/main" val="57807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66EC-A7AD-6441-AFCB-065E6CD9477E}"/>
              </a:ext>
            </a:extLst>
          </p:cNvPr>
          <p:cNvSpPr>
            <a:spLocks noGrp="1"/>
          </p:cNvSpPr>
          <p:nvPr>
            <p:ph type="title"/>
          </p:nvPr>
        </p:nvSpPr>
        <p:spPr/>
        <p:txBody>
          <a:bodyPr/>
          <a:lstStyle/>
          <a:p>
            <a:r>
              <a:rPr lang="en-US" dirty="0"/>
              <a:t>If you see a permissions error…</a:t>
            </a:r>
          </a:p>
        </p:txBody>
      </p:sp>
      <p:sp>
        <p:nvSpPr>
          <p:cNvPr id="3" name="Text Placeholder 2">
            <a:extLst>
              <a:ext uri="{FF2B5EF4-FFF2-40B4-BE49-F238E27FC236}">
                <a16:creationId xmlns:a16="http://schemas.microsoft.com/office/drawing/2014/main" id="{72E585A7-75CD-CD40-BCC0-99092E0F8CB7}"/>
              </a:ext>
            </a:extLst>
          </p:cNvPr>
          <p:cNvSpPr>
            <a:spLocks noGrp="1"/>
          </p:cNvSpPr>
          <p:nvPr>
            <p:ph type="body" idx="1"/>
          </p:nvPr>
        </p:nvSpPr>
        <p:spPr/>
        <p:txBody>
          <a:bodyPr/>
          <a:lstStyle/>
          <a:p>
            <a:r>
              <a:rPr lang="en-US" dirty="0"/>
              <a:t>Check the mode bits, owner, and group of the file/directory to make sure you should be able to do what you want to do.</a:t>
            </a:r>
          </a:p>
          <a:p>
            <a:r>
              <a:rPr lang="en-US" dirty="0"/>
              <a:t>Once you have identified the problem, common solutions are to:</a:t>
            </a:r>
          </a:p>
          <a:p>
            <a:pPr lvl="1"/>
            <a:r>
              <a:rPr lang="en-US" dirty="0"/>
              <a:t>Use </a:t>
            </a:r>
            <a:r>
              <a:rPr lang="en-US" dirty="0" err="1">
                <a:latin typeface="Courier New" panose="02070309020205020404" pitchFamily="49" charset="0"/>
                <a:cs typeface="Courier New" panose="02070309020205020404" pitchFamily="49" charset="0"/>
              </a:rPr>
              <a:t>chmod</a:t>
            </a:r>
            <a:r>
              <a:rPr lang="en-US" dirty="0"/>
              <a:t> to change the permissions to allow you to do what you want to the file</a:t>
            </a:r>
          </a:p>
          <a:p>
            <a:pPr lvl="1"/>
            <a:r>
              <a:rPr lang="en-US" dirty="0"/>
              <a:t>Use </a:t>
            </a:r>
            <a:r>
              <a:rPr lang="en-US" dirty="0" err="1">
                <a:latin typeface="Courier New" panose="02070309020205020404" pitchFamily="49" charset="0"/>
                <a:cs typeface="Courier New" panose="02070309020205020404" pitchFamily="49" charset="0"/>
              </a:rPr>
              <a:t>chgrp</a:t>
            </a:r>
            <a:r>
              <a:rPr lang="en-US" dirty="0"/>
              <a:t> to change the group to the group you have</a:t>
            </a:r>
          </a:p>
          <a:p>
            <a:pPr lvl="1"/>
            <a:r>
              <a:rPr lang="en-US" dirty="0"/>
              <a:t>Use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a:t>to override specific user/group constraints. </a:t>
            </a:r>
          </a:p>
        </p:txBody>
      </p:sp>
    </p:spTree>
    <p:extLst>
      <p:ext uri="{BB962C8B-B14F-4D97-AF65-F5344CB8AC3E}">
        <p14:creationId xmlns:p14="http://schemas.microsoft.com/office/powerpoint/2010/main" val="117185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8" cy="727837"/>
          </a:xfrm>
        </p:spPr>
        <p:txBody>
          <a:bodyPr vert="horz" lIns="91440" tIns="45720" rIns="91440" bIns="45720" rtlCol="0" anchor="b">
            <a:normAutofit/>
          </a:bodyPr>
          <a:lstStyle/>
          <a:p>
            <a:pPr defTabSz="457200">
              <a:spcBef>
                <a:spcPct val="0"/>
              </a:spcBef>
            </a:pPr>
            <a:r>
              <a:rPr lang="en-US" sz="3700" dirty="0">
                <a:solidFill>
                  <a:srgbClr val="FEFEFE"/>
                </a:solidFill>
                <a:latin typeface="+mj-lt"/>
                <a:ea typeface="+mj-ea"/>
                <a:cs typeface="+mj-cs"/>
              </a:rPr>
              <a:t>Additional Useful Commands</a:t>
            </a:r>
          </a:p>
        </p:txBody>
      </p:sp>
      <p:graphicFrame>
        <p:nvGraphicFramePr>
          <p:cNvPr id="5" name="Text Placeholder 2">
            <a:extLst>
              <a:ext uri="{FF2B5EF4-FFF2-40B4-BE49-F238E27FC236}">
                <a16:creationId xmlns:a16="http://schemas.microsoft.com/office/drawing/2014/main" id="{76336CAC-34CB-4782-BDB0-1AD7E2EDC35C}"/>
              </a:ext>
            </a:extLst>
          </p:cNvPr>
          <p:cNvGraphicFramePr/>
          <p:nvPr>
            <p:extLst>
              <p:ext uri="{D42A27DB-BD31-4B8C-83A1-F6EECF244321}">
                <p14:modId xmlns:p14="http://schemas.microsoft.com/office/powerpoint/2010/main" val="1331697278"/>
              </p:ext>
            </p:extLst>
          </p:nvPr>
        </p:nvGraphicFramePr>
        <p:xfrm>
          <a:off x="614362" y="1871041"/>
          <a:ext cx="7915275" cy="2523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01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0B5BDD-06F5-EB4E-B08C-7C47C8C56B2B}"/>
              </a:ext>
            </a:extLst>
          </p:cNvPr>
          <p:cNvSpPr>
            <a:spLocks noGrp="1"/>
          </p:cNvSpPr>
          <p:nvPr>
            <p:ph type="title"/>
          </p:nvPr>
        </p:nvSpPr>
        <p:spPr>
          <a:xfrm>
            <a:off x="607500" y="335391"/>
            <a:ext cx="7928998" cy="727837"/>
          </a:xfrm>
        </p:spPr>
        <p:txBody>
          <a:bodyPr vert="horz" lIns="91440" tIns="45720" rIns="91440" bIns="45720" rtlCol="0" anchor="b">
            <a:normAutofit/>
          </a:bodyPr>
          <a:lstStyle/>
          <a:p>
            <a:pPr defTabSz="457200">
              <a:spcBef>
                <a:spcPct val="0"/>
              </a:spcBef>
            </a:pPr>
            <a:r>
              <a:rPr lang="en-US" sz="4000" dirty="0">
                <a:solidFill>
                  <a:srgbClr val="FEFEFE"/>
                </a:solidFill>
                <a:latin typeface="+mj-lt"/>
                <a:ea typeface="+mj-ea"/>
                <a:cs typeface="+mj-cs"/>
              </a:rPr>
              <a:t>User Guide</a:t>
            </a:r>
          </a:p>
        </p:txBody>
      </p:sp>
      <p:graphicFrame>
        <p:nvGraphicFramePr>
          <p:cNvPr id="19" name="Text Placeholder 2">
            <a:extLst>
              <a:ext uri="{FF2B5EF4-FFF2-40B4-BE49-F238E27FC236}">
                <a16:creationId xmlns:a16="http://schemas.microsoft.com/office/drawing/2014/main" id="{4CA75B83-BB59-4E89-8701-7FB837753611}"/>
              </a:ext>
            </a:extLst>
          </p:cNvPr>
          <p:cNvGraphicFramePr/>
          <p:nvPr>
            <p:extLst>
              <p:ext uri="{D42A27DB-BD31-4B8C-83A1-F6EECF244321}">
                <p14:modId xmlns:p14="http://schemas.microsoft.com/office/powerpoint/2010/main" val="1272320071"/>
              </p:ext>
            </p:extLst>
          </p:nvPr>
        </p:nvGraphicFramePr>
        <p:xfrm>
          <a:off x="614362" y="1911485"/>
          <a:ext cx="7915275" cy="2483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6284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6FED-8C3D-8E48-A26B-58D1C19CBA6B}"/>
              </a:ext>
            </a:extLst>
          </p:cNvPr>
          <p:cNvSpPr>
            <a:spLocks noGrp="1"/>
          </p:cNvSpPr>
          <p:nvPr>
            <p:ph type="title"/>
          </p:nvPr>
        </p:nvSpPr>
        <p:spPr/>
        <p:txBody>
          <a:bodyPr/>
          <a:lstStyle/>
          <a:p>
            <a:r>
              <a:rPr lang="en-US" dirty="0"/>
              <a:t>grep</a:t>
            </a:r>
          </a:p>
        </p:txBody>
      </p:sp>
      <p:sp>
        <p:nvSpPr>
          <p:cNvPr id="3" name="Text Placeholder 2">
            <a:extLst>
              <a:ext uri="{FF2B5EF4-FFF2-40B4-BE49-F238E27FC236}">
                <a16:creationId xmlns:a16="http://schemas.microsoft.com/office/drawing/2014/main" id="{9B51F831-0DE8-1942-9B07-96A66088A442}"/>
              </a:ext>
            </a:extLst>
          </p:cNvPr>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grep</a:t>
            </a:r>
            <a:r>
              <a:rPr lang="en-US" dirty="0"/>
              <a:t> is a command to match patterns in strings based on something called regular expressions.</a:t>
            </a:r>
          </a:p>
          <a:p>
            <a:r>
              <a:rPr lang="en-US" b="1" dirty="0"/>
              <a:t>Regular Expressions </a:t>
            </a:r>
            <a:r>
              <a:rPr lang="en-US" dirty="0"/>
              <a:t>(or </a:t>
            </a:r>
            <a:r>
              <a:rPr lang="en-US" b="1" dirty="0"/>
              <a:t>regex</a:t>
            </a:r>
            <a:r>
              <a:rPr lang="en-US" dirty="0"/>
              <a:t>) is a pattern that is defined by a sequence of characters. Most high-level languages have support for regular expressions, so whether you learn how to use regular expressions using bash, or by using using the Python re library, or something else, it’s a good idea to learn how to use regular expressions in some capacity.</a:t>
            </a:r>
          </a:p>
          <a:p>
            <a:r>
              <a:rPr lang="en-US" dirty="0"/>
              <a:t>Some useful flags for grep:</a:t>
            </a:r>
          </a:p>
          <a:p>
            <a:pPr lvl="1"/>
            <a:r>
              <a:rPr lang="en-US" dirty="0">
                <a:latin typeface="Courier New" panose="02070309020205020404" pitchFamily="49" charset="0"/>
                <a:cs typeface="Courier New" panose="02070309020205020404" pitchFamily="49" charset="0"/>
              </a:rPr>
              <a:t>-r</a:t>
            </a:r>
            <a:r>
              <a:rPr lang="en-US" dirty="0"/>
              <a:t> means </a:t>
            </a:r>
            <a:r>
              <a:rPr lang="en-US" b="1" dirty="0"/>
              <a:t>recursive</a:t>
            </a:r>
            <a:r>
              <a:rPr lang="en-US" dirty="0"/>
              <a:t>, so if you select a directory it will search for texts in all files under that directory</a:t>
            </a:r>
          </a:p>
          <a:p>
            <a:pPr lvl="1"/>
            <a:r>
              <a:rPr lang="en-US" dirty="0">
                <a:latin typeface="Courier New" panose="02070309020205020404" pitchFamily="49" charset="0"/>
                <a:cs typeface="Courier New" panose="02070309020205020404" pitchFamily="49" charset="0"/>
              </a:rPr>
              <a:t>-n</a:t>
            </a:r>
            <a:r>
              <a:rPr lang="en-US" dirty="0"/>
              <a:t> will print the </a:t>
            </a:r>
            <a:r>
              <a:rPr lang="en-US" b="1" dirty="0"/>
              <a:t>line numbe</a:t>
            </a:r>
            <a:r>
              <a:rPr lang="en-US" dirty="0"/>
              <a:t>r the search pattern was found on</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indicates that your pattern is </a:t>
            </a:r>
            <a:r>
              <a:rPr lang="en-US" b="1" dirty="0"/>
              <a:t>case insensitive</a:t>
            </a:r>
            <a:r>
              <a:rPr lang="en-US" dirty="0"/>
              <a:t>. </a:t>
            </a:r>
          </a:p>
          <a:p>
            <a:pPr lvl="1"/>
            <a:r>
              <a:rPr lang="en-US" dirty="0">
                <a:latin typeface="Courier New" panose="02070309020205020404" pitchFamily="49" charset="0"/>
                <a:cs typeface="Courier New" panose="02070309020205020404" pitchFamily="49" charset="0"/>
              </a:rPr>
              <a:t>-v </a:t>
            </a:r>
            <a:r>
              <a:rPr lang="en-US" dirty="0"/>
              <a:t>negates the pattern (i.e. everything BUT matches)</a:t>
            </a:r>
          </a:p>
        </p:txBody>
      </p:sp>
    </p:spTree>
    <p:extLst>
      <p:ext uri="{BB962C8B-B14F-4D97-AF65-F5344CB8AC3E}">
        <p14:creationId xmlns:p14="http://schemas.microsoft.com/office/powerpoint/2010/main" val="2654825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4618" y="977334"/>
            <a:ext cx="2529060" cy="3188832"/>
          </a:xfrm>
          <a:effectLst/>
        </p:spPr>
        <p:txBody>
          <a:bodyPr vert="horz" lIns="91440" tIns="45720" rIns="91440" bIns="45720" rtlCol="0" anchor="ctr">
            <a:normAutofit/>
          </a:bodyPr>
          <a:lstStyle/>
          <a:p>
            <a:pPr defTabSz="457200"/>
            <a:r>
              <a:rPr lang="en-US" sz="4000"/>
              <a:t>grep example</a:t>
            </a:r>
          </a:p>
        </p:txBody>
      </p:sp>
      <p:sp useBgFill="1">
        <p:nvSpPr>
          <p:cNvPr id="13" name="Freeform: Shape 12">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00071" y="-500071"/>
            <a:ext cx="5143502" cy="6143643"/>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0214EDE3-687C-E742-A527-8F539E05B515}"/>
              </a:ext>
            </a:extLst>
          </p:cNvPr>
          <p:cNvSpPr>
            <a:spLocks noGrp="1"/>
          </p:cNvSpPr>
          <p:nvPr>
            <p:ph idx="1"/>
          </p:nvPr>
        </p:nvSpPr>
        <p:spPr>
          <a:xfrm>
            <a:off x="316863" y="1594217"/>
            <a:ext cx="4373214" cy="1192527"/>
          </a:xfrm>
          <a:effectLst/>
        </p:spPr>
        <p:txBody>
          <a:bodyPr vert="horz" lIns="91440" tIns="45720" rIns="91440" bIns="45720" rtlCol="0" anchor="ctr">
            <a:normAutofit/>
          </a:bodyPr>
          <a:lstStyle/>
          <a:p>
            <a:pPr marL="0" indent="0" defTabSz="457200">
              <a:spcAft>
                <a:spcPts val="600"/>
              </a:spcAft>
              <a:buNone/>
            </a:pPr>
            <a:r>
              <a:rPr lang="en-US" sz="1800" dirty="0">
                <a:latin typeface="Courier New" panose="02070309020205020404" pitchFamily="49" charset="0"/>
                <a:cs typeface="Courier New" panose="02070309020205020404" pitchFamily="49" charset="0"/>
              </a:rPr>
              <a:t>grep Bash ~/.</a:t>
            </a:r>
            <a:r>
              <a:rPr lang="en-US" sz="1800" dirty="0" err="1">
                <a:latin typeface="Courier New" panose="02070309020205020404" pitchFamily="49" charset="0"/>
                <a:cs typeface="Courier New" panose="02070309020205020404" pitchFamily="49" charset="0"/>
              </a:rPr>
              <a:t>bash_profile</a:t>
            </a:r>
            <a:endParaRPr lang="en-US" sz="1800" dirty="0">
              <a:latin typeface="Courier New" panose="02070309020205020404" pitchFamily="49" charset="0"/>
              <a:cs typeface="Courier New" panose="02070309020205020404" pitchFamily="49" charset="0"/>
            </a:endParaRPr>
          </a:p>
          <a:p>
            <a:pPr defTabSz="457200">
              <a:spcAft>
                <a:spcPts val="600"/>
              </a:spcAft>
            </a:pPr>
            <a:endParaRPr lang="en-US" dirty="0"/>
          </a:p>
        </p:txBody>
      </p:sp>
      <p:sp>
        <p:nvSpPr>
          <p:cNvPr id="16" name="Left Brace 15">
            <a:extLst>
              <a:ext uri="{FF2B5EF4-FFF2-40B4-BE49-F238E27FC236}">
                <a16:creationId xmlns:a16="http://schemas.microsoft.com/office/drawing/2014/main" id="{912C9C60-3538-1F4E-AC36-40CDE84AEBC0}"/>
              </a:ext>
            </a:extLst>
          </p:cNvPr>
          <p:cNvSpPr/>
          <p:nvPr/>
        </p:nvSpPr>
        <p:spPr>
          <a:xfrm rot="16200000">
            <a:off x="336355" y="2249908"/>
            <a:ext cx="553967" cy="571179"/>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ACABDF74-35C7-034D-8593-87E38775C843}"/>
              </a:ext>
            </a:extLst>
          </p:cNvPr>
          <p:cNvSpPr/>
          <p:nvPr/>
        </p:nvSpPr>
        <p:spPr>
          <a:xfrm rot="16200000">
            <a:off x="1088508" y="2246995"/>
            <a:ext cx="553967" cy="571179"/>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90A42440-4817-5742-B417-FD7787D29933}"/>
              </a:ext>
            </a:extLst>
          </p:cNvPr>
          <p:cNvSpPr/>
          <p:nvPr/>
        </p:nvSpPr>
        <p:spPr>
          <a:xfrm rot="16200000">
            <a:off x="2553130" y="1498268"/>
            <a:ext cx="553967" cy="2068629"/>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Bent Arrow 5">
            <a:extLst>
              <a:ext uri="{FF2B5EF4-FFF2-40B4-BE49-F238E27FC236}">
                <a16:creationId xmlns:a16="http://schemas.microsoft.com/office/drawing/2014/main" id="{C743A525-F18D-9A4D-81F9-D7F12677045D}"/>
              </a:ext>
            </a:extLst>
          </p:cNvPr>
          <p:cNvSpPr/>
          <p:nvPr/>
        </p:nvSpPr>
        <p:spPr>
          <a:xfrm rot="5400000" flipV="1">
            <a:off x="1008305" y="1435050"/>
            <a:ext cx="401663" cy="620416"/>
          </a:xfrm>
          <a:prstGeom prst="bentArrow">
            <a:avLst>
              <a:gd name="adj1" fmla="val 25000"/>
              <a:gd name="adj2" fmla="val 25000"/>
              <a:gd name="adj3" fmla="val 25000"/>
              <a:gd name="adj4" fmla="val 52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4B04D80-79CF-C746-9AE3-63C301953AB9}"/>
              </a:ext>
            </a:extLst>
          </p:cNvPr>
          <p:cNvSpPr txBox="1"/>
          <p:nvPr/>
        </p:nvSpPr>
        <p:spPr>
          <a:xfrm>
            <a:off x="1223439" y="2775511"/>
            <a:ext cx="1865004" cy="307777"/>
          </a:xfrm>
          <a:prstGeom prst="rect">
            <a:avLst/>
          </a:prstGeom>
          <a:noFill/>
        </p:spPr>
        <p:txBody>
          <a:bodyPr wrap="square" rtlCol="0">
            <a:spAutoFit/>
          </a:bodyPr>
          <a:lstStyle/>
          <a:p>
            <a:r>
              <a:rPr lang="en-US" sz="1400" dirty="0"/>
              <a:t>Pattern</a:t>
            </a:r>
          </a:p>
        </p:txBody>
      </p:sp>
      <p:sp>
        <p:nvSpPr>
          <p:cNvPr id="22" name="TextBox 21">
            <a:extLst>
              <a:ext uri="{FF2B5EF4-FFF2-40B4-BE49-F238E27FC236}">
                <a16:creationId xmlns:a16="http://schemas.microsoft.com/office/drawing/2014/main" id="{236CD7E3-8ED3-1244-9554-A5C70AB5C91F}"/>
              </a:ext>
            </a:extLst>
          </p:cNvPr>
          <p:cNvSpPr txBox="1"/>
          <p:nvPr/>
        </p:nvSpPr>
        <p:spPr>
          <a:xfrm>
            <a:off x="156410" y="2762893"/>
            <a:ext cx="1160761" cy="307777"/>
          </a:xfrm>
          <a:prstGeom prst="rect">
            <a:avLst/>
          </a:prstGeom>
          <a:noFill/>
        </p:spPr>
        <p:txBody>
          <a:bodyPr wrap="square" rtlCol="0">
            <a:spAutoFit/>
          </a:bodyPr>
          <a:lstStyle/>
          <a:p>
            <a:r>
              <a:rPr lang="en-US" sz="1400" dirty="0"/>
              <a:t>Command</a:t>
            </a:r>
          </a:p>
        </p:txBody>
      </p:sp>
      <p:sp>
        <p:nvSpPr>
          <p:cNvPr id="24" name="TextBox 23">
            <a:extLst>
              <a:ext uri="{FF2B5EF4-FFF2-40B4-BE49-F238E27FC236}">
                <a16:creationId xmlns:a16="http://schemas.microsoft.com/office/drawing/2014/main" id="{268DF30F-0F71-1741-8366-72DDFEC56EAB}"/>
              </a:ext>
            </a:extLst>
          </p:cNvPr>
          <p:cNvSpPr txBox="1"/>
          <p:nvPr/>
        </p:nvSpPr>
        <p:spPr>
          <a:xfrm>
            <a:off x="1519345" y="1424899"/>
            <a:ext cx="1865004" cy="307777"/>
          </a:xfrm>
          <a:prstGeom prst="rect">
            <a:avLst/>
          </a:prstGeom>
          <a:noFill/>
        </p:spPr>
        <p:txBody>
          <a:bodyPr wrap="square" rtlCol="0">
            <a:spAutoFit/>
          </a:bodyPr>
          <a:lstStyle/>
          <a:p>
            <a:r>
              <a:rPr lang="en-US" sz="1400" dirty="0"/>
              <a:t>Flags go here</a:t>
            </a:r>
          </a:p>
        </p:txBody>
      </p:sp>
      <p:sp>
        <p:nvSpPr>
          <p:cNvPr id="25" name="TextBox 24">
            <a:extLst>
              <a:ext uri="{FF2B5EF4-FFF2-40B4-BE49-F238E27FC236}">
                <a16:creationId xmlns:a16="http://schemas.microsoft.com/office/drawing/2014/main" id="{9C69A779-88A2-2140-9447-CF584F6626C3}"/>
              </a:ext>
            </a:extLst>
          </p:cNvPr>
          <p:cNvSpPr txBox="1"/>
          <p:nvPr/>
        </p:nvSpPr>
        <p:spPr>
          <a:xfrm>
            <a:off x="2201091" y="2762547"/>
            <a:ext cx="2366287" cy="307777"/>
          </a:xfrm>
          <a:prstGeom prst="rect">
            <a:avLst/>
          </a:prstGeom>
          <a:noFill/>
        </p:spPr>
        <p:txBody>
          <a:bodyPr wrap="square" rtlCol="0">
            <a:spAutoFit/>
          </a:bodyPr>
          <a:lstStyle/>
          <a:p>
            <a:r>
              <a:rPr lang="en-US" sz="1400" dirty="0"/>
              <a:t>File or location to search</a:t>
            </a:r>
          </a:p>
        </p:txBody>
      </p:sp>
    </p:spTree>
    <p:extLst>
      <p:ext uri="{BB962C8B-B14F-4D97-AF65-F5344CB8AC3E}">
        <p14:creationId xmlns:p14="http://schemas.microsoft.com/office/powerpoint/2010/main" val="3036013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3BC723-CE1B-A94F-97FF-4E93B7C041DA}"/>
              </a:ext>
            </a:extLst>
          </p:cNvPr>
          <p:cNvSpPr>
            <a:spLocks noGrp="1"/>
          </p:cNvSpPr>
          <p:nvPr>
            <p:ph type="title"/>
          </p:nvPr>
        </p:nvSpPr>
        <p:spPr/>
        <p:txBody>
          <a:bodyPr/>
          <a:lstStyle/>
          <a:p>
            <a:r>
              <a:rPr lang="en-US" dirty="0"/>
              <a:t>Exercise 6: grep</a:t>
            </a:r>
          </a:p>
        </p:txBody>
      </p:sp>
      <p:sp>
        <p:nvSpPr>
          <p:cNvPr id="6" name="Content Placeholder 5">
            <a:extLst>
              <a:ext uri="{FF2B5EF4-FFF2-40B4-BE49-F238E27FC236}">
                <a16:creationId xmlns:a16="http://schemas.microsoft.com/office/drawing/2014/main" id="{5BFC7862-5E13-914C-8CC2-4DB6D67C4583}"/>
              </a:ext>
            </a:extLst>
          </p:cNvPr>
          <p:cNvSpPr>
            <a:spLocks noGrp="1"/>
          </p:cNvSpPr>
          <p:nvPr>
            <p:ph idx="1"/>
          </p:nvPr>
        </p:nvSpPr>
        <p:spPr/>
        <p:txBody>
          <a:bodyPr/>
          <a:lstStyle/>
          <a:p>
            <a:r>
              <a:rPr lang="en-US" dirty="0"/>
              <a:t>Run </a:t>
            </a:r>
            <a:r>
              <a:rPr lang="en-US" dirty="0">
                <a:latin typeface="Courier New" panose="02070309020205020404" pitchFamily="49" charset="0"/>
                <a:cs typeface="Courier New" panose="02070309020205020404" pitchFamily="49" charset="0"/>
              </a:rPr>
              <a:t>man grep </a:t>
            </a:r>
            <a:r>
              <a:rPr lang="en-US" dirty="0"/>
              <a:t>and review the output</a:t>
            </a:r>
          </a:p>
          <a:p>
            <a:r>
              <a:rPr lang="en-US" dirty="0"/>
              <a:t>Run </a:t>
            </a:r>
            <a:r>
              <a:rPr lang="en-US" dirty="0">
                <a:latin typeface="Courier New" panose="02070309020205020404" pitchFamily="49" charset="0"/>
                <a:cs typeface="Courier New" panose="02070309020205020404" pitchFamily="49" charset="0"/>
              </a:rPr>
              <a:t>grep -–help </a:t>
            </a:r>
            <a:r>
              <a:rPr lang="en-US" dirty="0"/>
              <a:t>and review the output</a:t>
            </a:r>
          </a:p>
          <a:p>
            <a:r>
              <a:rPr lang="en-US" dirty="0"/>
              <a:t>Search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/words </a:t>
            </a:r>
            <a:r>
              <a:rPr lang="en-US" dirty="0">
                <a:cs typeface="Courier New" panose="02070309020205020404" pitchFamily="49" charset="0"/>
              </a:rPr>
              <a:t>‘flamingo’ and print the line number. Make sure your query is case-insensitive</a:t>
            </a:r>
          </a:p>
          <a:p>
            <a:r>
              <a:rPr lang="en-US" dirty="0">
                <a:cs typeface="Courier New" panose="02070309020205020404" pitchFamily="49" charset="0"/>
              </a:rPr>
              <a:t>Recursively search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for the phrase ‘user’</a:t>
            </a:r>
          </a:p>
          <a:p>
            <a:endParaRPr lang="en-US" dirty="0"/>
          </a:p>
        </p:txBody>
      </p:sp>
    </p:spTree>
    <p:extLst>
      <p:ext uri="{BB962C8B-B14F-4D97-AF65-F5344CB8AC3E}">
        <p14:creationId xmlns:p14="http://schemas.microsoft.com/office/powerpoint/2010/main" val="2377701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C8E9-DE3F-9044-849E-768D68FEAD3F}"/>
              </a:ext>
            </a:extLst>
          </p:cNvPr>
          <p:cNvSpPr>
            <a:spLocks noGrp="1"/>
          </p:cNvSpPr>
          <p:nvPr>
            <p:ph type="title"/>
          </p:nvPr>
        </p:nvSpPr>
        <p:spPr/>
        <p:txBody>
          <a:bodyPr/>
          <a:lstStyle/>
          <a:p>
            <a:r>
              <a:rPr lang="en-US" dirty="0"/>
              <a:t>find Command</a:t>
            </a:r>
          </a:p>
        </p:txBody>
      </p:sp>
      <p:sp>
        <p:nvSpPr>
          <p:cNvPr id="3" name="Content Placeholder 2">
            <a:extLst>
              <a:ext uri="{FF2B5EF4-FFF2-40B4-BE49-F238E27FC236}">
                <a16:creationId xmlns:a16="http://schemas.microsoft.com/office/drawing/2014/main" id="{CD29EEDF-ECCC-4B47-89B7-205340C814DC}"/>
              </a:ext>
            </a:extLst>
          </p:cNvPr>
          <p:cNvSpPr>
            <a:spLocks noGrp="1"/>
          </p:cNvSpPr>
          <p:nvPr>
            <p:ph idx="1"/>
          </p:nvPr>
        </p:nvSpPr>
        <p:spPr/>
        <p:txBody>
          <a:bodyPr/>
          <a:lstStyle/>
          <a:p>
            <a:r>
              <a:rPr lang="en-US" dirty="0"/>
              <a:t>Find is a command that searched for files that match certain specified characteristics.</a:t>
            </a:r>
          </a:p>
          <a:p>
            <a:r>
              <a:rPr lang="en-US" dirty="0"/>
              <a:t>General format is: </a:t>
            </a:r>
            <a:r>
              <a:rPr lang="en-US" dirty="0">
                <a:latin typeface="Courier New" panose="02070309020205020404" pitchFamily="49" charset="0"/>
                <a:cs typeface="Courier New" panose="02070309020205020404" pitchFamily="49" charset="0"/>
              </a:rPr>
              <a:t>find &lt;</a:t>
            </a:r>
            <a:r>
              <a:rPr lang="en-US" dirty="0" err="1">
                <a:latin typeface="Courier New" panose="02070309020205020404" pitchFamily="49" charset="0"/>
                <a:cs typeface="Courier New" panose="02070309020205020404" pitchFamily="49" charset="0"/>
              </a:rPr>
              <a:t>location_to_search</a:t>
            </a:r>
            <a:r>
              <a:rPr lang="en-US" dirty="0">
                <a:latin typeface="Courier New" panose="02070309020205020404" pitchFamily="49" charset="0"/>
                <a:cs typeface="Courier New" panose="02070309020205020404" pitchFamily="49" charset="0"/>
              </a:rPr>
              <a:t>&gt; &lt;</a:t>
            </a:r>
            <a:r>
              <a:rPr lang="en-US" dirty="0" err="1">
                <a:latin typeface="Courier New" panose="02070309020205020404" pitchFamily="49" charset="0"/>
                <a:cs typeface="Courier New" panose="02070309020205020404" pitchFamily="49" charset="0"/>
              </a:rPr>
              <a:t>flags_or_search_pattern</a:t>
            </a:r>
            <a:r>
              <a:rPr lang="en-US" dirty="0">
                <a:latin typeface="Courier New" panose="02070309020205020404" pitchFamily="49" charset="0"/>
                <a:cs typeface="Courier New" panose="02070309020205020404" pitchFamily="49" charset="0"/>
              </a:rPr>
              <a:t>&gt;</a:t>
            </a:r>
          </a:p>
          <a:p>
            <a:r>
              <a:rPr lang="en-US" dirty="0"/>
              <a:t>The next slide has some examples, use the find documentation (</a:t>
            </a:r>
            <a:r>
              <a:rPr lang="en-US" dirty="0">
                <a:latin typeface="Courier New" panose="02070309020205020404" pitchFamily="49" charset="0"/>
                <a:cs typeface="Courier New" panose="02070309020205020404" pitchFamily="49" charset="0"/>
              </a:rPr>
              <a:t>man find </a:t>
            </a:r>
            <a:r>
              <a:rPr lang="en-US" dirty="0"/>
              <a:t>or </a:t>
            </a:r>
            <a:r>
              <a:rPr lang="en-US" dirty="0">
                <a:latin typeface="Courier New" panose="02070309020205020404" pitchFamily="49" charset="0"/>
                <a:cs typeface="Courier New" panose="02070309020205020404" pitchFamily="49" charset="0"/>
              </a:rPr>
              <a:t>find     --help</a:t>
            </a:r>
            <a:r>
              <a:rPr lang="en-US" dirty="0"/>
              <a:t>) to try to figure out what each command is doing.</a:t>
            </a:r>
          </a:p>
        </p:txBody>
      </p:sp>
    </p:spTree>
    <p:extLst>
      <p:ext uri="{BB962C8B-B14F-4D97-AF65-F5344CB8AC3E}">
        <p14:creationId xmlns:p14="http://schemas.microsoft.com/office/powerpoint/2010/main" val="106053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8" cy="727837"/>
          </a:xfrm>
        </p:spPr>
        <p:txBody>
          <a:bodyPr vert="horz" lIns="91440" tIns="45720" rIns="91440" bIns="45720" rtlCol="0" anchor="b">
            <a:normAutofit/>
          </a:bodyPr>
          <a:lstStyle/>
          <a:p>
            <a:pPr defTabSz="457200">
              <a:spcBef>
                <a:spcPct val="0"/>
              </a:spcBef>
            </a:pPr>
            <a:r>
              <a:rPr lang="en-US" sz="4000" dirty="0">
                <a:solidFill>
                  <a:srgbClr val="FEFEFE"/>
                </a:solidFill>
                <a:latin typeface="+mj-lt"/>
                <a:ea typeface="+mj-ea"/>
                <a:cs typeface="+mj-cs"/>
              </a:rPr>
              <a:t>find Examples</a:t>
            </a:r>
          </a:p>
        </p:txBody>
      </p:sp>
      <p:graphicFrame>
        <p:nvGraphicFramePr>
          <p:cNvPr id="5" name="Text Placeholder 2">
            <a:extLst>
              <a:ext uri="{FF2B5EF4-FFF2-40B4-BE49-F238E27FC236}">
                <a16:creationId xmlns:a16="http://schemas.microsoft.com/office/drawing/2014/main" id="{BEFE857E-9092-457F-9147-502A2D921A03}"/>
              </a:ext>
            </a:extLst>
          </p:cNvPr>
          <p:cNvGraphicFramePr/>
          <p:nvPr>
            <p:extLst>
              <p:ext uri="{D42A27DB-BD31-4B8C-83A1-F6EECF244321}">
                <p14:modId xmlns:p14="http://schemas.microsoft.com/office/powerpoint/2010/main" val="3674075619"/>
              </p:ext>
            </p:extLst>
          </p:nvPr>
        </p:nvGraphicFramePr>
        <p:xfrm>
          <a:off x="614362" y="1911485"/>
          <a:ext cx="7915275" cy="2483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7311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 y="335391"/>
            <a:ext cx="7928998" cy="727837"/>
          </a:xfrm>
          <a:effectLst/>
        </p:spPr>
        <p:txBody>
          <a:bodyPr vert="horz" lIns="91440" tIns="45720" rIns="91440" bIns="45720" rtlCol="0" anchor="ctr">
            <a:normAutofit/>
          </a:bodyPr>
          <a:lstStyle/>
          <a:p>
            <a:pPr algn="ctr" defTabSz="457200">
              <a:spcBef>
                <a:spcPct val="0"/>
              </a:spcBef>
            </a:pPr>
            <a:r>
              <a:rPr lang="en-US" sz="2100" dirty="0">
                <a:solidFill>
                  <a:schemeClr val="tx1"/>
                </a:solidFill>
                <a:latin typeface="+mj-lt"/>
                <a:ea typeface="+mj-ea"/>
                <a:cs typeface="+mj-cs"/>
              </a:rPr>
              <a:t>Exercise 7: find	</a:t>
            </a:r>
          </a:p>
        </p:txBody>
      </p:sp>
      <p:sp>
        <p:nvSpPr>
          <p:cNvPr id="12" name="Freeform: Shape 11">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182306"/>
            <a:ext cx="8188361" cy="3478593"/>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p:cNvSpPr>
            <a:spLocks noGrp="1"/>
          </p:cNvSpPr>
          <p:nvPr>
            <p:ph type="body" idx="1"/>
          </p:nvPr>
        </p:nvSpPr>
        <p:spPr>
          <a:xfrm>
            <a:off x="836799" y="1666715"/>
            <a:ext cx="7475214" cy="2727383"/>
          </a:xfrm>
          <a:effectLst/>
        </p:spPr>
        <p:txBody>
          <a:bodyPr vert="horz" lIns="91440" tIns="45720" rIns="91440" bIns="45720" rtlCol="0" anchor="ctr">
            <a:normAutofit/>
          </a:bodyPr>
          <a:lstStyle/>
          <a:p>
            <a:pPr defTabSz="457200">
              <a:spcBef>
                <a:spcPct val="20000"/>
              </a:spcBef>
              <a:spcAft>
                <a:spcPts val="600"/>
              </a:spcAft>
            </a:pPr>
            <a:r>
              <a:rPr lang="en-US" dirty="0"/>
              <a:t>Run </a:t>
            </a:r>
            <a:r>
              <a:rPr lang="en-US" dirty="0">
                <a:latin typeface="Courier New" panose="02070309020205020404" pitchFamily="49" charset="0"/>
                <a:cs typeface="Courier New" panose="02070309020205020404" pitchFamily="49" charset="0"/>
              </a:rPr>
              <a:t>man find </a:t>
            </a:r>
            <a:r>
              <a:rPr lang="en-US" dirty="0"/>
              <a:t>and review the results</a:t>
            </a:r>
          </a:p>
          <a:p>
            <a:pPr defTabSz="457200">
              <a:spcBef>
                <a:spcPct val="20000"/>
              </a:spcBef>
              <a:spcAft>
                <a:spcPts val="600"/>
              </a:spcAft>
            </a:pPr>
            <a:r>
              <a:rPr lang="en-US" dirty="0"/>
              <a:t>Run </a:t>
            </a:r>
            <a:r>
              <a:rPr lang="en-US" dirty="0">
                <a:latin typeface="Courier New" panose="02070309020205020404" pitchFamily="49" charset="0"/>
                <a:cs typeface="Courier New" panose="02070309020205020404" pitchFamily="49" charset="0"/>
              </a:rPr>
              <a:t>find --help </a:t>
            </a:r>
            <a:r>
              <a:rPr lang="en-US" dirty="0"/>
              <a:t>and review the results</a:t>
            </a:r>
          </a:p>
          <a:p>
            <a:pPr defTabSz="457200">
              <a:spcBef>
                <a:spcPct val="20000"/>
              </a:spcBef>
              <a:spcAft>
                <a:spcPts val="600"/>
              </a:spcAft>
            </a:pPr>
            <a:r>
              <a:rPr lang="en-US" dirty="0"/>
              <a:t>Find files that end in </a:t>
            </a:r>
            <a:r>
              <a:rPr lang="en-US" dirty="0">
                <a:latin typeface="Courier New" panose="02070309020205020404" pitchFamily="49" charset="0"/>
                <a:cs typeface="Courier New" panose="02070309020205020404" pitchFamily="49" charset="0"/>
              </a:rPr>
              <a:t>.log </a:t>
            </a:r>
            <a:r>
              <a:rPr lang="en-US" dirty="0"/>
              <a:t>in the directory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t>and were created (not modified) less than 7 days ago.</a:t>
            </a:r>
          </a:p>
          <a:p>
            <a:pPr defTabSz="457200">
              <a:spcBef>
                <a:spcPct val="20000"/>
              </a:spcBef>
              <a:spcAft>
                <a:spcPts val="600"/>
              </a:spcAft>
            </a:pPr>
            <a:r>
              <a:rPr lang="en-US" dirty="0"/>
              <a:t>Find files that whose name starts with </a:t>
            </a:r>
            <a:r>
              <a:rPr lang="en-US" dirty="0">
                <a:latin typeface="Courier New" panose="02070309020205020404" pitchFamily="49" charset="0"/>
                <a:cs typeface="Courier New" panose="02070309020205020404" pitchFamily="49" charset="0"/>
              </a:rPr>
              <a:t>python</a:t>
            </a:r>
            <a:r>
              <a:rPr lang="en-US" dirty="0"/>
              <a:t> in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 </a:t>
            </a:r>
            <a:r>
              <a:rPr lang="en-US" dirty="0"/>
              <a:t>directory that are larger than 1024 bytes. Hint: you’ll have to use *, which stands for one or more characters.</a:t>
            </a:r>
          </a:p>
        </p:txBody>
      </p:sp>
    </p:spTree>
    <p:extLst>
      <p:ext uri="{BB962C8B-B14F-4D97-AF65-F5344CB8AC3E}">
        <p14:creationId xmlns:p14="http://schemas.microsoft.com/office/powerpoint/2010/main" val="3758817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9703-0A8B-7C40-944D-FAB548EAEB56}"/>
              </a:ext>
            </a:extLst>
          </p:cNvPr>
          <p:cNvSpPr>
            <a:spLocks noGrp="1"/>
          </p:cNvSpPr>
          <p:nvPr>
            <p:ph type="title"/>
          </p:nvPr>
        </p:nvSpPr>
        <p:spPr/>
        <p:txBody>
          <a:bodyPr/>
          <a:lstStyle/>
          <a:p>
            <a:r>
              <a:rPr lang="en-US" dirty="0"/>
              <a:t>Combining Commands </a:t>
            </a:r>
            <a:r>
              <a:rPr lang="en-US" dirty="0">
                <a:solidFill>
                  <a:schemeClr val="accent1"/>
                </a:solidFill>
              </a:rPr>
              <a:t>&amp; </a:t>
            </a:r>
            <a:r>
              <a:rPr lang="en-US" dirty="0"/>
              <a:t>More</a:t>
            </a:r>
          </a:p>
        </p:txBody>
      </p:sp>
      <p:sp>
        <p:nvSpPr>
          <p:cNvPr id="3" name="Text Placeholder 2">
            <a:extLst>
              <a:ext uri="{FF2B5EF4-FFF2-40B4-BE49-F238E27FC236}">
                <a16:creationId xmlns:a16="http://schemas.microsoft.com/office/drawing/2014/main" id="{D550D791-A142-2243-9862-9A5329D5A813}"/>
              </a:ext>
            </a:extLst>
          </p:cNvPr>
          <p:cNvSpPr>
            <a:spLocks noGrp="1"/>
          </p:cNvSpPr>
          <p:nvPr>
            <p:ph type="body" idx="1"/>
          </p:nvPr>
        </p:nvSpPr>
        <p:spPr/>
        <p:txBody>
          <a:bodyPr/>
          <a:lstStyle/>
          <a:p>
            <a:pPr marL="0" indent="0">
              <a:buNone/>
            </a:pPr>
            <a:r>
              <a:rPr lang="en-US" dirty="0"/>
              <a:t>Some of the commands we’ve covered are very powerful – but it can be even more powerful to combine individual commands. Some commands come with build-in utilities to try to combine them. </a:t>
            </a:r>
          </a:p>
          <a:p>
            <a:pPr marL="0" indent="0">
              <a:buNone/>
            </a:pPr>
            <a:endParaRPr lang="en-US" dirty="0"/>
          </a:p>
          <a:p>
            <a:pPr marL="0" indent="0">
              <a:buNone/>
            </a:pPr>
            <a:r>
              <a:rPr lang="en-US" dirty="0"/>
              <a:t>For instance, find has a </a:t>
            </a:r>
            <a:r>
              <a:rPr lang="en-US" dirty="0">
                <a:latin typeface="Courier New" panose="02070309020205020404" pitchFamily="49" charset="0"/>
                <a:cs typeface="Courier New" panose="02070309020205020404" pitchFamily="49" charset="0"/>
              </a:rPr>
              <a:t>–exec </a:t>
            </a:r>
            <a:r>
              <a:rPr lang="en-US" dirty="0"/>
              <a:t>option which allows you to run a command (or bash script) on each of the files it find. It’s often useful to </a:t>
            </a:r>
            <a:r>
              <a:rPr lang="en-US" dirty="0">
                <a:latin typeface="Courier New" panose="02070309020205020404" pitchFamily="49" charset="0"/>
                <a:cs typeface="Courier New" panose="02070309020205020404" pitchFamily="49" charset="0"/>
              </a:rPr>
              <a:t>find</a:t>
            </a:r>
            <a:r>
              <a:rPr lang="en-US" dirty="0"/>
              <a:t> files and then </a:t>
            </a:r>
            <a:r>
              <a:rPr lang="en-US" dirty="0">
                <a:latin typeface="Courier New" panose="02070309020205020404" pitchFamily="49" charset="0"/>
                <a:cs typeface="Courier New" panose="02070309020205020404" pitchFamily="49" charset="0"/>
              </a:rPr>
              <a:t>grep</a:t>
            </a:r>
            <a:r>
              <a:rPr lang="en-US" dirty="0"/>
              <a:t> to find certain strings in those files. </a:t>
            </a:r>
          </a:p>
          <a:p>
            <a:pPr marL="0" indent="0">
              <a:buNone/>
            </a:pPr>
            <a:endParaRPr lang="en-US" dirty="0"/>
          </a:p>
          <a:p>
            <a:pPr marL="0" indent="0">
              <a:buNone/>
            </a:pPr>
            <a:r>
              <a:rPr lang="en-US" dirty="0"/>
              <a:t>For example, if you want to find files called </a:t>
            </a:r>
            <a:r>
              <a:rPr lang="en-US" dirty="0" err="1">
                <a:latin typeface="Courier New" panose="02070309020205020404" pitchFamily="49" charset="0"/>
                <a:cs typeface="Courier New" panose="02070309020205020404" pitchFamily="49" charset="0"/>
              </a:rPr>
              <a:t>fs.h</a:t>
            </a:r>
            <a:r>
              <a:rPr lang="en-US" dirty="0"/>
              <a:t> on your system, and then search that file to find the string </a:t>
            </a:r>
            <a:r>
              <a:rPr lang="en-US" dirty="0" err="1">
                <a:latin typeface="Courier New" panose="02070309020205020404" pitchFamily="49" charset="0"/>
                <a:cs typeface="Courier New" panose="02070309020205020404" pitchFamily="49" charset="0"/>
              </a:rPr>
              <a:t>file_operations</a:t>
            </a:r>
            <a:r>
              <a:rPr lang="en-US" dirty="0">
                <a:latin typeface="Courier New" panose="02070309020205020404" pitchFamily="49" charset="0"/>
                <a:cs typeface="Courier New" panose="02070309020205020404" pitchFamily="49" charset="0"/>
              </a:rPr>
              <a:t> </a:t>
            </a:r>
            <a:r>
              <a:rPr lang="en-US" dirty="0"/>
              <a:t>and print the line number of that value you could run:</a:t>
            </a:r>
          </a:p>
          <a:p>
            <a:pPr marL="0" indent="0">
              <a:buNone/>
            </a:pPr>
            <a:endParaRPr lang="en-US" dirty="0"/>
          </a:p>
          <a:p>
            <a:pPr marL="0" indent="0" algn="ctr">
              <a:buNone/>
            </a:pPr>
            <a:r>
              <a:rPr lang="en-US" dirty="0">
                <a:latin typeface="Courier New" panose="02070309020205020404" pitchFamily="49" charset="0"/>
                <a:cs typeface="Courier New" panose="02070309020205020404" pitchFamily="49" charset="0"/>
              </a:rPr>
              <a:t>find / -type f -</a:t>
            </a:r>
            <a:r>
              <a:rPr lang="en-US" dirty="0" err="1">
                <a:latin typeface="Courier New" panose="02070309020205020404" pitchFamily="49" charset="0"/>
                <a:cs typeface="Courier New" panose="02070309020205020404" pitchFamily="49" charset="0"/>
              </a:rPr>
              <a:t>iname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fs.h</a:t>
            </a:r>
            <a:r>
              <a:rPr lang="en-US" dirty="0">
                <a:latin typeface="Courier New" panose="02070309020205020404" pitchFamily="49" charset="0"/>
                <a:cs typeface="Courier New" panose="02070309020205020404" pitchFamily="49" charset="0"/>
              </a:rPr>
              <a:t> -exec grep -</a:t>
            </a:r>
            <a:r>
              <a:rPr lang="en-US" dirty="0" err="1">
                <a:latin typeface="Courier New" panose="02070309020205020404" pitchFamily="49" charset="0"/>
                <a:cs typeface="Courier New" panose="02070309020205020404" pitchFamily="49" charset="0"/>
              </a:rPr>
              <a:t>ni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file_operations</a:t>
            </a:r>
            <a:r>
              <a:rPr lang="en-US"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4255749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6F69B-1F87-3743-8604-8CE236CF95DB}"/>
              </a:ext>
            </a:extLst>
          </p:cNvPr>
          <p:cNvSpPr>
            <a:spLocks noGrp="1"/>
          </p:cNvSpPr>
          <p:nvPr>
            <p:ph type="title"/>
          </p:nvPr>
        </p:nvSpPr>
        <p:spPr>
          <a:xfrm>
            <a:off x="6324618" y="977334"/>
            <a:ext cx="2529060" cy="3188832"/>
          </a:xfrm>
          <a:effectLst/>
        </p:spPr>
        <p:txBody>
          <a:bodyPr vert="horz" lIns="91440" tIns="45720" rIns="91440" bIns="45720" rtlCol="0" anchor="ctr">
            <a:normAutofit/>
          </a:bodyPr>
          <a:lstStyle/>
          <a:p>
            <a:pPr defTabSz="457200">
              <a:spcBef>
                <a:spcPct val="0"/>
              </a:spcBef>
            </a:pPr>
            <a:r>
              <a:rPr lang="en-US" sz="3100">
                <a:solidFill>
                  <a:srgbClr val="FEFEFE"/>
                </a:solidFill>
                <a:latin typeface="+mj-lt"/>
                <a:ea typeface="+mj-ea"/>
                <a:cs typeface="+mj-cs"/>
              </a:rPr>
              <a:t>Combining Commands &amp; More</a:t>
            </a:r>
          </a:p>
        </p:txBody>
      </p:sp>
      <p:sp useBgFill="1">
        <p:nvSpPr>
          <p:cNvPr id="21" name="Freeform: Shape 20">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00071" y="-500071"/>
            <a:ext cx="5143502" cy="6143643"/>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09224F96-213B-5E45-9665-F997918A1F0D}"/>
              </a:ext>
            </a:extLst>
          </p:cNvPr>
          <p:cNvSpPr>
            <a:spLocks noGrp="1"/>
          </p:cNvSpPr>
          <p:nvPr>
            <p:ph type="body" idx="1"/>
          </p:nvPr>
        </p:nvSpPr>
        <p:spPr>
          <a:xfrm>
            <a:off x="338635" y="734244"/>
            <a:ext cx="4373214" cy="3675011"/>
          </a:xfrm>
          <a:effectLst/>
        </p:spPr>
        <p:txBody>
          <a:bodyPr vert="horz" lIns="91440" tIns="45720" rIns="91440" bIns="45720" rtlCol="0" anchor="ctr">
            <a:normAutofit/>
          </a:bodyPr>
          <a:lstStyle/>
          <a:p>
            <a:pPr marL="0" indent="0" defTabSz="457200">
              <a:spcBef>
                <a:spcPct val="20000"/>
              </a:spcBef>
              <a:spcAft>
                <a:spcPts val="600"/>
              </a:spcAft>
            </a:pPr>
            <a:r>
              <a:rPr lang="en-US"/>
              <a:t>Bash also provides several ways to combine commands</a:t>
            </a:r>
          </a:p>
          <a:p>
            <a:pPr marL="0" indent="0" defTabSz="457200">
              <a:spcBef>
                <a:spcPct val="20000"/>
              </a:spcBef>
              <a:spcAft>
                <a:spcPts val="600"/>
              </a:spcAft>
            </a:pPr>
            <a:r>
              <a:rPr lang="en-US"/>
              <a:t>You can </a:t>
            </a:r>
            <a:r>
              <a:rPr lang="en-US" b="1"/>
              <a:t>pipe</a:t>
            </a:r>
            <a:r>
              <a:rPr lang="en-US"/>
              <a:t> output from one command to another using the | operator. </a:t>
            </a:r>
          </a:p>
          <a:p>
            <a:pPr marL="0" indent="0" defTabSz="457200">
              <a:spcBef>
                <a:spcPct val="20000"/>
              </a:spcBef>
              <a:spcAft>
                <a:spcPts val="600"/>
              </a:spcAft>
            </a:pPr>
            <a:r>
              <a:rPr lang="en-US"/>
              <a:t>You can </a:t>
            </a:r>
            <a:r>
              <a:rPr lang="en-US" b="1"/>
              <a:t>chain</a:t>
            </a:r>
            <a:r>
              <a:rPr lang="en-US"/>
              <a:t> commands (run more than one command on one line) with ; or &amp;&amp;. ; runs each command independently, without checking return values. On the other hand, &amp;&amp; will only proceed to the next command if the first succeeded.</a:t>
            </a:r>
          </a:p>
        </p:txBody>
      </p:sp>
    </p:spTree>
    <p:extLst>
      <p:ext uri="{BB962C8B-B14F-4D97-AF65-F5344CB8AC3E}">
        <p14:creationId xmlns:p14="http://schemas.microsoft.com/office/powerpoint/2010/main" val="1329121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0F3C-D674-1B4F-812A-E1573F7B7B2A}"/>
              </a:ext>
            </a:extLst>
          </p:cNvPr>
          <p:cNvSpPr>
            <a:spLocks noGrp="1"/>
          </p:cNvSpPr>
          <p:nvPr>
            <p:ph type="title"/>
          </p:nvPr>
        </p:nvSpPr>
        <p:spPr/>
        <p:txBody>
          <a:bodyPr/>
          <a:lstStyle/>
          <a:p>
            <a:r>
              <a:rPr lang="en-US" dirty="0">
                <a:solidFill>
                  <a:schemeClr val="accent1"/>
                </a:solidFill>
              </a:rPr>
              <a:t>|</a:t>
            </a:r>
            <a:r>
              <a:rPr lang="en-US" dirty="0"/>
              <a:t> operator</a:t>
            </a:r>
          </a:p>
        </p:txBody>
      </p:sp>
      <p:sp>
        <p:nvSpPr>
          <p:cNvPr id="3" name="Text Placeholder 2">
            <a:extLst>
              <a:ext uri="{FF2B5EF4-FFF2-40B4-BE49-F238E27FC236}">
                <a16:creationId xmlns:a16="http://schemas.microsoft.com/office/drawing/2014/main" id="{D78DE976-D343-1148-9CC9-F012CC3C487B}"/>
              </a:ext>
            </a:extLst>
          </p:cNvPr>
          <p:cNvSpPr>
            <a:spLocks noGrp="1"/>
          </p:cNvSpPr>
          <p:nvPr>
            <p:ph type="body" idx="1"/>
          </p:nvPr>
        </p:nvSpPr>
        <p:spPr/>
        <p:txBody>
          <a:bodyPr/>
          <a:lstStyle/>
          <a:p>
            <a:pPr marL="0" indent="0">
              <a:buNone/>
            </a:pPr>
            <a:r>
              <a:rPr lang="en-US" dirty="0"/>
              <a:t>An example of using the | operator is:</a:t>
            </a:r>
          </a:p>
          <a:p>
            <a:endParaRPr lang="en-US" dirty="0"/>
          </a:p>
          <a:p>
            <a:pPr marL="0" indent="0" algn="ctr">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/words | grep hi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0" indent="0">
              <a:buNone/>
            </a:pPr>
            <a:r>
              <a:rPr lang="en-US" dirty="0">
                <a:cs typeface="Courier New" panose="02070309020205020404" pitchFamily="49" charset="0"/>
              </a:rPr>
              <a:t>The first section (</a:t>
            </a:r>
            <a:r>
              <a:rPr lang="en-US" dirty="0">
                <a:latin typeface="Courier New" panose="02070309020205020404" pitchFamily="49" charset="0"/>
                <a:cs typeface="Courier New" panose="02070309020205020404" pitchFamily="49" charset="0"/>
              </a:rPr>
              <a:t>cat</a:t>
            </a:r>
            <a:r>
              <a:rPr lang="en-US" dirty="0">
                <a:cs typeface="Courier New" panose="02070309020205020404" pitchFamily="49" charset="0"/>
              </a:rPr>
              <a:t>) will print the contents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/words </a:t>
            </a:r>
            <a:r>
              <a:rPr lang="en-US" dirty="0">
                <a:cs typeface="Courier New" panose="02070309020205020404" pitchFamily="49" charset="0"/>
              </a:rPr>
              <a:t>to </a:t>
            </a:r>
            <a:r>
              <a:rPr lang="en-US" dirty="0" err="1">
                <a:cs typeface="Courier New" panose="02070309020205020404" pitchFamily="49" charset="0"/>
              </a:rPr>
              <a:t>stdout</a:t>
            </a:r>
            <a:r>
              <a:rPr lang="en-US" dirty="0">
                <a:cs typeface="Courier New" panose="02070309020205020404" pitchFamily="49" charset="0"/>
              </a:rPr>
              <a:t>. The first | will send that output to the </a:t>
            </a:r>
            <a:r>
              <a:rPr lang="en-US" dirty="0">
                <a:latin typeface="Courier New" panose="02070309020205020404" pitchFamily="49" charset="0"/>
                <a:cs typeface="Courier New" panose="02070309020205020404" pitchFamily="49" charset="0"/>
              </a:rPr>
              <a:t>grep</a:t>
            </a:r>
            <a:r>
              <a:rPr lang="en-US" dirty="0">
                <a:cs typeface="Courier New" panose="02070309020205020404" pitchFamily="49" charset="0"/>
              </a:rPr>
              <a:t> command, which will search the text for the string ‘hi’. The last pipe will send all the words that contain ‘hi’ to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r>
              <a:rPr lang="en-US" dirty="0">
                <a:cs typeface="Courier New" panose="02070309020205020404" pitchFamily="49" charset="0"/>
              </a:rPr>
              <a:t>, which will count the number of lines in the output.</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The end result is a command of how many words contain the substring ‘hi’ in the dictionary.</a:t>
            </a:r>
          </a:p>
        </p:txBody>
      </p:sp>
    </p:spTree>
    <p:extLst>
      <p:ext uri="{BB962C8B-B14F-4D97-AF65-F5344CB8AC3E}">
        <p14:creationId xmlns:p14="http://schemas.microsoft.com/office/powerpoint/2010/main" val="2027050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863E-3F01-184A-A1DC-ACAE2E9FDEC4}"/>
              </a:ext>
            </a:extLst>
          </p:cNvPr>
          <p:cNvSpPr>
            <a:spLocks noGrp="1"/>
          </p:cNvSpPr>
          <p:nvPr>
            <p:ph type="title"/>
          </p:nvPr>
        </p:nvSpPr>
        <p:spPr/>
        <p:txBody>
          <a:bodyPr/>
          <a:lstStyle/>
          <a:p>
            <a:r>
              <a:rPr lang="en-US" dirty="0">
                <a:solidFill>
                  <a:schemeClr val="accent1"/>
                </a:solidFill>
              </a:rPr>
              <a:t>&amp;&amp;</a:t>
            </a:r>
            <a:r>
              <a:rPr lang="en-US" dirty="0">
                <a:solidFill>
                  <a:schemeClr val="tx1"/>
                </a:solidFill>
              </a:rPr>
              <a:t>,</a:t>
            </a:r>
            <a:r>
              <a:rPr lang="en-US" dirty="0">
                <a:solidFill>
                  <a:schemeClr val="accent1"/>
                </a:solidFill>
              </a:rPr>
              <a:t> ||</a:t>
            </a:r>
            <a:r>
              <a:rPr lang="en-US" dirty="0">
                <a:solidFill>
                  <a:schemeClr val="tx1"/>
                </a:solidFill>
              </a:rPr>
              <a:t>,</a:t>
            </a:r>
            <a:r>
              <a:rPr lang="en-US" dirty="0"/>
              <a:t> and </a:t>
            </a:r>
            <a:r>
              <a:rPr lang="en-US" dirty="0">
                <a:solidFill>
                  <a:schemeClr val="accent1"/>
                </a:solidFill>
              </a:rPr>
              <a:t>;</a:t>
            </a:r>
          </a:p>
        </p:txBody>
      </p:sp>
      <p:sp>
        <p:nvSpPr>
          <p:cNvPr id="3" name="Text Placeholder 2">
            <a:extLst>
              <a:ext uri="{FF2B5EF4-FFF2-40B4-BE49-F238E27FC236}">
                <a16:creationId xmlns:a16="http://schemas.microsoft.com/office/drawing/2014/main" id="{2A40717E-4AEC-DC43-A7F9-847D8EB48AA3}"/>
              </a:ext>
            </a:extLst>
          </p:cNvPr>
          <p:cNvSpPr>
            <a:spLocks noGrp="1"/>
          </p:cNvSpPr>
          <p:nvPr>
            <p:ph type="body" idx="1"/>
          </p:nvPr>
        </p:nvSpPr>
        <p:spPr/>
        <p:txBody>
          <a:bodyPr/>
          <a:lstStyle/>
          <a:p>
            <a:pPr marL="0" indent="0">
              <a:buNone/>
            </a:pPr>
            <a:r>
              <a:rPr lang="en-US" dirty="0"/>
              <a:t>An example of chaining commands is:</a:t>
            </a:r>
          </a:p>
          <a:p>
            <a:pPr marL="0" indent="0">
              <a:buNone/>
            </a:pPr>
            <a:endParaRPr lang="en-US" dirty="0"/>
          </a:p>
          <a:p>
            <a:pPr marL="0" indent="0" algn="ctr">
              <a:buNone/>
            </a:pPr>
            <a:r>
              <a:rPr lang="en-US" dirty="0">
                <a:latin typeface="Courier New" panose="02070309020205020404" pitchFamily="49" charset="0"/>
                <a:cs typeface="Courier New" panose="02070309020205020404" pitchFamily="49" charset="0"/>
              </a:rPr>
              <a:t>cd /bin; ls –</a:t>
            </a:r>
            <a:r>
              <a:rPr lang="en-US" dirty="0" err="1">
                <a:latin typeface="Courier New" panose="02070309020205020404" pitchFamily="49" charset="0"/>
                <a:cs typeface="Courier New" panose="02070309020205020404" pitchFamily="49" charset="0"/>
              </a:rPr>
              <a:t>lah</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This allows you to change directories and do a listing with a single command. Of note, the second command will </a:t>
            </a:r>
            <a:r>
              <a:rPr lang="en-US" i="1" dirty="0"/>
              <a:t>always</a:t>
            </a:r>
            <a:r>
              <a:rPr lang="en-US" dirty="0"/>
              <a:t> be run, even if the first one fails. You could also run:</a:t>
            </a:r>
          </a:p>
          <a:p>
            <a:pPr marL="0" indent="0">
              <a:buNone/>
            </a:pPr>
            <a:endParaRPr lang="en-US" dirty="0"/>
          </a:p>
          <a:p>
            <a:pPr marL="0" indent="0" algn="ctr">
              <a:buNone/>
            </a:pPr>
            <a:r>
              <a:rPr lang="en-US" dirty="0">
                <a:latin typeface="Courier New" panose="02070309020205020404" pitchFamily="49" charset="0"/>
                <a:cs typeface="Courier New" panose="02070309020205020404" pitchFamily="49" charset="0"/>
              </a:rPr>
              <a:t>cd /bin &amp;&amp; ls –</a:t>
            </a:r>
            <a:r>
              <a:rPr lang="en-US" dirty="0" err="1">
                <a:latin typeface="Courier New" panose="02070309020205020404" pitchFamily="49" charset="0"/>
                <a:cs typeface="Courier New" panose="02070309020205020404" pitchFamily="49" charset="0"/>
              </a:rPr>
              <a:t>lah</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This  command will do the same thing. However, the second command will </a:t>
            </a:r>
            <a:r>
              <a:rPr lang="en-US" i="1" dirty="0"/>
              <a:t>only</a:t>
            </a:r>
            <a:r>
              <a:rPr lang="en-US" dirty="0"/>
              <a:t> run if the first is successful. As a note, || does the opposite thing as &amp;&amp;: with || the second command will only run if the first command is unsuccessful.</a:t>
            </a:r>
          </a:p>
        </p:txBody>
      </p:sp>
    </p:spTree>
    <p:extLst>
      <p:ext uri="{BB962C8B-B14F-4D97-AF65-F5344CB8AC3E}">
        <p14:creationId xmlns:p14="http://schemas.microsoft.com/office/powerpoint/2010/main" val="81353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3" name="Rectangle 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92804-B5AC-8F42-8684-2A4800C6FE5A}"/>
              </a:ext>
            </a:extLst>
          </p:cNvPr>
          <p:cNvSpPr>
            <a:spLocks noGrp="1"/>
          </p:cNvSpPr>
          <p:nvPr>
            <p:ph type="title"/>
          </p:nvPr>
        </p:nvSpPr>
        <p:spPr>
          <a:xfrm>
            <a:off x="723900" y="913857"/>
            <a:ext cx="2390488" cy="3315787"/>
          </a:xfrm>
          <a:effectLst/>
        </p:spPr>
        <p:txBody>
          <a:bodyPr vert="horz" lIns="91440" tIns="45720" rIns="91440" bIns="45720" rtlCol="0" anchor="ctr">
            <a:normAutofit/>
          </a:bodyPr>
          <a:lstStyle/>
          <a:p>
            <a:pPr algn="r" defTabSz="457200">
              <a:spcBef>
                <a:spcPct val="0"/>
              </a:spcBef>
            </a:pPr>
            <a:r>
              <a:rPr lang="en-US" sz="2400">
                <a:solidFill>
                  <a:schemeClr val="tx1"/>
                </a:solidFill>
                <a:latin typeface="+mj-lt"/>
                <a:ea typeface="+mj-ea"/>
                <a:cs typeface="+mj-cs"/>
              </a:rPr>
              <a:t>What is a shell?</a:t>
            </a:r>
          </a:p>
        </p:txBody>
      </p:sp>
      <p:cxnSp>
        <p:nvCxnSpPr>
          <p:cNvPr id="12" name="Straight Connector 1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225" y="1272582"/>
            <a:ext cx="0" cy="259833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A367305-7FD3-C941-8572-436095206FA0}"/>
              </a:ext>
            </a:extLst>
          </p:cNvPr>
          <p:cNvSpPr>
            <a:spLocks noGrp="1"/>
          </p:cNvSpPr>
          <p:nvPr>
            <p:ph type="body" idx="1"/>
          </p:nvPr>
        </p:nvSpPr>
        <p:spPr>
          <a:xfrm>
            <a:off x="3860063" y="913856"/>
            <a:ext cx="4560037" cy="3315788"/>
          </a:xfrm>
          <a:effectLst/>
        </p:spPr>
        <p:txBody>
          <a:bodyPr vert="horz" lIns="91440" tIns="45720" rIns="91440" bIns="45720" rtlCol="0" anchor="ctr">
            <a:normAutofit/>
          </a:bodyPr>
          <a:lstStyle/>
          <a:p>
            <a:pPr defTabSz="457200">
              <a:spcBef>
                <a:spcPct val="20000"/>
              </a:spcBef>
              <a:spcAft>
                <a:spcPts val="600"/>
              </a:spcAft>
            </a:pPr>
            <a:r>
              <a:rPr lang="en-US" sz="1200" dirty="0"/>
              <a:t>A </a:t>
            </a:r>
            <a:r>
              <a:rPr lang="en-US" sz="1200" b="1" dirty="0"/>
              <a:t>shell</a:t>
            </a:r>
            <a:r>
              <a:rPr lang="en-US" sz="1200" dirty="0"/>
              <a:t> is an interface one can use to instruct a computer to take some action</a:t>
            </a:r>
          </a:p>
          <a:p>
            <a:pPr defTabSz="457200">
              <a:spcBef>
                <a:spcPct val="20000"/>
              </a:spcBef>
              <a:spcAft>
                <a:spcPts val="600"/>
              </a:spcAft>
            </a:pPr>
            <a:r>
              <a:rPr lang="en-US" sz="1200" dirty="0"/>
              <a:t>Instructions are typically given in the form of a </a:t>
            </a:r>
            <a:r>
              <a:rPr lang="en-US" sz="1200" b="1" dirty="0"/>
              <a:t>command</a:t>
            </a:r>
            <a:r>
              <a:rPr lang="en-US" sz="1200" dirty="0"/>
              <a:t>. Commands can be:</a:t>
            </a:r>
          </a:p>
          <a:p>
            <a:pPr lvl="1" defTabSz="457200">
              <a:spcBef>
                <a:spcPct val="20000"/>
              </a:spcBef>
              <a:spcAft>
                <a:spcPts val="600"/>
              </a:spcAft>
            </a:pPr>
            <a:r>
              <a:rPr lang="en-US" dirty="0"/>
              <a:t>A </a:t>
            </a:r>
            <a:r>
              <a:rPr lang="en-US" b="1" dirty="0"/>
              <a:t>built-in command </a:t>
            </a:r>
            <a:r>
              <a:rPr lang="en-US" dirty="0"/>
              <a:t>is specific to the shell itself (the code to execute it is part of the shell program)</a:t>
            </a:r>
          </a:p>
          <a:p>
            <a:pPr lvl="1" defTabSz="457200">
              <a:spcBef>
                <a:spcPct val="20000"/>
              </a:spcBef>
              <a:spcAft>
                <a:spcPts val="600"/>
              </a:spcAft>
            </a:pPr>
            <a:r>
              <a:rPr lang="en-US" dirty="0"/>
              <a:t>An </a:t>
            </a:r>
            <a:r>
              <a:rPr lang="en-US" b="1" dirty="0"/>
              <a:t>external command </a:t>
            </a:r>
            <a:r>
              <a:rPr lang="en-US" dirty="0"/>
              <a:t>runs an external executable. When you call an external command, the kernel or operating system will run the executable and it becomes a process.</a:t>
            </a:r>
          </a:p>
          <a:p>
            <a:pPr defTabSz="457200">
              <a:spcBef>
                <a:spcPct val="20000"/>
              </a:spcBef>
              <a:spcAft>
                <a:spcPts val="600"/>
              </a:spcAft>
            </a:pPr>
            <a:endParaRPr lang="en-US" sz="1200" b="1" dirty="0"/>
          </a:p>
        </p:txBody>
      </p:sp>
    </p:spTree>
    <p:extLst>
      <p:ext uri="{BB962C8B-B14F-4D97-AF65-F5344CB8AC3E}">
        <p14:creationId xmlns:p14="http://schemas.microsoft.com/office/powerpoint/2010/main" val="2489489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8: Chaining &amp; Combining</a:t>
            </a:r>
          </a:p>
        </p:txBody>
      </p:sp>
      <p:sp>
        <p:nvSpPr>
          <p:cNvPr id="3" name="Text Placeholder 2"/>
          <p:cNvSpPr>
            <a:spLocks noGrp="1"/>
          </p:cNvSpPr>
          <p:nvPr>
            <p:ph type="body" idx="1"/>
          </p:nvPr>
        </p:nvSpPr>
        <p:spPr/>
        <p:txBody>
          <a:bodyPr/>
          <a:lstStyle/>
          <a:p>
            <a:r>
              <a:rPr lang="en-US" dirty="0"/>
              <a:t>Count the number of files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t>, use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r>
              <a:rPr lang="en-US" dirty="0"/>
              <a:t>Get a list of all files in </a:t>
            </a:r>
            <a:r>
              <a:rPr lang="en-US" dirty="0">
                <a:latin typeface="Courier New" panose="02070309020205020404" pitchFamily="49" charset="0"/>
                <a:cs typeface="Courier New" panose="02070309020205020404" pitchFamily="49" charset="0"/>
              </a:rPr>
              <a:t>/bin </a:t>
            </a:r>
            <a:r>
              <a:rPr lang="en-US" dirty="0"/>
              <a:t>with </a:t>
            </a:r>
            <a:r>
              <a:rPr lang="en-US" dirty="0">
                <a:latin typeface="Courier New" panose="02070309020205020404" pitchFamily="49" charset="0"/>
                <a:cs typeface="Courier New" panose="02070309020205020404" pitchFamily="49" charset="0"/>
              </a:rPr>
              <a:t>bash</a:t>
            </a:r>
            <a:r>
              <a:rPr lang="en-US" dirty="0"/>
              <a:t> in the name</a:t>
            </a:r>
          </a:p>
          <a:p>
            <a:r>
              <a:rPr lang="en-US" dirty="0"/>
              <a:t>Get a count of the above</a:t>
            </a:r>
          </a:p>
        </p:txBody>
      </p:sp>
    </p:spTree>
    <p:extLst>
      <p:ext uri="{BB962C8B-B14F-4D97-AF65-F5344CB8AC3E}">
        <p14:creationId xmlns:p14="http://schemas.microsoft.com/office/powerpoint/2010/main" val="2671410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A3EB-FF55-2141-8BD9-C3C854913074}"/>
              </a:ext>
            </a:extLst>
          </p:cNvPr>
          <p:cNvSpPr>
            <a:spLocks noGrp="1"/>
          </p:cNvSpPr>
          <p:nvPr>
            <p:ph type="title"/>
          </p:nvPr>
        </p:nvSpPr>
        <p:spPr/>
        <p:txBody>
          <a:bodyPr/>
          <a:lstStyle/>
          <a:p>
            <a:r>
              <a:rPr lang="en-US" dirty="0"/>
              <a:t>Tips</a:t>
            </a:r>
          </a:p>
        </p:txBody>
      </p:sp>
      <p:sp>
        <p:nvSpPr>
          <p:cNvPr id="3" name="Text Placeholder 2">
            <a:extLst>
              <a:ext uri="{FF2B5EF4-FFF2-40B4-BE49-F238E27FC236}">
                <a16:creationId xmlns:a16="http://schemas.microsoft.com/office/drawing/2014/main" id="{4BE736CF-D8C7-6542-9B1F-85DAF5C189F0}"/>
              </a:ext>
            </a:extLst>
          </p:cNvPr>
          <p:cNvSpPr>
            <a:spLocks noGrp="1"/>
          </p:cNvSpPr>
          <p:nvPr>
            <p:ph type="body" idx="1"/>
          </p:nvPr>
        </p:nvSpPr>
        <p:spPr/>
        <p:txBody>
          <a:bodyPr/>
          <a:lstStyle/>
          <a:p>
            <a:pPr marL="0" indent="0">
              <a:buNone/>
            </a:pPr>
            <a:r>
              <a:rPr lang="en-US" dirty="0"/>
              <a:t>There are a lot of useful tips and tricks that can increase your efficiency (and productivity) when working with bash. Here are a few of them:</a:t>
            </a:r>
          </a:p>
          <a:p>
            <a:pPr marL="0" indent="0">
              <a:buNone/>
            </a:pPr>
            <a:endParaRPr lang="en-US" dirty="0"/>
          </a:p>
          <a:p>
            <a:r>
              <a:rPr lang="en-US" dirty="0"/>
              <a:t>Learn how to open the terminal with several keystrokes (instead of opening it up through a GUI menu). On most systems it’s typically something like ctrl + T or something similar.</a:t>
            </a:r>
          </a:p>
          <a:p>
            <a:r>
              <a:rPr lang="en-US" dirty="0"/>
              <a:t>Bash can be configured using the .</a:t>
            </a:r>
            <a:r>
              <a:rPr lang="en-US" dirty="0" err="1"/>
              <a:t>bashrc</a:t>
            </a:r>
            <a:r>
              <a:rPr lang="en-US" dirty="0"/>
              <a:t> file in your home (~) directory. Here, you can set environment variables and also alias commands that might be useful to you. Google can help you with this!</a:t>
            </a:r>
          </a:p>
          <a:p>
            <a:r>
              <a:rPr lang="en-US" dirty="0"/>
              <a:t>You can tab complete files names when using many commands such as cd, ls, and more</a:t>
            </a:r>
          </a:p>
          <a:p>
            <a:r>
              <a:rPr lang="en-US" dirty="0"/>
              <a:t>You can view command history (commands you’ve previously run) using the up arrow key</a:t>
            </a:r>
          </a:p>
          <a:p>
            <a:r>
              <a:rPr lang="en-US" dirty="0"/>
              <a:t>There are commands to move your cursor to the end or beginning of a command line. This can be really helpful if you type a long command and then realize you messed up the first character… definitely worth learning!</a:t>
            </a:r>
          </a:p>
        </p:txBody>
      </p:sp>
    </p:spTree>
    <p:extLst>
      <p:ext uri="{BB962C8B-B14F-4D97-AF65-F5344CB8AC3E}">
        <p14:creationId xmlns:p14="http://schemas.microsoft.com/office/powerpoint/2010/main" val="3363927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8932-ACD1-BB4E-9E81-AE7CF31412D6}"/>
              </a:ext>
            </a:extLst>
          </p:cNvPr>
          <p:cNvSpPr>
            <a:spLocks noGrp="1"/>
          </p:cNvSpPr>
          <p:nvPr>
            <p:ph type="title"/>
          </p:nvPr>
        </p:nvSpPr>
        <p:spPr/>
        <p:txBody>
          <a:bodyPr/>
          <a:lstStyle/>
          <a:p>
            <a:r>
              <a:rPr lang="en-US" dirty="0"/>
              <a:t>Running in the Background</a:t>
            </a:r>
          </a:p>
        </p:txBody>
      </p:sp>
      <p:sp>
        <p:nvSpPr>
          <p:cNvPr id="3" name="Text Placeholder 2">
            <a:extLst>
              <a:ext uri="{FF2B5EF4-FFF2-40B4-BE49-F238E27FC236}">
                <a16:creationId xmlns:a16="http://schemas.microsoft.com/office/drawing/2014/main" id="{EB72E32C-D98D-4C4F-9142-E51D017E352E}"/>
              </a:ext>
            </a:extLst>
          </p:cNvPr>
          <p:cNvSpPr>
            <a:spLocks noGrp="1"/>
          </p:cNvSpPr>
          <p:nvPr>
            <p:ph type="body" idx="1"/>
          </p:nvPr>
        </p:nvSpPr>
        <p:spPr/>
        <p:txBody>
          <a:bodyPr/>
          <a:lstStyle/>
          <a:p>
            <a:pPr marL="0" indent="0">
              <a:buNone/>
            </a:pPr>
            <a:r>
              <a:rPr lang="en-US" dirty="0"/>
              <a:t>You may have noticed that long-running commands rob your ability to use a terminal. For instance, if you type </a:t>
            </a:r>
            <a:r>
              <a:rPr lang="en-US" dirty="0" err="1">
                <a:latin typeface="Courier New" panose="02070309020205020404" pitchFamily="49" charset="0"/>
                <a:cs typeface="Courier New" panose="02070309020205020404" pitchFamily="49" charset="0"/>
              </a:rPr>
              <a:t>gedit</a:t>
            </a:r>
            <a:r>
              <a:rPr lang="en-US" dirty="0"/>
              <a:t> to open </a:t>
            </a:r>
            <a:r>
              <a:rPr lang="en-US" dirty="0" err="1"/>
              <a:t>gedit</a:t>
            </a:r>
            <a:r>
              <a:rPr lang="en-US" dirty="0"/>
              <a:t> in a terminal, you won’t have control of the terminal again until </a:t>
            </a:r>
            <a:r>
              <a:rPr lang="en-US" dirty="0" err="1"/>
              <a:t>gedit</a:t>
            </a:r>
            <a:r>
              <a:rPr lang="en-US" dirty="0"/>
              <a:t> is closed. </a:t>
            </a:r>
          </a:p>
          <a:p>
            <a:pPr marL="0" indent="0">
              <a:buNone/>
            </a:pPr>
            <a:endParaRPr lang="en-US" dirty="0"/>
          </a:p>
          <a:p>
            <a:pPr marL="0" indent="0">
              <a:buNone/>
            </a:pPr>
            <a:r>
              <a:rPr lang="en-US" dirty="0"/>
              <a:t>To fix this there are two options:</a:t>
            </a:r>
          </a:p>
          <a:p>
            <a:r>
              <a:rPr lang="en-US" dirty="0"/>
              <a:t>Start the program as a background process with &amp;. For example, run </a:t>
            </a:r>
            <a:r>
              <a:rPr lang="en-US" dirty="0" err="1">
                <a:latin typeface="Courier New" panose="02070309020205020404" pitchFamily="49" charset="0"/>
                <a:cs typeface="Courier New" panose="02070309020205020404" pitchFamily="49" charset="0"/>
              </a:rPr>
              <a:t>gedit</a:t>
            </a:r>
            <a:r>
              <a:rPr lang="en-US" dirty="0">
                <a:latin typeface="Courier New" panose="02070309020205020404" pitchFamily="49" charset="0"/>
                <a:cs typeface="Courier New" panose="02070309020205020404" pitchFamily="49" charset="0"/>
              </a:rPr>
              <a:t> &amp;</a:t>
            </a:r>
          </a:p>
          <a:p>
            <a:r>
              <a:rPr lang="en-US" dirty="0"/>
              <a:t>Send the process to the background. First, suspend execution with </a:t>
            </a:r>
            <a:r>
              <a:rPr lang="en-US" dirty="0" err="1"/>
              <a:t>ctrl+C</a:t>
            </a:r>
            <a:r>
              <a:rPr lang="en-US" dirty="0"/>
              <a:t>. Then, type </a:t>
            </a:r>
            <a:r>
              <a:rPr lang="en-US" dirty="0" err="1">
                <a:latin typeface="Courier New" panose="02070309020205020404" pitchFamily="49" charset="0"/>
                <a:cs typeface="Courier New" panose="02070309020205020404" pitchFamily="49" charset="0"/>
              </a:rPr>
              <a:t>bg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5581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Freeform: Shape 18">
            <a:extLst>
              <a:ext uri="{FF2B5EF4-FFF2-40B4-BE49-F238E27FC236}">
                <a16:creationId xmlns:a16="http://schemas.microsoft.com/office/drawing/2014/main" id="{5C4E86D9-FC25-4C5B-B73F-77B0D9D11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996678" y="-1996678"/>
            <a:ext cx="5150645" cy="9144000"/>
          </a:xfrm>
          <a:custGeom>
            <a:avLst/>
            <a:gdLst>
              <a:gd name="connsiteX0" fmla="*/ 0 w 6867526"/>
              <a:gd name="connsiteY0" fmla="*/ 11723012 h 12192000"/>
              <a:gd name="connsiteX1" fmla="*/ 0 w 6867526"/>
              <a:gd name="connsiteY1" fmla="*/ 4448765 h 12192000"/>
              <a:gd name="connsiteX2" fmla="*/ 0 w 6867526"/>
              <a:gd name="connsiteY2" fmla="*/ 0 h 12192000"/>
              <a:gd name="connsiteX3" fmla="*/ 6867524 w 6867526"/>
              <a:gd name="connsiteY3" fmla="*/ 0 h 12192000"/>
              <a:gd name="connsiteX4" fmla="*/ 6867524 w 6867526"/>
              <a:gd name="connsiteY4" fmla="*/ 4089952 h 12192000"/>
              <a:gd name="connsiteX5" fmla="*/ 6867524 w 6867526"/>
              <a:gd name="connsiteY5" fmla="*/ 10933355 h 12192000"/>
              <a:gd name="connsiteX6" fmla="*/ 6867526 w 6867526"/>
              <a:gd name="connsiteY6" fmla="*/ 10933355 h 12192000"/>
              <a:gd name="connsiteX7" fmla="*/ 6867526 w 6867526"/>
              <a:gd name="connsiteY7" fmla="*/ 12192000 h 12192000"/>
              <a:gd name="connsiteX8" fmla="*/ 9525 w 6867526"/>
              <a:gd name="connsiteY8" fmla="*/ 12192000 h 12192000"/>
              <a:gd name="connsiteX9" fmla="*/ 9525 w 6867526"/>
              <a:gd name="connsiteY9" fmla="*/ 11726716 h 12192000"/>
              <a:gd name="connsiteX10" fmla="*/ 4761 w 6867526"/>
              <a:gd name="connsiteY10" fmla="*/ 11726716 h 12192000"/>
              <a:gd name="connsiteX11" fmla="*/ 4761 w 6867526"/>
              <a:gd name="connsiteY11" fmla="*/ 11723012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67526" h="12192000">
                <a:moveTo>
                  <a:pt x="0" y="11723012"/>
                </a:moveTo>
                <a:lnTo>
                  <a:pt x="0" y="4448765"/>
                </a:lnTo>
                <a:lnTo>
                  <a:pt x="0" y="0"/>
                </a:lnTo>
                <a:lnTo>
                  <a:pt x="6867524" y="0"/>
                </a:lnTo>
                <a:lnTo>
                  <a:pt x="6867524" y="4089952"/>
                </a:lnTo>
                <a:lnTo>
                  <a:pt x="6867524" y="10933355"/>
                </a:lnTo>
                <a:lnTo>
                  <a:pt x="6867526" y="10933355"/>
                </a:lnTo>
                <a:lnTo>
                  <a:pt x="6867526" y="12192000"/>
                </a:lnTo>
                <a:lnTo>
                  <a:pt x="9525" y="12192000"/>
                </a:lnTo>
                <a:lnTo>
                  <a:pt x="9525" y="11726716"/>
                </a:lnTo>
                <a:lnTo>
                  <a:pt x="4761" y="11726716"/>
                </a:lnTo>
                <a:lnTo>
                  <a:pt x="4761" y="11723012"/>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B31F8D-6742-9D40-A956-A54594B79EDD}"/>
              </a:ext>
            </a:extLst>
          </p:cNvPr>
          <p:cNvSpPr>
            <a:spLocks noGrp="1"/>
          </p:cNvSpPr>
          <p:nvPr>
            <p:ph type="title"/>
          </p:nvPr>
        </p:nvSpPr>
        <p:spPr>
          <a:xfrm>
            <a:off x="3861716" y="653055"/>
            <a:ext cx="4799683" cy="3837390"/>
          </a:xfrm>
        </p:spPr>
        <p:txBody>
          <a:bodyPr vert="horz" lIns="91440" tIns="45720" rIns="91440" bIns="45720" rtlCol="0" anchor="ctr">
            <a:normAutofit/>
          </a:bodyPr>
          <a:lstStyle/>
          <a:p>
            <a:pPr defTabSz="457200">
              <a:spcBef>
                <a:spcPct val="0"/>
              </a:spcBef>
            </a:pPr>
            <a:r>
              <a:rPr lang="en-US" sz="4500">
                <a:solidFill>
                  <a:srgbClr val="FEFEFE"/>
                </a:solidFill>
                <a:latin typeface="+mj-lt"/>
                <a:ea typeface="+mj-ea"/>
                <a:cs typeface="+mj-cs"/>
              </a:rPr>
              <a:t>The End</a:t>
            </a:r>
          </a:p>
        </p:txBody>
      </p:sp>
      <p:sp useBgFill="1">
        <p:nvSpPr>
          <p:cNvPr id="21" name="Freeform: Shape 20">
            <a:extLst>
              <a:ext uri="{FF2B5EF4-FFF2-40B4-BE49-F238E27FC236}">
                <a16:creationId xmlns:a16="http://schemas.microsoft.com/office/drawing/2014/main" id="{44AF92AB-F4DD-4C5A-BC11-E1D33AFC0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776063" y="776064"/>
            <a:ext cx="5143500" cy="3591373"/>
          </a:xfrm>
          <a:custGeom>
            <a:avLst/>
            <a:gdLst>
              <a:gd name="connsiteX0" fmla="*/ 6858000 w 6858000"/>
              <a:gd name="connsiteY0" fmla="*/ 468988 h 4788497"/>
              <a:gd name="connsiteX1" fmla="*/ 6858000 w 6858000"/>
              <a:gd name="connsiteY1" fmla="*/ 4490047 h 4788497"/>
              <a:gd name="connsiteX2" fmla="*/ 3859631 w 6858000"/>
              <a:gd name="connsiteY2" fmla="*/ 4490047 h 4788497"/>
              <a:gd name="connsiteX3" fmla="*/ 3478631 w 6858000"/>
              <a:gd name="connsiteY3" fmla="*/ 4775798 h 4788497"/>
              <a:gd name="connsiteX4" fmla="*/ 3470164 w 6858000"/>
              <a:gd name="connsiteY4" fmla="*/ 4778972 h 4788497"/>
              <a:gd name="connsiteX5" fmla="*/ 3457464 w 6858000"/>
              <a:gd name="connsiteY5" fmla="*/ 4783735 h 4788497"/>
              <a:gd name="connsiteX6" fmla="*/ 3446881 w 6858000"/>
              <a:gd name="connsiteY6" fmla="*/ 4788497 h 4788497"/>
              <a:gd name="connsiteX7" fmla="*/ 3434181 w 6858000"/>
              <a:gd name="connsiteY7" fmla="*/ 4788497 h 4788497"/>
              <a:gd name="connsiteX8" fmla="*/ 3423598 w 6858000"/>
              <a:gd name="connsiteY8" fmla="*/ 4788497 h 4788497"/>
              <a:gd name="connsiteX9" fmla="*/ 3410897 w 6858000"/>
              <a:gd name="connsiteY9" fmla="*/ 4783735 h 4788497"/>
              <a:gd name="connsiteX10" fmla="*/ 3398198 w 6858000"/>
              <a:gd name="connsiteY10" fmla="*/ 4778972 h 4788497"/>
              <a:gd name="connsiteX11" fmla="*/ 3389731 w 6858000"/>
              <a:gd name="connsiteY11" fmla="*/ 4775798 h 4788497"/>
              <a:gd name="connsiteX12" fmla="*/ 3008731 w 6858000"/>
              <a:gd name="connsiteY12" fmla="*/ 4490047 h 4788497"/>
              <a:gd name="connsiteX13" fmla="*/ 1012714 w 6858000"/>
              <a:gd name="connsiteY13" fmla="*/ 4490047 h 4788497"/>
              <a:gd name="connsiteX14" fmla="*/ 1012714 w 6858000"/>
              <a:gd name="connsiteY14" fmla="*/ 4489653 h 4788497"/>
              <a:gd name="connsiteX15" fmla="*/ 4761 w 6858000"/>
              <a:gd name="connsiteY15" fmla="*/ 4489653 h 4788497"/>
              <a:gd name="connsiteX16" fmla="*/ 4761 w 6858000"/>
              <a:gd name="connsiteY16" fmla="*/ 4487273 h 4788497"/>
              <a:gd name="connsiteX17" fmla="*/ 0 w 6858000"/>
              <a:gd name="connsiteY17" fmla="*/ 4487273 h 4788497"/>
              <a:gd name="connsiteX18" fmla="*/ 0 w 6858000"/>
              <a:gd name="connsiteY18" fmla="*/ 0 h 4788497"/>
              <a:gd name="connsiteX19" fmla="*/ 6848476 w 6858000"/>
              <a:gd name="connsiteY19" fmla="*/ 0 h 4788497"/>
              <a:gd name="connsiteX20" fmla="*/ 6848476 w 6858000"/>
              <a:gd name="connsiteY20" fmla="*/ 465284 h 4788497"/>
              <a:gd name="connsiteX21" fmla="*/ 6853240 w 6858000"/>
              <a:gd name="connsiteY21" fmla="*/ 465284 h 4788497"/>
              <a:gd name="connsiteX22" fmla="*/ 6853240 w 6858000"/>
              <a:gd name="connsiteY22" fmla="*/ 468988 h 4788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0" h="4788497">
                <a:moveTo>
                  <a:pt x="6858000" y="468988"/>
                </a:moveTo>
                <a:lnTo>
                  <a:pt x="6858000" y="4490047"/>
                </a:lnTo>
                <a:lnTo>
                  <a:pt x="3859631" y="4490047"/>
                </a:lnTo>
                <a:lnTo>
                  <a:pt x="3478631" y="4775798"/>
                </a:lnTo>
                <a:lnTo>
                  <a:pt x="3470164" y="4778972"/>
                </a:lnTo>
                <a:lnTo>
                  <a:pt x="3457464" y="4783735"/>
                </a:lnTo>
                <a:lnTo>
                  <a:pt x="3446881" y="4788497"/>
                </a:lnTo>
                <a:lnTo>
                  <a:pt x="3434181" y="4788497"/>
                </a:lnTo>
                <a:lnTo>
                  <a:pt x="3423598" y="4788497"/>
                </a:lnTo>
                <a:lnTo>
                  <a:pt x="3410897" y="4783735"/>
                </a:lnTo>
                <a:lnTo>
                  <a:pt x="3398198" y="4778972"/>
                </a:lnTo>
                <a:lnTo>
                  <a:pt x="3389731" y="4775798"/>
                </a:lnTo>
                <a:lnTo>
                  <a:pt x="3008731" y="4490047"/>
                </a:lnTo>
                <a:lnTo>
                  <a:pt x="1012714" y="4490047"/>
                </a:lnTo>
                <a:lnTo>
                  <a:pt x="1012714" y="4489653"/>
                </a:lnTo>
                <a:lnTo>
                  <a:pt x="4761" y="4489653"/>
                </a:lnTo>
                <a:lnTo>
                  <a:pt x="4761" y="4487273"/>
                </a:lnTo>
                <a:lnTo>
                  <a:pt x="0" y="4487273"/>
                </a:lnTo>
                <a:lnTo>
                  <a:pt x="0" y="0"/>
                </a:lnTo>
                <a:lnTo>
                  <a:pt x="6848476" y="0"/>
                </a:lnTo>
                <a:lnTo>
                  <a:pt x="6848476" y="465284"/>
                </a:lnTo>
                <a:lnTo>
                  <a:pt x="6853240" y="465284"/>
                </a:lnTo>
                <a:lnTo>
                  <a:pt x="6853240" y="468988"/>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CA4966C5-1782-9743-9053-A0F72D4F1BFF}"/>
              </a:ext>
            </a:extLst>
          </p:cNvPr>
          <p:cNvSpPr>
            <a:spLocks noGrp="1"/>
          </p:cNvSpPr>
          <p:nvPr>
            <p:ph type="body" idx="1"/>
          </p:nvPr>
        </p:nvSpPr>
        <p:spPr>
          <a:xfrm>
            <a:off x="338635" y="653055"/>
            <a:ext cx="2542793" cy="3837390"/>
          </a:xfrm>
          <a:effectLst/>
        </p:spPr>
        <p:txBody>
          <a:bodyPr vert="horz" lIns="91440" tIns="45720" rIns="91440" bIns="45720" rtlCol="0" anchor="ctr">
            <a:normAutofit/>
          </a:bodyPr>
          <a:lstStyle/>
          <a:p>
            <a:pPr marL="0" indent="0" defTabSz="457200">
              <a:spcBef>
                <a:spcPct val="20000"/>
              </a:spcBef>
              <a:spcAft>
                <a:spcPts val="600"/>
              </a:spcAft>
              <a:buNone/>
            </a:pPr>
            <a:r>
              <a:rPr lang="en-US" sz="1200" dirty="0"/>
              <a:t>Hopefully you found this useful! There are a great many commands and it’s simply not feasible to cover them all. The commands here will give you a great start, however. Bash is almost always overwhelming when you are a beginner – don’t try to learn everything at once, but try to get familiar with 2-3 commands per week. If you learn a little at a time consistently, you will become an accomplished user before too long!</a:t>
            </a:r>
          </a:p>
        </p:txBody>
      </p:sp>
    </p:spTree>
    <p:extLst>
      <p:ext uri="{BB962C8B-B14F-4D97-AF65-F5344CB8AC3E}">
        <p14:creationId xmlns:p14="http://schemas.microsoft.com/office/powerpoint/2010/main" val="76090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787973" y="787976"/>
            <a:ext cx="5143498" cy="3567551"/>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87E9F1-2E99-7E40-8DE0-FDAB0BC560D3}"/>
              </a:ext>
            </a:extLst>
          </p:cNvPr>
          <p:cNvSpPr>
            <a:spLocks noGrp="1"/>
          </p:cNvSpPr>
          <p:nvPr>
            <p:ph type="title"/>
          </p:nvPr>
        </p:nvSpPr>
        <p:spPr>
          <a:xfrm>
            <a:off x="481315" y="1438689"/>
            <a:ext cx="2524079" cy="2998226"/>
          </a:xfrm>
        </p:spPr>
        <p:txBody>
          <a:bodyPr vert="horz" lIns="91440" tIns="45720" rIns="91440" bIns="45720" rtlCol="0" anchor="t">
            <a:normAutofit/>
          </a:bodyPr>
          <a:lstStyle/>
          <a:p>
            <a:pPr defTabSz="457200">
              <a:spcBef>
                <a:spcPct val="0"/>
              </a:spcBef>
            </a:pPr>
            <a:r>
              <a:rPr lang="en-US" sz="3100">
                <a:solidFill>
                  <a:srgbClr val="FEFEFE"/>
                </a:solidFill>
                <a:latin typeface="+mj-lt"/>
                <a:ea typeface="+mj-ea"/>
                <a:cs typeface="+mj-cs"/>
              </a:rPr>
              <a:t>Commands</a:t>
            </a:r>
          </a:p>
        </p:txBody>
      </p:sp>
      <p:graphicFrame>
        <p:nvGraphicFramePr>
          <p:cNvPr id="15" name="Text Placeholder 2">
            <a:extLst>
              <a:ext uri="{FF2B5EF4-FFF2-40B4-BE49-F238E27FC236}">
                <a16:creationId xmlns:a16="http://schemas.microsoft.com/office/drawing/2014/main" id="{E53147DD-7FF5-4CD4-AAAD-41F10302FAC9}"/>
              </a:ext>
            </a:extLst>
          </p:cNvPr>
          <p:cNvGraphicFramePr/>
          <p:nvPr>
            <p:extLst>
              <p:ext uri="{D42A27DB-BD31-4B8C-83A1-F6EECF244321}">
                <p14:modId xmlns:p14="http://schemas.microsoft.com/office/powerpoint/2010/main" val="2135211506"/>
              </p:ext>
            </p:extLst>
          </p:nvPr>
        </p:nvGraphicFramePr>
        <p:xfrm>
          <a:off x="4167187" y="946547"/>
          <a:ext cx="4362450" cy="3245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606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1D2E8A-580F-3D4F-BFFC-F1F3AC506A33}"/>
              </a:ext>
            </a:extLst>
          </p:cNvPr>
          <p:cNvSpPr>
            <a:spLocks noGrp="1"/>
          </p:cNvSpPr>
          <p:nvPr>
            <p:ph type="title"/>
          </p:nvPr>
        </p:nvSpPr>
        <p:spPr>
          <a:xfrm>
            <a:off x="607500" y="335391"/>
            <a:ext cx="7928998" cy="727837"/>
          </a:xfrm>
        </p:spPr>
        <p:txBody>
          <a:bodyPr vert="horz" lIns="91440" tIns="45720" rIns="91440" bIns="45720" rtlCol="0" anchor="b">
            <a:normAutofit/>
          </a:bodyPr>
          <a:lstStyle/>
          <a:p>
            <a:pPr defTabSz="457200">
              <a:spcBef>
                <a:spcPct val="0"/>
              </a:spcBef>
            </a:pPr>
            <a:r>
              <a:rPr lang="en-US" sz="4000" dirty="0">
                <a:solidFill>
                  <a:srgbClr val="FEFEFE"/>
                </a:solidFill>
                <a:latin typeface="+mj-lt"/>
                <a:ea typeface="+mj-ea"/>
                <a:cs typeface="+mj-cs"/>
              </a:rPr>
              <a:t>Scripting</a:t>
            </a:r>
          </a:p>
        </p:txBody>
      </p:sp>
      <p:sp>
        <p:nvSpPr>
          <p:cNvPr id="3" name="Text Placeholder 2">
            <a:extLst>
              <a:ext uri="{FF2B5EF4-FFF2-40B4-BE49-F238E27FC236}">
                <a16:creationId xmlns:a16="http://schemas.microsoft.com/office/drawing/2014/main" id="{CEA1C227-1F95-7942-86AF-8A0F19DFE6B0}"/>
              </a:ext>
            </a:extLst>
          </p:cNvPr>
          <p:cNvSpPr>
            <a:spLocks noGrp="1"/>
          </p:cNvSpPr>
          <p:nvPr>
            <p:ph type="body" idx="1"/>
          </p:nvPr>
        </p:nvSpPr>
        <p:spPr>
          <a:xfrm>
            <a:off x="614034" y="1809750"/>
            <a:ext cx="5399415" cy="2724150"/>
          </a:xfrm>
        </p:spPr>
        <p:txBody>
          <a:bodyPr vert="horz" lIns="91440" tIns="45720" rIns="91440" bIns="45720" rtlCol="0" anchor="ctr">
            <a:normAutofit/>
          </a:bodyPr>
          <a:lstStyle/>
          <a:p>
            <a:pPr defTabSz="457200">
              <a:spcBef>
                <a:spcPct val="20000"/>
              </a:spcBef>
              <a:spcAft>
                <a:spcPts val="600"/>
              </a:spcAft>
            </a:pPr>
            <a:r>
              <a:rPr lang="en-US" dirty="0"/>
              <a:t>In addition to commands, shells can also be programmed using a process known as </a:t>
            </a:r>
            <a:r>
              <a:rPr lang="en-US" b="1" dirty="0"/>
              <a:t>scripting</a:t>
            </a:r>
            <a:r>
              <a:rPr lang="en-US" dirty="0"/>
              <a:t>.  </a:t>
            </a:r>
            <a:endParaRPr lang="en-US"/>
          </a:p>
          <a:p>
            <a:pPr defTabSz="457200">
              <a:spcBef>
                <a:spcPct val="20000"/>
              </a:spcBef>
              <a:spcAft>
                <a:spcPts val="600"/>
              </a:spcAft>
            </a:pPr>
            <a:r>
              <a:rPr lang="en-US" dirty="0"/>
              <a:t>Various shells provide a limited set of programming features and can execute commands based on conditions, etc.</a:t>
            </a:r>
            <a:endParaRPr lang="en-US"/>
          </a:p>
          <a:p>
            <a:pPr defTabSz="457200">
              <a:spcBef>
                <a:spcPct val="20000"/>
              </a:spcBef>
              <a:spcAft>
                <a:spcPts val="600"/>
              </a:spcAft>
            </a:pPr>
            <a:endParaRPr lang="en-US"/>
          </a:p>
        </p:txBody>
      </p:sp>
      <p:pic>
        <p:nvPicPr>
          <p:cNvPr id="7" name="Graphic 6" descr="PC">
            <a:extLst>
              <a:ext uri="{FF2B5EF4-FFF2-40B4-BE49-F238E27FC236}">
                <a16:creationId xmlns:a16="http://schemas.microsoft.com/office/drawing/2014/main" id="{CC3F162A-1FFE-4F63-BF3F-8A521249D3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9603" y="2110978"/>
            <a:ext cx="2184797" cy="21847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9853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Anatomy of a Shell</a:t>
            </a:r>
          </a:p>
        </p:txBody>
      </p:sp>
      <p:sp>
        <p:nvSpPr>
          <p:cNvPr id="53" name="Shape 53"/>
          <p:cNvSpPr txBox="1">
            <a:spLocks noGrp="1"/>
          </p:cNvSpPr>
          <p:nvPr>
            <p:ph type="body" idx="1"/>
          </p:nvPr>
        </p:nvSpPr>
        <p:spPr>
          <a:xfrm>
            <a:off x="457200" y="1200150"/>
            <a:ext cx="8229600" cy="553968"/>
          </a:xfrm>
          <a:prstGeom prst="rect">
            <a:avLst/>
          </a:prstGeom>
        </p:spPr>
        <p:txBody>
          <a:bodyPr lIns="91425" tIns="91425" rIns="91425" bIns="91425" anchor="t" anchorCtr="0">
            <a:spAutoFit/>
          </a:bodyPr>
          <a:lstStyle/>
          <a:p>
            <a:pPr lvl="0" rtl="0">
              <a:spcBef>
                <a:spcPts val="0"/>
              </a:spcBef>
              <a:buNone/>
            </a:pPr>
            <a:r>
              <a:rPr lang="en" sz="2400" dirty="0" err="1">
                <a:solidFill>
                  <a:schemeClr val="accent5"/>
                </a:solidFill>
                <a:latin typeface="Courier New" panose="02070309020205020404" pitchFamily="49" charset="0"/>
                <a:cs typeface="Courier New" panose="02070309020205020404" pitchFamily="49" charset="0"/>
              </a:rPr>
              <a:t>user@host</a:t>
            </a:r>
            <a:r>
              <a:rPr lang="en" sz="2400" dirty="0">
                <a:solidFill>
                  <a:schemeClr val="accent5"/>
                </a:solidFill>
                <a:latin typeface="Courier New" panose="02070309020205020404" pitchFamily="49" charset="0"/>
                <a:cs typeface="Courier New" panose="02070309020205020404" pitchFamily="49" charset="0"/>
              </a:rPr>
              <a:t>:/home$</a:t>
            </a:r>
            <a:r>
              <a:rPr lang="en" sz="2400" dirty="0">
                <a:latin typeface="Courier New" panose="02070309020205020404" pitchFamily="49" charset="0"/>
                <a:cs typeface="Courier New" panose="02070309020205020404" pitchFamily="49" charset="0"/>
              </a:rPr>
              <a:t> command arg1 arg2 arg3</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Anatomy of a Shell</a:t>
            </a:r>
          </a:p>
        </p:txBody>
      </p:sp>
      <p:sp>
        <p:nvSpPr>
          <p:cNvPr id="53" name="Shape 53"/>
          <p:cNvSpPr txBox="1">
            <a:spLocks noGrp="1"/>
          </p:cNvSpPr>
          <p:nvPr>
            <p:ph type="body" idx="1"/>
          </p:nvPr>
        </p:nvSpPr>
        <p:spPr>
          <a:xfrm>
            <a:off x="457200" y="1200150"/>
            <a:ext cx="8229600" cy="553968"/>
          </a:xfrm>
          <a:prstGeom prst="rect">
            <a:avLst/>
          </a:prstGeom>
        </p:spPr>
        <p:txBody>
          <a:bodyPr lIns="91425" tIns="91425" rIns="91425" bIns="91425" anchor="t" anchorCtr="0">
            <a:spAutoFit/>
          </a:bodyPr>
          <a:lstStyle/>
          <a:p>
            <a:pPr lvl="0" rtl="0">
              <a:spcBef>
                <a:spcPts val="0"/>
              </a:spcBef>
              <a:buNone/>
            </a:pPr>
            <a:r>
              <a:rPr lang="en" sz="2400" dirty="0" err="1">
                <a:solidFill>
                  <a:schemeClr val="accent5"/>
                </a:solidFill>
                <a:latin typeface="Courier New" panose="02070309020205020404" pitchFamily="49" charset="0"/>
                <a:cs typeface="Courier New" panose="02070309020205020404" pitchFamily="49" charset="0"/>
              </a:rPr>
              <a:t>user@host</a:t>
            </a:r>
            <a:r>
              <a:rPr lang="en" sz="2400" dirty="0">
                <a:solidFill>
                  <a:schemeClr val="accent5"/>
                </a:solidFill>
                <a:latin typeface="Courier New" panose="02070309020205020404" pitchFamily="49" charset="0"/>
                <a:cs typeface="Courier New" panose="02070309020205020404" pitchFamily="49" charset="0"/>
              </a:rPr>
              <a:t>:/home$</a:t>
            </a:r>
            <a:r>
              <a:rPr lang="en" sz="2400" dirty="0">
                <a:latin typeface="Courier New" panose="02070309020205020404" pitchFamily="49" charset="0"/>
                <a:cs typeface="Courier New" panose="02070309020205020404" pitchFamily="49" charset="0"/>
              </a:rPr>
              <a:t> command arg1 arg2 arg3</a:t>
            </a:r>
          </a:p>
        </p:txBody>
      </p:sp>
      <p:sp>
        <p:nvSpPr>
          <p:cNvPr id="2" name="Left Brace 1">
            <a:extLst>
              <a:ext uri="{FF2B5EF4-FFF2-40B4-BE49-F238E27FC236}">
                <a16:creationId xmlns:a16="http://schemas.microsoft.com/office/drawing/2014/main" id="{18B5A211-F93E-0F4E-A880-8C72D5E96814}"/>
              </a:ext>
            </a:extLst>
          </p:cNvPr>
          <p:cNvSpPr/>
          <p:nvPr/>
        </p:nvSpPr>
        <p:spPr>
          <a:xfrm rot="16200000">
            <a:off x="1720548" y="599629"/>
            <a:ext cx="553967" cy="2862944"/>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A8FC73CE-3E3F-544D-935D-C8DF729FEB9B}"/>
              </a:ext>
            </a:extLst>
          </p:cNvPr>
          <p:cNvSpPr txBox="1"/>
          <p:nvPr/>
        </p:nvSpPr>
        <p:spPr>
          <a:xfrm>
            <a:off x="745670" y="2337942"/>
            <a:ext cx="6896101" cy="1200329"/>
          </a:xfrm>
          <a:prstGeom prst="rect">
            <a:avLst/>
          </a:prstGeom>
          <a:noFill/>
        </p:spPr>
        <p:txBody>
          <a:bodyPr wrap="square" rtlCol="0">
            <a:spAutoFit/>
          </a:bodyPr>
          <a:lstStyle/>
          <a:p>
            <a:r>
              <a:rPr lang="en-US" dirty="0">
                <a:solidFill>
                  <a:srgbClr val="00B0F0"/>
                </a:solidFill>
              </a:rPr>
              <a:t>This is the command prompt. When you open a shell, you see this. It may contain some useful information such as your username (</a:t>
            </a:r>
            <a:r>
              <a:rPr lang="en-US" dirty="0">
                <a:solidFill>
                  <a:srgbClr val="00B0F0"/>
                </a:solidFill>
                <a:latin typeface="Courier New" panose="02070309020205020404" pitchFamily="49" charset="0"/>
                <a:cs typeface="Courier New" panose="02070309020205020404" pitchFamily="49" charset="0"/>
              </a:rPr>
              <a:t>user</a:t>
            </a:r>
            <a:r>
              <a:rPr lang="en-US" dirty="0">
                <a:solidFill>
                  <a:srgbClr val="00B0F0"/>
                </a:solidFill>
              </a:rPr>
              <a:t> in this example), hostname (</a:t>
            </a:r>
            <a:r>
              <a:rPr lang="en-US" dirty="0">
                <a:solidFill>
                  <a:srgbClr val="00B0F0"/>
                </a:solidFill>
                <a:latin typeface="Courier New" panose="02070309020205020404" pitchFamily="49" charset="0"/>
                <a:cs typeface="Courier New" panose="02070309020205020404" pitchFamily="49" charset="0"/>
              </a:rPr>
              <a:t>host</a:t>
            </a:r>
            <a:r>
              <a:rPr lang="en-US" dirty="0">
                <a:solidFill>
                  <a:srgbClr val="00B0F0"/>
                </a:solidFill>
              </a:rPr>
              <a:t> in example), and current directory (</a:t>
            </a:r>
            <a:r>
              <a:rPr lang="en-US" dirty="0">
                <a:solidFill>
                  <a:srgbClr val="00B0F0"/>
                </a:solidFill>
                <a:latin typeface="Courier New" panose="02070309020205020404" pitchFamily="49" charset="0"/>
                <a:cs typeface="Courier New" panose="02070309020205020404" pitchFamily="49" charset="0"/>
              </a:rPr>
              <a:t>/home </a:t>
            </a:r>
            <a:r>
              <a:rPr lang="en-US" dirty="0">
                <a:solidFill>
                  <a:srgbClr val="00B0F0"/>
                </a:solidFill>
              </a:rPr>
              <a:t>in example)</a:t>
            </a:r>
          </a:p>
        </p:txBody>
      </p:sp>
    </p:spTree>
    <p:extLst>
      <p:ext uri="{BB962C8B-B14F-4D97-AF65-F5344CB8AC3E}">
        <p14:creationId xmlns:p14="http://schemas.microsoft.com/office/powerpoint/2010/main" val="189999726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p:spPr>
        <p:txBody>
          <a:bodyPr lIns="91425" tIns="91425" rIns="91425" bIns="91425" anchor="b" anchorCtr="0">
            <a:spAutoFit/>
          </a:bodyPr>
          <a:lstStyle/>
          <a:p>
            <a:pPr lvl="0" rtl="0">
              <a:spcBef>
                <a:spcPts val="0"/>
              </a:spcBef>
              <a:buNone/>
            </a:pPr>
            <a:r>
              <a:rPr lang="en"/>
              <a:t>Anatomy of a Shell</a:t>
            </a:r>
          </a:p>
        </p:txBody>
      </p:sp>
      <p:sp>
        <p:nvSpPr>
          <p:cNvPr id="53" name="Shape 53"/>
          <p:cNvSpPr txBox="1">
            <a:spLocks noGrp="1"/>
          </p:cNvSpPr>
          <p:nvPr>
            <p:ph type="body" idx="1"/>
          </p:nvPr>
        </p:nvSpPr>
        <p:spPr>
          <a:xfrm>
            <a:off x="457200" y="1200150"/>
            <a:ext cx="8229600" cy="553968"/>
          </a:xfrm>
          <a:prstGeom prst="rect">
            <a:avLst/>
          </a:prstGeom>
        </p:spPr>
        <p:txBody>
          <a:bodyPr lIns="91425" tIns="91425" rIns="91425" bIns="91425" anchor="t" anchorCtr="0">
            <a:spAutoFit/>
          </a:bodyPr>
          <a:lstStyle/>
          <a:p>
            <a:pPr lvl="0" rtl="0">
              <a:spcBef>
                <a:spcPts val="0"/>
              </a:spcBef>
              <a:buNone/>
            </a:pPr>
            <a:r>
              <a:rPr lang="en" sz="2400" dirty="0" err="1">
                <a:solidFill>
                  <a:schemeClr val="accent5"/>
                </a:solidFill>
                <a:latin typeface="Courier New" panose="02070309020205020404" pitchFamily="49" charset="0"/>
                <a:cs typeface="Courier New" panose="02070309020205020404" pitchFamily="49" charset="0"/>
              </a:rPr>
              <a:t>user@host</a:t>
            </a:r>
            <a:r>
              <a:rPr lang="en" sz="2400" dirty="0">
                <a:solidFill>
                  <a:schemeClr val="accent5"/>
                </a:solidFill>
                <a:latin typeface="Courier New" panose="02070309020205020404" pitchFamily="49" charset="0"/>
                <a:cs typeface="Courier New" panose="02070309020205020404" pitchFamily="49" charset="0"/>
              </a:rPr>
              <a:t>:/home$</a:t>
            </a:r>
            <a:r>
              <a:rPr lang="en" sz="2400" dirty="0">
                <a:latin typeface="Courier New" panose="02070309020205020404" pitchFamily="49" charset="0"/>
                <a:cs typeface="Courier New" panose="02070309020205020404" pitchFamily="49" charset="0"/>
              </a:rPr>
              <a:t> command arg1 arg2 arg3</a:t>
            </a:r>
          </a:p>
        </p:txBody>
      </p:sp>
      <p:sp>
        <p:nvSpPr>
          <p:cNvPr id="6" name="Left Brace 5">
            <a:extLst>
              <a:ext uri="{FF2B5EF4-FFF2-40B4-BE49-F238E27FC236}">
                <a16:creationId xmlns:a16="http://schemas.microsoft.com/office/drawing/2014/main" id="{6405BE66-0A22-974C-9CAC-3E0B90AECB44}"/>
              </a:ext>
            </a:extLst>
          </p:cNvPr>
          <p:cNvSpPr/>
          <p:nvPr/>
        </p:nvSpPr>
        <p:spPr>
          <a:xfrm rot="16200000">
            <a:off x="5412085" y="-47805"/>
            <a:ext cx="553966" cy="4014269"/>
          </a:xfrm>
          <a:prstGeom prst="lef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D5CA90CF-693C-F04E-BD03-C5E8A00F9DF7}"/>
              </a:ext>
            </a:extLst>
          </p:cNvPr>
          <p:cNvSpPr txBox="1"/>
          <p:nvPr/>
        </p:nvSpPr>
        <p:spPr>
          <a:xfrm>
            <a:off x="4765384" y="2349177"/>
            <a:ext cx="2166257" cy="738664"/>
          </a:xfrm>
          <a:prstGeom prst="rect">
            <a:avLst/>
          </a:prstGeom>
          <a:noFill/>
        </p:spPr>
        <p:txBody>
          <a:bodyPr wrap="square" rtlCol="0">
            <a:spAutoFit/>
          </a:bodyPr>
          <a:lstStyle/>
          <a:p>
            <a:r>
              <a:rPr lang="en-US" dirty="0">
                <a:solidFill>
                  <a:srgbClr val="00B0F0"/>
                </a:solidFill>
              </a:rPr>
              <a:t>The command that will be run when you select the ‘return’ or ‘enter’ key</a:t>
            </a:r>
          </a:p>
        </p:txBody>
      </p:sp>
    </p:spTree>
    <p:extLst>
      <p:ext uri="{BB962C8B-B14F-4D97-AF65-F5344CB8AC3E}">
        <p14:creationId xmlns:p14="http://schemas.microsoft.com/office/powerpoint/2010/main" val="1163657992"/>
      </p:ext>
    </p:extLst>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3433</Words>
  <Application>Microsoft Macintosh PowerPoint</Application>
  <PresentationFormat>On-screen Show (16:9)</PresentationFormat>
  <Paragraphs>296</Paragraphs>
  <Slides>43</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Century Gothic</vt:lpstr>
      <vt:lpstr>Courier New</vt:lpstr>
      <vt:lpstr>Wingdings 2</vt:lpstr>
      <vt:lpstr>Quotable</vt:lpstr>
      <vt:lpstr>Bash Basics</vt:lpstr>
      <vt:lpstr>Table of Contents</vt:lpstr>
      <vt:lpstr>User Guide</vt:lpstr>
      <vt:lpstr>What is a shell?</vt:lpstr>
      <vt:lpstr>Commands</vt:lpstr>
      <vt:lpstr>Scripting</vt:lpstr>
      <vt:lpstr>Anatomy of a Shell</vt:lpstr>
      <vt:lpstr>Anatomy of a Shell</vt:lpstr>
      <vt:lpstr>Anatomy of a Shell</vt:lpstr>
      <vt:lpstr>Exercise 1: Practice Commands</vt:lpstr>
      <vt:lpstr>Man Pages</vt:lpstr>
      <vt:lpstr>Exercise 2: Man Pages</vt:lpstr>
      <vt:lpstr>File System and Files</vt:lpstr>
      <vt:lpstr>PowerPoint Presentation</vt:lpstr>
      <vt:lpstr>Relative vs. Absolute Paths</vt:lpstr>
      <vt:lpstr>Common File System Commands</vt:lpstr>
      <vt:lpstr>ls has a ton of useful options</vt:lpstr>
      <vt:lpstr>Exercise 3: File System Commands</vt:lpstr>
      <vt:lpstr>File Commands</vt:lpstr>
      <vt:lpstr>File Extensions</vt:lpstr>
      <vt:lpstr>Exercise 4: File Commands</vt:lpstr>
      <vt:lpstr>Permissions and Groups</vt:lpstr>
      <vt:lpstr>Permissions and Groups</vt:lpstr>
      <vt:lpstr>Permissions and Groups</vt:lpstr>
      <vt:lpstr>Permissions and Groups Commands</vt:lpstr>
      <vt:lpstr>Exercise 5: Setting Permission</vt:lpstr>
      <vt:lpstr>sudo</vt:lpstr>
      <vt:lpstr>If you see a permissions error…</vt:lpstr>
      <vt:lpstr>Additional Useful Commands</vt:lpstr>
      <vt:lpstr>grep</vt:lpstr>
      <vt:lpstr>grep example</vt:lpstr>
      <vt:lpstr>Exercise 6: grep</vt:lpstr>
      <vt:lpstr>find Command</vt:lpstr>
      <vt:lpstr>find Examples</vt:lpstr>
      <vt:lpstr>Exercise 7: find </vt:lpstr>
      <vt:lpstr>Combining Commands &amp; More</vt:lpstr>
      <vt:lpstr>Combining Commands &amp; More</vt:lpstr>
      <vt:lpstr>| operator</vt:lpstr>
      <vt:lpstr>&amp;&amp;, ||, and ;</vt:lpstr>
      <vt:lpstr>Exercise 8: Chaining &amp; Combining</vt:lpstr>
      <vt:lpstr>Tips</vt:lpstr>
      <vt:lpstr>Running in the Background</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Basics</dc:title>
  <dc:creator>Erika Hunhoff</dc:creator>
  <cp:lastModifiedBy>Erika Hunhoff</cp:lastModifiedBy>
  <cp:revision>2</cp:revision>
  <dcterms:created xsi:type="dcterms:W3CDTF">2019-09-23T01:23:41Z</dcterms:created>
  <dcterms:modified xsi:type="dcterms:W3CDTF">2019-09-23T13:43:14Z</dcterms:modified>
</cp:coreProperties>
</file>