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4" r:id="rId7"/>
    <p:sldId id="265" r:id="rId8"/>
    <p:sldId id="266" r:id="rId9"/>
    <p:sldId id="267" r:id="rId10"/>
    <p:sldId id="268" r:id="rId11"/>
    <p:sldId id="262" r:id="rId1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4721"/>
    <a:srgbClr val="BDE433"/>
    <a:srgbClr val="E1E421"/>
    <a:srgbClr val="5CE46A"/>
    <a:srgbClr val="E49AB6"/>
    <a:srgbClr val="4F81BD"/>
    <a:srgbClr val="6C4D91"/>
    <a:srgbClr val="E44745"/>
    <a:srgbClr val="CC5439"/>
    <a:srgbClr val="6B9B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16" autoAdjust="0"/>
  </p:normalViewPr>
  <p:slideViewPr>
    <p:cSldViewPr snapToObjects="1">
      <p:cViewPr varScale="1">
        <p:scale>
          <a:sx n="80" d="100"/>
          <a:sy n="80" d="100"/>
        </p:scale>
        <p:origin x="-240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6E943-5686-5149-B5C7-FE6A354185B1}" type="datetimeFigureOut">
              <a:rPr kumimoji="1" lang="zh-CN" altLang="en-US" smtClean="0"/>
              <a:t>14-2-19</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364DB-19BA-0D4D-8E71-54D41CA58FAC}" type="slidenum">
              <a:rPr kumimoji="1" lang="zh-CN" altLang="en-US" smtClean="0"/>
              <a:t>‹#›</a:t>
            </a:fld>
            <a:endParaRPr kumimoji="1" lang="zh-CN" altLang="en-US"/>
          </a:p>
        </p:txBody>
      </p:sp>
    </p:spTree>
    <p:extLst>
      <p:ext uri="{BB962C8B-B14F-4D97-AF65-F5344CB8AC3E}">
        <p14:creationId xmlns:p14="http://schemas.microsoft.com/office/powerpoint/2010/main" val="23213786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Hey everyone! Now</a:t>
            </a:r>
            <a:r>
              <a:rPr kumimoji="1" lang="en-US" altLang="zh-CN" baseline="0" dirty="0" smtClean="0"/>
              <a:t> I’m giving you a brief introduction of our creation. It is called </a:t>
            </a:r>
            <a:r>
              <a:rPr kumimoji="1" lang="en-US" altLang="zh-CN" baseline="0" dirty="0" err="1" smtClean="0"/>
              <a:t>Noter</a:t>
            </a:r>
            <a:r>
              <a:rPr kumimoji="1" lang="en-US" altLang="zh-CN" baseline="0" dirty="0" smtClean="0"/>
              <a:t>.</a:t>
            </a:r>
            <a:endParaRPr kumimoji="1" lang="zh-CN" altLang="en-US" dirty="0"/>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1</a:t>
            </a:fld>
            <a:endParaRPr kumimoji="1" lang="zh-CN" altLang="en-US"/>
          </a:p>
        </p:txBody>
      </p:sp>
    </p:spTree>
    <p:extLst>
      <p:ext uri="{BB962C8B-B14F-4D97-AF65-F5344CB8AC3E}">
        <p14:creationId xmlns:p14="http://schemas.microsoft.com/office/powerpoint/2010/main" val="9298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However all of us know that there</a:t>
            </a:r>
            <a:r>
              <a:rPr kumimoji="1" lang="en-US" altLang="zh-CN" baseline="0" dirty="0" smtClean="0"/>
              <a:t> are tons of </a:t>
            </a:r>
            <a:r>
              <a:rPr kumimoji="1" lang="en-US" altLang="zh-CN" baseline="0" dirty="0" err="1" smtClean="0"/>
              <a:t>todo</a:t>
            </a:r>
            <a:r>
              <a:rPr kumimoji="1" lang="en-US" altLang="zh-CN" baseline="0" dirty="0" smtClean="0"/>
              <a:t> or notes app. Why </a:t>
            </a:r>
            <a:r>
              <a:rPr kumimoji="1" lang="en-US" altLang="zh-CN" baseline="0" dirty="0" err="1" smtClean="0"/>
              <a:t>Noter</a:t>
            </a:r>
            <a:r>
              <a:rPr kumimoji="1" lang="en-US" altLang="zh-CN" baseline="0" dirty="0" smtClean="0"/>
              <a:t>? </a:t>
            </a:r>
          </a:p>
          <a:p>
            <a:r>
              <a:rPr kumimoji="1" lang="en-US" altLang="zh-CN" baseline="0" dirty="0" smtClean="0"/>
              <a:t>We understand that many of us don’t use </a:t>
            </a:r>
            <a:r>
              <a:rPr kumimoji="1" lang="en-US" altLang="zh-CN" baseline="0" dirty="0" err="1" smtClean="0"/>
              <a:t>todo</a:t>
            </a:r>
            <a:r>
              <a:rPr kumimoji="1" lang="en-US" altLang="zh-CN" baseline="0" dirty="0" smtClean="0"/>
              <a:t> or note app simply because they won’t bother.</a:t>
            </a:r>
          </a:p>
          <a:p>
            <a:r>
              <a:rPr kumimoji="1" lang="en-US" altLang="zh-CN" baseline="0" dirty="0" smtClean="0"/>
              <a:t>So it is our goal to make </a:t>
            </a:r>
            <a:r>
              <a:rPr kumimoji="1" lang="en-US" altLang="zh-CN" baseline="0" dirty="0" err="1" smtClean="0"/>
              <a:t>NoTer</a:t>
            </a:r>
            <a:r>
              <a:rPr kumimoji="1" lang="en-US" altLang="zh-CN" baseline="0" dirty="0" smtClean="0"/>
              <a:t> simple to use. And you can check out the sketch of our user interface and you can find that it is neat and clean. There are no complex operations, no redundant designs and we promise that it will be reliable and extremely easy to use.</a:t>
            </a:r>
            <a:endParaRPr kumimoji="1" lang="zh-CN" altLang="en-US" dirty="0"/>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10</a:t>
            </a:fld>
            <a:endParaRPr kumimoji="1" lang="zh-CN" altLang="en-US"/>
          </a:p>
        </p:txBody>
      </p:sp>
    </p:spTree>
    <p:extLst>
      <p:ext uri="{BB962C8B-B14F-4D97-AF65-F5344CB8AC3E}">
        <p14:creationId xmlns:p14="http://schemas.microsoft.com/office/powerpoint/2010/main" val="2105552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Well… we</a:t>
            </a:r>
            <a:r>
              <a:rPr kumimoji="1" lang="en-US" altLang="zh-CN" baseline="0" dirty="0" smtClean="0"/>
              <a:t> hope you like Not3r! Thanks for listening!</a:t>
            </a:r>
            <a:endParaRPr kumimoji="1" lang="zh-CN" altLang="en-US" dirty="0"/>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11</a:t>
            </a:fld>
            <a:endParaRPr kumimoji="1" lang="zh-CN" altLang="en-US"/>
          </a:p>
        </p:txBody>
      </p:sp>
    </p:spTree>
    <p:extLst>
      <p:ext uri="{BB962C8B-B14F-4D97-AF65-F5344CB8AC3E}">
        <p14:creationId xmlns:p14="http://schemas.microsoft.com/office/powerpoint/2010/main" val="135942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Have you ever this</a:t>
            </a:r>
            <a:r>
              <a:rPr kumimoji="1" lang="en-US" altLang="zh-CN" baseline="0" dirty="0" smtClean="0"/>
              <a:t> experience where lots of things pop out at the same time, maybe your school assignment conflicts with your date, or your community work totally ruins your daily exercise?</a:t>
            </a:r>
          </a:p>
          <a:p>
            <a:r>
              <a:rPr kumimoji="1" lang="en-US" altLang="zh-CN" baseline="0" dirty="0" smtClean="0"/>
              <a:t>So the question is how to balance?</a:t>
            </a:r>
            <a:endParaRPr kumimoji="1" lang="zh-CN" altLang="en-US" dirty="0"/>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2</a:t>
            </a:fld>
            <a:endParaRPr kumimoji="1" lang="zh-CN" altLang="en-US"/>
          </a:p>
        </p:txBody>
      </p:sp>
    </p:spTree>
    <p:extLst>
      <p:ext uri="{BB962C8B-B14F-4D97-AF65-F5344CB8AC3E}">
        <p14:creationId xmlns:p14="http://schemas.microsoft.com/office/powerpoint/2010/main" val="27157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You may also</a:t>
            </a:r>
            <a:r>
              <a:rPr kumimoji="1" lang="en-US" altLang="zh-CN" baseline="0" dirty="0" smtClean="0"/>
              <a:t> run into the circumstance that you have tons of things to remember so that you have no choice but to note them down. Your ideas, your notes, even your diaries.</a:t>
            </a:r>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3</a:t>
            </a:fld>
            <a:endParaRPr kumimoji="1" lang="zh-CN" altLang="en-US"/>
          </a:p>
        </p:txBody>
      </p:sp>
    </p:spTree>
    <p:extLst>
      <p:ext uri="{BB962C8B-B14F-4D97-AF65-F5344CB8AC3E}">
        <p14:creationId xmlns:p14="http://schemas.microsoft.com/office/powerpoint/2010/main" val="3182110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a:t>
            </a:r>
            <a:r>
              <a:rPr kumimoji="1" lang="en-US" altLang="zh-CN" baseline="0" dirty="0" smtClean="0"/>
              <a:t> answer to those questions, we decide to create </a:t>
            </a:r>
            <a:r>
              <a:rPr kumimoji="1" lang="en-US" altLang="zh-CN" baseline="0" dirty="0" err="1" smtClean="0"/>
              <a:t>Noter</a:t>
            </a:r>
            <a:r>
              <a:rPr kumimoji="1" lang="en-US" altLang="zh-CN" baseline="0" dirty="0" smtClean="0"/>
              <a:t>. It combines functions of Notes and to-do app and many awesome features…</a:t>
            </a:r>
            <a:endParaRPr kumimoji="1" lang="zh-CN" altLang="en-US" dirty="0"/>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4</a:t>
            </a:fld>
            <a:endParaRPr kumimoji="1" lang="zh-CN" altLang="en-US"/>
          </a:p>
        </p:txBody>
      </p:sp>
    </p:spTree>
    <p:extLst>
      <p:ext uri="{BB962C8B-B14F-4D97-AF65-F5344CB8AC3E}">
        <p14:creationId xmlns:p14="http://schemas.microsoft.com/office/powerpoint/2010/main" val="156145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…which includes: Creating</a:t>
            </a:r>
            <a:r>
              <a:rPr kumimoji="1" lang="en-US" altLang="zh-CN" baseline="0" dirty="0" smtClean="0"/>
              <a:t> and editing the notes with images or audio files. You can see that there are those little icons on the edition bar that enables these feature.</a:t>
            </a:r>
            <a:endParaRPr kumimoji="1" lang="zh-CN" altLang="en-US" dirty="0"/>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5</a:t>
            </a:fld>
            <a:endParaRPr kumimoji="1" lang="zh-CN" altLang="en-US"/>
          </a:p>
        </p:txBody>
      </p:sp>
    </p:spTree>
    <p:extLst>
      <p:ext uri="{BB962C8B-B14F-4D97-AF65-F5344CB8AC3E}">
        <p14:creationId xmlns:p14="http://schemas.microsoft.com/office/powerpoint/2010/main" val="419826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What’s</a:t>
            </a:r>
            <a:r>
              <a:rPr kumimoji="1" lang="en-US" altLang="zh-CN" baseline="0" dirty="0" smtClean="0"/>
              <a:t> awesome is that you can tag the notes with different colors and filter you notes by tags. For example you classify your issues and group them into tags of different colors.</a:t>
            </a:r>
            <a:endParaRPr kumimoji="1" lang="zh-CN" altLang="en-US" dirty="0"/>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6</a:t>
            </a:fld>
            <a:endParaRPr kumimoji="1" lang="zh-CN" altLang="en-US"/>
          </a:p>
        </p:txBody>
      </p:sp>
    </p:spTree>
    <p:extLst>
      <p:ext uri="{BB962C8B-B14F-4D97-AF65-F5344CB8AC3E}">
        <p14:creationId xmlns:p14="http://schemas.microsoft.com/office/powerpoint/2010/main" val="415096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For</a:t>
            </a:r>
            <a:r>
              <a:rPr kumimoji="1" lang="en-US" altLang="zh-CN" baseline="0" dirty="0" smtClean="0"/>
              <a:t> each note you can add an alarm to it to remind you of the issue at certain time in the future.</a:t>
            </a:r>
            <a:endParaRPr kumimoji="1" lang="zh-CN" altLang="en-US" dirty="0"/>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7</a:t>
            </a:fld>
            <a:endParaRPr kumimoji="1" lang="zh-CN" altLang="en-US"/>
          </a:p>
        </p:txBody>
      </p:sp>
    </p:spTree>
    <p:extLst>
      <p:ext uri="{BB962C8B-B14F-4D97-AF65-F5344CB8AC3E}">
        <p14:creationId xmlns:p14="http://schemas.microsoft.com/office/powerpoint/2010/main" val="2275199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You</a:t>
            </a:r>
            <a:r>
              <a:rPr kumimoji="1" lang="en-US" altLang="zh-CN" baseline="0" dirty="0" smtClean="0"/>
              <a:t> can also share your notes among a couple of platforms, like </a:t>
            </a:r>
            <a:r>
              <a:rPr kumimoji="1" lang="en-US" altLang="zh-CN" baseline="0" dirty="0" err="1" smtClean="0"/>
              <a:t>facebook</a:t>
            </a:r>
            <a:r>
              <a:rPr kumimoji="1" lang="en-US" altLang="zh-CN" baseline="0" dirty="0" smtClean="0"/>
              <a:t>. And we provide you with remarkably effective searching tools to help you find a certain note instantly.</a:t>
            </a:r>
            <a:endParaRPr kumimoji="1" lang="zh-CN" altLang="en-US" dirty="0"/>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8</a:t>
            </a:fld>
            <a:endParaRPr kumimoji="1" lang="zh-CN" altLang="en-US"/>
          </a:p>
        </p:txBody>
      </p:sp>
    </p:spTree>
    <p:extLst>
      <p:ext uri="{BB962C8B-B14F-4D97-AF65-F5344CB8AC3E}">
        <p14:creationId xmlns:p14="http://schemas.microsoft.com/office/powerpoint/2010/main" val="1861833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That’s he end </a:t>
            </a:r>
            <a:r>
              <a:rPr kumimoji="1" lang="en-US" altLang="zh-CN" baseline="0" dirty="0" smtClean="0"/>
              <a:t>of the features. Now I will explain to you why the users will choose </a:t>
            </a:r>
            <a:r>
              <a:rPr kumimoji="1" lang="en-US" altLang="zh-CN" baseline="0" dirty="0" err="1" smtClean="0"/>
              <a:t>Noter</a:t>
            </a:r>
            <a:r>
              <a:rPr kumimoji="1" lang="en-US" altLang="zh-CN" baseline="0" dirty="0" smtClean="0"/>
              <a:t>.</a:t>
            </a:r>
          </a:p>
          <a:p>
            <a:r>
              <a:rPr kumimoji="1" lang="en-US" altLang="zh-CN" dirty="0" smtClean="0"/>
              <a:t>First of all,</a:t>
            </a:r>
            <a:r>
              <a:rPr kumimoji="1" lang="en-US" altLang="zh-CN" baseline="0" dirty="0" smtClean="0"/>
              <a:t> we chose to create a note plus to-do app is because most of people will face the situation that requires multiple tasks. And we want to create an app that will smooth the way and benefit a majority of people.</a:t>
            </a:r>
            <a:endParaRPr kumimoji="1" lang="zh-CN" altLang="en-US" dirty="0"/>
          </a:p>
        </p:txBody>
      </p:sp>
      <p:sp>
        <p:nvSpPr>
          <p:cNvPr id="4" name="幻灯片编号占位符 3"/>
          <p:cNvSpPr>
            <a:spLocks noGrp="1"/>
          </p:cNvSpPr>
          <p:nvPr>
            <p:ph type="sldNum" sz="quarter" idx="10"/>
          </p:nvPr>
        </p:nvSpPr>
        <p:spPr/>
        <p:txBody>
          <a:bodyPr/>
          <a:lstStyle/>
          <a:p>
            <a:fld id="{6A9364DB-19BA-0D4D-8E71-54D41CA58FAC}" type="slidenum">
              <a:rPr kumimoji="1" lang="zh-CN" altLang="en-US" smtClean="0"/>
              <a:t>9</a:t>
            </a:fld>
            <a:endParaRPr kumimoji="1" lang="zh-CN" altLang="en-US"/>
          </a:p>
        </p:txBody>
      </p:sp>
    </p:spTree>
    <p:extLst>
      <p:ext uri="{BB962C8B-B14F-4D97-AF65-F5344CB8AC3E}">
        <p14:creationId xmlns:p14="http://schemas.microsoft.com/office/powerpoint/2010/main" val="861989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2642809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1839987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2286455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1934616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2854500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153672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2381034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231334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3468161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2676079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0C1B519-591D-204D-AE66-D5D937F3A00B}" type="datetimeFigureOut">
              <a:rPr kumimoji="1" lang="zh-CN" altLang="en-US" smtClean="0"/>
              <a:t>14-2-18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1916043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1B519-591D-204D-AE66-D5D937F3A00B}" type="datetimeFigureOut">
              <a:rPr kumimoji="1" lang="zh-CN" altLang="en-US" smtClean="0"/>
              <a:t>14-2-18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A1D6B-24B9-DB47-B7D3-987B3F907FCD}" type="slidenum">
              <a:rPr kumimoji="1" lang="zh-CN" altLang="en-US" smtClean="0"/>
              <a:t>‹#›</a:t>
            </a:fld>
            <a:endParaRPr kumimoji="1" lang="zh-CN" altLang="en-US"/>
          </a:p>
        </p:txBody>
      </p:sp>
    </p:spTree>
    <p:extLst>
      <p:ext uri="{BB962C8B-B14F-4D97-AF65-F5344CB8AC3E}">
        <p14:creationId xmlns:p14="http://schemas.microsoft.com/office/powerpoint/2010/main" val="4162946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8.png"/><Relationship Id="rId5"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eg"/><Relationship Id="rId7" Type="http://schemas.openxmlformats.org/officeDocument/2006/relationships/image" Target="../media/image7.jp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jpe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467544" y="332656"/>
            <a:ext cx="6768752" cy="923330"/>
          </a:xfrm>
          <a:prstGeom prst="rect">
            <a:avLst/>
          </a:prstGeom>
          <a:noFill/>
        </p:spPr>
        <p:txBody>
          <a:bodyPr wrap="square" rtlCol="0">
            <a:spAutoFit/>
          </a:bodyPr>
          <a:lstStyle/>
          <a:p>
            <a:pPr algn="ctr"/>
            <a:r>
              <a:rPr kumimoji="1" lang="en-US" altLang="zh-CN" sz="5400" dirty="0" smtClean="0">
                <a:solidFill>
                  <a:srgbClr val="F2F2F2"/>
                </a:solidFill>
              </a:rPr>
              <a:t>Proposal Presentation</a:t>
            </a:r>
            <a:endParaRPr kumimoji="1" lang="zh-CN" altLang="en-US" sz="5400" dirty="0">
              <a:solidFill>
                <a:srgbClr val="F2F2F2"/>
              </a:solidFill>
            </a:endParaRPr>
          </a:p>
        </p:txBody>
      </p:sp>
      <p:pic>
        <p:nvPicPr>
          <p:cNvPr id="9" name="图片 8" descr="ic_launch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30" y="1708695"/>
            <a:ext cx="3592513" cy="3592513"/>
          </a:xfrm>
          <a:prstGeom prst="rect">
            <a:avLst/>
          </a:prstGeom>
        </p:spPr>
      </p:pic>
      <p:sp>
        <p:nvSpPr>
          <p:cNvPr id="10" name="标题 1"/>
          <p:cNvSpPr txBox="1">
            <a:spLocks/>
          </p:cNvSpPr>
          <p:nvPr/>
        </p:nvSpPr>
        <p:spPr>
          <a:xfrm>
            <a:off x="467544" y="5373216"/>
            <a:ext cx="3492153" cy="826192"/>
          </a:xfrm>
          <a:prstGeom prst="rect">
            <a:avLst/>
          </a:prstGeom>
          <a:solidFill>
            <a:schemeClr val="accent6">
              <a:lumMod val="50000"/>
            </a:schemeClr>
          </a:solidFill>
        </p:spPr>
        <p:txBody>
          <a:bodyP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90000"/>
              </a:lnSpc>
            </a:pPr>
            <a:r>
              <a:rPr kumimoji="1" lang="en-US" altLang="zh-CN" sz="5400" dirty="0" smtClean="0">
                <a:solidFill>
                  <a:schemeClr val="bg1">
                    <a:lumMod val="95000"/>
                  </a:schemeClr>
                </a:solidFill>
              </a:rPr>
              <a:t>Not3r!</a:t>
            </a:r>
            <a:endParaRPr kumimoji="1" lang="zh-CN" altLang="en-US" sz="5400" dirty="0">
              <a:solidFill>
                <a:schemeClr val="bg1">
                  <a:lumMod val="95000"/>
                </a:schemeClr>
              </a:solidFill>
            </a:endParaRPr>
          </a:p>
        </p:txBody>
      </p:sp>
      <p:sp>
        <p:nvSpPr>
          <p:cNvPr id="11" name="矩形 10"/>
          <p:cNvSpPr/>
          <p:nvPr/>
        </p:nvSpPr>
        <p:spPr>
          <a:xfrm>
            <a:off x="4139952" y="1772816"/>
            <a:ext cx="3384376" cy="4426592"/>
          </a:xfrm>
          <a:prstGeom prst="rect">
            <a:avLst/>
          </a:prstGeom>
          <a:solidFill>
            <a:srgbClr val="E44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kumimoji="1" lang="en-US" altLang="zh-CN" sz="3600" dirty="0" smtClean="0">
                <a:solidFill>
                  <a:srgbClr val="F2F2F2"/>
                </a:solidFill>
              </a:rPr>
              <a:t>Designed by:</a:t>
            </a:r>
          </a:p>
          <a:p>
            <a:pPr>
              <a:lnSpc>
                <a:spcPct val="90000"/>
              </a:lnSpc>
            </a:pPr>
            <a:r>
              <a:rPr kumimoji="1" lang="en-US" altLang="zh-CN" sz="3600" dirty="0" smtClean="0">
                <a:solidFill>
                  <a:srgbClr val="F2F2F2"/>
                </a:solidFill>
              </a:rPr>
              <a:t>Han, </a:t>
            </a:r>
            <a:r>
              <a:rPr kumimoji="1" lang="en-US" altLang="zh-CN" sz="3600" dirty="0" err="1">
                <a:solidFill>
                  <a:srgbClr val="F2F2F2"/>
                </a:solidFill>
              </a:rPr>
              <a:t>S</a:t>
            </a:r>
            <a:r>
              <a:rPr kumimoji="1" lang="en-US" altLang="zh-CN" sz="3600" dirty="0" err="1" smtClean="0">
                <a:solidFill>
                  <a:srgbClr val="F2F2F2"/>
                </a:solidFill>
              </a:rPr>
              <a:t>huo</a:t>
            </a:r>
            <a:endParaRPr kumimoji="1" lang="en-US" altLang="zh-CN" sz="3600" dirty="0" smtClean="0">
              <a:solidFill>
                <a:srgbClr val="F2F2F2"/>
              </a:solidFill>
            </a:endParaRPr>
          </a:p>
          <a:p>
            <a:pPr>
              <a:lnSpc>
                <a:spcPct val="90000"/>
              </a:lnSpc>
            </a:pPr>
            <a:r>
              <a:rPr kumimoji="1" lang="en-US" altLang="zh-CN" sz="3600" dirty="0" smtClean="0">
                <a:solidFill>
                  <a:srgbClr val="F2F2F2"/>
                </a:solidFill>
              </a:rPr>
              <a:t>Xu, </a:t>
            </a:r>
            <a:r>
              <a:rPr kumimoji="1" lang="en-US" altLang="zh-CN" sz="3600" dirty="0" err="1" smtClean="0">
                <a:solidFill>
                  <a:srgbClr val="F2F2F2"/>
                </a:solidFill>
              </a:rPr>
              <a:t>Lan</a:t>
            </a:r>
            <a:r>
              <a:rPr kumimoji="1" lang="en-US" altLang="zh-CN" sz="3600" dirty="0" smtClean="0">
                <a:solidFill>
                  <a:srgbClr val="F2F2F2"/>
                </a:solidFill>
              </a:rPr>
              <a:t> Xiao</a:t>
            </a:r>
          </a:p>
          <a:p>
            <a:pPr>
              <a:lnSpc>
                <a:spcPct val="90000"/>
              </a:lnSpc>
            </a:pPr>
            <a:r>
              <a:rPr kumimoji="1" lang="en-US" altLang="zh-CN" sz="3600" dirty="0" smtClean="0">
                <a:solidFill>
                  <a:srgbClr val="F2F2F2"/>
                </a:solidFill>
              </a:rPr>
              <a:t>Cui, Xi Wen</a:t>
            </a:r>
          </a:p>
          <a:p>
            <a:pPr>
              <a:lnSpc>
                <a:spcPct val="90000"/>
              </a:lnSpc>
            </a:pPr>
            <a:r>
              <a:rPr kumimoji="1" lang="en-US" altLang="zh-CN" sz="3600" dirty="0" smtClean="0">
                <a:solidFill>
                  <a:srgbClr val="F2F2F2"/>
                </a:solidFill>
              </a:rPr>
              <a:t>Wong, Fu </a:t>
            </a:r>
            <a:r>
              <a:rPr kumimoji="1" lang="en-US" altLang="zh-CN" sz="3600" dirty="0" err="1" smtClean="0">
                <a:solidFill>
                  <a:srgbClr val="F2F2F2"/>
                </a:solidFill>
              </a:rPr>
              <a:t>Tsz</a:t>
            </a:r>
            <a:r>
              <a:rPr kumimoji="1" lang="en-US" altLang="zh-CN" sz="3600" dirty="0" smtClean="0">
                <a:solidFill>
                  <a:srgbClr val="F2F2F2"/>
                </a:solidFill>
              </a:rPr>
              <a:t> </a:t>
            </a:r>
            <a:r>
              <a:rPr kumimoji="1" lang="en-US" altLang="zh-CN" sz="3600" dirty="0" err="1" smtClean="0">
                <a:solidFill>
                  <a:srgbClr val="F2F2F2"/>
                </a:solidFill>
              </a:rPr>
              <a:t>Lik</a:t>
            </a:r>
            <a:endParaRPr kumimoji="1" lang="en-US" altLang="zh-CN" sz="3600" dirty="0" smtClean="0">
              <a:solidFill>
                <a:srgbClr val="F2F2F2"/>
              </a:solidFill>
            </a:endParaRPr>
          </a:p>
          <a:p>
            <a:pPr>
              <a:lnSpc>
                <a:spcPct val="90000"/>
              </a:lnSpc>
            </a:pPr>
            <a:r>
              <a:rPr kumimoji="1" lang="en-US" altLang="zh-CN" sz="3600" dirty="0" err="1" smtClean="0">
                <a:solidFill>
                  <a:srgbClr val="F2F2F2"/>
                </a:solidFill>
              </a:rPr>
              <a:t>Kan</a:t>
            </a:r>
            <a:r>
              <a:rPr kumimoji="1" lang="en-US" altLang="zh-CN" sz="3600" dirty="0" smtClean="0">
                <a:solidFill>
                  <a:srgbClr val="F2F2F2"/>
                </a:solidFill>
              </a:rPr>
              <a:t>, Pak Ho</a:t>
            </a:r>
            <a:endParaRPr kumimoji="1" lang="zh-CN" altLang="en-US" sz="3600" dirty="0">
              <a:solidFill>
                <a:srgbClr val="F2F2F2"/>
              </a:solidFill>
            </a:endParaRPr>
          </a:p>
        </p:txBody>
      </p:sp>
    </p:spTree>
    <p:extLst>
      <p:ext uri="{BB962C8B-B14F-4D97-AF65-F5344CB8AC3E}">
        <p14:creationId xmlns:p14="http://schemas.microsoft.com/office/powerpoint/2010/main" val="289150297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11560" y="427311"/>
            <a:ext cx="6662712" cy="769441"/>
          </a:xfrm>
          <a:prstGeom prst="rect">
            <a:avLst/>
          </a:prstGeom>
          <a:noFill/>
        </p:spPr>
        <p:txBody>
          <a:bodyPr wrap="square" rtlCol="0">
            <a:spAutoFit/>
          </a:bodyPr>
          <a:lstStyle/>
          <a:p>
            <a:pPr algn="ctr"/>
            <a:r>
              <a:rPr kumimoji="1" lang="en-US" altLang="zh-CN" sz="4400" dirty="0">
                <a:solidFill>
                  <a:srgbClr val="F2F2F2"/>
                </a:solidFill>
              </a:rPr>
              <a:t>Why </a:t>
            </a:r>
            <a:r>
              <a:rPr kumimoji="1" lang="en-US" altLang="zh-CN" sz="4400" dirty="0" smtClean="0">
                <a:solidFill>
                  <a:srgbClr val="F2F2F2"/>
                </a:solidFill>
              </a:rPr>
              <a:t>NoT3r! ?</a:t>
            </a:r>
            <a:endParaRPr kumimoji="1" lang="zh-CN" altLang="en-US" sz="4400" dirty="0">
              <a:solidFill>
                <a:srgbClr val="F2F2F2"/>
              </a:solidFill>
            </a:endParaRPr>
          </a:p>
        </p:txBody>
      </p:sp>
      <p:sp>
        <p:nvSpPr>
          <p:cNvPr id="3" name="文本框 2"/>
          <p:cNvSpPr txBox="1"/>
          <p:nvPr/>
        </p:nvSpPr>
        <p:spPr>
          <a:xfrm>
            <a:off x="395536" y="1772816"/>
            <a:ext cx="7272808" cy="646331"/>
          </a:xfrm>
          <a:prstGeom prst="rect">
            <a:avLst/>
          </a:prstGeom>
          <a:noFill/>
        </p:spPr>
        <p:txBody>
          <a:bodyPr wrap="square" rtlCol="0">
            <a:spAutoFit/>
          </a:bodyPr>
          <a:lstStyle/>
          <a:p>
            <a:r>
              <a:rPr kumimoji="1" lang="en-US" altLang="zh-CN" sz="3600" dirty="0" smtClean="0">
                <a:solidFill>
                  <a:srgbClr val="F2F2F2"/>
                </a:solidFill>
              </a:rPr>
              <a:t>It’s user</a:t>
            </a:r>
            <a:r>
              <a:rPr kumimoji="1" lang="en-US" altLang="zh-CN" sz="3600" smtClean="0">
                <a:solidFill>
                  <a:srgbClr val="F2F2F2"/>
                </a:solidFill>
              </a:rPr>
              <a:t>-friendly, neat </a:t>
            </a:r>
            <a:r>
              <a:rPr kumimoji="1" lang="en-US" altLang="zh-CN" sz="3600" dirty="0" smtClean="0">
                <a:solidFill>
                  <a:srgbClr val="F2F2F2"/>
                </a:solidFill>
              </a:rPr>
              <a:t>and clean.</a:t>
            </a:r>
            <a:endParaRPr kumimoji="1" lang="zh-CN" altLang="en-US" sz="3600" dirty="0">
              <a:solidFill>
                <a:srgbClr val="F2F2F2"/>
              </a:solidFill>
            </a:endParaRPr>
          </a:p>
        </p:txBody>
      </p:sp>
      <p:pic>
        <p:nvPicPr>
          <p:cNvPr id="4" name="图片 3" descr="Menu_view.ps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2001044"/>
            <a:ext cx="3948337" cy="6858000"/>
          </a:xfrm>
          <a:prstGeom prst="rect">
            <a:avLst/>
          </a:prstGeom>
        </p:spPr>
      </p:pic>
      <p:pic>
        <p:nvPicPr>
          <p:cNvPr id="5" name="图片 4" descr="Edition_view.ps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4819" y="1992784"/>
            <a:ext cx="3948337" cy="6858000"/>
          </a:xfrm>
          <a:prstGeom prst="rect">
            <a:avLst/>
          </a:prstGeom>
        </p:spPr>
      </p:pic>
    </p:spTree>
    <p:extLst>
      <p:ext uri="{BB962C8B-B14F-4D97-AF65-F5344CB8AC3E}">
        <p14:creationId xmlns:p14="http://schemas.microsoft.com/office/powerpoint/2010/main" val="146888209"/>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971600" y="366440"/>
            <a:ext cx="7416824" cy="923330"/>
          </a:xfrm>
          <a:prstGeom prst="rect">
            <a:avLst/>
          </a:prstGeom>
          <a:noFill/>
        </p:spPr>
        <p:txBody>
          <a:bodyPr wrap="square" rtlCol="0">
            <a:spAutoFit/>
          </a:bodyPr>
          <a:lstStyle/>
          <a:p>
            <a:pPr algn="ctr"/>
            <a:r>
              <a:rPr kumimoji="1" lang="en-US" altLang="zh-CN" sz="5400" dirty="0" smtClean="0">
                <a:solidFill>
                  <a:srgbClr val="F2F2F2"/>
                </a:solidFill>
              </a:rPr>
              <a:t>We hope you like it!</a:t>
            </a:r>
            <a:endParaRPr kumimoji="1" lang="zh-CN" altLang="en-US" sz="5400" dirty="0">
              <a:solidFill>
                <a:srgbClr val="F2F2F2"/>
              </a:solidFill>
            </a:endParaRPr>
          </a:p>
        </p:txBody>
      </p:sp>
      <p:pic>
        <p:nvPicPr>
          <p:cNvPr id="3" name="图片 2" descr="ic_launch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864" y="3068960"/>
            <a:ext cx="2442445" cy="2442445"/>
          </a:xfrm>
          <a:prstGeom prst="rect">
            <a:avLst/>
          </a:prstGeom>
        </p:spPr>
      </p:pic>
      <p:sp>
        <p:nvSpPr>
          <p:cNvPr id="6" name="文本框 5"/>
          <p:cNvSpPr txBox="1"/>
          <p:nvPr/>
        </p:nvSpPr>
        <p:spPr>
          <a:xfrm>
            <a:off x="1111052" y="1939479"/>
            <a:ext cx="7416824" cy="769441"/>
          </a:xfrm>
          <a:prstGeom prst="rect">
            <a:avLst/>
          </a:prstGeom>
          <a:noFill/>
        </p:spPr>
        <p:txBody>
          <a:bodyPr wrap="square" rtlCol="0">
            <a:spAutoFit/>
          </a:bodyPr>
          <a:lstStyle/>
          <a:p>
            <a:pPr algn="ctr"/>
            <a:r>
              <a:rPr kumimoji="1" lang="en-US" altLang="zh-CN" sz="4400" dirty="0" smtClean="0">
                <a:solidFill>
                  <a:srgbClr val="F2F2F2"/>
                </a:solidFill>
              </a:rPr>
              <a:t>Thanks for listening!</a:t>
            </a:r>
            <a:endParaRPr kumimoji="1" lang="zh-CN" altLang="en-US" sz="4400" dirty="0">
              <a:solidFill>
                <a:srgbClr val="F2F2F2"/>
              </a:solidFill>
            </a:endParaRPr>
          </a:p>
        </p:txBody>
      </p:sp>
    </p:spTree>
    <p:extLst>
      <p:ext uri="{BB962C8B-B14F-4D97-AF65-F5344CB8AC3E}">
        <p14:creationId xmlns:p14="http://schemas.microsoft.com/office/powerpoint/2010/main" val="1000468617"/>
      </p:ext>
    </p:extLst>
  </p:cSld>
  <p:clrMapOvr>
    <a:masterClrMapping/>
  </p:clrMapOvr>
  <p:transition xmlns:p14="http://schemas.microsoft.com/office/powerpoint/2010/main" spd="slow">
    <p:push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2" name="图片 1" descr="homework_420w-420x0.jpg"/>
          <p:cNvPicPr>
            <a:picLocks noChangeAspect="1"/>
          </p:cNvPicPr>
          <p:nvPr/>
        </p:nvPicPr>
        <p:blipFill rotWithShape="1">
          <a:blip r:embed="rId4">
            <a:extLst>
              <a:ext uri="{28A0092B-C50C-407E-A947-70E740481C1C}">
                <a14:useLocalDpi xmlns:a14="http://schemas.microsoft.com/office/drawing/2010/main" val="0"/>
              </a:ext>
            </a:extLst>
          </a:blip>
          <a:srcRect r="6035"/>
          <a:stretch/>
        </p:blipFill>
        <p:spPr>
          <a:xfrm>
            <a:off x="395536" y="177178"/>
            <a:ext cx="3528392" cy="2587731"/>
          </a:xfrm>
          <a:prstGeom prst="rect">
            <a:avLst/>
          </a:prstGeom>
        </p:spPr>
      </p:pic>
      <p:pic>
        <p:nvPicPr>
          <p:cNvPr id="3" name="图片 2" descr="Valentine-Gifts-ideas-for-Boyfriend.jpg"/>
          <p:cNvPicPr>
            <a:picLocks noChangeAspect="1"/>
          </p:cNvPicPr>
          <p:nvPr/>
        </p:nvPicPr>
        <p:blipFill rotWithShape="1">
          <a:blip r:embed="rId5">
            <a:extLst>
              <a:ext uri="{28A0092B-C50C-407E-A947-70E740481C1C}">
                <a14:useLocalDpi xmlns:a14="http://schemas.microsoft.com/office/drawing/2010/main" val="0"/>
              </a:ext>
            </a:extLst>
          </a:blip>
          <a:srcRect l="3342" r="-8509"/>
          <a:stretch/>
        </p:blipFill>
        <p:spPr>
          <a:xfrm>
            <a:off x="4139952" y="177178"/>
            <a:ext cx="3698866" cy="2587731"/>
          </a:xfrm>
          <a:prstGeom prst="rect">
            <a:avLst/>
          </a:prstGeom>
        </p:spPr>
      </p:pic>
      <p:pic>
        <p:nvPicPr>
          <p:cNvPr id="4" name="图片 3" descr="images.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121" y="2924944"/>
            <a:ext cx="3506807" cy="2324100"/>
          </a:xfrm>
          <a:prstGeom prst="rect">
            <a:avLst/>
          </a:prstGeom>
        </p:spPr>
      </p:pic>
      <p:pic>
        <p:nvPicPr>
          <p:cNvPr id="5" name="图片 4" descr="people-in-gym-on-treadmill-running.jpg"/>
          <p:cNvPicPr>
            <a:picLocks noChangeAspect="1"/>
          </p:cNvPicPr>
          <p:nvPr/>
        </p:nvPicPr>
        <p:blipFill rotWithShape="1">
          <a:blip r:embed="rId7">
            <a:extLst>
              <a:ext uri="{28A0092B-C50C-407E-A947-70E740481C1C}">
                <a14:useLocalDpi xmlns:a14="http://schemas.microsoft.com/office/drawing/2010/main" val="0"/>
              </a:ext>
            </a:extLst>
          </a:blip>
          <a:srcRect r="6232" b="3614"/>
          <a:stretch/>
        </p:blipFill>
        <p:spPr>
          <a:xfrm>
            <a:off x="4139952" y="2909815"/>
            <a:ext cx="3409289" cy="2339229"/>
          </a:xfrm>
          <a:prstGeom prst="rect">
            <a:avLst/>
          </a:prstGeom>
        </p:spPr>
      </p:pic>
      <p:sp>
        <p:nvSpPr>
          <p:cNvPr id="6" name="文本框 5"/>
          <p:cNvSpPr txBox="1"/>
          <p:nvPr/>
        </p:nvSpPr>
        <p:spPr>
          <a:xfrm>
            <a:off x="395536" y="5805264"/>
            <a:ext cx="7153705" cy="854080"/>
          </a:xfrm>
          <a:prstGeom prst="rect">
            <a:avLst/>
          </a:prstGeom>
          <a:noFill/>
        </p:spPr>
        <p:txBody>
          <a:bodyPr wrap="square" rtlCol="0">
            <a:spAutoFit/>
          </a:bodyPr>
          <a:lstStyle/>
          <a:p>
            <a:pPr algn="ctr">
              <a:lnSpc>
                <a:spcPct val="90000"/>
              </a:lnSpc>
            </a:pPr>
            <a:r>
              <a:rPr kumimoji="1" lang="en-US" altLang="zh-CN" sz="5400" dirty="0" smtClean="0">
                <a:solidFill>
                  <a:srgbClr val="F2F2F2"/>
                </a:solidFill>
              </a:rPr>
              <a:t>How to balance?</a:t>
            </a:r>
            <a:endParaRPr kumimoji="1" lang="zh-CN" altLang="en-US" sz="5400" dirty="0">
              <a:solidFill>
                <a:srgbClr val="F2F2F2"/>
              </a:solidFill>
            </a:endParaRPr>
          </a:p>
        </p:txBody>
      </p:sp>
    </p:spTree>
    <p:extLst>
      <p:ext uri="{BB962C8B-B14F-4D97-AF65-F5344CB8AC3E}">
        <p14:creationId xmlns:p14="http://schemas.microsoft.com/office/powerpoint/2010/main" val="25812801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3" name="图片 2" descr="inspiration.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084" y="146649"/>
            <a:ext cx="3225800" cy="2346247"/>
          </a:xfrm>
          <a:prstGeom prst="rect">
            <a:avLst/>
          </a:prstGeom>
        </p:spPr>
      </p:pic>
      <p:pic>
        <p:nvPicPr>
          <p:cNvPr id="4" name="图片 3" descr="下载.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088" y="146649"/>
            <a:ext cx="3225800" cy="2346247"/>
          </a:xfrm>
          <a:prstGeom prst="rect">
            <a:avLst/>
          </a:prstGeom>
        </p:spPr>
      </p:pic>
      <p:pic>
        <p:nvPicPr>
          <p:cNvPr id="5" name="图片 4" descr="diary.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4434" y="2636912"/>
            <a:ext cx="3231449" cy="2552700"/>
          </a:xfrm>
          <a:prstGeom prst="rect">
            <a:avLst/>
          </a:prstGeom>
        </p:spPr>
      </p:pic>
      <p:pic>
        <p:nvPicPr>
          <p:cNvPr id="6" name="图片 5" descr="files.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4088" y="2614160"/>
            <a:ext cx="3225800" cy="2575452"/>
          </a:xfrm>
          <a:prstGeom prst="rect">
            <a:avLst/>
          </a:prstGeom>
        </p:spPr>
      </p:pic>
      <p:sp>
        <p:nvSpPr>
          <p:cNvPr id="7" name="文本框 6"/>
          <p:cNvSpPr txBox="1"/>
          <p:nvPr/>
        </p:nvSpPr>
        <p:spPr>
          <a:xfrm>
            <a:off x="1850084" y="5791658"/>
            <a:ext cx="6739804" cy="854080"/>
          </a:xfrm>
          <a:prstGeom prst="rect">
            <a:avLst/>
          </a:prstGeom>
          <a:noFill/>
        </p:spPr>
        <p:txBody>
          <a:bodyPr wrap="square" rtlCol="0">
            <a:spAutoFit/>
          </a:bodyPr>
          <a:lstStyle/>
          <a:p>
            <a:pPr algn="ctr">
              <a:lnSpc>
                <a:spcPct val="90000"/>
              </a:lnSpc>
            </a:pPr>
            <a:r>
              <a:rPr kumimoji="1" lang="en-US" altLang="zh-CN" sz="5400" dirty="0" smtClean="0">
                <a:solidFill>
                  <a:srgbClr val="F2F2F2"/>
                </a:solidFill>
              </a:rPr>
              <a:t>How can I remember?</a:t>
            </a:r>
            <a:endParaRPr kumimoji="1" lang="zh-CN" altLang="en-US" sz="5400" dirty="0">
              <a:solidFill>
                <a:srgbClr val="F2F2F2"/>
              </a:solidFill>
            </a:endParaRPr>
          </a:p>
        </p:txBody>
      </p:sp>
    </p:spTree>
    <p:extLst>
      <p:ext uri="{BB962C8B-B14F-4D97-AF65-F5344CB8AC3E}">
        <p14:creationId xmlns:p14="http://schemas.microsoft.com/office/powerpoint/2010/main" val="468434230"/>
      </p:ext>
    </p:extLst>
  </p:cSld>
  <p:clrMapOvr>
    <a:masterClrMapping/>
  </p:clrMapOvr>
  <p:transition xmlns:p14="http://schemas.microsoft.com/office/powerpoint/2010/main" spd="slow">
    <p:push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619672" y="206053"/>
            <a:ext cx="6552728" cy="923330"/>
          </a:xfrm>
          <a:prstGeom prst="rect">
            <a:avLst/>
          </a:prstGeom>
          <a:noFill/>
        </p:spPr>
        <p:txBody>
          <a:bodyPr wrap="square" rtlCol="0">
            <a:spAutoFit/>
          </a:bodyPr>
          <a:lstStyle/>
          <a:p>
            <a:pPr algn="ctr"/>
            <a:r>
              <a:rPr kumimoji="1" lang="en-US" altLang="zh-CN" sz="5400" dirty="0" smtClean="0">
                <a:solidFill>
                  <a:srgbClr val="F2F2F2"/>
                </a:solidFill>
              </a:rPr>
              <a:t>Not3r!</a:t>
            </a:r>
            <a:endParaRPr kumimoji="1" lang="zh-CN" altLang="en-US" sz="5400" dirty="0">
              <a:solidFill>
                <a:srgbClr val="F2F2F2"/>
              </a:solidFill>
            </a:endParaRPr>
          </a:p>
        </p:txBody>
      </p:sp>
      <p:sp>
        <p:nvSpPr>
          <p:cNvPr id="3" name="文本框 2"/>
          <p:cNvSpPr txBox="1"/>
          <p:nvPr/>
        </p:nvSpPr>
        <p:spPr>
          <a:xfrm>
            <a:off x="899592" y="1988840"/>
            <a:ext cx="4392488" cy="707886"/>
          </a:xfrm>
          <a:prstGeom prst="rect">
            <a:avLst/>
          </a:prstGeom>
          <a:noFill/>
        </p:spPr>
        <p:txBody>
          <a:bodyPr wrap="square" rtlCol="0">
            <a:spAutoFit/>
          </a:bodyPr>
          <a:lstStyle/>
          <a:p>
            <a:pPr algn="ctr"/>
            <a:r>
              <a:rPr kumimoji="1" lang="en-US" altLang="zh-CN" sz="4000" b="1" dirty="0" smtClean="0">
                <a:solidFill>
                  <a:srgbClr val="F2F2F2"/>
                </a:solidFill>
              </a:rPr>
              <a:t>Notes</a:t>
            </a:r>
            <a:endParaRPr kumimoji="1" lang="zh-CN" altLang="en-US" sz="4000" b="1" dirty="0">
              <a:solidFill>
                <a:srgbClr val="F2F2F2"/>
              </a:solidFill>
            </a:endParaRPr>
          </a:p>
        </p:txBody>
      </p:sp>
      <p:sp>
        <p:nvSpPr>
          <p:cNvPr id="4" name="文本框 3"/>
          <p:cNvSpPr txBox="1"/>
          <p:nvPr/>
        </p:nvSpPr>
        <p:spPr>
          <a:xfrm>
            <a:off x="2339752" y="2561897"/>
            <a:ext cx="1368152" cy="923330"/>
          </a:xfrm>
          <a:prstGeom prst="rect">
            <a:avLst/>
          </a:prstGeom>
          <a:noFill/>
        </p:spPr>
        <p:txBody>
          <a:bodyPr wrap="square" rtlCol="0">
            <a:spAutoFit/>
          </a:bodyPr>
          <a:lstStyle/>
          <a:p>
            <a:pPr algn="ctr"/>
            <a:r>
              <a:rPr kumimoji="1" lang="en-US" altLang="zh-CN" sz="5400" b="1" dirty="0">
                <a:solidFill>
                  <a:srgbClr val="F2F2F2"/>
                </a:solidFill>
              </a:rPr>
              <a:t>+</a:t>
            </a:r>
            <a:endParaRPr kumimoji="1" lang="zh-CN" altLang="en-US" sz="5400" b="1" dirty="0">
              <a:solidFill>
                <a:srgbClr val="F2F2F2"/>
              </a:solidFill>
            </a:endParaRPr>
          </a:p>
        </p:txBody>
      </p:sp>
      <p:sp>
        <p:nvSpPr>
          <p:cNvPr id="5" name="文本框 4"/>
          <p:cNvSpPr txBox="1"/>
          <p:nvPr/>
        </p:nvSpPr>
        <p:spPr>
          <a:xfrm>
            <a:off x="827584" y="3426742"/>
            <a:ext cx="4536504" cy="707886"/>
          </a:xfrm>
          <a:prstGeom prst="rect">
            <a:avLst/>
          </a:prstGeom>
          <a:noFill/>
        </p:spPr>
        <p:txBody>
          <a:bodyPr wrap="square" rtlCol="0">
            <a:spAutoFit/>
          </a:bodyPr>
          <a:lstStyle/>
          <a:p>
            <a:pPr algn="ctr"/>
            <a:r>
              <a:rPr kumimoji="1" lang="en-US" altLang="zh-CN" sz="4000" b="1" dirty="0" smtClean="0">
                <a:solidFill>
                  <a:srgbClr val="F2F2F2"/>
                </a:solidFill>
              </a:rPr>
              <a:t>Todo</a:t>
            </a:r>
            <a:endParaRPr kumimoji="1" lang="zh-CN" altLang="en-US" sz="4000" b="1" dirty="0">
              <a:solidFill>
                <a:srgbClr val="F2F2F2"/>
              </a:solidFill>
            </a:endParaRPr>
          </a:p>
        </p:txBody>
      </p:sp>
      <p:sp>
        <p:nvSpPr>
          <p:cNvPr id="6" name="文本框 5"/>
          <p:cNvSpPr txBox="1"/>
          <p:nvPr/>
        </p:nvSpPr>
        <p:spPr>
          <a:xfrm>
            <a:off x="2807804" y="4093330"/>
            <a:ext cx="540060" cy="923330"/>
          </a:xfrm>
          <a:prstGeom prst="rect">
            <a:avLst/>
          </a:prstGeom>
          <a:noFill/>
        </p:spPr>
        <p:txBody>
          <a:bodyPr wrap="square" rtlCol="0">
            <a:spAutoFit/>
          </a:bodyPr>
          <a:lstStyle/>
          <a:p>
            <a:pPr algn="ctr"/>
            <a:r>
              <a:rPr kumimoji="1" lang="en-US" altLang="zh-CN" sz="5400" b="1" dirty="0" smtClean="0">
                <a:solidFill>
                  <a:srgbClr val="F2F2F2"/>
                </a:solidFill>
              </a:rPr>
              <a:t>+</a:t>
            </a:r>
            <a:endParaRPr kumimoji="1" lang="zh-CN" altLang="en-US" sz="5400" b="1" dirty="0">
              <a:solidFill>
                <a:srgbClr val="F2F2F2"/>
              </a:solidFill>
            </a:endParaRPr>
          </a:p>
        </p:txBody>
      </p:sp>
      <p:sp>
        <p:nvSpPr>
          <p:cNvPr id="7" name="文本框 6"/>
          <p:cNvSpPr txBox="1"/>
          <p:nvPr/>
        </p:nvSpPr>
        <p:spPr>
          <a:xfrm>
            <a:off x="1403648" y="5043040"/>
            <a:ext cx="3744416" cy="1323439"/>
          </a:xfrm>
          <a:prstGeom prst="rect">
            <a:avLst/>
          </a:prstGeom>
          <a:noFill/>
        </p:spPr>
        <p:txBody>
          <a:bodyPr wrap="square" rtlCol="0">
            <a:spAutoFit/>
          </a:bodyPr>
          <a:lstStyle/>
          <a:p>
            <a:pPr algn="ctr"/>
            <a:r>
              <a:rPr kumimoji="1" lang="en-US" altLang="zh-CN" sz="4000" b="1" dirty="0" smtClean="0">
                <a:solidFill>
                  <a:srgbClr val="F2F2F2"/>
                </a:solidFill>
              </a:rPr>
              <a:t>Many awesome features</a:t>
            </a:r>
            <a:endParaRPr kumimoji="1" lang="zh-CN" altLang="en-US" sz="4000" b="1" dirty="0">
              <a:solidFill>
                <a:srgbClr val="F2F2F2"/>
              </a:solidFill>
            </a:endParaRPr>
          </a:p>
        </p:txBody>
      </p:sp>
      <p:sp>
        <p:nvSpPr>
          <p:cNvPr id="8" name="文本框 7"/>
          <p:cNvSpPr txBox="1"/>
          <p:nvPr/>
        </p:nvSpPr>
        <p:spPr>
          <a:xfrm>
            <a:off x="1691680" y="1846150"/>
            <a:ext cx="1008112" cy="923330"/>
          </a:xfrm>
          <a:prstGeom prst="rect">
            <a:avLst/>
          </a:prstGeom>
          <a:noFill/>
        </p:spPr>
        <p:txBody>
          <a:bodyPr wrap="square" rtlCol="0">
            <a:spAutoFit/>
          </a:bodyPr>
          <a:lstStyle/>
          <a:p>
            <a:r>
              <a:rPr kumimoji="1" lang="en-US" altLang="zh-CN" sz="5400" b="1" dirty="0" smtClean="0">
                <a:solidFill>
                  <a:srgbClr val="F2F2F2"/>
                </a:solidFill>
              </a:rPr>
              <a:t>=</a:t>
            </a:r>
            <a:endParaRPr kumimoji="1" lang="zh-CN" altLang="en-US" sz="5400" b="1" dirty="0">
              <a:solidFill>
                <a:srgbClr val="F2F2F2"/>
              </a:solidFill>
            </a:endParaRPr>
          </a:p>
        </p:txBody>
      </p:sp>
      <p:pic>
        <p:nvPicPr>
          <p:cNvPr id="9" name="图片 8" descr="main_view.ps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1912" y="1340768"/>
            <a:ext cx="3605306" cy="5986449"/>
          </a:xfrm>
          <a:prstGeom prst="rect">
            <a:avLst/>
          </a:prstGeom>
        </p:spPr>
      </p:pic>
    </p:spTree>
    <p:extLst>
      <p:ext uri="{BB962C8B-B14F-4D97-AF65-F5344CB8AC3E}">
        <p14:creationId xmlns:p14="http://schemas.microsoft.com/office/powerpoint/2010/main" val="3229342343"/>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11560" y="0"/>
            <a:ext cx="6696744" cy="1323439"/>
          </a:xfrm>
          <a:prstGeom prst="rect">
            <a:avLst/>
          </a:prstGeom>
          <a:noFill/>
        </p:spPr>
        <p:txBody>
          <a:bodyPr wrap="square" rtlCol="0">
            <a:spAutoFit/>
          </a:bodyPr>
          <a:lstStyle/>
          <a:p>
            <a:pPr algn="ctr"/>
            <a:r>
              <a:rPr kumimoji="1" lang="en-US" altLang="zh-CN" sz="4000" dirty="0">
                <a:solidFill>
                  <a:schemeClr val="bg1">
                    <a:lumMod val="95000"/>
                  </a:schemeClr>
                </a:solidFill>
              </a:rPr>
              <a:t>Create and edit the notes with </a:t>
            </a:r>
            <a:r>
              <a:rPr kumimoji="1" lang="en-US" altLang="zh-CN" sz="4000" dirty="0" smtClean="0">
                <a:solidFill>
                  <a:schemeClr val="bg1">
                    <a:lumMod val="95000"/>
                  </a:schemeClr>
                </a:solidFill>
              </a:rPr>
              <a:t> </a:t>
            </a:r>
            <a:r>
              <a:rPr kumimoji="1" lang="en-US" altLang="zh-CN" sz="4000" dirty="0">
                <a:solidFill>
                  <a:schemeClr val="bg1">
                    <a:lumMod val="95000"/>
                  </a:schemeClr>
                </a:solidFill>
              </a:rPr>
              <a:t>images or audio files</a:t>
            </a:r>
            <a:endParaRPr kumimoji="1" lang="zh-CN" altLang="en-US" sz="4000" dirty="0">
              <a:solidFill>
                <a:schemeClr val="bg1">
                  <a:lumMod val="95000"/>
                </a:schemeClr>
              </a:solidFill>
            </a:endParaRPr>
          </a:p>
        </p:txBody>
      </p:sp>
      <p:pic>
        <p:nvPicPr>
          <p:cNvPr id="4" name="图片 3" descr="Edition_view.ps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1323439"/>
            <a:ext cx="5439072" cy="8920004"/>
          </a:xfrm>
          <a:prstGeom prst="rect">
            <a:avLst/>
          </a:prstGeom>
        </p:spPr>
      </p:pic>
    </p:spTree>
    <p:extLst>
      <p:ext uri="{BB962C8B-B14F-4D97-AF65-F5344CB8AC3E}">
        <p14:creationId xmlns:p14="http://schemas.microsoft.com/office/powerpoint/2010/main" val="847893543"/>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83568" y="201340"/>
            <a:ext cx="6696744" cy="1077218"/>
          </a:xfrm>
          <a:prstGeom prst="rect">
            <a:avLst/>
          </a:prstGeom>
          <a:noFill/>
        </p:spPr>
        <p:txBody>
          <a:bodyPr wrap="square" rtlCol="0">
            <a:spAutoFit/>
          </a:bodyPr>
          <a:lstStyle/>
          <a:p>
            <a:pPr algn="ctr"/>
            <a:r>
              <a:rPr kumimoji="1" lang="en-US" altLang="zh-CN" sz="3200" dirty="0">
                <a:solidFill>
                  <a:srgbClr val="F2F2F2"/>
                </a:solidFill>
              </a:rPr>
              <a:t>Tag the notes with different </a:t>
            </a:r>
            <a:r>
              <a:rPr kumimoji="1" lang="en-US" altLang="zh-CN" sz="3200" dirty="0" smtClean="0">
                <a:solidFill>
                  <a:srgbClr val="F2F2F2"/>
                </a:solidFill>
              </a:rPr>
              <a:t>colors and </a:t>
            </a:r>
            <a:r>
              <a:rPr kumimoji="1" lang="en-US" altLang="zh-CN" sz="3200" dirty="0" smtClean="0">
                <a:solidFill>
                  <a:srgbClr val="F2F2F2"/>
                </a:solidFill>
              </a:rPr>
              <a:t>Filter </a:t>
            </a:r>
            <a:r>
              <a:rPr kumimoji="1" lang="en-US" altLang="zh-CN" sz="3200" dirty="0">
                <a:solidFill>
                  <a:srgbClr val="F2F2F2"/>
                </a:solidFill>
              </a:rPr>
              <a:t>your notes by tags</a:t>
            </a:r>
            <a:endParaRPr kumimoji="1" lang="zh-CN" altLang="en-US" sz="3200" dirty="0">
              <a:solidFill>
                <a:srgbClr val="F2F2F2"/>
              </a:solidFill>
            </a:endParaRPr>
          </a:p>
        </p:txBody>
      </p:sp>
      <p:pic>
        <p:nvPicPr>
          <p:cNvPr id="4" name="图片 3" descr="Menu_view.ps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1112550"/>
            <a:ext cx="5783561" cy="10045663"/>
          </a:xfrm>
          <a:prstGeom prst="rect">
            <a:avLst/>
          </a:prstGeom>
        </p:spPr>
      </p:pic>
    </p:spTree>
    <p:extLst>
      <p:ext uri="{BB962C8B-B14F-4D97-AF65-F5344CB8AC3E}">
        <p14:creationId xmlns:p14="http://schemas.microsoft.com/office/powerpoint/2010/main" val="473705248"/>
      </p:ext>
    </p:extLst>
  </p:cSld>
  <p:clrMapOvr>
    <a:masterClrMapping/>
  </p:clrMapOvr>
  <p:transition xmlns:p14="http://schemas.microsoft.com/office/powerpoint/2010/main" spd="slow">
    <p:push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735796" y="343000"/>
            <a:ext cx="3672408" cy="769441"/>
          </a:xfrm>
          <a:prstGeom prst="rect">
            <a:avLst/>
          </a:prstGeom>
          <a:noFill/>
        </p:spPr>
        <p:txBody>
          <a:bodyPr wrap="square" rtlCol="0">
            <a:spAutoFit/>
          </a:bodyPr>
          <a:lstStyle/>
          <a:p>
            <a:pPr algn="ctr"/>
            <a:r>
              <a:rPr kumimoji="1" lang="en-US" altLang="zh-CN" sz="4400" dirty="0" smtClean="0">
                <a:solidFill>
                  <a:srgbClr val="F2F2F2"/>
                </a:solidFill>
              </a:rPr>
              <a:t>Alarm clock</a:t>
            </a:r>
            <a:endParaRPr kumimoji="1" lang="zh-CN" altLang="en-US" sz="4400" dirty="0">
              <a:solidFill>
                <a:srgbClr val="F2F2F2"/>
              </a:solidFill>
            </a:endParaRPr>
          </a:p>
        </p:txBody>
      </p:sp>
      <p:pic>
        <p:nvPicPr>
          <p:cNvPr id="6" name="图片 5" descr="main_view.ps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076" y="1111449"/>
            <a:ext cx="6408712" cy="10780870"/>
          </a:xfrm>
          <a:prstGeom prst="rect">
            <a:avLst/>
          </a:prstGeom>
        </p:spPr>
      </p:pic>
      <p:sp>
        <p:nvSpPr>
          <p:cNvPr id="7" name="左箭头 6"/>
          <p:cNvSpPr/>
          <p:nvPr/>
        </p:nvSpPr>
        <p:spPr>
          <a:xfrm>
            <a:off x="6408204" y="4077072"/>
            <a:ext cx="1785268" cy="406648"/>
          </a:xfrm>
          <a:prstGeom prst="left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8" name="左箭头 7"/>
          <p:cNvSpPr/>
          <p:nvPr/>
        </p:nvSpPr>
        <p:spPr>
          <a:xfrm>
            <a:off x="6384292" y="4725144"/>
            <a:ext cx="1809180" cy="432048"/>
          </a:xfrm>
          <a:prstGeom prst="left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
        <p:nvSpPr>
          <p:cNvPr id="9" name="矩形 8"/>
          <p:cNvSpPr/>
          <p:nvPr/>
        </p:nvSpPr>
        <p:spPr>
          <a:xfrm>
            <a:off x="5724128" y="3958456"/>
            <a:ext cx="504056" cy="1296144"/>
          </a:xfrm>
          <a:prstGeom prst="rect">
            <a:avLst/>
          </a:prstGeom>
          <a:no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226020488"/>
      </p:ext>
    </p:extLst>
  </p:cSld>
  <p:clrMapOvr>
    <a:masterClrMapping/>
  </p:clrMapOvr>
  <p:transition xmlns:p14="http://schemas.microsoft.com/office/powerpoint/2010/main" spd="slow">
    <p:push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16484" y="332656"/>
            <a:ext cx="3600400" cy="769441"/>
          </a:xfrm>
          <a:prstGeom prst="rect">
            <a:avLst/>
          </a:prstGeom>
          <a:noFill/>
        </p:spPr>
        <p:txBody>
          <a:bodyPr wrap="square" rtlCol="0">
            <a:spAutoFit/>
          </a:bodyPr>
          <a:lstStyle/>
          <a:p>
            <a:pPr algn="ctr"/>
            <a:r>
              <a:rPr kumimoji="1" lang="en-US" altLang="zh-CN" sz="4400" dirty="0" smtClean="0">
                <a:solidFill>
                  <a:srgbClr val="F2F2F2"/>
                </a:solidFill>
              </a:rPr>
              <a:t>Sharing</a:t>
            </a:r>
            <a:endParaRPr kumimoji="1" lang="zh-CN" altLang="en-US" sz="4400" dirty="0">
              <a:solidFill>
                <a:srgbClr val="F2F2F2"/>
              </a:solidFill>
            </a:endParaRPr>
          </a:p>
        </p:txBody>
      </p:sp>
      <p:sp>
        <p:nvSpPr>
          <p:cNvPr id="3" name="文本框 2"/>
          <p:cNvSpPr txBox="1"/>
          <p:nvPr/>
        </p:nvSpPr>
        <p:spPr>
          <a:xfrm>
            <a:off x="5005288" y="332656"/>
            <a:ext cx="3600400" cy="769441"/>
          </a:xfrm>
          <a:prstGeom prst="rect">
            <a:avLst/>
          </a:prstGeom>
          <a:noFill/>
        </p:spPr>
        <p:txBody>
          <a:bodyPr wrap="square" rtlCol="0">
            <a:spAutoFit/>
          </a:bodyPr>
          <a:lstStyle/>
          <a:p>
            <a:pPr algn="ctr"/>
            <a:r>
              <a:rPr kumimoji="1" lang="en-US" altLang="zh-CN" sz="4400" dirty="0" smtClean="0">
                <a:solidFill>
                  <a:srgbClr val="F2F2F2"/>
                </a:solidFill>
              </a:rPr>
              <a:t>Searching</a:t>
            </a:r>
            <a:endParaRPr kumimoji="1" lang="zh-CN" altLang="en-US" sz="4400" dirty="0">
              <a:solidFill>
                <a:srgbClr val="F2F2F2"/>
              </a:solidFill>
            </a:endParaRPr>
          </a:p>
        </p:txBody>
      </p:sp>
      <p:pic>
        <p:nvPicPr>
          <p:cNvPr id="4" name="图片 3" descr="Facebook_icon_201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916832"/>
            <a:ext cx="1823864" cy="1823864"/>
          </a:xfrm>
          <a:prstGeom prst="rect">
            <a:avLst/>
          </a:prstGeom>
        </p:spPr>
      </p:pic>
      <p:pic>
        <p:nvPicPr>
          <p:cNvPr id="5" name="图片 4" descr="twitter_logo1-Cop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448" y="1916832"/>
            <a:ext cx="1824608" cy="1823864"/>
          </a:xfrm>
          <a:prstGeom prst="rect">
            <a:avLst/>
          </a:prstGeom>
        </p:spPr>
      </p:pic>
      <p:pic>
        <p:nvPicPr>
          <p:cNvPr id="7" name="图片 6" descr="gmail_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052" y="4077072"/>
            <a:ext cx="1829544" cy="1811040"/>
          </a:xfrm>
          <a:prstGeom prst="rect">
            <a:avLst/>
          </a:prstGeom>
        </p:spPr>
      </p:pic>
      <p:pic>
        <p:nvPicPr>
          <p:cNvPr id="8" name="图片 7" descr="dropbox_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4448" y="4077072"/>
            <a:ext cx="1955056" cy="1955056"/>
          </a:xfrm>
          <a:prstGeom prst="rect">
            <a:avLst/>
          </a:prstGeom>
        </p:spPr>
      </p:pic>
      <p:pic>
        <p:nvPicPr>
          <p:cNvPr id="9" name="图片 8" descr="main_view.psd"/>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9056" y="1102097"/>
            <a:ext cx="5509592" cy="9569797"/>
          </a:xfrm>
          <a:prstGeom prst="rect">
            <a:avLst/>
          </a:prstGeom>
        </p:spPr>
      </p:pic>
      <p:sp>
        <p:nvSpPr>
          <p:cNvPr id="10" name="矩形 9"/>
          <p:cNvSpPr/>
          <p:nvPr/>
        </p:nvSpPr>
        <p:spPr>
          <a:xfrm>
            <a:off x="7767860" y="3085976"/>
            <a:ext cx="432048" cy="398140"/>
          </a:xfrm>
          <a:prstGeom prst="rect">
            <a:avLst/>
          </a:prstGeom>
          <a:no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1" name="左箭头 10"/>
          <p:cNvSpPr/>
          <p:nvPr/>
        </p:nvSpPr>
        <p:spPr>
          <a:xfrm>
            <a:off x="8244408" y="3090168"/>
            <a:ext cx="792088" cy="288032"/>
          </a:xfrm>
          <a:prstGeom prst="leftArrow">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38452603"/>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611560" y="427311"/>
            <a:ext cx="6662712" cy="769441"/>
          </a:xfrm>
          <a:prstGeom prst="rect">
            <a:avLst/>
          </a:prstGeom>
          <a:noFill/>
        </p:spPr>
        <p:txBody>
          <a:bodyPr wrap="square" rtlCol="0">
            <a:spAutoFit/>
          </a:bodyPr>
          <a:lstStyle/>
          <a:p>
            <a:pPr algn="ctr"/>
            <a:r>
              <a:rPr kumimoji="1" lang="en-US" altLang="zh-CN" sz="4400" dirty="0">
                <a:solidFill>
                  <a:srgbClr val="F2F2F2"/>
                </a:solidFill>
              </a:rPr>
              <a:t>Why </a:t>
            </a:r>
            <a:r>
              <a:rPr kumimoji="1" lang="en-US" altLang="zh-CN" sz="4400" dirty="0" smtClean="0">
                <a:solidFill>
                  <a:srgbClr val="F2F2F2"/>
                </a:solidFill>
              </a:rPr>
              <a:t>a note + to-do app?</a:t>
            </a:r>
            <a:endParaRPr kumimoji="1" lang="zh-CN" altLang="en-US" sz="4400" dirty="0">
              <a:solidFill>
                <a:srgbClr val="F2F2F2"/>
              </a:solidFill>
            </a:endParaRPr>
          </a:p>
        </p:txBody>
      </p:sp>
      <p:sp>
        <p:nvSpPr>
          <p:cNvPr id="4" name="文本框 3"/>
          <p:cNvSpPr txBox="1"/>
          <p:nvPr/>
        </p:nvSpPr>
        <p:spPr>
          <a:xfrm>
            <a:off x="395536" y="1772816"/>
            <a:ext cx="7272808" cy="646331"/>
          </a:xfrm>
          <a:prstGeom prst="rect">
            <a:avLst/>
          </a:prstGeom>
          <a:noFill/>
        </p:spPr>
        <p:txBody>
          <a:bodyPr wrap="square" rtlCol="0">
            <a:spAutoFit/>
          </a:bodyPr>
          <a:lstStyle/>
          <a:p>
            <a:r>
              <a:rPr kumimoji="1" lang="en-US" altLang="zh-CN" sz="3600" dirty="0" smtClean="0">
                <a:solidFill>
                  <a:srgbClr val="F2F2F2"/>
                </a:solidFill>
              </a:rPr>
              <a:t>The majority of people will need one. </a:t>
            </a:r>
            <a:endParaRPr kumimoji="1" lang="zh-CN" altLang="en-US" sz="3600" dirty="0">
              <a:solidFill>
                <a:srgbClr val="F2F2F2"/>
              </a:solidFill>
            </a:endParaRPr>
          </a:p>
        </p:txBody>
      </p:sp>
      <p:pic>
        <p:nvPicPr>
          <p:cNvPr id="5" name="图片 4" descr="many_people.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2712876"/>
            <a:ext cx="5256584" cy="3485344"/>
          </a:xfrm>
          <a:prstGeom prst="rect">
            <a:avLst/>
          </a:prstGeom>
        </p:spPr>
      </p:pic>
    </p:spTree>
    <p:extLst>
      <p:ext uri="{BB962C8B-B14F-4D97-AF65-F5344CB8AC3E}">
        <p14:creationId xmlns:p14="http://schemas.microsoft.com/office/powerpoint/2010/main" val="415213864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2686</TotalTime>
  <Words>545</Words>
  <Application>Microsoft Macintosh PowerPoint</Application>
  <PresentationFormat>全屏显示(4:3)</PresentationFormat>
  <Paragraphs>54</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Not3r!</dc:title>
  <dc:creator>xu</dc:creator>
  <cp:lastModifiedBy>xu</cp:lastModifiedBy>
  <cp:revision>40</cp:revision>
  <dcterms:created xsi:type="dcterms:W3CDTF">2014-02-17T07:35:51Z</dcterms:created>
  <dcterms:modified xsi:type="dcterms:W3CDTF">2014-02-19T12:37:23Z</dcterms:modified>
</cp:coreProperties>
</file>