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8"/>
  </p:notesMasterIdLst>
  <p:sldIdLst>
    <p:sldId id="3825" r:id="rId5"/>
    <p:sldId id="3826" r:id="rId6"/>
    <p:sldId id="3827" r:id="rId7"/>
    <p:sldId id="3835" r:id="rId8"/>
    <p:sldId id="3842" r:id="rId9"/>
    <p:sldId id="3841" r:id="rId10"/>
    <p:sldId id="3836" r:id="rId11"/>
    <p:sldId id="3840" r:id="rId12"/>
    <p:sldId id="3839" r:id="rId13"/>
    <p:sldId id="3838" r:id="rId14"/>
    <p:sldId id="3837" r:id="rId15"/>
    <p:sldId id="3791" r:id="rId16"/>
    <p:sldId id="38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19/10/2023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Group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19/10/2023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Group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Median House Price Trends In Various US Cities Over Time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Jun Leng Tan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19/10/2023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/>
              <a:t>Group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E0E44-AB20-46DE-BD79-1C8FF7BB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61716" y="957954"/>
            <a:ext cx="6574237" cy="4942091"/>
          </a:xfrm>
        </p:spPr>
      </p:pic>
    </p:spTree>
    <p:extLst>
      <p:ext uri="{BB962C8B-B14F-4D97-AF65-F5344CB8AC3E}">
        <p14:creationId xmlns:p14="http://schemas.microsoft.com/office/powerpoint/2010/main" val="95495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About the datasets used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Smooth vs raw data sets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House price trends in different sized cities</a:t>
            </a:r>
          </a:p>
          <a:p>
            <a:pPr marL="0" indent="0">
              <a:buNone/>
            </a:pPr>
            <a:r>
              <a:rPr lang="en-US" b="1" dirty="0"/>
              <a:t>House price trend before and during covid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/>
              <a:t>Group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84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/>
              <a:t>Group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049E0E44-AB20-46DE-BD79-1C8FF7BB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716" y="938925"/>
            <a:ext cx="6574237" cy="4980149"/>
          </a:xfr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19/10/2023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Group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2752344"/>
          </a:xfrm>
        </p:spPr>
        <p:txBody>
          <a:bodyPr>
            <a:normAutofit/>
          </a:bodyPr>
          <a:lstStyle/>
          <a:p>
            <a:r>
              <a:rPr lang="en-US" dirty="0"/>
              <a:t>Presenters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Wassim </a:t>
            </a:r>
            <a:r>
              <a:rPr lang="en-US" sz="1800" dirty="0" err="1"/>
              <a:t>Deen</a:t>
            </a:r>
            <a:endParaRPr lang="en-US" sz="1800" dirty="0"/>
          </a:p>
          <a:p>
            <a:pPr>
              <a:spcBef>
                <a:spcPts val="3000"/>
              </a:spcBef>
            </a:pPr>
            <a:r>
              <a:rPr lang="en-US" sz="1800" dirty="0"/>
              <a:t>Gabriel Adriano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Jun Leng Tan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About the datasets used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Smooth vs raw data sets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House price trends in different sized cities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House price trend before and during covid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/>
              <a:t>Group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About the datasets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major tables</a:t>
            </a:r>
          </a:p>
          <a:p>
            <a:pPr marL="457200" indent="-457200">
              <a:buAutoNum type="arabicPeriod"/>
            </a:pPr>
            <a:r>
              <a:rPr lang="en-US" dirty="0"/>
              <a:t>SSSM</a:t>
            </a:r>
          </a:p>
          <a:p>
            <a:pPr marL="457200" indent="-457200">
              <a:buAutoNum type="arabicPeriod"/>
            </a:pPr>
            <a:r>
              <a:rPr lang="en-US" dirty="0"/>
              <a:t>SRSM</a:t>
            </a:r>
          </a:p>
          <a:p>
            <a:pPr marL="457200" indent="-457200">
              <a:buAutoNum type="arabicPeriod"/>
            </a:pPr>
            <a:r>
              <a:rPr lang="en-US" dirty="0"/>
              <a:t>ISSM</a:t>
            </a:r>
          </a:p>
          <a:p>
            <a:pPr marL="457200" indent="-457200">
              <a:buAutoNum type="arabicPeriod"/>
            </a:pPr>
            <a:r>
              <a:rPr lang="en-US" dirty="0"/>
              <a:t>IRSM</a:t>
            </a:r>
          </a:p>
          <a:p>
            <a:r>
              <a:rPr lang="en-US" dirty="0"/>
              <a:t>(between 62,000 to 90,000 rows)</a:t>
            </a:r>
          </a:p>
          <a:p>
            <a:endParaRPr lang="en-US" dirty="0"/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19/10/2023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/>
              <a:t>Group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About the datasets used</a:t>
            </a:r>
          </a:p>
          <a:p>
            <a:pPr marL="0" indent="0">
              <a:buNone/>
            </a:pPr>
            <a:r>
              <a:rPr lang="en-US" b="1" dirty="0"/>
              <a:t>Smooth vs raw data sets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House price trends in different sized cities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House price trend before and during covid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/>
              <a:t>Group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70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19/10/2023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/>
              <a:t>Group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E0E44-AB20-46DE-BD79-1C8FF7BB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05247" y="709619"/>
            <a:ext cx="4077647" cy="3028509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3A24456-6292-4D50-829B-D6DA5D3FF5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48833" y="724736"/>
            <a:ext cx="4057293" cy="30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4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19/10/2023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E0E44-AB20-46DE-BD79-1C8FF7BB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542576" y="770078"/>
            <a:ext cx="4077647" cy="3073501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3A24456-6292-4D50-829B-D6DA5D3FF5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6177" y="770078"/>
            <a:ext cx="4057293" cy="30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5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About the datasets used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Smooth vs raw data sets </a:t>
            </a:r>
          </a:p>
          <a:p>
            <a:pPr marL="0" indent="0">
              <a:buNone/>
            </a:pPr>
            <a:r>
              <a:rPr lang="en-US" b="1" dirty="0"/>
              <a:t>House price trends in different sized cities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House price trend before and during covid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19/10/2023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/>
              <a:t>Group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37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19/10/2023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/>
              <a:t>Group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E0E44-AB20-46DE-BD79-1C8FF7BB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40111" y="847570"/>
            <a:ext cx="8311777" cy="5162860"/>
          </a:xfrm>
        </p:spPr>
      </p:pic>
    </p:spTree>
    <p:extLst>
      <p:ext uri="{BB962C8B-B14F-4D97-AF65-F5344CB8AC3E}">
        <p14:creationId xmlns:p14="http://schemas.microsoft.com/office/powerpoint/2010/main" val="109368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19/10/2023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0312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noProof="0" dirty="0"/>
              <a:t>Group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E0E44-AB20-46DE-BD79-1C8FF7BB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92978" y="847570"/>
            <a:ext cx="8406044" cy="5162860"/>
          </a:xfrm>
        </p:spPr>
      </p:pic>
    </p:spTree>
    <p:extLst>
      <p:ext uri="{BB962C8B-B14F-4D97-AF65-F5344CB8AC3E}">
        <p14:creationId xmlns:p14="http://schemas.microsoft.com/office/powerpoint/2010/main" val="35520765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{3F4117C5-C38E-447F-A9ED-F25ACB50CD73}tf78504181_win32</Template>
  <TotalTime>51</TotalTime>
  <Words>183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Tw Cen MT</vt:lpstr>
      <vt:lpstr>ShapesVTI</vt:lpstr>
      <vt:lpstr>Median House Price Trends In Various US Cities Over Time</vt:lpstr>
      <vt:lpstr>Agenda</vt:lpstr>
      <vt:lpstr>About the datasets used</vt:lpstr>
      <vt:lpstr>Agenda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Agenda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Median House Price Change In Various Cities Over Time</dc:title>
  <dc:creator>Bill Leang</dc:creator>
  <cp:lastModifiedBy>Bill Leang</cp:lastModifiedBy>
  <cp:revision>4</cp:revision>
  <dcterms:created xsi:type="dcterms:W3CDTF">2023-10-19T05:52:19Z</dcterms:created>
  <dcterms:modified xsi:type="dcterms:W3CDTF">2023-10-19T06:44:02Z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