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59" r:id="rId6"/>
    <p:sldId id="260" r:id="rId7"/>
    <p:sldId id="261" r:id="rId8"/>
    <p:sldId id="262" r:id="rId9"/>
    <p:sldId id="263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22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47F8B-621F-EED8-0D79-0C79C62C3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7216F-82FB-E97E-255B-C97032431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39849-41AA-523E-F946-7D7AF2F9A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49CC6-A4B1-43E7-981E-3DCA9F71B5DC}" type="datetimeFigureOut">
              <a:rPr lang="en-AU" smtClean="0"/>
              <a:t>19/10/2023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CBC9B-2264-AFE4-AB4B-DCD2F3466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9501C-AD58-4514-135F-0C1790E1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E4FF-733C-4BFC-A7EE-4F3321ACD6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3215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6061E-434B-F5B5-F5FE-517B94E68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1BE1C-53C0-F4B7-1777-FCEB7CBE0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E17A8-E879-40EF-0C4D-9356C2CB8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49CC6-A4B1-43E7-981E-3DCA9F71B5DC}" type="datetimeFigureOut">
              <a:rPr lang="en-AU" smtClean="0"/>
              <a:t>19/10/2023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5005C-8847-2854-76D0-29EF0AE7A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81D3D-DF53-D2CD-2966-02872E34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E4FF-733C-4BFC-A7EE-4F3321ACD6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34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09954-F7CE-4C33-6F32-6873B5B85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903F7-CDE8-78C3-A08B-D2CDEADEB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E1FF4-9F22-4D42-2B79-4D2455CB1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49CC6-A4B1-43E7-981E-3DCA9F71B5DC}" type="datetimeFigureOut">
              <a:rPr lang="en-AU" smtClean="0"/>
              <a:t>19/10/2023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1C52B-D02E-B57D-B583-473C1DEF4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B5C95-615F-F589-4EF6-B8800D153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E4FF-733C-4BFC-A7EE-4F3321ACD6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331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C9D8-F38D-D4B7-B7C6-1F0E2C417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E65F3-049B-5220-A664-9FF89E482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B6E7B-F216-5072-AB65-8973486F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49CC6-A4B1-43E7-981E-3DCA9F71B5DC}" type="datetimeFigureOut">
              <a:rPr lang="en-AU" smtClean="0"/>
              <a:t>19/10/2023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4C263-8E91-5AAF-69B6-43F40CB9D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B0410-BD5E-FBE0-95B2-7FE7FE459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E4FF-733C-4BFC-A7EE-4F3321ACD6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082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5539-0B89-A05A-A60E-555AC0661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96F9F-3E0C-B99E-F307-C84C5A7C9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720A9-33DF-32FB-40FC-D7CB36B76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49CC6-A4B1-43E7-981E-3DCA9F71B5DC}" type="datetimeFigureOut">
              <a:rPr lang="en-AU" smtClean="0"/>
              <a:t>19/10/2023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36328-910C-EC25-7907-2B4DB74D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B84B0-B472-2C62-CEFB-E33466377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E4FF-733C-4BFC-A7EE-4F3321ACD6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079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99729-9A5F-A7BA-B329-A77BDB64C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98C3C-29D5-9F72-AFF2-4E110DF8F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69D67-D3AD-9BF5-0CCA-92443C5D0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BBC09-23C8-7FDB-8003-CB429C678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49CC6-A4B1-43E7-981E-3DCA9F71B5DC}" type="datetimeFigureOut">
              <a:rPr lang="en-AU" smtClean="0"/>
              <a:t>19/10/2023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4A433-4C99-859D-660C-55FD2349E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A00C8-031E-C275-27D6-A3B5343E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E4FF-733C-4BFC-A7EE-4F3321ACD6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680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0E804-4544-6187-F737-76570FA8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219D9-3EAB-042F-2AC6-7D006DB84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1D98E-1BD1-D522-C7EA-4AF6B28F8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DE1075-6453-8FCD-0DE0-97C7F96F0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EA3EAE-EEEE-1CAD-396A-52A664F8E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4A0180-EC0F-C09D-5D78-3BF46233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49CC6-A4B1-43E7-981E-3DCA9F71B5DC}" type="datetimeFigureOut">
              <a:rPr lang="en-AU" smtClean="0"/>
              <a:t>19/10/2023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3385E6-2BC7-D4A2-AE5C-B4192273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BB0389-72F2-2C7B-9744-74FA8B0A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E4FF-733C-4BFC-A7EE-4F3321ACD6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988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472CA-A813-A019-A736-EF089B75D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FC070A-12A2-D0B7-EF41-A852EE05D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49CC6-A4B1-43E7-981E-3DCA9F71B5DC}" type="datetimeFigureOut">
              <a:rPr lang="en-AU" smtClean="0"/>
              <a:t>19/10/2023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FD23B-FB61-6E53-48FB-B002205C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CBA57-3F04-2F6D-DBEF-26C2F1AF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E4FF-733C-4BFC-A7EE-4F3321ACD6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377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2AE708-6293-B720-F215-73FBF5C41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49CC6-A4B1-43E7-981E-3DCA9F71B5DC}" type="datetimeFigureOut">
              <a:rPr lang="en-AU" smtClean="0"/>
              <a:t>19/10/2023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5559E1-9920-F74B-CF6F-728B0936A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15EAE-FD43-B99B-8DCC-EA97655B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E4FF-733C-4BFC-A7EE-4F3321ACD6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561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169E4-C2A1-2616-1819-8DF0BB9E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8416C-8E74-3391-B16B-81A4CFB3E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4896A-F7FA-C2B3-33BA-A2DF57220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811DE-2B23-D8B8-CEF0-D8273F825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49CC6-A4B1-43E7-981E-3DCA9F71B5DC}" type="datetimeFigureOut">
              <a:rPr lang="en-AU" smtClean="0"/>
              <a:t>19/10/2023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D7A04-8BC4-669F-3142-C877A54F9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805A5-CB0C-C28F-AA5E-D586BAD20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E4FF-733C-4BFC-A7EE-4F3321ACD6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6360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C79D4-9E66-EC4B-7880-C2944610E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11B281-A698-DAE0-6DD0-97313868F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F6DCA-19DA-546C-9660-37BBE08A1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449EE-5AD0-929E-D52E-A65DA2A40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49CC6-A4B1-43E7-981E-3DCA9F71B5DC}" type="datetimeFigureOut">
              <a:rPr lang="en-AU" smtClean="0"/>
              <a:t>19/10/2023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729BD-FE8A-A749-672F-94D7E36F0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C8C23-1668-D4F6-1662-05E2AEF5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E4FF-733C-4BFC-A7EE-4F3321ACD6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060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186844-2705-9AA8-A0E2-8A49F5E1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BCA8A-BBDD-7324-89C2-D9BEC05F2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DE602-22B2-1FD2-66D5-9CED33145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49CC6-A4B1-43E7-981E-3DCA9F71B5DC}" type="datetimeFigureOut">
              <a:rPr lang="en-AU" smtClean="0"/>
              <a:t>19/10/2023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0D487-B35A-9D97-576E-9D5C01CBB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F2720-E97E-F84F-FE6E-105920146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5E4FF-733C-4BFC-A7EE-4F3321ACD6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45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2.census.gov/geo/pdfs/maps-data/maps/reference/us_regdiv.pdf" TargetMode="External"/><Relationship Id="rId2" Type="http://schemas.openxmlformats.org/officeDocument/2006/relationships/hyperlink" Target="https://data.nasdaq.com/databases/ZILLOW/document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imeanddate.com/calendar/aboutseasons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BBAEF16-A876-5232-3783-CA971ACF1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4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6513537-EED2-562D-1DF1-89FE36101E14}"/>
              </a:ext>
            </a:extLst>
          </p:cNvPr>
          <p:cNvSpPr txBox="1"/>
          <p:nvPr/>
        </p:nvSpPr>
        <p:spPr>
          <a:xfrm>
            <a:off x="0" y="-1425"/>
            <a:ext cx="12192000" cy="6859424"/>
          </a:xfrm>
          <a:custGeom>
            <a:avLst/>
            <a:gdLst/>
            <a:ahLst/>
            <a:cxnLst/>
            <a:rect l="l" t="t" r="r" b="b"/>
            <a:pathLst>
              <a:path w="12192000" h="6859424">
                <a:moveTo>
                  <a:pt x="7224415" y="4282141"/>
                </a:moveTo>
                <a:lnTo>
                  <a:pt x="7333469" y="4599703"/>
                </a:lnTo>
                <a:lnTo>
                  <a:pt x="7115343" y="4599703"/>
                </a:lnTo>
                <a:close/>
                <a:moveTo>
                  <a:pt x="5252740" y="4282141"/>
                </a:moveTo>
                <a:lnTo>
                  <a:pt x="5361795" y="4599703"/>
                </a:lnTo>
                <a:lnTo>
                  <a:pt x="5143668" y="4599703"/>
                </a:lnTo>
                <a:close/>
                <a:moveTo>
                  <a:pt x="3881141" y="4282141"/>
                </a:moveTo>
                <a:lnTo>
                  <a:pt x="3990194" y="4599703"/>
                </a:lnTo>
                <a:lnTo>
                  <a:pt x="3772069" y="4599703"/>
                </a:lnTo>
                <a:close/>
                <a:moveTo>
                  <a:pt x="2109491" y="4282141"/>
                </a:moveTo>
                <a:lnTo>
                  <a:pt x="2218545" y="4599703"/>
                </a:lnTo>
                <a:lnTo>
                  <a:pt x="2000418" y="4599703"/>
                </a:lnTo>
                <a:close/>
                <a:moveTo>
                  <a:pt x="971123" y="4220489"/>
                </a:moveTo>
                <a:lnTo>
                  <a:pt x="1028868" y="4220489"/>
                </a:lnTo>
                <a:cubicBezTo>
                  <a:pt x="1078081" y="4220489"/>
                  <a:pt x="1114891" y="4222572"/>
                  <a:pt x="1139299" y="4226740"/>
                </a:cubicBezTo>
                <a:cubicBezTo>
                  <a:pt x="1163706" y="4230907"/>
                  <a:pt x="1187618" y="4238745"/>
                  <a:pt x="1211034" y="4250254"/>
                </a:cubicBezTo>
                <a:cubicBezTo>
                  <a:pt x="1257072" y="4273670"/>
                  <a:pt x="1290707" y="4306115"/>
                  <a:pt x="1311939" y="4347588"/>
                </a:cubicBezTo>
                <a:cubicBezTo>
                  <a:pt x="1333172" y="4389061"/>
                  <a:pt x="1343788" y="4438968"/>
                  <a:pt x="1343788" y="4497309"/>
                </a:cubicBezTo>
                <a:cubicBezTo>
                  <a:pt x="1343788" y="4556047"/>
                  <a:pt x="1334065" y="4605358"/>
                  <a:pt x="1314618" y="4645244"/>
                </a:cubicBezTo>
                <a:cubicBezTo>
                  <a:pt x="1295172" y="4685130"/>
                  <a:pt x="1264612" y="4716979"/>
                  <a:pt x="1222940" y="4740792"/>
                </a:cubicBezTo>
                <a:cubicBezTo>
                  <a:pt x="1198731" y="4753889"/>
                  <a:pt x="1173926" y="4762918"/>
                  <a:pt x="1148526" y="4767879"/>
                </a:cubicBezTo>
                <a:cubicBezTo>
                  <a:pt x="1123126" y="4772840"/>
                  <a:pt x="1083240" y="4775320"/>
                  <a:pt x="1028868" y="4775320"/>
                </a:cubicBezTo>
                <a:lnTo>
                  <a:pt x="971123" y="4775320"/>
                </a:lnTo>
                <a:close/>
                <a:moveTo>
                  <a:pt x="10313361" y="4054992"/>
                </a:moveTo>
                <a:lnTo>
                  <a:pt x="10313361" y="4212154"/>
                </a:lnTo>
                <a:lnTo>
                  <a:pt x="10458617" y="4212154"/>
                </a:lnTo>
                <a:lnTo>
                  <a:pt x="10458617" y="4784250"/>
                </a:lnTo>
                <a:lnTo>
                  <a:pt x="10313361" y="4784250"/>
                </a:lnTo>
                <a:lnTo>
                  <a:pt x="10313361" y="4941412"/>
                </a:lnTo>
                <a:lnTo>
                  <a:pt x="10832473" y="4941412"/>
                </a:lnTo>
                <a:lnTo>
                  <a:pt x="10832473" y="4784250"/>
                </a:lnTo>
                <a:lnTo>
                  <a:pt x="10687217" y="4784250"/>
                </a:lnTo>
                <a:lnTo>
                  <a:pt x="10687217" y="4212154"/>
                </a:lnTo>
                <a:lnTo>
                  <a:pt x="10832473" y="4212154"/>
                </a:lnTo>
                <a:lnTo>
                  <a:pt x="10832473" y="4054992"/>
                </a:lnTo>
                <a:close/>
                <a:moveTo>
                  <a:pt x="8483371" y="4054992"/>
                </a:moveTo>
                <a:lnTo>
                  <a:pt x="8815555" y="4609228"/>
                </a:lnTo>
                <a:lnTo>
                  <a:pt x="8815555" y="4941412"/>
                </a:lnTo>
                <a:lnTo>
                  <a:pt x="9044155" y="4941412"/>
                </a:lnTo>
                <a:lnTo>
                  <a:pt x="9044155" y="4598512"/>
                </a:lnTo>
                <a:lnTo>
                  <a:pt x="9370982" y="4054992"/>
                </a:lnTo>
                <a:lnTo>
                  <a:pt x="9119518" y="4054992"/>
                </a:lnTo>
                <a:lnTo>
                  <a:pt x="8934748" y="4396925"/>
                </a:lnTo>
                <a:lnTo>
                  <a:pt x="8743643" y="4054992"/>
                </a:lnTo>
                <a:close/>
                <a:moveTo>
                  <a:pt x="7810073" y="4054992"/>
                </a:moveTo>
                <a:lnTo>
                  <a:pt x="7810073" y="4941412"/>
                </a:lnTo>
                <a:lnTo>
                  <a:pt x="8449438" y="4941412"/>
                </a:lnTo>
                <a:lnTo>
                  <a:pt x="8449438" y="4769962"/>
                </a:lnTo>
                <a:lnTo>
                  <a:pt x="8038673" y="4769962"/>
                </a:lnTo>
                <a:lnTo>
                  <a:pt x="8038673" y="4054992"/>
                </a:lnTo>
                <a:close/>
                <a:moveTo>
                  <a:pt x="7095698" y="4054992"/>
                </a:moveTo>
                <a:lnTo>
                  <a:pt x="6768276" y="4941412"/>
                </a:lnTo>
                <a:lnTo>
                  <a:pt x="6998643" y="4941412"/>
                </a:lnTo>
                <a:lnTo>
                  <a:pt x="7060397" y="4762223"/>
                </a:lnTo>
                <a:lnTo>
                  <a:pt x="7388424" y="4762223"/>
                </a:lnTo>
                <a:lnTo>
                  <a:pt x="7450169" y="4941412"/>
                </a:lnTo>
                <a:lnTo>
                  <a:pt x="7686248" y="4941412"/>
                </a:lnTo>
                <a:lnTo>
                  <a:pt x="7358826" y="4054992"/>
                </a:lnTo>
                <a:close/>
                <a:moveTo>
                  <a:pt x="5838398" y="4054992"/>
                </a:moveTo>
                <a:lnTo>
                  <a:pt x="5838398" y="4941412"/>
                </a:lnTo>
                <a:lnTo>
                  <a:pt x="6047948" y="4941412"/>
                </a:lnTo>
                <a:lnTo>
                  <a:pt x="6047948" y="4333003"/>
                </a:lnTo>
                <a:lnTo>
                  <a:pt x="6424185" y="4941412"/>
                </a:lnTo>
                <a:lnTo>
                  <a:pt x="6644451" y="4941412"/>
                </a:lnTo>
                <a:lnTo>
                  <a:pt x="6644451" y="4054992"/>
                </a:lnTo>
                <a:lnTo>
                  <a:pt x="6434901" y="4054992"/>
                </a:lnTo>
                <a:lnTo>
                  <a:pt x="6434901" y="4562793"/>
                </a:lnTo>
                <a:lnTo>
                  <a:pt x="6111646" y="4054992"/>
                </a:lnTo>
                <a:close/>
                <a:moveTo>
                  <a:pt x="5124023" y="4054992"/>
                </a:moveTo>
                <a:lnTo>
                  <a:pt x="4796601" y="4941412"/>
                </a:lnTo>
                <a:lnTo>
                  <a:pt x="5026968" y="4941412"/>
                </a:lnTo>
                <a:lnTo>
                  <a:pt x="5088722" y="4762223"/>
                </a:lnTo>
                <a:lnTo>
                  <a:pt x="5416749" y="4762223"/>
                </a:lnTo>
                <a:lnTo>
                  <a:pt x="5478495" y="4941412"/>
                </a:lnTo>
                <a:lnTo>
                  <a:pt x="5714573" y="4941412"/>
                </a:lnTo>
                <a:lnTo>
                  <a:pt x="5387151" y="4054992"/>
                </a:lnTo>
                <a:close/>
                <a:moveTo>
                  <a:pt x="3752423" y="4054992"/>
                </a:moveTo>
                <a:lnTo>
                  <a:pt x="3425001" y="4941412"/>
                </a:lnTo>
                <a:lnTo>
                  <a:pt x="3655369" y="4941412"/>
                </a:lnTo>
                <a:lnTo>
                  <a:pt x="3717123" y="4762223"/>
                </a:lnTo>
                <a:lnTo>
                  <a:pt x="4045149" y="4762223"/>
                </a:lnTo>
                <a:lnTo>
                  <a:pt x="4106894" y="4941412"/>
                </a:lnTo>
                <a:lnTo>
                  <a:pt x="4342973" y="4941412"/>
                </a:lnTo>
                <a:lnTo>
                  <a:pt x="4015551" y="4054992"/>
                </a:lnTo>
                <a:close/>
                <a:moveTo>
                  <a:pt x="2606446" y="4054992"/>
                </a:moveTo>
                <a:lnTo>
                  <a:pt x="2606446" y="4226442"/>
                </a:lnTo>
                <a:lnTo>
                  <a:pt x="2883267" y="4226442"/>
                </a:lnTo>
                <a:lnTo>
                  <a:pt x="2883267" y="4941412"/>
                </a:lnTo>
                <a:lnTo>
                  <a:pt x="3111867" y="4941412"/>
                </a:lnTo>
                <a:lnTo>
                  <a:pt x="3111867" y="4226442"/>
                </a:lnTo>
                <a:lnTo>
                  <a:pt x="3388687" y="4226442"/>
                </a:lnTo>
                <a:lnTo>
                  <a:pt x="3388687" y="4054992"/>
                </a:lnTo>
                <a:close/>
                <a:moveTo>
                  <a:pt x="1980773" y="4054992"/>
                </a:moveTo>
                <a:lnTo>
                  <a:pt x="1653351" y="4941412"/>
                </a:lnTo>
                <a:lnTo>
                  <a:pt x="1883719" y="4941412"/>
                </a:lnTo>
                <a:lnTo>
                  <a:pt x="1945473" y="4762223"/>
                </a:lnTo>
                <a:lnTo>
                  <a:pt x="2273500" y="4762223"/>
                </a:lnTo>
                <a:lnTo>
                  <a:pt x="2335244" y="4941412"/>
                </a:lnTo>
                <a:lnTo>
                  <a:pt x="2571323" y="4941412"/>
                </a:lnTo>
                <a:lnTo>
                  <a:pt x="2243901" y="4054992"/>
                </a:lnTo>
                <a:close/>
                <a:moveTo>
                  <a:pt x="742523" y="4054992"/>
                </a:moveTo>
                <a:lnTo>
                  <a:pt x="742523" y="4941412"/>
                </a:lnTo>
                <a:lnTo>
                  <a:pt x="1055062" y="4941412"/>
                </a:lnTo>
                <a:cubicBezTo>
                  <a:pt x="1125706" y="4941412"/>
                  <a:pt x="1186824" y="4936253"/>
                  <a:pt x="1238418" y="4925934"/>
                </a:cubicBezTo>
                <a:cubicBezTo>
                  <a:pt x="1290012" y="4915615"/>
                  <a:pt x="1337439" y="4897359"/>
                  <a:pt x="1380698" y="4871165"/>
                </a:cubicBezTo>
                <a:cubicBezTo>
                  <a:pt x="1438245" y="4836240"/>
                  <a:pt x="1485870" y="4786135"/>
                  <a:pt x="1523573" y="4720849"/>
                </a:cubicBezTo>
                <a:cubicBezTo>
                  <a:pt x="1561276" y="4655563"/>
                  <a:pt x="1580127" y="4581645"/>
                  <a:pt x="1580127" y="4499095"/>
                </a:cubicBezTo>
                <a:cubicBezTo>
                  <a:pt x="1580127" y="4413370"/>
                  <a:pt x="1562566" y="4338857"/>
                  <a:pt x="1527442" y="4275555"/>
                </a:cubicBezTo>
                <a:cubicBezTo>
                  <a:pt x="1492319" y="4212254"/>
                  <a:pt x="1444198" y="4161950"/>
                  <a:pt x="1383079" y="4124643"/>
                </a:cubicBezTo>
                <a:cubicBezTo>
                  <a:pt x="1347360" y="4102418"/>
                  <a:pt x="1303307" y="4085254"/>
                  <a:pt x="1250920" y="4073149"/>
                </a:cubicBezTo>
                <a:cubicBezTo>
                  <a:pt x="1198533" y="4061044"/>
                  <a:pt x="1136223" y="4054992"/>
                  <a:pt x="1063992" y="4054992"/>
                </a:cubicBezTo>
                <a:close/>
                <a:moveTo>
                  <a:pt x="11373612" y="4038918"/>
                </a:moveTo>
                <a:cubicBezTo>
                  <a:pt x="11257328" y="4038918"/>
                  <a:pt x="11162178" y="4065013"/>
                  <a:pt x="11088160" y="4117202"/>
                </a:cubicBezTo>
                <a:cubicBezTo>
                  <a:pt x="11014143" y="4169391"/>
                  <a:pt x="10977134" y="4236761"/>
                  <a:pt x="10977134" y="4319311"/>
                </a:cubicBezTo>
                <a:cubicBezTo>
                  <a:pt x="10977134" y="4380826"/>
                  <a:pt x="10993505" y="4432321"/>
                  <a:pt x="11026248" y="4473794"/>
                </a:cubicBezTo>
                <a:cubicBezTo>
                  <a:pt x="11058990" y="4515268"/>
                  <a:pt x="11112667" y="4548109"/>
                  <a:pt x="11187280" y="4572318"/>
                </a:cubicBezTo>
                <a:cubicBezTo>
                  <a:pt x="11219823" y="4583034"/>
                  <a:pt x="11254649" y="4591865"/>
                  <a:pt x="11291757" y="4598810"/>
                </a:cubicBezTo>
                <a:cubicBezTo>
                  <a:pt x="11328865" y="4605755"/>
                  <a:pt x="11364087" y="4613197"/>
                  <a:pt x="11397425" y="4621134"/>
                </a:cubicBezTo>
                <a:cubicBezTo>
                  <a:pt x="11429175" y="4628675"/>
                  <a:pt x="11453285" y="4639490"/>
                  <a:pt x="11469755" y="4653579"/>
                </a:cubicBezTo>
                <a:cubicBezTo>
                  <a:pt x="11486225" y="4667668"/>
                  <a:pt x="11494461" y="4684436"/>
                  <a:pt x="11494461" y="4703883"/>
                </a:cubicBezTo>
                <a:cubicBezTo>
                  <a:pt x="11494461" y="4724917"/>
                  <a:pt x="11488805" y="4740792"/>
                  <a:pt x="11477494" y="4751508"/>
                </a:cubicBezTo>
                <a:cubicBezTo>
                  <a:pt x="11466184" y="4762223"/>
                  <a:pt x="11451797" y="4771153"/>
                  <a:pt x="11434334" y="4778297"/>
                </a:cubicBezTo>
                <a:cubicBezTo>
                  <a:pt x="11420047" y="4783853"/>
                  <a:pt x="11401592" y="4787822"/>
                  <a:pt x="11378970" y="4790203"/>
                </a:cubicBezTo>
                <a:cubicBezTo>
                  <a:pt x="11356348" y="4792584"/>
                  <a:pt x="11338093" y="4793775"/>
                  <a:pt x="11324202" y="4793775"/>
                </a:cubicBezTo>
                <a:cubicBezTo>
                  <a:pt x="11270227" y="4793775"/>
                  <a:pt x="11213970" y="4783654"/>
                  <a:pt x="11155430" y="4763414"/>
                </a:cubicBezTo>
                <a:cubicBezTo>
                  <a:pt x="11096891" y="4743173"/>
                  <a:pt x="11044008" y="4714201"/>
                  <a:pt x="10996780" y="4676498"/>
                </a:cubicBezTo>
                <a:lnTo>
                  <a:pt x="10971777" y="4676498"/>
                </a:lnTo>
                <a:lnTo>
                  <a:pt x="10971777" y="4889025"/>
                </a:lnTo>
                <a:cubicBezTo>
                  <a:pt x="11019402" y="4908868"/>
                  <a:pt x="11070500" y="4925240"/>
                  <a:pt x="11125069" y="4938138"/>
                </a:cubicBezTo>
                <a:cubicBezTo>
                  <a:pt x="11179639" y="4951036"/>
                  <a:pt x="11243635" y="4957486"/>
                  <a:pt x="11317058" y="4957486"/>
                </a:cubicBezTo>
                <a:cubicBezTo>
                  <a:pt x="11444058" y="4957486"/>
                  <a:pt x="11544566" y="4930200"/>
                  <a:pt x="11618584" y="4875630"/>
                </a:cubicBezTo>
                <a:cubicBezTo>
                  <a:pt x="11692601" y="4821060"/>
                  <a:pt x="11729609" y="4750118"/>
                  <a:pt x="11729609" y="4662806"/>
                </a:cubicBezTo>
                <a:cubicBezTo>
                  <a:pt x="11729609" y="4601687"/>
                  <a:pt x="11713437" y="4551979"/>
                  <a:pt x="11681091" y="4513680"/>
                </a:cubicBezTo>
                <a:cubicBezTo>
                  <a:pt x="11648746" y="4475382"/>
                  <a:pt x="11598641" y="4445120"/>
                  <a:pt x="11530775" y="4422895"/>
                </a:cubicBezTo>
                <a:cubicBezTo>
                  <a:pt x="11496247" y="4411782"/>
                  <a:pt x="11464001" y="4403051"/>
                  <a:pt x="11434037" y="4396701"/>
                </a:cubicBezTo>
                <a:cubicBezTo>
                  <a:pt x="11404072" y="4390351"/>
                  <a:pt x="11372818" y="4383803"/>
                  <a:pt x="11340275" y="4377056"/>
                </a:cubicBezTo>
                <a:cubicBezTo>
                  <a:pt x="11290665" y="4366737"/>
                  <a:pt x="11256931" y="4355327"/>
                  <a:pt x="11239072" y="4342825"/>
                </a:cubicBezTo>
                <a:cubicBezTo>
                  <a:pt x="11221212" y="4330324"/>
                  <a:pt x="11212283" y="4312365"/>
                  <a:pt x="11212283" y="4288950"/>
                </a:cubicBezTo>
                <a:cubicBezTo>
                  <a:pt x="11212283" y="4273472"/>
                  <a:pt x="11217839" y="4259680"/>
                  <a:pt x="11228952" y="4247575"/>
                </a:cubicBezTo>
                <a:cubicBezTo>
                  <a:pt x="11240064" y="4235471"/>
                  <a:pt x="11253359" y="4226442"/>
                  <a:pt x="11268837" y="4220489"/>
                </a:cubicBezTo>
                <a:cubicBezTo>
                  <a:pt x="11286300" y="4213345"/>
                  <a:pt x="11304457" y="4208483"/>
                  <a:pt x="11323309" y="4205904"/>
                </a:cubicBezTo>
                <a:cubicBezTo>
                  <a:pt x="11342160" y="4203324"/>
                  <a:pt x="11361111" y="4202034"/>
                  <a:pt x="11380161" y="4202034"/>
                </a:cubicBezTo>
                <a:cubicBezTo>
                  <a:pt x="11434135" y="4202034"/>
                  <a:pt x="11487019" y="4211658"/>
                  <a:pt x="11538812" y="4230907"/>
                </a:cubicBezTo>
                <a:cubicBezTo>
                  <a:pt x="11590604" y="4250155"/>
                  <a:pt x="11634359" y="4274067"/>
                  <a:pt x="11670078" y="4302642"/>
                </a:cubicBezTo>
                <a:lnTo>
                  <a:pt x="11694486" y="4302642"/>
                </a:lnTo>
                <a:lnTo>
                  <a:pt x="11694486" y="4098450"/>
                </a:lnTo>
                <a:cubicBezTo>
                  <a:pt x="11652814" y="4081384"/>
                  <a:pt x="11603502" y="4067196"/>
                  <a:pt x="11546551" y="4055885"/>
                </a:cubicBezTo>
                <a:cubicBezTo>
                  <a:pt x="11489600" y="4044574"/>
                  <a:pt x="11431953" y="4038918"/>
                  <a:pt x="11373612" y="4038918"/>
                </a:cubicBezTo>
                <a:close/>
                <a:moveTo>
                  <a:pt x="9840087" y="4038918"/>
                </a:moveTo>
                <a:cubicBezTo>
                  <a:pt x="9723804" y="4038918"/>
                  <a:pt x="9628653" y="4065013"/>
                  <a:pt x="9554636" y="4117202"/>
                </a:cubicBezTo>
                <a:cubicBezTo>
                  <a:pt x="9480619" y="4169391"/>
                  <a:pt x="9443610" y="4236761"/>
                  <a:pt x="9443610" y="4319311"/>
                </a:cubicBezTo>
                <a:cubicBezTo>
                  <a:pt x="9443610" y="4380826"/>
                  <a:pt x="9459981" y="4432321"/>
                  <a:pt x="9492723" y="4473794"/>
                </a:cubicBezTo>
                <a:cubicBezTo>
                  <a:pt x="9525465" y="4515268"/>
                  <a:pt x="9579143" y="4548109"/>
                  <a:pt x="9653755" y="4572318"/>
                </a:cubicBezTo>
                <a:cubicBezTo>
                  <a:pt x="9686299" y="4583034"/>
                  <a:pt x="9721125" y="4591865"/>
                  <a:pt x="9758232" y="4598810"/>
                </a:cubicBezTo>
                <a:cubicBezTo>
                  <a:pt x="9795340" y="4605755"/>
                  <a:pt x="9830562" y="4613197"/>
                  <a:pt x="9863900" y="4621134"/>
                </a:cubicBezTo>
                <a:cubicBezTo>
                  <a:pt x="9895650" y="4628675"/>
                  <a:pt x="9919760" y="4639490"/>
                  <a:pt x="9936230" y="4653579"/>
                </a:cubicBezTo>
                <a:cubicBezTo>
                  <a:pt x="9952701" y="4667668"/>
                  <a:pt x="9960936" y="4684436"/>
                  <a:pt x="9960936" y="4703883"/>
                </a:cubicBezTo>
                <a:cubicBezTo>
                  <a:pt x="9960936" y="4724917"/>
                  <a:pt x="9955280" y="4740792"/>
                  <a:pt x="9943969" y="4751508"/>
                </a:cubicBezTo>
                <a:cubicBezTo>
                  <a:pt x="9932659" y="4762223"/>
                  <a:pt x="9918272" y="4771153"/>
                  <a:pt x="9900809" y="4778297"/>
                </a:cubicBezTo>
                <a:cubicBezTo>
                  <a:pt x="9886522" y="4783853"/>
                  <a:pt x="9868067" y="4787822"/>
                  <a:pt x="9845445" y="4790203"/>
                </a:cubicBezTo>
                <a:cubicBezTo>
                  <a:pt x="9822823" y="4792584"/>
                  <a:pt x="9804568" y="4793775"/>
                  <a:pt x="9790677" y="4793775"/>
                </a:cubicBezTo>
                <a:cubicBezTo>
                  <a:pt x="9736702" y="4793775"/>
                  <a:pt x="9680445" y="4783654"/>
                  <a:pt x="9621906" y="4763414"/>
                </a:cubicBezTo>
                <a:cubicBezTo>
                  <a:pt x="9563367" y="4743173"/>
                  <a:pt x="9510483" y="4714201"/>
                  <a:pt x="9463255" y="4676498"/>
                </a:cubicBezTo>
                <a:lnTo>
                  <a:pt x="9438252" y="4676498"/>
                </a:lnTo>
                <a:lnTo>
                  <a:pt x="9438252" y="4889025"/>
                </a:lnTo>
                <a:cubicBezTo>
                  <a:pt x="9485877" y="4908868"/>
                  <a:pt x="9536975" y="4925240"/>
                  <a:pt x="9591545" y="4938138"/>
                </a:cubicBezTo>
                <a:cubicBezTo>
                  <a:pt x="9646116" y="4951036"/>
                  <a:pt x="9710112" y="4957486"/>
                  <a:pt x="9783533" y="4957486"/>
                </a:cubicBezTo>
                <a:cubicBezTo>
                  <a:pt x="9910533" y="4957486"/>
                  <a:pt x="10011042" y="4930200"/>
                  <a:pt x="10085059" y="4875630"/>
                </a:cubicBezTo>
                <a:cubicBezTo>
                  <a:pt x="10159076" y="4821060"/>
                  <a:pt x="10196084" y="4750118"/>
                  <a:pt x="10196084" y="4662806"/>
                </a:cubicBezTo>
                <a:cubicBezTo>
                  <a:pt x="10196084" y="4601687"/>
                  <a:pt x="10179912" y="4551979"/>
                  <a:pt x="10147566" y="4513680"/>
                </a:cubicBezTo>
                <a:cubicBezTo>
                  <a:pt x="10115222" y="4475382"/>
                  <a:pt x="10065116" y="4445120"/>
                  <a:pt x="9997250" y="4422895"/>
                </a:cubicBezTo>
                <a:cubicBezTo>
                  <a:pt x="9962722" y="4411782"/>
                  <a:pt x="9930476" y="4403051"/>
                  <a:pt x="9900512" y="4396701"/>
                </a:cubicBezTo>
                <a:cubicBezTo>
                  <a:pt x="9870548" y="4390351"/>
                  <a:pt x="9839294" y="4383803"/>
                  <a:pt x="9806750" y="4377056"/>
                </a:cubicBezTo>
                <a:cubicBezTo>
                  <a:pt x="9757141" y="4366737"/>
                  <a:pt x="9723406" y="4355327"/>
                  <a:pt x="9705547" y="4342825"/>
                </a:cubicBezTo>
                <a:cubicBezTo>
                  <a:pt x="9687687" y="4330324"/>
                  <a:pt x="9678758" y="4312365"/>
                  <a:pt x="9678758" y="4288950"/>
                </a:cubicBezTo>
                <a:cubicBezTo>
                  <a:pt x="9678758" y="4273472"/>
                  <a:pt x="9684314" y="4259680"/>
                  <a:pt x="9695427" y="4247575"/>
                </a:cubicBezTo>
                <a:cubicBezTo>
                  <a:pt x="9706540" y="4235471"/>
                  <a:pt x="9719834" y="4226442"/>
                  <a:pt x="9735312" y="4220489"/>
                </a:cubicBezTo>
                <a:cubicBezTo>
                  <a:pt x="9752775" y="4213345"/>
                  <a:pt x="9770932" y="4208483"/>
                  <a:pt x="9789784" y="4205904"/>
                </a:cubicBezTo>
                <a:cubicBezTo>
                  <a:pt x="9808636" y="4203324"/>
                  <a:pt x="9827586" y="4202034"/>
                  <a:pt x="9846636" y="4202034"/>
                </a:cubicBezTo>
                <a:cubicBezTo>
                  <a:pt x="9900612" y="4202034"/>
                  <a:pt x="9953494" y="4211658"/>
                  <a:pt x="10005287" y="4230907"/>
                </a:cubicBezTo>
                <a:cubicBezTo>
                  <a:pt x="10057079" y="4250155"/>
                  <a:pt x="10100834" y="4274067"/>
                  <a:pt x="10136553" y="4302642"/>
                </a:cubicBezTo>
                <a:lnTo>
                  <a:pt x="10160961" y="4302642"/>
                </a:lnTo>
                <a:lnTo>
                  <a:pt x="10160961" y="4098450"/>
                </a:lnTo>
                <a:cubicBezTo>
                  <a:pt x="10119289" y="4081384"/>
                  <a:pt x="10069978" y="4067196"/>
                  <a:pt x="10013026" y="4055885"/>
                </a:cubicBezTo>
                <a:cubicBezTo>
                  <a:pt x="9956075" y="4044574"/>
                  <a:pt x="9898428" y="4038918"/>
                  <a:pt x="9840087" y="4038918"/>
                </a:cubicBezTo>
                <a:close/>
                <a:moveTo>
                  <a:pt x="8456878" y="3218022"/>
                </a:moveTo>
                <a:lnTo>
                  <a:pt x="8518221" y="3396651"/>
                </a:lnTo>
                <a:lnTo>
                  <a:pt x="8395525" y="3396651"/>
                </a:lnTo>
                <a:close/>
                <a:moveTo>
                  <a:pt x="5827979" y="3218022"/>
                </a:moveTo>
                <a:lnTo>
                  <a:pt x="5889321" y="3396651"/>
                </a:lnTo>
                <a:lnTo>
                  <a:pt x="5766625" y="3396651"/>
                </a:lnTo>
                <a:close/>
                <a:moveTo>
                  <a:pt x="4056329" y="3218022"/>
                </a:moveTo>
                <a:lnTo>
                  <a:pt x="4117672" y="3396651"/>
                </a:lnTo>
                <a:lnTo>
                  <a:pt x="3994976" y="3396651"/>
                </a:lnTo>
                <a:close/>
                <a:moveTo>
                  <a:pt x="4754781" y="3182003"/>
                </a:moveTo>
                <a:lnTo>
                  <a:pt x="4801326" y="3182003"/>
                </a:lnTo>
                <a:cubicBezTo>
                  <a:pt x="4816730" y="3182003"/>
                  <a:pt x="4830236" y="3182394"/>
                  <a:pt x="4841845" y="3183175"/>
                </a:cubicBezTo>
                <a:cubicBezTo>
                  <a:pt x="4853453" y="3183957"/>
                  <a:pt x="4863611" y="3186133"/>
                  <a:pt x="4872317" y="3189705"/>
                </a:cubicBezTo>
                <a:cubicBezTo>
                  <a:pt x="4884819" y="3194840"/>
                  <a:pt x="4893637" y="3201872"/>
                  <a:pt x="4898771" y="3210801"/>
                </a:cubicBezTo>
                <a:cubicBezTo>
                  <a:pt x="4903906" y="3219731"/>
                  <a:pt x="4906473" y="3230447"/>
                  <a:pt x="4906473" y="3242949"/>
                </a:cubicBezTo>
                <a:cubicBezTo>
                  <a:pt x="4906473" y="3257013"/>
                  <a:pt x="4904408" y="3268231"/>
                  <a:pt x="4900278" y="3276602"/>
                </a:cubicBezTo>
                <a:cubicBezTo>
                  <a:pt x="4896148" y="3284974"/>
                  <a:pt x="4889618" y="3292620"/>
                  <a:pt x="4880689" y="3299540"/>
                </a:cubicBezTo>
                <a:cubicBezTo>
                  <a:pt x="4871312" y="3306684"/>
                  <a:pt x="4859704" y="3311260"/>
                  <a:pt x="4845863" y="3313270"/>
                </a:cubicBezTo>
                <a:cubicBezTo>
                  <a:pt x="4832022" y="3315279"/>
                  <a:pt x="4814832" y="3316283"/>
                  <a:pt x="4794294" y="3316283"/>
                </a:cubicBezTo>
                <a:lnTo>
                  <a:pt x="4754781" y="3316283"/>
                </a:lnTo>
                <a:close/>
                <a:moveTo>
                  <a:pt x="9256012" y="3090251"/>
                </a:moveTo>
                <a:lnTo>
                  <a:pt x="9256012" y="3588862"/>
                </a:lnTo>
                <a:lnTo>
                  <a:pt x="9616660" y="3588862"/>
                </a:lnTo>
                <a:lnTo>
                  <a:pt x="9616660" y="3492422"/>
                </a:lnTo>
                <a:lnTo>
                  <a:pt x="9383930" y="3492422"/>
                </a:lnTo>
                <a:lnTo>
                  <a:pt x="9383930" y="3369192"/>
                </a:lnTo>
                <a:lnTo>
                  <a:pt x="9599917" y="3369192"/>
                </a:lnTo>
                <a:lnTo>
                  <a:pt x="9599917" y="3272751"/>
                </a:lnTo>
                <a:lnTo>
                  <a:pt x="9383930" y="3272751"/>
                </a:lnTo>
                <a:lnTo>
                  <a:pt x="9383930" y="3186691"/>
                </a:lnTo>
                <a:lnTo>
                  <a:pt x="9616660" y="3186691"/>
                </a:lnTo>
                <a:lnTo>
                  <a:pt x="9616660" y="3090251"/>
                </a:lnTo>
                <a:close/>
                <a:moveTo>
                  <a:pt x="8739392" y="3090251"/>
                </a:moveTo>
                <a:lnTo>
                  <a:pt x="8739392" y="3186691"/>
                </a:lnTo>
                <a:lnTo>
                  <a:pt x="8895104" y="3186691"/>
                </a:lnTo>
                <a:lnTo>
                  <a:pt x="8895104" y="3588862"/>
                </a:lnTo>
                <a:lnTo>
                  <a:pt x="9023691" y="3588862"/>
                </a:lnTo>
                <a:lnTo>
                  <a:pt x="9023691" y="3186691"/>
                </a:lnTo>
                <a:lnTo>
                  <a:pt x="9179403" y="3186691"/>
                </a:lnTo>
                <a:lnTo>
                  <a:pt x="9179403" y="3090251"/>
                </a:lnTo>
                <a:close/>
                <a:moveTo>
                  <a:pt x="8384475" y="3090251"/>
                </a:moveTo>
                <a:lnTo>
                  <a:pt x="8200300" y="3588862"/>
                </a:lnTo>
                <a:lnTo>
                  <a:pt x="8329881" y="3588862"/>
                </a:lnTo>
                <a:lnTo>
                  <a:pt x="8364618" y="3488068"/>
                </a:lnTo>
                <a:lnTo>
                  <a:pt x="8549133" y="3488068"/>
                </a:lnTo>
                <a:lnTo>
                  <a:pt x="8583865" y="3588862"/>
                </a:lnTo>
                <a:lnTo>
                  <a:pt x="8716659" y="3588862"/>
                </a:lnTo>
                <a:lnTo>
                  <a:pt x="8532484" y="3090251"/>
                </a:lnTo>
                <a:close/>
                <a:moveTo>
                  <a:pt x="7739268" y="3090251"/>
                </a:moveTo>
                <a:lnTo>
                  <a:pt x="7739268" y="3186691"/>
                </a:lnTo>
                <a:lnTo>
                  <a:pt x="7894979" y="3186691"/>
                </a:lnTo>
                <a:lnTo>
                  <a:pt x="7894979" y="3588862"/>
                </a:lnTo>
                <a:lnTo>
                  <a:pt x="8023567" y="3588862"/>
                </a:lnTo>
                <a:lnTo>
                  <a:pt x="8023567" y="3186691"/>
                </a:lnTo>
                <a:lnTo>
                  <a:pt x="8179278" y="3186691"/>
                </a:lnTo>
                <a:lnTo>
                  <a:pt x="8179278" y="3090251"/>
                </a:lnTo>
                <a:close/>
                <a:moveTo>
                  <a:pt x="6836662" y="3090251"/>
                </a:moveTo>
                <a:lnTo>
                  <a:pt x="6836662" y="3588862"/>
                </a:lnTo>
                <a:lnTo>
                  <a:pt x="7197310" y="3588862"/>
                </a:lnTo>
                <a:lnTo>
                  <a:pt x="7197310" y="3492422"/>
                </a:lnTo>
                <a:lnTo>
                  <a:pt x="6964580" y="3492422"/>
                </a:lnTo>
                <a:lnTo>
                  <a:pt x="6964580" y="3369192"/>
                </a:lnTo>
                <a:lnTo>
                  <a:pt x="7180567" y="3369192"/>
                </a:lnTo>
                <a:lnTo>
                  <a:pt x="7180567" y="3272751"/>
                </a:lnTo>
                <a:lnTo>
                  <a:pt x="6964580" y="3272751"/>
                </a:lnTo>
                <a:lnTo>
                  <a:pt x="6964580" y="3186691"/>
                </a:lnTo>
                <a:lnTo>
                  <a:pt x="7197310" y="3186691"/>
                </a:lnTo>
                <a:lnTo>
                  <a:pt x="7197310" y="3090251"/>
                </a:lnTo>
                <a:close/>
                <a:moveTo>
                  <a:pt x="6160387" y="3090251"/>
                </a:moveTo>
                <a:lnTo>
                  <a:pt x="6160387" y="3588862"/>
                </a:lnTo>
                <a:lnTo>
                  <a:pt x="6520030" y="3588862"/>
                </a:lnTo>
                <a:lnTo>
                  <a:pt x="6520030" y="3492422"/>
                </a:lnTo>
                <a:lnTo>
                  <a:pt x="6288975" y="3492422"/>
                </a:lnTo>
                <a:lnTo>
                  <a:pt x="6288975" y="3090251"/>
                </a:lnTo>
                <a:close/>
                <a:moveTo>
                  <a:pt x="5755575" y="3090251"/>
                </a:moveTo>
                <a:lnTo>
                  <a:pt x="5571400" y="3588862"/>
                </a:lnTo>
                <a:lnTo>
                  <a:pt x="5700982" y="3588862"/>
                </a:lnTo>
                <a:lnTo>
                  <a:pt x="5735718" y="3488068"/>
                </a:lnTo>
                <a:lnTo>
                  <a:pt x="5920233" y="3488068"/>
                </a:lnTo>
                <a:lnTo>
                  <a:pt x="5954965" y="3588862"/>
                </a:lnTo>
                <a:lnTo>
                  <a:pt x="6087759" y="3588862"/>
                </a:lnTo>
                <a:lnTo>
                  <a:pt x="5903584" y="3090251"/>
                </a:lnTo>
                <a:close/>
                <a:moveTo>
                  <a:pt x="5160262" y="3090251"/>
                </a:moveTo>
                <a:lnTo>
                  <a:pt x="5160262" y="3588862"/>
                </a:lnTo>
                <a:lnTo>
                  <a:pt x="5520910" y="3588862"/>
                </a:lnTo>
                <a:lnTo>
                  <a:pt x="5520910" y="3492422"/>
                </a:lnTo>
                <a:lnTo>
                  <a:pt x="5288180" y="3492422"/>
                </a:lnTo>
                <a:lnTo>
                  <a:pt x="5288180" y="3369192"/>
                </a:lnTo>
                <a:lnTo>
                  <a:pt x="5504167" y="3369192"/>
                </a:lnTo>
                <a:lnTo>
                  <a:pt x="5504167" y="3272751"/>
                </a:lnTo>
                <a:lnTo>
                  <a:pt x="5288180" y="3272751"/>
                </a:lnTo>
                <a:lnTo>
                  <a:pt x="5288180" y="3186691"/>
                </a:lnTo>
                <a:lnTo>
                  <a:pt x="5520910" y="3186691"/>
                </a:lnTo>
                <a:lnTo>
                  <a:pt x="5520910" y="3090251"/>
                </a:lnTo>
                <a:close/>
                <a:moveTo>
                  <a:pt x="4626862" y="3090251"/>
                </a:moveTo>
                <a:lnTo>
                  <a:pt x="4626862" y="3588862"/>
                </a:lnTo>
                <a:lnTo>
                  <a:pt x="4754781" y="3588862"/>
                </a:lnTo>
                <a:lnTo>
                  <a:pt x="4754781" y="3406027"/>
                </a:lnTo>
                <a:lnTo>
                  <a:pt x="4814354" y="3406027"/>
                </a:lnTo>
                <a:lnTo>
                  <a:pt x="4950000" y="3588862"/>
                </a:lnTo>
                <a:lnTo>
                  <a:pt x="5107056" y="3588862"/>
                </a:lnTo>
                <a:lnTo>
                  <a:pt x="4940629" y="3375219"/>
                </a:lnTo>
                <a:cubicBezTo>
                  <a:pt x="4972330" y="3359816"/>
                  <a:pt x="4996719" y="3340505"/>
                  <a:pt x="5013797" y="3317288"/>
                </a:cubicBezTo>
                <a:cubicBezTo>
                  <a:pt x="5030875" y="3294071"/>
                  <a:pt x="5039414" y="3264045"/>
                  <a:pt x="5039414" y="3227210"/>
                </a:cubicBezTo>
                <a:cubicBezTo>
                  <a:pt x="5039414" y="3200421"/>
                  <a:pt x="5033889" y="3178152"/>
                  <a:pt x="5022838" y="3160405"/>
                </a:cubicBezTo>
                <a:cubicBezTo>
                  <a:pt x="5011788" y="3142657"/>
                  <a:pt x="4996886" y="3128202"/>
                  <a:pt x="4978134" y="3117040"/>
                </a:cubicBezTo>
                <a:cubicBezTo>
                  <a:pt x="4959605" y="3105878"/>
                  <a:pt x="4939736" y="3098622"/>
                  <a:pt x="4918529" y="3095274"/>
                </a:cubicBezTo>
                <a:cubicBezTo>
                  <a:pt x="4897321" y="3091925"/>
                  <a:pt x="4871982" y="3090251"/>
                  <a:pt x="4842514" y="3090251"/>
                </a:cubicBezTo>
                <a:close/>
                <a:moveTo>
                  <a:pt x="3983925" y="3090251"/>
                </a:moveTo>
                <a:lnTo>
                  <a:pt x="3799750" y="3588862"/>
                </a:lnTo>
                <a:lnTo>
                  <a:pt x="3929332" y="3588862"/>
                </a:lnTo>
                <a:lnTo>
                  <a:pt x="3964069" y="3488068"/>
                </a:lnTo>
                <a:lnTo>
                  <a:pt x="4148584" y="3488068"/>
                </a:lnTo>
                <a:lnTo>
                  <a:pt x="4183315" y="3588862"/>
                </a:lnTo>
                <a:lnTo>
                  <a:pt x="4316109" y="3588862"/>
                </a:lnTo>
                <a:lnTo>
                  <a:pt x="4131935" y="3090251"/>
                </a:lnTo>
                <a:close/>
                <a:moveTo>
                  <a:pt x="2810081" y="3090251"/>
                </a:moveTo>
                <a:lnTo>
                  <a:pt x="2810081" y="3408706"/>
                </a:lnTo>
                <a:cubicBezTo>
                  <a:pt x="2810081" y="3470097"/>
                  <a:pt x="2828777" y="3517201"/>
                  <a:pt x="2866170" y="3550018"/>
                </a:cubicBezTo>
                <a:cubicBezTo>
                  <a:pt x="2903563" y="3582835"/>
                  <a:pt x="2958760" y="3599243"/>
                  <a:pt x="3031760" y="3599243"/>
                </a:cubicBezTo>
                <a:cubicBezTo>
                  <a:pt x="3104760" y="3599243"/>
                  <a:pt x="3160012" y="3582835"/>
                  <a:pt x="3197517" y="3550018"/>
                </a:cubicBezTo>
                <a:cubicBezTo>
                  <a:pt x="3235022" y="3517201"/>
                  <a:pt x="3253774" y="3469986"/>
                  <a:pt x="3253774" y="3408371"/>
                </a:cubicBezTo>
                <a:lnTo>
                  <a:pt x="3253774" y="3090251"/>
                </a:lnTo>
                <a:lnTo>
                  <a:pt x="3124517" y="3090251"/>
                </a:lnTo>
                <a:lnTo>
                  <a:pt x="3124517" y="3401339"/>
                </a:lnTo>
                <a:cubicBezTo>
                  <a:pt x="3124517" y="3437281"/>
                  <a:pt x="3117094" y="3463400"/>
                  <a:pt x="3102249" y="3479697"/>
                </a:cubicBezTo>
                <a:cubicBezTo>
                  <a:pt x="3087403" y="3495993"/>
                  <a:pt x="3063907" y="3504142"/>
                  <a:pt x="3031760" y="3504142"/>
                </a:cubicBezTo>
                <a:cubicBezTo>
                  <a:pt x="2999167" y="3504142"/>
                  <a:pt x="2975615" y="3495659"/>
                  <a:pt x="2961104" y="3478692"/>
                </a:cubicBezTo>
                <a:cubicBezTo>
                  <a:pt x="2946593" y="3461726"/>
                  <a:pt x="2939338" y="3435941"/>
                  <a:pt x="2939338" y="3401339"/>
                </a:cubicBezTo>
                <a:lnTo>
                  <a:pt x="2939338" y="3090251"/>
                </a:lnTo>
                <a:close/>
                <a:moveTo>
                  <a:pt x="7502296" y="3081209"/>
                </a:moveTo>
                <a:cubicBezTo>
                  <a:pt x="7436886" y="3081209"/>
                  <a:pt x="7383364" y="3095888"/>
                  <a:pt x="7341729" y="3125244"/>
                </a:cubicBezTo>
                <a:cubicBezTo>
                  <a:pt x="7300094" y="3154600"/>
                  <a:pt x="7279277" y="3192496"/>
                  <a:pt x="7279277" y="3238930"/>
                </a:cubicBezTo>
                <a:cubicBezTo>
                  <a:pt x="7279277" y="3273533"/>
                  <a:pt x="7288486" y="3302498"/>
                  <a:pt x="7306903" y="3325827"/>
                </a:cubicBezTo>
                <a:cubicBezTo>
                  <a:pt x="7325321" y="3349156"/>
                  <a:pt x="7355514" y="3367629"/>
                  <a:pt x="7397484" y="3381247"/>
                </a:cubicBezTo>
                <a:cubicBezTo>
                  <a:pt x="7415790" y="3387275"/>
                  <a:pt x="7435379" y="3392242"/>
                  <a:pt x="7456252" y="3396148"/>
                </a:cubicBezTo>
                <a:cubicBezTo>
                  <a:pt x="7477126" y="3400055"/>
                  <a:pt x="7496938" y="3404241"/>
                  <a:pt x="7515691" y="3408706"/>
                </a:cubicBezTo>
                <a:cubicBezTo>
                  <a:pt x="7533550" y="3412947"/>
                  <a:pt x="7547112" y="3419031"/>
                  <a:pt x="7556377" y="3426956"/>
                </a:cubicBezTo>
                <a:cubicBezTo>
                  <a:pt x="7565641" y="3434881"/>
                  <a:pt x="7570273" y="3444313"/>
                  <a:pt x="7570273" y="3455252"/>
                </a:cubicBezTo>
                <a:cubicBezTo>
                  <a:pt x="7570273" y="3467084"/>
                  <a:pt x="7567092" y="3476013"/>
                  <a:pt x="7560730" y="3482041"/>
                </a:cubicBezTo>
                <a:cubicBezTo>
                  <a:pt x="7554367" y="3488068"/>
                  <a:pt x="7546275" y="3493091"/>
                  <a:pt x="7536452" y="3497110"/>
                </a:cubicBezTo>
                <a:cubicBezTo>
                  <a:pt x="7528415" y="3500235"/>
                  <a:pt x="7518035" y="3502467"/>
                  <a:pt x="7505310" y="3503807"/>
                </a:cubicBezTo>
                <a:cubicBezTo>
                  <a:pt x="7492585" y="3505146"/>
                  <a:pt x="7482316" y="3505816"/>
                  <a:pt x="7474502" y="3505816"/>
                </a:cubicBezTo>
                <a:cubicBezTo>
                  <a:pt x="7444141" y="3505816"/>
                  <a:pt x="7412497" y="3500123"/>
                  <a:pt x="7379569" y="3488738"/>
                </a:cubicBezTo>
                <a:cubicBezTo>
                  <a:pt x="7346640" y="3477353"/>
                  <a:pt x="7316893" y="3461056"/>
                  <a:pt x="7290328" y="3439848"/>
                </a:cubicBezTo>
                <a:lnTo>
                  <a:pt x="7276263" y="3439848"/>
                </a:lnTo>
                <a:lnTo>
                  <a:pt x="7276263" y="3559394"/>
                </a:lnTo>
                <a:cubicBezTo>
                  <a:pt x="7303052" y="3570556"/>
                  <a:pt x="7331795" y="3579765"/>
                  <a:pt x="7362491" y="3587020"/>
                </a:cubicBezTo>
                <a:cubicBezTo>
                  <a:pt x="7393186" y="3594276"/>
                  <a:pt x="7429184" y="3597903"/>
                  <a:pt x="7470484" y="3597903"/>
                </a:cubicBezTo>
                <a:cubicBezTo>
                  <a:pt x="7541922" y="3597903"/>
                  <a:pt x="7598458" y="3582556"/>
                  <a:pt x="7640092" y="3551860"/>
                </a:cubicBezTo>
                <a:cubicBezTo>
                  <a:pt x="7681727" y="3521164"/>
                  <a:pt x="7702544" y="3481259"/>
                  <a:pt x="7702544" y="3432146"/>
                </a:cubicBezTo>
                <a:cubicBezTo>
                  <a:pt x="7702544" y="3397767"/>
                  <a:pt x="7693447" y="3369806"/>
                  <a:pt x="7675253" y="3348263"/>
                </a:cubicBezTo>
                <a:cubicBezTo>
                  <a:pt x="7657059" y="3326720"/>
                  <a:pt x="7628874" y="3309698"/>
                  <a:pt x="7590700" y="3297196"/>
                </a:cubicBezTo>
                <a:cubicBezTo>
                  <a:pt x="7571278" y="3290945"/>
                  <a:pt x="7553139" y="3286034"/>
                  <a:pt x="7536285" y="3282462"/>
                </a:cubicBezTo>
                <a:cubicBezTo>
                  <a:pt x="7519430" y="3278891"/>
                  <a:pt x="7501850" y="3275207"/>
                  <a:pt x="7483544" y="3271412"/>
                </a:cubicBezTo>
                <a:cubicBezTo>
                  <a:pt x="7455638" y="3265607"/>
                  <a:pt x="7436663" y="3259189"/>
                  <a:pt x="7426617" y="3252157"/>
                </a:cubicBezTo>
                <a:cubicBezTo>
                  <a:pt x="7416571" y="3245125"/>
                  <a:pt x="7411548" y="3235023"/>
                  <a:pt x="7411548" y="3221852"/>
                </a:cubicBezTo>
                <a:cubicBezTo>
                  <a:pt x="7411548" y="3213146"/>
                  <a:pt x="7414674" y="3205388"/>
                  <a:pt x="7420924" y="3198579"/>
                </a:cubicBezTo>
                <a:cubicBezTo>
                  <a:pt x="7427175" y="3191770"/>
                  <a:pt x="7434654" y="3186691"/>
                  <a:pt x="7443360" y="3183343"/>
                </a:cubicBezTo>
                <a:cubicBezTo>
                  <a:pt x="7453183" y="3179324"/>
                  <a:pt x="7463396" y="3176590"/>
                  <a:pt x="7474000" y="3175139"/>
                </a:cubicBezTo>
                <a:cubicBezTo>
                  <a:pt x="7484604" y="3173687"/>
                  <a:pt x="7495264" y="3172962"/>
                  <a:pt x="7505980" y="3172962"/>
                </a:cubicBezTo>
                <a:cubicBezTo>
                  <a:pt x="7536341" y="3172962"/>
                  <a:pt x="7566088" y="3178376"/>
                  <a:pt x="7595221" y="3189203"/>
                </a:cubicBezTo>
                <a:cubicBezTo>
                  <a:pt x="7624354" y="3200030"/>
                  <a:pt x="7648966" y="3213480"/>
                  <a:pt x="7669058" y="3229554"/>
                </a:cubicBezTo>
                <a:lnTo>
                  <a:pt x="7682787" y="3229554"/>
                </a:lnTo>
                <a:lnTo>
                  <a:pt x="7682787" y="3114696"/>
                </a:lnTo>
                <a:cubicBezTo>
                  <a:pt x="7659347" y="3105096"/>
                  <a:pt x="7631609" y="3097115"/>
                  <a:pt x="7599574" y="3090753"/>
                </a:cubicBezTo>
                <a:cubicBezTo>
                  <a:pt x="7567539" y="3084391"/>
                  <a:pt x="7535113" y="3081209"/>
                  <a:pt x="7502296" y="3081209"/>
                </a:cubicBezTo>
                <a:close/>
                <a:moveTo>
                  <a:pt x="3568471" y="3081209"/>
                </a:moveTo>
                <a:cubicBezTo>
                  <a:pt x="3503061" y="3081209"/>
                  <a:pt x="3449539" y="3095888"/>
                  <a:pt x="3407905" y="3125244"/>
                </a:cubicBezTo>
                <a:cubicBezTo>
                  <a:pt x="3366270" y="3154600"/>
                  <a:pt x="3345453" y="3192496"/>
                  <a:pt x="3345453" y="3238930"/>
                </a:cubicBezTo>
                <a:cubicBezTo>
                  <a:pt x="3345453" y="3273533"/>
                  <a:pt x="3354661" y="3302498"/>
                  <a:pt x="3373078" y="3325827"/>
                </a:cubicBezTo>
                <a:cubicBezTo>
                  <a:pt x="3391496" y="3349156"/>
                  <a:pt x="3421689" y="3367629"/>
                  <a:pt x="3463659" y="3381247"/>
                </a:cubicBezTo>
                <a:cubicBezTo>
                  <a:pt x="3481965" y="3387275"/>
                  <a:pt x="3501555" y="3392242"/>
                  <a:pt x="3522428" y="3396148"/>
                </a:cubicBezTo>
                <a:cubicBezTo>
                  <a:pt x="3543301" y="3400055"/>
                  <a:pt x="3563113" y="3404241"/>
                  <a:pt x="3581866" y="3408706"/>
                </a:cubicBezTo>
                <a:cubicBezTo>
                  <a:pt x="3599725" y="3412947"/>
                  <a:pt x="3613287" y="3419031"/>
                  <a:pt x="3622552" y="3426956"/>
                </a:cubicBezTo>
                <a:cubicBezTo>
                  <a:pt x="3631816" y="3434881"/>
                  <a:pt x="3636449" y="3444313"/>
                  <a:pt x="3636449" y="3455252"/>
                </a:cubicBezTo>
                <a:cubicBezTo>
                  <a:pt x="3636449" y="3467084"/>
                  <a:pt x="3633268" y="3476013"/>
                  <a:pt x="3626905" y="3482041"/>
                </a:cubicBezTo>
                <a:cubicBezTo>
                  <a:pt x="3620543" y="3488068"/>
                  <a:pt x="3612450" y="3493091"/>
                  <a:pt x="3602627" y="3497110"/>
                </a:cubicBezTo>
                <a:cubicBezTo>
                  <a:pt x="3594591" y="3500235"/>
                  <a:pt x="3584210" y="3502467"/>
                  <a:pt x="3571485" y="3503807"/>
                </a:cubicBezTo>
                <a:cubicBezTo>
                  <a:pt x="3558760" y="3505146"/>
                  <a:pt x="3548491" y="3505816"/>
                  <a:pt x="3540678" y="3505816"/>
                </a:cubicBezTo>
                <a:cubicBezTo>
                  <a:pt x="3510317" y="3505816"/>
                  <a:pt x="3478672" y="3500123"/>
                  <a:pt x="3445744" y="3488738"/>
                </a:cubicBezTo>
                <a:cubicBezTo>
                  <a:pt x="3412816" y="3477353"/>
                  <a:pt x="3383069" y="3461056"/>
                  <a:pt x="3356503" y="3439848"/>
                </a:cubicBezTo>
                <a:lnTo>
                  <a:pt x="3342439" y="3439848"/>
                </a:lnTo>
                <a:lnTo>
                  <a:pt x="3342439" y="3559394"/>
                </a:lnTo>
                <a:cubicBezTo>
                  <a:pt x="3369228" y="3570556"/>
                  <a:pt x="3397970" y="3579765"/>
                  <a:pt x="3428666" y="3587020"/>
                </a:cubicBezTo>
                <a:cubicBezTo>
                  <a:pt x="3459362" y="3594276"/>
                  <a:pt x="3495360" y="3597903"/>
                  <a:pt x="3536659" y="3597903"/>
                </a:cubicBezTo>
                <a:cubicBezTo>
                  <a:pt x="3608097" y="3597903"/>
                  <a:pt x="3664633" y="3582556"/>
                  <a:pt x="3706268" y="3551860"/>
                </a:cubicBezTo>
                <a:cubicBezTo>
                  <a:pt x="3747902" y="3521164"/>
                  <a:pt x="3768719" y="3481259"/>
                  <a:pt x="3768719" y="3432146"/>
                </a:cubicBezTo>
                <a:cubicBezTo>
                  <a:pt x="3768719" y="3397767"/>
                  <a:pt x="3759623" y="3369806"/>
                  <a:pt x="3741428" y="3348263"/>
                </a:cubicBezTo>
                <a:cubicBezTo>
                  <a:pt x="3723234" y="3326720"/>
                  <a:pt x="3695049" y="3309698"/>
                  <a:pt x="3656875" y="3297196"/>
                </a:cubicBezTo>
                <a:cubicBezTo>
                  <a:pt x="3637453" y="3290945"/>
                  <a:pt x="3619315" y="3286034"/>
                  <a:pt x="3602460" y="3282462"/>
                </a:cubicBezTo>
                <a:cubicBezTo>
                  <a:pt x="3585605" y="3278891"/>
                  <a:pt x="3568025" y="3275207"/>
                  <a:pt x="3549719" y="3271412"/>
                </a:cubicBezTo>
                <a:cubicBezTo>
                  <a:pt x="3521814" y="3265607"/>
                  <a:pt x="3502838" y="3259189"/>
                  <a:pt x="3492792" y="3252157"/>
                </a:cubicBezTo>
                <a:cubicBezTo>
                  <a:pt x="3482746" y="3245125"/>
                  <a:pt x="3477724" y="3235023"/>
                  <a:pt x="3477724" y="3221852"/>
                </a:cubicBezTo>
                <a:cubicBezTo>
                  <a:pt x="3477724" y="3213146"/>
                  <a:pt x="3480849" y="3205388"/>
                  <a:pt x="3487100" y="3198579"/>
                </a:cubicBezTo>
                <a:cubicBezTo>
                  <a:pt x="3493350" y="3191770"/>
                  <a:pt x="3500829" y="3186691"/>
                  <a:pt x="3509536" y="3183343"/>
                </a:cubicBezTo>
                <a:cubicBezTo>
                  <a:pt x="3519358" y="3179324"/>
                  <a:pt x="3529572" y="3176590"/>
                  <a:pt x="3540176" y="3175139"/>
                </a:cubicBezTo>
                <a:cubicBezTo>
                  <a:pt x="3550780" y="3173687"/>
                  <a:pt x="3561439" y="3172962"/>
                  <a:pt x="3572155" y="3172962"/>
                </a:cubicBezTo>
                <a:cubicBezTo>
                  <a:pt x="3602516" y="3172962"/>
                  <a:pt x="3632263" y="3178376"/>
                  <a:pt x="3661396" y="3189203"/>
                </a:cubicBezTo>
                <a:cubicBezTo>
                  <a:pt x="3690529" y="3200030"/>
                  <a:pt x="3715142" y="3213480"/>
                  <a:pt x="3735233" y="3229554"/>
                </a:cubicBezTo>
                <a:lnTo>
                  <a:pt x="3748963" y="3229554"/>
                </a:lnTo>
                <a:lnTo>
                  <a:pt x="3748963" y="3114696"/>
                </a:lnTo>
                <a:cubicBezTo>
                  <a:pt x="3725522" y="3105096"/>
                  <a:pt x="3697784" y="3097115"/>
                  <a:pt x="3665749" y="3090753"/>
                </a:cubicBezTo>
                <a:cubicBezTo>
                  <a:pt x="3633714" y="3084391"/>
                  <a:pt x="3601288" y="3081209"/>
                  <a:pt x="3568471" y="308120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9424"/>
                </a:lnTo>
                <a:lnTo>
                  <a:pt x="0" y="6859424"/>
                </a:lnTo>
                <a:close/>
              </a:path>
            </a:pathLst>
          </a:custGeom>
          <a:solidFill>
            <a:schemeClr val="tx1"/>
          </a:solidFill>
          <a:ln w="28575">
            <a:solidFill>
              <a:schemeClr val="accent4">
                <a:lumMod val="75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9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F2BBEDC-B075-A4DC-B342-96C437052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072" y="938854"/>
            <a:ext cx="6239855" cy="130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40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9E59A52-8EA9-82AA-F64E-9C7410CBC35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02A07D-6FA2-58E0-9A76-C333ACD11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008" y="6243775"/>
            <a:ext cx="3133180" cy="761017"/>
          </a:xfrm>
        </p:spPr>
        <p:txBody>
          <a:bodyPr>
            <a:noAutofit/>
          </a:bodyPr>
          <a:lstStyle/>
          <a:p>
            <a:pPr algn="ctr"/>
            <a:r>
              <a:rPr lang="en-AU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ANOVA Test Results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63458B-15B5-2A43-E6D9-907BDABED329}"/>
              </a:ext>
            </a:extLst>
          </p:cNvPr>
          <p:cNvSpPr txBox="1">
            <a:spLocks/>
          </p:cNvSpPr>
          <p:nvPr/>
        </p:nvSpPr>
        <p:spPr>
          <a:xfrm>
            <a:off x="10508479" y="6327023"/>
            <a:ext cx="1683521" cy="589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l-G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α</a:t>
            </a:r>
            <a:r>
              <a:rPr lang="en-AU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= 0.05</a:t>
            </a:r>
            <a:endParaRPr lang="en-AU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B968F04E-BF78-90C9-06E8-782A80B2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6687" y="720169"/>
            <a:ext cx="8418620" cy="42093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BB330A-D755-F0E3-5A43-CD1DE5D2D918}"/>
              </a:ext>
            </a:extLst>
          </p:cNvPr>
          <p:cNvSpPr txBox="1"/>
          <p:nvPr/>
        </p:nvSpPr>
        <p:spPr>
          <a:xfrm>
            <a:off x="3303392" y="5135779"/>
            <a:ext cx="558521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24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p-value = 0.2543987237874858</a:t>
            </a:r>
            <a:endParaRPr lang="en-A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apple-system"/>
            </a:endParaRPr>
          </a:p>
          <a:p>
            <a:pPr algn="ctr"/>
            <a:r>
              <a:rPr lang="en-AU" sz="24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[ </a:t>
            </a:r>
            <a:r>
              <a:rPr lang="en-AU" sz="2400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FAILED TO REJECT</a:t>
            </a:r>
            <a:r>
              <a:rPr lang="en-AU" sz="24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 Null Hypothesis (H</a:t>
            </a:r>
            <a:r>
              <a:rPr lang="en-AU" sz="14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0</a:t>
            </a:r>
            <a:r>
              <a:rPr lang="en-AU" sz="24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) ]</a:t>
            </a:r>
            <a:endParaRPr lang="en-A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A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639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479F5A-CCB8-9451-9471-9251B49D97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AE9B63-FDC7-4DC4-F582-F0A9EE0F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1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42CA9-EEA6-6C78-EDD1-43984AC1D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91729" cy="4351338"/>
          </a:xfrm>
        </p:spPr>
        <p:txBody>
          <a:bodyPr/>
          <a:lstStyle/>
          <a:p>
            <a:r>
              <a:rPr lang="en-AU" i="1" dirty="0"/>
              <a:t>[Nasdaq Data Link API] Zillow Real Estate Data</a:t>
            </a:r>
          </a:p>
          <a:p>
            <a:pPr lvl="1"/>
            <a:r>
              <a:rPr lang="en-AU" i="1" dirty="0">
                <a:hlinkClick r:id="rId2"/>
              </a:rPr>
              <a:t>https://data.nasdaq.com/databases/ZILLOW/documentation</a:t>
            </a:r>
            <a:endParaRPr lang="en-AU" i="1" dirty="0"/>
          </a:p>
          <a:p>
            <a:pPr marL="457200" lvl="1" indent="0">
              <a:buNone/>
            </a:pPr>
            <a:endParaRPr lang="en-AU" i="1" dirty="0"/>
          </a:p>
          <a:p>
            <a:r>
              <a:rPr lang="en-AU" i="1" dirty="0"/>
              <a:t>United States Census Regions</a:t>
            </a:r>
          </a:p>
          <a:p>
            <a:pPr lvl="1"/>
            <a:r>
              <a:rPr lang="en-AU" i="1" dirty="0">
                <a:hlinkClick r:id="rId3"/>
              </a:rPr>
              <a:t>https://www2.census.gov/geo/pdfs/maps-data/maps/reference/us_regdiv.pdf</a:t>
            </a:r>
            <a:endParaRPr lang="en-AU" i="1" dirty="0"/>
          </a:p>
          <a:p>
            <a:pPr lvl="1"/>
            <a:endParaRPr lang="en-AU" i="1" dirty="0"/>
          </a:p>
          <a:p>
            <a:r>
              <a:rPr lang="en-AU" i="1" dirty="0"/>
              <a:t>Seasons: Meteorological and Astronomical</a:t>
            </a:r>
          </a:p>
          <a:p>
            <a:pPr lvl="1"/>
            <a:r>
              <a:rPr lang="en-AU" i="1" dirty="0">
                <a:hlinkClick r:id="rId4"/>
              </a:rPr>
              <a:t>https://www.timeanddate.com/calendar/aboutseasons.html</a:t>
            </a:r>
            <a:endParaRPr lang="en-AU" i="1" dirty="0"/>
          </a:p>
          <a:p>
            <a:pPr lvl="1"/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202118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our Seasons Abstract Trees 97830 Vector Art at Vecteezy">
            <a:extLst>
              <a:ext uri="{FF2B5EF4-FFF2-40B4-BE49-F238E27FC236}">
                <a16:creationId xmlns:a16="http://schemas.microsoft.com/office/drawing/2014/main" id="{C54A70EB-02D7-387F-FBA2-0E3E6447E2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68A6C8-07DA-8C25-8693-DFF3F090F40F}"/>
              </a:ext>
            </a:extLst>
          </p:cNvPr>
          <p:cNvSpPr txBox="1"/>
          <p:nvPr/>
        </p:nvSpPr>
        <p:spPr>
          <a:xfrm>
            <a:off x="-1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682676" y="6404440"/>
                </a:moveTo>
                <a:lnTo>
                  <a:pt x="5682676" y="6444578"/>
                </a:lnTo>
                <a:cubicBezTo>
                  <a:pt x="5677858" y="6448696"/>
                  <a:pt x="5672265" y="6452012"/>
                  <a:pt x="5665898" y="6454528"/>
                </a:cubicBezTo>
                <a:cubicBezTo>
                  <a:pt x="5659531" y="6457043"/>
                  <a:pt x="5653250" y="6458301"/>
                  <a:pt x="5647055" y="6458301"/>
                </a:cubicBezTo>
                <a:cubicBezTo>
                  <a:pt x="5639254" y="6458301"/>
                  <a:pt x="5633518" y="6457758"/>
                  <a:pt x="5629847" y="6456672"/>
                </a:cubicBezTo>
                <a:cubicBezTo>
                  <a:pt x="5626175" y="6455586"/>
                  <a:pt x="5623021" y="6453899"/>
                  <a:pt x="5620382" y="6451612"/>
                </a:cubicBezTo>
                <a:cubicBezTo>
                  <a:pt x="5617629" y="6449325"/>
                  <a:pt x="5615908" y="6446923"/>
                  <a:pt x="5615220" y="6444408"/>
                </a:cubicBezTo>
                <a:cubicBezTo>
                  <a:pt x="5614531" y="6441891"/>
                  <a:pt x="5614187" y="6438632"/>
                  <a:pt x="5614187" y="6434630"/>
                </a:cubicBezTo>
                <a:cubicBezTo>
                  <a:pt x="5614187" y="6428569"/>
                  <a:pt x="5615822" y="6423680"/>
                  <a:pt x="5619092" y="6419964"/>
                </a:cubicBezTo>
                <a:cubicBezTo>
                  <a:pt x="5622361" y="6416246"/>
                  <a:pt x="5627093" y="6413417"/>
                  <a:pt x="5633288" y="6411474"/>
                </a:cubicBezTo>
                <a:cubicBezTo>
                  <a:pt x="5638337" y="6409871"/>
                  <a:pt x="5645736" y="6408470"/>
                  <a:pt x="5655487" y="6407270"/>
                </a:cubicBezTo>
                <a:cubicBezTo>
                  <a:pt x="5665238" y="6406070"/>
                  <a:pt x="5674301" y="6405126"/>
                  <a:pt x="5682676" y="6404440"/>
                </a:cubicBezTo>
                <a:close/>
                <a:moveTo>
                  <a:pt x="4768144" y="6343522"/>
                </a:moveTo>
                <a:cubicBezTo>
                  <a:pt x="4781993" y="6343522"/>
                  <a:pt x="4792123" y="6347761"/>
                  <a:pt x="4798533" y="6356237"/>
                </a:cubicBezTo>
                <a:cubicBezTo>
                  <a:pt x="4804944" y="6364712"/>
                  <a:pt x="4808148" y="6378343"/>
                  <a:pt x="4808148" y="6397129"/>
                </a:cubicBezTo>
                <a:cubicBezTo>
                  <a:pt x="4808148" y="6416373"/>
                  <a:pt x="4804141" y="6430778"/>
                  <a:pt x="4796129" y="6440342"/>
                </a:cubicBezTo>
                <a:cubicBezTo>
                  <a:pt x="4788117" y="6449906"/>
                  <a:pt x="4775926" y="6454688"/>
                  <a:pt x="4759559" y="6454688"/>
                </a:cubicBezTo>
                <a:cubicBezTo>
                  <a:pt x="4754980" y="6454688"/>
                  <a:pt x="4750345" y="6454459"/>
                  <a:pt x="4745652" y="6454001"/>
                </a:cubicBezTo>
                <a:cubicBezTo>
                  <a:pt x="4740960" y="6453543"/>
                  <a:pt x="4736553" y="6452512"/>
                  <a:pt x="4732432" y="6450907"/>
                </a:cubicBezTo>
                <a:lnTo>
                  <a:pt x="4732432" y="6353831"/>
                </a:lnTo>
                <a:cubicBezTo>
                  <a:pt x="4738041" y="6350510"/>
                  <a:pt x="4743935" y="6347961"/>
                  <a:pt x="4750116" y="6346186"/>
                </a:cubicBezTo>
                <a:cubicBezTo>
                  <a:pt x="4756296" y="6344410"/>
                  <a:pt x="4762306" y="6343522"/>
                  <a:pt x="4768144" y="6343522"/>
                </a:cubicBezTo>
                <a:close/>
                <a:moveTo>
                  <a:pt x="7750472" y="6341802"/>
                </a:moveTo>
                <a:cubicBezTo>
                  <a:pt x="7754593" y="6341802"/>
                  <a:pt x="7759228" y="6342232"/>
                  <a:pt x="7764378" y="6343092"/>
                </a:cubicBezTo>
                <a:cubicBezTo>
                  <a:pt x="7769529" y="6343953"/>
                  <a:pt x="7773878" y="6345129"/>
                  <a:pt x="7777427" y="6346620"/>
                </a:cubicBezTo>
                <a:lnTo>
                  <a:pt x="7777427" y="6434210"/>
                </a:lnTo>
                <a:cubicBezTo>
                  <a:pt x="7772505" y="6437423"/>
                  <a:pt x="7767068" y="6440004"/>
                  <a:pt x="7761116" y="6441954"/>
                </a:cubicBezTo>
                <a:cubicBezTo>
                  <a:pt x="7755164" y="6443904"/>
                  <a:pt x="7749097" y="6444879"/>
                  <a:pt x="7742916" y="6444879"/>
                </a:cubicBezTo>
                <a:cubicBezTo>
                  <a:pt x="7729295" y="6444879"/>
                  <a:pt x="7719022" y="6441208"/>
                  <a:pt x="7712098" y="6433866"/>
                </a:cubicBezTo>
                <a:cubicBezTo>
                  <a:pt x="7705173" y="6426524"/>
                  <a:pt x="7701711" y="6413560"/>
                  <a:pt x="7701711" y="6394975"/>
                </a:cubicBezTo>
                <a:cubicBezTo>
                  <a:pt x="7701711" y="6378226"/>
                  <a:pt x="7705774" y="6365176"/>
                  <a:pt x="7713901" y="6355826"/>
                </a:cubicBezTo>
                <a:cubicBezTo>
                  <a:pt x="7722027" y="6346477"/>
                  <a:pt x="7734217" y="6341802"/>
                  <a:pt x="7750472" y="6341802"/>
                </a:cubicBezTo>
                <a:close/>
                <a:moveTo>
                  <a:pt x="8114830" y="6339048"/>
                </a:moveTo>
                <a:cubicBezTo>
                  <a:pt x="8120795" y="6339048"/>
                  <a:pt x="8126359" y="6340024"/>
                  <a:pt x="8131522" y="6341974"/>
                </a:cubicBezTo>
                <a:cubicBezTo>
                  <a:pt x="8136684" y="6343924"/>
                  <a:pt x="8141101" y="6347251"/>
                  <a:pt x="8144772" y="6351954"/>
                </a:cubicBezTo>
                <a:cubicBezTo>
                  <a:pt x="8148443" y="6356544"/>
                  <a:pt x="8151311" y="6362681"/>
                  <a:pt x="8153376" y="6370367"/>
                </a:cubicBezTo>
                <a:cubicBezTo>
                  <a:pt x="8155441" y="6378054"/>
                  <a:pt x="8156474" y="6387576"/>
                  <a:pt x="8156474" y="6398933"/>
                </a:cubicBezTo>
                <a:cubicBezTo>
                  <a:pt x="8156474" y="6411208"/>
                  <a:pt x="8155470" y="6420817"/>
                  <a:pt x="8153462" y="6427757"/>
                </a:cubicBezTo>
                <a:cubicBezTo>
                  <a:pt x="8151455" y="6434698"/>
                  <a:pt x="8148443" y="6440635"/>
                  <a:pt x="8144428" y="6445567"/>
                </a:cubicBezTo>
                <a:cubicBezTo>
                  <a:pt x="8140872" y="6450042"/>
                  <a:pt x="8136540" y="6453225"/>
                  <a:pt x="8131436" y="6455118"/>
                </a:cubicBezTo>
                <a:cubicBezTo>
                  <a:pt x="8126331" y="6457011"/>
                  <a:pt x="8120967" y="6457957"/>
                  <a:pt x="8115346" y="6457957"/>
                </a:cubicBezTo>
                <a:cubicBezTo>
                  <a:pt x="8108807" y="6457957"/>
                  <a:pt x="8102984" y="6456925"/>
                  <a:pt x="8097879" y="6454860"/>
                </a:cubicBezTo>
                <a:cubicBezTo>
                  <a:pt x="8092775" y="6452795"/>
                  <a:pt x="8088386" y="6449525"/>
                  <a:pt x="8084715" y="6445051"/>
                </a:cubicBezTo>
                <a:cubicBezTo>
                  <a:pt x="8080929" y="6440348"/>
                  <a:pt x="8078061" y="6434124"/>
                  <a:pt x="8076111" y="6426380"/>
                </a:cubicBezTo>
                <a:cubicBezTo>
                  <a:pt x="8074161" y="6418636"/>
                  <a:pt x="8073186" y="6409488"/>
                  <a:pt x="8073186" y="6398933"/>
                </a:cubicBezTo>
                <a:cubicBezTo>
                  <a:pt x="8073186" y="6387117"/>
                  <a:pt x="8074304" y="6377308"/>
                  <a:pt x="8076541" y="6369507"/>
                </a:cubicBezTo>
                <a:cubicBezTo>
                  <a:pt x="8078778" y="6361706"/>
                  <a:pt x="8081790" y="6355568"/>
                  <a:pt x="8085576" y="6351094"/>
                </a:cubicBezTo>
                <a:cubicBezTo>
                  <a:pt x="8089820" y="6346276"/>
                  <a:pt x="8094266" y="6343064"/>
                  <a:pt x="8098912" y="6341457"/>
                </a:cubicBezTo>
                <a:cubicBezTo>
                  <a:pt x="8103558" y="6339852"/>
                  <a:pt x="8108864" y="6339048"/>
                  <a:pt x="8114830" y="6339048"/>
                </a:cubicBezTo>
                <a:close/>
                <a:moveTo>
                  <a:pt x="5009680" y="6339048"/>
                </a:moveTo>
                <a:cubicBezTo>
                  <a:pt x="5015646" y="6339048"/>
                  <a:pt x="5021209" y="6340024"/>
                  <a:pt x="5026372" y="6341974"/>
                </a:cubicBezTo>
                <a:cubicBezTo>
                  <a:pt x="5031535" y="6343924"/>
                  <a:pt x="5035951" y="6347251"/>
                  <a:pt x="5039623" y="6351954"/>
                </a:cubicBezTo>
                <a:cubicBezTo>
                  <a:pt x="5043293" y="6356544"/>
                  <a:pt x="5046161" y="6362681"/>
                  <a:pt x="5048226" y="6370367"/>
                </a:cubicBezTo>
                <a:cubicBezTo>
                  <a:pt x="5050291" y="6378054"/>
                  <a:pt x="5051324" y="6387576"/>
                  <a:pt x="5051324" y="6398933"/>
                </a:cubicBezTo>
                <a:cubicBezTo>
                  <a:pt x="5051324" y="6411208"/>
                  <a:pt x="5050320" y="6420817"/>
                  <a:pt x="5048312" y="6427757"/>
                </a:cubicBezTo>
                <a:cubicBezTo>
                  <a:pt x="5046305" y="6434698"/>
                  <a:pt x="5043293" y="6440635"/>
                  <a:pt x="5039278" y="6445567"/>
                </a:cubicBezTo>
                <a:cubicBezTo>
                  <a:pt x="5035722" y="6450042"/>
                  <a:pt x="5031391" y="6453225"/>
                  <a:pt x="5026286" y="6455118"/>
                </a:cubicBezTo>
                <a:cubicBezTo>
                  <a:pt x="5021181" y="6457011"/>
                  <a:pt x="5015818" y="6457957"/>
                  <a:pt x="5010196" y="6457957"/>
                </a:cubicBezTo>
                <a:cubicBezTo>
                  <a:pt x="5003657" y="6457957"/>
                  <a:pt x="4997835" y="6456925"/>
                  <a:pt x="4992730" y="6454860"/>
                </a:cubicBezTo>
                <a:cubicBezTo>
                  <a:pt x="4987625" y="6452795"/>
                  <a:pt x="4983236" y="6449525"/>
                  <a:pt x="4979565" y="6445051"/>
                </a:cubicBezTo>
                <a:cubicBezTo>
                  <a:pt x="4975780" y="6440348"/>
                  <a:pt x="4972911" y="6434124"/>
                  <a:pt x="4970961" y="6426380"/>
                </a:cubicBezTo>
                <a:cubicBezTo>
                  <a:pt x="4969011" y="6418636"/>
                  <a:pt x="4968036" y="6409488"/>
                  <a:pt x="4968036" y="6398933"/>
                </a:cubicBezTo>
                <a:cubicBezTo>
                  <a:pt x="4968036" y="6387117"/>
                  <a:pt x="4969154" y="6377308"/>
                  <a:pt x="4971392" y="6369507"/>
                </a:cubicBezTo>
                <a:cubicBezTo>
                  <a:pt x="4973629" y="6361706"/>
                  <a:pt x="4976641" y="6355568"/>
                  <a:pt x="4980426" y="6351094"/>
                </a:cubicBezTo>
                <a:cubicBezTo>
                  <a:pt x="4984671" y="6346276"/>
                  <a:pt x="4989117" y="6343064"/>
                  <a:pt x="4993762" y="6341457"/>
                </a:cubicBezTo>
                <a:cubicBezTo>
                  <a:pt x="4998408" y="6339852"/>
                  <a:pt x="5003714" y="6339048"/>
                  <a:pt x="5009680" y="6339048"/>
                </a:cubicBezTo>
                <a:close/>
                <a:moveTo>
                  <a:pt x="4523905" y="6339048"/>
                </a:moveTo>
                <a:cubicBezTo>
                  <a:pt x="4529870" y="6339048"/>
                  <a:pt x="4535434" y="6340024"/>
                  <a:pt x="4540597" y="6341974"/>
                </a:cubicBezTo>
                <a:cubicBezTo>
                  <a:pt x="4545759" y="6343924"/>
                  <a:pt x="4550176" y="6347251"/>
                  <a:pt x="4553847" y="6351954"/>
                </a:cubicBezTo>
                <a:cubicBezTo>
                  <a:pt x="4557518" y="6356544"/>
                  <a:pt x="4560386" y="6362681"/>
                  <a:pt x="4562451" y="6370367"/>
                </a:cubicBezTo>
                <a:cubicBezTo>
                  <a:pt x="4564517" y="6378054"/>
                  <a:pt x="4565549" y="6387576"/>
                  <a:pt x="4565549" y="6398933"/>
                </a:cubicBezTo>
                <a:cubicBezTo>
                  <a:pt x="4565549" y="6411208"/>
                  <a:pt x="4564545" y="6420817"/>
                  <a:pt x="4562537" y="6427757"/>
                </a:cubicBezTo>
                <a:cubicBezTo>
                  <a:pt x="4560530" y="6434698"/>
                  <a:pt x="4557518" y="6440635"/>
                  <a:pt x="4553503" y="6445567"/>
                </a:cubicBezTo>
                <a:cubicBezTo>
                  <a:pt x="4549946" y="6450042"/>
                  <a:pt x="4545617" y="6453225"/>
                  <a:pt x="4540511" y="6455118"/>
                </a:cubicBezTo>
                <a:cubicBezTo>
                  <a:pt x="4535406" y="6457011"/>
                  <a:pt x="4530042" y="6457957"/>
                  <a:pt x="4524421" y="6457957"/>
                </a:cubicBezTo>
                <a:cubicBezTo>
                  <a:pt x="4517882" y="6457957"/>
                  <a:pt x="4512060" y="6456925"/>
                  <a:pt x="4506955" y="6454860"/>
                </a:cubicBezTo>
                <a:cubicBezTo>
                  <a:pt x="4501849" y="6452795"/>
                  <a:pt x="4497461" y="6449525"/>
                  <a:pt x="4493790" y="6445051"/>
                </a:cubicBezTo>
                <a:cubicBezTo>
                  <a:pt x="4490005" y="6440348"/>
                  <a:pt x="4487136" y="6434124"/>
                  <a:pt x="4485187" y="6426380"/>
                </a:cubicBezTo>
                <a:cubicBezTo>
                  <a:pt x="4483236" y="6418636"/>
                  <a:pt x="4482261" y="6409488"/>
                  <a:pt x="4482261" y="6398933"/>
                </a:cubicBezTo>
                <a:cubicBezTo>
                  <a:pt x="4482261" y="6387117"/>
                  <a:pt x="4483379" y="6377308"/>
                  <a:pt x="4485616" y="6369507"/>
                </a:cubicBezTo>
                <a:cubicBezTo>
                  <a:pt x="4487853" y="6361706"/>
                  <a:pt x="4490865" y="6355568"/>
                  <a:pt x="4494651" y="6351094"/>
                </a:cubicBezTo>
                <a:cubicBezTo>
                  <a:pt x="4498896" y="6346276"/>
                  <a:pt x="4503341" y="6343064"/>
                  <a:pt x="4507987" y="6341457"/>
                </a:cubicBezTo>
                <a:cubicBezTo>
                  <a:pt x="4512633" y="6339852"/>
                  <a:pt x="4517939" y="6339048"/>
                  <a:pt x="4523905" y="6339048"/>
                </a:cubicBezTo>
                <a:close/>
                <a:moveTo>
                  <a:pt x="7504197" y="6334574"/>
                </a:moveTo>
                <a:cubicBezTo>
                  <a:pt x="7517046" y="6334574"/>
                  <a:pt x="7526511" y="6337844"/>
                  <a:pt x="7532591" y="6344383"/>
                </a:cubicBezTo>
                <a:cubicBezTo>
                  <a:pt x="7538671" y="6350922"/>
                  <a:pt x="7541883" y="6360674"/>
                  <a:pt x="7542227" y="6373637"/>
                </a:cubicBezTo>
                <a:lnTo>
                  <a:pt x="7461865" y="6373637"/>
                </a:lnTo>
                <a:cubicBezTo>
                  <a:pt x="7462783" y="6359985"/>
                  <a:pt x="7467085" y="6350062"/>
                  <a:pt x="7474771" y="6343867"/>
                </a:cubicBezTo>
                <a:cubicBezTo>
                  <a:pt x="7482458" y="6337672"/>
                  <a:pt x="7492266" y="6334574"/>
                  <a:pt x="7504197" y="6334574"/>
                </a:cubicBezTo>
                <a:close/>
                <a:moveTo>
                  <a:pt x="3951373" y="6334574"/>
                </a:moveTo>
                <a:cubicBezTo>
                  <a:pt x="3964221" y="6334574"/>
                  <a:pt x="3973686" y="6337844"/>
                  <a:pt x="3979766" y="6344383"/>
                </a:cubicBezTo>
                <a:cubicBezTo>
                  <a:pt x="3985846" y="6350922"/>
                  <a:pt x="3989059" y="6360674"/>
                  <a:pt x="3989403" y="6373637"/>
                </a:cubicBezTo>
                <a:lnTo>
                  <a:pt x="3909040" y="6373637"/>
                </a:lnTo>
                <a:cubicBezTo>
                  <a:pt x="3909958" y="6359985"/>
                  <a:pt x="3914260" y="6350062"/>
                  <a:pt x="3921947" y="6343867"/>
                </a:cubicBezTo>
                <a:cubicBezTo>
                  <a:pt x="3929633" y="6337672"/>
                  <a:pt x="3939442" y="6334574"/>
                  <a:pt x="3951373" y="6334574"/>
                </a:cubicBezTo>
                <a:close/>
                <a:moveTo>
                  <a:pt x="6843964" y="6304557"/>
                </a:moveTo>
                <a:lnTo>
                  <a:pt x="6875487" y="6396352"/>
                </a:lnTo>
                <a:lnTo>
                  <a:pt x="6812435" y="6396352"/>
                </a:lnTo>
                <a:close/>
                <a:moveTo>
                  <a:pt x="7899285" y="6301878"/>
                </a:moveTo>
                <a:lnTo>
                  <a:pt x="7899285" y="6495127"/>
                </a:lnTo>
                <a:lnTo>
                  <a:pt x="7961406" y="6495127"/>
                </a:lnTo>
                <a:lnTo>
                  <a:pt x="7961406" y="6301878"/>
                </a:lnTo>
                <a:close/>
                <a:moveTo>
                  <a:pt x="5279910" y="6301878"/>
                </a:moveTo>
                <a:lnTo>
                  <a:pt x="5279910" y="6495127"/>
                </a:lnTo>
                <a:lnTo>
                  <a:pt x="5342032" y="6495127"/>
                </a:lnTo>
                <a:lnTo>
                  <a:pt x="5342032" y="6301878"/>
                </a:lnTo>
                <a:close/>
                <a:moveTo>
                  <a:pt x="4386215" y="6301190"/>
                </a:moveTo>
                <a:cubicBezTo>
                  <a:pt x="4377744" y="6301190"/>
                  <a:pt x="4368472" y="6303112"/>
                  <a:pt x="4358398" y="6306955"/>
                </a:cubicBezTo>
                <a:cubicBezTo>
                  <a:pt x="4348325" y="6310798"/>
                  <a:pt x="4336478" y="6318570"/>
                  <a:pt x="4322857" y="6330272"/>
                </a:cubicBezTo>
                <a:lnTo>
                  <a:pt x="4322857" y="6301878"/>
                </a:lnTo>
                <a:lnTo>
                  <a:pt x="4260735" y="6301878"/>
                </a:lnTo>
                <a:lnTo>
                  <a:pt x="4260735" y="6495127"/>
                </a:lnTo>
                <a:lnTo>
                  <a:pt x="4322857" y="6495127"/>
                </a:lnTo>
                <a:lnTo>
                  <a:pt x="4322857" y="6365721"/>
                </a:lnTo>
                <a:cubicBezTo>
                  <a:pt x="4330640" y="6362968"/>
                  <a:pt x="4337909" y="6361018"/>
                  <a:pt x="4344663" y="6359870"/>
                </a:cubicBezTo>
                <a:cubicBezTo>
                  <a:pt x="4351417" y="6358723"/>
                  <a:pt x="4359201" y="6358149"/>
                  <a:pt x="4368015" y="6358149"/>
                </a:cubicBezTo>
                <a:cubicBezTo>
                  <a:pt x="4371906" y="6358149"/>
                  <a:pt x="4376771" y="6358379"/>
                  <a:pt x="4382610" y="6358838"/>
                </a:cubicBezTo>
                <a:cubicBezTo>
                  <a:pt x="4388448" y="6359297"/>
                  <a:pt x="4392683" y="6359985"/>
                  <a:pt x="4395317" y="6360903"/>
                </a:cubicBezTo>
                <a:lnTo>
                  <a:pt x="4400810" y="6360903"/>
                </a:lnTo>
                <a:lnTo>
                  <a:pt x="4400810" y="6301878"/>
                </a:lnTo>
                <a:cubicBezTo>
                  <a:pt x="4398750" y="6301649"/>
                  <a:pt x="4396347" y="6301477"/>
                  <a:pt x="4393599" y="6301362"/>
                </a:cubicBezTo>
                <a:cubicBezTo>
                  <a:pt x="4390851" y="6301248"/>
                  <a:pt x="4388389" y="6301190"/>
                  <a:pt x="4386215" y="6301190"/>
                </a:cubicBezTo>
                <a:close/>
                <a:moveTo>
                  <a:pt x="8595442" y="6296544"/>
                </a:moveTo>
                <a:cubicBezTo>
                  <a:pt x="8564926" y="6296544"/>
                  <a:pt x="8540863" y="6302710"/>
                  <a:pt x="8523254" y="6315043"/>
                </a:cubicBezTo>
                <a:cubicBezTo>
                  <a:pt x="8505644" y="6327376"/>
                  <a:pt x="8496838" y="6342834"/>
                  <a:pt x="8496838" y="6361419"/>
                </a:cubicBezTo>
                <a:cubicBezTo>
                  <a:pt x="8496838" y="6375874"/>
                  <a:pt x="8501084" y="6387949"/>
                  <a:pt x="8509572" y="6397642"/>
                </a:cubicBezTo>
                <a:cubicBezTo>
                  <a:pt x="8518062" y="6407337"/>
                  <a:pt x="8531083" y="6414478"/>
                  <a:pt x="8548636" y="6419067"/>
                </a:cubicBezTo>
                <a:cubicBezTo>
                  <a:pt x="8555060" y="6420787"/>
                  <a:pt x="8562202" y="6422250"/>
                  <a:pt x="8570060" y="6423455"/>
                </a:cubicBezTo>
                <a:cubicBezTo>
                  <a:pt x="8577918" y="6424659"/>
                  <a:pt x="8584142" y="6425778"/>
                  <a:pt x="8588730" y="6426810"/>
                </a:cubicBezTo>
                <a:cubicBezTo>
                  <a:pt x="8598368" y="6428761"/>
                  <a:pt x="8604906" y="6430797"/>
                  <a:pt x="8608348" y="6432919"/>
                </a:cubicBezTo>
                <a:cubicBezTo>
                  <a:pt x="8611790" y="6435042"/>
                  <a:pt x="8613510" y="6438455"/>
                  <a:pt x="8613510" y="6443158"/>
                </a:cubicBezTo>
                <a:cubicBezTo>
                  <a:pt x="8613510" y="6448436"/>
                  <a:pt x="8610585" y="6452422"/>
                  <a:pt x="8604734" y="6455118"/>
                </a:cubicBezTo>
                <a:cubicBezTo>
                  <a:pt x="8598884" y="6457814"/>
                  <a:pt x="8589878" y="6459162"/>
                  <a:pt x="8577718" y="6459162"/>
                </a:cubicBezTo>
                <a:cubicBezTo>
                  <a:pt x="8568425" y="6459162"/>
                  <a:pt x="8559706" y="6458215"/>
                  <a:pt x="8551561" y="6456323"/>
                </a:cubicBezTo>
                <a:cubicBezTo>
                  <a:pt x="8543416" y="6454430"/>
                  <a:pt x="8536131" y="6452164"/>
                  <a:pt x="8529706" y="6449525"/>
                </a:cubicBezTo>
                <a:cubicBezTo>
                  <a:pt x="8522250" y="6446543"/>
                  <a:pt x="8516485" y="6443761"/>
                  <a:pt x="8512412" y="6441179"/>
                </a:cubicBezTo>
                <a:cubicBezTo>
                  <a:pt x="8508340" y="6438598"/>
                  <a:pt x="8504754" y="6436218"/>
                  <a:pt x="8501657" y="6434038"/>
                </a:cubicBezTo>
                <a:lnTo>
                  <a:pt x="8495978" y="6434038"/>
                </a:lnTo>
                <a:lnTo>
                  <a:pt x="8495978" y="6484974"/>
                </a:lnTo>
                <a:cubicBezTo>
                  <a:pt x="8504468" y="6488875"/>
                  <a:pt x="8515710" y="6492431"/>
                  <a:pt x="8529706" y="6495643"/>
                </a:cubicBezTo>
                <a:cubicBezTo>
                  <a:pt x="8543702" y="6498856"/>
                  <a:pt x="8559304" y="6500462"/>
                  <a:pt x="8576513" y="6500462"/>
                </a:cubicBezTo>
                <a:cubicBezTo>
                  <a:pt x="8607603" y="6500462"/>
                  <a:pt x="8632096" y="6494353"/>
                  <a:pt x="8649992" y="6482135"/>
                </a:cubicBezTo>
                <a:cubicBezTo>
                  <a:pt x="8667888" y="6469917"/>
                  <a:pt x="8676837" y="6453827"/>
                  <a:pt x="8676837" y="6433866"/>
                </a:cubicBezTo>
                <a:cubicBezTo>
                  <a:pt x="8676837" y="6420214"/>
                  <a:pt x="8672936" y="6408828"/>
                  <a:pt x="8665136" y="6399707"/>
                </a:cubicBezTo>
                <a:cubicBezTo>
                  <a:pt x="8657334" y="6390587"/>
                  <a:pt x="8645289" y="6383905"/>
                  <a:pt x="8628998" y="6379660"/>
                </a:cubicBezTo>
                <a:cubicBezTo>
                  <a:pt x="8621656" y="6377824"/>
                  <a:pt x="8614342" y="6376304"/>
                  <a:pt x="8607058" y="6375100"/>
                </a:cubicBezTo>
                <a:cubicBezTo>
                  <a:pt x="8599773" y="6373895"/>
                  <a:pt x="8592976" y="6372662"/>
                  <a:pt x="8586666" y="6371400"/>
                </a:cubicBezTo>
                <a:cubicBezTo>
                  <a:pt x="8575194" y="6368991"/>
                  <a:pt x="8567908" y="6366581"/>
                  <a:pt x="8564811" y="6364172"/>
                </a:cubicBezTo>
                <a:cubicBezTo>
                  <a:pt x="8561714" y="6361763"/>
                  <a:pt x="8560165" y="6358265"/>
                  <a:pt x="8560165" y="6353675"/>
                </a:cubicBezTo>
                <a:cubicBezTo>
                  <a:pt x="8560165" y="6348628"/>
                  <a:pt x="8563578" y="6344727"/>
                  <a:pt x="8570404" y="6341974"/>
                </a:cubicBezTo>
                <a:cubicBezTo>
                  <a:pt x="8577230" y="6339220"/>
                  <a:pt x="8585633" y="6337844"/>
                  <a:pt x="8595614" y="6337844"/>
                </a:cubicBezTo>
                <a:cubicBezTo>
                  <a:pt x="8607660" y="6337844"/>
                  <a:pt x="8619562" y="6339823"/>
                  <a:pt x="8631321" y="6343781"/>
                </a:cubicBezTo>
                <a:cubicBezTo>
                  <a:pt x="8643080" y="6347738"/>
                  <a:pt x="8653549" y="6352872"/>
                  <a:pt x="8662726" y="6359182"/>
                </a:cubicBezTo>
                <a:lnTo>
                  <a:pt x="8668060" y="6359182"/>
                </a:lnTo>
                <a:lnTo>
                  <a:pt x="8668060" y="6310311"/>
                </a:lnTo>
                <a:cubicBezTo>
                  <a:pt x="8660604" y="6306984"/>
                  <a:pt x="8650250" y="6303857"/>
                  <a:pt x="8637000" y="6300932"/>
                </a:cubicBezTo>
                <a:cubicBezTo>
                  <a:pt x="8623750" y="6298007"/>
                  <a:pt x="8609897" y="6296544"/>
                  <a:pt x="8595442" y="6296544"/>
                </a:cubicBezTo>
                <a:close/>
                <a:moveTo>
                  <a:pt x="8388834" y="6296544"/>
                </a:moveTo>
                <a:cubicBezTo>
                  <a:pt x="8376460" y="6296544"/>
                  <a:pt x="8365203" y="6298839"/>
                  <a:pt x="8355064" y="6303427"/>
                </a:cubicBezTo>
                <a:cubicBezTo>
                  <a:pt x="8344924" y="6308016"/>
                  <a:pt x="8334355" y="6314613"/>
                  <a:pt x="8323356" y="6323217"/>
                </a:cubicBezTo>
                <a:lnTo>
                  <a:pt x="8323356" y="6301878"/>
                </a:lnTo>
                <a:lnTo>
                  <a:pt x="8261235" y="6301878"/>
                </a:lnTo>
                <a:lnTo>
                  <a:pt x="8261235" y="6495127"/>
                </a:lnTo>
                <a:lnTo>
                  <a:pt x="8323356" y="6495127"/>
                </a:lnTo>
                <a:lnTo>
                  <a:pt x="8323356" y="6358149"/>
                </a:lnTo>
                <a:cubicBezTo>
                  <a:pt x="8330125" y="6354135"/>
                  <a:pt x="8336406" y="6351209"/>
                  <a:pt x="8342199" y="6349373"/>
                </a:cubicBezTo>
                <a:cubicBezTo>
                  <a:pt x="8347993" y="6347538"/>
                  <a:pt x="8353700" y="6346620"/>
                  <a:pt x="8359322" y="6346620"/>
                </a:cubicBezTo>
                <a:cubicBezTo>
                  <a:pt x="8367237" y="6346620"/>
                  <a:pt x="8373404" y="6347595"/>
                  <a:pt x="8377821" y="6349545"/>
                </a:cubicBezTo>
                <a:cubicBezTo>
                  <a:pt x="8382237" y="6351496"/>
                  <a:pt x="8385593" y="6354593"/>
                  <a:pt x="8387887" y="6358838"/>
                </a:cubicBezTo>
                <a:cubicBezTo>
                  <a:pt x="8389838" y="6362509"/>
                  <a:pt x="8391214" y="6368216"/>
                  <a:pt x="8392017" y="6375960"/>
                </a:cubicBezTo>
                <a:cubicBezTo>
                  <a:pt x="8392820" y="6383704"/>
                  <a:pt x="8393222" y="6391476"/>
                  <a:pt x="8393222" y="6399277"/>
                </a:cubicBezTo>
                <a:lnTo>
                  <a:pt x="8393222" y="6495127"/>
                </a:lnTo>
                <a:lnTo>
                  <a:pt x="8455344" y="6495127"/>
                </a:lnTo>
                <a:lnTo>
                  <a:pt x="8455344" y="6369335"/>
                </a:lnTo>
                <a:cubicBezTo>
                  <a:pt x="8455344" y="6345129"/>
                  <a:pt x="8449472" y="6326946"/>
                  <a:pt x="8437728" y="6314785"/>
                </a:cubicBezTo>
                <a:cubicBezTo>
                  <a:pt x="8425984" y="6302624"/>
                  <a:pt x="8409686" y="6296544"/>
                  <a:pt x="8388834" y="6296544"/>
                </a:cubicBezTo>
                <a:close/>
                <a:moveTo>
                  <a:pt x="7725350" y="6296544"/>
                </a:moveTo>
                <a:cubicBezTo>
                  <a:pt x="7713778" y="6296544"/>
                  <a:pt x="7702463" y="6298781"/>
                  <a:pt x="7691406" y="6303255"/>
                </a:cubicBezTo>
                <a:cubicBezTo>
                  <a:pt x="7680349" y="6307729"/>
                  <a:pt x="7671039" y="6313982"/>
                  <a:pt x="7663476" y="6322012"/>
                </a:cubicBezTo>
                <a:cubicBezTo>
                  <a:pt x="7655341" y="6330616"/>
                  <a:pt x="7649040" y="6340712"/>
                  <a:pt x="7644571" y="6352299"/>
                </a:cubicBezTo>
                <a:cubicBezTo>
                  <a:pt x="7640103" y="6363886"/>
                  <a:pt x="7637868" y="6377652"/>
                  <a:pt x="7637868" y="6393598"/>
                </a:cubicBezTo>
                <a:cubicBezTo>
                  <a:pt x="7637868" y="6426868"/>
                  <a:pt x="7645201" y="6451648"/>
                  <a:pt x="7659868" y="6467938"/>
                </a:cubicBezTo>
                <a:cubicBezTo>
                  <a:pt x="7674534" y="6484229"/>
                  <a:pt x="7695388" y="6492374"/>
                  <a:pt x="7722428" y="6492374"/>
                </a:cubicBezTo>
                <a:cubicBezTo>
                  <a:pt x="7733544" y="6492374"/>
                  <a:pt x="7743627" y="6490596"/>
                  <a:pt x="7752678" y="6487039"/>
                </a:cubicBezTo>
                <a:cubicBezTo>
                  <a:pt x="7761730" y="6483483"/>
                  <a:pt x="7769979" y="6478665"/>
                  <a:pt x="7777427" y="6472584"/>
                </a:cubicBezTo>
                <a:lnTo>
                  <a:pt x="7777427" y="6476198"/>
                </a:lnTo>
                <a:cubicBezTo>
                  <a:pt x="7777427" y="6484229"/>
                  <a:pt x="7776625" y="6491112"/>
                  <a:pt x="7775022" y="6496848"/>
                </a:cubicBezTo>
                <a:cubicBezTo>
                  <a:pt x="7773418" y="6502584"/>
                  <a:pt x="7770841" y="6507288"/>
                  <a:pt x="7767287" y="6510959"/>
                </a:cubicBezTo>
                <a:cubicBezTo>
                  <a:pt x="7763509" y="6514860"/>
                  <a:pt x="7758040" y="6517871"/>
                  <a:pt x="7750879" y="6519993"/>
                </a:cubicBezTo>
                <a:cubicBezTo>
                  <a:pt x="7743719" y="6522116"/>
                  <a:pt x="7734411" y="6523177"/>
                  <a:pt x="7722955" y="6523177"/>
                </a:cubicBezTo>
                <a:cubicBezTo>
                  <a:pt x="7714363" y="6523177"/>
                  <a:pt x="7704626" y="6521944"/>
                  <a:pt x="7693744" y="6519477"/>
                </a:cubicBezTo>
                <a:cubicBezTo>
                  <a:pt x="7682861" y="6517011"/>
                  <a:pt x="7673640" y="6514286"/>
                  <a:pt x="7666079" y="6511303"/>
                </a:cubicBezTo>
                <a:lnTo>
                  <a:pt x="7658518" y="6511303"/>
                </a:lnTo>
                <a:lnTo>
                  <a:pt x="7658518" y="6559658"/>
                </a:lnTo>
                <a:cubicBezTo>
                  <a:pt x="7668040" y="6561953"/>
                  <a:pt x="7679311" y="6563903"/>
                  <a:pt x="7692332" y="6565509"/>
                </a:cubicBezTo>
                <a:cubicBezTo>
                  <a:pt x="7705353" y="6567115"/>
                  <a:pt x="7718575" y="6567918"/>
                  <a:pt x="7731997" y="6567918"/>
                </a:cubicBezTo>
                <a:cubicBezTo>
                  <a:pt x="7748517" y="6567918"/>
                  <a:pt x="7763345" y="6566341"/>
                  <a:pt x="7776480" y="6563186"/>
                </a:cubicBezTo>
                <a:cubicBezTo>
                  <a:pt x="7789616" y="6560031"/>
                  <a:pt x="7800830" y="6554897"/>
                  <a:pt x="7810123" y="6547784"/>
                </a:cubicBezTo>
                <a:cubicBezTo>
                  <a:pt x="7819415" y="6540787"/>
                  <a:pt x="7826643" y="6531092"/>
                  <a:pt x="7831805" y="6518702"/>
                </a:cubicBezTo>
                <a:cubicBezTo>
                  <a:pt x="7836967" y="6506312"/>
                  <a:pt x="7839549" y="6491055"/>
                  <a:pt x="7839549" y="6472928"/>
                </a:cubicBezTo>
                <a:lnTo>
                  <a:pt x="7839549" y="6301878"/>
                </a:lnTo>
                <a:lnTo>
                  <a:pt x="7779325" y="6301878"/>
                </a:lnTo>
                <a:lnTo>
                  <a:pt x="7777083" y="6310483"/>
                </a:lnTo>
                <a:cubicBezTo>
                  <a:pt x="7770094" y="6306124"/>
                  <a:pt x="7762331" y="6302710"/>
                  <a:pt x="7753795" y="6300244"/>
                </a:cubicBezTo>
                <a:cubicBezTo>
                  <a:pt x="7745259" y="6297778"/>
                  <a:pt x="7735778" y="6296544"/>
                  <a:pt x="7725350" y="6296544"/>
                </a:cubicBezTo>
                <a:close/>
                <a:moveTo>
                  <a:pt x="5931384" y="6296544"/>
                </a:moveTo>
                <a:cubicBezTo>
                  <a:pt x="5919011" y="6296544"/>
                  <a:pt x="5907753" y="6298839"/>
                  <a:pt x="5897614" y="6303427"/>
                </a:cubicBezTo>
                <a:cubicBezTo>
                  <a:pt x="5887475" y="6308016"/>
                  <a:pt x="5876906" y="6314613"/>
                  <a:pt x="5865906" y="6323217"/>
                </a:cubicBezTo>
                <a:lnTo>
                  <a:pt x="5865906" y="6301878"/>
                </a:lnTo>
                <a:lnTo>
                  <a:pt x="5803785" y="6301878"/>
                </a:lnTo>
                <a:lnTo>
                  <a:pt x="5803785" y="6495127"/>
                </a:lnTo>
                <a:lnTo>
                  <a:pt x="5865906" y="6495127"/>
                </a:lnTo>
                <a:lnTo>
                  <a:pt x="5865906" y="6358149"/>
                </a:lnTo>
                <a:cubicBezTo>
                  <a:pt x="5872675" y="6354135"/>
                  <a:pt x="5878956" y="6351209"/>
                  <a:pt x="5884750" y="6349373"/>
                </a:cubicBezTo>
                <a:cubicBezTo>
                  <a:pt x="5890543" y="6347538"/>
                  <a:pt x="5896250" y="6346620"/>
                  <a:pt x="5901872" y="6346620"/>
                </a:cubicBezTo>
                <a:cubicBezTo>
                  <a:pt x="5909787" y="6346620"/>
                  <a:pt x="5915954" y="6347595"/>
                  <a:pt x="5920371" y="6349545"/>
                </a:cubicBezTo>
                <a:cubicBezTo>
                  <a:pt x="5924788" y="6351496"/>
                  <a:pt x="5928143" y="6354593"/>
                  <a:pt x="5930437" y="6358838"/>
                </a:cubicBezTo>
                <a:cubicBezTo>
                  <a:pt x="5932388" y="6362509"/>
                  <a:pt x="5933765" y="6368216"/>
                  <a:pt x="5934568" y="6375960"/>
                </a:cubicBezTo>
                <a:cubicBezTo>
                  <a:pt x="5935371" y="6383704"/>
                  <a:pt x="5935772" y="6391476"/>
                  <a:pt x="5935772" y="6399277"/>
                </a:cubicBezTo>
                <a:lnTo>
                  <a:pt x="5935772" y="6495127"/>
                </a:lnTo>
                <a:lnTo>
                  <a:pt x="5997894" y="6495127"/>
                </a:lnTo>
                <a:lnTo>
                  <a:pt x="5997894" y="6369335"/>
                </a:lnTo>
                <a:cubicBezTo>
                  <a:pt x="5997894" y="6345129"/>
                  <a:pt x="5992022" y="6326946"/>
                  <a:pt x="5980278" y="6314785"/>
                </a:cubicBezTo>
                <a:cubicBezTo>
                  <a:pt x="5968534" y="6302624"/>
                  <a:pt x="5952237" y="6296544"/>
                  <a:pt x="5931384" y="6296544"/>
                </a:cubicBezTo>
                <a:close/>
                <a:moveTo>
                  <a:pt x="4795853" y="6296544"/>
                </a:moveTo>
                <a:cubicBezTo>
                  <a:pt x="4782904" y="6296544"/>
                  <a:pt x="4771475" y="6298896"/>
                  <a:pt x="4761563" y="6303599"/>
                </a:cubicBezTo>
                <a:cubicBezTo>
                  <a:pt x="4751652" y="6308303"/>
                  <a:pt x="4741941" y="6314440"/>
                  <a:pt x="4732432" y="6322012"/>
                </a:cubicBezTo>
                <a:lnTo>
                  <a:pt x="4732432" y="6301878"/>
                </a:lnTo>
                <a:lnTo>
                  <a:pt x="4670310" y="6301878"/>
                </a:lnTo>
                <a:lnTo>
                  <a:pt x="4670310" y="6566025"/>
                </a:lnTo>
                <a:lnTo>
                  <a:pt x="4732432" y="6566025"/>
                </a:lnTo>
                <a:lnTo>
                  <a:pt x="4732432" y="6485491"/>
                </a:lnTo>
                <a:cubicBezTo>
                  <a:pt x="4740451" y="6489736"/>
                  <a:pt x="4748300" y="6493034"/>
                  <a:pt x="4755977" y="6495385"/>
                </a:cubicBezTo>
                <a:cubicBezTo>
                  <a:pt x="4763655" y="6497737"/>
                  <a:pt x="4772993" y="6498913"/>
                  <a:pt x="4783992" y="6498913"/>
                </a:cubicBezTo>
                <a:cubicBezTo>
                  <a:pt x="4795909" y="6498913"/>
                  <a:pt x="4807081" y="6496619"/>
                  <a:pt x="4817507" y="6492030"/>
                </a:cubicBezTo>
                <a:cubicBezTo>
                  <a:pt x="4827935" y="6487441"/>
                  <a:pt x="4837273" y="6480672"/>
                  <a:pt x="4845522" y="6471724"/>
                </a:cubicBezTo>
                <a:cubicBezTo>
                  <a:pt x="4853429" y="6463235"/>
                  <a:pt x="4859817" y="6452451"/>
                  <a:pt x="4864686" y="6439372"/>
                </a:cubicBezTo>
                <a:cubicBezTo>
                  <a:pt x="4869556" y="6426294"/>
                  <a:pt x="4871990" y="6411782"/>
                  <a:pt x="4871990" y="6395836"/>
                </a:cubicBezTo>
                <a:cubicBezTo>
                  <a:pt x="4871990" y="6364976"/>
                  <a:pt x="4865316" y="6340712"/>
                  <a:pt x="4851967" y="6323045"/>
                </a:cubicBezTo>
                <a:cubicBezTo>
                  <a:pt x="4838618" y="6305378"/>
                  <a:pt x="4819913" y="6296544"/>
                  <a:pt x="4795853" y="6296544"/>
                </a:cubicBezTo>
                <a:close/>
                <a:moveTo>
                  <a:pt x="5644302" y="6296372"/>
                </a:moveTo>
                <a:cubicBezTo>
                  <a:pt x="5629503" y="6296372"/>
                  <a:pt x="5614732" y="6297548"/>
                  <a:pt x="5599990" y="6299900"/>
                </a:cubicBezTo>
                <a:cubicBezTo>
                  <a:pt x="5585249" y="6302252"/>
                  <a:pt x="5574608" y="6304288"/>
                  <a:pt x="5568069" y="6306008"/>
                </a:cubicBezTo>
                <a:lnTo>
                  <a:pt x="5568069" y="6352643"/>
                </a:lnTo>
                <a:lnTo>
                  <a:pt x="5573748" y="6352643"/>
                </a:lnTo>
                <a:cubicBezTo>
                  <a:pt x="5578796" y="6350693"/>
                  <a:pt x="5587113" y="6347911"/>
                  <a:pt x="5598700" y="6344297"/>
                </a:cubicBezTo>
                <a:cubicBezTo>
                  <a:pt x="5610287" y="6340683"/>
                  <a:pt x="5621185" y="6338876"/>
                  <a:pt x="5631395" y="6338876"/>
                </a:cubicBezTo>
                <a:cubicBezTo>
                  <a:pt x="5648374" y="6338876"/>
                  <a:pt x="5661223" y="6340913"/>
                  <a:pt x="5669942" y="6344985"/>
                </a:cubicBezTo>
                <a:cubicBezTo>
                  <a:pt x="5678661" y="6349058"/>
                  <a:pt x="5683020" y="6356429"/>
                  <a:pt x="5683020" y="6367098"/>
                </a:cubicBezTo>
                <a:lnTo>
                  <a:pt x="5683020" y="6368130"/>
                </a:lnTo>
                <a:cubicBezTo>
                  <a:pt x="5664780" y="6369163"/>
                  <a:pt x="5647170" y="6370769"/>
                  <a:pt x="5630191" y="6372949"/>
                </a:cubicBezTo>
                <a:cubicBezTo>
                  <a:pt x="5613212" y="6375129"/>
                  <a:pt x="5598987" y="6378799"/>
                  <a:pt x="5587514" y="6383962"/>
                </a:cubicBezTo>
                <a:cubicBezTo>
                  <a:pt x="5575928" y="6389124"/>
                  <a:pt x="5566979" y="6396180"/>
                  <a:pt x="5560670" y="6405128"/>
                </a:cubicBezTo>
                <a:cubicBezTo>
                  <a:pt x="5554360" y="6414076"/>
                  <a:pt x="5551205" y="6425606"/>
                  <a:pt x="5551205" y="6439717"/>
                </a:cubicBezTo>
                <a:cubicBezTo>
                  <a:pt x="5551205" y="6457384"/>
                  <a:pt x="5557400" y="6471896"/>
                  <a:pt x="5569790" y="6483253"/>
                </a:cubicBezTo>
                <a:cubicBezTo>
                  <a:pt x="5582180" y="6494611"/>
                  <a:pt x="5597553" y="6500290"/>
                  <a:pt x="5615908" y="6500290"/>
                </a:cubicBezTo>
                <a:cubicBezTo>
                  <a:pt x="5623709" y="6500290"/>
                  <a:pt x="5630879" y="6499630"/>
                  <a:pt x="5637419" y="6498311"/>
                </a:cubicBezTo>
                <a:cubicBezTo>
                  <a:pt x="5643957" y="6496992"/>
                  <a:pt x="5650267" y="6494955"/>
                  <a:pt x="5656348" y="6492202"/>
                </a:cubicBezTo>
                <a:cubicBezTo>
                  <a:pt x="5660707" y="6490137"/>
                  <a:pt x="5665353" y="6487326"/>
                  <a:pt x="5670286" y="6483770"/>
                </a:cubicBezTo>
                <a:cubicBezTo>
                  <a:pt x="5675219" y="6480214"/>
                  <a:pt x="5679349" y="6477174"/>
                  <a:pt x="5682676" y="6474649"/>
                </a:cubicBezTo>
                <a:lnTo>
                  <a:pt x="5682676" y="6495127"/>
                </a:lnTo>
                <a:lnTo>
                  <a:pt x="5744110" y="6495127"/>
                </a:lnTo>
                <a:lnTo>
                  <a:pt x="5744110" y="6363656"/>
                </a:lnTo>
                <a:cubicBezTo>
                  <a:pt x="5744110" y="6340483"/>
                  <a:pt x="5736279" y="6323475"/>
                  <a:pt x="5720620" y="6312634"/>
                </a:cubicBezTo>
                <a:cubicBezTo>
                  <a:pt x="5704961" y="6301792"/>
                  <a:pt x="5679521" y="6296372"/>
                  <a:pt x="5644302" y="6296372"/>
                </a:cubicBezTo>
                <a:close/>
                <a:moveTo>
                  <a:pt x="8114830" y="6295856"/>
                </a:moveTo>
                <a:cubicBezTo>
                  <a:pt x="8081560" y="6295856"/>
                  <a:pt x="8055605" y="6304976"/>
                  <a:pt x="8036962" y="6323217"/>
                </a:cubicBezTo>
                <a:cubicBezTo>
                  <a:pt x="8018320" y="6341457"/>
                  <a:pt x="8008999" y="6366581"/>
                  <a:pt x="8008999" y="6398589"/>
                </a:cubicBezTo>
                <a:cubicBezTo>
                  <a:pt x="8008999" y="6430367"/>
                  <a:pt x="8018263" y="6455405"/>
                  <a:pt x="8036790" y="6473703"/>
                </a:cubicBezTo>
                <a:cubicBezTo>
                  <a:pt x="8055318" y="6492001"/>
                  <a:pt x="8081331" y="6501150"/>
                  <a:pt x="8114830" y="6501150"/>
                </a:cubicBezTo>
                <a:cubicBezTo>
                  <a:pt x="8148328" y="6501150"/>
                  <a:pt x="8174342" y="6492001"/>
                  <a:pt x="8192869" y="6473703"/>
                </a:cubicBezTo>
                <a:cubicBezTo>
                  <a:pt x="8211396" y="6455405"/>
                  <a:pt x="8220660" y="6430367"/>
                  <a:pt x="8220660" y="6398589"/>
                </a:cubicBezTo>
                <a:cubicBezTo>
                  <a:pt x="8220660" y="6366811"/>
                  <a:pt x="8211454" y="6341745"/>
                  <a:pt x="8193041" y="6323389"/>
                </a:cubicBezTo>
                <a:cubicBezTo>
                  <a:pt x="8174628" y="6305034"/>
                  <a:pt x="8148558" y="6295856"/>
                  <a:pt x="8114830" y="6295856"/>
                </a:cubicBezTo>
                <a:close/>
                <a:moveTo>
                  <a:pt x="7509188" y="6295856"/>
                </a:moveTo>
                <a:cubicBezTo>
                  <a:pt x="7475115" y="6295856"/>
                  <a:pt x="7448299" y="6305177"/>
                  <a:pt x="7428739" y="6323819"/>
                </a:cubicBezTo>
                <a:cubicBezTo>
                  <a:pt x="7409179" y="6342461"/>
                  <a:pt x="7399399" y="6367729"/>
                  <a:pt x="7399399" y="6399621"/>
                </a:cubicBezTo>
                <a:cubicBezTo>
                  <a:pt x="7399399" y="6431858"/>
                  <a:pt x="7409724" y="6456696"/>
                  <a:pt x="7430374" y="6474133"/>
                </a:cubicBezTo>
                <a:cubicBezTo>
                  <a:pt x="7451024" y="6491571"/>
                  <a:pt x="7480737" y="6500290"/>
                  <a:pt x="7519512" y="6500290"/>
                </a:cubicBezTo>
                <a:cubicBezTo>
                  <a:pt x="7534541" y="6500290"/>
                  <a:pt x="7548250" y="6499028"/>
                  <a:pt x="7560640" y="6496504"/>
                </a:cubicBezTo>
                <a:cubicBezTo>
                  <a:pt x="7573030" y="6493980"/>
                  <a:pt x="7586223" y="6489908"/>
                  <a:pt x="7600219" y="6484286"/>
                </a:cubicBezTo>
                <a:lnTo>
                  <a:pt x="7600219" y="6434554"/>
                </a:lnTo>
                <a:lnTo>
                  <a:pt x="7593336" y="6434554"/>
                </a:lnTo>
                <a:cubicBezTo>
                  <a:pt x="7586223" y="6439946"/>
                  <a:pt x="7576529" y="6444994"/>
                  <a:pt x="7564254" y="6449697"/>
                </a:cubicBezTo>
                <a:cubicBezTo>
                  <a:pt x="7551979" y="6454401"/>
                  <a:pt x="7539302" y="6456753"/>
                  <a:pt x="7526224" y="6456753"/>
                </a:cubicBezTo>
                <a:cubicBezTo>
                  <a:pt x="7505574" y="6456753"/>
                  <a:pt x="7489943" y="6452738"/>
                  <a:pt x="7479331" y="6444707"/>
                </a:cubicBezTo>
                <a:cubicBezTo>
                  <a:pt x="7468720" y="6436677"/>
                  <a:pt x="7462955" y="6425090"/>
                  <a:pt x="7462037" y="6409946"/>
                </a:cubicBezTo>
                <a:lnTo>
                  <a:pt x="7603833" y="6409946"/>
                </a:lnTo>
                <a:lnTo>
                  <a:pt x="7603833" y="6388264"/>
                </a:lnTo>
                <a:cubicBezTo>
                  <a:pt x="7603833" y="6358437"/>
                  <a:pt x="7595917" y="6335578"/>
                  <a:pt x="7580085" y="6319689"/>
                </a:cubicBezTo>
                <a:cubicBezTo>
                  <a:pt x="7564254" y="6303800"/>
                  <a:pt x="7540622" y="6295856"/>
                  <a:pt x="7509188" y="6295856"/>
                </a:cubicBezTo>
                <a:close/>
                <a:moveTo>
                  <a:pt x="5009680" y="6295856"/>
                </a:moveTo>
                <a:cubicBezTo>
                  <a:pt x="4976411" y="6295856"/>
                  <a:pt x="4950455" y="6304976"/>
                  <a:pt x="4931812" y="6323217"/>
                </a:cubicBezTo>
                <a:cubicBezTo>
                  <a:pt x="4913170" y="6341457"/>
                  <a:pt x="4903849" y="6366581"/>
                  <a:pt x="4903849" y="6398589"/>
                </a:cubicBezTo>
                <a:cubicBezTo>
                  <a:pt x="4903849" y="6430367"/>
                  <a:pt x="4913113" y="6455405"/>
                  <a:pt x="4931640" y="6473703"/>
                </a:cubicBezTo>
                <a:cubicBezTo>
                  <a:pt x="4950168" y="6492001"/>
                  <a:pt x="4976181" y="6501150"/>
                  <a:pt x="5009680" y="6501150"/>
                </a:cubicBezTo>
                <a:cubicBezTo>
                  <a:pt x="5043179" y="6501150"/>
                  <a:pt x="5069192" y="6492001"/>
                  <a:pt x="5087719" y="6473703"/>
                </a:cubicBezTo>
                <a:cubicBezTo>
                  <a:pt x="5106247" y="6455405"/>
                  <a:pt x="5115511" y="6430367"/>
                  <a:pt x="5115511" y="6398589"/>
                </a:cubicBezTo>
                <a:cubicBezTo>
                  <a:pt x="5115511" y="6366811"/>
                  <a:pt x="5106304" y="6341745"/>
                  <a:pt x="5087891" y="6323389"/>
                </a:cubicBezTo>
                <a:cubicBezTo>
                  <a:pt x="5069479" y="6305034"/>
                  <a:pt x="5043408" y="6295856"/>
                  <a:pt x="5009680" y="6295856"/>
                </a:cubicBezTo>
                <a:close/>
                <a:moveTo>
                  <a:pt x="4523905" y="6295856"/>
                </a:moveTo>
                <a:cubicBezTo>
                  <a:pt x="4490636" y="6295856"/>
                  <a:pt x="4464680" y="6304976"/>
                  <a:pt x="4446037" y="6323217"/>
                </a:cubicBezTo>
                <a:cubicBezTo>
                  <a:pt x="4427395" y="6341457"/>
                  <a:pt x="4418075" y="6366581"/>
                  <a:pt x="4418075" y="6398589"/>
                </a:cubicBezTo>
                <a:cubicBezTo>
                  <a:pt x="4418075" y="6430367"/>
                  <a:pt x="4427338" y="6455405"/>
                  <a:pt x="4445866" y="6473703"/>
                </a:cubicBezTo>
                <a:cubicBezTo>
                  <a:pt x="4464393" y="6492001"/>
                  <a:pt x="4490406" y="6501150"/>
                  <a:pt x="4523905" y="6501150"/>
                </a:cubicBezTo>
                <a:cubicBezTo>
                  <a:pt x="4557404" y="6501150"/>
                  <a:pt x="4583417" y="6492001"/>
                  <a:pt x="4601944" y="6473703"/>
                </a:cubicBezTo>
                <a:cubicBezTo>
                  <a:pt x="4620472" y="6455405"/>
                  <a:pt x="4629736" y="6430367"/>
                  <a:pt x="4629736" y="6398589"/>
                </a:cubicBezTo>
                <a:cubicBezTo>
                  <a:pt x="4629736" y="6366811"/>
                  <a:pt x="4620529" y="6341745"/>
                  <a:pt x="4602117" y="6323389"/>
                </a:cubicBezTo>
                <a:cubicBezTo>
                  <a:pt x="4583703" y="6305034"/>
                  <a:pt x="4557633" y="6295856"/>
                  <a:pt x="4523905" y="6295856"/>
                </a:cubicBezTo>
                <a:close/>
                <a:moveTo>
                  <a:pt x="3956363" y="6295856"/>
                </a:moveTo>
                <a:cubicBezTo>
                  <a:pt x="3922291" y="6295856"/>
                  <a:pt x="3895475" y="6305177"/>
                  <a:pt x="3875915" y="6323819"/>
                </a:cubicBezTo>
                <a:cubicBezTo>
                  <a:pt x="3856354" y="6342461"/>
                  <a:pt x="3846574" y="6367729"/>
                  <a:pt x="3846574" y="6399621"/>
                </a:cubicBezTo>
                <a:cubicBezTo>
                  <a:pt x="3846574" y="6431858"/>
                  <a:pt x="3856899" y="6456696"/>
                  <a:pt x="3877549" y="6474133"/>
                </a:cubicBezTo>
                <a:cubicBezTo>
                  <a:pt x="3898199" y="6491571"/>
                  <a:pt x="3927912" y="6500290"/>
                  <a:pt x="3966688" y="6500290"/>
                </a:cubicBezTo>
                <a:cubicBezTo>
                  <a:pt x="3981717" y="6500290"/>
                  <a:pt x="3995426" y="6499028"/>
                  <a:pt x="4007816" y="6496504"/>
                </a:cubicBezTo>
                <a:cubicBezTo>
                  <a:pt x="4020206" y="6493980"/>
                  <a:pt x="4033398" y="6489908"/>
                  <a:pt x="4047395" y="6484286"/>
                </a:cubicBezTo>
                <a:lnTo>
                  <a:pt x="4047395" y="6434554"/>
                </a:lnTo>
                <a:lnTo>
                  <a:pt x="4040511" y="6434554"/>
                </a:lnTo>
                <a:cubicBezTo>
                  <a:pt x="4033399" y="6439946"/>
                  <a:pt x="4023704" y="6444994"/>
                  <a:pt x="4011430" y="6449697"/>
                </a:cubicBezTo>
                <a:cubicBezTo>
                  <a:pt x="3999154" y="6454401"/>
                  <a:pt x="3986478" y="6456753"/>
                  <a:pt x="3973399" y="6456753"/>
                </a:cubicBezTo>
                <a:cubicBezTo>
                  <a:pt x="3952749" y="6456753"/>
                  <a:pt x="3937119" y="6452738"/>
                  <a:pt x="3926507" y="6444707"/>
                </a:cubicBezTo>
                <a:cubicBezTo>
                  <a:pt x="3915895" y="6436677"/>
                  <a:pt x="3910130" y="6425090"/>
                  <a:pt x="3909213" y="6409946"/>
                </a:cubicBezTo>
                <a:lnTo>
                  <a:pt x="4051008" y="6409946"/>
                </a:lnTo>
                <a:lnTo>
                  <a:pt x="4051008" y="6388264"/>
                </a:lnTo>
                <a:cubicBezTo>
                  <a:pt x="4051008" y="6358437"/>
                  <a:pt x="4043093" y="6335578"/>
                  <a:pt x="4027261" y="6319689"/>
                </a:cubicBezTo>
                <a:cubicBezTo>
                  <a:pt x="4011430" y="6303800"/>
                  <a:pt x="3987797" y="6295856"/>
                  <a:pt x="3956363" y="6295856"/>
                </a:cubicBezTo>
                <a:close/>
                <a:moveTo>
                  <a:pt x="7206462" y="6286047"/>
                </a:moveTo>
                <a:lnTo>
                  <a:pt x="7230381" y="6286047"/>
                </a:lnTo>
                <a:cubicBezTo>
                  <a:pt x="7238297" y="6286047"/>
                  <a:pt x="7245238" y="6286248"/>
                  <a:pt x="7251203" y="6286649"/>
                </a:cubicBezTo>
                <a:cubicBezTo>
                  <a:pt x="7257169" y="6287051"/>
                  <a:pt x="7262389" y="6288169"/>
                  <a:pt x="7266863" y="6290005"/>
                </a:cubicBezTo>
                <a:cubicBezTo>
                  <a:pt x="7273287" y="6292644"/>
                  <a:pt x="7277818" y="6296257"/>
                  <a:pt x="7280457" y="6300846"/>
                </a:cubicBezTo>
                <a:cubicBezTo>
                  <a:pt x="7283096" y="6305435"/>
                  <a:pt x="7284415" y="6310942"/>
                  <a:pt x="7284415" y="6317366"/>
                </a:cubicBezTo>
                <a:cubicBezTo>
                  <a:pt x="7284415" y="6324593"/>
                  <a:pt x="7283354" y="6330358"/>
                  <a:pt x="7281232" y="6334660"/>
                </a:cubicBezTo>
                <a:cubicBezTo>
                  <a:pt x="7279109" y="6338962"/>
                  <a:pt x="7275753" y="6342892"/>
                  <a:pt x="7271165" y="6346448"/>
                </a:cubicBezTo>
                <a:cubicBezTo>
                  <a:pt x="7266347" y="6350119"/>
                  <a:pt x="7260381" y="6352471"/>
                  <a:pt x="7253268" y="6353503"/>
                </a:cubicBezTo>
                <a:cubicBezTo>
                  <a:pt x="7246155" y="6354536"/>
                  <a:pt x="7237322" y="6355052"/>
                  <a:pt x="7226768" y="6355052"/>
                </a:cubicBezTo>
                <a:lnTo>
                  <a:pt x="7206462" y="6355052"/>
                </a:lnTo>
                <a:close/>
                <a:moveTo>
                  <a:pt x="5407349" y="6246640"/>
                </a:moveTo>
                <a:lnTo>
                  <a:pt x="5407349" y="6301878"/>
                </a:lnTo>
                <a:lnTo>
                  <a:pt x="5381881" y="6301878"/>
                </a:lnTo>
                <a:lnTo>
                  <a:pt x="5381881" y="6343867"/>
                </a:lnTo>
                <a:lnTo>
                  <a:pt x="5407349" y="6343867"/>
                </a:lnTo>
                <a:lnTo>
                  <a:pt x="5407349" y="6434210"/>
                </a:lnTo>
                <a:cubicBezTo>
                  <a:pt x="5407349" y="6457843"/>
                  <a:pt x="5413229" y="6474535"/>
                  <a:pt x="5424987" y="6484286"/>
                </a:cubicBezTo>
                <a:cubicBezTo>
                  <a:pt x="5436746" y="6494038"/>
                  <a:pt x="5454671" y="6498913"/>
                  <a:pt x="5478763" y="6498913"/>
                </a:cubicBezTo>
                <a:cubicBezTo>
                  <a:pt x="5489547" y="6498913"/>
                  <a:pt x="5498667" y="6498428"/>
                  <a:pt x="5506124" y="6497455"/>
                </a:cubicBezTo>
                <a:cubicBezTo>
                  <a:pt x="5513581" y="6496484"/>
                  <a:pt x="5520636" y="6495141"/>
                  <a:pt x="5527290" y="6493425"/>
                </a:cubicBezTo>
                <a:lnTo>
                  <a:pt x="5527290" y="6451074"/>
                </a:lnTo>
                <a:lnTo>
                  <a:pt x="5522144" y="6451074"/>
                </a:lnTo>
                <a:cubicBezTo>
                  <a:pt x="5520084" y="6452222"/>
                  <a:pt x="5516452" y="6453483"/>
                  <a:pt x="5511248" y="6454860"/>
                </a:cubicBezTo>
                <a:cubicBezTo>
                  <a:pt x="5506043" y="6456236"/>
                  <a:pt x="5501840" y="6456925"/>
                  <a:pt x="5498638" y="6456925"/>
                </a:cubicBezTo>
                <a:cubicBezTo>
                  <a:pt x="5490861" y="6456925"/>
                  <a:pt x="5484941" y="6455747"/>
                  <a:pt x="5480880" y="6453392"/>
                </a:cubicBezTo>
                <a:cubicBezTo>
                  <a:pt x="5476819" y="6451036"/>
                  <a:pt x="5473988" y="6447849"/>
                  <a:pt x="5472388" y="6443828"/>
                </a:cubicBezTo>
                <a:cubicBezTo>
                  <a:pt x="5470673" y="6439806"/>
                  <a:pt x="5469757" y="6435267"/>
                  <a:pt x="5469643" y="6430212"/>
                </a:cubicBezTo>
                <a:cubicBezTo>
                  <a:pt x="5469528" y="6425157"/>
                  <a:pt x="5469470" y="6419240"/>
                  <a:pt x="5469470" y="6412461"/>
                </a:cubicBezTo>
                <a:lnTo>
                  <a:pt x="5469470" y="6343867"/>
                </a:lnTo>
                <a:lnTo>
                  <a:pt x="5527290" y="6343867"/>
                </a:lnTo>
                <a:lnTo>
                  <a:pt x="5527290" y="6301878"/>
                </a:lnTo>
                <a:lnTo>
                  <a:pt x="5469470" y="6301878"/>
                </a:lnTo>
                <a:lnTo>
                  <a:pt x="5469470" y="6246640"/>
                </a:lnTo>
                <a:close/>
                <a:moveTo>
                  <a:pt x="4102424" y="6246640"/>
                </a:moveTo>
                <a:lnTo>
                  <a:pt x="4102424" y="6301878"/>
                </a:lnTo>
                <a:lnTo>
                  <a:pt x="4076955" y="6301878"/>
                </a:lnTo>
                <a:lnTo>
                  <a:pt x="4076955" y="6343867"/>
                </a:lnTo>
                <a:lnTo>
                  <a:pt x="4102424" y="6343867"/>
                </a:lnTo>
                <a:lnTo>
                  <a:pt x="4102424" y="6434210"/>
                </a:lnTo>
                <a:cubicBezTo>
                  <a:pt x="4102424" y="6457843"/>
                  <a:pt x="4108304" y="6474535"/>
                  <a:pt x="4120062" y="6484286"/>
                </a:cubicBezTo>
                <a:cubicBezTo>
                  <a:pt x="4131821" y="6494038"/>
                  <a:pt x="4149747" y="6498913"/>
                  <a:pt x="4173838" y="6498913"/>
                </a:cubicBezTo>
                <a:cubicBezTo>
                  <a:pt x="4184622" y="6498913"/>
                  <a:pt x="4193743" y="6498428"/>
                  <a:pt x="4201199" y="6497455"/>
                </a:cubicBezTo>
                <a:cubicBezTo>
                  <a:pt x="4208656" y="6496484"/>
                  <a:pt x="4215711" y="6495141"/>
                  <a:pt x="4222365" y="6493425"/>
                </a:cubicBezTo>
                <a:lnTo>
                  <a:pt x="4222365" y="6451074"/>
                </a:lnTo>
                <a:lnTo>
                  <a:pt x="4217219" y="6451074"/>
                </a:lnTo>
                <a:cubicBezTo>
                  <a:pt x="4215159" y="6452222"/>
                  <a:pt x="4211528" y="6453483"/>
                  <a:pt x="4206322" y="6454860"/>
                </a:cubicBezTo>
                <a:cubicBezTo>
                  <a:pt x="4201118" y="6456236"/>
                  <a:pt x="4196915" y="6456925"/>
                  <a:pt x="4193714" y="6456925"/>
                </a:cubicBezTo>
                <a:cubicBezTo>
                  <a:pt x="4185936" y="6456925"/>
                  <a:pt x="4180016" y="6455747"/>
                  <a:pt x="4175955" y="6453392"/>
                </a:cubicBezTo>
                <a:cubicBezTo>
                  <a:pt x="4171895" y="6451036"/>
                  <a:pt x="4169064" y="6447849"/>
                  <a:pt x="4167463" y="6443828"/>
                </a:cubicBezTo>
                <a:cubicBezTo>
                  <a:pt x="4165748" y="6439806"/>
                  <a:pt x="4164833" y="6435267"/>
                  <a:pt x="4164718" y="6430212"/>
                </a:cubicBezTo>
                <a:cubicBezTo>
                  <a:pt x="4164603" y="6425157"/>
                  <a:pt x="4164546" y="6419240"/>
                  <a:pt x="4164546" y="6412461"/>
                </a:cubicBezTo>
                <a:lnTo>
                  <a:pt x="4164546" y="6343867"/>
                </a:lnTo>
                <a:lnTo>
                  <a:pt x="4222365" y="6343867"/>
                </a:lnTo>
                <a:lnTo>
                  <a:pt x="4222365" y="6301878"/>
                </a:lnTo>
                <a:lnTo>
                  <a:pt x="4164546" y="6301878"/>
                </a:lnTo>
                <a:lnTo>
                  <a:pt x="4164546" y="6246640"/>
                </a:lnTo>
                <a:close/>
                <a:moveTo>
                  <a:pt x="7140726" y="6238896"/>
                </a:moveTo>
                <a:lnTo>
                  <a:pt x="7140726" y="6495127"/>
                </a:lnTo>
                <a:lnTo>
                  <a:pt x="7206462" y="6495127"/>
                </a:lnTo>
                <a:lnTo>
                  <a:pt x="7206462" y="6401170"/>
                </a:lnTo>
                <a:lnTo>
                  <a:pt x="7237077" y="6401170"/>
                </a:lnTo>
                <a:lnTo>
                  <a:pt x="7306784" y="6495127"/>
                </a:lnTo>
                <a:lnTo>
                  <a:pt x="7387493" y="6495127"/>
                </a:lnTo>
                <a:lnTo>
                  <a:pt x="7301968" y="6385338"/>
                </a:lnTo>
                <a:cubicBezTo>
                  <a:pt x="7318258" y="6377423"/>
                  <a:pt x="7330791" y="6367499"/>
                  <a:pt x="7339568" y="6355568"/>
                </a:cubicBezTo>
                <a:cubicBezTo>
                  <a:pt x="7348344" y="6343638"/>
                  <a:pt x="7352732" y="6328207"/>
                  <a:pt x="7352732" y="6309278"/>
                </a:cubicBezTo>
                <a:cubicBezTo>
                  <a:pt x="7352732" y="6295511"/>
                  <a:pt x="7349893" y="6284068"/>
                  <a:pt x="7344214" y="6274948"/>
                </a:cubicBezTo>
                <a:cubicBezTo>
                  <a:pt x="7338535" y="6265827"/>
                  <a:pt x="7330877" y="6258399"/>
                  <a:pt x="7321241" y="6252663"/>
                </a:cubicBezTo>
                <a:cubicBezTo>
                  <a:pt x="7311719" y="6246927"/>
                  <a:pt x="7301509" y="6243198"/>
                  <a:pt x="7290610" y="6241477"/>
                </a:cubicBezTo>
                <a:cubicBezTo>
                  <a:pt x="7279711" y="6239757"/>
                  <a:pt x="7266691" y="6238896"/>
                  <a:pt x="7251547" y="6238896"/>
                </a:cubicBezTo>
                <a:close/>
                <a:moveTo>
                  <a:pt x="6806756" y="6238896"/>
                </a:moveTo>
                <a:lnTo>
                  <a:pt x="6712111" y="6495127"/>
                </a:lnTo>
                <a:lnTo>
                  <a:pt x="6778701" y="6495127"/>
                </a:lnTo>
                <a:lnTo>
                  <a:pt x="6796552" y="6443330"/>
                </a:lnTo>
                <a:lnTo>
                  <a:pt x="6891372" y="6443330"/>
                </a:lnTo>
                <a:lnTo>
                  <a:pt x="6909221" y="6495127"/>
                </a:lnTo>
                <a:lnTo>
                  <a:pt x="6977462" y="6495127"/>
                </a:lnTo>
                <a:lnTo>
                  <a:pt x="6882816" y="6238896"/>
                </a:lnTo>
                <a:close/>
                <a:moveTo>
                  <a:pt x="6203663" y="6238896"/>
                </a:moveTo>
                <a:lnTo>
                  <a:pt x="6203663" y="6402547"/>
                </a:lnTo>
                <a:cubicBezTo>
                  <a:pt x="6203663" y="6434095"/>
                  <a:pt x="6213271" y="6458301"/>
                  <a:pt x="6232486" y="6475166"/>
                </a:cubicBezTo>
                <a:cubicBezTo>
                  <a:pt x="6251703" y="6492030"/>
                  <a:pt x="6280067" y="6500462"/>
                  <a:pt x="6317581" y="6500462"/>
                </a:cubicBezTo>
                <a:cubicBezTo>
                  <a:pt x="6355095" y="6500462"/>
                  <a:pt x="6383489" y="6492030"/>
                  <a:pt x="6402762" y="6475166"/>
                </a:cubicBezTo>
                <a:cubicBezTo>
                  <a:pt x="6422035" y="6458301"/>
                  <a:pt x="6431672" y="6434038"/>
                  <a:pt x="6431672" y="6402375"/>
                </a:cubicBezTo>
                <a:lnTo>
                  <a:pt x="6431672" y="6238896"/>
                </a:lnTo>
                <a:lnTo>
                  <a:pt x="6365248" y="6238896"/>
                </a:lnTo>
                <a:lnTo>
                  <a:pt x="6365248" y="6398761"/>
                </a:lnTo>
                <a:cubicBezTo>
                  <a:pt x="6365248" y="6417231"/>
                  <a:pt x="6361434" y="6430654"/>
                  <a:pt x="6353805" y="6439028"/>
                </a:cubicBezTo>
                <a:cubicBezTo>
                  <a:pt x="6346176" y="6447403"/>
                  <a:pt x="6334101" y="6451590"/>
                  <a:pt x="6317581" y="6451590"/>
                </a:cubicBezTo>
                <a:cubicBezTo>
                  <a:pt x="6300832" y="6451590"/>
                  <a:pt x="6288729" y="6447231"/>
                  <a:pt x="6281272" y="6438512"/>
                </a:cubicBezTo>
                <a:cubicBezTo>
                  <a:pt x="6273815" y="6429793"/>
                  <a:pt x="6270086" y="6416543"/>
                  <a:pt x="6270086" y="6398761"/>
                </a:cubicBezTo>
                <a:lnTo>
                  <a:pt x="6270086" y="6238896"/>
                </a:lnTo>
                <a:close/>
                <a:moveTo>
                  <a:pt x="3530752" y="6238896"/>
                </a:moveTo>
                <a:lnTo>
                  <a:pt x="3530752" y="6495127"/>
                </a:lnTo>
                <a:lnTo>
                  <a:pt x="3593046" y="6495127"/>
                </a:lnTo>
                <a:lnTo>
                  <a:pt x="3593046" y="6323561"/>
                </a:lnTo>
                <a:lnTo>
                  <a:pt x="3640541" y="6434898"/>
                </a:lnTo>
                <a:lnTo>
                  <a:pt x="3686142" y="6434898"/>
                </a:lnTo>
                <a:lnTo>
                  <a:pt x="3733637" y="6323561"/>
                </a:lnTo>
                <a:lnTo>
                  <a:pt x="3733637" y="6495127"/>
                </a:lnTo>
                <a:lnTo>
                  <a:pt x="3799373" y="6495127"/>
                </a:lnTo>
                <a:lnTo>
                  <a:pt x="3799373" y="6238896"/>
                </a:lnTo>
                <a:lnTo>
                  <a:pt x="3722624" y="6238896"/>
                </a:lnTo>
                <a:lnTo>
                  <a:pt x="3665148" y="6367442"/>
                </a:lnTo>
                <a:lnTo>
                  <a:pt x="3607500" y="6238896"/>
                </a:lnTo>
                <a:close/>
                <a:moveTo>
                  <a:pt x="6595243" y="6234250"/>
                </a:moveTo>
                <a:cubicBezTo>
                  <a:pt x="6561630" y="6234250"/>
                  <a:pt x="6534126" y="6241793"/>
                  <a:pt x="6512730" y="6256879"/>
                </a:cubicBezTo>
                <a:cubicBezTo>
                  <a:pt x="6491335" y="6271965"/>
                  <a:pt x="6480636" y="6291439"/>
                  <a:pt x="6480636" y="6315301"/>
                </a:cubicBezTo>
                <a:cubicBezTo>
                  <a:pt x="6480636" y="6333083"/>
                  <a:pt x="6485369" y="6347968"/>
                  <a:pt x="6494833" y="6359956"/>
                </a:cubicBezTo>
                <a:cubicBezTo>
                  <a:pt x="6504298" y="6371945"/>
                  <a:pt x="6519814" y="6381438"/>
                  <a:pt x="6541381" y="6388436"/>
                </a:cubicBezTo>
                <a:cubicBezTo>
                  <a:pt x="6550789" y="6391533"/>
                  <a:pt x="6560855" y="6394086"/>
                  <a:pt x="6571582" y="6396094"/>
                </a:cubicBezTo>
                <a:cubicBezTo>
                  <a:pt x="6582309" y="6398102"/>
                  <a:pt x="6592490" y="6400253"/>
                  <a:pt x="6602127" y="6402547"/>
                </a:cubicBezTo>
                <a:cubicBezTo>
                  <a:pt x="6611305" y="6404727"/>
                  <a:pt x="6618274" y="6407853"/>
                  <a:pt x="6623035" y="6411925"/>
                </a:cubicBezTo>
                <a:cubicBezTo>
                  <a:pt x="6627796" y="6415998"/>
                  <a:pt x="6630176" y="6420845"/>
                  <a:pt x="6630176" y="6426466"/>
                </a:cubicBezTo>
                <a:cubicBezTo>
                  <a:pt x="6630176" y="6432547"/>
                  <a:pt x="6628541" y="6437135"/>
                  <a:pt x="6625272" y="6440233"/>
                </a:cubicBezTo>
                <a:cubicBezTo>
                  <a:pt x="6622002" y="6443330"/>
                  <a:pt x="6617844" y="6445912"/>
                  <a:pt x="6612796" y="6447977"/>
                </a:cubicBezTo>
                <a:cubicBezTo>
                  <a:pt x="6608666" y="6449583"/>
                  <a:pt x="6603331" y="6450730"/>
                  <a:pt x="6596792" y="6451418"/>
                </a:cubicBezTo>
                <a:cubicBezTo>
                  <a:pt x="6590253" y="6452107"/>
                  <a:pt x="6584976" y="6452451"/>
                  <a:pt x="6580960" y="6452451"/>
                </a:cubicBezTo>
                <a:cubicBezTo>
                  <a:pt x="6565358" y="6452451"/>
                  <a:pt x="6549097" y="6449525"/>
                  <a:pt x="6532175" y="6443674"/>
                </a:cubicBezTo>
                <a:cubicBezTo>
                  <a:pt x="6515254" y="6437824"/>
                  <a:pt x="6499967" y="6429449"/>
                  <a:pt x="6486315" y="6418550"/>
                </a:cubicBezTo>
                <a:lnTo>
                  <a:pt x="6479088" y="6418550"/>
                </a:lnTo>
                <a:lnTo>
                  <a:pt x="6479088" y="6479984"/>
                </a:lnTo>
                <a:cubicBezTo>
                  <a:pt x="6492854" y="6485720"/>
                  <a:pt x="6507625" y="6490452"/>
                  <a:pt x="6523399" y="6494181"/>
                </a:cubicBezTo>
                <a:cubicBezTo>
                  <a:pt x="6539173" y="6497910"/>
                  <a:pt x="6557672" y="6499773"/>
                  <a:pt x="6578895" y="6499773"/>
                </a:cubicBezTo>
                <a:cubicBezTo>
                  <a:pt x="6615607" y="6499773"/>
                  <a:pt x="6644659" y="6491887"/>
                  <a:pt x="6666055" y="6476112"/>
                </a:cubicBezTo>
                <a:cubicBezTo>
                  <a:pt x="6687451" y="6460338"/>
                  <a:pt x="6698149" y="6439832"/>
                  <a:pt x="6698149" y="6414593"/>
                </a:cubicBezTo>
                <a:cubicBezTo>
                  <a:pt x="6698149" y="6396926"/>
                  <a:pt x="6693474" y="6382557"/>
                  <a:pt x="6684124" y="6371486"/>
                </a:cubicBezTo>
                <a:cubicBezTo>
                  <a:pt x="6674774" y="6360416"/>
                  <a:pt x="6660290" y="6351668"/>
                  <a:pt x="6640673" y="6345243"/>
                </a:cubicBezTo>
                <a:cubicBezTo>
                  <a:pt x="6630692" y="6342031"/>
                  <a:pt x="6621371" y="6339508"/>
                  <a:pt x="6612710" y="6337672"/>
                </a:cubicBezTo>
                <a:cubicBezTo>
                  <a:pt x="6604049" y="6335836"/>
                  <a:pt x="6595014" y="6333943"/>
                  <a:pt x="6585607" y="6331993"/>
                </a:cubicBezTo>
                <a:cubicBezTo>
                  <a:pt x="6571267" y="6329011"/>
                  <a:pt x="6561515" y="6325712"/>
                  <a:pt x="6556353" y="6322098"/>
                </a:cubicBezTo>
                <a:cubicBezTo>
                  <a:pt x="6551190" y="6318484"/>
                  <a:pt x="6548609" y="6313293"/>
                  <a:pt x="6548609" y="6306525"/>
                </a:cubicBezTo>
                <a:cubicBezTo>
                  <a:pt x="6548609" y="6302051"/>
                  <a:pt x="6550215" y="6298064"/>
                  <a:pt x="6553427" y="6294565"/>
                </a:cubicBezTo>
                <a:cubicBezTo>
                  <a:pt x="6556640" y="6291066"/>
                  <a:pt x="6560483" y="6288456"/>
                  <a:pt x="6564957" y="6286735"/>
                </a:cubicBezTo>
                <a:cubicBezTo>
                  <a:pt x="6570005" y="6284670"/>
                  <a:pt x="6575253" y="6283265"/>
                  <a:pt x="6580702" y="6282519"/>
                </a:cubicBezTo>
                <a:cubicBezTo>
                  <a:pt x="6586152" y="6281774"/>
                  <a:pt x="6591630" y="6281401"/>
                  <a:pt x="6597136" y="6281401"/>
                </a:cubicBezTo>
                <a:cubicBezTo>
                  <a:pt x="6612739" y="6281401"/>
                  <a:pt x="6628025" y="6284183"/>
                  <a:pt x="6642996" y="6289747"/>
                </a:cubicBezTo>
                <a:cubicBezTo>
                  <a:pt x="6657967" y="6295311"/>
                  <a:pt x="6670615" y="6302223"/>
                  <a:pt x="6680940" y="6310483"/>
                </a:cubicBezTo>
                <a:lnTo>
                  <a:pt x="6687996" y="6310483"/>
                </a:lnTo>
                <a:lnTo>
                  <a:pt x="6687996" y="6251458"/>
                </a:lnTo>
                <a:cubicBezTo>
                  <a:pt x="6675950" y="6246525"/>
                  <a:pt x="6661696" y="6242424"/>
                  <a:pt x="6645233" y="6239154"/>
                </a:cubicBezTo>
                <a:cubicBezTo>
                  <a:pt x="6628771" y="6235885"/>
                  <a:pt x="6612107" y="6234250"/>
                  <a:pt x="6595243" y="6234250"/>
                </a:cubicBezTo>
                <a:close/>
                <a:moveTo>
                  <a:pt x="8717746" y="6227367"/>
                </a:moveTo>
                <a:lnTo>
                  <a:pt x="8717746" y="6232357"/>
                </a:lnTo>
                <a:cubicBezTo>
                  <a:pt x="8727038" y="6240732"/>
                  <a:pt x="8735900" y="6250225"/>
                  <a:pt x="8744333" y="6260837"/>
                </a:cubicBezTo>
                <a:cubicBezTo>
                  <a:pt x="8752765" y="6271449"/>
                  <a:pt x="8760594" y="6283867"/>
                  <a:pt x="8767822" y="6298093"/>
                </a:cubicBezTo>
                <a:cubicBezTo>
                  <a:pt x="8774706" y="6311745"/>
                  <a:pt x="8780298" y="6326888"/>
                  <a:pt x="8784600" y="6343522"/>
                </a:cubicBezTo>
                <a:cubicBezTo>
                  <a:pt x="8788902" y="6360157"/>
                  <a:pt x="8791053" y="6377882"/>
                  <a:pt x="8791053" y="6396696"/>
                </a:cubicBezTo>
                <a:cubicBezTo>
                  <a:pt x="8791053" y="6416313"/>
                  <a:pt x="8788960" y="6434095"/>
                  <a:pt x="8784772" y="6450042"/>
                </a:cubicBezTo>
                <a:cubicBezTo>
                  <a:pt x="8780584" y="6465988"/>
                  <a:pt x="8774935" y="6481074"/>
                  <a:pt x="8767822" y="6495299"/>
                </a:cubicBezTo>
                <a:cubicBezTo>
                  <a:pt x="8761054" y="6508951"/>
                  <a:pt x="8753310" y="6521284"/>
                  <a:pt x="8744591" y="6532297"/>
                </a:cubicBezTo>
                <a:cubicBezTo>
                  <a:pt x="8735872" y="6543310"/>
                  <a:pt x="8726924" y="6552890"/>
                  <a:pt x="8717746" y="6561035"/>
                </a:cubicBezTo>
                <a:lnTo>
                  <a:pt x="8717746" y="6566025"/>
                </a:lnTo>
                <a:lnTo>
                  <a:pt x="8782621" y="6566025"/>
                </a:lnTo>
                <a:cubicBezTo>
                  <a:pt x="8804648" y="6540213"/>
                  <a:pt x="8820967" y="6513655"/>
                  <a:pt x="8831578" y="6486351"/>
                </a:cubicBezTo>
                <a:cubicBezTo>
                  <a:pt x="8842190" y="6459047"/>
                  <a:pt x="8847496" y="6429163"/>
                  <a:pt x="8847496" y="6396696"/>
                </a:cubicBezTo>
                <a:cubicBezTo>
                  <a:pt x="8847496" y="6364230"/>
                  <a:pt x="8842190" y="6334345"/>
                  <a:pt x="8831578" y="6307041"/>
                </a:cubicBezTo>
                <a:cubicBezTo>
                  <a:pt x="8820967" y="6279737"/>
                  <a:pt x="8804648" y="6253179"/>
                  <a:pt x="8782621" y="6227367"/>
                </a:cubicBezTo>
                <a:close/>
                <a:moveTo>
                  <a:pt x="7897564" y="6227367"/>
                </a:moveTo>
                <a:lnTo>
                  <a:pt x="7897564" y="6274345"/>
                </a:lnTo>
                <a:lnTo>
                  <a:pt x="7963127" y="6274345"/>
                </a:lnTo>
                <a:lnTo>
                  <a:pt x="7963127" y="6227367"/>
                </a:lnTo>
                <a:close/>
                <a:moveTo>
                  <a:pt x="5278190" y="6227367"/>
                </a:moveTo>
                <a:lnTo>
                  <a:pt x="5278190" y="6274345"/>
                </a:lnTo>
                <a:lnTo>
                  <a:pt x="5343753" y="6274345"/>
                </a:lnTo>
                <a:lnTo>
                  <a:pt x="5343753" y="6227367"/>
                </a:lnTo>
                <a:close/>
                <a:moveTo>
                  <a:pt x="5156085" y="6227367"/>
                </a:moveTo>
                <a:lnTo>
                  <a:pt x="5156085" y="6495127"/>
                </a:lnTo>
                <a:lnTo>
                  <a:pt x="5218207" y="6495127"/>
                </a:lnTo>
                <a:lnTo>
                  <a:pt x="5218207" y="6227367"/>
                </a:lnTo>
                <a:close/>
                <a:moveTo>
                  <a:pt x="3405643" y="6227367"/>
                </a:moveTo>
                <a:cubicBezTo>
                  <a:pt x="3383616" y="6253179"/>
                  <a:pt x="3367297" y="6279737"/>
                  <a:pt x="3356685" y="6307041"/>
                </a:cubicBezTo>
                <a:cubicBezTo>
                  <a:pt x="3346074" y="6334345"/>
                  <a:pt x="3340768" y="6364230"/>
                  <a:pt x="3340768" y="6396696"/>
                </a:cubicBezTo>
                <a:cubicBezTo>
                  <a:pt x="3340768" y="6429163"/>
                  <a:pt x="3346074" y="6459047"/>
                  <a:pt x="3356685" y="6486351"/>
                </a:cubicBezTo>
                <a:cubicBezTo>
                  <a:pt x="3367297" y="6513655"/>
                  <a:pt x="3383616" y="6540213"/>
                  <a:pt x="3405643" y="6566025"/>
                </a:cubicBezTo>
                <a:lnTo>
                  <a:pt x="3470518" y="6566025"/>
                </a:lnTo>
                <a:lnTo>
                  <a:pt x="3470518" y="6561035"/>
                </a:lnTo>
                <a:cubicBezTo>
                  <a:pt x="3461341" y="6552890"/>
                  <a:pt x="3452421" y="6543282"/>
                  <a:pt x="3443759" y="6532211"/>
                </a:cubicBezTo>
                <a:cubicBezTo>
                  <a:pt x="3435098" y="6521141"/>
                  <a:pt x="3427326" y="6508837"/>
                  <a:pt x="3420442" y="6495299"/>
                </a:cubicBezTo>
                <a:cubicBezTo>
                  <a:pt x="3413329" y="6481074"/>
                  <a:pt x="3407679" y="6465988"/>
                  <a:pt x="3403492" y="6450042"/>
                </a:cubicBezTo>
                <a:cubicBezTo>
                  <a:pt x="3399305" y="6434095"/>
                  <a:pt x="3397211" y="6416313"/>
                  <a:pt x="3397211" y="6396696"/>
                </a:cubicBezTo>
                <a:cubicBezTo>
                  <a:pt x="3397211" y="6377882"/>
                  <a:pt x="3399362" y="6360157"/>
                  <a:pt x="3403664" y="6343522"/>
                </a:cubicBezTo>
                <a:cubicBezTo>
                  <a:pt x="3407966" y="6326888"/>
                  <a:pt x="3413559" y="6311745"/>
                  <a:pt x="3420442" y="6298093"/>
                </a:cubicBezTo>
                <a:cubicBezTo>
                  <a:pt x="3427670" y="6283867"/>
                  <a:pt x="3435500" y="6271449"/>
                  <a:pt x="3443932" y="6260837"/>
                </a:cubicBezTo>
                <a:cubicBezTo>
                  <a:pt x="3452363" y="6250225"/>
                  <a:pt x="3461226" y="6240732"/>
                  <a:pt x="3470518" y="6232357"/>
                </a:cubicBezTo>
                <a:lnTo>
                  <a:pt x="3470518" y="6227367"/>
                </a:lnTo>
                <a:close/>
                <a:moveTo>
                  <a:pt x="8467036" y="5243431"/>
                </a:moveTo>
                <a:lnTo>
                  <a:pt x="8542673" y="5243431"/>
                </a:lnTo>
                <a:cubicBezTo>
                  <a:pt x="8567704" y="5243431"/>
                  <a:pt x="8589652" y="5244066"/>
                  <a:pt x="8608516" y="5245336"/>
                </a:cubicBezTo>
                <a:cubicBezTo>
                  <a:pt x="8627380" y="5246606"/>
                  <a:pt x="8643886" y="5250143"/>
                  <a:pt x="8658034" y="5255947"/>
                </a:cubicBezTo>
                <a:cubicBezTo>
                  <a:pt x="8678348" y="5264291"/>
                  <a:pt x="8692678" y="5275718"/>
                  <a:pt x="8701022" y="5290229"/>
                </a:cubicBezTo>
                <a:cubicBezTo>
                  <a:pt x="8709365" y="5304739"/>
                  <a:pt x="8713537" y="5322152"/>
                  <a:pt x="8713537" y="5342467"/>
                </a:cubicBezTo>
                <a:cubicBezTo>
                  <a:pt x="8713537" y="5365322"/>
                  <a:pt x="8710182" y="5383551"/>
                  <a:pt x="8703470" y="5397155"/>
                </a:cubicBezTo>
                <a:cubicBezTo>
                  <a:pt x="8696759" y="5410758"/>
                  <a:pt x="8686148" y="5423183"/>
                  <a:pt x="8671637" y="5434429"/>
                </a:cubicBezTo>
                <a:cubicBezTo>
                  <a:pt x="8656401" y="5446038"/>
                  <a:pt x="8637537" y="5453474"/>
                  <a:pt x="8615046" y="5456739"/>
                </a:cubicBezTo>
                <a:cubicBezTo>
                  <a:pt x="8592554" y="5460004"/>
                  <a:pt x="8564620" y="5461637"/>
                  <a:pt x="8531246" y="5461637"/>
                </a:cubicBezTo>
                <a:lnTo>
                  <a:pt x="8467036" y="5461637"/>
                </a:lnTo>
                <a:close/>
                <a:moveTo>
                  <a:pt x="7686763" y="5230372"/>
                </a:moveTo>
                <a:cubicBezTo>
                  <a:pt x="7712882" y="5230372"/>
                  <a:pt x="7738004" y="5235269"/>
                  <a:pt x="7762128" y="5245064"/>
                </a:cubicBezTo>
                <a:cubicBezTo>
                  <a:pt x="7786252" y="5254859"/>
                  <a:pt x="7807565" y="5270639"/>
                  <a:pt x="7826066" y="5292405"/>
                </a:cubicBezTo>
                <a:cubicBezTo>
                  <a:pt x="7844204" y="5313446"/>
                  <a:pt x="7858896" y="5341016"/>
                  <a:pt x="7870142" y="5375116"/>
                </a:cubicBezTo>
                <a:cubicBezTo>
                  <a:pt x="7881388" y="5409217"/>
                  <a:pt x="7887011" y="5450572"/>
                  <a:pt x="7887011" y="5499183"/>
                </a:cubicBezTo>
                <a:cubicBezTo>
                  <a:pt x="7887011" y="5544529"/>
                  <a:pt x="7882114" y="5583980"/>
                  <a:pt x="7872319" y="5617537"/>
                </a:cubicBezTo>
                <a:cubicBezTo>
                  <a:pt x="7862524" y="5651093"/>
                  <a:pt x="7847469" y="5680205"/>
                  <a:pt x="7827154" y="5704873"/>
                </a:cubicBezTo>
                <a:cubicBezTo>
                  <a:pt x="7809016" y="5726639"/>
                  <a:pt x="7787794" y="5742692"/>
                  <a:pt x="7763488" y="5753031"/>
                </a:cubicBezTo>
                <a:cubicBezTo>
                  <a:pt x="7739183" y="5763369"/>
                  <a:pt x="7713608" y="5768539"/>
                  <a:pt x="7686763" y="5768539"/>
                </a:cubicBezTo>
                <a:cubicBezTo>
                  <a:pt x="7659918" y="5768539"/>
                  <a:pt x="7634343" y="5763460"/>
                  <a:pt x="7610037" y="5753303"/>
                </a:cubicBezTo>
                <a:cubicBezTo>
                  <a:pt x="7585732" y="5743145"/>
                  <a:pt x="7564510" y="5727365"/>
                  <a:pt x="7546371" y="5705961"/>
                </a:cubicBezTo>
                <a:cubicBezTo>
                  <a:pt x="7528233" y="5684558"/>
                  <a:pt x="7513631" y="5656897"/>
                  <a:pt x="7502567" y="5622978"/>
                </a:cubicBezTo>
                <a:cubicBezTo>
                  <a:pt x="7491503" y="5589059"/>
                  <a:pt x="7485970" y="5547976"/>
                  <a:pt x="7485970" y="5499727"/>
                </a:cubicBezTo>
                <a:cubicBezTo>
                  <a:pt x="7485970" y="5452568"/>
                  <a:pt x="7491684" y="5411121"/>
                  <a:pt x="7503111" y="5375389"/>
                </a:cubicBezTo>
                <a:cubicBezTo>
                  <a:pt x="7514538" y="5339656"/>
                  <a:pt x="7529321" y="5311632"/>
                  <a:pt x="7547460" y="5291317"/>
                </a:cubicBezTo>
                <a:cubicBezTo>
                  <a:pt x="7567049" y="5269551"/>
                  <a:pt x="7588543" y="5253952"/>
                  <a:pt x="7611942" y="5244520"/>
                </a:cubicBezTo>
                <a:cubicBezTo>
                  <a:pt x="7635340" y="5235088"/>
                  <a:pt x="7660281" y="5230372"/>
                  <a:pt x="7686763" y="5230372"/>
                </a:cubicBezTo>
                <a:close/>
                <a:moveTo>
                  <a:pt x="9036978" y="5094334"/>
                </a:moveTo>
                <a:lnTo>
                  <a:pt x="9340615" y="5600940"/>
                </a:lnTo>
                <a:lnTo>
                  <a:pt x="9340615" y="5904577"/>
                </a:lnTo>
                <a:lnTo>
                  <a:pt x="9549570" y="5904577"/>
                </a:lnTo>
                <a:lnTo>
                  <a:pt x="9549570" y="5591145"/>
                </a:lnTo>
                <a:lnTo>
                  <a:pt x="9848310" y="5094334"/>
                </a:lnTo>
                <a:lnTo>
                  <a:pt x="9618456" y="5094334"/>
                </a:lnTo>
                <a:lnTo>
                  <a:pt x="9449565" y="5406881"/>
                </a:lnTo>
                <a:lnTo>
                  <a:pt x="9274883" y="5094334"/>
                </a:lnTo>
                <a:close/>
                <a:moveTo>
                  <a:pt x="8259170" y="5094334"/>
                </a:moveTo>
                <a:lnTo>
                  <a:pt x="8259170" y="5904577"/>
                </a:lnTo>
                <a:lnTo>
                  <a:pt x="8467036" y="5904577"/>
                </a:lnTo>
                <a:lnTo>
                  <a:pt x="8467036" y="5607470"/>
                </a:lnTo>
                <a:lnTo>
                  <a:pt x="8563844" y="5607470"/>
                </a:lnTo>
                <a:lnTo>
                  <a:pt x="8784268" y="5904577"/>
                </a:lnTo>
                <a:lnTo>
                  <a:pt x="9039484" y="5904577"/>
                </a:lnTo>
                <a:lnTo>
                  <a:pt x="8769040" y="5557408"/>
                </a:lnTo>
                <a:cubicBezTo>
                  <a:pt x="8820554" y="5532377"/>
                  <a:pt x="8860186" y="5500997"/>
                  <a:pt x="8887938" y="5463269"/>
                </a:cubicBezTo>
                <a:cubicBezTo>
                  <a:pt x="8915690" y="5425541"/>
                  <a:pt x="8929566" y="5376749"/>
                  <a:pt x="8929566" y="5316892"/>
                </a:cubicBezTo>
                <a:cubicBezTo>
                  <a:pt x="8929566" y="5273360"/>
                  <a:pt x="8920587" y="5237174"/>
                  <a:pt x="8902630" y="5208334"/>
                </a:cubicBezTo>
                <a:cubicBezTo>
                  <a:pt x="8884673" y="5179493"/>
                  <a:pt x="8860458" y="5156004"/>
                  <a:pt x="8829986" y="5137866"/>
                </a:cubicBezTo>
                <a:cubicBezTo>
                  <a:pt x="8799876" y="5119727"/>
                  <a:pt x="8767590" y="5107937"/>
                  <a:pt x="8733126" y="5102496"/>
                </a:cubicBezTo>
                <a:cubicBezTo>
                  <a:pt x="8698664" y="5097054"/>
                  <a:pt x="8657490" y="5094334"/>
                  <a:pt x="8609604" y="5094334"/>
                </a:cubicBezTo>
                <a:close/>
                <a:moveTo>
                  <a:pt x="6473116" y="5094334"/>
                </a:moveTo>
                <a:lnTo>
                  <a:pt x="6473116" y="5251050"/>
                </a:lnTo>
                <a:lnTo>
                  <a:pt x="6726147" y="5251050"/>
                </a:lnTo>
                <a:lnTo>
                  <a:pt x="6726147" y="5904577"/>
                </a:lnTo>
                <a:lnTo>
                  <a:pt x="6935102" y="5904577"/>
                </a:lnTo>
                <a:lnTo>
                  <a:pt x="6935102" y="5251050"/>
                </a:lnTo>
                <a:lnTo>
                  <a:pt x="7188133" y="5251050"/>
                </a:lnTo>
                <a:lnTo>
                  <a:pt x="7188133" y="5094334"/>
                </a:lnTo>
                <a:close/>
                <a:moveTo>
                  <a:pt x="5611220" y="5094334"/>
                </a:moveTo>
                <a:lnTo>
                  <a:pt x="5611220" y="5904577"/>
                </a:lnTo>
                <a:lnTo>
                  <a:pt x="5802763" y="5904577"/>
                </a:lnTo>
                <a:lnTo>
                  <a:pt x="5802763" y="5348453"/>
                </a:lnTo>
                <a:lnTo>
                  <a:pt x="6146666" y="5904577"/>
                </a:lnTo>
                <a:lnTo>
                  <a:pt x="6348003" y="5904577"/>
                </a:lnTo>
                <a:lnTo>
                  <a:pt x="6348003" y="5094334"/>
                </a:lnTo>
                <a:lnTo>
                  <a:pt x="6156461" y="5094334"/>
                </a:lnTo>
                <a:lnTo>
                  <a:pt x="6156461" y="5558496"/>
                </a:lnTo>
                <a:lnTo>
                  <a:pt x="5860986" y="5094334"/>
                </a:lnTo>
                <a:close/>
                <a:moveTo>
                  <a:pt x="4849220" y="5094334"/>
                </a:moveTo>
                <a:lnTo>
                  <a:pt x="4849220" y="5904577"/>
                </a:lnTo>
                <a:lnTo>
                  <a:pt x="5435273" y="5904577"/>
                </a:lnTo>
                <a:lnTo>
                  <a:pt x="5435273" y="5747861"/>
                </a:lnTo>
                <a:lnTo>
                  <a:pt x="5057087" y="5747861"/>
                </a:lnTo>
                <a:lnTo>
                  <a:pt x="5057087" y="5547613"/>
                </a:lnTo>
                <a:lnTo>
                  <a:pt x="5408065" y="5547613"/>
                </a:lnTo>
                <a:lnTo>
                  <a:pt x="5408065" y="5390897"/>
                </a:lnTo>
                <a:lnTo>
                  <a:pt x="5057087" y="5390897"/>
                </a:lnTo>
                <a:lnTo>
                  <a:pt x="5057087" y="5251050"/>
                </a:lnTo>
                <a:lnTo>
                  <a:pt x="5435273" y="5251050"/>
                </a:lnTo>
                <a:lnTo>
                  <a:pt x="5435273" y="5094334"/>
                </a:lnTo>
                <a:close/>
                <a:moveTo>
                  <a:pt x="3911166" y="5094334"/>
                </a:moveTo>
                <a:lnTo>
                  <a:pt x="4206640" y="5904577"/>
                </a:lnTo>
                <a:lnTo>
                  <a:pt x="4440626" y="5904577"/>
                </a:lnTo>
                <a:lnTo>
                  <a:pt x="4736101" y="5094334"/>
                </a:lnTo>
                <a:lnTo>
                  <a:pt x="4522368" y="5094334"/>
                </a:lnTo>
                <a:lnTo>
                  <a:pt x="4326533" y="5663118"/>
                </a:lnTo>
                <a:lnTo>
                  <a:pt x="4130697" y="5094334"/>
                </a:lnTo>
                <a:close/>
                <a:moveTo>
                  <a:pt x="3058520" y="5094334"/>
                </a:moveTo>
                <a:lnTo>
                  <a:pt x="3058520" y="5904577"/>
                </a:lnTo>
                <a:lnTo>
                  <a:pt x="3250062" y="5904577"/>
                </a:lnTo>
                <a:lnTo>
                  <a:pt x="3250062" y="5348453"/>
                </a:lnTo>
                <a:lnTo>
                  <a:pt x="3593966" y="5904577"/>
                </a:lnTo>
                <a:lnTo>
                  <a:pt x="3795303" y="5904577"/>
                </a:lnTo>
                <a:lnTo>
                  <a:pt x="3795303" y="5094334"/>
                </a:lnTo>
                <a:lnTo>
                  <a:pt x="3603761" y="5094334"/>
                </a:lnTo>
                <a:lnTo>
                  <a:pt x="3603761" y="5558496"/>
                </a:lnTo>
                <a:lnTo>
                  <a:pt x="3308286" y="5094334"/>
                </a:lnTo>
                <a:close/>
                <a:moveTo>
                  <a:pt x="2412462" y="5094334"/>
                </a:moveTo>
                <a:lnTo>
                  <a:pt x="2412462" y="5237990"/>
                </a:lnTo>
                <a:lnTo>
                  <a:pt x="2545235" y="5237990"/>
                </a:lnTo>
                <a:lnTo>
                  <a:pt x="2545235" y="5760921"/>
                </a:lnTo>
                <a:lnTo>
                  <a:pt x="2412462" y="5760921"/>
                </a:lnTo>
                <a:lnTo>
                  <a:pt x="2412462" y="5904577"/>
                </a:lnTo>
                <a:lnTo>
                  <a:pt x="2886963" y="5904577"/>
                </a:lnTo>
                <a:lnTo>
                  <a:pt x="2886963" y="5760921"/>
                </a:lnTo>
                <a:lnTo>
                  <a:pt x="2754190" y="5760921"/>
                </a:lnTo>
                <a:lnTo>
                  <a:pt x="2754190" y="5237990"/>
                </a:lnTo>
                <a:lnTo>
                  <a:pt x="2886963" y="5237990"/>
                </a:lnTo>
                <a:lnTo>
                  <a:pt x="2886963" y="5094334"/>
                </a:lnTo>
                <a:close/>
                <a:moveTo>
                  <a:pt x="7686219" y="5077465"/>
                </a:moveTo>
                <a:cubicBezTo>
                  <a:pt x="7555985" y="5077465"/>
                  <a:pt x="7453865" y="5115283"/>
                  <a:pt x="7379861" y="5190921"/>
                </a:cubicBezTo>
                <a:cubicBezTo>
                  <a:pt x="7305856" y="5266558"/>
                  <a:pt x="7268853" y="5369494"/>
                  <a:pt x="7268853" y="5499727"/>
                </a:cubicBezTo>
                <a:cubicBezTo>
                  <a:pt x="7268853" y="5628873"/>
                  <a:pt x="7305856" y="5731446"/>
                  <a:pt x="7379861" y="5807446"/>
                </a:cubicBezTo>
                <a:cubicBezTo>
                  <a:pt x="7453865" y="5883446"/>
                  <a:pt x="7555985" y="5921446"/>
                  <a:pt x="7686219" y="5921446"/>
                </a:cubicBezTo>
                <a:cubicBezTo>
                  <a:pt x="7816815" y="5921446"/>
                  <a:pt x="7919116" y="5883446"/>
                  <a:pt x="7993121" y="5807446"/>
                </a:cubicBezTo>
                <a:cubicBezTo>
                  <a:pt x="8067126" y="5731446"/>
                  <a:pt x="8104128" y="5628873"/>
                  <a:pt x="8104128" y="5499727"/>
                </a:cubicBezTo>
                <a:cubicBezTo>
                  <a:pt x="8104128" y="5369494"/>
                  <a:pt x="8066944" y="5266558"/>
                  <a:pt x="7992577" y="5190921"/>
                </a:cubicBezTo>
                <a:cubicBezTo>
                  <a:pt x="7918209" y="5115283"/>
                  <a:pt x="7816090" y="5077465"/>
                  <a:pt x="7686219" y="5077465"/>
                </a:cubicBezTo>
                <a:close/>
                <a:moveTo>
                  <a:pt x="5724301" y="4279299"/>
                </a:moveTo>
                <a:lnTo>
                  <a:pt x="5724301" y="4397171"/>
                </a:lnTo>
                <a:lnTo>
                  <a:pt x="6036580" y="4397171"/>
                </a:lnTo>
                <a:lnTo>
                  <a:pt x="6036580" y="4279299"/>
                </a:lnTo>
                <a:close/>
                <a:moveTo>
                  <a:pt x="7002824" y="4155928"/>
                </a:moveTo>
                <a:lnTo>
                  <a:pt x="7077799" y="4374252"/>
                </a:lnTo>
                <a:lnTo>
                  <a:pt x="6927837" y="4374252"/>
                </a:lnTo>
                <a:close/>
                <a:moveTo>
                  <a:pt x="5256163" y="4111905"/>
                </a:moveTo>
                <a:lnTo>
                  <a:pt x="5313052" y="4111905"/>
                </a:lnTo>
                <a:cubicBezTo>
                  <a:pt x="5331879" y="4111905"/>
                  <a:pt x="5348386" y="4112383"/>
                  <a:pt x="5362575" y="4113338"/>
                </a:cubicBezTo>
                <a:cubicBezTo>
                  <a:pt x="5376763" y="4114293"/>
                  <a:pt x="5389178" y="4116953"/>
                  <a:pt x="5399819" y="4121318"/>
                </a:cubicBezTo>
                <a:cubicBezTo>
                  <a:pt x="5415098" y="4127594"/>
                  <a:pt x="5425876" y="4136189"/>
                  <a:pt x="5432152" y="4147103"/>
                </a:cubicBezTo>
                <a:cubicBezTo>
                  <a:pt x="5438427" y="4158017"/>
                  <a:pt x="5441565" y="4171114"/>
                  <a:pt x="5441565" y="4186394"/>
                </a:cubicBezTo>
                <a:cubicBezTo>
                  <a:pt x="5441565" y="4203583"/>
                  <a:pt x="5439041" y="4217294"/>
                  <a:pt x="5433994" y="4227526"/>
                </a:cubicBezTo>
                <a:cubicBezTo>
                  <a:pt x="5428946" y="4237758"/>
                  <a:pt x="5420965" y="4247103"/>
                  <a:pt x="5410051" y="4255561"/>
                </a:cubicBezTo>
                <a:cubicBezTo>
                  <a:pt x="5398592" y="4264293"/>
                  <a:pt x="5384403" y="4269886"/>
                  <a:pt x="5367486" y="4272342"/>
                </a:cubicBezTo>
                <a:cubicBezTo>
                  <a:pt x="5350569" y="4274797"/>
                  <a:pt x="5329559" y="4276025"/>
                  <a:pt x="5304457" y="4276025"/>
                </a:cubicBezTo>
                <a:lnTo>
                  <a:pt x="5256163" y="4276025"/>
                </a:lnTo>
                <a:close/>
                <a:moveTo>
                  <a:pt x="4664161" y="4102082"/>
                </a:moveTo>
                <a:cubicBezTo>
                  <a:pt x="4683807" y="4102082"/>
                  <a:pt x="4702701" y="4105766"/>
                  <a:pt x="4720846" y="4113133"/>
                </a:cubicBezTo>
                <a:cubicBezTo>
                  <a:pt x="4738992" y="4120500"/>
                  <a:pt x="4755021" y="4132369"/>
                  <a:pt x="4768936" y="4148740"/>
                </a:cubicBezTo>
                <a:cubicBezTo>
                  <a:pt x="4782580" y="4164565"/>
                  <a:pt x="4793629" y="4185302"/>
                  <a:pt x="4802088" y="4210950"/>
                </a:cubicBezTo>
                <a:cubicBezTo>
                  <a:pt x="4810546" y="4236598"/>
                  <a:pt x="4814775" y="4267703"/>
                  <a:pt x="4814775" y="4304265"/>
                </a:cubicBezTo>
                <a:cubicBezTo>
                  <a:pt x="4814775" y="4338372"/>
                  <a:pt x="4811092" y="4368045"/>
                  <a:pt x="4803725" y="4393283"/>
                </a:cubicBezTo>
                <a:cubicBezTo>
                  <a:pt x="4796358" y="4418522"/>
                  <a:pt x="4785034" y="4440419"/>
                  <a:pt x="4769755" y="4458972"/>
                </a:cubicBezTo>
                <a:cubicBezTo>
                  <a:pt x="4756112" y="4475343"/>
                  <a:pt x="4740150" y="4487417"/>
                  <a:pt x="4721869" y="4495193"/>
                </a:cubicBezTo>
                <a:cubicBezTo>
                  <a:pt x="4703589" y="4502970"/>
                  <a:pt x="4684352" y="4506858"/>
                  <a:pt x="4664161" y="4506858"/>
                </a:cubicBezTo>
                <a:cubicBezTo>
                  <a:pt x="4643970" y="4506858"/>
                  <a:pt x="4624734" y="4503038"/>
                  <a:pt x="4606453" y="4495398"/>
                </a:cubicBezTo>
                <a:cubicBezTo>
                  <a:pt x="4588172" y="4487758"/>
                  <a:pt x="4572210" y="4475889"/>
                  <a:pt x="4558568" y="4459791"/>
                </a:cubicBezTo>
                <a:cubicBezTo>
                  <a:pt x="4544925" y="4443693"/>
                  <a:pt x="4533943" y="4422888"/>
                  <a:pt x="4525621" y="4397376"/>
                </a:cubicBezTo>
                <a:cubicBezTo>
                  <a:pt x="4517299" y="4371864"/>
                  <a:pt x="4513138" y="4340964"/>
                  <a:pt x="4513138" y="4304675"/>
                </a:cubicBezTo>
                <a:cubicBezTo>
                  <a:pt x="4513138" y="4269204"/>
                  <a:pt x="4517435" y="4238031"/>
                  <a:pt x="4526030" y="4211155"/>
                </a:cubicBezTo>
                <a:cubicBezTo>
                  <a:pt x="4534625" y="4184279"/>
                  <a:pt x="4545744" y="4163201"/>
                  <a:pt x="4559386" y="4147921"/>
                </a:cubicBezTo>
                <a:cubicBezTo>
                  <a:pt x="4574120" y="4131550"/>
                  <a:pt x="4590287" y="4119818"/>
                  <a:pt x="4607886" y="4112724"/>
                </a:cubicBezTo>
                <a:cubicBezTo>
                  <a:pt x="4625485" y="4105630"/>
                  <a:pt x="4644243" y="4102082"/>
                  <a:pt x="4664161" y="4102082"/>
                </a:cubicBezTo>
                <a:close/>
                <a:moveTo>
                  <a:pt x="7938268" y="3999763"/>
                </a:moveTo>
                <a:lnTo>
                  <a:pt x="7938268" y="4609177"/>
                </a:lnTo>
                <a:lnTo>
                  <a:pt x="8379060" y="4609177"/>
                </a:lnTo>
                <a:lnTo>
                  <a:pt x="8379060" y="4491305"/>
                </a:lnTo>
                <a:lnTo>
                  <a:pt x="8094612" y="4491305"/>
                </a:lnTo>
                <a:lnTo>
                  <a:pt x="8094612" y="4340691"/>
                </a:lnTo>
                <a:lnTo>
                  <a:pt x="8358596" y="4340691"/>
                </a:lnTo>
                <a:lnTo>
                  <a:pt x="8358596" y="4222819"/>
                </a:lnTo>
                <a:lnTo>
                  <a:pt x="8094612" y="4222819"/>
                </a:lnTo>
                <a:lnTo>
                  <a:pt x="8094612" y="4117635"/>
                </a:lnTo>
                <a:lnTo>
                  <a:pt x="8379060" y="4117635"/>
                </a:lnTo>
                <a:lnTo>
                  <a:pt x="8379060" y="3999763"/>
                </a:lnTo>
                <a:close/>
                <a:moveTo>
                  <a:pt x="7404868" y="3999763"/>
                </a:moveTo>
                <a:lnTo>
                  <a:pt x="7404868" y="4609177"/>
                </a:lnTo>
                <a:lnTo>
                  <a:pt x="7844432" y="4609177"/>
                </a:lnTo>
                <a:lnTo>
                  <a:pt x="7844432" y="4491305"/>
                </a:lnTo>
                <a:lnTo>
                  <a:pt x="7562031" y="4491305"/>
                </a:lnTo>
                <a:lnTo>
                  <a:pt x="7562031" y="3999763"/>
                </a:lnTo>
                <a:close/>
                <a:moveTo>
                  <a:pt x="6914331" y="3999763"/>
                </a:moveTo>
                <a:lnTo>
                  <a:pt x="6689228" y="4609177"/>
                </a:lnTo>
                <a:lnTo>
                  <a:pt x="6847606" y="4609177"/>
                </a:lnTo>
                <a:lnTo>
                  <a:pt x="6890062" y="4485985"/>
                </a:lnTo>
                <a:lnTo>
                  <a:pt x="7115580" y="4485985"/>
                </a:lnTo>
                <a:lnTo>
                  <a:pt x="7158030" y="4609177"/>
                </a:lnTo>
                <a:lnTo>
                  <a:pt x="7320334" y="4609177"/>
                </a:lnTo>
                <a:lnTo>
                  <a:pt x="7095231" y="3999763"/>
                </a:lnTo>
                <a:close/>
                <a:moveTo>
                  <a:pt x="5099819" y="3999763"/>
                </a:moveTo>
                <a:lnTo>
                  <a:pt x="5099819" y="4609177"/>
                </a:lnTo>
                <a:lnTo>
                  <a:pt x="5256163" y="4609177"/>
                </a:lnTo>
                <a:lnTo>
                  <a:pt x="5256163" y="4385712"/>
                </a:lnTo>
                <a:lnTo>
                  <a:pt x="5328976" y="4385712"/>
                </a:lnTo>
                <a:lnTo>
                  <a:pt x="5494765" y="4609177"/>
                </a:lnTo>
                <a:lnTo>
                  <a:pt x="5686722" y="4609177"/>
                </a:lnTo>
                <a:lnTo>
                  <a:pt x="5483311" y="4348058"/>
                </a:lnTo>
                <a:cubicBezTo>
                  <a:pt x="5522056" y="4329231"/>
                  <a:pt x="5551865" y="4305630"/>
                  <a:pt x="5572739" y="4277253"/>
                </a:cubicBezTo>
                <a:cubicBezTo>
                  <a:pt x="5593612" y="4248877"/>
                  <a:pt x="5604048" y="4212178"/>
                  <a:pt x="5604048" y="4167157"/>
                </a:cubicBezTo>
                <a:cubicBezTo>
                  <a:pt x="5604048" y="4134415"/>
                  <a:pt x="5597295" y="4107198"/>
                  <a:pt x="5583790" y="4085507"/>
                </a:cubicBezTo>
                <a:cubicBezTo>
                  <a:pt x="5570283" y="4063815"/>
                  <a:pt x="5552071" y="4046148"/>
                  <a:pt x="5529151" y="4032505"/>
                </a:cubicBezTo>
                <a:cubicBezTo>
                  <a:pt x="5506504" y="4018863"/>
                  <a:pt x="5482220" y="4009995"/>
                  <a:pt x="5456299" y="4005902"/>
                </a:cubicBezTo>
                <a:cubicBezTo>
                  <a:pt x="5430378" y="4001809"/>
                  <a:pt x="5399410" y="3999763"/>
                  <a:pt x="5363393" y="3999763"/>
                </a:cubicBezTo>
                <a:close/>
                <a:moveTo>
                  <a:pt x="3842519" y="3999763"/>
                </a:moveTo>
                <a:lnTo>
                  <a:pt x="3842519" y="4609177"/>
                </a:lnTo>
                <a:lnTo>
                  <a:pt x="3998863" y="4609177"/>
                </a:lnTo>
                <a:lnTo>
                  <a:pt x="3998863" y="4348877"/>
                </a:lnTo>
                <a:lnTo>
                  <a:pt x="4258754" y="4348877"/>
                </a:lnTo>
                <a:lnTo>
                  <a:pt x="4258754" y="4231005"/>
                </a:lnTo>
                <a:lnTo>
                  <a:pt x="3998863" y="4231005"/>
                </a:lnTo>
                <a:lnTo>
                  <a:pt x="3998863" y="4117635"/>
                </a:lnTo>
                <a:lnTo>
                  <a:pt x="4279217" y="4117635"/>
                </a:lnTo>
                <a:lnTo>
                  <a:pt x="4279217" y="3999763"/>
                </a:lnTo>
                <a:close/>
                <a:moveTo>
                  <a:pt x="6400204" y="3988713"/>
                </a:moveTo>
                <a:cubicBezTo>
                  <a:pt x="6320259" y="3988713"/>
                  <a:pt x="6254843" y="4006653"/>
                  <a:pt x="6203956" y="4042533"/>
                </a:cubicBezTo>
                <a:cubicBezTo>
                  <a:pt x="6153069" y="4078413"/>
                  <a:pt x="6127625" y="4124729"/>
                  <a:pt x="6127625" y="4181482"/>
                </a:cubicBezTo>
                <a:cubicBezTo>
                  <a:pt x="6127625" y="4223774"/>
                  <a:pt x="6138880" y="4259177"/>
                  <a:pt x="6161391" y="4287690"/>
                </a:cubicBezTo>
                <a:cubicBezTo>
                  <a:pt x="6183901" y="4316203"/>
                  <a:pt x="6220805" y="4338781"/>
                  <a:pt x="6272100" y="4355425"/>
                </a:cubicBezTo>
                <a:cubicBezTo>
                  <a:pt x="6294474" y="4362792"/>
                  <a:pt x="6318417" y="4368863"/>
                  <a:pt x="6343928" y="4373638"/>
                </a:cubicBezTo>
                <a:cubicBezTo>
                  <a:pt x="6369440" y="4378413"/>
                  <a:pt x="6393656" y="4383529"/>
                  <a:pt x="6416575" y="4388986"/>
                </a:cubicBezTo>
                <a:cubicBezTo>
                  <a:pt x="6438403" y="4394170"/>
                  <a:pt x="6454979" y="4401606"/>
                  <a:pt x="6466302" y="4411292"/>
                </a:cubicBezTo>
                <a:cubicBezTo>
                  <a:pt x="6477626" y="4420978"/>
                  <a:pt x="6483287" y="4432506"/>
                  <a:pt x="6483287" y="4445875"/>
                </a:cubicBezTo>
                <a:cubicBezTo>
                  <a:pt x="6483287" y="4460337"/>
                  <a:pt x="6479399" y="4471251"/>
                  <a:pt x="6471623" y="4478618"/>
                </a:cubicBezTo>
                <a:cubicBezTo>
                  <a:pt x="6463847" y="4485985"/>
                  <a:pt x="6453956" y="4492124"/>
                  <a:pt x="6441950" y="4497035"/>
                </a:cubicBezTo>
                <a:cubicBezTo>
                  <a:pt x="6432128" y="4500855"/>
                  <a:pt x="6419440" y="4503584"/>
                  <a:pt x="6403888" y="4505221"/>
                </a:cubicBezTo>
                <a:cubicBezTo>
                  <a:pt x="6388335" y="4506858"/>
                  <a:pt x="6375784" y="4507676"/>
                  <a:pt x="6366234" y="4507676"/>
                </a:cubicBezTo>
                <a:cubicBezTo>
                  <a:pt x="6329126" y="4507676"/>
                  <a:pt x="6290450" y="4500719"/>
                  <a:pt x="6250204" y="4486803"/>
                </a:cubicBezTo>
                <a:cubicBezTo>
                  <a:pt x="6209959" y="4472888"/>
                  <a:pt x="6173601" y="4452970"/>
                  <a:pt x="6141131" y="4427049"/>
                </a:cubicBezTo>
                <a:lnTo>
                  <a:pt x="6123942" y="4427049"/>
                </a:lnTo>
                <a:lnTo>
                  <a:pt x="6123942" y="4573161"/>
                </a:lnTo>
                <a:cubicBezTo>
                  <a:pt x="6156684" y="4586803"/>
                  <a:pt x="6191814" y="4598059"/>
                  <a:pt x="6229331" y="4606926"/>
                </a:cubicBezTo>
                <a:cubicBezTo>
                  <a:pt x="6266848" y="4615794"/>
                  <a:pt x="6310846" y="4620228"/>
                  <a:pt x="6361323" y="4620228"/>
                </a:cubicBezTo>
                <a:cubicBezTo>
                  <a:pt x="6448635" y="4620228"/>
                  <a:pt x="6517735" y="4601469"/>
                  <a:pt x="6568622" y="4563952"/>
                </a:cubicBezTo>
                <a:cubicBezTo>
                  <a:pt x="6619509" y="4526435"/>
                  <a:pt x="6644952" y="4477663"/>
                  <a:pt x="6644952" y="4417635"/>
                </a:cubicBezTo>
                <a:cubicBezTo>
                  <a:pt x="6644952" y="4375616"/>
                  <a:pt x="6633833" y="4341442"/>
                  <a:pt x="6611596" y="4315111"/>
                </a:cubicBezTo>
                <a:cubicBezTo>
                  <a:pt x="6589359" y="4288781"/>
                  <a:pt x="6554911" y="4267976"/>
                  <a:pt x="6508253" y="4252696"/>
                </a:cubicBezTo>
                <a:cubicBezTo>
                  <a:pt x="6484515" y="4245057"/>
                  <a:pt x="6462346" y="4239054"/>
                  <a:pt x="6441746" y="4234688"/>
                </a:cubicBezTo>
                <a:cubicBezTo>
                  <a:pt x="6421146" y="4230323"/>
                  <a:pt x="6399659" y="4225821"/>
                  <a:pt x="6377284" y="4221182"/>
                </a:cubicBezTo>
                <a:cubicBezTo>
                  <a:pt x="6343178" y="4214088"/>
                  <a:pt x="6319986" y="4206243"/>
                  <a:pt x="6307707" y="4197649"/>
                </a:cubicBezTo>
                <a:cubicBezTo>
                  <a:pt x="6295429" y="4189054"/>
                  <a:pt x="6289290" y="4176707"/>
                  <a:pt x="6289290" y="4160609"/>
                </a:cubicBezTo>
                <a:cubicBezTo>
                  <a:pt x="6289290" y="4149968"/>
                  <a:pt x="6293110" y="4140486"/>
                  <a:pt x="6300750" y="4132164"/>
                </a:cubicBezTo>
                <a:cubicBezTo>
                  <a:pt x="6308390" y="4123842"/>
                  <a:pt x="6317530" y="4117635"/>
                  <a:pt x="6328171" y="4113542"/>
                </a:cubicBezTo>
                <a:cubicBezTo>
                  <a:pt x="6340177" y="4108631"/>
                  <a:pt x="6352660" y="4105289"/>
                  <a:pt x="6365620" y="4103515"/>
                </a:cubicBezTo>
                <a:cubicBezTo>
                  <a:pt x="6378581" y="4101741"/>
                  <a:pt x="6391609" y="4100855"/>
                  <a:pt x="6404706" y="4100855"/>
                </a:cubicBezTo>
                <a:cubicBezTo>
                  <a:pt x="6441814" y="4100855"/>
                  <a:pt x="6478171" y="4107471"/>
                  <a:pt x="6513778" y="4120704"/>
                </a:cubicBezTo>
                <a:cubicBezTo>
                  <a:pt x="6549386" y="4133938"/>
                  <a:pt x="6579468" y="4150377"/>
                  <a:pt x="6604024" y="4170022"/>
                </a:cubicBezTo>
                <a:lnTo>
                  <a:pt x="6620805" y="4170022"/>
                </a:lnTo>
                <a:lnTo>
                  <a:pt x="6620805" y="4029640"/>
                </a:lnTo>
                <a:cubicBezTo>
                  <a:pt x="6592155" y="4017908"/>
                  <a:pt x="6558254" y="4008153"/>
                  <a:pt x="6519099" y="4000377"/>
                </a:cubicBezTo>
                <a:cubicBezTo>
                  <a:pt x="6479945" y="3992601"/>
                  <a:pt x="6440313" y="3988713"/>
                  <a:pt x="6400204" y="3988713"/>
                </a:cubicBezTo>
                <a:close/>
                <a:moveTo>
                  <a:pt x="4663752" y="3987075"/>
                </a:moveTo>
                <a:cubicBezTo>
                  <a:pt x="4565798" y="3987075"/>
                  <a:pt x="4488991" y="4015520"/>
                  <a:pt x="4433329" y="4072410"/>
                </a:cubicBezTo>
                <a:cubicBezTo>
                  <a:pt x="4377667" y="4129299"/>
                  <a:pt x="4349836" y="4206721"/>
                  <a:pt x="4349836" y="4304675"/>
                </a:cubicBezTo>
                <a:cubicBezTo>
                  <a:pt x="4349836" y="4401810"/>
                  <a:pt x="4377667" y="4478959"/>
                  <a:pt x="4433329" y="4536121"/>
                </a:cubicBezTo>
                <a:cubicBezTo>
                  <a:pt x="4488991" y="4593284"/>
                  <a:pt x="4565798" y="4621865"/>
                  <a:pt x="4663752" y="4621865"/>
                </a:cubicBezTo>
                <a:cubicBezTo>
                  <a:pt x="4761979" y="4621865"/>
                  <a:pt x="4838923" y="4593284"/>
                  <a:pt x="4894584" y="4536121"/>
                </a:cubicBezTo>
                <a:cubicBezTo>
                  <a:pt x="4950246" y="4478959"/>
                  <a:pt x="4978077" y="4401810"/>
                  <a:pt x="4978077" y="4304675"/>
                </a:cubicBezTo>
                <a:cubicBezTo>
                  <a:pt x="4978077" y="4206721"/>
                  <a:pt x="4950110" y="4129299"/>
                  <a:pt x="4894175" y="4072410"/>
                </a:cubicBezTo>
                <a:cubicBezTo>
                  <a:pt x="4838241" y="4015520"/>
                  <a:pt x="4761433" y="3987075"/>
                  <a:pt x="4663752" y="3987075"/>
                </a:cubicBezTo>
                <a:close/>
                <a:moveTo>
                  <a:pt x="6499844" y="3396154"/>
                </a:moveTo>
                <a:lnTo>
                  <a:pt x="6499844" y="3542377"/>
                </a:lnTo>
                <a:lnTo>
                  <a:pt x="6638999" y="3542377"/>
                </a:lnTo>
                <a:lnTo>
                  <a:pt x="6638999" y="3396154"/>
                </a:lnTo>
                <a:close/>
                <a:moveTo>
                  <a:pt x="5499943" y="3124542"/>
                </a:moveTo>
                <a:lnTo>
                  <a:pt x="5659933" y="3542377"/>
                </a:lnTo>
                <a:lnTo>
                  <a:pt x="5811738" y="3542377"/>
                </a:lnTo>
                <a:lnTo>
                  <a:pt x="5972844" y="3124542"/>
                </a:lnTo>
                <a:lnTo>
                  <a:pt x="5834073" y="3124542"/>
                </a:lnTo>
                <a:lnTo>
                  <a:pt x="5738347" y="3412135"/>
                </a:lnTo>
                <a:lnTo>
                  <a:pt x="5641376" y="3124542"/>
                </a:lnTo>
                <a:close/>
                <a:moveTo>
                  <a:pt x="6234484" y="3113008"/>
                </a:moveTo>
                <a:cubicBezTo>
                  <a:pt x="6168504" y="3113008"/>
                  <a:pt x="6116476" y="3126340"/>
                  <a:pt x="6078400" y="3153006"/>
                </a:cubicBezTo>
                <a:cubicBezTo>
                  <a:pt x="6040325" y="3179671"/>
                  <a:pt x="6021288" y="3213095"/>
                  <a:pt x="6021288" y="3253278"/>
                </a:cubicBezTo>
                <a:cubicBezTo>
                  <a:pt x="6021288" y="3284532"/>
                  <a:pt x="6030466" y="3310640"/>
                  <a:pt x="6048821" y="3331599"/>
                </a:cubicBezTo>
                <a:cubicBezTo>
                  <a:pt x="6067177" y="3352559"/>
                  <a:pt x="6095330" y="3368000"/>
                  <a:pt x="6133281" y="3377922"/>
                </a:cubicBezTo>
                <a:cubicBezTo>
                  <a:pt x="6147172" y="3381643"/>
                  <a:pt x="6162613" y="3384805"/>
                  <a:pt x="6179604" y="3387410"/>
                </a:cubicBezTo>
                <a:cubicBezTo>
                  <a:pt x="6196595" y="3390014"/>
                  <a:pt x="6210052" y="3392433"/>
                  <a:pt x="6219973" y="3394665"/>
                </a:cubicBezTo>
                <a:cubicBezTo>
                  <a:pt x="6240809" y="3398882"/>
                  <a:pt x="6254948" y="3403285"/>
                  <a:pt x="6262389" y="3407874"/>
                </a:cubicBezTo>
                <a:cubicBezTo>
                  <a:pt x="6269831" y="3412463"/>
                  <a:pt x="6273551" y="3419842"/>
                  <a:pt x="6273551" y="3430012"/>
                </a:cubicBezTo>
                <a:cubicBezTo>
                  <a:pt x="6273551" y="3441422"/>
                  <a:pt x="6267226" y="3450042"/>
                  <a:pt x="6254576" y="3455871"/>
                </a:cubicBezTo>
                <a:cubicBezTo>
                  <a:pt x="6241925" y="3461700"/>
                  <a:pt x="6222454" y="3464614"/>
                  <a:pt x="6196161" y="3464614"/>
                </a:cubicBezTo>
                <a:cubicBezTo>
                  <a:pt x="6176069" y="3464614"/>
                  <a:pt x="6157218" y="3462568"/>
                  <a:pt x="6139606" y="3458475"/>
                </a:cubicBezTo>
                <a:cubicBezTo>
                  <a:pt x="6121995" y="3454382"/>
                  <a:pt x="6106244" y="3449484"/>
                  <a:pt x="6092353" y="3443778"/>
                </a:cubicBezTo>
                <a:cubicBezTo>
                  <a:pt x="6076230" y="3437329"/>
                  <a:pt x="6063766" y="3431314"/>
                  <a:pt x="6054960" y="3425733"/>
                </a:cubicBezTo>
                <a:cubicBezTo>
                  <a:pt x="6046155" y="3420152"/>
                  <a:pt x="6038403" y="3415005"/>
                  <a:pt x="6031706" y="3410292"/>
                </a:cubicBezTo>
                <a:lnTo>
                  <a:pt x="6019427" y="3410292"/>
                </a:lnTo>
                <a:lnTo>
                  <a:pt x="6019427" y="3520425"/>
                </a:lnTo>
                <a:cubicBezTo>
                  <a:pt x="6037783" y="3528859"/>
                  <a:pt x="6062092" y="3536548"/>
                  <a:pt x="6092353" y="3543493"/>
                </a:cubicBezTo>
                <a:cubicBezTo>
                  <a:pt x="6122615" y="3550439"/>
                  <a:pt x="6156349" y="3553911"/>
                  <a:pt x="6193556" y="3553911"/>
                </a:cubicBezTo>
                <a:cubicBezTo>
                  <a:pt x="6260777" y="3553911"/>
                  <a:pt x="6313735" y="3540703"/>
                  <a:pt x="6352430" y="3514286"/>
                </a:cubicBezTo>
                <a:cubicBezTo>
                  <a:pt x="6391126" y="3487869"/>
                  <a:pt x="6410473" y="3453080"/>
                  <a:pt x="6410473" y="3409920"/>
                </a:cubicBezTo>
                <a:cubicBezTo>
                  <a:pt x="6410473" y="3380403"/>
                  <a:pt x="6402040" y="3355784"/>
                  <a:pt x="6385172" y="3336064"/>
                </a:cubicBezTo>
                <a:cubicBezTo>
                  <a:pt x="6368305" y="3316345"/>
                  <a:pt x="6342260" y="3301896"/>
                  <a:pt x="6307038" y="3292718"/>
                </a:cubicBezTo>
                <a:cubicBezTo>
                  <a:pt x="6291163" y="3288749"/>
                  <a:pt x="6275350" y="3285462"/>
                  <a:pt x="6259599" y="3282858"/>
                </a:cubicBezTo>
                <a:cubicBezTo>
                  <a:pt x="6243848" y="3280254"/>
                  <a:pt x="6229151" y="3277587"/>
                  <a:pt x="6215508" y="3274858"/>
                </a:cubicBezTo>
                <a:cubicBezTo>
                  <a:pt x="6190704" y="3269649"/>
                  <a:pt x="6174953" y="3264440"/>
                  <a:pt x="6168255" y="3259232"/>
                </a:cubicBezTo>
                <a:cubicBezTo>
                  <a:pt x="6161558" y="3254023"/>
                  <a:pt x="6158209" y="3246457"/>
                  <a:pt x="6158209" y="3236535"/>
                </a:cubicBezTo>
                <a:cubicBezTo>
                  <a:pt x="6158209" y="3225621"/>
                  <a:pt x="6165589" y="3217188"/>
                  <a:pt x="6180348" y="3211234"/>
                </a:cubicBezTo>
                <a:cubicBezTo>
                  <a:pt x="6195107" y="3205281"/>
                  <a:pt x="6213276" y="3202305"/>
                  <a:pt x="6234856" y="3202305"/>
                </a:cubicBezTo>
                <a:cubicBezTo>
                  <a:pt x="6260901" y="3202305"/>
                  <a:pt x="6286636" y="3206584"/>
                  <a:pt x="6312061" y="3215141"/>
                </a:cubicBezTo>
                <a:cubicBezTo>
                  <a:pt x="6337486" y="3223699"/>
                  <a:pt x="6360120" y="3234799"/>
                  <a:pt x="6379963" y="3248441"/>
                </a:cubicBezTo>
                <a:lnTo>
                  <a:pt x="6391498" y="3248441"/>
                </a:lnTo>
                <a:lnTo>
                  <a:pt x="6391498" y="3142774"/>
                </a:lnTo>
                <a:cubicBezTo>
                  <a:pt x="6375375" y="3135580"/>
                  <a:pt x="6352988" y="3128821"/>
                  <a:pt x="6324339" y="3122496"/>
                </a:cubicBezTo>
                <a:cubicBezTo>
                  <a:pt x="6295689" y="3116170"/>
                  <a:pt x="6265738" y="3113008"/>
                  <a:pt x="6234484" y="3113008"/>
                </a:cubicBezTo>
                <a:close/>
                <a:moveTo>
                  <a:pt x="5691529" y="2029243"/>
                </a:moveTo>
                <a:lnTo>
                  <a:pt x="5782691" y="2294705"/>
                </a:lnTo>
                <a:lnTo>
                  <a:pt x="5600351" y="2294705"/>
                </a:lnTo>
                <a:close/>
                <a:moveTo>
                  <a:pt x="7878858" y="1839360"/>
                </a:moveTo>
                <a:lnTo>
                  <a:pt x="7878858" y="2580352"/>
                </a:lnTo>
                <a:lnTo>
                  <a:pt x="8414820" y="2580352"/>
                </a:lnTo>
                <a:lnTo>
                  <a:pt x="8414820" y="2437031"/>
                </a:lnTo>
                <a:lnTo>
                  <a:pt x="8068958" y="2437031"/>
                </a:lnTo>
                <a:lnTo>
                  <a:pt x="8068958" y="2253898"/>
                </a:lnTo>
                <a:lnTo>
                  <a:pt x="8389938" y="2253898"/>
                </a:lnTo>
                <a:lnTo>
                  <a:pt x="8389938" y="2110576"/>
                </a:lnTo>
                <a:lnTo>
                  <a:pt x="8068958" y="2110576"/>
                </a:lnTo>
                <a:lnTo>
                  <a:pt x="8068958" y="1982682"/>
                </a:lnTo>
                <a:lnTo>
                  <a:pt x="8414820" y="1982682"/>
                </a:lnTo>
                <a:lnTo>
                  <a:pt x="8414820" y="1839360"/>
                </a:lnTo>
                <a:close/>
                <a:moveTo>
                  <a:pt x="6183408" y="1839360"/>
                </a:moveTo>
                <a:lnTo>
                  <a:pt x="6183408" y="2580352"/>
                </a:lnTo>
                <a:lnTo>
                  <a:pt x="6358579" y="2580352"/>
                </a:lnTo>
                <a:lnTo>
                  <a:pt x="6358579" y="2071760"/>
                </a:lnTo>
                <a:lnTo>
                  <a:pt x="6673090" y="2580352"/>
                </a:lnTo>
                <a:lnTo>
                  <a:pt x="6857218" y="2580352"/>
                </a:lnTo>
                <a:lnTo>
                  <a:pt x="6857218" y="1839360"/>
                </a:lnTo>
                <a:lnTo>
                  <a:pt x="6682047" y="1839360"/>
                </a:lnTo>
                <a:lnTo>
                  <a:pt x="6682047" y="2263851"/>
                </a:lnTo>
                <a:lnTo>
                  <a:pt x="6411827" y="1839360"/>
                </a:lnTo>
                <a:close/>
                <a:moveTo>
                  <a:pt x="5583929" y="1839360"/>
                </a:moveTo>
                <a:lnTo>
                  <a:pt x="5310224" y="2580352"/>
                </a:lnTo>
                <a:lnTo>
                  <a:pt x="5502797" y="2580352"/>
                </a:lnTo>
                <a:lnTo>
                  <a:pt x="5554420" y="2430561"/>
                </a:lnTo>
                <a:lnTo>
                  <a:pt x="5828630" y="2430561"/>
                </a:lnTo>
                <a:lnTo>
                  <a:pt x="5880244" y="2580352"/>
                </a:lnTo>
                <a:lnTo>
                  <a:pt x="6077591" y="2580352"/>
                </a:lnTo>
                <a:lnTo>
                  <a:pt x="5803887" y="1839360"/>
                </a:lnTo>
                <a:close/>
                <a:moveTo>
                  <a:pt x="4535584" y="1839360"/>
                </a:moveTo>
                <a:lnTo>
                  <a:pt x="4535584" y="2580352"/>
                </a:lnTo>
                <a:lnTo>
                  <a:pt x="4726678" y="2580352"/>
                </a:lnTo>
                <a:lnTo>
                  <a:pt x="4726678" y="2253898"/>
                </a:lnTo>
                <a:lnTo>
                  <a:pt x="5008843" y="2253898"/>
                </a:lnTo>
                <a:lnTo>
                  <a:pt x="5008843" y="2580352"/>
                </a:lnTo>
                <a:lnTo>
                  <a:pt x="5199938" y="2580352"/>
                </a:lnTo>
                <a:lnTo>
                  <a:pt x="5199938" y="1839360"/>
                </a:lnTo>
                <a:lnTo>
                  <a:pt x="5008843" y="1839360"/>
                </a:lnTo>
                <a:lnTo>
                  <a:pt x="5008843" y="2110576"/>
                </a:lnTo>
                <a:lnTo>
                  <a:pt x="4726678" y="2110576"/>
                </a:lnTo>
                <a:lnTo>
                  <a:pt x="4726678" y="1839360"/>
                </a:lnTo>
                <a:close/>
                <a:moveTo>
                  <a:pt x="7415951" y="1824929"/>
                </a:moveTo>
                <a:cubicBezTo>
                  <a:pt x="7287228" y="1824929"/>
                  <a:pt x="7186869" y="1860179"/>
                  <a:pt x="7114877" y="1930678"/>
                </a:cubicBezTo>
                <a:cubicBezTo>
                  <a:pt x="7042885" y="2001178"/>
                  <a:pt x="7006888" y="2093989"/>
                  <a:pt x="7006888" y="2209110"/>
                </a:cubicBezTo>
                <a:cubicBezTo>
                  <a:pt x="7006888" y="2329871"/>
                  <a:pt x="7042553" y="2424507"/>
                  <a:pt x="7113881" y="2493016"/>
                </a:cubicBezTo>
                <a:cubicBezTo>
                  <a:pt x="7185211" y="2561525"/>
                  <a:pt x="7283910" y="2595779"/>
                  <a:pt x="7409980" y="2595779"/>
                </a:cubicBezTo>
                <a:cubicBezTo>
                  <a:pt x="7464389" y="2595779"/>
                  <a:pt x="7518964" y="2589393"/>
                  <a:pt x="7573704" y="2576620"/>
                </a:cubicBezTo>
                <a:cubicBezTo>
                  <a:pt x="7628445" y="2563847"/>
                  <a:pt x="7672404" y="2550991"/>
                  <a:pt x="7705580" y="2538053"/>
                </a:cubicBezTo>
                <a:lnTo>
                  <a:pt x="7705580" y="2172284"/>
                </a:lnTo>
                <a:lnTo>
                  <a:pt x="7363699" y="2172284"/>
                </a:lnTo>
                <a:lnTo>
                  <a:pt x="7363699" y="2312122"/>
                </a:lnTo>
                <a:lnTo>
                  <a:pt x="7511499" y="2312122"/>
                </a:lnTo>
                <a:lnTo>
                  <a:pt x="7511499" y="2457434"/>
                </a:lnTo>
                <a:cubicBezTo>
                  <a:pt x="7504201" y="2458098"/>
                  <a:pt x="7496155" y="2458595"/>
                  <a:pt x="7487363" y="2458928"/>
                </a:cubicBezTo>
                <a:cubicBezTo>
                  <a:pt x="7478572" y="2459259"/>
                  <a:pt x="7470526" y="2459425"/>
                  <a:pt x="7463228" y="2459425"/>
                </a:cubicBezTo>
                <a:cubicBezTo>
                  <a:pt x="7378297" y="2459425"/>
                  <a:pt x="7314101" y="2437694"/>
                  <a:pt x="7270639" y="2394233"/>
                </a:cubicBezTo>
                <a:cubicBezTo>
                  <a:pt x="7227179" y="2350772"/>
                  <a:pt x="7205448" y="2288069"/>
                  <a:pt x="7205448" y="2206124"/>
                </a:cubicBezTo>
                <a:cubicBezTo>
                  <a:pt x="7205448" y="2165981"/>
                  <a:pt x="7211503" y="2130565"/>
                  <a:pt x="7223612" y="2099877"/>
                </a:cubicBezTo>
                <a:cubicBezTo>
                  <a:pt x="7235722" y="2069189"/>
                  <a:pt x="7252226" y="2043892"/>
                  <a:pt x="7273127" y="2023987"/>
                </a:cubicBezTo>
                <a:cubicBezTo>
                  <a:pt x="7295024" y="2003417"/>
                  <a:pt x="7319740" y="1988156"/>
                  <a:pt x="7347276" y="1978203"/>
                </a:cubicBezTo>
                <a:cubicBezTo>
                  <a:pt x="7374813" y="1968251"/>
                  <a:pt x="7405501" y="1963274"/>
                  <a:pt x="7439341" y="1963274"/>
                </a:cubicBezTo>
                <a:cubicBezTo>
                  <a:pt x="7468204" y="1963274"/>
                  <a:pt x="7495492" y="1967089"/>
                  <a:pt x="7521203" y="1974720"/>
                </a:cubicBezTo>
                <a:cubicBezTo>
                  <a:pt x="7546915" y="1982350"/>
                  <a:pt x="7569392" y="1991474"/>
                  <a:pt x="7588634" y="2002090"/>
                </a:cubicBezTo>
                <a:cubicBezTo>
                  <a:pt x="7605222" y="2011048"/>
                  <a:pt x="7622474" y="2021913"/>
                  <a:pt x="7640389" y="2034686"/>
                </a:cubicBezTo>
                <a:cubicBezTo>
                  <a:pt x="7658304" y="2047459"/>
                  <a:pt x="7671907" y="2057329"/>
                  <a:pt x="7681196" y="2064296"/>
                </a:cubicBezTo>
                <a:lnTo>
                  <a:pt x="7702594" y="2064296"/>
                </a:lnTo>
                <a:lnTo>
                  <a:pt x="7702594" y="1890618"/>
                </a:lnTo>
                <a:cubicBezTo>
                  <a:pt x="7648517" y="1864409"/>
                  <a:pt x="7599416" y="1846908"/>
                  <a:pt x="7555292" y="1838117"/>
                </a:cubicBezTo>
                <a:cubicBezTo>
                  <a:pt x="7511168" y="1829325"/>
                  <a:pt x="7464720" y="1824929"/>
                  <a:pt x="7415951" y="1824929"/>
                </a:cubicBezTo>
                <a:close/>
                <a:moveTo>
                  <a:pt x="4137571" y="1824929"/>
                </a:moveTo>
                <a:cubicBezTo>
                  <a:pt x="4081171" y="1824929"/>
                  <a:pt x="4029167" y="1833887"/>
                  <a:pt x="3981559" y="1851802"/>
                </a:cubicBezTo>
                <a:cubicBezTo>
                  <a:pt x="3933951" y="1869717"/>
                  <a:pt x="3894057" y="1895097"/>
                  <a:pt x="3861876" y="1927941"/>
                </a:cubicBezTo>
                <a:cubicBezTo>
                  <a:pt x="3828368" y="1962113"/>
                  <a:pt x="3802822" y="2003086"/>
                  <a:pt x="3785239" y="2050859"/>
                </a:cubicBezTo>
                <a:cubicBezTo>
                  <a:pt x="3767655" y="2098633"/>
                  <a:pt x="3758863" y="2151881"/>
                  <a:pt x="3758863" y="2210603"/>
                </a:cubicBezTo>
                <a:cubicBezTo>
                  <a:pt x="3758863" y="2273638"/>
                  <a:pt x="3768070" y="2329208"/>
                  <a:pt x="3786482" y="2377313"/>
                </a:cubicBezTo>
                <a:cubicBezTo>
                  <a:pt x="3804895" y="2425419"/>
                  <a:pt x="3830856" y="2465562"/>
                  <a:pt x="3864364" y="2497743"/>
                </a:cubicBezTo>
                <a:cubicBezTo>
                  <a:pt x="3897872" y="2529924"/>
                  <a:pt x="3937932" y="2554143"/>
                  <a:pt x="3984545" y="2570400"/>
                </a:cubicBezTo>
                <a:cubicBezTo>
                  <a:pt x="4031158" y="2586656"/>
                  <a:pt x="4082000" y="2594784"/>
                  <a:pt x="4137073" y="2594784"/>
                </a:cubicBezTo>
                <a:cubicBezTo>
                  <a:pt x="4174231" y="2594784"/>
                  <a:pt x="4203425" y="2592959"/>
                  <a:pt x="4224658" y="2589310"/>
                </a:cubicBezTo>
                <a:cubicBezTo>
                  <a:pt x="4245891" y="2585661"/>
                  <a:pt x="4268617" y="2580352"/>
                  <a:pt x="4292835" y="2573386"/>
                </a:cubicBezTo>
                <a:cubicBezTo>
                  <a:pt x="4311414" y="2568077"/>
                  <a:pt x="4329164" y="2561774"/>
                  <a:pt x="4346083" y="2554475"/>
                </a:cubicBezTo>
                <a:cubicBezTo>
                  <a:pt x="4363003" y="2547176"/>
                  <a:pt x="4380752" y="2539379"/>
                  <a:pt x="4399331" y="2531086"/>
                </a:cubicBezTo>
                <a:lnTo>
                  <a:pt x="4399331" y="2353924"/>
                </a:lnTo>
                <a:lnTo>
                  <a:pt x="4379426" y="2353924"/>
                </a:lnTo>
                <a:cubicBezTo>
                  <a:pt x="4370468" y="2361845"/>
                  <a:pt x="4359023" y="2371252"/>
                  <a:pt x="4345088" y="2382146"/>
                </a:cubicBezTo>
                <a:cubicBezTo>
                  <a:pt x="4331154" y="2393040"/>
                  <a:pt x="4316058" y="2403271"/>
                  <a:pt x="4299802" y="2412840"/>
                </a:cubicBezTo>
                <a:cubicBezTo>
                  <a:pt x="4280560" y="2424727"/>
                  <a:pt x="4259576" y="2434136"/>
                  <a:pt x="4236850" y="2441066"/>
                </a:cubicBezTo>
                <a:cubicBezTo>
                  <a:pt x="4214124" y="2447997"/>
                  <a:pt x="4191150" y="2451462"/>
                  <a:pt x="4167926" y="2451462"/>
                </a:cubicBezTo>
                <a:cubicBezTo>
                  <a:pt x="4143708" y="2451462"/>
                  <a:pt x="4119158" y="2447572"/>
                  <a:pt x="4094275" y="2439791"/>
                </a:cubicBezTo>
                <a:cubicBezTo>
                  <a:pt x="4069394" y="2432010"/>
                  <a:pt x="4046834" y="2419014"/>
                  <a:pt x="4026596" y="2400804"/>
                </a:cubicBezTo>
                <a:cubicBezTo>
                  <a:pt x="4006690" y="2382930"/>
                  <a:pt x="3990185" y="2358431"/>
                  <a:pt x="3977080" y="2327308"/>
                </a:cubicBezTo>
                <a:cubicBezTo>
                  <a:pt x="3963976" y="2296184"/>
                  <a:pt x="3957423" y="2257449"/>
                  <a:pt x="3957423" y="2211100"/>
                </a:cubicBezTo>
                <a:cubicBezTo>
                  <a:pt x="3957423" y="2166732"/>
                  <a:pt x="3963478" y="2128988"/>
                  <a:pt x="3975588" y="2097867"/>
                </a:cubicBezTo>
                <a:cubicBezTo>
                  <a:pt x="3987696" y="2066746"/>
                  <a:pt x="4003538" y="2041751"/>
                  <a:pt x="4023112" y="2022883"/>
                </a:cubicBezTo>
                <a:cubicBezTo>
                  <a:pt x="4043682" y="2003345"/>
                  <a:pt x="4066075" y="1989355"/>
                  <a:pt x="4090295" y="1980913"/>
                </a:cubicBezTo>
                <a:cubicBezTo>
                  <a:pt x="4114513" y="1972472"/>
                  <a:pt x="4140059" y="1968251"/>
                  <a:pt x="4166932" y="1968251"/>
                </a:cubicBezTo>
                <a:cubicBezTo>
                  <a:pt x="4191150" y="1968251"/>
                  <a:pt x="4213875" y="1971882"/>
                  <a:pt x="4235108" y="1979144"/>
                </a:cubicBezTo>
                <a:cubicBezTo>
                  <a:pt x="4256341" y="1986407"/>
                  <a:pt x="4276081" y="1995318"/>
                  <a:pt x="4294328" y="2005877"/>
                </a:cubicBezTo>
                <a:cubicBezTo>
                  <a:pt x="4312243" y="2016442"/>
                  <a:pt x="4328251" y="2027171"/>
                  <a:pt x="4342351" y="2038065"/>
                </a:cubicBezTo>
                <a:cubicBezTo>
                  <a:pt x="4356451" y="2048958"/>
                  <a:pt x="4368146" y="2058366"/>
                  <a:pt x="4377435" y="2066286"/>
                </a:cubicBezTo>
                <a:lnTo>
                  <a:pt x="4399331" y="2066286"/>
                </a:lnTo>
                <a:lnTo>
                  <a:pt x="4399331" y="1886637"/>
                </a:lnTo>
                <a:cubicBezTo>
                  <a:pt x="4385729" y="1880001"/>
                  <a:pt x="4369887" y="1872786"/>
                  <a:pt x="4351806" y="1864989"/>
                </a:cubicBezTo>
                <a:cubicBezTo>
                  <a:pt x="4333725" y="1857193"/>
                  <a:pt x="4313570" y="1850143"/>
                  <a:pt x="4291342" y="1843839"/>
                </a:cubicBezTo>
                <a:cubicBezTo>
                  <a:pt x="4270110" y="1838199"/>
                  <a:pt x="4246969" y="1833638"/>
                  <a:pt x="4221922" y="1830154"/>
                </a:cubicBezTo>
                <a:cubicBezTo>
                  <a:pt x="4196873" y="1826671"/>
                  <a:pt x="4168757" y="1824929"/>
                  <a:pt x="4137571" y="1824929"/>
                </a:cubicBezTo>
                <a:close/>
                <a:moveTo>
                  <a:pt x="8280981" y="729962"/>
                </a:moveTo>
                <a:lnTo>
                  <a:pt x="8380662" y="1020234"/>
                </a:lnTo>
                <a:lnTo>
                  <a:pt x="8181281" y="1020234"/>
                </a:lnTo>
                <a:close/>
                <a:moveTo>
                  <a:pt x="4737681" y="729962"/>
                </a:moveTo>
                <a:lnTo>
                  <a:pt x="4837363" y="1020234"/>
                </a:lnTo>
                <a:lnTo>
                  <a:pt x="4637982" y="1020234"/>
                </a:lnTo>
                <a:close/>
                <a:moveTo>
                  <a:pt x="6438988" y="658372"/>
                </a:moveTo>
                <a:cubicBezTo>
                  <a:pt x="6465107" y="658372"/>
                  <a:pt x="6490229" y="663270"/>
                  <a:pt x="6514353" y="673064"/>
                </a:cubicBezTo>
                <a:cubicBezTo>
                  <a:pt x="6538477" y="682859"/>
                  <a:pt x="6559790" y="698640"/>
                  <a:pt x="6578291" y="720406"/>
                </a:cubicBezTo>
                <a:cubicBezTo>
                  <a:pt x="6596429" y="741446"/>
                  <a:pt x="6611121" y="769017"/>
                  <a:pt x="6622367" y="803117"/>
                </a:cubicBezTo>
                <a:cubicBezTo>
                  <a:pt x="6633613" y="837217"/>
                  <a:pt x="6639236" y="878573"/>
                  <a:pt x="6639236" y="927184"/>
                </a:cubicBezTo>
                <a:cubicBezTo>
                  <a:pt x="6639236" y="972530"/>
                  <a:pt x="6634339" y="1011981"/>
                  <a:pt x="6624544" y="1045537"/>
                </a:cubicBezTo>
                <a:cubicBezTo>
                  <a:pt x="6614749" y="1079093"/>
                  <a:pt x="6599694" y="1108205"/>
                  <a:pt x="6579379" y="1132873"/>
                </a:cubicBezTo>
                <a:cubicBezTo>
                  <a:pt x="6561241" y="1154640"/>
                  <a:pt x="6540019" y="1170692"/>
                  <a:pt x="6515713" y="1181031"/>
                </a:cubicBezTo>
                <a:cubicBezTo>
                  <a:pt x="6491408" y="1191370"/>
                  <a:pt x="6465833" y="1196539"/>
                  <a:pt x="6438988" y="1196539"/>
                </a:cubicBezTo>
                <a:cubicBezTo>
                  <a:pt x="6412143" y="1196539"/>
                  <a:pt x="6386568" y="1191461"/>
                  <a:pt x="6362262" y="1181303"/>
                </a:cubicBezTo>
                <a:cubicBezTo>
                  <a:pt x="6337957" y="1171145"/>
                  <a:pt x="6316735" y="1155365"/>
                  <a:pt x="6298596" y="1133962"/>
                </a:cubicBezTo>
                <a:cubicBezTo>
                  <a:pt x="6280458" y="1112558"/>
                  <a:pt x="6265856" y="1084897"/>
                  <a:pt x="6254792" y="1050978"/>
                </a:cubicBezTo>
                <a:cubicBezTo>
                  <a:pt x="6243728" y="1017060"/>
                  <a:pt x="6238195" y="975976"/>
                  <a:pt x="6238195" y="927728"/>
                </a:cubicBezTo>
                <a:cubicBezTo>
                  <a:pt x="6238195" y="880568"/>
                  <a:pt x="6243909" y="839122"/>
                  <a:pt x="6255336" y="803389"/>
                </a:cubicBezTo>
                <a:cubicBezTo>
                  <a:pt x="6266763" y="767656"/>
                  <a:pt x="6281546" y="739632"/>
                  <a:pt x="6299685" y="719317"/>
                </a:cubicBezTo>
                <a:cubicBezTo>
                  <a:pt x="6319274" y="697551"/>
                  <a:pt x="6340768" y="681952"/>
                  <a:pt x="6364167" y="672520"/>
                </a:cubicBezTo>
                <a:cubicBezTo>
                  <a:pt x="6387565" y="663088"/>
                  <a:pt x="6412506" y="658372"/>
                  <a:pt x="6438988" y="658372"/>
                </a:cubicBezTo>
                <a:close/>
                <a:moveTo>
                  <a:pt x="8821144" y="522334"/>
                </a:moveTo>
                <a:lnTo>
                  <a:pt x="8821144" y="1332577"/>
                </a:lnTo>
                <a:lnTo>
                  <a:pt x="9405565" y="1332577"/>
                </a:lnTo>
                <a:lnTo>
                  <a:pt x="9405565" y="1175861"/>
                </a:lnTo>
                <a:lnTo>
                  <a:pt x="9030099" y="1175861"/>
                </a:lnTo>
                <a:lnTo>
                  <a:pt x="9030099" y="522334"/>
                </a:lnTo>
                <a:close/>
                <a:moveTo>
                  <a:pt x="8163324" y="522334"/>
                </a:moveTo>
                <a:lnTo>
                  <a:pt x="7864040" y="1332577"/>
                </a:lnTo>
                <a:lnTo>
                  <a:pt x="8074611" y="1332577"/>
                </a:lnTo>
                <a:lnTo>
                  <a:pt x="8131058" y="1168787"/>
                </a:lnTo>
                <a:lnTo>
                  <a:pt x="8430894" y="1168787"/>
                </a:lnTo>
                <a:lnTo>
                  <a:pt x="8487333" y="1332577"/>
                </a:lnTo>
                <a:lnTo>
                  <a:pt x="8703124" y="1332577"/>
                </a:lnTo>
                <a:lnTo>
                  <a:pt x="8403840" y="522334"/>
                </a:lnTo>
                <a:close/>
                <a:moveTo>
                  <a:pt x="7011395" y="522334"/>
                </a:moveTo>
                <a:lnTo>
                  <a:pt x="7011395" y="1332577"/>
                </a:lnTo>
                <a:lnTo>
                  <a:pt x="7202936" y="1332577"/>
                </a:lnTo>
                <a:lnTo>
                  <a:pt x="7202936" y="776453"/>
                </a:lnTo>
                <a:lnTo>
                  <a:pt x="7546841" y="1332577"/>
                </a:lnTo>
                <a:lnTo>
                  <a:pt x="7748178" y="1332577"/>
                </a:lnTo>
                <a:lnTo>
                  <a:pt x="7748178" y="522334"/>
                </a:lnTo>
                <a:lnTo>
                  <a:pt x="7556636" y="522334"/>
                </a:lnTo>
                <a:lnTo>
                  <a:pt x="7556636" y="986496"/>
                </a:lnTo>
                <a:lnTo>
                  <a:pt x="7261161" y="522334"/>
                </a:lnTo>
                <a:close/>
                <a:moveTo>
                  <a:pt x="4620024" y="522334"/>
                </a:moveTo>
                <a:lnTo>
                  <a:pt x="4320741" y="1332577"/>
                </a:lnTo>
                <a:lnTo>
                  <a:pt x="4531311" y="1332577"/>
                </a:lnTo>
                <a:lnTo>
                  <a:pt x="4587758" y="1168787"/>
                </a:lnTo>
                <a:lnTo>
                  <a:pt x="4887595" y="1168787"/>
                </a:lnTo>
                <a:lnTo>
                  <a:pt x="4944034" y="1332577"/>
                </a:lnTo>
                <a:lnTo>
                  <a:pt x="5159825" y="1332577"/>
                </a:lnTo>
                <a:lnTo>
                  <a:pt x="4860540" y="522334"/>
                </a:lnTo>
                <a:close/>
                <a:moveTo>
                  <a:pt x="3649070" y="522334"/>
                </a:moveTo>
                <a:lnTo>
                  <a:pt x="3649070" y="1332577"/>
                </a:lnTo>
                <a:lnTo>
                  <a:pt x="4235122" y="1332577"/>
                </a:lnTo>
                <a:lnTo>
                  <a:pt x="4235122" y="1175861"/>
                </a:lnTo>
                <a:lnTo>
                  <a:pt x="3856937" y="1175861"/>
                </a:lnTo>
                <a:lnTo>
                  <a:pt x="3856937" y="975613"/>
                </a:lnTo>
                <a:lnTo>
                  <a:pt x="4207915" y="975613"/>
                </a:lnTo>
                <a:lnTo>
                  <a:pt x="4207915" y="818897"/>
                </a:lnTo>
                <a:lnTo>
                  <a:pt x="3856937" y="818897"/>
                </a:lnTo>
                <a:lnTo>
                  <a:pt x="3856937" y="679050"/>
                </a:lnTo>
                <a:lnTo>
                  <a:pt x="4235122" y="679050"/>
                </a:lnTo>
                <a:lnTo>
                  <a:pt x="4235122" y="522334"/>
                </a:lnTo>
                <a:close/>
                <a:moveTo>
                  <a:pt x="5601072" y="507642"/>
                </a:moveTo>
                <a:cubicBezTo>
                  <a:pt x="5494781" y="507642"/>
                  <a:pt x="5407807" y="531494"/>
                  <a:pt x="5340150" y="579198"/>
                </a:cubicBezTo>
                <a:cubicBezTo>
                  <a:pt x="5272494" y="626902"/>
                  <a:pt x="5238666" y="688482"/>
                  <a:pt x="5238666" y="763938"/>
                </a:cubicBezTo>
                <a:cubicBezTo>
                  <a:pt x="5238666" y="820167"/>
                  <a:pt x="5253631" y="867236"/>
                  <a:pt x="5283559" y="905146"/>
                </a:cubicBezTo>
                <a:cubicBezTo>
                  <a:pt x="5313487" y="943055"/>
                  <a:pt x="5362551" y="973074"/>
                  <a:pt x="5430752" y="995203"/>
                </a:cubicBezTo>
                <a:cubicBezTo>
                  <a:pt x="5460499" y="1004998"/>
                  <a:pt x="5492332" y="1013069"/>
                  <a:pt x="5526251" y="1019418"/>
                </a:cubicBezTo>
                <a:cubicBezTo>
                  <a:pt x="5560170" y="1025766"/>
                  <a:pt x="5592365" y="1032568"/>
                  <a:pt x="5622838" y="1039823"/>
                </a:cubicBezTo>
                <a:cubicBezTo>
                  <a:pt x="5651859" y="1046716"/>
                  <a:pt x="5673897" y="1056602"/>
                  <a:pt x="5688952" y="1069480"/>
                </a:cubicBezTo>
                <a:cubicBezTo>
                  <a:pt x="5704007" y="1082358"/>
                  <a:pt x="5711534" y="1097685"/>
                  <a:pt x="5711534" y="1115461"/>
                </a:cubicBezTo>
                <a:cubicBezTo>
                  <a:pt x="5711534" y="1134687"/>
                  <a:pt x="5706365" y="1149198"/>
                  <a:pt x="5696026" y="1158993"/>
                </a:cubicBezTo>
                <a:cubicBezTo>
                  <a:pt x="5685687" y="1168787"/>
                  <a:pt x="5672537" y="1176950"/>
                  <a:pt x="5656575" y="1183479"/>
                </a:cubicBezTo>
                <a:cubicBezTo>
                  <a:pt x="5643516" y="1188558"/>
                  <a:pt x="5626647" y="1192186"/>
                  <a:pt x="5605969" y="1194363"/>
                </a:cubicBezTo>
                <a:cubicBezTo>
                  <a:pt x="5585291" y="1196539"/>
                  <a:pt x="5568604" y="1197628"/>
                  <a:pt x="5555907" y="1197628"/>
                </a:cubicBezTo>
                <a:cubicBezTo>
                  <a:pt x="5506571" y="1197628"/>
                  <a:pt x="5455148" y="1188377"/>
                  <a:pt x="5401640" y="1169876"/>
                </a:cubicBezTo>
                <a:cubicBezTo>
                  <a:pt x="5348131" y="1151375"/>
                  <a:pt x="5299792" y="1124893"/>
                  <a:pt x="5256623" y="1090430"/>
                </a:cubicBezTo>
                <a:lnTo>
                  <a:pt x="5233769" y="1090430"/>
                </a:lnTo>
                <a:lnTo>
                  <a:pt x="5233769" y="1284692"/>
                </a:lnTo>
                <a:cubicBezTo>
                  <a:pt x="5277301" y="1302830"/>
                  <a:pt x="5324007" y="1317795"/>
                  <a:pt x="5373888" y="1329585"/>
                </a:cubicBezTo>
                <a:cubicBezTo>
                  <a:pt x="5423769" y="1341375"/>
                  <a:pt x="5482265" y="1347270"/>
                  <a:pt x="5549377" y="1347270"/>
                </a:cubicBezTo>
                <a:cubicBezTo>
                  <a:pt x="5665463" y="1347270"/>
                  <a:pt x="5757334" y="1322329"/>
                  <a:pt x="5824990" y="1272449"/>
                </a:cubicBezTo>
                <a:cubicBezTo>
                  <a:pt x="5892647" y="1222568"/>
                  <a:pt x="5926475" y="1157723"/>
                  <a:pt x="5926475" y="1077914"/>
                </a:cubicBezTo>
                <a:cubicBezTo>
                  <a:pt x="5926475" y="1022048"/>
                  <a:pt x="5911692" y="976611"/>
                  <a:pt x="5882126" y="941604"/>
                </a:cubicBezTo>
                <a:cubicBezTo>
                  <a:pt x="5852561" y="906597"/>
                  <a:pt x="5806761" y="878936"/>
                  <a:pt x="5744728" y="858620"/>
                </a:cubicBezTo>
                <a:cubicBezTo>
                  <a:pt x="5713167" y="848463"/>
                  <a:pt x="5683692" y="840482"/>
                  <a:pt x="5656303" y="834678"/>
                </a:cubicBezTo>
                <a:cubicBezTo>
                  <a:pt x="5628914" y="828873"/>
                  <a:pt x="5600346" y="822888"/>
                  <a:pt x="5570599" y="816721"/>
                </a:cubicBezTo>
                <a:cubicBezTo>
                  <a:pt x="5525253" y="807289"/>
                  <a:pt x="5494418" y="796859"/>
                  <a:pt x="5478093" y="785432"/>
                </a:cubicBezTo>
                <a:cubicBezTo>
                  <a:pt x="5461769" y="774005"/>
                  <a:pt x="5453607" y="757589"/>
                  <a:pt x="5453607" y="736186"/>
                </a:cubicBezTo>
                <a:cubicBezTo>
                  <a:pt x="5453607" y="722038"/>
                  <a:pt x="5458685" y="709432"/>
                  <a:pt x="5468843" y="698367"/>
                </a:cubicBezTo>
                <a:cubicBezTo>
                  <a:pt x="5479000" y="687303"/>
                  <a:pt x="5491153" y="679050"/>
                  <a:pt x="5505301" y="673608"/>
                </a:cubicBezTo>
                <a:cubicBezTo>
                  <a:pt x="5521263" y="667079"/>
                  <a:pt x="5537859" y="662635"/>
                  <a:pt x="5555091" y="660277"/>
                </a:cubicBezTo>
                <a:cubicBezTo>
                  <a:pt x="5572323" y="657919"/>
                  <a:pt x="5589644" y="656740"/>
                  <a:pt x="5607057" y="656740"/>
                </a:cubicBezTo>
                <a:cubicBezTo>
                  <a:pt x="5656394" y="656740"/>
                  <a:pt x="5704733" y="665537"/>
                  <a:pt x="5752074" y="683131"/>
                </a:cubicBezTo>
                <a:cubicBezTo>
                  <a:pt x="5799416" y="700725"/>
                  <a:pt x="5839410" y="722582"/>
                  <a:pt x="5872060" y="748702"/>
                </a:cubicBezTo>
                <a:lnTo>
                  <a:pt x="5894370" y="748702"/>
                </a:lnTo>
                <a:lnTo>
                  <a:pt x="5894370" y="562057"/>
                </a:lnTo>
                <a:cubicBezTo>
                  <a:pt x="5856279" y="546458"/>
                  <a:pt x="5811205" y="533489"/>
                  <a:pt x="5759148" y="523150"/>
                </a:cubicBezTo>
                <a:cubicBezTo>
                  <a:pt x="5707091" y="512811"/>
                  <a:pt x="5654398" y="507642"/>
                  <a:pt x="5601072" y="507642"/>
                </a:cubicBezTo>
                <a:close/>
                <a:moveTo>
                  <a:pt x="3181722" y="507642"/>
                </a:moveTo>
                <a:cubicBezTo>
                  <a:pt x="3075431" y="507642"/>
                  <a:pt x="2988457" y="531494"/>
                  <a:pt x="2920801" y="579198"/>
                </a:cubicBezTo>
                <a:cubicBezTo>
                  <a:pt x="2853145" y="626902"/>
                  <a:pt x="2819316" y="688482"/>
                  <a:pt x="2819316" y="763938"/>
                </a:cubicBezTo>
                <a:cubicBezTo>
                  <a:pt x="2819316" y="820167"/>
                  <a:pt x="2834280" y="867236"/>
                  <a:pt x="2864208" y="905146"/>
                </a:cubicBezTo>
                <a:cubicBezTo>
                  <a:pt x="2894137" y="943055"/>
                  <a:pt x="2943201" y="973074"/>
                  <a:pt x="3011402" y="995203"/>
                </a:cubicBezTo>
                <a:cubicBezTo>
                  <a:pt x="3041149" y="1004998"/>
                  <a:pt x="3072982" y="1013069"/>
                  <a:pt x="3106901" y="1019418"/>
                </a:cubicBezTo>
                <a:cubicBezTo>
                  <a:pt x="3140820" y="1025766"/>
                  <a:pt x="3173016" y="1032568"/>
                  <a:pt x="3203488" y="1039823"/>
                </a:cubicBezTo>
                <a:cubicBezTo>
                  <a:pt x="3232510" y="1046716"/>
                  <a:pt x="3254548" y="1056602"/>
                  <a:pt x="3269603" y="1069480"/>
                </a:cubicBezTo>
                <a:cubicBezTo>
                  <a:pt x="3284658" y="1082358"/>
                  <a:pt x="3292185" y="1097685"/>
                  <a:pt x="3292185" y="1115461"/>
                </a:cubicBezTo>
                <a:cubicBezTo>
                  <a:pt x="3292185" y="1134687"/>
                  <a:pt x="3287016" y="1149198"/>
                  <a:pt x="3276676" y="1158993"/>
                </a:cubicBezTo>
                <a:cubicBezTo>
                  <a:pt x="3266338" y="1168787"/>
                  <a:pt x="3253187" y="1176950"/>
                  <a:pt x="3237225" y="1183479"/>
                </a:cubicBezTo>
                <a:cubicBezTo>
                  <a:pt x="3224166" y="1188558"/>
                  <a:pt x="3207297" y="1192186"/>
                  <a:pt x="3186619" y="1194363"/>
                </a:cubicBezTo>
                <a:cubicBezTo>
                  <a:pt x="3165942" y="1196539"/>
                  <a:pt x="3149254" y="1197628"/>
                  <a:pt x="3136558" y="1197628"/>
                </a:cubicBezTo>
                <a:cubicBezTo>
                  <a:pt x="3087220" y="1197628"/>
                  <a:pt x="3035798" y="1188377"/>
                  <a:pt x="2982290" y="1169876"/>
                </a:cubicBezTo>
                <a:cubicBezTo>
                  <a:pt x="2928781" y="1151375"/>
                  <a:pt x="2880443" y="1124893"/>
                  <a:pt x="2837273" y="1090430"/>
                </a:cubicBezTo>
                <a:lnTo>
                  <a:pt x="2814419" y="1090430"/>
                </a:lnTo>
                <a:lnTo>
                  <a:pt x="2814419" y="1284692"/>
                </a:lnTo>
                <a:cubicBezTo>
                  <a:pt x="2857951" y="1302830"/>
                  <a:pt x="2904657" y="1317795"/>
                  <a:pt x="2954538" y="1329585"/>
                </a:cubicBezTo>
                <a:cubicBezTo>
                  <a:pt x="3004419" y="1341375"/>
                  <a:pt x="3062915" y="1347270"/>
                  <a:pt x="3130027" y="1347270"/>
                </a:cubicBezTo>
                <a:cubicBezTo>
                  <a:pt x="3246113" y="1347270"/>
                  <a:pt x="3337984" y="1322329"/>
                  <a:pt x="3405641" y="1272449"/>
                </a:cubicBezTo>
                <a:cubicBezTo>
                  <a:pt x="3473297" y="1222568"/>
                  <a:pt x="3507125" y="1157723"/>
                  <a:pt x="3507125" y="1077914"/>
                </a:cubicBezTo>
                <a:cubicBezTo>
                  <a:pt x="3507125" y="1022048"/>
                  <a:pt x="3492343" y="976611"/>
                  <a:pt x="3462777" y="941604"/>
                </a:cubicBezTo>
                <a:cubicBezTo>
                  <a:pt x="3433211" y="906597"/>
                  <a:pt x="3387412" y="878936"/>
                  <a:pt x="3325379" y="858620"/>
                </a:cubicBezTo>
                <a:cubicBezTo>
                  <a:pt x="3293817" y="848463"/>
                  <a:pt x="3264342" y="840482"/>
                  <a:pt x="3236953" y="834678"/>
                </a:cubicBezTo>
                <a:cubicBezTo>
                  <a:pt x="3209564" y="828873"/>
                  <a:pt x="3180997" y="822888"/>
                  <a:pt x="3151250" y="816721"/>
                </a:cubicBezTo>
                <a:cubicBezTo>
                  <a:pt x="3105903" y="807289"/>
                  <a:pt x="3075068" y="796859"/>
                  <a:pt x="3058743" y="785432"/>
                </a:cubicBezTo>
                <a:cubicBezTo>
                  <a:pt x="3042419" y="774005"/>
                  <a:pt x="3034257" y="757589"/>
                  <a:pt x="3034257" y="736186"/>
                </a:cubicBezTo>
                <a:cubicBezTo>
                  <a:pt x="3034257" y="722038"/>
                  <a:pt x="3039336" y="709432"/>
                  <a:pt x="3049493" y="698367"/>
                </a:cubicBezTo>
                <a:cubicBezTo>
                  <a:pt x="3059650" y="687303"/>
                  <a:pt x="3071804" y="679050"/>
                  <a:pt x="3085951" y="673608"/>
                </a:cubicBezTo>
                <a:cubicBezTo>
                  <a:pt x="3101913" y="667079"/>
                  <a:pt x="3118510" y="662635"/>
                  <a:pt x="3135741" y="660277"/>
                </a:cubicBezTo>
                <a:cubicBezTo>
                  <a:pt x="3152973" y="657919"/>
                  <a:pt x="3170295" y="656740"/>
                  <a:pt x="3187708" y="656740"/>
                </a:cubicBezTo>
                <a:cubicBezTo>
                  <a:pt x="3237044" y="656740"/>
                  <a:pt x="3285383" y="665537"/>
                  <a:pt x="3332724" y="683131"/>
                </a:cubicBezTo>
                <a:cubicBezTo>
                  <a:pt x="3380066" y="700725"/>
                  <a:pt x="3420061" y="722582"/>
                  <a:pt x="3452710" y="748702"/>
                </a:cubicBezTo>
                <a:lnTo>
                  <a:pt x="3475020" y="748702"/>
                </a:lnTo>
                <a:lnTo>
                  <a:pt x="3475020" y="562057"/>
                </a:lnTo>
                <a:cubicBezTo>
                  <a:pt x="3436930" y="546458"/>
                  <a:pt x="3391856" y="533489"/>
                  <a:pt x="3339798" y="523150"/>
                </a:cubicBezTo>
                <a:cubicBezTo>
                  <a:pt x="3287741" y="512811"/>
                  <a:pt x="3235049" y="507642"/>
                  <a:pt x="3181722" y="507642"/>
                </a:cubicBezTo>
                <a:close/>
                <a:moveTo>
                  <a:pt x="6438444" y="505465"/>
                </a:moveTo>
                <a:cubicBezTo>
                  <a:pt x="6308210" y="505465"/>
                  <a:pt x="6206090" y="543284"/>
                  <a:pt x="6132086" y="618921"/>
                </a:cubicBezTo>
                <a:cubicBezTo>
                  <a:pt x="6058081" y="694558"/>
                  <a:pt x="6021078" y="797494"/>
                  <a:pt x="6021078" y="927728"/>
                </a:cubicBezTo>
                <a:cubicBezTo>
                  <a:pt x="6021078" y="1056873"/>
                  <a:pt x="6058081" y="1159446"/>
                  <a:pt x="6132086" y="1235446"/>
                </a:cubicBezTo>
                <a:cubicBezTo>
                  <a:pt x="6206090" y="1311446"/>
                  <a:pt x="6308210" y="1349446"/>
                  <a:pt x="6438444" y="1349446"/>
                </a:cubicBezTo>
                <a:cubicBezTo>
                  <a:pt x="6569040" y="1349446"/>
                  <a:pt x="6671341" y="1311446"/>
                  <a:pt x="6745346" y="1235446"/>
                </a:cubicBezTo>
                <a:cubicBezTo>
                  <a:pt x="6819351" y="1159446"/>
                  <a:pt x="6856353" y="1056873"/>
                  <a:pt x="6856353" y="927728"/>
                </a:cubicBezTo>
                <a:cubicBezTo>
                  <a:pt x="6856353" y="797494"/>
                  <a:pt x="6819169" y="694558"/>
                  <a:pt x="6744802" y="618921"/>
                </a:cubicBezTo>
                <a:cubicBezTo>
                  <a:pt x="6670434" y="543284"/>
                  <a:pt x="6568315" y="505465"/>
                  <a:pt x="6438444" y="50546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effectLst>
            <a:outerShdw blurRad="38100" dist="38100" dir="2700000" algn="tl">
              <a:srgbClr val="000000">
                <a:alpha val="43137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043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6DB898F-314E-51D8-329D-73BA78A2D0A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5F26C78D-B58F-9870-4EA8-642BECC29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050" y="894181"/>
            <a:ext cx="6641900" cy="50696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BF55208-E35C-CC13-7054-E07E16445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373461"/>
              </p:ext>
            </p:extLst>
          </p:nvPr>
        </p:nvGraphicFramePr>
        <p:xfrm>
          <a:off x="9695871" y="104119"/>
          <a:ext cx="2247318" cy="2247180"/>
        </p:xfrm>
        <a:graphic>
          <a:graphicData uri="http://schemas.openxmlformats.org/drawingml/2006/table">
            <a:tbl>
              <a:tblPr/>
              <a:tblGrid>
                <a:gridCol w="1123659">
                  <a:extLst>
                    <a:ext uri="{9D8B030D-6E8A-4147-A177-3AD203B41FA5}">
                      <a16:colId xmlns:a16="http://schemas.microsoft.com/office/drawing/2014/main" val="1372233763"/>
                    </a:ext>
                  </a:extLst>
                </a:gridCol>
                <a:gridCol w="1123659">
                  <a:extLst>
                    <a:ext uri="{9D8B030D-6E8A-4147-A177-3AD203B41FA5}">
                      <a16:colId xmlns:a16="http://schemas.microsoft.com/office/drawing/2014/main" val="4292558022"/>
                    </a:ext>
                  </a:extLst>
                </a:gridCol>
              </a:tblGrid>
              <a:tr h="157515">
                <a:tc>
                  <a:txBody>
                    <a:bodyPr/>
                    <a:lstStyle/>
                    <a:p>
                      <a:r>
                        <a:rPr lang="en-AU" sz="1000" b="1" dirty="0">
                          <a:solidFill>
                            <a:schemeClr val="bg1"/>
                          </a:solidFill>
                          <a:effectLst/>
                        </a:rPr>
                        <a:t>State Code</a:t>
                      </a:r>
                    </a:p>
                  </a:txBody>
                  <a:tcPr marL="93204" marR="93204" marT="43017" marB="43017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b="1" dirty="0">
                          <a:solidFill>
                            <a:schemeClr val="bg1"/>
                          </a:solidFill>
                          <a:effectLst/>
                        </a:rPr>
                        <a:t>State Name</a:t>
                      </a:r>
                    </a:p>
                  </a:txBody>
                  <a:tcPr marL="93204" marR="93204" marT="43017" marB="430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712853"/>
                  </a:ext>
                </a:extLst>
              </a:tr>
              <a:tr h="147447">
                <a:tc>
                  <a:txBody>
                    <a:bodyPr/>
                    <a:lstStyle/>
                    <a:p>
                      <a:r>
                        <a:rPr lang="en-AU" sz="900" b="1" i="0" dirty="0">
                          <a:solidFill>
                            <a:schemeClr val="bg1"/>
                          </a:solidFill>
                          <a:effectLst/>
                        </a:rPr>
                        <a:t>CT</a:t>
                      </a:r>
                    </a:p>
                  </a:txBody>
                  <a:tcPr marL="93204" marR="93204" marT="43017" marB="43017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900" b="1" i="0">
                          <a:solidFill>
                            <a:schemeClr val="bg1"/>
                          </a:solidFill>
                          <a:effectLst/>
                        </a:rPr>
                        <a:t>Connecticut</a:t>
                      </a:r>
                    </a:p>
                  </a:txBody>
                  <a:tcPr marL="93204" marR="93204" marT="43017" marB="430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974578"/>
                  </a:ext>
                </a:extLst>
              </a:tr>
              <a:tr h="147447">
                <a:tc>
                  <a:txBody>
                    <a:bodyPr/>
                    <a:lstStyle/>
                    <a:p>
                      <a:r>
                        <a:rPr lang="en-AU" sz="900" b="1" i="0">
                          <a:solidFill>
                            <a:schemeClr val="bg1"/>
                          </a:solidFill>
                          <a:effectLst/>
                        </a:rPr>
                        <a:t>MA</a:t>
                      </a:r>
                    </a:p>
                  </a:txBody>
                  <a:tcPr marL="93204" marR="93204" marT="43017" marB="43017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900" b="1" i="0" dirty="0">
                          <a:solidFill>
                            <a:schemeClr val="bg1"/>
                          </a:solidFill>
                          <a:effectLst/>
                        </a:rPr>
                        <a:t>Massachusetts</a:t>
                      </a:r>
                    </a:p>
                  </a:txBody>
                  <a:tcPr marL="93204" marR="93204" marT="43017" marB="430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128282"/>
                  </a:ext>
                </a:extLst>
              </a:tr>
              <a:tr h="147447">
                <a:tc>
                  <a:txBody>
                    <a:bodyPr/>
                    <a:lstStyle/>
                    <a:p>
                      <a:r>
                        <a:rPr lang="en-AU" sz="900" b="1" i="0">
                          <a:solidFill>
                            <a:schemeClr val="bg1"/>
                          </a:solidFill>
                          <a:effectLst/>
                        </a:rPr>
                        <a:t>ME</a:t>
                      </a:r>
                    </a:p>
                  </a:txBody>
                  <a:tcPr marL="93204" marR="93204" marT="43017" marB="43017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900" b="1" i="0" dirty="0">
                          <a:solidFill>
                            <a:schemeClr val="bg1"/>
                          </a:solidFill>
                          <a:effectLst/>
                        </a:rPr>
                        <a:t>Maine</a:t>
                      </a:r>
                    </a:p>
                  </a:txBody>
                  <a:tcPr marL="93204" marR="93204" marT="43017" marB="430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11163"/>
                  </a:ext>
                </a:extLst>
              </a:tr>
              <a:tr h="147447">
                <a:tc>
                  <a:txBody>
                    <a:bodyPr/>
                    <a:lstStyle/>
                    <a:p>
                      <a:r>
                        <a:rPr lang="en-AU" sz="900" b="1" i="0">
                          <a:solidFill>
                            <a:schemeClr val="bg1"/>
                          </a:solidFill>
                          <a:effectLst/>
                        </a:rPr>
                        <a:t>NH</a:t>
                      </a:r>
                    </a:p>
                  </a:txBody>
                  <a:tcPr marL="93204" marR="93204" marT="43017" marB="43017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900" b="1" i="0" dirty="0">
                          <a:solidFill>
                            <a:schemeClr val="bg1"/>
                          </a:solidFill>
                          <a:effectLst/>
                        </a:rPr>
                        <a:t>New Hampshire</a:t>
                      </a:r>
                    </a:p>
                  </a:txBody>
                  <a:tcPr marL="93204" marR="93204" marT="43017" marB="430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544775"/>
                  </a:ext>
                </a:extLst>
              </a:tr>
              <a:tr h="147447">
                <a:tc>
                  <a:txBody>
                    <a:bodyPr/>
                    <a:lstStyle/>
                    <a:p>
                      <a:r>
                        <a:rPr lang="en-AU" sz="900" b="1" i="0" dirty="0">
                          <a:solidFill>
                            <a:schemeClr val="bg1"/>
                          </a:solidFill>
                          <a:effectLst/>
                        </a:rPr>
                        <a:t>NJ</a:t>
                      </a:r>
                    </a:p>
                  </a:txBody>
                  <a:tcPr marL="93204" marR="93204" marT="43017" marB="43017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900" b="1" i="0" dirty="0">
                          <a:solidFill>
                            <a:schemeClr val="bg1"/>
                          </a:solidFill>
                          <a:effectLst/>
                        </a:rPr>
                        <a:t>New Jersey</a:t>
                      </a:r>
                    </a:p>
                  </a:txBody>
                  <a:tcPr marL="93204" marR="93204" marT="43017" marB="430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163228"/>
                  </a:ext>
                </a:extLst>
              </a:tr>
              <a:tr h="147447">
                <a:tc>
                  <a:txBody>
                    <a:bodyPr/>
                    <a:lstStyle/>
                    <a:p>
                      <a:r>
                        <a:rPr lang="en-AU" sz="900" b="1" i="0">
                          <a:solidFill>
                            <a:schemeClr val="bg1"/>
                          </a:solidFill>
                          <a:effectLst/>
                        </a:rPr>
                        <a:t>NY</a:t>
                      </a:r>
                    </a:p>
                  </a:txBody>
                  <a:tcPr marL="93204" marR="93204" marT="43017" marB="43017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900" b="1" i="0" dirty="0">
                          <a:solidFill>
                            <a:schemeClr val="bg1"/>
                          </a:solidFill>
                          <a:effectLst/>
                        </a:rPr>
                        <a:t>New York</a:t>
                      </a:r>
                    </a:p>
                  </a:txBody>
                  <a:tcPr marL="93204" marR="93204" marT="43017" marB="430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330793"/>
                  </a:ext>
                </a:extLst>
              </a:tr>
              <a:tr h="147447">
                <a:tc>
                  <a:txBody>
                    <a:bodyPr/>
                    <a:lstStyle/>
                    <a:p>
                      <a:r>
                        <a:rPr lang="en-AU" sz="900" b="1" i="0">
                          <a:solidFill>
                            <a:schemeClr val="bg1"/>
                          </a:solidFill>
                          <a:effectLst/>
                        </a:rPr>
                        <a:t>PA</a:t>
                      </a:r>
                    </a:p>
                  </a:txBody>
                  <a:tcPr marL="93204" marR="93204" marT="43017" marB="43017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900" b="1" i="0">
                          <a:solidFill>
                            <a:schemeClr val="bg1"/>
                          </a:solidFill>
                          <a:effectLst/>
                        </a:rPr>
                        <a:t>Pennsylvania</a:t>
                      </a:r>
                    </a:p>
                  </a:txBody>
                  <a:tcPr marL="93204" marR="93204" marT="43017" marB="430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375197"/>
                  </a:ext>
                </a:extLst>
              </a:tr>
              <a:tr h="147447">
                <a:tc>
                  <a:txBody>
                    <a:bodyPr/>
                    <a:lstStyle/>
                    <a:p>
                      <a:r>
                        <a:rPr lang="en-AU" sz="900" b="1" i="0" dirty="0">
                          <a:solidFill>
                            <a:schemeClr val="bg1"/>
                          </a:solidFill>
                          <a:effectLst/>
                        </a:rPr>
                        <a:t>RI</a:t>
                      </a:r>
                    </a:p>
                  </a:txBody>
                  <a:tcPr marL="93204" marR="93204" marT="43017" marB="43017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900" b="1" i="0" dirty="0">
                          <a:solidFill>
                            <a:schemeClr val="bg1"/>
                          </a:solidFill>
                          <a:effectLst/>
                        </a:rPr>
                        <a:t>Rhode Island</a:t>
                      </a:r>
                    </a:p>
                  </a:txBody>
                  <a:tcPr marL="93204" marR="93204" marT="43017" marB="430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919241"/>
                  </a:ext>
                </a:extLst>
              </a:tr>
              <a:tr h="147447">
                <a:tc>
                  <a:txBody>
                    <a:bodyPr/>
                    <a:lstStyle/>
                    <a:p>
                      <a:r>
                        <a:rPr lang="en-AU" sz="900" b="1" i="0" dirty="0">
                          <a:solidFill>
                            <a:schemeClr val="bg1"/>
                          </a:solidFill>
                          <a:effectLst/>
                        </a:rPr>
                        <a:t>VT</a:t>
                      </a:r>
                    </a:p>
                  </a:txBody>
                  <a:tcPr marL="93204" marR="93204" marT="43017" marB="43017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900" b="1" i="0" dirty="0">
                          <a:solidFill>
                            <a:schemeClr val="bg1"/>
                          </a:solidFill>
                          <a:effectLst/>
                        </a:rPr>
                        <a:t>Vermont</a:t>
                      </a:r>
                    </a:p>
                  </a:txBody>
                  <a:tcPr marL="93204" marR="93204" marT="43017" marB="4301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871501"/>
                  </a:ext>
                </a:extLst>
              </a:tr>
            </a:tbl>
          </a:graphicData>
        </a:graphic>
      </p:graphicFrame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BC772A01-1C9C-C0E3-74DC-1C5503715A22}"/>
              </a:ext>
            </a:extLst>
          </p:cNvPr>
          <p:cNvCxnSpPr>
            <a:cxnSpLocks/>
            <a:stCxn id="18" idx="1"/>
            <a:endCxn id="20" idx="6"/>
          </p:cNvCxnSpPr>
          <p:nvPr/>
        </p:nvCxnSpPr>
        <p:spPr>
          <a:xfrm rot="10800000" flipV="1">
            <a:off x="8881411" y="1227709"/>
            <a:ext cx="814460" cy="92907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7AED5AB-B44B-0574-DA1F-0AD1AAC9C946}"/>
              </a:ext>
            </a:extLst>
          </p:cNvPr>
          <p:cNvSpPr/>
          <p:nvPr/>
        </p:nvSpPr>
        <p:spPr>
          <a:xfrm rot="21111653">
            <a:off x="7714301" y="2004291"/>
            <a:ext cx="1173018" cy="47105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5D651B3-1646-6F13-1519-B7CFA62D8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896169"/>
              </p:ext>
            </p:extLst>
          </p:nvPr>
        </p:nvGraphicFramePr>
        <p:xfrm>
          <a:off x="248809" y="104119"/>
          <a:ext cx="2247320" cy="3078118"/>
        </p:xfrm>
        <a:graphic>
          <a:graphicData uri="http://schemas.openxmlformats.org/drawingml/2006/table">
            <a:tbl>
              <a:tblPr/>
              <a:tblGrid>
                <a:gridCol w="1123660">
                  <a:extLst>
                    <a:ext uri="{9D8B030D-6E8A-4147-A177-3AD203B41FA5}">
                      <a16:colId xmlns:a16="http://schemas.microsoft.com/office/drawing/2014/main" val="3196596104"/>
                    </a:ext>
                  </a:extLst>
                </a:gridCol>
                <a:gridCol w="1123660">
                  <a:extLst>
                    <a:ext uri="{9D8B030D-6E8A-4147-A177-3AD203B41FA5}">
                      <a16:colId xmlns:a16="http://schemas.microsoft.com/office/drawing/2014/main" val="3504090664"/>
                    </a:ext>
                  </a:extLst>
                </a:gridCol>
              </a:tblGrid>
              <a:tr h="18441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0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 Code</a:t>
                      </a:r>
                    </a:p>
                  </a:txBody>
                  <a:tcPr marL="106650" marR="106650" marT="49223" marB="49223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0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 Name</a:t>
                      </a:r>
                    </a:p>
                  </a:txBody>
                  <a:tcPr marL="106650" marR="106650" marT="49223" marB="492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57500"/>
                  </a:ext>
                </a:extLst>
              </a:tr>
              <a:tr h="17320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9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IA</a:t>
                      </a:r>
                    </a:p>
                  </a:txBody>
                  <a:tcPr marL="106650" marR="106650" marT="49223" marB="49223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9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Iowa</a:t>
                      </a:r>
                    </a:p>
                  </a:txBody>
                  <a:tcPr marL="106650" marR="106650" marT="49223" marB="492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084637"/>
                  </a:ext>
                </a:extLst>
              </a:tr>
              <a:tr h="17320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9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</a:p>
                  </a:txBody>
                  <a:tcPr marL="106650" marR="106650" marT="49223" marB="49223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9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Illinois</a:t>
                      </a:r>
                    </a:p>
                  </a:txBody>
                  <a:tcPr marL="106650" marR="106650" marT="49223" marB="492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298360"/>
                  </a:ext>
                </a:extLst>
              </a:tr>
              <a:tr h="17320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9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</a:p>
                  </a:txBody>
                  <a:tcPr marL="106650" marR="106650" marT="49223" marB="49223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9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Indiana</a:t>
                      </a:r>
                    </a:p>
                  </a:txBody>
                  <a:tcPr marL="106650" marR="106650" marT="49223" marB="492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851846"/>
                  </a:ext>
                </a:extLst>
              </a:tr>
              <a:tr h="17320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9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KS</a:t>
                      </a:r>
                    </a:p>
                  </a:txBody>
                  <a:tcPr marL="106650" marR="106650" marT="49223" marB="49223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9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Kansas</a:t>
                      </a:r>
                    </a:p>
                  </a:txBody>
                  <a:tcPr marL="106650" marR="106650" marT="49223" marB="492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586064"/>
                  </a:ext>
                </a:extLst>
              </a:tr>
              <a:tr h="17320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9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</a:t>
                      </a:r>
                    </a:p>
                  </a:txBody>
                  <a:tcPr marL="106650" marR="106650" marT="49223" marB="49223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9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Michigan</a:t>
                      </a:r>
                    </a:p>
                  </a:txBody>
                  <a:tcPr marL="106650" marR="106650" marT="49223" marB="492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87615"/>
                  </a:ext>
                </a:extLst>
              </a:tr>
              <a:tr h="17320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9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MN</a:t>
                      </a:r>
                    </a:p>
                  </a:txBody>
                  <a:tcPr marL="106650" marR="106650" marT="49223" marB="49223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9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Minnesota</a:t>
                      </a:r>
                    </a:p>
                  </a:txBody>
                  <a:tcPr marL="106650" marR="106650" marT="49223" marB="492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742684"/>
                  </a:ext>
                </a:extLst>
              </a:tr>
              <a:tr h="17320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9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</a:t>
                      </a:r>
                    </a:p>
                  </a:txBody>
                  <a:tcPr marL="106650" marR="106650" marT="49223" marB="49223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9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Missouri</a:t>
                      </a:r>
                    </a:p>
                  </a:txBody>
                  <a:tcPr marL="106650" marR="106650" marT="49223" marB="492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245710"/>
                  </a:ext>
                </a:extLst>
              </a:tr>
              <a:tr h="17320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9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</a:t>
                      </a:r>
                    </a:p>
                  </a:txBody>
                  <a:tcPr marL="106650" marR="106650" marT="49223" marB="49223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9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North Dakota</a:t>
                      </a:r>
                    </a:p>
                  </a:txBody>
                  <a:tcPr marL="106650" marR="106650" marT="49223" marB="492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770901"/>
                  </a:ext>
                </a:extLst>
              </a:tr>
              <a:tr h="17320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9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</a:t>
                      </a:r>
                    </a:p>
                  </a:txBody>
                  <a:tcPr marL="106650" marR="106650" marT="49223" marB="49223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9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Nebraska</a:t>
                      </a:r>
                    </a:p>
                  </a:txBody>
                  <a:tcPr marL="106650" marR="106650" marT="49223" marB="492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696151"/>
                  </a:ext>
                </a:extLst>
              </a:tr>
              <a:tr h="17320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9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OH</a:t>
                      </a:r>
                    </a:p>
                  </a:txBody>
                  <a:tcPr marL="106650" marR="106650" marT="49223" marB="49223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9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Ohio</a:t>
                      </a:r>
                    </a:p>
                  </a:txBody>
                  <a:tcPr marL="106650" marR="106650" marT="49223" marB="492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64235"/>
                  </a:ext>
                </a:extLst>
              </a:tr>
              <a:tr h="17320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9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</a:p>
                  </a:txBody>
                  <a:tcPr marL="106650" marR="106650" marT="49223" marB="49223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9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South Dakota</a:t>
                      </a:r>
                    </a:p>
                  </a:txBody>
                  <a:tcPr marL="106650" marR="106650" marT="49223" marB="492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359999"/>
                  </a:ext>
                </a:extLst>
              </a:tr>
              <a:tr h="17320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900" b="1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</a:t>
                      </a:r>
                    </a:p>
                  </a:txBody>
                  <a:tcPr marL="106650" marR="106650" marT="49223" marB="49223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9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Wisconsin</a:t>
                      </a:r>
                    </a:p>
                  </a:txBody>
                  <a:tcPr marL="106650" marR="106650" marT="49223" marB="492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616085"/>
                  </a:ext>
                </a:extLst>
              </a:tr>
            </a:tbl>
          </a:graphicData>
        </a:graphic>
      </p:graphicFrame>
      <p:sp>
        <p:nvSpPr>
          <p:cNvPr id="23" name="Oval 22">
            <a:extLst>
              <a:ext uri="{FF2B5EF4-FFF2-40B4-BE49-F238E27FC236}">
                <a16:creationId xmlns:a16="http://schemas.microsoft.com/office/drawing/2014/main" id="{63EC2BCF-011B-82F1-BF95-056970D29E98}"/>
              </a:ext>
            </a:extLst>
          </p:cNvPr>
          <p:cNvSpPr/>
          <p:nvPr/>
        </p:nvSpPr>
        <p:spPr>
          <a:xfrm>
            <a:off x="5873380" y="2087408"/>
            <a:ext cx="943056" cy="37870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C2A7E8CE-9B95-2933-43D4-947ECC556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477357"/>
              </p:ext>
            </p:extLst>
          </p:nvPr>
        </p:nvGraphicFramePr>
        <p:xfrm>
          <a:off x="9695871" y="2995972"/>
          <a:ext cx="2247318" cy="3763920"/>
        </p:xfrm>
        <a:graphic>
          <a:graphicData uri="http://schemas.openxmlformats.org/drawingml/2006/table">
            <a:tbl>
              <a:tblPr/>
              <a:tblGrid>
                <a:gridCol w="1123659">
                  <a:extLst>
                    <a:ext uri="{9D8B030D-6E8A-4147-A177-3AD203B41FA5}">
                      <a16:colId xmlns:a16="http://schemas.microsoft.com/office/drawing/2014/main" val="2983283180"/>
                    </a:ext>
                  </a:extLst>
                </a:gridCol>
                <a:gridCol w="1123659">
                  <a:extLst>
                    <a:ext uri="{9D8B030D-6E8A-4147-A177-3AD203B41FA5}">
                      <a16:colId xmlns:a16="http://schemas.microsoft.com/office/drawing/2014/main" val="365827286"/>
                    </a:ext>
                  </a:extLst>
                </a:gridCol>
              </a:tblGrid>
              <a:tr h="137812">
                <a:tc>
                  <a:txBody>
                    <a:bodyPr/>
                    <a:lstStyle/>
                    <a:p>
                      <a:r>
                        <a:rPr lang="en-AU" sz="1000" b="1">
                          <a:solidFill>
                            <a:schemeClr val="bg1"/>
                          </a:solidFill>
                          <a:effectLst/>
                        </a:rPr>
                        <a:t>State Code</a:t>
                      </a:r>
                    </a:p>
                  </a:txBody>
                  <a:tcPr marL="77025" marR="77025" marT="35550" marB="35550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b="1" dirty="0">
                          <a:solidFill>
                            <a:schemeClr val="bg1"/>
                          </a:solidFill>
                          <a:effectLst/>
                        </a:rPr>
                        <a:t>State Name</a:t>
                      </a:r>
                    </a:p>
                  </a:txBody>
                  <a:tcPr marL="77025" marR="77025" marT="35550" marB="355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017259"/>
                  </a:ext>
                </a:extLst>
              </a:tr>
              <a:tr h="151163">
                <a:tc>
                  <a:txBody>
                    <a:bodyPr/>
                    <a:lstStyle/>
                    <a:p>
                      <a:r>
                        <a:rPr lang="en-AU" sz="900" b="1">
                          <a:solidFill>
                            <a:schemeClr val="bg1"/>
                          </a:solidFill>
                          <a:effectLst/>
                        </a:rPr>
                        <a:t>AL</a:t>
                      </a:r>
                    </a:p>
                  </a:txBody>
                  <a:tcPr marL="77025" marR="77025" marT="35550" marB="35550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900" b="1">
                          <a:solidFill>
                            <a:schemeClr val="bg1"/>
                          </a:solidFill>
                          <a:effectLst/>
                        </a:rPr>
                        <a:t>Alabama</a:t>
                      </a:r>
                    </a:p>
                  </a:txBody>
                  <a:tcPr marL="77025" marR="77025" marT="35550" marB="355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934657"/>
                  </a:ext>
                </a:extLst>
              </a:tr>
              <a:tr h="151163">
                <a:tc>
                  <a:txBody>
                    <a:bodyPr/>
                    <a:lstStyle/>
                    <a:p>
                      <a:r>
                        <a:rPr lang="en-AU" sz="900" b="1">
                          <a:solidFill>
                            <a:schemeClr val="bg1"/>
                          </a:solidFill>
                          <a:effectLst/>
                        </a:rPr>
                        <a:t>AR</a:t>
                      </a:r>
                    </a:p>
                  </a:txBody>
                  <a:tcPr marL="77025" marR="77025" marT="35550" marB="35550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900" b="1" dirty="0">
                          <a:solidFill>
                            <a:schemeClr val="bg1"/>
                          </a:solidFill>
                          <a:effectLst/>
                        </a:rPr>
                        <a:t>Arkansas</a:t>
                      </a:r>
                    </a:p>
                  </a:txBody>
                  <a:tcPr marL="77025" marR="77025" marT="35550" marB="355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057590"/>
                  </a:ext>
                </a:extLst>
              </a:tr>
              <a:tr h="151163">
                <a:tc>
                  <a:txBody>
                    <a:bodyPr/>
                    <a:lstStyle/>
                    <a:p>
                      <a:r>
                        <a:rPr lang="en-AU" sz="900" b="1">
                          <a:solidFill>
                            <a:schemeClr val="bg1"/>
                          </a:solidFill>
                          <a:effectLst/>
                        </a:rPr>
                        <a:t>DC</a:t>
                      </a:r>
                    </a:p>
                  </a:txBody>
                  <a:tcPr marL="77025" marR="77025" marT="35550" marB="35550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900" b="1">
                          <a:solidFill>
                            <a:schemeClr val="bg1"/>
                          </a:solidFill>
                          <a:effectLst/>
                        </a:rPr>
                        <a:t>Washington, D.C.</a:t>
                      </a:r>
                    </a:p>
                  </a:txBody>
                  <a:tcPr marL="77025" marR="77025" marT="35550" marB="355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059513"/>
                  </a:ext>
                </a:extLst>
              </a:tr>
              <a:tr h="151163">
                <a:tc>
                  <a:txBody>
                    <a:bodyPr/>
                    <a:lstStyle/>
                    <a:p>
                      <a:r>
                        <a:rPr lang="en-AU" sz="900" b="1">
                          <a:solidFill>
                            <a:schemeClr val="bg1"/>
                          </a:solidFill>
                          <a:effectLst/>
                        </a:rPr>
                        <a:t>DE</a:t>
                      </a:r>
                    </a:p>
                  </a:txBody>
                  <a:tcPr marL="77025" marR="77025" marT="35550" marB="35550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900" b="1">
                          <a:solidFill>
                            <a:schemeClr val="bg1"/>
                          </a:solidFill>
                          <a:effectLst/>
                        </a:rPr>
                        <a:t>Delaware</a:t>
                      </a:r>
                    </a:p>
                  </a:txBody>
                  <a:tcPr marL="77025" marR="77025" marT="35550" marB="355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166251"/>
                  </a:ext>
                </a:extLst>
              </a:tr>
              <a:tr h="151163">
                <a:tc>
                  <a:txBody>
                    <a:bodyPr/>
                    <a:lstStyle/>
                    <a:p>
                      <a:r>
                        <a:rPr lang="en-AU" sz="900" b="1">
                          <a:solidFill>
                            <a:schemeClr val="bg1"/>
                          </a:solidFill>
                          <a:effectLst/>
                        </a:rPr>
                        <a:t>FL</a:t>
                      </a:r>
                    </a:p>
                  </a:txBody>
                  <a:tcPr marL="77025" marR="77025" marT="35550" marB="35550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900" b="1" dirty="0">
                          <a:solidFill>
                            <a:schemeClr val="bg1"/>
                          </a:solidFill>
                          <a:effectLst/>
                        </a:rPr>
                        <a:t>Florida</a:t>
                      </a:r>
                    </a:p>
                  </a:txBody>
                  <a:tcPr marL="77025" marR="77025" marT="35550" marB="355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727083"/>
                  </a:ext>
                </a:extLst>
              </a:tr>
              <a:tr h="151163">
                <a:tc>
                  <a:txBody>
                    <a:bodyPr/>
                    <a:lstStyle/>
                    <a:p>
                      <a:r>
                        <a:rPr lang="en-AU" sz="900" b="1">
                          <a:solidFill>
                            <a:schemeClr val="bg1"/>
                          </a:solidFill>
                          <a:effectLst/>
                        </a:rPr>
                        <a:t>GA</a:t>
                      </a:r>
                    </a:p>
                  </a:txBody>
                  <a:tcPr marL="77025" marR="77025" marT="35550" marB="35550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900" b="1">
                          <a:solidFill>
                            <a:schemeClr val="bg1"/>
                          </a:solidFill>
                          <a:effectLst/>
                        </a:rPr>
                        <a:t>Georgia</a:t>
                      </a:r>
                    </a:p>
                  </a:txBody>
                  <a:tcPr marL="77025" marR="77025" marT="35550" marB="355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492931"/>
                  </a:ext>
                </a:extLst>
              </a:tr>
              <a:tr h="151163">
                <a:tc>
                  <a:txBody>
                    <a:bodyPr/>
                    <a:lstStyle/>
                    <a:p>
                      <a:r>
                        <a:rPr lang="en-AU" sz="900" b="1">
                          <a:solidFill>
                            <a:schemeClr val="bg1"/>
                          </a:solidFill>
                          <a:effectLst/>
                        </a:rPr>
                        <a:t>KY</a:t>
                      </a:r>
                    </a:p>
                  </a:txBody>
                  <a:tcPr marL="77025" marR="77025" marT="35550" marB="35550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900" b="1">
                          <a:solidFill>
                            <a:schemeClr val="bg1"/>
                          </a:solidFill>
                          <a:effectLst/>
                        </a:rPr>
                        <a:t>Kentucky</a:t>
                      </a:r>
                    </a:p>
                  </a:txBody>
                  <a:tcPr marL="77025" marR="77025" marT="35550" marB="355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052618"/>
                  </a:ext>
                </a:extLst>
              </a:tr>
              <a:tr h="151163">
                <a:tc>
                  <a:txBody>
                    <a:bodyPr/>
                    <a:lstStyle/>
                    <a:p>
                      <a:r>
                        <a:rPr lang="en-AU" sz="900" b="1">
                          <a:solidFill>
                            <a:schemeClr val="bg1"/>
                          </a:solidFill>
                          <a:effectLst/>
                        </a:rPr>
                        <a:t>LA</a:t>
                      </a:r>
                    </a:p>
                  </a:txBody>
                  <a:tcPr marL="77025" marR="77025" marT="35550" marB="35550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900" b="1">
                          <a:solidFill>
                            <a:schemeClr val="bg1"/>
                          </a:solidFill>
                          <a:effectLst/>
                        </a:rPr>
                        <a:t>Louisiana</a:t>
                      </a:r>
                    </a:p>
                  </a:txBody>
                  <a:tcPr marL="77025" marR="77025" marT="35550" marB="355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167333"/>
                  </a:ext>
                </a:extLst>
              </a:tr>
              <a:tr h="151163">
                <a:tc>
                  <a:txBody>
                    <a:bodyPr/>
                    <a:lstStyle/>
                    <a:p>
                      <a:r>
                        <a:rPr lang="en-AU" sz="900" b="1">
                          <a:solidFill>
                            <a:schemeClr val="bg1"/>
                          </a:solidFill>
                          <a:effectLst/>
                        </a:rPr>
                        <a:t>MD</a:t>
                      </a:r>
                    </a:p>
                  </a:txBody>
                  <a:tcPr marL="77025" marR="77025" marT="35550" marB="35550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900" b="1">
                          <a:solidFill>
                            <a:schemeClr val="bg1"/>
                          </a:solidFill>
                          <a:effectLst/>
                        </a:rPr>
                        <a:t>Maryland</a:t>
                      </a:r>
                    </a:p>
                  </a:txBody>
                  <a:tcPr marL="77025" marR="77025" marT="35550" marB="355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280638"/>
                  </a:ext>
                </a:extLst>
              </a:tr>
              <a:tr h="151163">
                <a:tc>
                  <a:txBody>
                    <a:bodyPr/>
                    <a:lstStyle/>
                    <a:p>
                      <a:r>
                        <a:rPr lang="en-AU" sz="900" b="1">
                          <a:solidFill>
                            <a:schemeClr val="bg1"/>
                          </a:solidFill>
                          <a:effectLst/>
                        </a:rPr>
                        <a:t>MS</a:t>
                      </a:r>
                    </a:p>
                  </a:txBody>
                  <a:tcPr marL="77025" marR="77025" marT="35550" marB="35550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900" b="1">
                          <a:solidFill>
                            <a:schemeClr val="bg1"/>
                          </a:solidFill>
                          <a:effectLst/>
                        </a:rPr>
                        <a:t>Mississippi</a:t>
                      </a:r>
                    </a:p>
                  </a:txBody>
                  <a:tcPr marL="77025" marR="77025" marT="35550" marB="355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575716"/>
                  </a:ext>
                </a:extLst>
              </a:tr>
              <a:tr h="151163">
                <a:tc>
                  <a:txBody>
                    <a:bodyPr/>
                    <a:lstStyle/>
                    <a:p>
                      <a:r>
                        <a:rPr lang="en-AU" sz="900" b="1">
                          <a:solidFill>
                            <a:schemeClr val="bg1"/>
                          </a:solidFill>
                          <a:effectLst/>
                        </a:rPr>
                        <a:t>NC</a:t>
                      </a:r>
                    </a:p>
                  </a:txBody>
                  <a:tcPr marL="77025" marR="77025" marT="35550" marB="35550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900" b="1">
                          <a:solidFill>
                            <a:schemeClr val="bg1"/>
                          </a:solidFill>
                          <a:effectLst/>
                        </a:rPr>
                        <a:t>North Carolina</a:t>
                      </a:r>
                    </a:p>
                  </a:txBody>
                  <a:tcPr marL="77025" marR="77025" marT="35550" marB="355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260721"/>
                  </a:ext>
                </a:extLst>
              </a:tr>
              <a:tr h="151163">
                <a:tc>
                  <a:txBody>
                    <a:bodyPr/>
                    <a:lstStyle/>
                    <a:p>
                      <a:r>
                        <a:rPr lang="en-AU" sz="900" b="1">
                          <a:solidFill>
                            <a:schemeClr val="bg1"/>
                          </a:solidFill>
                          <a:effectLst/>
                        </a:rPr>
                        <a:t>OK</a:t>
                      </a:r>
                    </a:p>
                  </a:txBody>
                  <a:tcPr marL="77025" marR="77025" marT="35550" marB="35550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900" b="1" dirty="0">
                          <a:solidFill>
                            <a:schemeClr val="bg1"/>
                          </a:solidFill>
                          <a:effectLst/>
                        </a:rPr>
                        <a:t>Oklahoma</a:t>
                      </a:r>
                    </a:p>
                  </a:txBody>
                  <a:tcPr marL="77025" marR="77025" marT="35550" marB="355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782883"/>
                  </a:ext>
                </a:extLst>
              </a:tr>
              <a:tr h="151163">
                <a:tc>
                  <a:txBody>
                    <a:bodyPr/>
                    <a:lstStyle/>
                    <a:p>
                      <a:r>
                        <a:rPr lang="en-AU" sz="900" b="1">
                          <a:solidFill>
                            <a:schemeClr val="bg1"/>
                          </a:solidFill>
                          <a:effectLst/>
                        </a:rPr>
                        <a:t>SC</a:t>
                      </a:r>
                    </a:p>
                  </a:txBody>
                  <a:tcPr marL="77025" marR="77025" marT="35550" marB="35550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900" b="1">
                          <a:solidFill>
                            <a:schemeClr val="bg1"/>
                          </a:solidFill>
                          <a:effectLst/>
                        </a:rPr>
                        <a:t>South Carolina</a:t>
                      </a:r>
                    </a:p>
                  </a:txBody>
                  <a:tcPr marL="77025" marR="77025" marT="35550" marB="355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824940"/>
                  </a:ext>
                </a:extLst>
              </a:tr>
              <a:tr h="151163">
                <a:tc>
                  <a:txBody>
                    <a:bodyPr/>
                    <a:lstStyle/>
                    <a:p>
                      <a:r>
                        <a:rPr lang="en-AU" sz="900" b="1">
                          <a:solidFill>
                            <a:schemeClr val="bg1"/>
                          </a:solidFill>
                          <a:effectLst/>
                        </a:rPr>
                        <a:t>TN</a:t>
                      </a:r>
                    </a:p>
                  </a:txBody>
                  <a:tcPr marL="77025" marR="77025" marT="35550" marB="35550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900" b="1" dirty="0">
                          <a:solidFill>
                            <a:schemeClr val="bg1"/>
                          </a:solidFill>
                          <a:effectLst/>
                        </a:rPr>
                        <a:t>Tennessee</a:t>
                      </a:r>
                    </a:p>
                  </a:txBody>
                  <a:tcPr marL="77025" marR="77025" marT="35550" marB="355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996833"/>
                  </a:ext>
                </a:extLst>
              </a:tr>
              <a:tr h="151163">
                <a:tc>
                  <a:txBody>
                    <a:bodyPr/>
                    <a:lstStyle/>
                    <a:p>
                      <a:r>
                        <a:rPr lang="en-AU" sz="900" b="1">
                          <a:solidFill>
                            <a:schemeClr val="bg1"/>
                          </a:solidFill>
                          <a:effectLst/>
                        </a:rPr>
                        <a:t>TX</a:t>
                      </a:r>
                    </a:p>
                  </a:txBody>
                  <a:tcPr marL="77025" marR="77025" marT="35550" marB="35550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900" b="1">
                          <a:solidFill>
                            <a:schemeClr val="bg1"/>
                          </a:solidFill>
                          <a:effectLst/>
                        </a:rPr>
                        <a:t>Texas</a:t>
                      </a:r>
                    </a:p>
                  </a:txBody>
                  <a:tcPr marL="77025" marR="77025" marT="35550" marB="355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429108"/>
                  </a:ext>
                </a:extLst>
              </a:tr>
              <a:tr h="151163">
                <a:tc>
                  <a:txBody>
                    <a:bodyPr/>
                    <a:lstStyle/>
                    <a:p>
                      <a:r>
                        <a:rPr lang="en-AU" sz="900" b="1">
                          <a:solidFill>
                            <a:schemeClr val="bg1"/>
                          </a:solidFill>
                          <a:effectLst/>
                        </a:rPr>
                        <a:t>VA</a:t>
                      </a:r>
                    </a:p>
                  </a:txBody>
                  <a:tcPr marL="77025" marR="77025" marT="35550" marB="35550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900" b="1">
                          <a:solidFill>
                            <a:schemeClr val="bg1"/>
                          </a:solidFill>
                          <a:effectLst/>
                        </a:rPr>
                        <a:t>Virginia</a:t>
                      </a:r>
                    </a:p>
                  </a:txBody>
                  <a:tcPr marL="77025" marR="77025" marT="35550" marB="355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198"/>
                  </a:ext>
                </a:extLst>
              </a:tr>
              <a:tr h="151163">
                <a:tc>
                  <a:txBody>
                    <a:bodyPr/>
                    <a:lstStyle/>
                    <a:p>
                      <a:r>
                        <a:rPr lang="en-AU" sz="900" b="1">
                          <a:solidFill>
                            <a:schemeClr val="bg1"/>
                          </a:solidFill>
                          <a:effectLst/>
                        </a:rPr>
                        <a:t>WV</a:t>
                      </a:r>
                    </a:p>
                  </a:txBody>
                  <a:tcPr marL="77025" marR="77025" marT="35550" marB="35550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900" b="1" dirty="0">
                          <a:solidFill>
                            <a:schemeClr val="bg1"/>
                          </a:solidFill>
                          <a:effectLst/>
                        </a:rPr>
                        <a:t>West Virginia</a:t>
                      </a:r>
                    </a:p>
                  </a:txBody>
                  <a:tcPr marL="77025" marR="77025" marT="35550" marB="355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708573"/>
                  </a:ext>
                </a:extLst>
              </a:tr>
            </a:tbl>
          </a:graphicData>
        </a:graphic>
      </p:graphicFrame>
      <p:sp>
        <p:nvSpPr>
          <p:cNvPr id="25" name="Oval 24">
            <a:extLst>
              <a:ext uri="{FF2B5EF4-FFF2-40B4-BE49-F238E27FC236}">
                <a16:creationId xmlns:a16="http://schemas.microsoft.com/office/drawing/2014/main" id="{9EE27E05-B08D-5A97-63D3-5B02DC9FF46F}"/>
              </a:ext>
            </a:extLst>
          </p:cNvPr>
          <p:cNvSpPr/>
          <p:nvPr/>
        </p:nvSpPr>
        <p:spPr>
          <a:xfrm rot="21276572">
            <a:off x="6715198" y="5324100"/>
            <a:ext cx="800934" cy="32163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2A07EBD4-C494-BE49-2A0F-5D1171F314A7}"/>
              </a:ext>
            </a:extLst>
          </p:cNvPr>
          <p:cNvCxnSpPr>
            <a:cxnSpLocks/>
            <a:stCxn id="24" idx="1"/>
            <a:endCxn id="25" idx="4"/>
          </p:cNvCxnSpPr>
          <p:nvPr/>
        </p:nvCxnSpPr>
        <p:spPr>
          <a:xfrm rot="10800000" flipV="1">
            <a:off x="7130773" y="4877932"/>
            <a:ext cx="2565098" cy="767092"/>
          </a:xfrm>
          <a:prstGeom prst="curvedConnector4">
            <a:avLst>
              <a:gd name="adj1" fmla="val 31326"/>
              <a:gd name="adj2" fmla="val 22817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5771CF9D-2F69-A747-356A-AE1FB8D14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89309"/>
              </p:ext>
            </p:extLst>
          </p:nvPr>
        </p:nvGraphicFramePr>
        <p:xfrm>
          <a:off x="248809" y="3538605"/>
          <a:ext cx="2247320" cy="3215276"/>
        </p:xfrm>
        <a:graphic>
          <a:graphicData uri="http://schemas.openxmlformats.org/drawingml/2006/table">
            <a:tbl>
              <a:tblPr/>
              <a:tblGrid>
                <a:gridCol w="1123660">
                  <a:extLst>
                    <a:ext uri="{9D8B030D-6E8A-4147-A177-3AD203B41FA5}">
                      <a16:colId xmlns:a16="http://schemas.microsoft.com/office/drawing/2014/main" val="3496086712"/>
                    </a:ext>
                  </a:extLst>
                </a:gridCol>
                <a:gridCol w="1123660">
                  <a:extLst>
                    <a:ext uri="{9D8B030D-6E8A-4147-A177-3AD203B41FA5}">
                      <a16:colId xmlns:a16="http://schemas.microsoft.com/office/drawing/2014/main" val="2876305869"/>
                    </a:ext>
                  </a:extLst>
                </a:gridCol>
              </a:tblGrid>
              <a:tr h="167141">
                <a:tc>
                  <a:txBody>
                    <a:bodyPr/>
                    <a:lstStyle/>
                    <a:p>
                      <a:r>
                        <a:rPr lang="en-AU" sz="1000" b="1">
                          <a:solidFill>
                            <a:schemeClr val="bg1"/>
                          </a:solidFill>
                          <a:effectLst/>
                        </a:rPr>
                        <a:t>State Code</a:t>
                      </a:r>
                    </a:p>
                  </a:txBody>
                  <a:tcPr marL="99033" marR="99033" marT="45707" marB="45707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b="1" dirty="0">
                          <a:solidFill>
                            <a:schemeClr val="bg1"/>
                          </a:solidFill>
                          <a:effectLst/>
                        </a:rPr>
                        <a:t>State Name</a:t>
                      </a:r>
                    </a:p>
                  </a:txBody>
                  <a:tcPr marL="99033" marR="99033" marT="45707" marB="457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546120"/>
                  </a:ext>
                </a:extLst>
              </a:tr>
              <a:tr h="167141">
                <a:tc>
                  <a:txBody>
                    <a:bodyPr/>
                    <a:lstStyle/>
                    <a:p>
                      <a:r>
                        <a:rPr lang="en-AU" sz="900" b="1">
                          <a:solidFill>
                            <a:schemeClr val="bg1"/>
                          </a:solidFill>
                          <a:effectLst/>
                        </a:rPr>
                        <a:t>AK</a:t>
                      </a:r>
                    </a:p>
                  </a:txBody>
                  <a:tcPr marL="99033" marR="99033" marT="45707" marB="45707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900" b="1">
                          <a:solidFill>
                            <a:schemeClr val="bg1"/>
                          </a:solidFill>
                          <a:effectLst/>
                        </a:rPr>
                        <a:t>Alaska</a:t>
                      </a:r>
                    </a:p>
                  </a:txBody>
                  <a:tcPr marL="99033" marR="99033" marT="45707" marB="457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927816"/>
                  </a:ext>
                </a:extLst>
              </a:tr>
              <a:tr h="167141">
                <a:tc>
                  <a:txBody>
                    <a:bodyPr/>
                    <a:lstStyle/>
                    <a:p>
                      <a:r>
                        <a:rPr lang="en-AU" sz="900" b="1">
                          <a:solidFill>
                            <a:schemeClr val="bg1"/>
                          </a:solidFill>
                          <a:effectLst/>
                        </a:rPr>
                        <a:t>AZ</a:t>
                      </a:r>
                    </a:p>
                  </a:txBody>
                  <a:tcPr marL="99033" marR="99033" marT="45707" marB="45707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900" b="1">
                          <a:solidFill>
                            <a:schemeClr val="bg1"/>
                          </a:solidFill>
                          <a:effectLst/>
                        </a:rPr>
                        <a:t>Arizona</a:t>
                      </a:r>
                    </a:p>
                  </a:txBody>
                  <a:tcPr marL="99033" marR="99033" marT="45707" marB="457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999983"/>
                  </a:ext>
                </a:extLst>
              </a:tr>
              <a:tr h="167141">
                <a:tc>
                  <a:txBody>
                    <a:bodyPr/>
                    <a:lstStyle/>
                    <a:p>
                      <a:r>
                        <a:rPr lang="en-AU" sz="900" b="1">
                          <a:solidFill>
                            <a:schemeClr val="bg1"/>
                          </a:solidFill>
                          <a:effectLst/>
                        </a:rPr>
                        <a:t>CA</a:t>
                      </a:r>
                    </a:p>
                  </a:txBody>
                  <a:tcPr marL="99033" marR="99033" marT="45707" marB="45707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900" b="1">
                          <a:solidFill>
                            <a:schemeClr val="bg1"/>
                          </a:solidFill>
                          <a:effectLst/>
                        </a:rPr>
                        <a:t>California</a:t>
                      </a:r>
                    </a:p>
                  </a:txBody>
                  <a:tcPr marL="99033" marR="99033" marT="45707" marB="457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847484"/>
                  </a:ext>
                </a:extLst>
              </a:tr>
              <a:tr h="167141">
                <a:tc>
                  <a:txBody>
                    <a:bodyPr/>
                    <a:lstStyle/>
                    <a:p>
                      <a:r>
                        <a:rPr lang="en-AU" sz="900" b="1">
                          <a:solidFill>
                            <a:schemeClr val="bg1"/>
                          </a:solidFill>
                          <a:effectLst/>
                        </a:rPr>
                        <a:t>CO</a:t>
                      </a:r>
                    </a:p>
                  </a:txBody>
                  <a:tcPr marL="99033" marR="99033" marT="45707" marB="45707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900" b="1" dirty="0">
                          <a:solidFill>
                            <a:schemeClr val="bg1"/>
                          </a:solidFill>
                          <a:effectLst/>
                        </a:rPr>
                        <a:t>Colorado</a:t>
                      </a:r>
                    </a:p>
                  </a:txBody>
                  <a:tcPr marL="99033" marR="99033" marT="45707" marB="457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128078"/>
                  </a:ext>
                </a:extLst>
              </a:tr>
              <a:tr h="167141">
                <a:tc>
                  <a:txBody>
                    <a:bodyPr/>
                    <a:lstStyle/>
                    <a:p>
                      <a:r>
                        <a:rPr lang="en-AU" sz="900" b="1">
                          <a:solidFill>
                            <a:schemeClr val="bg1"/>
                          </a:solidFill>
                          <a:effectLst/>
                        </a:rPr>
                        <a:t>HI</a:t>
                      </a:r>
                    </a:p>
                  </a:txBody>
                  <a:tcPr marL="99033" marR="99033" marT="45707" marB="45707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900" b="1">
                          <a:solidFill>
                            <a:schemeClr val="bg1"/>
                          </a:solidFill>
                          <a:effectLst/>
                        </a:rPr>
                        <a:t>Hawaii</a:t>
                      </a:r>
                    </a:p>
                  </a:txBody>
                  <a:tcPr marL="99033" marR="99033" marT="45707" marB="457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980484"/>
                  </a:ext>
                </a:extLst>
              </a:tr>
              <a:tr h="167141">
                <a:tc>
                  <a:txBody>
                    <a:bodyPr/>
                    <a:lstStyle/>
                    <a:p>
                      <a:r>
                        <a:rPr lang="en-AU" sz="900" b="1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</a:p>
                  </a:txBody>
                  <a:tcPr marL="99033" marR="99033" marT="45707" marB="45707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900" b="1">
                          <a:solidFill>
                            <a:schemeClr val="bg1"/>
                          </a:solidFill>
                          <a:effectLst/>
                        </a:rPr>
                        <a:t>Idaho</a:t>
                      </a:r>
                    </a:p>
                  </a:txBody>
                  <a:tcPr marL="99033" marR="99033" marT="45707" marB="457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366099"/>
                  </a:ext>
                </a:extLst>
              </a:tr>
              <a:tr h="167141">
                <a:tc>
                  <a:txBody>
                    <a:bodyPr/>
                    <a:lstStyle/>
                    <a:p>
                      <a:r>
                        <a:rPr lang="en-AU" sz="900" b="1">
                          <a:solidFill>
                            <a:schemeClr val="bg1"/>
                          </a:solidFill>
                          <a:effectLst/>
                        </a:rPr>
                        <a:t>MT</a:t>
                      </a:r>
                    </a:p>
                  </a:txBody>
                  <a:tcPr marL="99033" marR="99033" marT="45707" marB="45707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900" b="1">
                          <a:solidFill>
                            <a:schemeClr val="bg1"/>
                          </a:solidFill>
                          <a:effectLst/>
                        </a:rPr>
                        <a:t>Montana</a:t>
                      </a:r>
                    </a:p>
                  </a:txBody>
                  <a:tcPr marL="99033" marR="99033" marT="45707" marB="457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24931"/>
                  </a:ext>
                </a:extLst>
              </a:tr>
              <a:tr h="167141">
                <a:tc>
                  <a:txBody>
                    <a:bodyPr/>
                    <a:lstStyle/>
                    <a:p>
                      <a:r>
                        <a:rPr lang="en-AU" sz="900" b="1">
                          <a:solidFill>
                            <a:schemeClr val="bg1"/>
                          </a:solidFill>
                          <a:effectLst/>
                        </a:rPr>
                        <a:t>NM</a:t>
                      </a:r>
                    </a:p>
                  </a:txBody>
                  <a:tcPr marL="99033" marR="99033" marT="45707" marB="45707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900" b="1">
                          <a:solidFill>
                            <a:schemeClr val="bg1"/>
                          </a:solidFill>
                          <a:effectLst/>
                        </a:rPr>
                        <a:t>New Mexico</a:t>
                      </a:r>
                    </a:p>
                  </a:txBody>
                  <a:tcPr marL="99033" marR="99033" marT="45707" marB="457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029693"/>
                  </a:ext>
                </a:extLst>
              </a:tr>
              <a:tr h="167141">
                <a:tc>
                  <a:txBody>
                    <a:bodyPr/>
                    <a:lstStyle/>
                    <a:p>
                      <a:r>
                        <a:rPr lang="en-AU" sz="900" b="1">
                          <a:solidFill>
                            <a:schemeClr val="bg1"/>
                          </a:solidFill>
                          <a:effectLst/>
                        </a:rPr>
                        <a:t>NV</a:t>
                      </a:r>
                    </a:p>
                  </a:txBody>
                  <a:tcPr marL="99033" marR="99033" marT="45707" marB="45707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900" b="1">
                          <a:solidFill>
                            <a:schemeClr val="bg1"/>
                          </a:solidFill>
                          <a:effectLst/>
                        </a:rPr>
                        <a:t>Nevada</a:t>
                      </a:r>
                    </a:p>
                  </a:txBody>
                  <a:tcPr marL="99033" marR="99033" marT="45707" marB="457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710968"/>
                  </a:ext>
                </a:extLst>
              </a:tr>
              <a:tr h="167141">
                <a:tc>
                  <a:txBody>
                    <a:bodyPr/>
                    <a:lstStyle/>
                    <a:p>
                      <a:r>
                        <a:rPr lang="en-AU" sz="900" b="1">
                          <a:solidFill>
                            <a:schemeClr val="bg1"/>
                          </a:solidFill>
                          <a:effectLst/>
                        </a:rPr>
                        <a:t>OR</a:t>
                      </a:r>
                    </a:p>
                  </a:txBody>
                  <a:tcPr marL="99033" marR="99033" marT="45707" marB="45707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900" b="1">
                          <a:solidFill>
                            <a:schemeClr val="bg1"/>
                          </a:solidFill>
                          <a:effectLst/>
                        </a:rPr>
                        <a:t>Oregon</a:t>
                      </a:r>
                    </a:p>
                  </a:txBody>
                  <a:tcPr marL="99033" marR="99033" marT="45707" marB="457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787089"/>
                  </a:ext>
                </a:extLst>
              </a:tr>
              <a:tr h="167141">
                <a:tc>
                  <a:txBody>
                    <a:bodyPr/>
                    <a:lstStyle/>
                    <a:p>
                      <a:r>
                        <a:rPr lang="en-AU" sz="900" b="1">
                          <a:solidFill>
                            <a:schemeClr val="bg1"/>
                          </a:solidFill>
                          <a:effectLst/>
                        </a:rPr>
                        <a:t>UT</a:t>
                      </a:r>
                    </a:p>
                  </a:txBody>
                  <a:tcPr marL="99033" marR="99033" marT="45707" marB="45707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900" b="1">
                          <a:solidFill>
                            <a:schemeClr val="bg1"/>
                          </a:solidFill>
                          <a:effectLst/>
                        </a:rPr>
                        <a:t>Utah</a:t>
                      </a:r>
                    </a:p>
                  </a:txBody>
                  <a:tcPr marL="99033" marR="99033" marT="45707" marB="457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57098"/>
                  </a:ext>
                </a:extLst>
              </a:tr>
              <a:tr h="167141">
                <a:tc>
                  <a:txBody>
                    <a:bodyPr/>
                    <a:lstStyle/>
                    <a:p>
                      <a:r>
                        <a:rPr lang="en-AU" sz="900" b="1">
                          <a:solidFill>
                            <a:schemeClr val="bg1"/>
                          </a:solidFill>
                          <a:effectLst/>
                        </a:rPr>
                        <a:t>WA</a:t>
                      </a:r>
                    </a:p>
                  </a:txBody>
                  <a:tcPr marL="99033" marR="99033" marT="45707" marB="45707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900" b="1">
                          <a:solidFill>
                            <a:schemeClr val="bg1"/>
                          </a:solidFill>
                          <a:effectLst/>
                        </a:rPr>
                        <a:t>Washington</a:t>
                      </a:r>
                    </a:p>
                  </a:txBody>
                  <a:tcPr marL="99033" marR="99033" marT="45707" marB="457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746200"/>
                  </a:ext>
                </a:extLst>
              </a:tr>
              <a:tr h="167141">
                <a:tc>
                  <a:txBody>
                    <a:bodyPr/>
                    <a:lstStyle/>
                    <a:p>
                      <a:r>
                        <a:rPr lang="en-AU" sz="900" b="1" dirty="0">
                          <a:solidFill>
                            <a:schemeClr val="bg1"/>
                          </a:solidFill>
                          <a:effectLst/>
                        </a:rPr>
                        <a:t>WY</a:t>
                      </a:r>
                    </a:p>
                  </a:txBody>
                  <a:tcPr marL="99033" marR="99033" marT="45707" marB="45707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900" b="1" dirty="0">
                          <a:solidFill>
                            <a:schemeClr val="bg1"/>
                          </a:solidFill>
                          <a:effectLst/>
                        </a:rPr>
                        <a:t>Wyoming</a:t>
                      </a:r>
                    </a:p>
                  </a:txBody>
                  <a:tcPr marL="99033" marR="99033" marT="45707" marB="457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973823"/>
                  </a:ext>
                </a:extLst>
              </a:tr>
            </a:tbl>
          </a:graphicData>
        </a:graphic>
      </p:graphicFrame>
      <p:sp>
        <p:nvSpPr>
          <p:cNvPr id="28" name="Oval 27">
            <a:extLst>
              <a:ext uri="{FF2B5EF4-FFF2-40B4-BE49-F238E27FC236}">
                <a16:creationId xmlns:a16="http://schemas.microsoft.com/office/drawing/2014/main" id="{E7EB6608-B7B2-C9AB-F7F7-FF0319930DC8}"/>
              </a:ext>
            </a:extLst>
          </p:cNvPr>
          <p:cNvSpPr/>
          <p:nvPr/>
        </p:nvSpPr>
        <p:spPr>
          <a:xfrm rot="464844">
            <a:off x="4152724" y="1992443"/>
            <a:ext cx="801864" cy="32200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59FC5948-EAB3-3C2F-78B3-EBE2D9FA1803}"/>
              </a:ext>
            </a:extLst>
          </p:cNvPr>
          <p:cNvCxnSpPr>
            <a:cxnSpLocks/>
            <a:stCxn id="27" idx="0"/>
            <a:endCxn id="28" idx="4"/>
          </p:cNvCxnSpPr>
          <p:nvPr/>
        </p:nvCxnSpPr>
        <p:spPr>
          <a:xfrm rot="5400000" flipH="1" flipV="1">
            <a:off x="2339398" y="1346052"/>
            <a:ext cx="1225624" cy="3159483"/>
          </a:xfrm>
          <a:prstGeom prst="curvedConnector3">
            <a:avLst>
              <a:gd name="adj1" fmla="val 1684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7CFA29A8-CFFB-9643-942D-F610F4566546}"/>
              </a:ext>
            </a:extLst>
          </p:cNvPr>
          <p:cNvCxnSpPr>
            <a:cxnSpLocks/>
            <a:stCxn id="21" idx="3"/>
            <a:endCxn id="23" idx="0"/>
          </p:cNvCxnSpPr>
          <p:nvPr/>
        </p:nvCxnSpPr>
        <p:spPr>
          <a:xfrm>
            <a:off x="2496129" y="1643178"/>
            <a:ext cx="3848779" cy="444230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097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A07863C-18BF-8BC9-B881-022E5991A5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2F106C-D8F2-7518-C041-DABE77DC6B02}"/>
              </a:ext>
            </a:extLst>
          </p:cNvPr>
          <p:cNvGrpSpPr/>
          <p:nvPr/>
        </p:nvGrpSpPr>
        <p:grpSpPr>
          <a:xfrm>
            <a:off x="728537" y="2171265"/>
            <a:ext cx="10470671" cy="3650944"/>
            <a:chOff x="232881" y="2171265"/>
            <a:chExt cx="10470671" cy="365094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A3B61A7-1147-7876-416B-DDBC5B9A7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881" y="2427005"/>
              <a:ext cx="4973350" cy="3139465"/>
            </a:xfrm>
            <a:prstGeom prst="rect">
              <a:avLst/>
            </a:prstGeom>
            <a:ln w="889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F5F6A4D-82A2-1045-6CFB-6AEA1DBE3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5771" y="2171265"/>
              <a:ext cx="3717781" cy="3650944"/>
            </a:xfrm>
            <a:prstGeom prst="rect">
              <a:avLst/>
            </a:prstGeom>
            <a:ln w="889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3D88B4E6-EA4F-322E-6EAB-0E958243B5A6}"/>
                </a:ext>
              </a:extLst>
            </p:cNvPr>
            <p:cNvSpPr/>
            <p:nvPr/>
          </p:nvSpPr>
          <p:spPr>
            <a:xfrm>
              <a:off x="5657316" y="3429000"/>
              <a:ext cx="877368" cy="922944"/>
            </a:xfrm>
            <a:prstGeom prst="rightArrow">
              <a:avLst/>
            </a:prstGeom>
            <a:solidFill>
              <a:schemeClr val="dk1">
                <a:alpha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9" name="Title 18">
            <a:extLst>
              <a:ext uri="{FF2B5EF4-FFF2-40B4-BE49-F238E27FC236}">
                <a16:creationId xmlns:a16="http://schemas.microsoft.com/office/drawing/2014/main" id="{7583806A-B459-3AB0-1105-86686F8B4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16" y="388937"/>
            <a:ext cx="11140511" cy="1325563"/>
          </a:xfrm>
        </p:spPr>
        <p:txBody>
          <a:bodyPr>
            <a:normAutofit/>
          </a:bodyPr>
          <a:lstStyle/>
          <a:p>
            <a:pPr algn="ctr"/>
            <a:r>
              <a:rPr lang="en-AU" sz="4000" b="1" dirty="0">
                <a:latin typeface="+mn-lt"/>
                <a:ea typeface="Verdana" panose="020B0604030504040204" pitchFamily="34" charset="0"/>
              </a:rPr>
              <a:t>IRAW Dataset</a:t>
            </a:r>
            <a:br>
              <a:rPr lang="en-AU" sz="4000" b="1" dirty="0">
                <a:latin typeface="+mn-lt"/>
                <a:ea typeface="Verdana" panose="020B0604030504040204" pitchFamily="34" charset="0"/>
              </a:rPr>
            </a:br>
            <a:r>
              <a:rPr lang="en-AU" sz="4000" b="1" dirty="0">
                <a:latin typeface="+mn-lt"/>
                <a:ea typeface="Verdana" panose="020B0604030504040204" pitchFamily="34" charset="0"/>
              </a:rPr>
              <a:t>(Raw, All Metro Homes, Weekly)</a:t>
            </a:r>
          </a:p>
        </p:txBody>
      </p:sp>
    </p:spTree>
    <p:extLst>
      <p:ext uri="{BB962C8B-B14F-4D97-AF65-F5344CB8AC3E}">
        <p14:creationId xmlns:p14="http://schemas.microsoft.com/office/powerpoint/2010/main" val="413697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9DA938-3B69-FCAB-9702-E1D4FE94CA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068B0C-0BE6-244C-0D73-88BCA20CE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5" y="663422"/>
            <a:ext cx="11062309" cy="55311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5641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2F8F82-E27E-56E0-A1A8-F857112434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21BA2D9-62E2-5B7E-08E1-A09BE77F7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5" y="663422"/>
            <a:ext cx="11062309" cy="55311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078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5C43D9-3703-8063-9BD2-D42F4C12561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21BA2D9-62E2-5B7E-08E1-A09BE77F7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845" y="663422"/>
            <a:ext cx="11062309" cy="55311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2639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9C6853-EDB7-C522-DB2A-EC6072A1F2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21BA2D9-62E2-5B7E-08E1-A09BE77F7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845" y="663422"/>
            <a:ext cx="11062308" cy="55311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1967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9E59A52-8EA9-82AA-F64E-9C7410CBC35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02A07D-6FA2-58E0-9A76-C333ACD11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008" y="6243775"/>
            <a:ext cx="3133180" cy="761017"/>
          </a:xfrm>
        </p:spPr>
        <p:txBody>
          <a:bodyPr>
            <a:noAutofit/>
          </a:bodyPr>
          <a:lstStyle/>
          <a:p>
            <a:pPr algn="ctr"/>
            <a:r>
              <a:rPr lang="en-AU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ANOVA Test Results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1BB668C-35FC-16C7-48E4-9013C38C9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6" y="507834"/>
            <a:ext cx="4827550" cy="241377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663458B-15B5-2A43-E6D9-907BDABED329}"/>
              </a:ext>
            </a:extLst>
          </p:cNvPr>
          <p:cNvSpPr txBox="1">
            <a:spLocks/>
          </p:cNvSpPr>
          <p:nvPr/>
        </p:nvSpPr>
        <p:spPr>
          <a:xfrm>
            <a:off x="10508479" y="6327023"/>
            <a:ext cx="1683521" cy="589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l-G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α</a:t>
            </a:r>
            <a:r>
              <a:rPr lang="en-AU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= 0.05</a:t>
            </a:r>
            <a:endParaRPr lang="en-AU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EB73C-E05E-3694-A38D-B31CB5C364B6}"/>
              </a:ext>
            </a:extLst>
          </p:cNvPr>
          <p:cNvSpPr txBox="1"/>
          <p:nvPr/>
        </p:nvSpPr>
        <p:spPr>
          <a:xfrm>
            <a:off x="875120" y="2921609"/>
            <a:ext cx="34161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p-value = 0.008943123143410924</a:t>
            </a:r>
          </a:p>
          <a:p>
            <a:pPr algn="ctr"/>
            <a:r>
              <a:rPr lang="en-AU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[ </a:t>
            </a:r>
            <a:r>
              <a:rPr lang="en-AU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REJECT</a:t>
            </a:r>
            <a:r>
              <a:rPr lang="en-AU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 Null Hypothesis (H</a:t>
            </a:r>
            <a:r>
              <a:rPr lang="en-AU" sz="11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0</a:t>
            </a:r>
            <a:r>
              <a:rPr lang="en-AU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) ]</a:t>
            </a:r>
            <a:endParaRPr lang="en-A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A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96C5C02A-6932-1243-CD67-C2CF8A536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5014" y="507834"/>
            <a:ext cx="4827550" cy="24137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F9E28D-D1A3-A4BD-566B-7603628438DB}"/>
              </a:ext>
            </a:extLst>
          </p:cNvPr>
          <p:cNvSpPr txBox="1"/>
          <p:nvPr/>
        </p:nvSpPr>
        <p:spPr>
          <a:xfrm>
            <a:off x="7900698" y="2921609"/>
            <a:ext cx="34821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p-value = 0.0006887615533247862 [ </a:t>
            </a:r>
            <a:r>
              <a:rPr lang="en-AU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REJECT</a:t>
            </a:r>
            <a:r>
              <a:rPr lang="en-AU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 Null Hypothesis (H</a:t>
            </a:r>
            <a:r>
              <a:rPr lang="en-AU" sz="11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0</a:t>
            </a:r>
            <a:r>
              <a:rPr lang="en-AU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) ]</a:t>
            </a:r>
            <a:endParaRPr lang="en-A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A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B968F04E-BF78-90C9-06E8-782A80B20D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82225" y="3645727"/>
            <a:ext cx="4827550" cy="24137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BB330A-D755-F0E3-5A43-CD1DE5D2D918}"/>
              </a:ext>
            </a:extLst>
          </p:cNvPr>
          <p:cNvSpPr txBox="1"/>
          <p:nvPr/>
        </p:nvSpPr>
        <p:spPr>
          <a:xfrm>
            <a:off x="4231949" y="6133882"/>
            <a:ext cx="34821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p-value = 6.692988590780285e-06 [ </a:t>
            </a:r>
            <a:r>
              <a:rPr lang="en-AU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REJECT</a:t>
            </a:r>
            <a:r>
              <a:rPr lang="en-AU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 Null Hypothesis (H</a:t>
            </a:r>
            <a:r>
              <a:rPr lang="en-AU" sz="11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0</a:t>
            </a:r>
            <a:r>
              <a:rPr lang="en-AU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) ]</a:t>
            </a:r>
            <a:endParaRPr lang="en-A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A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5633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Words>273</Words>
  <Application>Microsoft Office PowerPoint</Application>
  <PresentationFormat>Widescreen</PresentationFormat>
  <Paragraphs>130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Google Sans</vt:lpstr>
      <vt:lpstr>Verdana</vt:lpstr>
      <vt:lpstr>Office Theme</vt:lpstr>
      <vt:lpstr>PowerPoint Presentation</vt:lpstr>
      <vt:lpstr>PowerPoint Presentation</vt:lpstr>
      <vt:lpstr>PowerPoint Presentation</vt:lpstr>
      <vt:lpstr>IRAW Dataset (Raw, All Metro Homes, Weekly)</vt:lpstr>
      <vt:lpstr>PowerPoint Presentation</vt:lpstr>
      <vt:lpstr>PowerPoint Presentation</vt:lpstr>
      <vt:lpstr>PowerPoint Presentation</vt:lpstr>
      <vt:lpstr>PowerPoint Presentation</vt:lpstr>
      <vt:lpstr>ANOVA Test Results</vt:lpstr>
      <vt:lpstr>ANOVA Test Results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Wassim Mokhtar</dc:creator>
  <cp:lastModifiedBy>Wassim Mokhtar</cp:lastModifiedBy>
  <cp:revision>9</cp:revision>
  <dcterms:created xsi:type="dcterms:W3CDTF">2023-10-19T03:48:01Z</dcterms:created>
  <dcterms:modified xsi:type="dcterms:W3CDTF">2023-10-19T06:57:15Z</dcterms:modified>
</cp:coreProperties>
</file>