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tha Jayaraman" userId="718ee1b8fee4392c" providerId="LiveId" clId="{DC719D54-960D-41FA-9B68-6E760BA840E8}"/>
    <pc:docChg chg="custSel modSld">
      <pc:chgData name="sujatha Jayaraman" userId="718ee1b8fee4392c" providerId="LiveId" clId="{DC719D54-960D-41FA-9B68-6E760BA840E8}" dt="2023-12-29T22:32:24.544" v="9" actId="6549"/>
      <pc:docMkLst>
        <pc:docMk/>
      </pc:docMkLst>
      <pc:sldChg chg="modSp mod">
        <pc:chgData name="sujatha Jayaraman" userId="718ee1b8fee4392c" providerId="LiveId" clId="{DC719D54-960D-41FA-9B68-6E760BA840E8}" dt="2023-12-29T22:32:24.544" v="9" actId="6549"/>
        <pc:sldMkLst>
          <pc:docMk/>
          <pc:sldMk cId="2167300787" sldId="256"/>
        </pc:sldMkLst>
        <pc:spChg chg="mod">
          <ac:chgData name="sujatha Jayaraman" userId="718ee1b8fee4392c" providerId="LiveId" clId="{DC719D54-960D-41FA-9B68-6E760BA840E8}" dt="2023-12-29T22:32:24.544" v="9" actId="6549"/>
          <ac:spMkLst>
            <pc:docMk/>
            <pc:sldMk cId="2167300787" sldId="256"/>
            <ac:spMk id="2" creationId="{84556384-E6D4-4924-92A1-93A9BB557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E31A-0FFF-0906-3C72-45B2CD2A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3CFD4-3EC7-364E-4466-F9436182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AE9E-E3B8-6013-C631-C3A14CC6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4A7E-5E25-F636-F485-93A97A8A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8E41-A0F1-26AB-9FAF-D8DF7D73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278D-EED6-233B-F553-D37BD375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BBCBF-D7AD-58CC-E980-7C3DB0F1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820B-93A9-F851-10A0-70463345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F9BC-2629-DDE2-C742-1DDBAD91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69AE-815E-719D-08D3-36657BBB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E3C5F-4ACC-30C4-A5A5-4718E7C3B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F1589-F133-C29E-EA21-827967483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9750-4ADF-E1C1-FF79-5AB55EC1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B11-0B90-4654-E572-DE2B00B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5E36-B1A8-6140-8A47-5076469A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6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5EBA-840A-E038-0E49-401D9BD5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1622-97C6-FCAE-62E6-D1B7B4F3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759-2873-0C8E-D3DF-59391C29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4B3B-A657-DE5F-E15D-D7B4D51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40B2-2836-3400-2900-04AA0802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5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FB9-C0E0-8331-92C5-75DF9C05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43D5-C155-AF4E-42B4-CF8A7377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DBAC-92E7-FDF9-59C9-C350B2A2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F5B0-34A1-163F-DB07-CFFE707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1E8-222A-35FE-C160-3A3D46D6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5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5079-94E6-9C0D-B8D2-3CF4E10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657E-E8A5-E519-6058-828BAAE22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C7CF3-5A68-27C4-545A-9D5CD38D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BA43-D076-7586-71A6-8C5A84A4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FB86C-66A0-7E40-9399-14DCBB10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10011-0A61-34B3-D573-0AEB1DD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9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946-0922-5EC2-B9F5-659054E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045B-CE29-3B28-123C-BBF9A0C5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81419-2D13-DB93-C656-D62E26532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4E2D-3BDF-CDC8-B020-FD4D3C4C1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7D1BC-1B02-4968-D80D-0AF39AD4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DB720-DC90-0671-AEDC-12B85FD0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E9A36-4845-F867-1D53-59A7516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8AA42-4776-7BA3-6BC9-49BA950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5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3524-63EF-6E95-C068-B7FBF8D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7CAD3-DBC2-0C6A-A0DF-2F637623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364A-5087-839D-C9E0-5A4F56A9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CC3C3-0313-1369-C63F-F7D2D15E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F5903-50E2-9E52-D0A2-5A7A83DA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CAC21-6C02-26B1-244C-C42BACD8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4D60-8DE2-18ED-5BD8-49DE5FA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9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6CD4-51CF-7E1B-F00A-00F0392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139-E964-78C0-4E3B-A320246D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A68F6-86A5-8F29-9C29-4EA60234D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6F55-E4C7-4059-E39F-3FDCA73C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4B91A-5489-509E-2487-03764A6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68D1-9DF0-7B42-F348-82B75BBC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21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4DA6-5399-7FBD-26D0-D08B9363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B6650-4014-7D81-B096-EA2E66CC5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2BC70-D90A-B3B6-CC69-8AA74477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CCEB-9F2A-0FAE-AF87-0E7F1475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7B74E-064E-C215-D1EC-A8DEDC37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C4B6-6C0B-4A5C-096A-C475C92D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2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78BDD-89E0-6C56-0528-EE4C589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A874-C5DE-9AA5-DD06-7355CF20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A106-4427-1218-EBEB-C8024330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BD35-D9B0-44EE-B380-05458B070A5E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2AF8-428E-DBF1-6814-7B175909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26D6-D8B6-C340-B44E-C99B803E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018D-B093-4237-877E-B0C3AF6B8C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0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6384-E6D4-4924-92A1-93A9BB55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481" y="597032"/>
            <a:ext cx="6089117" cy="2899899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>
                <a:solidFill>
                  <a:srgbClr val="FFFFFF"/>
                </a:solidFill>
              </a:rPr>
              <a:t>Stock Analysis</a:t>
            </a:r>
            <a:br>
              <a:rPr lang="en-AU" sz="4800" dirty="0">
                <a:solidFill>
                  <a:srgbClr val="FFFFFF"/>
                </a:solidFill>
              </a:rPr>
            </a:br>
            <a:br>
              <a:rPr lang="en-AU" sz="4800" dirty="0">
                <a:solidFill>
                  <a:srgbClr val="FFFFFF"/>
                </a:solidFill>
              </a:rPr>
            </a:br>
            <a:endParaRPr lang="en-AU" sz="4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DE8C-023E-FDA1-8901-E575B1DE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AU" dirty="0">
                <a:solidFill>
                  <a:srgbClr val="FFFFFF"/>
                </a:solidFill>
              </a:rPr>
              <a:t>Fundamental Analysis</a:t>
            </a:r>
          </a:p>
          <a:p>
            <a:pPr algn="l"/>
            <a:r>
              <a:rPr lang="en-AU" dirty="0">
                <a:solidFill>
                  <a:srgbClr val="FFFFFF"/>
                </a:solidFill>
              </a:rPr>
              <a:t>Technical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D99B3-B58A-8C51-2148-9E4338B99363}"/>
              </a:ext>
            </a:extLst>
          </p:cNvPr>
          <p:cNvSpPr txBox="1"/>
          <p:nvPr/>
        </p:nvSpPr>
        <p:spPr>
          <a:xfrm>
            <a:off x="8239442" y="597032"/>
            <a:ext cx="2840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Fundamental Analysis </a:t>
            </a:r>
            <a:r>
              <a:rPr lang="en-AU" dirty="0"/>
              <a:t>: Data from Sources</a:t>
            </a:r>
          </a:p>
          <a:p>
            <a:r>
              <a:rPr lang="en-AU" i="1" dirty="0"/>
              <a:t>Metrics: Financial statement – balance sheet, income statement, cash flow statement, foot notes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6916A-0CD9-5803-CB75-5B52531CD438}"/>
              </a:ext>
            </a:extLst>
          </p:cNvPr>
          <p:cNvSpPr txBox="1"/>
          <p:nvPr/>
        </p:nvSpPr>
        <p:spPr>
          <a:xfrm>
            <a:off x="8117846" y="3361934"/>
            <a:ext cx="3499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Technical Analysis :</a:t>
            </a:r>
          </a:p>
          <a:p>
            <a:r>
              <a:rPr lang="en-AU" dirty="0"/>
              <a:t>Past and present price action </a:t>
            </a:r>
          </a:p>
          <a:p>
            <a:r>
              <a:rPr lang="en-AU" dirty="0"/>
              <a:t>Analyse the financial market as a</a:t>
            </a:r>
          </a:p>
          <a:p>
            <a:r>
              <a:rPr lang="en-AU" dirty="0"/>
              <a:t> whole</a:t>
            </a:r>
          </a:p>
          <a:p>
            <a:r>
              <a:rPr lang="en-AU" dirty="0"/>
              <a:t>- price &amp; volume, demand &amp; supply</a:t>
            </a:r>
          </a:p>
          <a:p>
            <a:r>
              <a:rPr lang="en-AU" dirty="0"/>
              <a:t>E.g. Using a chart</a:t>
            </a:r>
          </a:p>
        </p:txBody>
      </p:sp>
    </p:spTree>
    <p:extLst>
      <p:ext uri="{BB962C8B-B14F-4D97-AF65-F5344CB8AC3E}">
        <p14:creationId xmlns:p14="http://schemas.microsoft.com/office/powerpoint/2010/main" val="21673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CDCF-7FE1-509D-1471-CD7A1CE3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58223" cy="523396"/>
          </a:xfrm>
        </p:spPr>
        <p:txBody>
          <a:bodyPr>
            <a:normAutofit fontScale="90000"/>
          </a:bodyPr>
          <a:lstStyle/>
          <a:p>
            <a:r>
              <a:rPr lang="en-AU" dirty="0"/>
              <a:t>Amazon – Trend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C65A9-8B08-87A3-18CB-E3A86DC2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1098425"/>
            <a:ext cx="2006703" cy="486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832FF4-CE5B-C3C7-FAD8-C6E34CF9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1098425"/>
            <a:ext cx="3908758" cy="2609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6938-58DF-ABB8-2882-3EC8BCB8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91" y="1194133"/>
            <a:ext cx="4760448" cy="2418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B1178-FABD-3797-CB2E-617237A69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358" y="3829585"/>
            <a:ext cx="3841320" cy="2491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0CF6E-2082-A9D1-CC95-559772B49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791" y="3918303"/>
            <a:ext cx="4665929" cy="24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E4F3-5297-169D-3703-DDD64D9F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06" y="235608"/>
            <a:ext cx="10263996" cy="687298"/>
          </a:xfrm>
        </p:spPr>
        <p:txBody>
          <a:bodyPr>
            <a:normAutofit fontScale="90000"/>
          </a:bodyPr>
          <a:lstStyle/>
          <a:p>
            <a:r>
              <a:rPr lang="en-AU" dirty="0"/>
              <a:t>Woolworths – Trend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3029A-6EA4-092E-EDE0-E2E5697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6" y="1052424"/>
            <a:ext cx="2082907" cy="522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2674D-42AF-4F18-8DB0-E29888F1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872260"/>
            <a:ext cx="4785360" cy="3054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9DF15-B8AC-727A-25E1-3A12E7431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12" y="3876100"/>
            <a:ext cx="4470815" cy="2746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8133-5CA2-6C1C-E179-B727D5680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27" y="4215388"/>
            <a:ext cx="4261462" cy="2185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8E3A4-D076-14D4-690D-1DB3F45DC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727" y="1391920"/>
            <a:ext cx="4326675" cy="22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Stock Analysis  </vt:lpstr>
      <vt:lpstr>Amazon – Trend Analysis</vt:lpstr>
      <vt:lpstr>Woolworths – Trend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sujatha Jayaraman</dc:creator>
  <cp:lastModifiedBy>sujatha Jayaraman</cp:lastModifiedBy>
  <cp:revision>1</cp:revision>
  <dcterms:created xsi:type="dcterms:W3CDTF">2023-12-27T20:34:55Z</dcterms:created>
  <dcterms:modified xsi:type="dcterms:W3CDTF">2023-12-29T22:32:30Z</dcterms:modified>
</cp:coreProperties>
</file>