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8"/>
  </p:notesMasterIdLst>
  <p:sldIdLst>
    <p:sldId id="3825" r:id="rId5"/>
    <p:sldId id="3843" r:id="rId6"/>
    <p:sldId id="382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12/29/2023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19/10/2023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Group 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19/10/2023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Group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7528" y="640080"/>
            <a:ext cx="6592824" cy="23865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Stock Price Visualization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3139440"/>
            <a:ext cx="6592824" cy="30784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Group 1 </a:t>
            </a:r>
          </a:p>
          <a:p>
            <a:r>
              <a:rPr lang="en-US" dirty="0">
                <a:solidFill>
                  <a:srgbClr val="FFFFFF"/>
                </a:solidFill>
              </a:rPr>
              <a:t>Jun Leng Tan,</a:t>
            </a:r>
          </a:p>
          <a:p>
            <a:r>
              <a:rPr lang="en-US" dirty="0">
                <a:solidFill>
                  <a:srgbClr val="FFFFFF"/>
                </a:solidFill>
              </a:rPr>
              <a:t>Rohit </a:t>
            </a:r>
            <a:r>
              <a:rPr lang="en-US" dirty="0" err="1">
                <a:solidFill>
                  <a:srgbClr val="FFFFFF"/>
                </a:solidFill>
              </a:rPr>
              <a:t>Asopa</a:t>
            </a:r>
            <a:r>
              <a:rPr lang="en-US">
                <a:solidFill>
                  <a:srgbClr val="FFFFFF"/>
                </a:solidFill>
              </a:rPr>
              <a:t>,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 Ammar </a:t>
            </a:r>
            <a:r>
              <a:rPr lang="en-US" dirty="0" err="1">
                <a:solidFill>
                  <a:srgbClr val="FFFFFF"/>
                </a:solidFill>
              </a:rPr>
              <a:t>Bashoeb</a:t>
            </a:r>
            <a:r>
              <a:rPr lang="en-US" dirty="0">
                <a:solidFill>
                  <a:srgbClr val="FFFFFF"/>
                </a:solidFill>
              </a:rPr>
              <a:t>,  </a:t>
            </a:r>
          </a:p>
          <a:p>
            <a:r>
              <a:rPr lang="en-US" dirty="0">
                <a:solidFill>
                  <a:srgbClr val="FFFFFF"/>
                </a:solidFill>
              </a:rPr>
              <a:t>Sujatha,</a:t>
            </a:r>
          </a:p>
          <a:p>
            <a:r>
              <a:rPr lang="en-US" dirty="0" err="1">
                <a:solidFill>
                  <a:srgbClr val="FFFFFF"/>
                </a:solidFill>
              </a:rPr>
              <a:t>Ekjyot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920" y="1527048"/>
            <a:ext cx="6736080" cy="393192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Demo - Jun</a:t>
            </a:r>
          </a:p>
          <a:p>
            <a:pPr marL="0" indent="0">
              <a:buNone/>
            </a:pPr>
            <a:r>
              <a:rPr lang="en-US" sz="2400" b="1" dirty="0"/>
              <a:t>Stock Price comparison - Rohit </a:t>
            </a:r>
          </a:p>
          <a:p>
            <a:pPr marL="0" indent="0">
              <a:buNone/>
            </a:pPr>
            <a:r>
              <a:rPr lang="en-US" sz="2400" b="1" dirty="0"/>
              <a:t>Pre and post covid trading volume - Ammar</a:t>
            </a:r>
          </a:p>
          <a:p>
            <a:pPr marL="0" indent="0">
              <a:buNone/>
            </a:pPr>
            <a:r>
              <a:rPr lang="en-US" sz="2400" b="1" dirty="0"/>
              <a:t>When to buy a stock – Sujatha</a:t>
            </a:r>
          </a:p>
          <a:p>
            <a:pPr marL="0" indent="0">
              <a:buNone/>
            </a:pPr>
            <a:r>
              <a:rPr lang="en-US" sz="2400" b="1" dirty="0"/>
              <a:t>Lines of Support and Resistance - </a:t>
            </a:r>
            <a:r>
              <a:rPr lang="en-US" sz="2400" b="1" dirty="0" err="1"/>
              <a:t>Ekjyot</a:t>
            </a:r>
            <a:endParaRPr lang="en-US" sz="24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19/10/2023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Group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71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920" y="1527048"/>
            <a:ext cx="6715760" cy="393192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Demo - Jun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Stock Price comparison - Rohit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Pre and post covid trading volume - Ammar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When to buy a stock – Sujatha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Lines of Support and Resistance -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Ekjyot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19/10/2023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dirty="0"/>
              <a:t>Group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{3F4117C5-C38E-447F-A9ED-F25ACB50CD73}tf78504181_win32</Template>
  <TotalTime>66</TotalTime>
  <Words>90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Calibri</vt:lpstr>
      <vt:lpstr>Tw Cen MT</vt:lpstr>
      <vt:lpstr>ShapesVTI</vt:lpstr>
      <vt:lpstr>Stock Price Visualization</vt:lpstr>
      <vt:lpstr>Agenda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Median House Price Change In Various Cities Over Time</dc:title>
  <dc:creator>Bill Leang</dc:creator>
  <cp:lastModifiedBy>Bill Leang</cp:lastModifiedBy>
  <cp:revision>7</cp:revision>
  <dcterms:created xsi:type="dcterms:W3CDTF">2023-10-19T05:52:19Z</dcterms:created>
  <dcterms:modified xsi:type="dcterms:W3CDTF">2023-12-29T11:00:06Z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