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25D54-7851-401D-B9EF-07E772577048}" v="2" dt="2023-12-29T22:04:35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Asopa" userId="2befc966a29da473" providerId="LiveId" clId="{4DC25D54-7851-401D-B9EF-07E772577048}"/>
    <pc:docChg chg="custSel addSld modSld">
      <pc:chgData name="Rohit Asopa" userId="2befc966a29da473" providerId="LiveId" clId="{4DC25D54-7851-401D-B9EF-07E772577048}" dt="2023-12-29T22:04:35.304" v="490"/>
      <pc:docMkLst>
        <pc:docMk/>
      </pc:docMkLst>
      <pc:sldChg chg="modSp mod">
        <pc:chgData name="Rohit Asopa" userId="2befc966a29da473" providerId="LiveId" clId="{4DC25D54-7851-401D-B9EF-07E772577048}" dt="2023-12-29T22:01:35.591" v="370" actId="20577"/>
        <pc:sldMkLst>
          <pc:docMk/>
          <pc:sldMk cId="1088176670" sldId="256"/>
        </pc:sldMkLst>
        <pc:spChg chg="mod">
          <ac:chgData name="Rohit Asopa" userId="2befc966a29da473" providerId="LiveId" clId="{4DC25D54-7851-401D-B9EF-07E772577048}" dt="2023-12-29T22:01:35.591" v="370" actId="20577"/>
          <ac:spMkLst>
            <pc:docMk/>
            <pc:sldMk cId="1088176670" sldId="256"/>
            <ac:spMk id="2" creationId="{F3D8413F-CE7A-9AF7-EE59-2E8B811A6043}"/>
          </ac:spMkLst>
        </pc:spChg>
      </pc:sldChg>
      <pc:sldChg chg="modSp new mod setBg">
        <pc:chgData name="Rohit Asopa" userId="2befc966a29da473" providerId="LiveId" clId="{4DC25D54-7851-401D-B9EF-07E772577048}" dt="2023-12-29T22:04:35.304" v="490"/>
        <pc:sldMkLst>
          <pc:docMk/>
          <pc:sldMk cId="3920142561" sldId="260"/>
        </pc:sldMkLst>
        <pc:spChg chg="mod">
          <ac:chgData name="Rohit Asopa" userId="2befc966a29da473" providerId="LiveId" clId="{4DC25D54-7851-401D-B9EF-07E772577048}" dt="2023-12-29T21:57:55.748" v="28" actId="122"/>
          <ac:spMkLst>
            <pc:docMk/>
            <pc:sldMk cId="3920142561" sldId="260"/>
            <ac:spMk id="2" creationId="{833E644B-2507-D40B-4AFF-217572ECBB30}"/>
          </ac:spMkLst>
        </pc:spChg>
        <pc:spChg chg="mod">
          <ac:chgData name="Rohit Asopa" userId="2befc966a29da473" providerId="LiveId" clId="{4DC25D54-7851-401D-B9EF-07E772577048}" dt="2023-12-29T22:00:35.231" v="289" actId="20577"/>
          <ac:spMkLst>
            <pc:docMk/>
            <pc:sldMk cId="3920142561" sldId="260"/>
            <ac:spMk id="3" creationId="{19AA2DBE-B269-C7C3-6B47-AD5B7169DF73}"/>
          </ac:spMkLst>
        </pc:spChg>
      </pc:sldChg>
      <pc:sldChg chg="delSp modSp new mod setBg">
        <pc:chgData name="Rohit Asopa" userId="2befc966a29da473" providerId="LiveId" clId="{4DC25D54-7851-401D-B9EF-07E772577048}" dt="2023-12-29T22:04:24.842" v="489"/>
        <pc:sldMkLst>
          <pc:docMk/>
          <pc:sldMk cId="2996456902" sldId="261"/>
        </pc:sldMkLst>
        <pc:spChg chg="del mod">
          <ac:chgData name="Rohit Asopa" userId="2befc966a29da473" providerId="LiveId" clId="{4DC25D54-7851-401D-B9EF-07E772577048}" dt="2023-12-29T22:02:24.666" v="482" actId="21"/>
          <ac:spMkLst>
            <pc:docMk/>
            <pc:sldMk cId="2996456902" sldId="261"/>
            <ac:spMk id="2" creationId="{F6F7B25D-3A39-2DD5-67D5-01FA9E147604}"/>
          </ac:spMkLst>
        </pc:spChg>
        <pc:spChg chg="mod">
          <ac:chgData name="Rohit Asopa" userId="2befc966a29da473" providerId="LiveId" clId="{4DC25D54-7851-401D-B9EF-07E772577048}" dt="2023-12-29T22:04:15.823" v="488" actId="255"/>
          <ac:spMkLst>
            <pc:docMk/>
            <pc:sldMk cId="2996456902" sldId="261"/>
            <ac:spMk id="3" creationId="{EBE3158E-D2EF-E9DE-5F58-89584DE807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EF74-A9AA-55F4-1260-CF04E7A6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E7AF7-1AB7-DDAB-29D0-A74CE019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01A9-3B70-CC7B-AECB-D2471B51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F042-FD50-BE54-308D-94BDE0A7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1E08-E316-DC9B-5FAA-BB95E1CC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0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F522-0D78-1753-E613-55600DD6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0001F-BB4A-9814-1851-F4C1B8F5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31BA-575A-ED06-E616-276B1194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FF96-A0C8-CA45-B82C-A8F429C7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C172-9C08-6841-9ECC-49463BC2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0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5884-5BDF-0C2B-4AE5-9B72D05F1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83392-3A5E-CFAE-53E9-485913618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4607-B640-8CDF-B208-7AEA452E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BADB-79B4-0DB9-32EF-476510BF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CD4C-F646-2F4C-CDE5-6E7091C4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2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B75E-F159-DE4F-386D-CC5A3DC6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E9C4-4121-6CC8-3CC9-C2B1AD0D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0E1C-922F-EB91-BD7C-51FDBCE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E870-0CFD-79DD-CA3B-957A3C04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0A77-914F-5BB7-613D-1E8FBFED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7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917B-73A1-4CCA-3BDD-0F653756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529D9-407F-10AA-C39E-DEAC2FC5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148C-AA9C-C9E7-1B0C-6686770D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0E7F-0E53-C441-8841-BA045762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0E23-5413-2763-72BF-B70CA9C6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10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FE9D-20D9-0894-0D8F-9D370E72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A396-2F7A-8A87-B5AA-1C8A24AC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F7DBE-79DF-9B88-48B9-9124E0FC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513A8-5C74-1F98-1C80-4C485C82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87F4-F7F4-4E31-574A-882B0A90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F0F6C-B00D-3B24-6B76-11322D2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7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54EA-E50B-360C-0A8A-36F76461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C6D6-13C8-FB08-F079-84717927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39A6-0F09-A3E0-6F38-DE13BC41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0616E-2055-A21D-5C90-ADE1DFD92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5CCE1-9AAA-2C0A-2573-9AC7D623A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26703-74C8-514C-C26A-2B1771C7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19FB7-108D-A9ED-1228-7A2F810A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647B9-6D53-CFA4-CED1-8DF25104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39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13F-5ECC-7750-F607-BE3828A7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88296-2DCB-2664-F42C-8FD8D1DD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CDED7-5470-FE78-901F-360AF686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F569B-B8BA-9924-1D28-9C404512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3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23EF0-5EB6-9C53-51CE-73F8C6B1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F6873-95C5-B8BD-CFF8-96510A1E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C259A-E113-6D39-6297-4681B5DA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2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BE52-D263-03C5-53BE-A12A5D16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09B2-117D-1A60-66AC-DF5C06762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8D0BD-B8CD-D3DD-88C0-1E41336E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E803-EDE3-CC5F-8A2C-4E29B180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9100-7A71-2F4C-2ABF-AF23BC18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438ED-8F2D-640E-9502-0E8C382F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09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C4CE-13A1-00E2-699B-3617F48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A2348-E387-95D0-F7E3-12E84293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723-7F17-994E-9EF2-48144B71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53890-349E-02E2-F484-10EE49D8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3167-03D6-DDE2-7D4F-8C48EBD8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DB70-EFA4-8245-5CC6-5BC5B9F0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1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F07EF-6FF6-F7FD-60F8-1D242C40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B662A-1176-8C56-2B15-24C81637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5B8C-00B8-3650-1FE7-12A6D252F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7A1D-1989-4855-A1A3-D3543CDD5079}" type="datetimeFigureOut">
              <a:rPr lang="en-AU" smtClean="0"/>
              <a:t>30/12/2023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8003-DA68-C69A-2D4A-31A08B89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0210-4046-5BC1-73C3-5A8F21CB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601A-1314-47F4-A273-38246AC643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00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413F-CE7A-9AF7-EE59-2E8B811A6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4" y="30215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AU" dirty="0"/>
              <a:t>Comparison of Performance of Major stocks over past decade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Meta (formerly Facebook), Amazon, Apple, Netflix, Google, Microsoft</a:t>
            </a:r>
          </a:p>
        </p:txBody>
      </p:sp>
    </p:spTree>
    <p:extLst>
      <p:ext uri="{BB962C8B-B14F-4D97-AF65-F5344CB8AC3E}">
        <p14:creationId xmlns:p14="http://schemas.microsoft.com/office/powerpoint/2010/main" val="108817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485B-99D7-28BC-2980-2D8BCA43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F8071F-6B0E-27E8-44E9-3E46A0E0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" y="171975"/>
            <a:ext cx="5606330" cy="31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E726F49-448F-B9C3-959F-838F90756F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16" y="98362"/>
            <a:ext cx="5868719" cy="329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D3C632-9899-E36F-D1CC-441F1E95C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0" y="3391284"/>
            <a:ext cx="5606330" cy="31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9D15DD-74A2-3533-95AC-D73B32D9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16" y="3262795"/>
            <a:ext cx="6225204" cy="349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0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42DADA0-7D0D-264B-FE69-BE82AD52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7" y="254478"/>
            <a:ext cx="5657704" cy="31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80A08-4627-A607-FDB1-D87B2E64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83" y="17678"/>
            <a:ext cx="6079734" cy="34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74577A0-2F49-3649-164E-E60BC2AB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16" y="3316552"/>
            <a:ext cx="6079734" cy="34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158E-D2EF-E9DE-5F58-89584DE8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01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dirty="0"/>
              <a:t>Comparison of Major Australian Stocks (BHP, Woolworths) since their inception</a:t>
            </a:r>
          </a:p>
        </p:txBody>
      </p:sp>
    </p:spTree>
    <p:extLst>
      <p:ext uri="{BB962C8B-B14F-4D97-AF65-F5344CB8AC3E}">
        <p14:creationId xmlns:p14="http://schemas.microsoft.com/office/powerpoint/2010/main" val="29964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C2E42BE-73FC-B4D5-9816-F4C21BC71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0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644B-2507-D40B-4AFF-217572EC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2DBE-B269-C7C3-6B47-AD5B7169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Many other factors to determine stock performance</a:t>
            </a:r>
          </a:p>
          <a:p>
            <a:r>
              <a:rPr lang="en-AU" dirty="0"/>
              <a:t>Earnings per share</a:t>
            </a:r>
          </a:p>
          <a:p>
            <a:r>
              <a:rPr lang="en-AU" dirty="0"/>
              <a:t>Price to earnings ratio</a:t>
            </a:r>
          </a:p>
          <a:p>
            <a:r>
              <a:rPr lang="en-AU" dirty="0"/>
              <a:t>Net margins (how efficiently a company is creating profit)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14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Comparison of Performance of Major stocks over past decade  Meta (formerly Facebook), Amazon, Apple, Netflix, Google, Microsoft</vt:lpstr>
      <vt:lpstr>PowerPoint Presentation</vt:lpstr>
      <vt:lpstr>PowerPoint Presentation</vt:lpstr>
      <vt:lpstr>PowerPoint Presentation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Performance of Major stocks  Meta (formerly Facebook), Amazon, Apple, Netflix, Google, Microsoft</dc:title>
  <dc:creator>Rohit Asopa</dc:creator>
  <cp:lastModifiedBy>Rohit Asopa</cp:lastModifiedBy>
  <cp:revision>1</cp:revision>
  <dcterms:created xsi:type="dcterms:W3CDTF">2023-12-29T20:57:55Z</dcterms:created>
  <dcterms:modified xsi:type="dcterms:W3CDTF">2023-12-29T22:04:36Z</dcterms:modified>
</cp:coreProperties>
</file>