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0"/>
    <p:restoredTop sz="94684"/>
  </p:normalViewPr>
  <p:slideViewPr>
    <p:cSldViewPr snapToGrid="0" snapToObjects="1">
      <p:cViewPr varScale="1">
        <p:scale>
          <a:sx n="104" d="100"/>
          <a:sy n="104" d="100"/>
        </p:scale>
        <p:origin x="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10/16/18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20BE-55BC-5547-8D2C-7D3C16CC3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Socia</a:t>
            </a:r>
            <a:r>
              <a:rPr lang="en-US" dirty="0"/>
              <a:t> economic clustering of </a:t>
            </a:r>
            <a:r>
              <a:rPr lang="en-US" dirty="0" err="1"/>
              <a:t>european</a:t>
            </a:r>
            <a:r>
              <a:rPr lang="en-US" dirty="0"/>
              <a:t> landmarks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A298C-C334-0140-9E55-315E71205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Assessing the effect of socio-economic data on the clustering of </a:t>
            </a:r>
            <a:r>
              <a:rPr lang="en-US" dirty="0" err="1"/>
              <a:t>european</a:t>
            </a:r>
            <a:r>
              <a:rPr lang="en-US" dirty="0"/>
              <a:t> landmarks by proximity to social venue feedback.</a:t>
            </a:r>
          </a:p>
        </p:txBody>
      </p:sp>
    </p:spTree>
    <p:extLst>
      <p:ext uri="{BB962C8B-B14F-4D97-AF65-F5344CB8AC3E}">
        <p14:creationId xmlns:p14="http://schemas.microsoft.com/office/powerpoint/2010/main" val="139368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19A6-79AE-AA44-96BE-7E008C45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Introduction/</a:t>
            </a:r>
            <a:br>
              <a:rPr lang="en-US" dirty="0"/>
            </a:br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7C32A-FFE8-A749-9CBF-B3BC3F74D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Primary Goal : </a:t>
            </a:r>
            <a:r>
              <a:rPr lang="en-US" dirty="0"/>
              <a:t>Investigate the role socio-economic factors have in the development of areas around </a:t>
            </a:r>
            <a:r>
              <a:rPr lang="en-US" dirty="0" err="1"/>
              <a:t>Eurpoean</a:t>
            </a:r>
            <a:r>
              <a:rPr lang="en-US" dirty="0"/>
              <a:t> Landmarks</a:t>
            </a:r>
          </a:p>
          <a:p>
            <a:r>
              <a:rPr lang="en-US" dirty="0"/>
              <a:t>Information on the venues (price and popularity) near landmarks can be used to give a strong indicator as to the development around the landmark</a:t>
            </a:r>
          </a:p>
          <a:p>
            <a:r>
              <a:rPr lang="en-US" dirty="0"/>
              <a:t>What is less clear is the degree to which this is a property of the Landmarks in question or a factor of the socio-economics of the area in which it is located.</a:t>
            </a:r>
          </a:p>
          <a:p>
            <a:r>
              <a:rPr lang="en-US" dirty="0"/>
              <a:t>In order to give a simple but effective indication, the landmarks will be clustered twice</a:t>
            </a:r>
          </a:p>
          <a:p>
            <a:pPr lvl="1"/>
            <a:r>
              <a:rPr lang="en-US" dirty="0"/>
              <a:t>Once with just the </a:t>
            </a:r>
            <a:r>
              <a:rPr lang="en-US" dirty="0" err="1"/>
              <a:t>neighbouring</a:t>
            </a:r>
            <a:r>
              <a:rPr lang="en-US" dirty="0"/>
              <a:t> venue information</a:t>
            </a:r>
          </a:p>
          <a:p>
            <a:pPr lvl="1"/>
            <a:r>
              <a:rPr lang="en-US" dirty="0"/>
              <a:t>A second time with city socio-economic indicators included</a:t>
            </a:r>
          </a:p>
          <a:p>
            <a:r>
              <a:rPr lang="en-US" dirty="0"/>
              <a:t>The degree to which the clustering changes, will give a quick visual indicator as to the strength of the socio-economic effects.</a:t>
            </a:r>
          </a:p>
        </p:txBody>
      </p:sp>
    </p:spTree>
    <p:extLst>
      <p:ext uri="{BB962C8B-B14F-4D97-AF65-F5344CB8AC3E}">
        <p14:creationId xmlns:p14="http://schemas.microsoft.com/office/powerpoint/2010/main" val="219090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677D-9452-CC43-ADF4-C7638565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51A18-36EF-3244-8E44-261203BA4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Landmarks located throughout Europe</a:t>
            </a:r>
          </a:p>
          <a:p>
            <a:pPr lvl="1"/>
            <a:r>
              <a:rPr lang="en-US" dirty="0"/>
              <a:t>Manually selected assembled into an appropriate csv to ensure that all are located in a major city, as this in turn ensures -</a:t>
            </a:r>
          </a:p>
          <a:p>
            <a:pPr marL="1303020" lvl="2" indent="-342900">
              <a:buFont typeface="+mj-lt"/>
              <a:buAutoNum type="arabicPeriod"/>
            </a:pPr>
            <a:r>
              <a:rPr lang="en-US" dirty="0"/>
              <a:t>Socio-economic data is likely to be available</a:t>
            </a:r>
          </a:p>
          <a:p>
            <a:pPr marL="1303020" lvl="2" indent="-342900">
              <a:buFont typeface="+mj-lt"/>
              <a:buAutoNum type="arabicPeriod"/>
            </a:pPr>
            <a:r>
              <a:rPr lang="en-US" dirty="0" err="1"/>
              <a:t>FourSquare</a:t>
            </a:r>
            <a:r>
              <a:rPr lang="en-US" dirty="0"/>
              <a:t> venue information is likely to be available</a:t>
            </a:r>
          </a:p>
          <a:p>
            <a:r>
              <a:rPr lang="en-US" dirty="0"/>
              <a:t>Venue information via </a:t>
            </a:r>
            <a:r>
              <a:rPr lang="en-US" dirty="0" err="1"/>
              <a:t>FourSquare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Venues close to landmarks</a:t>
            </a:r>
          </a:p>
          <a:p>
            <a:pPr lvl="1"/>
            <a:r>
              <a:rPr lang="en-US" dirty="0"/>
              <a:t>Price attribute of these venues (this will be the initial clustering feature)</a:t>
            </a:r>
          </a:p>
          <a:p>
            <a:r>
              <a:rPr lang="en-US" dirty="0"/>
              <a:t>Socio-economic information </a:t>
            </a:r>
          </a:p>
          <a:p>
            <a:pPr lvl="1"/>
            <a:r>
              <a:rPr lang="en-US" dirty="0"/>
              <a:t>Many data sets available from http://</a:t>
            </a:r>
            <a:r>
              <a:rPr lang="en-US" dirty="0" err="1"/>
              <a:t>data.europa.eu</a:t>
            </a:r>
            <a:endParaRPr lang="en-US" dirty="0"/>
          </a:p>
          <a:p>
            <a:pPr lvl="1"/>
            <a:r>
              <a:rPr lang="en-US" dirty="0"/>
              <a:t>These are often incomplete so analysis and normalization will be required</a:t>
            </a:r>
          </a:p>
          <a:p>
            <a:r>
              <a:rPr lang="en-US" dirty="0"/>
              <a:t>City code mapper</a:t>
            </a:r>
          </a:p>
          <a:p>
            <a:pPr lvl="1"/>
            <a:r>
              <a:rPr lang="en-US" dirty="0"/>
              <a:t>All of the above appear to use ‘uncommon’ city codes</a:t>
            </a:r>
          </a:p>
          <a:p>
            <a:pPr lvl="1"/>
            <a:r>
              <a:rPr lang="en-US" dirty="0"/>
              <a:t>A full list in XSL format is available here -&gt; 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url?sa</a:t>
            </a:r>
            <a:r>
              <a:rPr lang="en-US" dirty="0"/>
              <a:t>=</a:t>
            </a:r>
            <a:r>
              <a:rPr lang="en-US" dirty="0" err="1"/>
              <a:t>t&amp;rct</a:t>
            </a:r>
            <a:r>
              <a:rPr lang="en-US" dirty="0"/>
              <a:t>=</a:t>
            </a:r>
            <a:r>
              <a:rPr lang="en-US" dirty="0" err="1"/>
              <a:t>j&amp;q</a:t>
            </a:r>
            <a:r>
              <a:rPr lang="en-US" dirty="0"/>
              <a:t>=&amp;</a:t>
            </a:r>
            <a:r>
              <a:rPr lang="en-US" dirty="0" err="1"/>
              <a:t>esrc</a:t>
            </a:r>
            <a:r>
              <a:rPr lang="en-US" dirty="0"/>
              <a:t>=</a:t>
            </a:r>
            <a:r>
              <a:rPr lang="en-US" dirty="0" err="1"/>
              <a:t>s&amp;source</a:t>
            </a:r>
            <a:r>
              <a:rPr lang="en-US" dirty="0"/>
              <a:t>=</a:t>
            </a:r>
            <a:r>
              <a:rPr lang="en-US" dirty="0" err="1"/>
              <a:t>web&amp;cd</a:t>
            </a:r>
            <a:r>
              <a:rPr lang="en-US" dirty="0"/>
              <a:t>=1&amp;ved=2ahUKEwidm5ar_4veAhXJasAKHalYDJsQFjAAegQICRAC&amp;url=http%3A%2F%2Fec.europa.eu%2Fregional_policy%2Fsources%2Ftender%2Fpdf%2F2012066%2Fannexe1.xls&amp;usg=AOvVaw1kxZPkaivSfje5co8TG14C</a:t>
            </a:r>
          </a:p>
        </p:txBody>
      </p:sp>
    </p:spTree>
    <p:extLst>
      <p:ext uri="{BB962C8B-B14F-4D97-AF65-F5344CB8AC3E}">
        <p14:creationId xmlns:p14="http://schemas.microsoft.com/office/powerpoint/2010/main" val="394065574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25</TotalTime>
  <Words>343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Wingdings 2</vt:lpstr>
      <vt:lpstr>Frame</vt:lpstr>
      <vt:lpstr>Socia economic clustering of european landmarks</vt:lpstr>
      <vt:lpstr>Introduction/ Business Problem</vt:lpstr>
      <vt:lpstr>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of european landmarks</dc:title>
  <dc:creator>Microsoft Office User</dc:creator>
  <cp:lastModifiedBy>Microsoft Office User</cp:lastModifiedBy>
  <cp:revision>5</cp:revision>
  <dcterms:created xsi:type="dcterms:W3CDTF">2018-10-16T22:31:44Z</dcterms:created>
  <dcterms:modified xsi:type="dcterms:W3CDTF">2018-10-16T22:57:11Z</dcterms:modified>
</cp:coreProperties>
</file>