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1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3741" y="784640"/>
            <a:ext cx="7670547" cy="920870"/>
          </a:xfrm>
        </p:spPr>
        <p:txBody>
          <a:bodyPr/>
          <a:lstStyle/>
          <a:p>
            <a:r>
              <a:rPr kumimoji="1" lang="zh-CN" altLang="en-US" dirty="0" smtClean="0"/>
              <a:t>大数据</a:t>
            </a:r>
            <a:r>
              <a:rPr kumimoji="1" lang="en-US" altLang="zh-CN" dirty="0" smtClean="0"/>
              <a:t>FE—Rn</a:t>
            </a:r>
            <a:r>
              <a:rPr kumimoji="1" lang="zh-CN" altLang="en-US" dirty="0" smtClean="0"/>
              <a:t>技术探索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91191" y="264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7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9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1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52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</TotalTime>
  <Words>5</Words>
  <Application>Microsoft Macintosh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Century Gothic</vt:lpstr>
      <vt:lpstr>Wingdings 3</vt:lpstr>
      <vt:lpstr>宋体</vt:lpstr>
      <vt:lpstr>Arial</vt:lpstr>
      <vt:lpstr>离子会议室</vt:lpstr>
      <vt:lpstr>大数据FE—Rn技术探索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Microsoft Office 用户</dc:creator>
  <cp:lastModifiedBy>Microsoft Office 用户</cp:lastModifiedBy>
  <cp:revision>3</cp:revision>
  <dcterms:created xsi:type="dcterms:W3CDTF">2018-01-16T06:57:51Z</dcterms:created>
  <dcterms:modified xsi:type="dcterms:W3CDTF">2018-01-16T11:59:57Z</dcterms:modified>
</cp:coreProperties>
</file>