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9" r:id="rId3"/>
    <p:sldId id="267" r:id="rId4"/>
    <p:sldId id="280" r:id="rId5"/>
    <p:sldId id="28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6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bu34dk92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pencascade.com/products/cad-assista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cmas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p/s!AmXKqAwyCrbxiYJ_K-sbB0X0Sxk9cA?e=DAHBcu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AF08A-DC00-43EF-8925-2972EA377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5" r="7812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7B9A0-57BA-49EB-9027-4D7E4C3B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TAG 03/10/2021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5AF6-A063-4E1D-A1AE-FADA883A2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49" y="4872922"/>
            <a:ext cx="9152511" cy="1208141"/>
          </a:xfrm>
        </p:spPr>
        <p:txBody>
          <a:bodyPr>
            <a:normAutofit fontScale="70000" lnSpcReduction="20000"/>
          </a:bodyPr>
          <a:lstStyle/>
          <a:p>
            <a:endParaRPr lang="en-US" sz="20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Printing Parts from the McMaster-Carr Catalog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1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C87DC-2534-465F-B8B7-47262CFE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3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McMaster-Carr has 3D drawing of nearly all the industrial parts that they sell</a:t>
            </a:r>
            <a:endParaRPr lang="en-US" sz="3300"/>
          </a:p>
        </p:txBody>
      </p:sp>
      <p:pic>
        <p:nvPicPr>
          <p:cNvPr id="5" name="Picture 4" descr="A person holding a box&#10;&#10;Description automatically generated with low confidence">
            <a:extLst>
              <a:ext uri="{FF2B5EF4-FFF2-40B4-BE49-F238E27FC236}">
                <a16:creationId xmlns:a16="http://schemas.microsoft.com/office/drawing/2014/main" id="{2EF15709-4787-4665-9504-F98AF7584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6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24CE-4601-449A-A4B9-8A2E115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Over the last decade, McMaster-Carr has added 3D models of most of their component parts to their vast catalog listings.</a:t>
            </a:r>
          </a:p>
          <a:p>
            <a:pPr>
              <a:lnSpc>
                <a:spcPct val="100000"/>
              </a:lnSpc>
            </a:pPr>
            <a:r>
              <a:rPr lang="en-US" sz="1700"/>
              <a:t>Presumably, the reason for this rather expensive marketing project is to get designers into the habit of using McMaster-Carr parts in their drawings and Bills of Material.  There is a direct link in Autodesk's Fusion360 into the McMaster-Carr 3D models.</a:t>
            </a:r>
          </a:p>
          <a:p>
            <a:pPr>
              <a:lnSpc>
                <a:spcPct val="100000"/>
              </a:lnSpc>
            </a:pPr>
            <a:r>
              <a:rPr lang="en-US" sz="1700"/>
              <a:t>With minimal effort you can print these parts for prototypes.</a:t>
            </a:r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DC7C4-E670-4478-B583-5BFFF11EF3D4}"/>
              </a:ext>
            </a:extLst>
          </p:cNvPr>
          <p:cNvSpPr txBox="1"/>
          <p:nvPr/>
        </p:nvSpPr>
        <p:spPr>
          <a:xfrm>
            <a:off x="8329020" y="6420868"/>
            <a:ext cx="4400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Credit: </a:t>
            </a:r>
            <a:r>
              <a:rPr lang="en-US" sz="1400">
                <a:hlinkClick r:id="rId3"/>
              </a:rPr>
              <a:t>Adam Savage video from YouTube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197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1D5D6-DDFA-401B-919C-8164B219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382576"/>
          </a:xfrm>
        </p:spPr>
        <p:txBody>
          <a:bodyPr anchor="b">
            <a:no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a part, like a nut or a bolt in their on-line catalog and print it on a 3D printer for free.</a:t>
            </a:r>
            <a:b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DF4-0773-46B5-9C4A-21DF7E2F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3D models are available in several formats.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easiest format to work with today is the STEP file.  Most CAD Programs can import a STEP File.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STEP file can be converted to an .</a:t>
            </a:r>
            <a:r>
              <a:rPr lang="en-US" sz="2000" dirty="0" err="1"/>
              <a:t>stl</a:t>
            </a:r>
            <a:r>
              <a:rPr lang="en-US" sz="2000" dirty="0"/>
              <a:t> file with </a:t>
            </a:r>
            <a:r>
              <a:rPr lang="en-US" sz="2000" dirty="0">
                <a:hlinkClick r:id="rId2"/>
              </a:rPr>
              <a:t>Cad Assistant</a:t>
            </a:r>
            <a:r>
              <a:rPr lang="en-US" sz="2000" dirty="0"/>
              <a:t> or many other cad packages. </a:t>
            </a:r>
            <a:r>
              <a:rPr lang="en-US" sz="2000" dirty="0">
                <a:hlinkClick r:id="rId2"/>
              </a:rPr>
              <a:t>Cad Assistant</a:t>
            </a:r>
            <a:r>
              <a:rPr lang="en-US" sz="2000" dirty="0"/>
              <a:t> is not open source, but it is free.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C81FB5-A762-41AF-A68E-72466786D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69" y="79858"/>
            <a:ext cx="6277851" cy="6325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BA687-D1F9-4453-93AE-9DAD0D9ED1FB}"/>
              </a:ext>
            </a:extLst>
          </p:cNvPr>
          <p:cNvSpPr txBox="1"/>
          <p:nvPr/>
        </p:nvSpPr>
        <p:spPr>
          <a:xfrm>
            <a:off x="7285220" y="6488772"/>
            <a:ext cx="406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McMaster-Carr on-line catalog</a:t>
            </a:r>
            <a:endParaRPr lang="en-US" sz="1400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8B6450F-EDC1-4C4D-9418-9BF07098C50D}"/>
              </a:ext>
            </a:extLst>
          </p:cNvPr>
          <p:cNvSpPr/>
          <p:nvPr/>
        </p:nvSpPr>
        <p:spPr>
          <a:xfrm>
            <a:off x="7623958" y="2149434"/>
            <a:ext cx="3550723" cy="5671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B962-61CE-4715-84BE-1AD6C8AF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Result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61AF61E-E142-4E82-998A-3FBE04FB9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8" y="2268225"/>
            <a:ext cx="4747684" cy="4377414"/>
          </a:xfrm>
        </p:spPr>
      </p:pic>
      <p:pic>
        <p:nvPicPr>
          <p:cNvPr id="7" name="Picture 6" descr="A picture containing blue, plastic, gear&#10;&#10;Description automatically generated">
            <a:extLst>
              <a:ext uri="{FF2B5EF4-FFF2-40B4-BE49-F238E27FC236}">
                <a16:creationId xmlns:a16="http://schemas.microsoft.com/office/drawing/2014/main" id="{F2BD215C-87B2-4E96-99FF-B25F3AFC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3882" y="212360"/>
            <a:ext cx="6433279" cy="64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C40D4-199D-450D-BF7B-7EBBCFD6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Another Example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B594CB-2485-4C9F-B5FC-B1A4DD09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8912" y="2334514"/>
            <a:ext cx="4431262" cy="443126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003549A-700D-4F29-A12C-2EA14B9D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63" y="517600"/>
            <a:ext cx="3262072" cy="2911400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BD6647-4A3A-4A5D-8BB2-C721F6323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2" y="3657902"/>
            <a:ext cx="6330695" cy="28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4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etalware, half, close&#10;&#10;Description automatically generated">
            <a:extLst>
              <a:ext uri="{FF2B5EF4-FFF2-40B4-BE49-F238E27FC236}">
                <a16:creationId xmlns:a16="http://schemas.microsoft.com/office/drawing/2014/main" id="{40F5C5BF-37D4-45F1-9EFB-59D7AD50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r="-1" b="-1"/>
          <a:stretch/>
        </p:blipFill>
        <p:spPr>
          <a:xfrm rot="5400000">
            <a:off x="4428744" y="-905256"/>
            <a:ext cx="6858000" cy="866851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05DA0-FEA9-4C2B-8F0C-D4E09F67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That’s 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93DD-6D82-4BDE-A081-DFCD58C6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I hope you found this interesting. Even if you don’t have any use for this now, you may in the future.</a:t>
            </a:r>
          </a:p>
          <a:p>
            <a:pPr>
              <a:lnSpc>
                <a:spcPct val="100000"/>
              </a:lnSpc>
            </a:pPr>
            <a:r>
              <a:rPr lang="en-US" sz="1700"/>
              <a:t>I am sure, buried in the fine print, there are significant restrictions on how McMaster-Carr allows their 3D models to be used.</a:t>
            </a:r>
          </a:p>
          <a:p>
            <a:pPr>
              <a:lnSpc>
                <a:spcPct val="100000"/>
              </a:lnSpc>
            </a:pPr>
            <a:r>
              <a:rPr lang="en-US" sz="1700"/>
              <a:t>Here is a link to this </a:t>
            </a:r>
            <a:r>
              <a:rPr lang="en-US" sz="1700">
                <a:hlinkClick r:id="rId3"/>
              </a:rPr>
              <a:t>presentation</a:t>
            </a:r>
            <a:r>
              <a:rPr lang="en-US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6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6"/>
    </mc:Choice>
    <mc:Fallback xmlns="">
      <p:transition spd="slow" advTm="2666"/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E374E9"/>
      </a:accent1>
      <a:accent2>
        <a:srgbClr val="A155E4"/>
      </a:accent2>
      <a:accent3>
        <a:srgbClr val="8174E9"/>
      </a:accent3>
      <a:accent4>
        <a:srgbClr val="557FE4"/>
      </a:accent4>
      <a:accent5>
        <a:srgbClr val="36AFDF"/>
      </a:accent5>
      <a:accent6>
        <a:srgbClr val="43B4A5"/>
      </a:accent6>
      <a:hlink>
        <a:srgbClr val="598E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TAG 03/10/2021</vt:lpstr>
      <vt:lpstr>McMaster-Carr has 3D drawing of nearly all the industrial parts that they sell</vt:lpstr>
      <vt:lpstr>You can find a part, like a nut or a bolt in their on-line catalog and print it on a 3D printer for free. </vt:lpstr>
      <vt:lpstr>Here’s the Result</vt:lpstr>
      <vt:lpstr>Another Example</vt:lpstr>
      <vt:lpstr>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01/13/2021</dc:title>
  <dc:creator>Webb, William</dc:creator>
  <cp:lastModifiedBy>Webb, William</cp:lastModifiedBy>
  <cp:revision>38</cp:revision>
  <dcterms:created xsi:type="dcterms:W3CDTF">2021-01-05T20:46:38Z</dcterms:created>
  <dcterms:modified xsi:type="dcterms:W3CDTF">2021-02-25T23:28:16Z</dcterms:modified>
</cp:coreProperties>
</file>