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2BE8C-1115-4BF5-8AF7-6A255D8E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0B980-FB3B-4FAD-A8CE-798C36694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6E001-C930-4365-8566-D3ACF37D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F8EBE-A586-4709-BCBF-D7BE9532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F7F13-357E-4682-97DE-085086B3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4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A62B2-874C-427F-9236-32EC96A4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F6061-28EA-46EC-8254-E5D34BA8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A0EF-D64D-4CF0-8F3D-AAB27758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1AD43-B3A5-45F4-AECF-DC80B1C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3619F-65CF-402F-AE0D-AB7A654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5BAD6-1CB4-453E-8848-47AA2C636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F362A-118D-4F25-9C2C-1132EAB7F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9ECE8-C214-40BA-B30A-F6CD81D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05CC8-EFC7-4CE5-BA29-64747FE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B0D18-912C-4B43-8E29-C139D21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8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539ED-703B-4402-AE97-63D727E4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2BA90-3DD4-43FB-9B43-30F5F0C3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5829-D9E4-4219-89F7-3303837C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FD9FC-6DCE-4AD9-96F5-DD4E80A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6663C-B143-4AE2-96F3-D0B424E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5B74B-286B-4256-A134-8C908879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65027-6AEC-44B0-9D14-D608A9C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F867A-0B2A-4C00-9D7E-C07131B8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5C145-54C8-4838-A2C6-20B987E5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500FB-B881-4215-8E74-E056605F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4A3FB-9CD3-4197-9B27-2C416380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CA488-5CE4-4F8F-B979-ED487009F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96ED4-B5B3-49B0-A665-AA4C9360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012C0-64E6-4F29-8D5D-AD448385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BF9ED-560A-4BB5-905B-919440E3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B84C3-62ED-48F6-91FB-66EC0AB3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9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41125-A7D6-49F6-9955-73449665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FD8F4-48BC-44D7-8B9D-F984E1BD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A84EB-C962-4F00-A41B-E27147AFE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E8CA24-2C96-4333-8CF4-36DA961C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AF2B9-7CDE-49EF-B02E-5C9580E30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C7338-D682-465A-AE7A-534ECE65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BB5C8-C393-4113-85BF-3AB126C8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18DF60-A9ED-458A-8E8C-045DA8E0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1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1635B-A9C7-4845-A3B2-C506049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2F1D5-67C7-4F50-B8E1-7424385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0CDDD-E385-43B2-A3BD-6E7B0E7C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8360D5-261C-40DA-A96E-72E7DACE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3AEC5-7DA6-41F9-8F77-976F715E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128D62-FA76-4EE6-90B3-80C1441F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7BFAB-9D43-4659-BE30-7710A3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3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7DD83-27D9-40BC-B26E-CFBEB1EA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70723-BA0F-4223-86B0-303C7E6E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778D9-82EB-4464-99B1-43463275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DAB4F-9C49-4526-99A0-3FF0BFB0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88D1B-3011-44BF-A803-6423BD93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662CC-FA22-42CD-8A98-C0EC613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0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2BEDB-B8D4-4A97-B782-4C83012A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569E57-F3FA-4161-A9BC-F2A548D91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2B348-B662-489F-91F8-2042C7EA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EBF1D-9668-435C-AAC1-77D89A5B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E6A5D-D488-44B6-A3E9-A0140CD3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0A4E9-5674-4330-B0B3-26B7B887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728165-4DCC-4122-976E-E855B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0A89E-81E2-4D60-A32F-72D699DF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F9359-7D5E-4B7B-AB6E-E4E3F471A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7964-8736-4FAB-A695-C762945F5F87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A7388-5391-4EE8-B53B-F3F780A50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0773-39F2-4626-AB67-86B6EBAB6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A7E-AE1A-4247-9133-1DC015DA7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F90C2A-63C3-4434-A493-110261A60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3" y="95436"/>
            <a:ext cx="436245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FFD24F-155E-4133-B859-0F10EFB3CBFB}"/>
              </a:ext>
            </a:extLst>
          </p:cNvPr>
          <p:cNvGrpSpPr/>
          <p:nvPr/>
        </p:nvGrpSpPr>
        <p:grpSpPr>
          <a:xfrm>
            <a:off x="349188" y="452761"/>
            <a:ext cx="11493624" cy="4643022"/>
            <a:chOff x="349188" y="452761"/>
            <a:chExt cx="11493624" cy="464302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5A4AE2-D4C5-490C-98F9-38D66DF3B22E}"/>
                </a:ext>
              </a:extLst>
            </p:cNvPr>
            <p:cNvSpPr/>
            <p:nvPr/>
          </p:nvSpPr>
          <p:spPr>
            <a:xfrm>
              <a:off x="349188" y="452761"/>
              <a:ext cx="11493624" cy="46430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F346B59-034A-4D6C-BA55-8F27095333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8" t="19972" r="49729" b="69626"/>
            <a:stretch/>
          </p:blipFill>
          <p:spPr bwMode="auto">
            <a:xfrm>
              <a:off x="2285264" y="1431523"/>
              <a:ext cx="704023" cy="70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03DC1D5-BB5D-4D13-A9A5-63940B0CF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1" t="65581" r="65025" b="30120"/>
            <a:stretch/>
          </p:blipFill>
          <p:spPr bwMode="auto">
            <a:xfrm>
              <a:off x="2573133" y="2008824"/>
              <a:ext cx="528800" cy="29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6A89CB1A-D13F-4CA8-977E-E3732C2960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820" t="39228" r="30023" b="50370"/>
            <a:stretch/>
          </p:blipFill>
          <p:spPr bwMode="auto">
            <a:xfrm>
              <a:off x="1321016" y="1460426"/>
              <a:ext cx="575089" cy="95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BEFB4AC-64EE-4F2B-8129-67CCBD31C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13" t="4508" r="59971" b="83842"/>
            <a:stretch/>
          </p:blipFill>
          <p:spPr bwMode="auto">
            <a:xfrm>
              <a:off x="1897518" y="1330310"/>
              <a:ext cx="421732" cy="107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670235-CEBE-47C8-A97A-CF50A7EC7E2E}"/>
                </a:ext>
              </a:extLst>
            </p:cNvPr>
            <p:cNvSpPr/>
            <p:nvPr/>
          </p:nvSpPr>
          <p:spPr>
            <a:xfrm>
              <a:off x="1742941" y="1844071"/>
              <a:ext cx="174917" cy="1139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1D73704-048B-402B-81E7-09B0F405C9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74" t="21255" r="32703" b="70701"/>
            <a:stretch/>
          </p:blipFill>
          <p:spPr bwMode="auto">
            <a:xfrm>
              <a:off x="3423890" y="1434329"/>
              <a:ext cx="298676" cy="49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7E8036F-5E4F-4E09-B0D6-FD47003127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17" t="36986" r="17643" b="56357"/>
            <a:stretch/>
          </p:blipFill>
          <p:spPr bwMode="auto">
            <a:xfrm>
              <a:off x="3271140" y="1892060"/>
              <a:ext cx="341344" cy="409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F295454C-33E9-42EE-9970-1FBC08B2F3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8" t="26861" r="7061" b="67868"/>
            <a:stretch/>
          </p:blipFill>
          <p:spPr bwMode="auto">
            <a:xfrm rot="10800000">
              <a:off x="3057777" y="1570965"/>
              <a:ext cx="366945" cy="324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276F659-77C9-4F2E-96DA-DF236CC644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81" t="27057" r="22975" b="67395"/>
            <a:stretch/>
          </p:blipFill>
          <p:spPr bwMode="auto">
            <a:xfrm>
              <a:off x="3817546" y="1514311"/>
              <a:ext cx="363984" cy="355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C7DAD85-5BD5-4E2E-A89C-CD2886DCF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3" t="54069" r="63601" b="30536"/>
            <a:stretch/>
          </p:blipFill>
          <p:spPr bwMode="auto">
            <a:xfrm>
              <a:off x="7039989" y="2814752"/>
              <a:ext cx="1384917" cy="985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A333AA77-9206-44B2-A7B9-5ADF753FD1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37" t="19786" r="5026" b="64818"/>
            <a:stretch/>
          </p:blipFill>
          <p:spPr bwMode="auto">
            <a:xfrm>
              <a:off x="4648937" y="1425987"/>
              <a:ext cx="2627790" cy="985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54BDFB4-443D-4751-8D38-CC9B908984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1" t="36153" r="13369" b="46787"/>
            <a:stretch/>
          </p:blipFill>
          <p:spPr bwMode="auto">
            <a:xfrm>
              <a:off x="3101933" y="2842507"/>
              <a:ext cx="3622089" cy="1091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114304A-949C-41C7-A621-58AC829A29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2" t="8333" r="34981" b="81265"/>
            <a:stretch/>
          </p:blipFill>
          <p:spPr bwMode="auto">
            <a:xfrm>
              <a:off x="3733208" y="1794130"/>
              <a:ext cx="532660" cy="505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7587FE6-4B0F-425F-9929-6C573DBCAE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9" t="54069" r="19440" b="30536"/>
            <a:stretch/>
          </p:blipFill>
          <p:spPr bwMode="auto">
            <a:xfrm>
              <a:off x="8886545" y="2814753"/>
              <a:ext cx="1919056" cy="985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B9EF65-C13A-4D21-94F8-519D2760A611}"/>
                </a:ext>
              </a:extLst>
            </p:cNvPr>
            <p:cNvSpPr/>
            <p:nvPr/>
          </p:nvSpPr>
          <p:spPr>
            <a:xfrm>
              <a:off x="3612484" y="3710866"/>
              <a:ext cx="2619640" cy="4083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7A1170-FF4A-4CF8-99D0-8702B5103F6F}"/>
                </a:ext>
              </a:extLst>
            </p:cNvPr>
            <p:cNvSpPr/>
            <p:nvPr/>
          </p:nvSpPr>
          <p:spPr>
            <a:xfrm>
              <a:off x="4571999" y="2039472"/>
              <a:ext cx="843380" cy="5056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CCCBF38-1DDF-4C2D-A1F4-6394435D4BB2}"/>
                </a:ext>
              </a:extLst>
            </p:cNvPr>
            <p:cNvSpPr/>
            <p:nvPr/>
          </p:nvSpPr>
          <p:spPr>
            <a:xfrm>
              <a:off x="7137646" y="3790765"/>
              <a:ext cx="435006" cy="1436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2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C5D5-19F9-4D60-BE55-8B216242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450E7-462E-450E-9DC4-FCE6F571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FCB2-953F-405B-A7E5-27B3BF43C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96" b="53272"/>
          <a:stretch/>
        </p:blipFill>
        <p:spPr>
          <a:xfrm>
            <a:off x="-2041864" y="-1242318"/>
            <a:ext cx="13821138" cy="74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8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31F5130E-BCCC-4906-AF60-89BE610C6793}"/>
              </a:ext>
            </a:extLst>
          </p:cNvPr>
          <p:cNvGrpSpPr/>
          <p:nvPr/>
        </p:nvGrpSpPr>
        <p:grpSpPr>
          <a:xfrm>
            <a:off x="909455" y="1521263"/>
            <a:ext cx="7522190" cy="2644340"/>
            <a:chOff x="1839601" y="2347726"/>
            <a:chExt cx="7522190" cy="264434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6A73302-F3C5-46DE-8B9F-91045A0D4FFA}"/>
                </a:ext>
              </a:extLst>
            </p:cNvPr>
            <p:cNvSpPr/>
            <p:nvPr/>
          </p:nvSpPr>
          <p:spPr>
            <a:xfrm>
              <a:off x="8678670" y="3029712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EA8245-94AC-44AB-A2AA-823FA62EA399}"/>
                </a:ext>
              </a:extLst>
            </p:cNvPr>
            <p:cNvSpPr/>
            <p:nvPr/>
          </p:nvSpPr>
          <p:spPr>
            <a:xfrm rot="21130758">
              <a:off x="8279547" y="4811135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9D14DB8-7661-4531-BCD3-55B416F77D8A}"/>
                </a:ext>
              </a:extLst>
            </p:cNvPr>
            <p:cNvSpPr/>
            <p:nvPr/>
          </p:nvSpPr>
          <p:spPr>
            <a:xfrm rot="5198613">
              <a:off x="8397690" y="3058830"/>
              <a:ext cx="766856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D7ED770-B32D-4332-983A-D7C0645873BF}"/>
                </a:ext>
              </a:extLst>
            </p:cNvPr>
            <p:cNvSpPr/>
            <p:nvPr/>
          </p:nvSpPr>
          <p:spPr>
            <a:xfrm rot="5400000">
              <a:off x="8773784" y="2983383"/>
              <a:ext cx="927896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8E5C755-C5BC-4757-AAFC-C74FB7B6F498}"/>
                </a:ext>
              </a:extLst>
            </p:cNvPr>
            <p:cNvSpPr/>
            <p:nvPr/>
          </p:nvSpPr>
          <p:spPr>
            <a:xfrm>
              <a:off x="8182634" y="4446903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C934CA9-DE4C-41A5-8B43-ECB188E3622E}"/>
                </a:ext>
              </a:extLst>
            </p:cNvPr>
            <p:cNvSpPr/>
            <p:nvPr/>
          </p:nvSpPr>
          <p:spPr>
            <a:xfrm rot="226528">
              <a:off x="8227087" y="4050842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C1954E5-2977-4539-B07C-A7A7C59D6483}"/>
                </a:ext>
              </a:extLst>
            </p:cNvPr>
            <p:cNvSpPr/>
            <p:nvPr/>
          </p:nvSpPr>
          <p:spPr>
            <a:xfrm rot="4998094">
              <a:off x="8471121" y="4238189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886B21F-E751-4BF4-A567-366D004CCF4C}"/>
                </a:ext>
              </a:extLst>
            </p:cNvPr>
            <p:cNvSpPr/>
            <p:nvPr/>
          </p:nvSpPr>
          <p:spPr>
            <a:xfrm rot="5651777">
              <a:off x="7915998" y="4631912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503E9EA-2280-4275-B881-61C694A01D4A}"/>
                </a:ext>
              </a:extLst>
            </p:cNvPr>
            <p:cNvSpPr/>
            <p:nvPr/>
          </p:nvSpPr>
          <p:spPr>
            <a:xfrm rot="5570424">
              <a:off x="7778613" y="3077338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BE1CCE3-CDAC-496F-BDC5-4FCFE83579FD}"/>
                </a:ext>
              </a:extLst>
            </p:cNvPr>
            <p:cNvSpPr/>
            <p:nvPr/>
          </p:nvSpPr>
          <p:spPr>
            <a:xfrm rot="21015688">
              <a:off x="7490352" y="2859640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41F1646-063F-4F9C-8997-7CCA6D28FEC4}"/>
                </a:ext>
              </a:extLst>
            </p:cNvPr>
            <p:cNvSpPr/>
            <p:nvPr/>
          </p:nvSpPr>
          <p:spPr>
            <a:xfrm rot="815602">
              <a:off x="1979676" y="3123450"/>
              <a:ext cx="102068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CA510D9-5C57-48F5-8C29-26ACFC533905}"/>
                </a:ext>
              </a:extLst>
            </p:cNvPr>
            <p:cNvSpPr/>
            <p:nvPr/>
          </p:nvSpPr>
          <p:spPr>
            <a:xfrm rot="20241900">
              <a:off x="2160183" y="3440442"/>
              <a:ext cx="92789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573F6A7-EDF2-49CA-9D1C-D90A82D4C599}"/>
                </a:ext>
              </a:extLst>
            </p:cNvPr>
            <p:cNvSpPr/>
            <p:nvPr/>
          </p:nvSpPr>
          <p:spPr>
            <a:xfrm rot="18296405">
              <a:off x="2078184" y="3831489"/>
              <a:ext cx="1122754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571E8D7-A92F-4447-A524-E62A050732D0}"/>
                </a:ext>
              </a:extLst>
            </p:cNvPr>
            <p:cNvSpPr/>
            <p:nvPr/>
          </p:nvSpPr>
          <p:spPr>
            <a:xfrm rot="452095">
              <a:off x="3693675" y="3781044"/>
              <a:ext cx="76685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65F399B-68D5-45C8-B3EF-A0A929B37796}"/>
                </a:ext>
              </a:extLst>
            </p:cNvPr>
            <p:cNvSpPr/>
            <p:nvPr/>
          </p:nvSpPr>
          <p:spPr>
            <a:xfrm rot="5400000">
              <a:off x="2650697" y="3611130"/>
              <a:ext cx="1989027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CCAB251-D1ED-4EB9-8B35-1FFAD35F69CC}"/>
                </a:ext>
              </a:extLst>
            </p:cNvPr>
            <p:cNvSpPr/>
            <p:nvPr/>
          </p:nvSpPr>
          <p:spPr>
            <a:xfrm rot="18648125">
              <a:off x="4819344" y="2906962"/>
              <a:ext cx="576150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A9993E-E80F-4B7F-92C9-40852EB3E3AC}"/>
                </a:ext>
              </a:extLst>
            </p:cNvPr>
            <p:cNvSpPr/>
            <p:nvPr/>
          </p:nvSpPr>
          <p:spPr>
            <a:xfrm rot="1037923">
              <a:off x="5182056" y="2849050"/>
              <a:ext cx="576150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E50CFED-0C12-44B7-BF24-A206C516A9CD}"/>
                </a:ext>
              </a:extLst>
            </p:cNvPr>
            <p:cNvSpPr/>
            <p:nvPr/>
          </p:nvSpPr>
          <p:spPr>
            <a:xfrm rot="17838623">
              <a:off x="5461229" y="3486082"/>
              <a:ext cx="523773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35A8BB9-3FC2-482D-9BE8-13E36B7E4A8C}"/>
                </a:ext>
              </a:extLst>
            </p:cNvPr>
            <p:cNvSpPr/>
            <p:nvPr/>
          </p:nvSpPr>
          <p:spPr>
            <a:xfrm rot="21301817">
              <a:off x="5092421" y="3675058"/>
              <a:ext cx="523773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3AFB0E2-6761-4192-84DD-92D050698A30}"/>
                </a:ext>
              </a:extLst>
            </p:cNvPr>
            <p:cNvSpPr/>
            <p:nvPr/>
          </p:nvSpPr>
          <p:spPr>
            <a:xfrm rot="4350128">
              <a:off x="4769333" y="3461698"/>
              <a:ext cx="523773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A6A109B-2FA9-472F-8792-136DD4260BD0}"/>
                </a:ext>
              </a:extLst>
            </p:cNvPr>
            <p:cNvSpPr/>
            <p:nvPr/>
          </p:nvSpPr>
          <p:spPr>
            <a:xfrm rot="4350128">
              <a:off x="5558189" y="3111178"/>
              <a:ext cx="476157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75D7E12-3248-4468-AC57-E7822C100B1F}"/>
                </a:ext>
              </a:extLst>
            </p:cNvPr>
            <p:cNvSpPr/>
            <p:nvPr/>
          </p:nvSpPr>
          <p:spPr>
            <a:xfrm rot="5205675">
              <a:off x="6081000" y="3131070"/>
              <a:ext cx="1358532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6E4066F-83A8-46E5-8B79-520684377564}"/>
                </a:ext>
              </a:extLst>
            </p:cNvPr>
            <p:cNvSpPr/>
            <p:nvPr/>
          </p:nvSpPr>
          <p:spPr>
            <a:xfrm rot="20677845">
              <a:off x="6241929" y="3399863"/>
              <a:ext cx="523773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C917A1B-F158-45B7-8417-18C59078D30F}"/>
                </a:ext>
              </a:extLst>
            </p:cNvPr>
            <p:cNvSpPr/>
            <p:nvPr/>
          </p:nvSpPr>
          <p:spPr>
            <a:xfrm rot="21397821">
              <a:off x="6312033" y="2939615"/>
              <a:ext cx="523773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E87B3EF-7E2C-4726-9594-E4F068C9E686}"/>
                </a:ext>
              </a:extLst>
            </p:cNvPr>
            <p:cNvSpPr/>
            <p:nvPr/>
          </p:nvSpPr>
          <p:spPr>
            <a:xfrm>
              <a:off x="5836001" y="4720522"/>
              <a:ext cx="633765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356A2FB-06D3-41E8-95B0-D4B8192CDD13}"/>
                </a:ext>
              </a:extLst>
            </p:cNvPr>
            <p:cNvSpPr/>
            <p:nvPr/>
          </p:nvSpPr>
          <p:spPr>
            <a:xfrm rot="5991165">
              <a:off x="5637437" y="4452298"/>
              <a:ext cx="476157" cy="85860"/>
            </a:xfrm>
            <a:prstGeom prst="rect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752F675-0907-438D-AEA9-B8C90E3CF3AB}"/>
                </a:ext>
              </a:extLst>
            </p:cNvPr>
            <p:cNvSpPr/>
            <p:nvPr/>
          </p:nvSpPr>
          <p:spPr>
            <a:xfrm>
              <a:off x="1839601" y="2941711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B0B2C88-AC71-4C5D-8B56-89E1A7D7C6AB}"/>
                </a:ext>
              </a:extLst>
            </p:cNvPr>
            <p:cNvSpPr/>
            <p:nvPr/>
          </p:nvSpPr>
          <p:spPr>
            <a:xfrm>
              <a:off x="2878969" y="3206887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B00E350-6E77-4F42-B283-AB8EAFB65428}"/>
                </a:ext>
              </a:extLst>
            </p:cNvPr>
            <p:cNvSpPr/>
            <p:nvPr/>
          </p:nvSpPr>
          <p:spPr>
            <a:xfrm>
              <a:off x="2116969" y="3523879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FA7B7D4-C321-46E6-A6DB-A82C1B4EEF34}"/>
                </a:ext>
              </a:extLst>
            </p:cNvPr>
            <p:cNvSpPr/>
            <p:nvPr/>
          </p:nvSpPr>
          <p:spPr>
            <a:xfrm>
              <a:off x="2168785" y="4224919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D3903D-4743-4E9D-97EF-10E7D59BCE76}"/>
                </a:ext>
              </a:extLst>
            </p:cNvPr>
            <p:cNvSpPr/>
            <p:nvPr/>
          </p:nvSpPr>
          <p:spPr>
            <a:xfrm>
              <a:off x="3509905" y="2557663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162D6AD-9653-49DB-8067-49053C4DE88E}"/>
                </a:ext>
              </a:extLst>
            </p:cNvPr>
            <p:cNvSpPr/>
            <p:nvPr/>
          </p:nvSpPr>
          <p:spPr>
            <a:xfrm>
              <a:off x="3534289" y="3665611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6F60E3D-A311-406C-BE1C-C48B5F3A62F0}"/>
                </a:ext>
              </a:extLst>
            </p:cNvPr>
            <p:cNvSpPr/>
            <p:nvPr/>
          </p:nvSpPr>
          <p:spPr>
            <a:xfrm>
              <a:off x="4299337" y="3720475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204682E-4CB2-4D76-BA05-DBE63D99EDAA}"/>
                </a:ext>
              </a:extLst>
            </p:cNvPr>
            <p:cNvSpPr/>
            <p:nvPr/>
          </p:nvSpPr>
          <p:spPr>
            <a:xfrm>
              <a:off x="3528193" y="4599823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4122EBF-3275-46FF-B3EB-9CE2E706614D}"/>
                </a:ext>
              </a:extLst>
            </p:cNvPr>
            <p:cNvSpPr/>
            <p:nvPr/>
          </p:nvSpPr>
          <p:spPr>
            <a:xfrm>
              <a:off x="4823593" y="3095635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E644BA9-8E60-4DA7-8BDE-C5AEC304F3B7}"/>
                </a:ext>
              </a:extLst>
            </p:cNvPr>
            <p:cNvSpPr/>
            <p:nvPr/>
          </p:nvSpPr>
          <p:spPr>
            <a:xfrm>
              <a:off x="5104009" y="2652151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795F824-1613-48A2-BE34-80C0A1D8C022}"/>
                </a:ext>
              </a:extLst>
            </p:cNvPr>
            <p:cNvSpPr/>
            <p:nvPr/>
          </p:nvSpPr>
          <p:spPr>
            <a:xfrm>
              <a:off x="5609681" y="2830459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9268557-C62C-4508-A1E9-8380C2C2BDDF}"/>
                </a:ext>
              </a:extLst>
            </p:cNvPr>
            <p:cNvSpPr/>
            <p:nvPr/>
          </p:nvSpPr>
          <p:spPr>
            <a:xfrm>
              <a:off x="5698369" y="3219337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0B8C858-DCA5-4169-93EF-F59E372CE82C}"/>
                </a:ext>
              </a:extLst>
            </p:cNvPr>
            <p:cNvSpPr/>
            <p:nvPr/>
          </p:nvSpPr>
          <p:spPr>
            <a:xfrm>
              <a:off x="5487434" y="3608215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8E96E78-06EE-4790-BF74-23F551724AF2}"/>
                </a:ext>
              </a:extLst>
            </p:cNvPr>
            <p:cNvSpPr/>
            <p:nvPr/>
          </p:nvSpPr>
          <p:spPr>
            <a:xfrm>
              <a:off x="4943366" y="3608215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FD5B037-663C-41ED-93B9-C1EEA360CB4A}"/>
                </a:ext>
              </a:extLst>
            </p:cNvPr>
            <p:cNvSpPr/>
            <p:nvPr/>
          </p:nvSpPr>
          <p:spPr>
            <a:xfrm>
              <a:off x="6127841" y="2876695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547B921-6119-467A-B089-27D4FAE778A7}"/>
                </a:ext>
              </a:extLst>
            </p:cNvPr>
            <p:cNvSpPr/>
            <p:nvPr/>
          </p:nvSpPr>
          <p:spPr>
            <a:xfrm>
              <a:off x="6614929" y="2862721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5AC126-9863-43C4-BD16-0D15798A83DA}"/>
                </a:ext>
              </a:extLst>
            </p:cNvPr>
            <p:cNvSpPr/>
            <p:nvPr/>
          </p:nvSpPr>
          <p:spPr>
            <a:xfrm>
              <a:off x="6612177" y="3234319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F9B91AF-19E6-42D7-922F-4B6EE04F7C35}"/>
                </a:ext>
              </a:extLst>
            </p:cNvPr>
            <p:cNvSpPr/>
            <p:nvPr/>
          </p:nvSpPr>
          <p:spPr>
            <a:xfrm>
              <a:off x="6191701" y="3357763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1B7CCDF-1EE6-4323-9A42-27A595A54E33}"/>
                </a:ext>
              </a:extLst>
            </p:cNvPr>
            <p:cNvSpPr/>
            <p:nvPr/>
          </p:nvSpPr>
          <p:spPr>
            <a:xfrm>
              <a:off x="6648002" y="3714379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E94B600-B58C-41EB-9697-6B644C802247}"/>
                </a:ext>
              </a:extLst>
            </p:cNvPr>
            <p:cNvSpPr/>
            <p:nvPr/>
          </p:nvSpPr>
          <p:spPr>
            <a:xfrm>
              <a:off x="6612177" y="2347726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5E0C75A-B137-4AD1-9201-A624E24073AD}"/>
                </a:ext>
              </a:extLst>
            </p:cNvPr>
            <p:cNvSpPr/>
            <p:nvPr/>
          </p:nvSpPr>
          <p:spPr>
            <a:xfrm>
              <a:off x="5795905" y="4132213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9F2E0C-1A92-4409-A40F-5E61693D106D}"/>
                </a:ext>
              </a:extLst>
            </p:cNvPr>
            <p:cNvSpPr/>
            <p:nvPr/>
          </p:nvSpPr>
          <p:spPr>
            <a:xfrm>
              <a:off x="5698369" y="4648591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56EE3CC-AAD6-4A14-B194-3A23EABA3810}"/>
                </a:ext>
              </a:extLst>
            </p:cNvPr>
            <p:cNvSpPr/>
            <p:nvPr/>
          </p:nvSpPr>
          <p:spPr>
            <a:xfrm>
              <a:off x="6370009" y="4657864"/>
              <a:ext cx="243574" cy="24357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23D54A7-B282-479C-AEB5-D0EE18BEAE4A}"/>
                </a:ext>
              </a:extLst>
            </p:cNvPr>
            <p:cNvSpPr/>
            <p:nvPr/>
          </p:nvSpPr>
          <p:spPr>
            <a:xfrm>
              <a:off x="7382170" y="2841531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AF019E2-C37C-49D6-B1B0-46E33C945B94}"/>
                </a:ext>
              </a:extLst>
            </p:cNvPr>
            <p:cNvSpPr/>
            <p:nvPr/>
          </p:nvSpPr>
          <p:spPr>
            <a:xfrm>
              <a:off x="7964307" y="2709459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36495C9-44E6-4B49-9598-DC690DDD9F5A}"/>
                </a:ext>
              </a:extLst>
            </p:cNvPr>
            <p:cNvSpPr/>
            <p:nvPr/>
          </p:nvSpPr>
          <p:spPr>
            <a:xfrm>
              <a:off x="7977610" y="3266235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DFB4B4-7D8E-4596-895D-A20CA79A130E}"/>
                </a:ext>
              </a:extLst>
            </p:cNvPr>
            <p:cNvSpPr/>
            <p:nvPr/>
          </p:nvSpPr>
          <p:spPr>
            <a:xfrm>
              <a:off x="8631523" y="2525313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0B7D534-9335-4695-9CEB-6F20DF63366B}"/>
                </a:ext>
              </a:extLst>
            </p:cNvPr>
            <p:cNvSpPr/>
            <p:nvPr/>
          </p:nvSpPr>
          <p:spPr>
            <a:xfrm>
              <a:off x="8677289" y="2973627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646389C-A90C-4278-AE1C-BFB2FB331511}"/>
                </a:ext>
              </a:extLst>
            </p:cNvPr>
            <p:cNvSpPr/>
            <p:nvPr/>
          </p:nvSpPr>
          <p:spPr>
            <a:xfrm>
              <a:off x="8677289" y="3458001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D841699-4C90-4A90-93E2-48FD70A0E5F5}"/>
                </a:ext>
              </a:extLst>
            </p:cNvPr>
            <p:cNvSpPr/>
            <p:nvPr/>
          </p:nvSpPr>
          <p:spPr>
            <a:xfrm>
              <a:off x="9133590" y="3440979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7FDF320-EA5F-4614-B74A-108ED0842B45}"/>
                </a:ext>
              </a:extLst>
            </p:cNvPr>
            <p:cNvSpPr/>
            <p:nvPr/>
          </p:nvSpPr>
          <p:spPr>
            <a:xfrm>
              <a:off x="9140360" y="2973627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B943B72-E5F5-431E-B23F-6A41425D8A12}"/>
                </a:ext>
              </a:extLst>
            </p:cNvPr>
            <p:cNvSpPr/>
            <p:nvPr/>
          </p:nvSpPr>
          <p:spPr>
            <a:xfrm>
              <a:off x="9099980" y="2383335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5501E52-9F9A-4A6B-9805-2DFD8C1397E1}"/>
                </a:ext>
              </a:extLst>
            </p:cNvPr>
            <p:cNvSpPr/>
            <p:nvPr/>
          </p:nvSpPr>
          <p:spPr>
            <a:xfrm>
              <a:off x="8185402" y="3946431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52559A1-4D0C-4139-9BED-C1BCEF044499}"/>
                </a:ext>
              </a:extLst>
            </p:cNvPr>
            <p:cNvSpPr/>
            <p:nvPr/>
          </p:nvSpPr>
          <p:spPr>
            <a:xfrm>
              <a:off x="8631523" y="3942375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82772DD-12A8-4BA3-B2CA-A713E9F67984}"/>
                </a:ext>
              </a:extLst>
            </p:cNvPr>
            <p:cNvSpPr/>
            <p:nvPr/>
          </p:nvSpPr>
          <p:spPr>
            <a:xfrm>
              <a:off x="8648614" y="4357642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8583605-5780-44C5-A38A-70FA198F0BFC}"/>
                </a:ext>
              </a:extLst>
            </p:cNvPr>
            <p:cNvSpPr/>
            <p:nvPr/>
          </p:nvSpPr>
          <p:spPr>
            <a:xfrm>
              <a:off x="8142615" y="4357642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6CD4EB5-7DA5-4C52-BCA8-67B4C2247F34}"/>
                </a:ext>
              </a:extLst>
            </p:cNvPr>
            <p:cNvSpPr/>
            <p:nvPr/>
          </p:nvSpPr>
          <p:spPr>
            <a:xfrm>
              <a:off x="8085718" y="4770635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548832B-C144-4251-AC35-200CC73417AF}"/>
                </a:ext>
              </a:extLst>
            </p:cNvPr>
            <p:cNvSpPr/>
            <p:nvPr/>
          </p:nvSpPr>
          <p:spPr>
            <a:xfrm>
              <a:off x="8809831" y="4709714"/>
              <a:ext cx="221431" cy="22143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9767CD3C-E7D3-4962-B653-022BDE421014}"/>
              </a:ext>
            </a:extLst>
          </p:cNvPr>
          <p:cNvSpPr/>
          <p:nvPr/>
        </p:nvSpPr>
        <p:spPr>
          <a:xfrm>
            <a:off x="9836109" y="2665125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8083E6-2693-49B8-832C-BB9DAD6B4609}"/>
              </a:ext>
            </a:extLst>
          </p:cNvPr>
          <p:cNvSpPr/>
          <p:nvPr/>
        </p:nvSpPr>
        <p:spPr>
          <a:xfrm>
            <a:off x="10146709" y="2371602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CCA9887-CF1D-453B-9548-F184C4A324B0}"/>
              </a:ext>
            </a:extLst>
          </p:cNvPr>
          <p:cNvSpPr/>
          <p:nvPr/>
        </p:nvSpPr>
        <p:spPr>
          <a:xfrm>
            <a:off x="10507946" y="2551728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9EA9F0B-324E-4193-9C03-152A91D502E0}"/>
              </a:ext>
            </a:extLst>
          </p:cNvPr>
          <p:cNvSpPr/>
          <p:nvPr/>
        </p:nvSpPr>
        <p:spPr>
          <a:xfrm>
            <a:off x="10541544" y="2984508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C16F429-59C2-4B48-B17F-6704005416C5}"/>
              </a:ext>
            </a:extLst>
          </p:cNvPr>
          <p:cNvSpPr/>
          <p:nvPr/>
        </p:nvSpPr>
        <p:spPr>
          <a:xfrm>
            <a:off x="10027917" y="3072642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8A7F935-990E-4818-A9D3-114EA9CD4D35}"/>
              </a:ext>
            </a:extLst>
          </p:cNvPr>
          <p:cNvSpPr/>
          <p:nvPr/>
        </p:nvSpPr>
        <p:spPr>
          <a:xfrm>
            <a:off x="9587368" y="3479550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80044A5-0E5C-45DD-8624-82C7C5452161}"/>
              </a:ext>
            </a:extLst>
          </p:cNvPr>
          <p:cNvSpPr/>
          <p:nvPr/>
        </p:nvSpPr>
        <p:spPr>
          <a:xfrm>
            <a:off x="10925929" y="3341124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B3848C2-5319-4D9C-9417-667C54904E39}"/>
              </a:ext>
            </a:extLst>
          </p:cNvPr>
          <p:cNvSpPr/>
          <p:nvPr/>
        </p:nvSpPr>
        <p:spPr>
          <a:xfrm>
            <a:off x="10078340" y="3712722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6501255-BFFA-4714-A7CA-626C52AC18CC}"/>
              </a:ext>
            </a:extLst>
          </p:cNvPr>
          <p:cNvSpPr/>
          <p:nvPr/>
        </p:nvSpPr>
        <p:spPr>
          <a:xfrm>
            <a:off x="10580407" y="3657858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CC6C96E-FE44-4C3A-8A85-4C91F4665EE3}"/>
              </a:ext>
            </a:extLst>
          </p:cNvPr>
          <p:cNvSpPr/>
          <p:nvPr/>
        </p:nvSpPr>
        <p:spPr>
          <a:xfrm>
            <a:off x="10503325" y="4067943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2813C80-6AA2-4B2A-9EBA-2805C138F291}"/>
              </a:ext>
            </a:extLst>
          </p:cNvPr>
          <p:cNvSpPr/>
          <p:nvPr/>
        </p:nvSpPr>
        <p:spPr>
          <a:xfrm>
            <a:off x="10027917" y="4098165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6A20D11-F554-4F1C-B87F-226D1B687BD6}"/>
              </a:ext>
            </a:extLst>
          </p:cNvPr>
          <p:cNvSpPr/>
          <p:nvPr/>
        </p:nvSpPr>
        <p:spPr>
          <a:xfrm>
            <a:off x="10146700" y="4524734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A8F2B2A-A838-47E4-8434-8FE94F6053DD}"/>
              </a:ext>
            </a:extLst>
          </p:cNvPr>
          <p:cNvSpPr/>
          <p:nvPr/>
        </p:nvSpPr>
        <p:spPr>
          <a:xfrm>
            <a:off x="10726759" y="4413762"/>
            <a:ext cx="356616" cy="3566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100695B3-8C3B-4D48-9A32-6C982A3AC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77" y="4824201"/>
            <a:ext cx="1718406" cy="6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1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C5D5-19F9-4D60-BE55-8B216242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450E7-462E-450E-9DC4-FCE6F571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FCB2-953F-405B-A7E5-27B3BF43C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96" b="53272"/>
          <a:stretch/>
        </p:blipFill>
        <p:spPr>
          <a:xfrm>
            <a:off x="-2041864" y="-1242318"/>
            <a:ext cx="13821138" cy="74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AC5D5-19F9-4D60-BE55-8B216242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450E7-462E-450E-9DC4-FCE6F571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FCB2-953F-405B-A7E5-27B3BF43C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96" b="53272"/>
          <a:stretch/>
        </p:blipFill>
        <p:spPr>
          <a:xfrm>
            <a:off x="-2041864" y="-1242318"/>
            <a:ext cx="13821138" cy="74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 민철</dc:creator>
  <cp:lastModifiedBy>석 민철</cp:lastModifiedBy>
  <cp:revision>7</cp:revision>
  <dcterms:created xsi:type="dcterms:W3CDTF">2021-06-25T07:15:41Z</dcterms:created>
  <dcterms:modified xsi:type="dcterms:W3CDTF">2021-06-25T10:52:23Z</dcterms:modified>
</cp:coreProperties>
</file>