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19D08-31D3-71F1-4E5B-478C7667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6673A4-B62D-E52A-5CC7-D97549DA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CA066-EFD7-791F-3DE6-E48D94C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2D4D5-4CD5-A469-917F-7AC510D7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10D3-9EC4-C934-7A5A-C2C3B06B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6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9CE2-03DF-B6EA-1B52-56425C90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39D89-1D3E-6F68-6337-D67BDF012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C236E-8B95-13FB-7FF8-0CCC569D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2597F-E553-FEBA-D316-8ADD5558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70470-5BED-0941-CC68-9FF03BCF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36A069-7EAC-14D7-A1FC-27BC73E5F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25775-194B-7312-E247-9991528D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C689A-6CC8-00BF-1E1A-177B458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6C98-A2F4-DA1A-2DB4-3466A2DF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E99C5-E0AE-EE9B-885E-24ABC36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9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1FEB-6558-99EA-68B0-46E457A5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6C5D2-F2EE-A3B5-00D3-D791E181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A57CF-638A-4417-F80C-BE445C48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B456D-E85F-D2F9-1BD8-E8FAE02F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E8BD0-E43B-6029-94F4-5AE8D49A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39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D5E72-E919-0C98-79E8-91C56EFF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9F71B-84F4-4A60-D242-0FF98198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CE7D9-2CA2-43F6-5C66-0E89DEB3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D72F4-0E11-9BD6-9D07-8F496F77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546C2-2497-21E7-3E5B-8C8AB994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0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AA6C7-B566-81E1-763F-8C3DFC8E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2862A-B893-C11C-CE57-442FE26FA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A6D01-6A86-3AFB-4376-18E57E25D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0658EC-A3FF-1355-6A51-BA520323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D69A9-3527-6B5E-438F-1CE4C5B8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6A1E7-BC48-4BD9-1CD6-7B55A81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923C-46B7-B5E0-5684-F81D245E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D7771-3FE9-D03E-6A3E-C711567A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68DE9-0816-ACF0-86E7-3B1948151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D0D801-2D92-371A-A3EB-90493DA5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0FAB6B-BB64-0801-6273-FA8427D8B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7AEB2-BBED-5051-0273-83DE37A3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F9468-97F5-860D-07FE-D5D5BA89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143E8D-087B-80B1-9E8F-6C95FC16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E0419-A467-3947-ADE3-C5D1B7D4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B4ECE7-03FA-90EA-79B4-CB42ECE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67A15-654A-B999-B1CC-9CC7ECA3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38EDA0-E644-90A6-5E9F-2FCABF9D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7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5382E-6D27-364E-8EEC-CD56A451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C2817-1AAF-B20B-3CE2-B89BF7B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CC4CE-BAEF-B22D-445D-F80A3967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231B-0CBF-4069-753E-812634C7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2354D-924B-973F-5540-99F447DF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8A696E-3C87-BF27-E704-53BEFFB6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26B47-EDB1-8CAB-FFC4-6002685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9373C-8A64-94E0-D162-32433853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CCA71-DF53-6885-79DF-27521630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7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5042D-6A83-CB48-DF08-A4BC1B6C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98AF5-BE92-3263-DA50-EA86EE6C2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7BA82-5C63-E7FC-6D81-B31DEDE8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8A6EE-7578-45A0-D12B-18C356E1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50132-FF71-5268-2D9E-B6EBBA55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0CFA8-AD88-5FAF-6419-6B76A3ED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26AA9-81C1-56DC-FC8B-A2845944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3E104-15A9-3313-FEC0-A87DFD08F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55AE4-1DB4-6F3F-2FAC-6C6FD64EC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C7C5-AF01-4111-BC4F-50568E7C918E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D2209-4078-E4CD-73B1-FFE4C3CEA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37DDA-B80E-78E3-F155-C150AB29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F085-1559-418F-9100-92F3B455BF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AD53C5-87BD-390F-94E6-D96DB5143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4"/>
          <a:stretch/>
        </p:blipFill>
        <p:spPr>
          <a:xfrm>
            <a:off x="0" y="0"/>
            <a:ext cx="12192000" cy="63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4D41CE-63CD-B3F4-62E5-DD8DCD7C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6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45DD4E-21B5-9D77-F241-FA8FA991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9B8068-FC41-CC0C-1E5C-CB2868B5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AA538E-DB2C-A373-9935-3E8474E8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민철 석</dc:creator>
  <cp:lastModifiedBy>민철 석</cp:lastModifiedBy>
  <cp:revision>1</cp:revision>
  <dcterms:created xsi:type="dcterms:W3CDTF">2022-12-12T15:01:23Z</dcterms:created>
  <dcterms:modified xsi:type="dcterms:W3CDTF">2022-12-12T15:02:38Z</dcterms:modified>
</cp:coreProperties>
</file>