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  <p:sldMasterId id="2147483712" r:id="rId2"/>
  </p:sld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9" r:id="rId11"/>
    <p:sldId id="260" r:id="rId12"/>
    <p:sldId id="273" r:id="rId13"/>
    <p:sldId id="261" r:id="rId14"/>
    <p:sldId id="26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BE1AA-A250-4BAD-98EA-F53179C555E8}" v="2097" dt="2023-03-27T14:24:14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al Ullah" userId="a7165779927167ad" providerId="Windows Live" clId="Web-{38FBE1AA-A250-4BAD-98EA-F53179C555E8}"/>
    <pc:docChg chg="mod addSld delSld modSld addMainMaster delMainMaster modMainMaster">
      <pc:chgData name="Bilal Ullah" userId="a7165779927167ad" providerId="Windows Live" clId="Web-{38FBE1AA-A250-4BAD-98EA-F53179C555E8}" dt="2023-03-27T14:24:12.308" v="2041" actId="20577"/>
      <pc:docMkLst>
        <pc:docMk/>
      </pc:docMkLst>
      <pc:sldChg chg="addSp delSp modSp mod setBg modClrScheme addAnim delAnim delDesignElem chgLayout">
        <pc:chgData name="Bilal Ullah" userId="a7165779927167ad" providerId="Windows Live" clId="Web-{38FBE1AA-A250-4BAD-98EA-F53179C555E8}" dt="2023-03-27T14:13:39.107" v="1866" actId="14100"/>
        <pc:sldMkLst>
          <pc:docMk/>
          <pc:sldMk cId="109857222" sldId="256"/>
        </pc:sldMkLst>
        <pc:spChg chg="mod ord">
          <ac:chgData name="Bilal Ullah" userId="a7165779927167ad" providerId="Windows Live" clId="Web-{38FBE1AA-A250-4BAD-98EA-F53179C555E8}" dt="2023-03-27T14:13:39.107" v="1866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ilal Ullah" userId="a7165779927167ad" providerId="Windows Live" clId="Web-{38FBE1AA-A250-4BAD-98EA-F53179C555E8}" dt="2023-03-27T10:35:14.112" v="5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ilal Ullah" userId="a7165779927167ad" providerId="Windows Live" clId="Web-{38FBE1AA-A250-4BAD-98EA-F53179C555E8}" dt="2023-03-27T10:33:57.516" v="34"/>
          <ac:spMkLst>
            <pc:docMk/>
            <pc:sldMk cId="109857222" sldId="256"/>
            <ac:spMk id="5" creationId="{59EC6FFF-3949-4638-A265-B1515909B9FA}"/>
          </ac:spMkLst>
        </pc:spChg>
        <pc:spChg chg="add del">
          <ac:chgData name="Bilal Ullah" userId="a7165779927167ad" providerId="Windows Live" clId="Web-{38FBE1AA-A250-4BAD-98EA-F53179C555E8}" dt="2023-03-27T10:33:57.516" v="34"/>
          <ac:spMkLst>
            <pc:docMk/>
            <pc:sldMk cId="109857222" sldId="256"/>
            <ac:spMk id="6" creationId="{8C05BC5F-3118-49D0-B18C-5D9CC922C23D}"/>
          </ac:spMkLst>
        </pc:spChg>
        <pc:spChg chg="add del">
          <ac:chgData name="Bilal Ullah" userId="a7165779927167ad" providerId="Windows Live" clId="Web-{38FBE1AA-A250-4BAD-98EA-F53179C555E8}" dt="2023-03-27T10:33:57.516" v="34"/>
          <ac:spMkLst>
            <pc:docMk/>
            <pc:sldMk cId="109857222" sldId="256"/>
            <ac:spMk id="7" creationId="{9A4B1E59-3C8A-453C-B841-6AB3B0CF7069}"/>
          </ac:spMkLst>
        </pc:spChg>
        <pc:spChg chg="add del">
          <ac:chgData name="Bilal Ullah" userId="a7165779927167ad" providerId="Windows Live" clId="Web-{38FBE1AA-A250-4BAD-98EA-F53179C555E8}" dt="2023-03-27T10:32:59.468" v="24"/>
          <ac:spMkLst>
            <pc:docMk/>
            <pc:sldMk cId="109857222" sldId="256"/>
            <ac:spMk id="8" creationId="{39A80C15-3247-4F0B-9E9F-027A6C9407D4}"/>
          </ac:spMkLst>
        </pc:spChg>
        <pc:spChg chg="add del">
          <ac:chgData name="Bilal Ullah" userId="a7165779927167ad" providerId="Windows Live" clId="Web-{38FBE1AA-A250-4BAD-98EA-F53179C555E8}" dt="2023-03-27T10:34:05.235" v="40"/>
          <ac:spMkLst>
            <pc:docMk/>
            <pc:sldMk cId="109857222" sldId="256"/>
            <ac:spMk id="9" creationId="{BCA2EB72-13DC-4DC6-B461-3B036C55B925}"/>
          </ac:spMkLst>
        </pc:spChg>
        <pc:spChg chg="add del">
          <ac:chgData name="Bilal Ullah" userId="a7165779927167ad" providerId="Windows Live" clId="Web-{38FBE1AA-A250-4BAD-98EA-F53179C555E8}" dt="2023-03-27T10:34:24.470" v="42"/>
          <ac:spMkLst>
            <pc:docMk/>
            <pc:sldMk cId="109857222" sldId="256"/>
            <ac:spMk id="13" creationId="{9A672405-5F81-4E97-B4FC-E7F2CC16FE7B}"/>
          </ac:spMkLst>
        </pc:spChg>
        <pc:spChg chg="add del">
          <ac:chgData name="Bilal Ullah" userId="a7165779927167ad" providerId="Windows Live" clId="Web-{38FBE1AA-A250-4BAD-98EA-F53179C555E8}" dt="2023-03-27T10:33:31.219" v="32"/>
          <ac:spMkLst>
            <pc:docMk/>
            <pc:sldMk cId="109857222" sldId="256"/>
            <ac:spMk id="14" creationId="{3DF994C0-2A89-4EE7-A2E1-2D1BC34CE08F}"/>
          </ac:spMkLst>
        </pc:spChg>
        <pc:spChg chg="add del">
          <ac:chgData name="Bilal Ullah" userId="a7165779927167ad" providerId="Windows Live" clId="Web-{38FBE1AA-A250-4BAD-98EA-F53179C555E8}" dt="2023-03-27T10:33:31.219" v="32"/>
          <ac:spMkLst>
            <pc:docMk/>
            <pc:sldMk cId="109857222" sldId="256"/>
            <ac:spMk id="15" creationId="{20E0B39D-28FB-41E0-999D-8298BDB0910D}"/>
          </ac:spMkLst>
        </pc:spChg>
        <pc:spChg chg="add del">
          <ac:chgData name="Bilal Ullah" userId="a7165779927167ad" providerId="Windows Live" clId="Web-{38FBE1AA-A250-4BAD-98EA-F53179C555E8}" dt="2023-03-27T10:34:42.486" v="49"/>
          <ac:spMkLst>
            <pc:docMk/>
            <pc:sldMk cId="109857222" sldId="256"/>
            <ac:spMk id="17" creationId="{92806DFD-E192-42CC-B190-3C4C95B8FF4E}"/>
          </ac:spMkLst>
        </pc:spChg>
        <pc:spChg chg="add del">
          <ac:chgData name="Bilal Ullah" userId="a7165779927167ad" providerId="Windows Live" clId="Web-{38FBE1AA-A250-4BAD-98EA-F53179C555E8}" dt="2023-03-27T10:34:42.486" v="49"/>
          <ac:spMkLst>
            <pc:docMk/>
            <pc:sldMk cId="109857222" sldId="256"/>
            <ac:spMk id="18" creationId="{558A0B6A-DEC0-46AC-8D12-B6E45FCD1EA2}"/>
          </ac:spMkLst>
        </pc:spChg>
        <pc:spChg chg="add del">
          <ac:chgData name="Bilal Ullah" userId="a7165779927167ad" providerId="Windows Live" clId="Web-{38FBE1AA-A250-4BAD-98EA-F53179C555E8}" dt="2023-03-27T10:34:51.330" v="53"/>
          <ac:spMkLst>
            <pc:docMk/>
            <pc:sldMk cId="109857222" sldId="256"/>
            <ac:spMk id="20" creationId="{332A6F87-AC28-4AA8-B8A6-AEBC67BD0D64}"/>
          </ac:spMkLst>
        </pc:spChg>
        <pc:spChg chg="add del">
          <ac:chgData name="Bilal Ullah" userId="a7165779927167ad" providerId="Windows Live" clId="Web-{38FBE1AA-A250-4BAD-98EA-F53179C555E8}" dt="2023-03-27T10:34:51.330" v="53"/>
          <ac:spMkLst>
            <pc:docMk/>
            <pc:sldMk cId="109857222" sldId="256"/>
            <ac:spMk id="21" creationId="{8F3CF990-ACB8-443A-BB74-D36EC8A00B02}"/>
          </ac:spMkLst>
        </pc:spChg>
        <pc:spChg chg="add del">
          <ac:chgData name="Bilal Ullah" userId="a7165779927167ad" providerId="Windows Live" clId="Web-{38FBE1AA-A250-4BAD-98EA-F53179C555E8}" dt="2023-03-27T10:34:51.330" v="53"/>
          <ac:spMkLst>
            <pc:docMk/>
            <pc:sldMk cId="109857222" sldId="256"/>
            <ac:spMk id="23" creationId="{65F94F98-3A57-49AA-838E-91AAF600B6EE}"/>
          </ac:spMkLst>
        </pc:spChg>
        <pc:spChg chg="add del">
          <ac:chgData name="Bilal Ullah" userId="a7165779927167ad" providerId="Windows Live" clId="Web-{38FBE1AA-A250-4BAD-98EA-F53179C555E8}" dt="2023-03-27T10:34:51.330" v="53"/>
          <ac:spMkLst>
            <pc:docMk/>
            <pc:sldMk cId="109857222" sldId="256"/>
            <ac:spMk id="25" creationId="{A0B5529D-5CAA-4BF2-B5C9-34705E7661F9}"/>
          </ac:spMkLst>
        </pc:spChg>
        <pc:spChg chg="add del">
          <ac:chgData name="Bilal Ullah" userId="a7165779927167ad" providerId="Windows Live" clId="Web-{38FBE1AA-A250-4BAD-98EA-F53179C555E8}" dt="2023-03-27T10:34:51.330" v="53"/>
          <ac:spMkLst>
            <pc:docMk/>
            <pc:sldMk cId="109857222" sldId="256"/>
            <ac:spMk id="26" creationId="{FBD68200-BC03-4015-860B-CD5C30CD76B8}"/>
          </ac:spMkLst>
        </pc:spChg>
        <pc:spChg chg="add del">
          <ac:chgData name="Bilal Ullah" userId="a7165779927167ad" providerId="Windows Live" clId="Web-{38FBE1AA-A250-4BAD-98EA-F53179C555E8}" dt="2023-03-27T10:35:11.705" v="55"/>
          <ac:spMkLst>
            <pc:docMk/>
            <pc:sldMk cId="109857222" sldId="256"/>
            <ac:spMk id="27" creationId="{0BA28970-3E8F-46CD-A302-42EE83668B0A}"/>
          </ac:spMkLst>
        </pc:spChg>
        <pc:spChg chg="add del">
          <ac:chgData name="Bilal Ullah" userId="a7165779927167ad" providerId="Windows Live" clId="Web-{38FBE1AA-A250-4BAD-98EA-F53179C555E8}" dt="2023-03-27T10:35:14.112" v="57"/>
          <ac:spMkLst>
            <pc:docMk/>
            <pc:sldMk cId="109857222" sldId="256"/>
            <ac:spMk id="30" creationId="{6A5AB136-1321-47B3-8AF9-A8140222B1ED}"/>
          </ac:spMkLst>
        </pc:spChg>
        <pc:spChg chg="add del">
          <ac:chgData name="Bilal Ullah" userId="a7165779927167ad" providerId="Windows Live" clId="Web-{38FBE1AA-A250-4BAD-98EA-F53179C555E8}" dt="2023-03-27T10:35:14.112" v="57"/>
          <ac:spMkLst>
            <pc:docMk/>
            <pc:sldMk cId="109857222" sldId="256"/>
            <ac:spMk id="31" creationId="{3A29AB2E-91A6-4F11-8765-A410A0139EB7}"/>
          </ac:spMkLst>
        </pc:spChg>
        <pc:spChg chg="add">
          <ac:chgData name="Bilal Ullah" userId="a7165779927167ad" providerId="Windows Live" clId="Web-{38FBE1AA-A250-4BAD-98EA-F53179C555E8}" dt="2023-03-27T10:35:14.112" v="58"/>
          <ac:spMkLst>
            <pc:docMk/>
            <pc:sldMk cId="109857222" sldId="256"/>
            <ac:spMk id="33" creationId="{A540FAC9-3505-49ED-9B06-A0F8C1485394}"/>
          </ac:spMkLst>
        </pc:spChg>
        <pc:spChg chg="add">
          <ac:chgData name="Bilal Ullah" userId="a7165779927167ad" providerId="Windows Live" clId="Web-{38FBE1AA-A250-4BAD-98EA-F53179C555E8}" dt="2023-03-27T10:35:14.112" v="58"/>
          <ac:spMkLst>
            <pc:docMk/>
            <pc:sldMk cId="109857222" sldId="256"/>
            <ac:spMk id="34" creationId="{9879B3CD-E329-42F5-B136-BA1F37EC0532}"/>
          </ac:spMkLst>
        </pc:spChg>
        <pc:spChg chg="add">
          <ac:chgData name="Bilal Ullah" userId="a7165779927167ad" providerId="Windows Live" clId="Web-{38FBE1AA-A250-4BAD-98EA-F53179C555E8}" dt="2023-03-27T10:35:14.112" v="58"/>
          <ac:spMkLst>
            <pc:docMk/>
            <pc:sldMk cId="109857222" sldId="256"/>
            <ac:spMk id="36" creationId="{EA0B4097-B645-43E0-A2B5-B8D688E74592}"/>
          </ac:spMkLst>
        </pc:spChg>
        <pc:picChg chg="add del">
          <ac:chgData name="Bilal Ullah" userId="a7165779927167ad" providerId="Windows Live" clId="Web-{38FBE1AA-A250-4BAD-98EA-F53179C555E8}" dt="2023-03-27T10:34:42.486" v="49"/>
          <ac:picMkLst>
            <pc:docMk/>
            <pc:sldMk cId="109857222" sldId="256"/>
            <ac:picMk id="19" creationId="{8C1A506D-EB69-4549-9782-F0EBB2A9AE9C}"/>
          </ac:picMkLst>
        </pc:picChg>
        <pc:picChg chg="add del">
          <ac:chgData name="Bilal Ullah" userId="a7165779927167ad" providerId="Windows Live" clId="Web-{38FBE1AA-A250-4BAD-98EA-F53179C555E8}" dt="2023-03-27T10:34:51.330" v="53"/>
          <ac:picMkLst>
            <pc:docMk/>
            <pc:sldMk cId="109857222" sldId="256"/>
            <ac:picMk id="22" creationId="{00B98862-BEE1-44FB-A335-A1B9106B445E}"/>
          </ac:picMkLst>
        </pc:picChg>
        <pc:picChg chg="add del">
          <ac:chgData name="Bilal Ullah" userId="a7165779927167ad" providerId="Windows Live" clId="Web-{38FBE1AA-A250-4BAD-98EA-F53179C555E8}" dt="2023-03-27T10:34:51.330" v="53"/>
          <ac:picMkLst>
            <pc:docMk/>
            <pc:sldMk cId="109857222" sldId="256"/>
            <ac:picMk id="24" creationId="{7185CF21-0594-48C0-9F3E-254D6BCE9D9B}"/>
          </ac:picMkLst>
        </pc:picChg>
        <pc:cxnChg chg="add del">
          <ac:chgData name="Bilal Ullah" userId="a7165779927167ad" providerId="Windows Live" clId="Web-{38FBE1AA-A250-4BAD-98EA-F53179C555E8}" dt="2023-03-27T10:32:59.468" v="24"/>
          <ac:cxnSpMkLst>
            <pc:docMk/>
            <pc:sldMk cId="109857222" sldId="256"/>
            <ac:cxnSpMk id="10" creationId="{D587ADE6-D373-4E0F-BB12-D30968CB60E1}"/>
          </ac:cxnSpMkLst>
        </pc:cxnChg>
        <pc:cxnChg chg="add del">
          <ac:chgData name="Bilal Ullah" userId="a7165779927167ad" providerId="Windows Live" clId="Web-{38FBE1AA-A250-4BAD-98EA-F53179C555E8}" dt="2023-03-27T10:34:05.235" v="40"/>
          <ac:cxnSpMkLst>
            <pc:docMk/>
            <pc:sldMk cId="109857222" sldId="256"/>
            <ac:cxnSpMk id="11" creationId="{C8F75BF3-096E-451E-A222-96A7F0946814}"/>
          </ac:cxnSpMkLst>
        </pc:cxnChg>
        <pc:cxnChg chg="add del">
          <ac:chgData name="Bilal Ullah" userId="a7165779927167ad" providerId="Windows Live" clId="Web-{38FBE1AA-A250-4BAD-98EA-F53179C555E8}" dt="2023-03-27T10:32:59.468" v="24"/>
          <ac:cxnSpMkLst>
            <pc:docMk/>
            <pc:sldMk cId="109857222" sldId="256"/>
            <ac:cxnSpMk id="12" creationId="{6E3312C9-88BC-4F55-8078-5589DAADC2CF}"/>
          </ac:cxnSpMkLst>
        </pc:cxnChg>
        <pc:cxnChg chg="add del">
          <ac:chgData name="Bilal Ullah" userId="a7165779927167ad" providerId="Windows Live" clId="Web-{38FBE1AA-A250-4BAD-98EA-F53179C555E8}" dt="2023-03-27T10:34:24.470" v="42"/>
          <ac:cxnSpMkLst>
            <pc:docMk/>
            <pc:sldMk cId="109857222" sldId="256"/>
            <ac:cxnSpMk id="16" creationId="{FC86C303-74D6-4DF3-9113-E0A374D7166D}"/>
          </ac:cxnSpMkLst>
        </pc:cxnChg>
        <pc:cxnChg chg="add del">
          <ac:chgData name="Bilal Ullah" userId="a7165779927167ad" providerId="Windows Live" clId="Web-{38FBE1AA-A250-4BAD-98EA-F53179C555E8}" dt="2023-03-27T10:35:11.705" v="55"/>
          <ac:cxnSpMkLst>
            <pc:docMk/>
            <pc:sldMk cId="109857222" sldId="256"/>
            <ac:cxnSpMk id="28" creationId="{47AE7893-212D-45CB-A5B0-AE377389AB3F}"/>
          </ac:cxnSpMkLst>
        </pc:cxnChg>
        <pc:cxnChg chg="add">
          <ac:chgData name="Bilal Ullah" userId="a7165779927167ad" providerId="Windows Live" clId="Web-{38FBE1AA-A250-4BAD-98EA-F53179C555E8}" dt="2023-03-27T10:35:14.112" v="58"/>
          <ac:cxnSpMkLst>
            <pc:docMk/>
            <pc:sldMk cId="109857222" sldId="256"/>
            <ac:cxnSpMk id="35" creationId="{51B042EF-3024-4C57-B282-1B30607FB7C7}"/>
          </ac:cxnSpMkLst>
        </pc:cxnChg>
      </pc:sldChg>
      <pc:sldChg chg="addSp delSp modSp new del mod setBg modClrScheme setClrOvrMap delDesignElem chgLayout">
        <pc:chgData name="Bilal Ullah" userId="a7165779927167ad" providerId="Windows Live" clId="Web-{38FBE1AA-A250-4BAD-98EA-F53179C555E8}" dt="2023-03-27T10:39:21.101" v="82"/>
        <pc:sldMkLst>
          <pc:docMk/>
          <pc:sldMk cId="551319492" sldId="257"/>
        </pc:sldMkLst>
        <pc:spChg chg="mod ord">
          <ac:chgData name="Bilal Ullah" userId="a7165779927167ad" providerId="Windows Live" clId="Web-{38FBE1AA-A250-4BAD-98EA-F53179C555E8}" dt="2023-03-27T10:38:45.835" v="80"/>
          <ac:spMkLst>
            <pc:docMk/>
            <pc:sldMk cId="551319492" sldId="257"/>
            <ac:spMk id="2" creationId="{6C3F1660-0E4D-5117-220F-27B0E0BCE2E5}"/>
          </ac:spMkLst>
        </pc:spChg>
        <pc:spChg chg="mod ord">
          <ac:chgData name="Bilal Ullah" userId="a7165779927167ad" providerId="Windows Live" clId="Web-{38FBE1AA-A250-4BAD-98EA-F53179C555E8}" dt="2023-03-27T10:38:45.835" v="80"/>
          <ac:spMkLst>
            <pc:docMk/>
            <pc:sldMk cId="551319492" sldId="257"/>
            <ac:spMk id="3" creationId="{3283EBE8-178A-2867-048D-B8DEE54E130E}"/>
          </ac:spMkLst>
        </pc:spChg>
        <pc:spChg chg="add mod ord">
          <ac:chgData name="Bilal Ullah" userId="a7165779927167ad" providerId="Windows Live" clId="Web-{38FBE1AA-A250-4BAD-98EA-F53179C555E8}" dt="2023-03-27T10:38:45.835" v="80"/>
          <ac:spMkLst>
            <pc:docMk/>
            <pc:sldMk cId="551319492" sldId="257"/>
            <ac:spMk id="4" creationId="{7A56B76A-798F-838D-2C71-BEBE7FDD09EB}"/>
          </ac:spMkLst>
        </pc:spChg>
        <pc:spChg chg="add del mod ord">
          <ac:chgData name="Bilal Ullah" userId="a7165779927167ad" providerId="Windows Live" clId="Web-{38FBE1AA-A250-4BAD-98EA-F53179C555E8}" dt="2023-03-27T10:38:45.835" v="80"/>
          <ac:spMkLst>
            <pc:docMk/>
            <pc:sldMk cId="551319492" sldId="257"/>
            <ac:spMk id="5" creationId="{074815FB-79DB-3F7B-47DA-F1EB59D96D54}"/>
          </ac:spMkLst>
        </pc:spChg>
        <pc:spChg chg="add del">
          <ac:chgData name="Bilal Ullah" userId="a7165779927167ad" providerId="Windows Live" clId="Web-{38FBE1AA-A250-4BAD-98EA-F53179C555E8}" dt="2023-03-27T10:36:04.769" v="63"/>
          <ac:spMkLst>
            <pc:docMk/>
            <pc:sldMk cId="551319492" sldId="257"/>
            <ac:spMk id="8" creationId="{39E4C68A-A4A9-48A4-9FF2-D2896B1EA01F}"/>
          </ac:spMkLst>
        </pc:spChg>
        <pc:spChg chg="add del">
          <ac:chgData name="Bilal Ullah" userId="a7165779927167ad" providerId="Windows Live" clId="Web-{38FBE1AA-A250-4BAD-98EA-F53179C555E8}" dt="2023-03-27T10:36:04.769" v="63"/>
          <ac:spMkLst>
            <pc:docMk/>
            <pc:sldMk cId="551319492" sldId="257"/>
            <ac:spMk id="10" creationId="{E2B9AEA5-52CB-49A6-AF8A-33502F291B91}"/>
          </ac:spMkLst>
        </pc:spChg>
        <pc:spChg chg="add del">
          <ac:chgData name="Bilal Ullah" userId="a7165779927167ad" providerId="Windows Live" clId="Web-{38FBE1AA-A250-4BAD-98EA-F53179C555E8}" dt="2023-03-27T10:38:35.663" v="79"/>
          <ac:spMkLst>
            <pc:docMk/>
            <pc:sldMk cId="551319492" sldId="257"/>
            <ac:spMk id="12" creationId="{B5068B1C-1A28-475A-A0E0-4C23200D8201}"/>
          </ac:spMkLst>
        </pc:spChg>
        <pc:spChg chg="add del">
          <ac:chgData name="Bilal Ullah" userId="a7165779927167ad" providerId="Windows Live" clId="Web-{38FBE1AA-A250-4BAD-98EA-F53179C555E8}" dt="2023-03-27T10:38:35.663" v="79"/>
          <ac:spMkLst>
            <pc:docMk/>
            <pc:sldMk cId="551319492" sldId="257"/>
            <ac:spMk id="13" creationId="{6D428773-F789-43B7-B5FD-AE49E5BD2E79}"/>
          </ac:spMkLst>
        </pc:spChg>
      </pc:sldChg>
      <pc:sldChg chg="addSp modSp new del mod modClrScheme chgLayout">
        <pc:chgData name="Bilal Ullah" userId="a7165779927167ad" providerId="Windows Live" clId="Web-{38FBE1AA-A250-4BAD-98EA-F53179C555E8}" dt="2023-03-27T11:47:43.294" v="1157"/>
        <pc:sldMkLst>
          <pc:docMk/>
          <pc:sldMk cId="1774111768" sldId="258"/>
        </pc:sldMkLst>
        <pc:spChg chg="mod ord">
          <ac:chgData name="Bilal Ullah" userId="a7165779927167ad" providerId="Windows Live" clId="Web-{38FBE1AA-A250-4BAD-98EA-F53179C555E8}" dt="2023-03-27T10:45:32.593" v="150" actId="20577"/>
          <ac:spMkLst>
            <pc:docMk/>
            <pc:sldMk cId="1774111768" sldId="258"/>
            <ac:spMk id="2" creationId="{FCA62AC6-2E7B-899B-8506-9F2A11B2EC51}"/>
          </ac:spMkLst>
        </pc:spChg>
        <pc:spChg chg="mod ord">
          <ac:chgData name="Bilal Ullah" userId="a7165779927167ad" providerId="Windows Live" clId="Web-{38FBE1AA-A250-4BAD-98EA-F53179C555E8}" dt="2023-03-27T10:47:34.408" v="159" actId="20577"/>
          <ac:spMkLst>
            <pc:docMk/>
            <pc:sldMk cId="1774111768" sldId="258"/>
            <ac:spMk id="3" creationId="{C035152B-E87A-D65A-8B4C-32A1021985EA}"/>
          </ac:spMkLst>
        </pc:spChg>
        <pc:spChg chg="add mod">
          <ac:chgData name="Bilal Ullah" userId="a7165779927167ad" providerId="Windows Live" clId="Web-{38FBE1AA-A250-4BAD-98EA-F53179C555E8}" dt="2023-03-27T10:38:03.834" v="74"/>
          <ac:spMkLst>
            <pc:docMk/>
            <pc:sldMk cId="1774111768" sldId="258"/>
            <ac:spMk id="4" creationId="{CDB641FB-D188-B4CD-520E-6F6FA8D79A90}"/>
          </ac:spMkLst>
        </pc:spChg>
      </pc:sldChg>
      <pc:sldChg chg="addSp modSp new mod modClrScheme chgLayout">
        <pc:chgData name="Bilal Ullah" userId="a7165779927167ad" providerId="Windows Live" clId="Web-{38FBE1AA-A250-4BAD-98EA-F53179C555E8}" dt="2023-03-27T11:55:50.664" v="1241" actId="1076"/>
        <pc:sldMkLst>
          <pc:docMk/>
          <pc:sldMk cId="3469345836" sldId="259"/>
        </pc:sldMkLst>
        <pc:spChg chg="mod ord">
          <ac:chgData name="Bilal Ullah" userId="a7165779927167ad" providerId="Windows Live" clId="Web-{38FBE1AA-A250-4BAD-98EA-F53179C555E8}" dt="2023-03-27T10:47:47.690" v="165" actId="20577"/>
          <ac:spMkLst>
            <pc:docMk/>
            <pc:sldMk cId="3469345836" sldId="259"/>
            <ac:spMk id="2" creationId="{B5FC20C8-2147-A1AC-2CEF-609891FBD55D}"/>
          </ac:spMkLst>
        </pc:spChg>
        <pc:spChg chg="mod ord">
          <ac:chgData name="Bilal Ullah" userId="a7165779927167ad" providerId="Windows Live" clId="Web-{38FBE1AA-A250-4BAD-98EA-F53179C555E8}" dt="2023-03-27T11:51:02.986" v="1228" actId="20577"/>
          <ac:spMkLst>
            <pc:docMk/>
            <pc:sldMk cId="3469345836" sldId="259"/>
            <ac:spMk id="3" creationId="{18296D70-8998-7BE8-A2FD-10F571095979}"/>
          </ac:spMkLst>
        </pc:spChg>
        <pc:spChg chg="add mod">
          <ac:chgData name="Bilal Ullah" userId="a7165779927167ad" providerId="Windows Live" clId="Web-{38FBE1AA-A250-4BAD-98EA-F53179C555E8}" dt="2023-03-27T10:38:03.834" v="74"/>
          <ac:spMkLst>
            <pc:docMk/>
            <pc:sldMk cId="3469345836" sldId="259"/>
            <ac:spMk id="4" creationId="{30EA3FEC-66F3-37AD-8907-47BCF2A0E48F}"/>
          </ac:spMkLst>
        </pc:spChg>
        <pc:picChg chg="add mod modCrop">
          <ac:chgData name="Bilal Ullah" userId="a7165779927167ad" providerId="Windows Live" clId="Web-{38FBE1AA-A250-4BAD-98EA-F53179C555E8}" dt="2023-03-27T11:55:50.664" v="1241" actId="1076"/>
          <ac:picMkLst>
            <pc:docMk/>
            <pc:sldMk cId="3469345836" sldId="259"/>
            <ac:picMk id="5" creationId="{347EB6B3-1FF6-0E96-F5F1-2B51090C6977}"/>
          </ac:picMkLst>
        </pc:picChg>
        <pc:picChg chg="add mod modCrop">
          <ac:chgData name="Bilal Ullah" userId="a7165779927167ad" providerId="Windows Live" clId="Web-{38FBE1AA-A250-4BAD-98EA-F53179C555E8}" dt="2023-03-27T11:55:44.351" v="1239" actId="1076"/>
          <ac:picMkLst>
            <pc:docMk/>
            <pc:sldMk cId="3469345836" sldId="259"/>
            <ac:picMk id="6" creationId="{64B1AB15-1180-615D-F0EB-864DCA2B55C7}"/>
          </ac:picMkLst>
        </pc:picChg>
      </pc:sldChg>
      <pc:sldChg chg="addSp modSp new mod modClrScheme chgLayout">
        <pc:chgData name="Bilal Ullah" userId="a7165779927167ad" providerId="Windows Live" clId="Web-{38FBE1AA-A250-4BAD-98EA-F53179C555E8}" dt="2023-03-27T11:58:47.949" v="1364" actId="20577"/>
        <pc:sldMkLst>
          <pc:docMk/>
          <pc:sldMk cId="4193268486" sldId="260"/>
        </pc:sldMkLst>
        <pc:spChg chg="mod ord">
          <ac:chgData name="Bilal Ullah" userId="a7165779927167ad" providerId="Windows Live" clId="Web-{38FBE1AA-A250-4BAD-98EA-F53179C555E8}" dt="2023-03-27T11:56:31.805" v="1246" actId="20577"/>
          <ac:spMkLst>
            <pc:docMk/>
            <pc:sldMk cId="4193268486" sldId="260"/>
            <ac:spMk id="2" creationId="{7B06B1FA-D3D0-FB21-8B73-043987E560F0}"/>
          </ac:spMkLst>
        </pc:spChg>
        <pc:spChg chg="mod ord">
          <ac:chgData name="Bilal Ullah" userId="a7165779927167ad" providerId="Windows Live" clId="Web-{38FBE1AA-A250-4BAD-98EA-F53179C555E8}" dt="2023-03-27T11:58:47.949" v="1364" actId="20577"/>
          <ac:spMkLst>
            <pc:docMk/>
            <pc:sldMk cId="4193268486" sldId="260"/>
            <ac:spMk id="3" creationId="{880C6D63-6B73-F104-7312-83A9324EDDE8}"/>
          </ac:spMkLst>
        </pc:spChg>
        <pc:spChg chg="add mod">
          <ac:chgData name="Bilal Ullah" userId="a7165779927167ad" providerId="Windows Live" clId="Web-{38FBE1AA-A250-4BAD-98EA-F53179C555E8}" dt="2023-03-27T10:38:03.834" v="74"/>
          <ac:spMkLst>
            <pc:docMk/>
            <pc:sldMk cId="4193268486" sldId="260"/>
            <ac:spMk id="4" creationId="{E7A17198-B2DD-5D5A-3DAB-026E2824BECB}"/>
          </ac:spMkLst>
        </pc:spChg>
        <pc:picChg chg="add mod modCrop">
          <ac:chgData name="Bilal Ullah" userId="a7165779927167ad" providerId="Windows Live" clId="Web-{38FBE1AA-A250-4BAD-98EA-F53179C555E8}" dt="2023-03-27T11:57:19.822" v="1262"/>
          <ac:picMkLst>
            <pc:docMk/>
            <pc:sldMk cId="4193268486" sldId="260"/>
            <ac:picMk id="5" creationId="{D091E80D-BD72-DAF8-6B2D-710B675FE56A}"/>
          </ac:picMkLst>
        </pc:picChg>
      </pc:sldChg>
      <pc:sldChg chg="addSp delSp modSp new mod setBg modClrScheme chgLayout">
        <pc:chgData name="Bilal Ullah" userId="a7165779927167ad" providerId="Windows Live" clId="Web-{38FBE1AA-A250-4BAD-98EA-F53179C555E8}" dt="2023-03-27T12:11:46.277" v="1799"/>
        <pc:sldMkLst>
          <pc:docMk/>
          <pc:sldMk cId="1726798019" sldId="261"/>
        </pc:sldMkLst>
        <pc:spChg chg="mod ord">
          <ac:chgData name="Bilal Ullah" userId="a7165779927167ad" providerId="Windows Live" clId="Web-{38FBE1AA-A250-4BAD-98EA-F53179C555E8}" dt="2023-03-27T12:11:46.277" v="1799"/>
          <ac:spMkLst>
            <pc:docMk/>
            <pc:sldMk cId="1726798019" sldId="261"/>
            <ac:spMk id="2" creationId="{B93DAB60-0B47-573D-5771-ACF99279217D}"/>
          </ac:spMkLst>
        </pc:spChg>
        <pc:spChg chg="mod ord">
          <ac:chgData name="Bilal Ullah" userId="a7165779927167ad" providerId="Windows Live" clId="Web-{38FBE1AA-A250-4BAD-98EA-F53179C555E8}" dt="2023-03-27T12:11:46.277" v="1799"/>
          <ac:spMkLst>
            <pc:docMk/>
            <pc:sldMk cId="1726798019" sldId="261"/>
            <ac:spMk id="3" creationId="{C3548BE8-0514-DE02-E4A5-416C533A4000}"/>
          </ac:spMkLst>
        </pc:spChg>
        <pc:spChg chg="add mod ord">
          <ac:chgData name="Bilal Ullah" userId="a7165779927167ad" providerId="Windows Live" clId="Web-{38FBE1AA-A250-4BAD-98EA-F53179C555E8}" dt="2023-03-27T12:11:46.277" v="1799"/>
          <ac:spMkLst>
            <pc:docMk/>
            <pc:sldMk cId="1726798019" sldId="261"/>
            <ac:spMk id="4" creationId="{9C19A4D8-E8E4-048F-C150-30B2A23EFC23}"/>
          </ac:spMkLst>
        </pc:spChg>
        <pc:spChg chg="add del">
          <ac:chgData name="Bilal Ullah" userId="a7165779927167ad" providerId="Windows Live" clId="Web-{38FBE1AA-A250-4BAD-98EA-F53179C555E8}" dt="2023-03-27T12:11:46.262" v="1798"/>
          <ac:spMkLst>
            <pc:docMk/>
            <pc:sldMk cId="1726798019" sldId="261"/>
            <ac:spMk id="7" creationId="{C1A9B9E1-AE3D-4F69-9670-71C92ED1BCEE}"/>
          </ac:spMkLst>
        </pc:spChg>
        <pc:spChg chg="add del">
          <ac:chgData name="Bilal Ullah" userId="a7165779927167ad" providerId="Windows Live" clId="Web-{38FBE1AA-A250-4BAD-98EA-F53179C555E8}" dt="2023-03-27T12:11:30.542" v="1794"/>
          <ac:spMkLst>
            <pc:docMk/>
            <pc:sldMk cId="1726798019" sldId="261"/>
            <ac:spMk id="10" creationId="{4FAE1107-CEC3-4041-8BAA-CDB6F6759B35}"/>
          </ac:spMkLst>
        </pc:spChg>
        <pc:spChg chg="add">
          <ac:chgData name="Bilal Ullah" userId="a7165779927167ad" providerId="Windows Live" clId="Web-{38FBE1AA-A250-4BAD-98EA-F53179C555E8}" dt="2023-03-27T12:11:46.277" v="1799"/>
          <ac:spMkLst>
            <pc:docMk/>
            <pc:sldMk cId="1726798019" sldId="261"/>
            <ac:spMk id="11" creationId="{A23430B4-C2B6-48DA-A79F-757492AF8EB6}"/>
          </ac:spMkLst>
        </pc:spChg>
        <pc:picChg chg="add mod">
          <ac:chgData name="Bilal Ullah" userId="a7165779927167ad" providerId="Windows Live" clId="Web-{38FBE1AA-A250-4BAD-98EA-F53179C555E8}" dt="2023-03-27T12:11:46.277" v="1799"/>
          <ac:picMkLst>
            <pc:docMk/>
            <pc:sldMk cId="1726798019" sldId="261"/>
            <ac:picMk id="5" creationId="{972C5229-41B2-DAE9-34C9-ECEDD417C1C0}"/>
          </ac:picMkLst>
        </pc:picChg>
        <pc:cxnChg chg="add del">
          <ac:chgData name="Bilal Ullah" userId="a7165779927167ad" providerId="Windows Live" clId="Web-{38FBE1AA-A250-4BAD-98EA-F53179C555E8}" dt="2023-03-27T12:11:46.262" v="1798"/>
          <ac:cxnSpMkLst>
            <pc:docMk/>
            <pc:sldMk cId="1726798019" sldId="261"/>
            <ac:cxnSpMk id="8" creationId="{3234ED8A-BEE3-4F34-B45B-731E1E292E3C}"/>
          </ac:cxnSpMkLst>
        </pc:cxnChg>
        <pc:cxnChg chg="add del">
          <ac:chgData name="Bilal Ullah" userId="a7165779927167ad" providerId="Windows Live" clId="Web-{38FBE1AA-A250-4BAD-98EA-F53179C555E8}" dt="2023-03-27T12:11:30.542" v="1794"/>
          <ac:cxnSpMkLst>
            <pc:docMk/>
            <pc:sldMk cId="1726798019" sldId="261"/>
            <ac:cxnSpMk id="12" creationId="{1AEA88FB-F5DD-45CE-AAE1-7B33D0ABDD25}"/>
          </ac:cxnSpMkLst>
        </pc:cxnChg>
        <pc:cxnChg chg="add">
          <ac:chgData name="Bilal Ullah" userId="a7165779927167ad" providerId="Windows Live" clId="Web-{38FBE1AA-A250-4BAD-98EA-F53179C555E8}" dt="2023-03-27T12:11:46.277" v="1799"/>
          <ac:cxnSpMkLst>
            <pc:docMk/>
            <pc:sldMk cId="1726798019" sldId="261"/>
            <ac:cxnSpMk id="13" creationId="{7153BDBF-1B08-496E-BED4-E0DE721A00AB}"/>
          </ac:cxnSpMkLst>
        </pc:cxnChg>
      </pc:sldChg>
      <pc:sldChg chg="addSp delSp modSp new mod modClrScheme chgLayout">
        <pc:chgData name="Bilal Ullah" userId="a7165779927167ad" providerId="Windows Live" clId="Web-{38FBE1AA-A250-4BAD-98EA-F53179C555E8}" dt="2023-03-27T12:12:42.138" v="1809" actId="14100"/>
        <pc:sldMkLst>
          <pc:docMk/>
          <pc:sldMk cId="2922988794" sldId="262"/>
        </pc:sldMkLst>
        <pc:spChg chg="mod ord">
          <ac:chgData name="Bilal Ullah" userId="a7165779927167ad" providerId="Windows Live" clId="Web-{38FBE1AA-A250-4BAD-98EA-F53179C555E8}" dt="2023-03-27T12:12:01.762" v="1804" actId="20577"/>
          <ac:spMkLst>
            <pc:docMk/>
            <pc:sldMk cId="2922988794" sldId="262"/>
            <ac:spMk id="2" creationId="{798D50E3-9579-AD27-5EA0-210EF770BE9C}"/>
          </ac:spMkLst>
        </pc:spChg>
        <pc:spChg chg="del mod ord">
          <ac:chgData name="Bilal Ullah" userId="a7165779927167ad" providerId="Windows Live" clId="Web-{38FBE1AA-A250-4BAD-98EA-F53179C555E8}" dt="2023-03-27T12:12:27.059" v="1805"/>
          <ac:spMkLst>
            <pc:docMk/>
            <pc:sldMk cId="2922988794" sldId="262"/>
            <ac:spMk id="3" creationId="{58F750D7-ED58-3F2B-D8A4-56A43D5AA635}"/>
          </ac:spMkLst>
        </pc:spChg>
        <pc:spChg chg="add mod">
          <ac:chgData name="Bilal Ullah" userId="a7165779927167ad" providerId="Windows Live" clId="Web-{38FBE1AA-A250-4BAD-98EA-F53179C555E8}" dt="2023-03-27T10:38:03.834" v="74"/>
          <ac:spMkLst>
            <pc:docMk/>
            <pc:sldMk cId="2922988794" sldId="262"/>
            <ac:spMk id="4" creationId="{ECBBBE5A-7577-4077-0EB0-CFC3D681D777}"/>
          </ac:spMkLst>
        </pc:spChg>
        <pc:picChg chg="add mod ord modCrop">
          <ac:chgData name="Bilal Ullah" userId="a7165779927167ad" providerId="Windows Live" clId="Web-{38FBE1AA-A250-4BAD-98EA-F53179C555E8}" dt="2023-03-27T12:12:42.138" v="1809" actId="14100"/>
          <ac:picMkLst>
            <pc:docMk/>
            <pc:sldMk cId="2922988794" sldId="262"/>
            <ac:picMk id="5" creationId="{006B128D-CD48-174F-5F5B-BCBDBEAA8B01}"/>
          </ac:picMkLst>
        </pc:picChg>
      </pc:sldChg>
      <pc:sldChg chg="addSp modSp new del">
        <pc:chgData name="Bilal Ullah" userId="a7165779927167ad" providerId="Windows Live" clId="Web-{38FBE1AA-A250-4BAD-98EA-F53179C555E8}" dt="2023-03-27T11:47:41.357" v="1156"/>
        <pc:sldMkLst>
          <pc:docMk/>
          <pc:sldMk cId="705410118" sldId="263"/>
        </pc:sldMkLst>
        <pc:spChg chg="mod">
          <ac:chgData name="Bilal Ullah" userId="a7165779927167ad" providerId="Windows Live" clId="Web-{38FBE1AA-A250-4BAD-98EA-F53179C555E8}" dt="2023-03-27T10:44:09.263" v="142" actId="20577"/>
          <ac:spMkLst>
            <pc:docMk/>
            <pc:sldMk cId="705410118" sldId="263"/>
            <ac:spMk id="2" creationId="{EDCFD045-C227-FC6A-A049-9AF0AF9C7886}"/>
          </ac:spMkLst>
        </pc:spChg>
        <pc:spChg chg="mod">
          <ac:chgData name="Bilal Ullah" userId="a7165779927167ad" providerId="Windows Live" clId="Web-{38FBE1AA-A250-4BAD-98EA-F53179C555E8}" dt="2023-03-27T10:44:15.217" v="144" actId="20577"/>
          <ac:spMkLst>
            <pc:docMk/>
            <pc:sldMk cId="705410118" sldId="263"/>
            <ac:spMk id="3" creationId="{1F2E46C5-0E4A-F9D7-E63D-3E425D513062}"/>
          </ac:spMkLst>
        </pc:spChg>
        <pc:spChg chg="add mod">
          <ac:chgData name="Bilal Ullah" userId="a7165779927167ad" providerId="Windows Live" clId="Web-{38FBE1AA-A250-4BAD-98EA-F53179C555E8}" dt="2023-03-27T10:38:03.834" v="74"/>
          <ac:spMkLst>
            <pc:docMk/>
            <pc:sldMk cId="705410118" sldId="263"/>
            <ac:spMk id="4" creationId="{38AC60C6-782D-D0EF-B8B5-9EE3E45D111F}"/>
          </ac:spMkLst>
        </pc:spChg>
      </pc:sldChg>
      <pc:sldChg chg="addSp delSp modSp add del mod replId delDesignElem chgLayout">
        <pc:chgData name="Bilal Ullah" userId="a7165779927167ad" providerId="Windows Live" clId="Web-{38FBE1AA-A250-4BAD-98EA-F53179C555E8}" dt="2023-03-27T10:40:52.478" v="113"/>
        <pc:sldMkLst>
          <pc:docMk/>
          <pc:sldMk cId="3034559331" sldId="264"/>
        </pc:sldMkLst>
        <pc:spChg chg="mod ord">
          <ac:chgData name="Bilal Ullah" userId="a7165779927167ad" providerId="Windows Live" clId="Web-{38FBE1AA-A250-4BAD-98EA-F53179C555E8}" dt="2023-03-27T10:40:20.165" v="112"/>
          <ac:spMkLst>
            <pc:docMk/>
            <pc:sldMk cId="3034559331" sldId="264"/>
            <ac:spMk id="2" creationId="{6C3F1660-0E4D-5117-220F-27B0E0BCE2E5}"/>
          </ac:spMkLst>
        </pc:spChg>
        <pc:spChg chg="mod ord">
          <ac:chgData name="Bilal Ullah" userId="a7165779927167ad" providerId="Windows Live" clId="Web-{38FBE1AA-A250-4BAD-98EA-F53179C555E8}" dt="2023-03-27T10:40:20.165" v="112"/>
          <ac:spMkLst>
            <pc:docMk/>
            <pc:sldMk cId="3034559331" sldId="264"/>
            <ac:spMk id="3" creationId="{3283EBE8-178A-2867-048D-B8DEE54E130E}"/>
          </ac:spMkLst>
        </pc:spChg>
        <pc:spChg chg="add mod ord">
          <ac:chgData name="Bilal Ullah" userId="a7165779927167ad" providerId="Windows Live" clId="Web-{38FBE1AA-A250-4BAD-98EA-F53179C555E8}" dt="2023-03-27T10:40:20.165" v="112"/>
          <ac:spMkLst>
            <pc:docMk/>
            <pc:sldMk cId="3034559331" sldId="264"/>
            <ac:spMk id="4" creationId="{761E4E94-4DB2-1804-A4D9-3BDAC9C38A3C}"/>
          </ac:spMkLst>
        </pc:spChg>
        <pc:spChg chg="add del mod">
          <ac:chgData name="Bilal Ullah" userId="a7165779927167ad" providerId="Windows Live" clId="Web-{38FBE1AA-A250-4BAD-98EA-F53179C555E8}" dt="2023-03-27T10:38:01.365" v="73"/>
          <ac:spMkLst>
            <pc:docMk/>
            <pc:sldMk cId="3034559331" sldId="264"/>
            <ac:spMk id="5" creationId="{3425517E-D300-D393-32AD-5D8D0963F7A1}"/>
          </ac:spMkLst>
        </pc:spChg>
        <pc:spChg chg="add mod ord">
          <ac:chgData name="Bilal Ullah" userId="a7165779927167ad" providerId="Windows Live" clId="Web-{38FBE1AA-A250-4BAD-98EA-F53179C555E8}" dt="2023-03-27T10:40:20.165" v="112"/>
          <ac:spMkLst>
            <pc:docMk/>
            <pc:sldMk cId="3034559331" sldId="264"/>
            <ac:spMk id="6" creationId="{25E0AA8E-3627-1EB6-F984-C46BEDBA9BA1}"/>
          </ac:spMkLst>
        </pc:spChg>
        <pc:spChg chg="del">
          <ac:chgData name="Bilal Ullah" userId="a7165779927167ad" providerId="Windows Live" clId="Web-{38FBE1AA-A250-4BAD-98EA-F53179C555E8}" dt="2023-03-27T10:40:07.899" v="110"/>
          <ac:spMkLst>
            <pc:docMk/>
            <pc:sldMk cId="3034559331" sldId="264"/>
            <ac:spMk id="12" creationId="{B5068B1C-1A28-475A-A0E0-4C23200D8201}"/>
          </ac:spMkLst>
        </pc:spChg>
        <pc:spChg chg="del">
          <ac:chgData name="Bilal Ullah" userId="a7165779927167ad" providerId="Windows Live" clId="Web-{38FBE1AA-A250-4BAD-98EA-F53179C555E8}" dt="2023-03-27T10:40:07.899" v="110"/>
          <ac:spMkLst>
            <pc:docMk/>
            <pc:sldMk cId="3034559331" sldId="264"/>
            <ac:spMk id="13" creationId="{6D428773-F789-43B7-B5FD-AE49E5BD2E79}"/>
          </ac:spMkLst>
        </pc:spChg>
      </pc:sldChg>
      <pc:sldChg chg="addSp modSp add del replId">
        <pc:chgData name="Bilal Ullah" userId="a7165779927167ad" providerId="Windows Live" clId="Web-{38FBE1AA-A250-4BAD-98EA-F53179C555E8}" dt="2023-03-27T11:47:34.779" v="1155"/>
        <pc:sldMkLst>
          <pc:docMk/>
          <pc:sldMk cId="2187430992" sldId="265"/>
        </pc:sldMkLst>
        <pc:spChg chg="mod">
          <ac:chgData name="Bilal Ullah" userId="a7165779927167ad" providerId="Windows Live" clId="Web-{38FBE1AA-A250-4BAD-98EA-F53179C555E8}" dt="2023-03-27T10:43:32.059" v="132" actId="20577"/>
          <ac:spMkLst>
            <pc:docMk/>
            <pc:sldMk cId="2187430992" sldId="265"/>
            <ac:spMk id="2" creationId="{6C3F1660-0E4D-5117-220F-27B0E0BCE2E5}"/>
          </ac:spMkLst>
        </pc:spChg>
        <pc:spChg chg="mod">
          <ac:chgData name="Bilal Ullah" userId="a7165779927167ad" providerId="Windows Live" clId="Web-{38FBE1AA-A250-4BAD-98EA-F53179C555E8}" dt="2023-03-27T10:43:38.138" v="135" actId="20577"/>
          <ac:spMkLst>
            <pc:docMk/>
            <pc:sldMk cId="2187430992" sldId="265"/>
            <ac:spMk id="3" creationId="{3283EBE8-178A-2867-048D-B8DEE54E130E}"/>
          </ac:spMkLst>
        </pc:spChg>
        <pc:spChg chg="add mod">
          <ac:chgData name="Bilal Ullah" userId="a7165779927167ad" providerId="Windows Live" clId="Web-{38FBE1AA-A250-4BAD-98EA-F53179C555E8}" dt="2023-03-27T10:38:03.834" v="74"/>
          <ac:spMkLst>
            <pc:docMk/>
            <pc:sldMk cId="2187430992" sldId="265"/>
            <ac:spMk id="4" creationId="{F661DC39-CE7A-BF91-3B0C-E962D68A69C2}"/>
          </ac:spMkLst>
        </pc:spChg>
      </pc:sldChg>
      <pc:sldChg chg="new del">
        <pc:chgData name="Bilal Ullah" userId="a7165779927167ad" providerId="Windows Live" clId="Web-{38FBE1AA-A250-4BAD-98EA-F53179C555E8}" dt="2023-03-27T10:36:28.832" v="69"/>
        <pc:sldMkLst>
          <pc:docMk/>
          <pc:sldMk cId="87810568" sldId="266"/>
        </pc:sldMkLst>
      </pc:sldChg>
      <pc:sldChg chg="addSp delSp modSp new">
        <pc:chgData name="Bilal Ullah" userId="a7165779927167ad" providerId="Windows Live" clId="Web-{38FBE1AA-A250-4BAD-98EA-F53179C555E8}" dt="2023-03-27T10:56:37.513" v="446" actId="1076"/>
        <pc:sldMkLst>
          <pc:docMk/>
          <pc:sldMk cId="955074511" sldId="266"/>
        </pc:sldMkLst>
        <pc:spChg chg="mod">
          <ac:chgData name="Bilal Ullah" userId="a7165779927167ad" providerId="Windows Live" clId="Web-{38FBE1AA-A250-4BAD-98EA-F53179C555E8}" dt="2023-03-27T10:39:25.711" v="85" actId="20577"/>
          <ac:spMkLst>
            <pc:docMk/>
            <pc:sldMk cId="955074511" sldId="266"/>
            <ac:spMk id="2" creationId="{7D715500-F19C-95D4-9BF1-BA26B1224589}"/>
          </ac:spMkLst>
        </pc:spChg>
        <pc:spChg chg="mod">
          <ac:chgData name="Bilal Ullah" userId="a7165779927167ad" providerId="Windows Live" clId="Web-{38FBE1AA-A250-4BAD-98EA-F53179C555E8}" dt="2023-03-27T10:55:29.496" v="433" actId="20577"/>
          <ac:spMkLst>
            <pc:docMk/>
            <pc:sldMk cId="955074511" sldId="266"/>
            <ac:spMk id="3" creationId="{A58B9E3F-7E19-6B12-82B4-D337545BC00B}"/>
          </ac:spMkLst>
        </pc:spChg>
        <pc:spChg chg="add del mod">
          <ac:chgData name="Bilal Ullah" userId="a7165779927167ad" providerId="Windows Live" clId="Web-{38FBE1AA-A250-4BAD-98EA-F53179C555E8}" dt="2023-03-27T10:56:05.434" v="439"/>
          <ac:spMkLst>
            <pc:docMk/>
            <pc:sldMk cId="955074511" sldId="266"/>
            <ac:spMk id="6" creationId="{EDCE0A6B-3CE3-6F31-D6CD-C012013D1565}"/>
          </ac:spMkLst>
        </pc:spChg>
        <pc:picChg chg="add mod">
          <ac:chgData name="Bilal Ullah" userId="a7165779927167ad" providerId="Windows Live" clId="Web-{38FBE1AA-A250-4BAD-98EA-F53179C555E8}" dt="2023-03-27T10:56:37.513" v="446" actId="1076"/>
          <ac:picMkLst>
            <pc:docMk/>
            <pc:sldMk cId="955074511" sldId="266"/>
            <ac:picMk id="5" creationId="{E650527F-CE59-1B0B-CEA9-8F13D5B28A1F}"/>
          </ac:picMkLst>
        </pc:picChg>
      </pc:sldChg>
      <pc:sldChg chg="addSp delSp modSp new">
        <pc:chgData name="Bilal Ullah" userId="a7165779927167ad" providerId="Windows Live" clId="Web-{38FBE1AA-A250-4BAD-98EA-F53179C555E8}" dt="2023-03-27T11:06:30.213" v="577" actId="1076"/>
        <pc:sldMkLst>
          <pc:docMk/>
          <pc:sldMk cId="3961698315" sldId="267"/>
        </pc:sldMkLst>
        <pc:spChg chg="mod">
          <ac:chgData name="Bilal Ullah" userId="a7165779927167ad" providerId="Windows Live" clId="Web-{38FBE1AA-A250-4BAD-98EA-F53179C555E8}" dt="2023-03-27T10:41:03.275" v="117" actId="20577"/>
          <ac:spMkLst>
            <pc:docMk/>
            <pc:sldMk cId="3961698315" sldId="267"/>
            <ac:spMk id="2" creationId="{CFC57D27-BE36-ACD4-0E12-243942670BBC}"/>
          </ac:spMkLst>
        </pc:spChg>
        <pc:spChg chg="del mod">
          <ac:chgData name="Bilal Ullah" userId="a7165779927167ad" providerId="Windows Live" clId="Web-{38FBE1AA-A250-4BAD-98EA-F53179C555E8}" dt="2023-03-27T11:05:07.914" v="559"/>
          <ac:spMkLst>
            <pc:docMk/>
            <pc:sldMk cId="3961698315" sldId="267"/>
            <ac:spMk id="3" creationId="{CB0D2F0C-8B8C-D45F-7346-008420B8B6CA}"/>
          </ac:spMkLst>
        </pc:spChg>
        <pc:spChg chg="add del mod">
          <ac:chgData name="Bilal Ullah" userId="a7165779927167ad" providerId="Windows Live" clId="Web-{38FBE1AA-A250-4BAD-98EA-F53179C555E8}" dt="2023-03-27T11:05:48.321" v="568"/>
          <ac:spMkLst>
            <pc:docMk/>
            <pc:sldMk cId="3961698315" sldId="267"/>
            <ac:spMk id="7" creationId="{50EF22BB-EE1D-F7ED-D735-897618E24E43}"/>
          </ac:spMkLst>
        </pc:spChg>
        <pc:spChg chg="add mod">
          <ac:chgData name="Bilal Ullah" userId="a7165779927167ad" providerId="Windows Live" clId="Web-{38FBE1AA-A250-4BAD-98EA-F53179C555E8}" dt="2023-03-27T11:06:01.571" v="573" actId="20577"/>
          <ac:spMkLst>
            <pc:docMk/>
            <pc:sldMk cId="3961698315" sldId="267"/>
            <ac:spMk id="9" creationId="{0FFD4B6A-607A-075A-3F9B-C931AA84054F}"/>
          </ac:spMkLst>
        </pc:spChg>
        <pc:spChg chg="add del mod">
          <ac:chgData name="Bilal Ullah" userId="a7165779927167ad" providerId="Windows Live" clId="Web-{38FBE1AA-A250-4BAD-98EA-F53179C555E8}" dt="2023-03-27T11:05:13.477" v="560"/>
          <ac:spMkLst>
            <pc:docMk/>
            <pc:sldMk cId="3961698315" sldId="267"/>
            <ac:spMk id="11" creationId="{FDB12DC9-8233-3800-EB9E-8535B364FBCA}"/>
          </ac:spMkLst>
        </pc:spChg>
        <pc:picChg chg="add mod modCrop">
          <ac:chgData name="Bilal Ullah" userId="a7165779927167ad" providerId="Windows Live" clId="Web-{38FBE1AA-A250-4BAD-98EA-F53179C555E8}" dt="2023-03-27T11:06:30.213" v="577" actId="1076"/>
          <ac:picMkLst>
            <pc:docMk/>
            <pc:sldMk cId="3961698315" sldId="267"/>
            <ac:picMk id="5" creationId="{0D562451-A3DA-6B9A-CEEC-0267580A2FDE}"/>
          </ac:picMkLst>
        </pc:picChg>
      </pc:sldChg>
      <pc:sldChg chg="addSp modSp new">
        <pc:chgData name="Bilal Ullah" userId="a7165779927167ad" providerId="Windows Live" clId="Web-{38FBE1AA-A250-4BAD-98EA-F53179C555E8}" dt="2023-03-27T11:12:18.126" v="702" actId="20577"/>
        <pc:sldMkLst>
          <pc:docMk/>
          <pc:sldMk cId="690201745" sldId="268"/>
        </pc:sldMkLst>
        <pc:spChg chg="mod">
          <ac:chgData name="Bilal Ullah" userId="a7165779927167ad" providerId="Windows Live" clId="Web-{38FBE1AA-A250-4BAD-98EA-F53179C555E8}" dt="2023-03-27T10:42:23.027" v="124" actId="20577"/>
          <ac:spMkLst>
            <pc:docMk/>
            <pc:sldMk cId="690201745" sldId="268"/>
            <ac:spMk id="2" creationId="{51BCEC2F-690C-3BFB-B4EC-C05BF9C0D2F4}"/>
          </ac:spMkLst>
        </pc:spChg>
        <pc:spChg chg="mod">
          <ac:chgData name="Bilal Ullah" userId="a7165779927167ad" providerId="Windows Live" clId="Web-{38FBE1AA-A250-4BAD-98EA-F53179C555E8}" dt="2023-03-27T11:12:18.126" v="702" actId="20577"/>
          <ac:spMkLst>
            <pc:docMk/>
            <pc:sldMk cId="690201745" sldId="268"/>
            <ac:spMk id="3" creationId="{9F2654F5-A912-2A4E-F8C6-9BA24BD738DA}"/>
          </ac:spMkLst>
        </pc:spChg>
        <pc:picChg chg="add mod modCrop">
          <ac:chgData name="Bilal Ullah" userId="a7165779927167ad" providerId="Windows Live" clId="Web-{38FBE1AA-A250-4BAD-98EA-F53179C555E8}" dt="2023-03-27T11:11:39.547" v="666" actId="1076"/>
          <ac:picMkLst>
            <pc:docMk/>
            <pc:sldMk cId="690201745" sldId="268"/>
            <ac:picMk id="5" creationId="{C0B8F7A2-0267-C33F-4AB4-096E56C9D5F5}"/>
          </ac:picMkLst>
        </pc:picChg>
      </pc:sldChg>
      <pc:sldChg chg="addSp delSp modSp new">
        <pc:chgData name="Bilal Ullah" userId="a7165779927167ad" providerId="Windows Live" clId="Web-{38FBE1AA-A250-4BAD-98EA-F53179C555E8}" dt="2023-03-27T12:16:16.330" v="1831"/>
        <pc:sldMkLst>
          <pc:docMk/>
          <pc:sldMk cId="3539568337" sldId="269"/>
        </pc:sldMkLst>
        <pc:spChg chg="mod">
          <ac:chgData name="Bilal Ullah" userId="a7165779927167ad" providerId="Windows Live" clId="Web-{38FBE1AA-A250-4BAD-98EA-F53179C555E8}" dt="2023-03-27T11:12:41.189" v="711" actId="20577"/>
          <ac:spMkLst>
            <pc:docMk/>
            <pc:sldMk cId="3539568337" sldId="269"/>
            <ac:spMk id="2" creationId="{771C04F5-47E0-270B-234B-80AA70818471}"/>
          </ac:spMkLst>
        </pc:spChg>
        <pc:spChg chg="mod">
          <ac:chgData name="Bilal Ullah" userId="a7165779927167ad" providerId="Windows Live" clId="Web-{38FBE1AA-A250-4BAD-98EA-F53179C555E8}" dt="2023-03-27T11:23:08.421" v="828" actId="20577"/>
          <ac:spMkLst>
            <pc:docMk/>
            <pc:sldMk cId="3539568337" sldId="269"/>
            <ac:spMk id="3" creationId="{AD526971-9875-D36A-17A5-845D4063E4A4}"/>
          </ac:spMkLst>
        </pc:spChg>
        <pc:spChg chg="add mod">
          <ac:chgData name="Bilal Ullah" userId="a7165779927167ad" providerId="Windows Live" clId="Web-{38FBE1AA-A250-4BAD-98EA-F53179C555E8}" dt="2023-03-27T11:23:16.702" v="830" actId="20577"/>
          <ac:spMkLst>
            <pc:docMk/>
            <pc:sldMk cId="3539568337" sldId="269"/>
            <ac:spMk id="6" creationId="{6F219B97-EEF6-C003-A0B8-419F5BCBDF39}"/>
          </ac:spMkLst>
        </pc:spChg>
        <pc:picChg chg="add mod">
          <ac:chgData name="Bilal Ullah" userId="a7165779927167ad" providerId="Windows Live" clId="Web-{38FBE1AA-A250-4BAD-98EA-F53179C555E8}" dt="2023-03-27T11:18:22.540" v="729" actId="1076"/>
          <ac:picMkLst>
            <pc:docMk/>
            <pc:sldMk cId="3539568337" sldId="269"/>
            <ac:picMk id="7" creationId="{50183AE6-F90E-EB89-827B-0EADE843FEC6}"/>
          </ac:picMkLst>
        </pc:picChg>
        <pc:picChg chg="add del mod modCrop">
          <ac:chgData name="Bilal Ullah" userId="a7165779927167ad" providerId="Windows Live" clId="Web-{38FBE1AA-A250-4BAD-98EA-F53179C555E8}" dt="2023-03-27T12:16:16.330" v="1831"/>
          <ac:picMkLst>
            <pc:docMk/>
            <pc:sldMk cId="3539568337" sldId="269"/>
            <ac:picMk id="8" creationId="{9AE00B48-B060-6E96-5774-8570838F670E}"/>
          </ac:picMkLst>
        </pc:picChg>
      </pc:sldChg>
      <pc:sldChg chg="add del replId">
        <pc:chgData name="Bilal Ullah" userId="a7165779927167ad" providerId="Windows Live" clId="Web-{38FBE1AA-A250-4BAD-98EA-F53179C555E8}" dt="2023-03-27T11:13:05.221" v="718"/>
        <pc:sldMkLst>
          <pc:docMk/>
          <pc:sldMk cId="405840394" sldId="270"/>
        </pc:sldMkLst>
      </pc:sldChg>
      <pc:sldChg chg="add del replId">
        <pc:chgData name="Bilal Ullah" userId="a7165779927167ad" providerId="Windows Live" clId="Web-{38FBE1AA-A250-4BAD-98EA-F53179C555E8}" dt="2023-03-27T11:12:58.642" v="716"/>
        <pc:sldMkLst>
          <pc:docMk/>
          <pc:sldMk cId="1232176819" sldId="270"/>
        </pc:sldMkLst>
      </pc:sldChg>
      <pc:sldChg chg="modSp new">
        <pc:chgData name="Bilal Ullah" userId="a7165779927167ad" providerId="Windows Live" clId="Web-{38FBE1AA-A250-4BAD-98EA-F53179C555E8}" dt="2023-03-27T11:28:14.067" v="912" actId="20577"/>
        <pc:sldMkLst>
          <pc:docMk/>
          <pc:sldMk cId="1853154485" sldId="270"/>
        </pc:sldMkLst>
        <pc:spChg chg="mod">
          <ac:chgData name="Bilal Ullah" userId="a7165779927167ad" providerId="Windows Live" clId="Web-{38FBE1AA-A250-4BAD-98EA-F53179C555E8}" dt="2023-03-27T11:25:02.548" v="842" actId="20577"/>
          <ac:spMkLst>
            <pc:docMk/>
            <pc:sldMk cId="1853154485" sldId="270"/>
            <ac:spMk id="2" creationId="{E579526D-629F-8EF6-57CE-25F7D3065F20}"/>
          </ac:spMkLst>
        </pc:spChg>
        <pc:spChg chg="mod">
          <ac:chgData name="Bilal Ullah" userId="a7165779927167ad" providerId="Windows Live" clId="Web-{38FBE1AA-A250-4BAD-98EA-F53179C555E8}" dt="2023-03-27T11:28:14.067" v="912" actId="20577"/>
          <ac:spMkLst>
            <pc:docMk/>
            <pc:sldMk cId="1853154485" sldId="270"/>
            <ac:spMk id="3" creationId="{A3DD9856-5913-E024-5BAE-6EB755AB2A17}"/>
          </ac:spMkLst>
        </pc:spChg>
      </pc:sldChg>
      <pc:sldChg chg="add del replId">
        <pc:chgData name="Bilal Ullah" userId="a7165779927167ad" providerId="Windows Live" clId="Web-{38FBE1AA-A250-4BAD-98EA-F53179C555E8}" dt="2023-03-27T11:12:52.299" v="714"/>
        <pc:sldMkLst>
          <pc:docMk/>
          <pc:sldMk cId="4217355530" sldId="270"/>
        </pc:sldMkLst>
      </pc:sldChg>
      <pc:sldChg chg="addSp delSp modSp new">
        <pc:chgData name="Bilal Ullah" userId="a7165779927167ad" providerId="Windows Live" clId="Web-{38FBE1AA-A250-4BAD-98EA-F53179C555E8}" dt="2023-03-27T11:38:13.377" v="1072" actId="20577"/>
        <pc:sldMkLst>
          <pc:docMk/>
          <pc:sldMk cId="3615871151" sldId="271"/>
        </pc:sldMkLst>
        <pc:spChg chg="mod">
          <ac:chgData name="Bilal Ullah" userId="a7165779927167ad" providerId="Windows Live" clId="Web-{38FBE1AA-A250-4BAD-98EA-F53179C555E8}" dt="2023-03-27T11:28:51.256" v="925" actId="20577"/>
          <ac:spMkLst>
            <pc:docMk/>
            <pc:sldMk cId="3615871151" sldId="271"/>
            <ac:spMk id="2" creationId="{48D7F79F-4A8D-90DA-E5C3-54A6C8ACBBC3}"/>
          </ac:spMkLst>
        </pc:spChg>
        <pc:spChg chg="add del mod">
          <ac:chgData name="Bilal Ullah" userId="a7165779927167ad" providerId="Windows Live" clId="Web-{38FBE1AA-A250-4BAD-98EA-F53179C555E8}" dt="2023-03-27T11:38:13.377" v="1072" actId="20577"/>
          <ac:spMkLst>
            <pc:docMk/>
            <pc:sldMk cId="3615871151" sldId="271"/>
            <ac:spMk id="3" creationId="{AC231A38-D17D-DD17-ADDA-6E47C62F1658}"/>
          </ac:spMkLst>
        </pc:spChg>
        <pc:picChg chg="add del mod ord">
          <ac:chgData name="Bilal Ullah" userId="a7165779927167ad" providerId="Windows Live" clId="Web-{38FBE1AA-A250-4BAD-98EA-F53179C555E8}" dt="2023-03-27T11:28:58.709" v="928"/>
          <ac:picMkLst>
            <pc:docMk/>
            <pc:sldMk cId="3615871151" sldId="271"/>
            <ac:picMk id="5" creationId="{4151AC62-877C-C39C-F699-F375F213901F}"/>
          </ac:picMkLst>
        </pc:picChg>
        <pc:picChg chg="add del mod ord">
          <ac:chgData name="Bilal Ullah" userId="a7165779927167ad" providerId="Windows Live" clId="Web-{38FBE1AA-A250-4BAD-98EA-F53179C555E8}" dt="2023-03-27T11:29:01.834" v="930"/>
          <ac:picMkLst>
            <pc:docMk/>
            <pc:sldMk cId="3615871151" sldId="271"/>
            <ac:picMk id="6" creationId="{351090D8-4164-DAAC-4FA2-8AD11DAE66B0}"/>
          </ac:picMkLst>
        </pc:picChg>
        <pc:picChg chg="add mod modCrop">
          <ac:chgData name="Bilal Ullah" userId="a7165779927167ad" providerId="Windows Live" clId="Web-{38FBE1AA-A250-4BAD-98EA-F53179C555E8}" dt="2023-03-27T11:29:22.928" v="939" actId="1076"/>
          <ac:picMkLst>
            <pc:docMk/>
            <pc:sldMk cId="3615871151" sldId="271"/>
            <ac:picMk id="7" creationId="{617BF8A6-CA22-0B31-47E3-4CE25F42DF54}"/>
          </ac:picMkLst>
        </pc:picChg>
      </pc:sldChg>
      <pc:sldChg chg="addSp modSp new">
        <pc:chgData name="Bilal Ullah" userId="a7165779927167ad" providerId="Windows Live" clId="Web-{38FBE1AA-A250-4BAD-98EA-F53179C555E8}" dt="2023-03-27T14:10:53.478" v="1850" actId="1076"/>
        <pc:sldMkLst>
          <pc:docMk/>
          <pc:sldMk cId="3813774520" sldId="272"/>
        </pc:sldMkLst>
        <pc:spChg chg="mod">
          <ac:chgData name="Bilal Ullah" userId="a7165779927167ad" providerId="Windows Live" clId="Web-{38FBE1AA-A250-4BAD-98EA-F53179C555E8}" dt="2023-03-27T11:37:13.157" v="1047" actId="20577"/>
          <ac:spMkLst>
            <pc:docMk/>
            <pc:sldMk cId="3813774520" sldId="272"/>
            <ac:spMk id="2" creationId="{6477184D-34F6-6765-F4C5-AD70E80CB1F5}"/>
          </ac:spMkLst>
        </pc:spChg>
        <pc:spChg chg="mod">
          <ac:chgData name="Bilal Ullah" userId="a7165779927167ad" providerId="Windows Live" clId="Web-{38FBE1AA-A250-4BAD-98EA-F53179C555E8}" dt="2023-03-27T14:10:37.197" v="1848" actId="20577"/>
          <ac:spMkLst>
            <pc:docMk/>
            <pc:sldMk cId="3813774520" sldId="272"/>
            <ac:spMk id="3" creationId="{11A8EDCF-6DB9-5264-CA16-BFB289CAB25F}"/>
          </ac:spMkLst>
        </pc:spChg>
        <pc:spChg chg="mod">
          <ac:chgData name="Bilal Ullah" userId="a7165779927167ad" providerId="Windows Live" clId="Web-{38FBE1AA-A250-4BAD-98EA-F53179C555E8}" dt="2023-03-27T14:10:53.478" v="1850" actId="1076"/>
          <ac:spMkLst>
            <pc:docMk/>
            <pc:sldMk cId="3813774520" sldId="272"/>
            <ac:spMk id="4" creationId="{ACE95DE5-E0D7-C781-2FBD-CEA087705B67}"/>
          </ac:spMkLst>
        </pc:spChg>
        <pc:picChg chg="add mod">
          <ac:chgData name="Bilal Ullah" userId="a7165779927167ad" providerId="Windows Live" clId="Web-{38FBE1AA-A250-4BAD-98EA-F53179C555E8}" dt="2023-03-27T11:47:27.950" v="1154" actId="14100"/>
          <ac:picMkLst>
            <pc:docMk/>
            <pc:sldMk cId="3813774520" sldId="272"/>
            <ac:picMk id="5" creationId="{B7F884A0-2F45-4ADB-C0DE-62B31C448893}"/>
          </ac:picMkLst>
        </pc:picChg>
      </pc:sldChg>
      <pc:sldChg chg="addSp delSp modSp new add del">
        <pc:chgData name="Bilal Ullah" userId="a7165779927167ad" providerId="Windows Live" clId="Web-{38FBE1AA-A250-4BAD-98EA-F53179C555E8}" dt="2023-03-27T14:24:12.308" v="2041" actId="20577"/>
        <pc:sldMkLst>
          <pc:docMk/>
          <pc:sldMk cId="2446979200" sldId="273"/>
        </pc:sldMkLst>
        <pc:spChg chg="mod">
          <ac:chgData name="Bilal Ullah" userId="a7165779927167ad" providerId="Windows Live" clId="Web-{38FBE1AA-A250-4BAD-98EA-F53179C555E8}" dt="2023-03-27T12:00:11.075" v="1373" actId="20577"/>
          <ac:spMkLst>
            <pc:docMk/>
            <pc:sldMk cId="2446979200" sldId="273"/>
            <ac:spMk id="2" creationId="{4F000AA9-49E9-0694-EADB-05E70F1CAE9C}"/>
          </ac:spMkLst>
        </pc:spChg>
        <pc:spChg chg="del">
          <ac:chgData name="Bilal Ullah" userId="a7165779927167ad" providerId="Windows Live" clId="Web-{38FBE1AA-A250-4BAD-98EA-F53179C555E8}" dt="2023-03-27T12:00:35.623" v="1374"/>
          <ac:spMkLst>
            <pc:docMk/>
            <pc:sldMk cId="2446979200" sldId="273"/>
            <ac:spMk id="3" creationId="{84891660-AB50-CCBC-EEE2-EF57AC7079DE}"/>
          </ac:spMkLst>
        </pc:spChg>
        <pc:spChg chg="add mod">
          <ac:chgData name="Bilal Ullah" userId="a7165779927167ad" providerId="Windows Live" clId="Web-{38FBE1AA-A250-4BAD-98EA-F53179C555E8}" dt="2023-03-27T14:24:12.308" v="2041" actId="20577"/>
          <ac:spMkLst>
            <pc:docMk/>
            <pc:sldMk cId="2446979200" sldId="273"/>
            <ac:spMk id="8" creationId="{01509237-8476-C66E-9DD5-076758937667}"/>
          </ac:spMkLst>
        </pc:spChg>
        <pc:graphicFrameChg chg="add mod ord modGraphic">
          <ac:chgData name="Bilal Ullah" userId="a7165779927167ad" providerId="Windows Live" clId="Web-{38FBE1AA-A250-4BAD-98EA-F53179C555E8}" dt="2023-03-27T14:21:07.648" v="1912"/>
          <ac:graphicFrameMkLst>
            <pc:docMk/>
            <pc:sldMk cId="2446979200" sldId="273"/>
            <ac:graphicFrameMk id="5" creationId="{C3FD974F-BDA7-CBCD-4E10-1E021A62FD6B}"/>
          </ac:graphicFrameMkLst>
        </pc:graphicFrameChg>
        <pc:graphicFrameChg chg="add mod modGraphic">
          <ac:chgData name="Bilal Ullah" userId="a7165779927167ad" providerId="Windows Live" clId="Web-{38FBE1AA-A250-4BAD-98EA-F53179C555E8}" dt="2023-03-27T14:23:22.854" v="2006"/>
          <ac:graphicFrameMkLst>
            <pc:docMk/>
            <pc:sldMk cId="2446979200" sldId="273"/>
            <ac:graphicFrameMk id="6" creationId="{B61CB3DF-A07C-0EBD-979E-B4B600D279C9}"/>
          </ac:graphicFrameMkLst>
        </pc:graphicFrameChg>
      </pc:sldChg>
      <pc:sldChg chg="addSp delSp modSp new">
        <pc:chgData name="Bilal Ullah" userId="a7165779927167ad" providerId="Windows Live" clId="Web-{38FBE1AA-A250-4BAD-98EA-F53179C555E8}" dt="2023-03-27T12:13:54.733" v="1824" actId="1076"/>
        <pc:sldMkLst>
          <pc:docMk/>
          <pc:sldMk cId="3925163298" sldId="274"/>
        </pc:sldMkLst>
        <pc:spChg chg="mod">
          <ac:chgData name="Bilal Ullah" userId="a7165779927167ad" providerId="Windows Live" clId="Web-{38FBE1AA-A250-4BAD-98EA-F53179C555E8}" dt="2023-03-27T12:13:47.248" v="1822" actId="20577"/>
          <ac:spMkLst>
            <pc:docMk/>
            <pc:sldMk cId="3925163298" sldId="274"/>
            <ac:spMk id="2" creationId="{6442E1CD-A2FC-5BF6-E689-346A8B2D0270}"/>
          </ac:spMkLst>
        </pc:spChg>
        <pc:spChg chg="del">
          <ac:chgData name="Bilal Ullah" userId="a7165779927167ad" providerId="Windows Live" clId="Web-{38FBE1AA-A250-4BAD-98EA-F53179C555E8}" dt="2023-03-27T12:13:30.592" v="1812"/>
          <ac:spMkLst>
            <pc:docMk/>
            <pc:sldMk cId="3925163298" sldId="274"/>
            <ac:spMk id="3" creationId="{1E8F21B1-89A0-E111-A825-190AC79B4EAB}"/>
          </ac:spMkLst>
        </pc:spChg>
        <pc:picChg chg="add mod ord modCrop">
          <ac:chgData name="Bilal Ullah" userId="a7165779927167ad" providerId="Windows Live" clId="Web-{38FBE1AA-A250-4BAD-98EA-F53179C555E8}" dt="2023-03-27T12:13:54.733" v="1824" actId="1076"/>
          <ac:picMkLst>
            <pc:docMk/>
            <pc:sldMk cId="3925163298" sldId="274"/>
            <ac:picMk id="5" creationId="{084B0AC3-F73F-785E-29A8-EA828130DAE1}"/>
          </ac:picMkLst>
        </pc:picChg>
      </pc:sldChg>
      <pc:sldChg chg="new del">
        <pc:chgData name="Bilal Ullah" userId="a7165779927167ad" providerId="Windows Live" clId="Web-{38FBE1AA-A250-4BAD-98EA-F53179C555E8}" dt="2023-03-27T12:19:31.693" v="1832"/>
        <pc:sldMkLst>
          <pc:docMk/>
          <pc:sldMk cId="2238592558" sldId="275"/>
        </pc:sldMkLst>
      </pc:sldChg>
      <pc:sldMasterChg chg="add del addSldLayout delSldLayout">
        <pc:chgData name="Bilal Ullah" userId="a7165779927167ad" providerId="Windows Live" clId="Web-{38FBE1AA-A250-4BAD-98EA-F53179C555E8}" dt="2023-03-27T10:32:59.546" v="25"/>
        <pc:sldMasterMkLst>
          <pc:docMk/>
          <pc:sldMasterMk cId="2460954070" sldId="2147483660"/>
        </pc:sldMasterMkLst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ilal Ullah" userId="a7165779927167ad" providerId="Windows Live" clId="Web-{38FBE1AA-A250-4BAD-98EA-F53179C555E8}" dt="2023-03-27T10:32:59.546" v="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Bilal Ullah" userId="a7165779927167ad" providerId="Windows Live" clId="Web-{38FBE1AA-A250-4BAD-98EA-F53179C555E8}" dt="2023-03-27T10:32:59.468" v="24"/>
        <pc:sldMasterMkLst>
          <pc:docMk/>
          <pc:sldMasterMk cId="1758389959" sldId="2147483685"/>
        </pc:sldMasterMkLst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3516894202" sldId="2147483674"/>
          </pc:sldLayoutMkLst>
        </pc:sldLayoutChg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208581236" sldId="2147483675"/>
          </pc:sldLayoutMkLst>
        </pc:sldLayoutChg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1152860402" sldId="2147483676"/>
          </pc:sldLayoutMkLst>
        </pc:sldLayoutChg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2453821503" sldId="2147483677"/>
          </pc:sldLayoutMkLst>
        </pc:sldLayoutChg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70980162" sldId="2147483678"/>
          </pc:sldLayoutMkLst>
        </pc:sldLayoutChg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1860039002" sldId="2147483679"/>
          </pc:sldLayoutMkLst>
        </pc:sldLayoutChg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3656121135" sldId="2147483680"/>
          </pc:sldLayoutMkLst>
        </pc:sldLayoutChg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4194006390" sldId="2147483681"/>
          </pc:sldLayoutMkLst>
        </pc:sldLayoutChg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3670579998" sldId="2147483682"/>
          </pc:sldLayoutMkLst>
        </pc:sldLayoutChg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3556433301" sldId="2147483683"/>
          </pc:sldLayoutMkLst>
        </pc:sldLayoutChg>
        <pc:sldLayoutChg chg="add del">
          <pc:chgData name="Bilal Ullah" userId="a7165779927167ad" providerId="Windows Live" clId="Web-{38FBE1AA-A250-4BAD-98EA-F53179C555E8}" dt="2023-03-27T10:32:59.468" v="24"/>
          <pc:sldLayoutMkLst>
            <pc:docMk/>
            <pc:sldMasterMk cId="1758389959" sldId="2147483685"/>
            <pc:sldLayoutMk cId="1638227178" sldId="2147483684"/>
          </pc:sldLayoutMkLst>
        </pc:sldLayoutChg>
      </pc:sldMasterChg>
      <pc:sldMasterChg chg="add mod addSldLayout modSldLayout">
        <pc:chgData name="Bilal Ullah" userId="a7165779927167ad" providerId="Windows Live" clId="Web-{38FBE1AA-A250-4BAD-98EA-F53179C555E8}" dt="2023-03-27T10:38:03.834" v="74"/>
        <pc:sldMasterMkLst>
          <pc:docMk/>
          <pc:sldMasterMk cId="4195030112" sldId="2147483712"/>
        </pc:sldMasterMkLst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1557545488" sldId="2147483700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2604075144" sldId="2147483701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4147830814" sldId="2147483702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847778293" sldId="2147483703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3022201173" sldId="2147483704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2508513912" sldId="2147483705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3175643632" sldId="2147483706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4235881594" sldId="2147483707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3772582691" sldId="2147483708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372475474" sldId="2147483709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1706922421" sldId="2147483710"/>
          </pc:sldLayoutMkLst>
        </pc:sldLayoutChg>
        <pc:sldLayoutChg chg="add mod">
          <pc:chgData name="Bilal Ullah" userId="a7165779927167ad" providerId="Windows Live" clId="Web-{38FBE1AA-A250-4BAD-98EA-F53179C555E8}" dt="2023-03-27T10:38:03.834" v="74"/>
          <pc:sldLayoutMkLst>
            <pc:docMk/>
            <pc:sldMasterMk cId="4195030112" sldId="2147483712"/>
            <pc:sldLayoutMk cId="1414947343" sldId="2147483711"/>
          </pc:sldLayoutMkLst>
        </pc:sldLayoutChg>
      </pc:sldMasterChg>
      <pc:sldMasterChg chg="add del addSldLayout delSldLayout modSldLayout">
        <pc:chgData name="Bilal Ullah" userId="a7165779927167ad" providerId="Windows Live" clId="Web-{38FBE1AA-A250-4BAD-98EA-F53179C555E8}" dt="2023-03-27T10:33:57.516" v="34"/>
        <pc:sldMasterMkLst>
          <pc:docMk/>
          <pc:sldMasterMk cId="1443904695" sldId="2147483713"/>
        </pc:sldMasterMkLst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1698291972" sldId="2147483714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1885393085" sldId="2147483715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3891453911" sldId="2147483716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2284603815" sldId="2147483717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3754823532" sldId="2147483718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1641604635" sldId="2147483719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950136340" sldId="2147483720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995175493" sldId="2147483721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889985816" sldId="2147483722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536056517" sldId="2147483723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572961943" sldId="2147483724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981431809" sldId="2147483725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1823064117" sldId="2147483726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3449649968" sldId="2147483727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2372640272" sldId="2147483728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577386738" sldId="2147483729"/>
          </pc:sldLayoutMkLst>
        </pc:sldLayoutChg>
        <pc:sldLayoutChg chg="add del mod replId">
          <pc:chgData name="Bilal Ullah" userId="a7165779927167ad" providerId="Windows Live" clId="Web-{38FBE1AA-A250-4BAD-98EA-F53179C555E8}" dt="2023-03-27T10:33:57.516" v="34"/>
          <pc:sldLayoutMkLst>
            <pc:docMk/>
            <pc:sldMasterMk cId="1443904695" sldId="2147483713"/>
            <pc:sldLayoutMk cId="749814434" sldId="2147483730"/>
          </pc:sldLayoutMkLst>
        </pc:sldLayoutChg>
      </pc:sldMasterChg>
      <pc:sldMasterChg chg="add del addSldLayout delSldLayout modSldLayout">
        <pc:chgData name="Bilal Ullah" userId="a7165779927167ad" providerId="Windows Live" clId="Web-{38FBE1AA-A250-4BAD-98EA-F53179C555E8}" dt="2023-03-27T10:34:24.470" v="42"/>
        <pc:sldMasterMkLst>
          <pc:docMk/>
          <pc:sldMasterMk cId="745881439" sldId="2147483731"/>
        </pc:sldMasterMkLst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2980124815" sldId="2147483732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58756842" sldId="2147483733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3954954439" sldId="2147483734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2918186430" sldId="2147483735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450489446" sldId="2147483736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819521368" sldId="2147483737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1774857713" sldId="2147483738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2860051093" sldId="2147483739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808798644" sldId="2147483740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3157732997" sldId="2147483741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4135176180" sldId="2147483742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744898980" sldId="2147483743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2859250615" sldId="2147483744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1913812936" sldId="2147483745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1510245131" sldId="2147483746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3314504470" sldId="2147483747"/>
          </pc:sldLayoutMkLst>
        </pc:sldLayoutChg>
        <pc:sldLayoutChg chg="add del mod replId">
          <pc:chgData name="Bilal Ullah" userId="a7165779927167ad" providerId="Windows Live" clId="Web-{38FBE1AA-A250-4BAD-98EA-F53179C555E8}" dt="2023-03-27T10:34:24.470" v="42"/>
          <pc:sldLayoutMkLst>
            <pc:docMk/>
            <pc:sldMasterMk cId="745881439" sldId="2147483731"/>
            <pc:sldLayoutMk cId="2646048225" sldId="2147483748"/>
          </pc:sldLayoutMkLst>
        </pc:sldLayoutChg>
      </pc:sldMasterChg>
      <pc:sldMasterChg chg="add del addSldLayout delSldLayout modSldLayout">
        <pc:chgData name="Bilal Ullah" userId="a7165779927167ad" providerId="Windows Live" clId="Web-{38FBE1AA-A250-4BAD-98EA-F53179C555E8}" dt="2023-03-27T10:34:32.173" v="43"/>
        <pc:sldMasterMkLst>
          <pc:docMk/>
          <pc:sldMasterMk cId="745608511" sldId="2147483749"/>
        </pc:sldMasterMkLst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4293073738" sldId="2147483750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3060765321" sldId="2147483751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1661898923" sldId="2147483752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3785388429" sldId="2147483753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2735747410" sldId="2147483754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2730304346" sldId="2147483755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637987546" sldId="2147483756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2031358744" sldId="2147483757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3333836467" sldId="2147483758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500061335" sldId="2147483759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3386055673" sldId="2147483760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3205362194" sldId="2147483761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3423467689" sldId="2147483762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505097659" sldId="2147483763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3009710154" sldId="2147483764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4135854305" sldId="2147483765"/>
          </pc:sldLayoutMkLst>
        </pc:sldLayoutChg>
        <pc:sldLayoutChg chg="add del mod replId">
          <pc:chgData name="Bilal Ullah" userId="a7165779927167ad" providerId="Windows Live" clId="Web-{38FBE1AA-A250-4BAD-98EA-F53179C555E8}" dt="2023-03-27T10:34:32.173" v="43"/>
          <pc:sldLayoutMkLst>
            <pc:docMk/>
            <pc:sldMasterMk cId="745608511" sldId="2147483749"/>
            <pc:sldLayoutMk cId="973784539" sldId="2147483766"/>
          </pc:sldLayoutMkLst>
        </pc:sldLayoutChg>
      </pc:sldMasterChg>
      <pc:sldMasterChg chg="add del addSldLayout delSldLayout modSldLayout">
        <pc:chgData name="Bilal Ullah" userId="a7165779927167ad" providerId="Windows Live" clId="Web-{38FBE1AA-A250-4BAD-98EA-F53179C555E8}" dt="2023-03-27T10:34:51.330" v="53"/>
        <pc:sldMasterMkLst>
          <pc:docMk/>
          <pc:sldMasterMk cId="3709580134" sldId="2147483767"/>
        </pc:sldMasterMkLst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3478564641" sldId="2147483768"/>
          </pc:sldLayoutMkLst>
        </pc:sldLayoutChg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4090151049" sldId="2147483769"/>
          </pc:sldLayoutMkLst>
        </pc:sldLayoutChg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1766296893" sldId="2147483770"/>
          </pc:sldLayoutMkLst>
        </pc:sldLayoutChg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812838481" sldId="2147483771"/>
          </pc:sldLayoutMkLst>
        </pc:sldLayoutChg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458925974" sldId="2147483772"/>
          </pc:sldLayoutMkLst>
        </pc:sldLayoutChg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2666021013" sldId="2147483773"/>
          </pc:sldLayoutMkLst>
        </pc:sldLayoutChg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1447544968" sldId="2147483774"/>
          </pc:sldLayoutMkLst>
        </pc:sldLayoutChg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3012207538" sldId="2147483775"/>
          </pc:sldLayoutMkLst>
        </pc:sldLayoutChg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426925241" sldId="2147483776"/>
          </pc:sldLayoutMkLst>
        </pc:sldLayoutChg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112877401" sldId="2147483777"/>
          </pc:sldLayoutMkLst>
        </pc:sldLayoutChg>
        <pc:sldLayoutChg chg="add del mod replId">
          <pc:chgData name="Bilal Ullah" userId="a7165779927167ad" providerId="Windows Live" clId="Web-{38FBE1AA-A250-4BAD-98EA-F53179C555E8}" dt="2023-03-27T10:34:51.330" v="53"/>
          <pc:sldLayoutMkLst>
            <pc:docMk/>
            <pc:sldMasterMk cId="3709580134" sldId="2147483767"/>
            <pc:sldLayoutMk cId="3194617973" sldId="2147483778"/>
          </pc:sldLayoutMkLst>
        </pc:sldLayoutChg>
      </pc:sldMasterChg>
      <pc:sldMasterChg chg="add mod addSldLayout modSldLayout">
        <pc:chgData name="Bilal Ullah" userId="a7165779927167ad" providerId="Windows Live" clId="Web-{38FBE1AA-A250-4BAD-98EA-F53179C555E8}" dt="2023-03-27T10:38:03.834" v="74"/>
        <pc:sldMasterMkLst>
          <pc:docMk/>
          <pc:sldMasterMk cId="78763643" sldId="2147483779"/>
        </pc:sldMasterMkLst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645953166" sldId="2147483780"/>
          </pc:sldLayoutMkLst>
        </pc:sldLayoutChg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1557422287" sldId="2147483781"/>
          </pc:sldLayoutMkLst>
        </pc:sldLayoutChg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1930972962" sldId="2147483782"/>
          </pc:sldLayoutMkLst>
        </pc:sldLayoutChg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1524356314" sldId="2147483783"/>
          </pc:sldLayoutMkLst>
        </pc:sldLayoutChg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2575365414" sldId="2147483784"/>
          </pc:sldLayoutMkLst>
        </pc:sldLayoutChg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2690856236" sldId="2147483785"/>
          </pc:sldLayoutMkLst>
        </pc:sldLayoutChg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1681563176" sldId="2147483786"/>
          </pc:sldLayoutMkLst>
        </pc:sldLayoutChg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3727523421" sldId="2147483787"/>
          </pc:sldLayoutMkLst>
        </pc:sldLayoutChg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188187531" sldId="2147483788"/>
          </pc:sldLayoutMkLst>
        </pc:sldLayoutChg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3442861761" sldId="2147483789"/>
          </pc:sldLayoutMkLst>
        </pc:sldLayoutChg>
        <pc:sldLayoutChg chg="add mod replId">
          <pc:chgData name="Bilal Ullah" userId="a7165779927167ad" providerId="Windows Live" clId="Web-{38FBE1AA-A250-4BAD-98EA-F53179C555E8}" dt="2023-03-27T10:38:03.834" v="74"/>
          <pc:sldLayoutMkLst>
            <pc:docMk/>
            <pc:sldMasterMk cId="78763643" sldId="2147483779"/>
            <pc:sldLayoutMk cId="696995313" sldId="214748379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531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17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953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15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26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4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242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73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54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139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51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2228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081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829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117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36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729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563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654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5623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631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234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7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0" r:id="rId6"/>
    <p:sldLayoutId id="2147483705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igloscuriosos.blogspot.com/2012/04/lanzar-sos-el-titanic-se-hund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861" y="977900"/>
            <a:ext cx="5071588" cy="3327734"/>
          </a:xfrm>
        </p:spPr>
        <p:txBody>
          <a:bodyPr anchor="b">
            <a:normAutofit/>
          </a:bodyPr>
          <a:lstStyle/>
          <a:p>
            <a:r>
              <a:rPr lang="en-US" sz="5400" dirty="0"/>
              <a:t>Predicting Passenger Survival -</a:t>
            </a:r>
            <a:br>
              <a:rPr lang="en-US" sz="5400" dirty="0">
                <a:cs typeface="Calibri Light"/>
              </a:rPr>
            </a:br>
            <a:r>
              <a:rPr lang="en-US" sz="5400" dirty="0">
                <a:cs typeface="Calibri Light"/>
              </a:rPr>
              <a:t>Titanic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>
                <a:cs typeface="Calibri"/>
              </a:rPr>
              <a:t>Bilal Ullah</a:t>
            </a:r>
            <a:endParaRPr lang="en-US" sz="2000"/>
          </a:p>
        </p:txBody>
      </p:sp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B1FA-D3D0-FB21-8B73-043987E5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6D63-6B73-F104-7312-83A9324E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85672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/>
            <a:r>
              <a:rPr lang="en-US" sz="2800" dirty="0"/>
              <a:t>Same method was carried out for learning rate</a:t>
            </a:r>
          </a:p>
          <a:p>
            <a:pPr marL="264795" lvl="1"/>
            <a:r>
              <a:rPr lang="en-US" sz="2800" dirty="0"/>
              <a:t>Oscillation occurred on many training curves which indicates dataset may be too small</a:t>
            </a:r>
          </a:p>
          <a:p>
            <a:pPr marL="264795" lvl="1"/>
            <a:r>
              <a:rPr lang="en-US" sz="2800" dirty="0"/>
              <a:t>Less than 900 rows</a:t>
            </a:r>
          </a:p>
          <a:p>
            <a:pPr marL="264795"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17198-B2DD-5D5A-3DAB-026E2824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10</a:t>
            </a:fld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91E80D-BD72-DAF8-6B2D-710B675FE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6" t="22561" r="66523" b="7927"/>
          <a:stretch/>
        </p:blipFill>
        <p:spPr>
          <a:xfrm>
            <a:off x="6606988" y="931053"/>
            <a:ext cx="3554429" cy="51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0AA9-49E9-0694-EADB-05E70F1C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3FD974F-BDA7-CBCD-4E10-1E021A62F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798143"/>
              </p:ext>
            </p:extLst>
          </p:nvPr>
        </p:nvGraphicFramePr>
        <p:xfrm>
          <a:off x="1023938" y="2286000"/>
          <a:ext cx="9720260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36430548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34564402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011775390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21048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4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90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136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83.41%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6053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81.17%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22354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3D9F0-BA33-D6A0-56E3-1FA36115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1CB3DF-A07C-0EBD-979E-B4B600D27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131108"/>
              </p:ext>
            </p:extLst>
          </p:nvPr>
        </p:nvGraphicFramePr>
        <p:xfrm>
          <a:off x="997044" y="5295900"/>
          <a:ext cx="9720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36430548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34564402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011775390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21048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4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76.47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90155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1509237-8476-C66E-9DD5-076758937667}"/>
              </a:ext>
            </a:extLst>
          </p:cNvPr>
          <p:cNvSpPr txBox="1">
            <a:spLocks/>
          </p:cNvSpPr>
          <p:nvPr/>
        </p:nvSpPr>
        <p:spPr>
          <a:xfrm>
            <a:off x="952410" y="404335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Evaluation for best parameters</a:t>
            </a:r>
          </a:p>
        </p:txBody>
      </p:sp>
    </p:spTree>
    <p:extLst>
      <p:ext uri="{BB962C8B-B14F-4D97-AF65-F5344CB8AC3E}">
        <p14:creationId xmlns:p14="http://schemas.microsoft.com/office/powerpoint/2010/main" val="244697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DAB60-0B47-573D-5771-ACF99279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sz="4400"/>
              <a:t>Summary</a:t>
            </a: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8BE8-0514-DE02-E4A5-416C533A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264795" lvl="1"/>
            <a:r>
              <a:rPr lang="en-US"/>
              <a:t>Key Points</a:t>
            </a:r>
          </a:p>
          <a:p>
            <a:pPr marL="447675" lvl="2"/>
            <a:r>
              <a:rPr lang="en-US" sz="1800"/>
              <a:t>Feature Selection</a:t>
            </a:r>
          </a:p>
          <a:p>
            <a:pPr marL="447675" lvl="2"/>
            <a:r>
              <a:rPr lang="en-US" sz="1800"/>
              <a:t>Standardization</a:t>
            </a:r>
          </a:p>
          <a:p>
            <a:pPr marL="447675" lvl="2"/>
            <a:r>
              <a:rPr lang="en-US" sz="1800"/>
              <a:t>Activation method</a:t>
            </a:r>
          </a:p>
          <a:p>
            <a:pPr marL="447675" lvl="2"/>
            <a:r>
              <a:rPr lang="en-US" sz="1800"/>
              <a:t>Optimization</a:t>
            </a:r>
          </a:p>
          <a:p>
            <a:pPr marL="264795" lvl="1"/>
            <a:r>
              <a:rPr lang="en-US"/>
              <a:t>Results</a:t>
            </a:r>
          </a:p>
          <a:p>
            <a:pPr marL="447675" lvl="2"/>
            <a:r>
              <a:rPr lang="en-US" sz="1800"/>
              <a:t>Positive results</a:t>
            </a:r>
          </a:p>
          <a:p>
            <a:pPr marL="264795" lvl="1"/>
            <a:r>
              <a:rPr lang="en-US"/>
              <a:t>Use case effectiveness:</a:t>
            </a:r>
          </a:p>
          <a:p>
            <a:pPr marL="447675" lvl="2"/>
            <a:r>
              <a:rPr lang="en-US" sz="1800"/>
              <a:t>The NTSB can take confidence in these results and build on this model to further aid their analysis in future </a:t>
            </a:r>
            <a:r>
              <a:rPr lang="en-US" sz="1800">
                <a:ea typeface="+mn-lt"/>
                <a:cs typeface="+mn-lt"/>
              </a:rPr>
              <a:t>investigations</a:t>
            </a:r>
          </a:p>
        </p:txBody>
      </p:sp>
      <p:pic>
        <p:nvPicPr>
          <p:cNvPr id="5" name="Picture 5" descr="A picture containing text, sign, ceramic ware&#10;&#10;Description automatically generated">
            <a:extLst>
              <a:ext uri="{FF2B5EF4-FFF2-40B4-BE49-F238E27FC236}">
                <a16:creationId xmlns:a16="http://schemas.microsoft.com/office/drawing/2014/main" id="{972C5229-41B2-DAE9-34C9-ECEDD417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9A4D8-E8E4-048F-C150-30B2A23E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50E3-9579-AD27-5EA0-210EF770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06B128D-CD48-174F-5F5B-BCBDBEAA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12" t="38997" r="35368" b="20613"/>
          <a:stretch/>
        </p:blipFill>
        <p:spPr>
          <a:xfrm>
            <a:off x="1523432" y="2173942"/>
            <a:ext cx="8870543" cy="35300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BBE5A-7577-4077-0EB0-CFC3D681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8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E1CD-A2FC-5BF6-E689-346A8B2D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</a:t>
            </a:r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84B0AC3-F73F-785E-29A8-EA828130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38" t="25070" r="12833" b="32033"/>
          <a:stretch/>
        </p:blipFill>
        <p:spPr>
          <a:xfrm>
            <a:off x="1019168" y="2868706"/>
            <a:ext cx="9507258" cy="27792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CA536-E3E7-258C-A5C4-C4025542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6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5500-F19C-95D4-9BF1-BA26B122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9E3F-7E19-6B12-82B4-D337545BC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069632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/>
            <a:r>
              <a:rPr lang="en-US" sz="2400" dirty="0"/>
              <a:t>I have been approached by the </a:t>
            </a:r>
            <a:r>
              <a:rPr lang="en-US" sz="2400" dirty="0">
                <a:ea typeface="+mn-lt"/>
                <a:cs typeface="+mn-lt"/>
              </a:rPr>
              <a:t>National Transportation Safety Board (NTSB) to investigate data of crashes of large vehicles</a:t>
            </a:r>
            <a:endParaRPr lang="en-US" sz="2400" dirty="0"/>
          </a:p>
          <a:p>
            <a:pPr marL="264795" lvl="1"/>
            <a:r>
              <a:rPr lang="en-US" sz="2400" dirty="0">
                <a:ea typeface="+mn-lt"/>
                <a:cs typeface="+mn-lt"/>
              </a:rPr>
              <a:t>The aim for the NTSB is to investigate whether or not the survival of a passenger can be predicted and if so what does this depend on</a:t>
            </a:r>
          </a:p>
          <a:p>
            <a:pPr marL="264795" lvl="1"/>
            <a:r>
              <a:rPr lang="en-US" sz="2400" dirty="0">
                <a:ea typeface="+mn-lt"/>
                <a:cs typeface="+mn-lt"/>
              </a:rPr>
              <a:t>In particular I have been tasked with the titanic dataset and have to predict the survival of passengers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37DE5-01A1-2275-B42C-10844EA8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50527F-CE59-1B0B-CEA9-8F13D5B2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1517" y="2288241"/>
            <a:ext cx="5320552" cy="40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7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7D27-BE36-ACD4-0E12-24394267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C024E-2E09-6E62-C67F-EFEAC1B0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</a:t>
            </a:fld>
            <a:endParaRPr lang="en-US" dirty="0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562451-A3DA-6B9A-CEEC-0267580A2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9" t="43489" r="52108" b="36440"/>
          <a:stretch/>
        </p:blipFill>
        <p:spPr>
          <a:xfrm>
            <a:off x="4533901" y="3038476"/>
            <a:ext cx="7003454" cy="18843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FD4B6A-607A-075A-3F9B-C931AA84054F}"/>
              </a:ext>
            </a:extLst>
          </p:cNvPr>
          <p:cNvSpPr txBox="1">
            <a:spLocks/>
          </p:cNvSpPr>
          <p:nvPr/>
        </p:nvSpPr>
        <p:spPr>
          <a:xfrm>
            <a:off x="885175" y="2259105"/>
            <a:ext cx="3355132" cy="3788037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Size of data:</a:t>
            </a:r>
            <a:endParaRPr lang="en-US" sz="2800" dirty="0"/>
          </a:p>
          <a:p>
            <a:pPr marL="264795" lvl="1"/>
            <a:r>
              <a:rPr lang="en-US" sz="2400" dirty="0">
                <a:ea typeface="+mn-lt"/>
                <a:cs typeface="+mn-lt"/>
              </a:rPr>
              <a:t>891 rows</a:t>
            </a:r>
          </a:p>
          <a:p>
            <a:pPr marL="264795" lvl="1"/>
            <a:r>
              <a:rPr lang="en-US" sz="2400" dirty="0">
                <a:ea typeface="+mn-lt"/>
                <a:cs typeface="+mn-lt"/>
              </a:rPr>
              <a:t>69 features</a:t>
            </a:r>
          </a:p>
          <a:p>
            <a:r>
              <a:rPr lang="en-US" sz="2800" dirty="0"/>
              <a:t>All Numeric data</a:t>
            </a:r>
          </a:p>
          <a:p>
            <a:r>
              <a:rPr lang="en-US" sz="2800" dirty="0"/>
              <a:t>Passenger profile</a:t>
            </a:r>
          </a:p>
          <a:p>
            <a:r>
              <a:rPr lang="en-US" sz="2800" dirty="0"/>
              <a:t>Ticket location</a:t>
            </a:r>
          </a:p>
          <a:p>
            <a:r>
              <a:rPr lang="en-US" sz="2800" dirty="0"/>
              <a:t>Cabin type</a:t>
            </a:r>
          </a:p>
        </p:txBody>
      </p:sp>
    </p:spTree>
    <p:extLst>
      <p:ext uri="{BB962C8B-B14F-4D97-AF65-F5344CB8AC3E}">
        <p14:creationId xmlns:p14="http://schemas.microsoft.com/office/powerpoint/2010/main" val="396169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EC2F-690C-3BFB-B4EC-C05BF9C0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54F5-A912-2A4E-F8C6-9BA24BD7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85672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/>
            <a:r>
              <a:rPr lang="en-US" sz="2800" dirty="0"/>
              <a:t>69 features to select from</a:t>
            </a:r>
          </a:p>
          <a:p>
            <a:pPr marL="264795" lvl="1"/>
            <a:r>
              <a:rPr lang="en-US" sz="2800" dirty="0"/>
              <a:t>Features needed to be reduced significantly to optimize time and model results</a:t>
            </a:r>
          </a:p>
          <a:p>
            <a:pPr marL="264795" lvl="1"/>
            <a:r>
              <a:rPr lang="en-US" sz="2800" dirty="0"/>
              <a:t>As there are so many features it is not efficient to manually pick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1FAA9-D405-AA4C-EBE5-7579DC1B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4</a:t>
            </a:fld>
            <a:endParaRPr lang="en-US" dirty="0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0B8F7A2-0267-C33F-4AB4-096E56C9D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7" t="24471" r="1944" b="8761"/>
          <a:stretch/>
        </p:blipFill>
        <p:spPr>
          <a:xfrm>
            <a:off x="6136342" y="2847976"/>
            <a:ext cx="5506913" cy="22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04F5-47E0-270B-234B-80AA7081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971-9875-D36A-17A5-845D4063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85672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sz="2400" dirty="0"/>
              <a:t>ANOVA</a:t>
            </a:r>
          </a:p>
          <a:p>
            <a:pPr marL="264795" lvl="1">
              <a:buFont typeface="Wingdings 3" panose="020B0602020104020603" pitchFamily="34" charset="0"/>
              <a:buChar char=""/>
            </a:pPr>
            <a:endParaRPr lang="en-US" sz="2000" dirty="0">
              <a:ea typeface="+mn-lt"/>
              <a:cs typeface="+mn-lt"/>
            </a:endParaRP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en-US" sz="2000" dirty="0">
                <a:ea typeface="+mn-lt"/>
                <a:cs typeface="+mn-lt"/>
              </a:rPr>
              <a:t>We want to determine whether a set of means are all equal. </a:t>
            </a:r>
            <a:endParaRPr lang="en-US"/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en-US" sz="2000" dirty="0">
                <a:ea typeface="+mn-lt"/>
                <a:cs typeface="+mn-lt"/>
              </a:rPr>
              <a:t>To evaluate this with an F-test, we need to use the proper variances in the ratio.</a:t>
            </a:r>
          </a:p>
          <a:p>
            <a:pPr marL="127635" lvl="1" indent="0">
              <a:buNone/>
            </a:pPr>
            <a:r>
              <a:rPr lang="en-US" sz="2000" dirty="0">
                <a:ea typeface="+mn-lt"/>
                <a:cs typeface="+mn-lt"/>
              </a:rPr>
              <a:t>Most Significant:</a:t>
            </a: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en-US" sz="2000" dirty="0" err="1">
                <a:ea typeface="+mn-lt"/>
                <a:cs typeface="+mn-lt"/>
              </a:rPr>
              <a:t>Ticket_XXX</a:t>
            </a:r>
            <a:endParaRPr lang="en-US" sz="2000">
              <a:ea typeface="+mn-lt"/>
              <a:cs typeface="+mn-lt"/>
            </a:endParaRP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en-US" sz="2000" dirty="0" err="1">
                <a:ea typeface="+mn-lt"/>
                <a:cs typeface="+mn-lt"/>
              </a:rPr>
              <a:t>Cabin_T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7E7F6-F1ED-97BA-76B6-1F9B813E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219B97-EEF6-C003-A0B8-419F5BCBDF39}"/>
              </a:ext>
            </a:extLst>
          </p:cNvPr>
          <p:cNvSpPr txBox="1">
            <a:spLocks/>
          </p:cNvSpPr>
          <p:nvPr/>
        </p:nvSpPr>
        <p:spPr>
          <a:xfrm>
            <a:off x="5894204" y="2281518"/>
            <a:ext cx="4856721" cy="402336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US" dirty="0"/>
              <a:t>Corr plot</a:t>
            </a:r>
          </a:p>
          <a:p>
            <a:pPr marL="264795" lvl="1"/>
            <a:endParaRPr lang="en-US" dirty="0"/>
          </a:p>
          <a:p>
            <a:pPr marL="264795" lvl="1"/>
            <a:r>
              <a:rPr lang="en-US" sz="2000" dirty="0"/>
              <a:t>Features selected from the correlation included any correlation that was outside the ranges of -0.02 - 0.02</a:t>
            </a:r>
          </a:p>
          <a:p>
            <a:pPr marL="264795" lvl="1"/>
            <a:endParaRPr lang="en-US" sz="20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0183AE6-F90E-EB89-827B-0EADE843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87" y="5607703"/>
            <a:ext cx="2616573" cy="4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6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526D-629F-8EF6-57CE-25F7D306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9856-5913-E024-5BAE-6EB755A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264795" lvl="1">
              <a:buSzPct val="100000"/>
            </a:pPr>
            <a:r>
              <a:rPr lang="en-US" sz="2800" dirty="0"/>
              <a:t>This was carried out on the continuous variables remaining</a:t>
            </a:r>
          </a:p>
          <a:p>
            <a:pPr marL="264795" lvl="1">
              <a:buSzPct val="100000"/>
            </a:pPr>
            <a:endParaRPr lang="en-US" sz="2800" dirty="0">
              <a:ea typeface="+mn-lt"/>
              <a:cs typeface="+mn-lt"/>
            </a:endParaRPr>
          </a:p>
          <a:p>
            <a:pPr marL="264795" lvl="1">
              <a:buSzPct val="100000"/>
            </a:pPr>
            <a:r>
              <a:rPr lang="en-US" sz="2800" dirty="0">
                <a:ea typeface="+mn-lt"/>
                <a:cs typeface="+mn-lt"/>
              </a:rPr>
              <a:t>Scaling data to fit a standard normal distribution. A standard normal distribution is defined as a distribution with a mean of 0 and a standard deviation of 1.</a:t>
            </a:r>
          </a:p>
          <a:p>
            <a:pPr marL="264795" lvl="1">
              <a:buSzPct val="100000"/>
            </a:pPr>
            <a:endParaRPr lang="en-US" sz="2800" dirty="0"/>
          </a:p>
          <a:p>
            <a:pPr marL="264795" lvl="1">
              <a:buSzPct val="100000"/>
            </a:pPr>
            <a:r>
              <a:rPr lang="en-US" sz="2800" dirty="0"/>
              <a:t>This was carried out on these features:</a:t>
            </a:r>
            <a:endParaRPr lang="en-US" dirty="0"/>
          </a:p>
          <a:p>
            <a:pPr marL="264795" lvl="1">
              <a:buSzPct val="100000"/>
            </a:pPr>
            <a:r>
              <a:rPr lang="en-US" sz="2800" dirty="0">
                <a:ea typeface="+mn-lt"/>
                <a:cs typeface="+mn-lt"/>
              </a:rPr>
              <a:t>'Age', 'Fare', 'Parch', '</a:t>
            </a:r>
            <a:r>
              <a:rPr lang="en-US" sz="2800" dirty="0" err="1">
                <a:ea typeface="+mn-lt"/>
                <a:cs typeface="+mn-lt"/>
              </a:rPr>
              <a:t>SibSp</a:t>
            </a:r>
            <a:r>
              <a:rPr lang="en-US" sz="2800" dirty="0">
                <a:ea typeface="+mn-lt"/>
                <a:cs typeface="+mn-lt"/>
              </a:rPr>
              <a:t>', '</a:t>
            </a:r>
            <a:r>
              <a:rPr lang="en-US" sz="2800" dirty="0" err="1">
                <a:ea typeface="+mn-lt"/>
                <a:cs typeface="+mn-lt"/>
              </a:rPr>
              <a:t>FamilySize</a:t>
            </a:r>
            <a:r>
              <a:rPr lang="en-US" sz="2800" dirty="0">
                <a:ea typeface="+mn-lt"/>
                <a:cs typeface="+mn-lt"/>
              </a:rPr>
              <a:t>'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F97A9-DF9D-4C2D-D632-B2A55EF3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F79F-4A8D-90DA-E5C3-54A6C8AC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ANN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1A38-D17D-DD17-ADDA-6E47C62F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85672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/>
            <a:r>
              <a:rPr lang="en-US" sz="2400" dirty="0"/>
              <a:t>A shallow is a type of Neural Network with only one hidden layer</a:t>
            </a:r>
          </a:p>
          <a:p>
            <a:pPr marL="447675" lvl="2"/>
            <a:r>
              <a:rPr lang="en-US" sz="2000" dirty="0"/>
              <a:t>Input Node</a:t>
            </a:r>
          </a:p>
          <a:p>
            <a:pPr marL="447675" lvl="2"/>
            <a:r>
              <a:rPr lang="en-US" sz="2000" dirty="0"/>
              <a:t>Hidden layer</a:t>
            </a:r>
          </a:p>
          <a:p>
            <a:pPr marL="447675" lvl="2"/>
            <a:r>
              <a:rPr lang="en-US" sz="2000" dirty="0"/>
              <a:t>Output</a:t>
            </a:r>
          </a:p>
          <a:p>
            <a:pPr marL="310515" lvl="2" indent="0">
              <a:buNone/>
            </a:pPr>
            <a:endParaRPr lang="en-US" sz="2000" dirty="0"/>
          </a:p>
          <a:p>
            <a:pPr marL="264795" lvl="1"/>
            <a:r>
              <a:rPr lang="en-US" sz="2400" dirty="0"/>
              <a:t>Each node within the hidden layer consists of weights and activations</a:t>
            </a:r>
          </a:p>
          <a:p>
            <a:pPr marL="264795" lvl="1"/>
            <a:r>
              <a:rPr lang="en-US" sz="2400" dirty="0"/>
              <a:t>Activations play a crucial role in the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09FD0-ECC5-7893-9FFD-6BFFC72C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7</a:t>
            </a:fld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17BF8A6-CA22-0B31-47E3-4CE25F42D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0" r="18291" b="365"/>
          <a:stretch/>
        </p:blipFill>
        <p:spPr>
          <a:xfrm>
            <a:off x="6987989" y="1901006"/>
            <a:ext cx="4279194" cy="30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184D-34F6-6765-F4C5-AD70E80C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EDCF-6DB9-5264-CA16-BFB289CA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85672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/>
            <a:r>
              <a:rPr lang="en-US" sz="2400" dirty="0">
                <a:ea typeface="+mn-lt"/>
                <a:cs typeface="+mn-lt"/>
              </a:rPr>
              <a:t>To introduce non-linearity in the network, activation functions are necessary</a:t>
            </a:r>
          </a:p>
          <a:p>
            <a:pPr marL="264795" lvl="1"/>
            <a:r>
              <a:rPr lang="en-US" sz="2400" dirty="0"/>
              <a:t>Sigmoid and Tanh are effective </a:t>
            </a:r>
            <a:r>
              <a:rPr lang="en-US" sz="2400" dirty="0">
                <a:ea typeface="+mn-lt"/>
                <a:cs typeface="+mn-lt"/>
              </a:rPr>
              <a:t>as it results in higher values of gradient during training and higher updates in the weights of the network. </a:t>
            </a:r>
          </a:p>
          <a:p>
            <a:pPr marL="264795" lvl="1"/>
            <a:r>
              <a:rPr lang="en-US" sz="2400" dirty="0">
                <a:ea typeface="+mn-lt"/>
                <a:cs typeface="+mn-lt"/>
              </a:rPr>
              <a:t>As the output in this case is either survived or died, we want strong gradients and big learning steps.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5DE5-E0D7-C781-2FBD-CEA08770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8</a:t>
            </a:fld>
            <a:endParaRPr lang="en-US" dirty="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7F884A0-2F45-4ADB-C0DE-62B31C44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89" y="2084806"/>
            <a:ext cx="5118846" cy="38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7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20C8-2147-A1AC-2CEF-609891FB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6D70-8998-7BE8-A2FD-10F57109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069632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264795" lvl="1"/>
            <a:r>
              <a:rPr lang="en-US" sz="2000" dirty="0"/>
              <a:t>No Packages!</a:t>
            </a:r>
          </a:p>
          <a:p>
            <a:pPr marL="264795" lvl="1"/>
            <a:r>
              <a:rPr lang="en-US" sz="2000" dirty="0"/>
              <a:t>Manual optimization</a:t>
            </a:r>
          </a:p>
          <a:p>
            <a:pPr marL="264795" lvl="1"/>
            <a:r>
              <a:rPr lang="en-US" sz="2000" dirty="0"/>
              <a:t>Quick test by increasing nodes in the neural network to see effect on 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A3FEC-66F3-37AD-8907-47BCF2A0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9</a:t>
            </a:fld>
            <a:endParaRPr lang="en-US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7EB6B3-1FF6-0E96-F5F1-2B51090C6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2" t="38095" r="77926" b="29762"/>
          <a:stretch/>
        </p:blipFill>
        <p:spPr>
          <a:xfrm>
            <a:off x="6853518" y="2085976"/>
            <a:ext cx="3518303" cy="4115082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4B1AB15-1180-615D-F0EB-864DCA2B5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r="23542" b="-397"/>
          <a:stretch/>
        </p:blipFill>
        <p:spPr>
          <a:xfrm>
            <a:off x="1250578" y="4025315"/>
            <a:ext cx="4492101" cy="21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4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Integral</vt:lpstr>
      <vt:lpstr>BrushVTI</vt:lpstr>
      <vt:lpstr>Predicting Passenger Survival - Titanic Dataset</vt:lpstr>
      <vt:lpstr>Use Case</vt:lpstr>
      <vt:lpstr>Preview of data</vt:lpstr>
      <vt:lpstr>Feature selection</vt:lpstr>
      <vt:lpstr>Feature Selection</vt:lpstr>
      <vt:lpstr>Standardization</vt:lpstr>
      <vt:lpstr>Shallow ANN </vt:lpstr>
      <vt:lpstr>Activation Method</vt:lpstr>
      <vt:lpstr>Optimization</vt:lpstr>
      <vt:lpstr>Optimization</vt:lpstr>
      <vt:lpstr>Results</vt:lpstr>
      <vt:lpstr>Summary</vt:lpstr>
      <vt:lpstr>Appendix</vt:lpstr>
      <vt:lpstr>Standardized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454</cp:revision>
  <dcterms:created xsi:type="dcterms:W3CDTF">2023-03-27T10:30:39Z</dcterms:created>
  <dcterms:modified xsi:type="dcterms:W3CDTF">2023-03-27T14:24:17Z</dcterms:modified>
</cp:coreProperties>
</file>