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9" r:id="rId16"/>
    <p:sldId id="267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7194F-2226-4149-AB44-8BF18ED9C580}" v="996" dt="2023-03-13T14:23:41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al Ullah" userId="a7165779927167ad" providerId="Windows Live" clId="Web-{DE27194F-2226-4149-AB44-8BF18ED9C580}"/>
    <pc:docChg chg="mod addSld delSld modSld sldOrd addMainMaster delMainMaster modMainMaster">
      <pc:chgData name="Bilal Ullah" userId="a7165779927167ad" providerId="Windows Live" clId="Web-{DE27194F-2226-4149-AB44-8BF18ED9C580}" dt="2023-03-13T14:23:41.537" v="974" actId="1076"/>
      <pc:docMkLst>
        <pc:docMk/>
      </pc:docMkLst>
      <pc:sldChg chg="addSp delSp modSp mod setBg modClrScheme chgLayout">
        <pc:chgData name="Bilal Ullah" userId="a7165779927167ad" providerId="Windows Live" clId="Web-{DE27194F-2226-4149-AB44-8BF18ED9C580}" dt="2023-03-13T13:37:59.706" v="683"/>
        <pc:sldMkLst>
          <pc:docMk/>
          <pc:sldMk cId="109857222" sldId="256"/>
        </pc:sldMkLst>
        <pc:spChg chg="mod">
          <ac:chgData name="Bilal Ullah" userId="a7165779927167ad" providerId="Windows Live" clId="Web-{DE27194F-2226-4149-AB44-8BF18ED9C580}" dt="2023-03-13T11:26:04.923" v="3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ilal Ullah" userId="a7165779927167ad" providerId="Windows Live" clId="Web-{DE27194F-2226-4149-AB44-8BF18ED9C580}" dt="2023-03-13T11:26:04.923" v="34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Bilal Ullah" userId="a7165779927167ad" providerId="Windows Live" clId="Web-{DE27194F-2226-4149-AB44-8BF18ED9C580}" dt="2023-03-13T13:37:59.706" v="683"/>
          <ac:spMkLst>
            <pc:docMk/>
            <pc:sldMk cId="109857222" sldId="256"/>
            <ac:spMk id="4" creationId="{425AA2DB-A0A2-AC12-46FB-CD90717F51E6}"/>
          </ac:spMkLst>
        </pc:spChg>
        <pc:spChg chg="add del">
          <ac:chgData name="Bilal Ullah" userId="a7165779927167ad" providerId="Windows Live" clId="Web-{DE27194F-2226-4149-AB44-8BF18ED9C580}" dt="2023-03-13T11:25:37.438" v="30"/>
          <ac:spMkLst>
            <pc:docMk/>
            <pc:sldMk cId="109857222" sldId="256"/>
            <ac:spMk id="8" creationId="{E20BB609-EF92-42DB-836C-0699A590B5CF}"/>
          </ac:spMkLst>
        </pc:spChg>
        <pc:spChg chg="add del">
          <ac:chgData name="Bilal Ullah" userId="a7165779927167ad" providerId="Windows Live" clId="Web-{DE27194F-2226-4149-AB44-8BF18ED9C580}" dt="2023-03-13T11:25:37.438" v="30"/>
          <ac:spMkLst>
            <pc:docMk/>
            <pc:sldMk cId="109857222" sldId="256"/>
            <ac:spMk id="12" creationId="{3DD50932-C3D4-4440-8FDD-A1E4098EFA81}"/>
          </ac:spMkLst>
        </pc:spChg>
        <pc:spChg chg="add del">
          <ac:chgData name="Bilal Ullah" userId="a7165779927167ad" providerId="Windows Live" clId="Web-{DE27194F-2226-4149-AB44-8BF18ED9C580}" dt="2023-03-13T11:26:04.923" v="34"/>
          <ac:spMkLst>
            <pc:docMk/>
            <pc:sldMk cId="109857222" sldId="256"/>
            <ac:spMk id="33" creationId="{3A6C273A-38F2-4D34-98BF-47B248862B76}"/>
          </ac:spMkLst>
        </pc:spChg>
        <pc:spChg chg="add del">
          <ac:chgData name="Bilal Ullah" userId="a7165779927167ad" providerId="Windows Live" clId="Web-{DE27194F-2226-4149-AB44-8BF18ED9C580}" dt="2023-03-13T11:26:04.923" v="34"/>
          <ac:spMkLst>
            <pc:docMk/>
            <pc:sldMk cId="109857222" sldId="256"/>
            <ac:spMk id="45" creationId="{2E2CF659-EE5D-432C-B47F-10AC4A48A347}"/>
          </ac:spMkLst>
        </pc:spChg>
        <pc:spChg chg="add del">
          <ac:chgData name="Bilal Ullah" userId="a7165779927167ad" providerId="Windows Live" clId="Web-{DE27194F-2226-4149-AB44-8BF18ED9C580}" dt="2023-03-13T11:26:04.923" v="34"/>
          <ac:spMkLst>
            <pc:docMk/>
            <pc:sldMk cId="109857222" sldId="256"/>
            <ac:spMk id="49" creationId="{03E51277-1095-412F-913B-8FA8021AA626}"/>
          </ac:spMkLst>
        </pc:spChg>
        <pc:spChg chg="add">
          <ac:chgData name="Bilal Ullah" userId="a7165779927167ad" providerId="Windows Live" clId="Web-{DE27194F-2226-4149-AB44-8BF18ED9C580}" dt="2023-03-13T11:26:04.923" v="34"/>
          <ac:spMkLst>
            <pc:docMk/>
            <pc:sldMk cId="109857222" sldId="256"/>
            <ac:spMk id="56" creationId="{81BC67A1-175E-439E-85E2-88911C119814}"/>
          </ac:spMkLst>
        </pc:spChg>
        <pc:spChg chg="add">
          <ac:chgData name="Bilal Ullah" userId="a7165779927167ad" providerId="Windows Live" clId="Web-{DE27194F-2226-4149-AB44-8BF18ED9C580}" dt="2023-03-13T11:26:04.923" v="34"/>
          <ac:spMkLst>
            <pc:docMk/>
            <pc:sldMk cId="109857222" sldId="256"/>
            <ac:spMk id="58" creationId="{94A7B82C-30F1-42B4-BE36-3DB42DD517D1}"/>
          </ac:spMkLst>
        </pc:spChg>
        <pc:grpChg chg="add del">
          <ac:chgData name="Bilal Ullah" userId="a7165779927167ad" providerId="Windows Live" clId="Web-{DE27194F-2226-4149-AB44-8BF18ED9C580}" dt="2023-03-13T11:26:04.923" v="34"/>
          <ac:grpSpMkLst>
            <pc:docMk/>
            <pc:sldMk cId="109857222" sldId="256"/>
            <ac:grpSpMk id="34" creationId="{88540B56-6256-419C-AC81-7B56D0DD72B4}"/>
          </ac:grpSpMkLst>
        </pc:grpChg>
        <pc:grpChg chg="add del">
          <ac:chgData name="Bilal Ullah" userId="a7165779927167ad" providerId="Windows Live" clId="Web-{DE27194F-2226-4149-AB44-8BF18ED9C580}" dt="2023-03-13T11:26:04.923" v="34"/>
          <ac:grpSpMkLst>
            <pc:docMk/>
            <pc:sldMk cId="109857222" sldId="256"/>
            <ac:grpSpMk id="46" creationId="{DDB99EF5-8801-40E2-83D3-196FADCBBA7F}"/>
          </ac:grpSpMkLst>
        </pc:grpChg>
        <pc:grpChg chg="add del">
          <ac:chgData name="Bilal Ullah" userId="a7165779927167ad" providerId="Windows Live" clId="Web-{DE27194F-2226-4149-AB44-8BF18ED9C580}" dt="2023-03-13T11:26:04.923" v="34"/>
          <ac:grpSpMkLst>
            <pc:docMk/>
            <pc:sldMk cId="109857222" sldId="256"/>
            <ac:grpSpMk id="50" creationId="{FC280B3D-FC68-4DDC-950C-506B5C683824}"/>
          </ac:grpSpMkLst>
        </pc:grpChg>
        <pc:grpChg chg="add">
          <ac:chgData name="Bilal Ullah" userId="a7165779927167ad" providerId="Windows Live" clId="Web-{DE27194F-2226-4149-AB44-8BF18ED9C580}" dt="2023-03-13T11:26:04.923" v="34"/>
          <ac:grpSpMkLst>
            <pc:docMk/>
            <pc:sldMk cId="109857222" sldId="256"/>
            <ac:grpSpMk id="60" creationId="{019E22E7-A14F-465E-A704-1E81AFD8DFA8}"/>
          </ac:grpSpMkLst>
        </pc:grpChg>
        <pc:grpChg chg="add">
          <ac:chgData name="Bilal Ullah" userId="a7165779927167ad" providerId="Windows Live" clId="Web-{DE27194F-2226-4149-AB44-8BF18ED9C580}" dt="2023-03-13T11:26:04.923" v="34"/>
          <ac:grpSpMkLst>
            <pc:docMk/>
            <pc:sldMk cId="109857222" sldId="256"/>
            <ac:grpSpMk id="86" creationId="{44F880E8-D890-4B32-8082-A3337BF3D07B}"/>
          </ac:grpSpMkLst>
        </pc:grpChg>
        <pc:grpChg chg="add">
          <ac:chgData name="Bilal Ullah" userId="a7165779927167ad" providerId="Windows Live" clId="Web-{DE27194F-2226-4149-AB44-8BF18ED9C580}" dt="2023-03-13T11:26:04.923" v="34"/>
          <ac:grpSpMkLst>
            <pc:docMk/>
            <pc:sldMk cId="109857222" sldId="256"/>
            <ac:grpSpMk id="98" creationId="{7EA2E9ED-9579-480C-8036-C3FE41274222}"/>
          </ac:grpSpMkLst>
        </pc:grpChg>
        <pc:cxnChg chg="add del">
          <ac:chgData name="Bilal Ullah" userId="a7165779927167ad" providerId="Windows Live" clId="Web-{DE27194F-2226-4149-AB44-8BF18ED9C580}" dt="2023-03-13T11:25:37.438" v="30"/>
          <ac:cxnSpMkLst>
            <pc:docMk/>
            <pc:sldMk cId="109857222" sldId="256"/>
            <ac:cxnSpMk id="10" creationId="{89FC3E32-38DE-4292-939E-1AB1375E4E7B}"/>
          </ac:cxnSpMkLst>
        </pc:cxnChg>
        <pc:cxnChg chg="add del">
          <ac:chgData name="Bilal Ullah" userId="a7165779927167ad" providerId="Windows Live" clId="Web-{DE27194F-2226-4149-AB44-8BF18ED9C580}" dt="2023-03-13T11:25:37.438" v="30"/>
          <ac:cxnSpMkLst>
            <pc:docMk/>
            <pc:sldMk cId="109857222" sldId="256"/>
            <ac:cxnSpMk id="14" creationId="{F7B377DF-E853-42AA-8308-83BC82CE5462}"/>
          </ac:cxnSpMkLst>
        </pc:cxnChg>
        <pc:cxnChg chg="add del">
          <ac:chgData name="Bilal Ullah" userId="a7165779927167ad" providerId="Windows Live" clId="Web-{DE27194F-2226-4149-AB44-8BF18ED9C580}" dt="2023-03-13T11:25:37.438" v="30"/>
          <ac:cxnSpMkLst>
            <pc:docMk/>
            <pc:sldMk cId="109857222" sldId="256"/>
            <ac:cxnSpMk id="16" creationId="{9465328D-FC88-4444-9E7D-C7609C6ECD96}"/>
          </ac:cxnSpMkLst>
        </pc:cxnChg>
      </pc:sldChg>
      <pc:sldChg chg="addSp delSp modSp new">
        <pc:chgData name="Bilal Ullah" userId="a7165779927167ad" providerId="Windows Live" clId="Web-{DE27194F-2226-4149-AB44-8BF18ED9C580}" dt="2023-03-13T13:38:08.738" v="686"/>
        <pc:sldMkLst>
          <pc:docMk/>
          <pc:sldMk cId="3317334972" sldId="257"/>
        </pc:sldMkLst>
        <pc:spChg chg="mod">
          <ac:chgData name="Bilal Ullah" userId="a7165779927167ad" providerId="Windows Live" clId="Web-{DE27194F-2226-4149-AB44-8BF18ED9C580}" dt="2023-03-13T12:06:36.357" v="43" actId="20577"/>
          <ac:spMkLst>
            <pc:docMk/>
            <pc:sldMk cId="3317334972" sldId="257"/>
            <ac:spMk id="2" creationId="{C79448F2-1DE1-244E-0F5A-87AD5D2E2A23}"/>
          </ac:spMkLst>
        </pc:spChg>
        <pc:spChg chg="mod">
          <ac:chgData name="Bilal Ullah" userId="a7165779927167ad" providerId="Windows Live" clId="Web-{DE27194F-2226-4149-AB44-8BF18ED9C580}" dt="2023-03-13T12:18:49.881" v="181" actId="14100"/>
          <ac:spMkLst>
            <pc:docMk/>
            <pc:sldMk cId="3317334972" sldId="257"/>
            <ac:spMk id="3" creationId="{0D3ED83F-FBE3-FF67-0718-360F80015D60}"/>
          </ac:spMkLst>
        </pc:spChg>
        <pc:spChg chg="add del mod">
          <ac:chgData name="Bilal Ullah" userId="a7165779927167ad" providerId="Windows Live" clId="Web-{DE27194F-2226-4149-AB44-8BF18ED9C580}" dt="2023-03-13T13:38:08.300" v="685"/>
          <ac:spMkLst>
            <pc:docMk/>
            <pc:sldMk cId="3317334972" sldId="257"/>
            <ac:spMk id="4" creationId="{675080E5-EE7A-C629-B88D-99F65D7EF066}"/>
          </ac:spMkLst>
        </pc:spChg>
        <pc:spChg chg="add del mod">
          <ac:chgData name="Bilal Ullah" userId="a7165779927167ad" providerId="Windows Live" clId="Web-{DE27194F-2226-4149-AB44-8BF18ED9C580}" dt="2023-03-13T13:37:30.313" v="675"/>
          <ac:spMkLst>
            <pc:docMk/>
            <pc:sldMk cId="3317334972" sldId="257"/>
            <ac:spMk id="5" creationId="{9EC87761-6CD9-FAA8-9766-B2D0DD71ED18}"/>
          </ac:spMkLst>
        </pc:spChg>
        <pc:spChg chg="add mod">
          <ac:chgData name="Bilal Ullah" userId="a7165779927167ad" providerId="Windows Live" clId="Web-{DE27194F-2226-4149-AB44-8BF18ED9C580}" dt="2023-03-13T13:38:08.738" v="686"/>
          <ac:spMkLst>
            <pc:docMk/>
            <pc:sldMk cId="3317334972" sldId="257"/>
            <ac:spMk id="6" creationId="{5CADA057-729D-021E-F569-3152B3AE058D}"/>
          </ac:spMkLst>
        </pc:spChg>
        <pc:spChg chg="add del mod">
          <ac:chgData name="Bilal Ullah" userId="a7165779927167ad" providerId="Windows Live" clId="Web-{DE27194F-2226-4149-AB44-8BF18ED9C580}" dt="2023-03-13T12:22:13.762" v="198"/>
          <ac:spMkLst>
            <pc:docMk/>
            <pc:sldMk cId="3317334972" sldId="257"/>
            <ac:spMk id="8" creationId="{E19F7D7D-D2FA-FC09-7D9D-9A7DB011799D}"/>
          </ac:spMkLst>
        </pc:spChg>
        <pc:spChg chg="add del mod">
          <ac:chgData name="Bilal Ullah" userId="a7165779927167ad" providerId="Windows Live" clId="Web-{DE27194F-2226-4149-AB44-8BF18ED9C580}" dt="2023-03-13T12:25:11.456" v="221"/>
          <ac:spMkLst>
            <pc:docMk/>
            <pc:sldMk cId="3317334972" sldId="257"/>
            <ac:spMk id="11" creationId="{7AD6ED07-84D9-FB58-6583-2099F3AF8125}"/>
          </ac:spMkLst>
        </pc:spChg>
        <pc:spChg chg="add del mod">
          <ac:chgData name="Bilal Ullah" userId="a7165779927167ad" providerId="Windows Live" clId="Web-{DE27194F-2226-4149-AB44-8BF18ED9C580}" dt="2023-03-13T12:25:06.971" v="220"/>
          <ac:spMkLst>
            <pc:docMk/>
            <pc:sldMk cId="3317334972" sldId="257"/>
            <ac:spMk id="14" creationId="{FA2550D1-B8EA-4CC7-452D-B1BD5ED7D1D4}"/>
          </ac:spMkLst>
        </pc:spChg>
        <pc:picChg chg="add del mod">
          <ac:chgData name="Bilal Ullah" userId="a7165779927167ad" providerId="Windows Live" clId="Web-{DE27194F-2226-4149-AB44-8BF18ED9C580}" dt="2023-03-13T12:20:27.587" v="185"/>
          <ac:picMkLst>
            <pc:docMk/>
            <pc:sldMk cId="3317334972" sldId="257"/>
            <ac:picMk id="4" creationId="{9423533A-91EE-715F-393F-0A3296C8EFF2}"/>
          </ac:picMkLst>
        </pc:picChg>
        <pc:picChg chg="add del mod">
          <ac:chgData name="Bilal Ullah" userId="a7165779927167ad" providerId="Windows Live" clId="Web-{DE27194F-2226-4149-AB44-8BF18ED9C580}" dt="2023-03-13T12:24:48.095" v="215"/>
          <ac:picMkLst>
            <pc:docMk/>
            <pc:sldMk cId="3317334972" sldId="257"/>
            <ac:picMk id="5" creationId="{0D1AE46C-3347-7C31-93C6-228247FD237F}"/>
          </ac:picMkLst>
        </pc:picChg>
        <pc:picChg chg="add del mod">
          <ac:chgData name="Bilal Ullah" userId="a7165779927167ad" providerId="Windows Live" clId="Web-{DE27194F-2226-4149-AB44-8BF18ED9C580}" dt="2023-03-13T12:21:25.386" v="189"/>
          <ac:picMkLst>
            <pc:docMk/>
            <pc:sldMk cId="3317334972" sldId="257"/>
            <ac:picMk id="6" creationId="{D530BA5F-F806-2EAC-F4BD-2160CACE0D9A}"/>
          </ac:picMkLst>
        </pc:picChg>
        <pc:picChg chg="add mod">
          <ac:chgData name="Bilal Ullah" userId="a7165779927167ad" providerId="Windows Live" clId="Web-{DE27194F-2226-4149-AB44-8BF18ED9C580}" dt="2023-03-13T12:25:24.440" v="222" actId="1076"/>
          <ac:picMkLst>
            <pc:docMk/>
            <pc:sldMk cId="3317334972" sldId="257"/>
            <ac:picMk id="7" creationId="{B9B37FEE-BCC6-E1E7-0D80-E377F57BF3FB}"/>
          </ac:picMkLst>
        </pc:picChg>
        <pc:picChg chg="add mod">
          <ac:chgData name="Bilal Ullah" userId="a7165779927167ad" providerId="Windows Live" clId="Web-{DE27194F-2226-4149-AB44-8BF18ED9C580}" dt="2023-03-13T12:25:24.456" v="223" actId="1076"/>
          <ac:picMkLst>
            <pc:docMk/>
            <pc:sldMk cId="3317334972" sldId="257"/>
            <ac:picMk id="10" creationId="{F365CB0C-22CD-6E13-059A-F37F9CB14D31}"/>
          </ac:picMkLst>
        </pc:picChg>
        <pc:picChg chg="add mod">
          <ac:chgData name="Bilal Ullah" userId="a7165779927167ad" providerId="Windows Live" clId="Web-{DE27194F-2226-4149-AB44-8BF18ED9C580}" dt="2023-03-13T12:25:24.472" v="224" actId="1076"/>
          <ac:picMkLst>
            <pc:docMk/>
            <pc:sldMk cId="3317334972" sldId="257"/>
            <ac:picMk id="13" creationId="{3386D669-9C3E-625B-AD2C-77FA69888E9C}"/>
          </ac:picMkLst>
        </pc:picChg>
      </pc:sldChg>
      <pc:sldChg chg="addSp modSp new">
        <pc:chgData name="Bilal Ullah" userId="a7165779927167ad" providerId="Windows Live" clId="Web-{DE27194F-2226-4149-AB44-8BF18ED9C580}" dt="2023-03-13T13:32:41.513" v="670"/>
        <pc:sldMkLst>
          <pc:docMk/>
          <pc:sldMk cId="3753428806" sldId="258"/>
        </pc:sldMkLst>
        <pc:spChg chg="mod">
          <ac:chgData name="Bilal Ullah" userId="a7165779927167ad" providerId="Windows Live" clId="Web-{DE27194F-2226-4149-AB44-8BF18ED9C580}" dt="2023-03-13T12:25:39.660" v="238" actId="20577"/>
          <ac:spMkLst>
            <pc:docMk/>
            <pc:sldMk cId="3753428806" sldId="258"/>
            <ac:spMk id="2" creationId="{8974A825-975B-8AC9-7977-097B3E98F6CA}"/>
          </ac:spMkLst>
        </pc:spChg>
        <pc:spChg chg="mod">
          <ac:chgData name="Bilal Ullah" userId="a7165779927167ad" providerId="Windows Live" clId="Web-{DE27194F-2226-4149-AB44-8BF18ED9C580}" dt="2023-03-13T12:27:04.272" v="297" actId="20577"/>
          <ac:spMkLst>
            <pc:docMk/>
            <pc:sldMk cId="3753428806" sldId="258"/>
            <ac:spMk id="3" creationId="{26072E6E-358A-CD9A-879A-4E0997A178DA}"/>
          </ac:spMkLst>
        </pc:spChg>
        <pc:spChg chg="add mod">
          <ac:chgData name="Bilal Ullah" userId="a7165779927167ad" providerId="Windows Live" clId="Web-{DE27194F-2226-4149-AB44-8BF18ED9C580}" dt="2023-03-13T13:32:41.513" v="670"/>
          <ac:spMkLst>
            <pc:docMk/>
            <pc:sldMk cId="3753428806" sldId="258"/>
            <ac:spMk id="4" creationId="{3108B8EF-9E68-81E5-02B8-5CEDAB5D60D3}"/>
          </ac:spMkLst>
        </pc:spChg>
      </pc:sldChg>
      <pc:sldChg chg="addSp modSp new">
        <pc:chgData name="Bilal Ullah" userId="a7165779927167ad" providerId="Windows Live" clId="Web-{DE27194F-2226-4149-AB44-8BF18ED9C580}" dt="2023-03-13T13:32:41.513" v="670"/>
        <pc:sldMkLst>
          <pc:docMk/>
          <pc:sldMk cId="1302450609" sldId="259"/>
        </pc:sldMkLst>
        <pc:spChg chg="mod">
          <ac:chgData name="Bilal Ullah" userId="a7165779927167ad" providerId="Windows Live" clId="Web-{DE27194F-2226-4149-AB44-8BF18ED9C580}" dt="2023-03-13T12:30:24.591" v="318" actId="20577"/>
          <ac:spMkLst>
            <pc:docMk/>
            <pc:sldMk cId="1302450609" sldId="259"/>
            <ac:spMk id="2" creationId="{9973FBC4-1F37-EC6E-6FAA-1782CD6F3F7C}"/>
          </ac:spMkLst>
        </pc:spChg>
        <pc:spChg chg="mod">
          <ac:chgData name="Bilal Ullah" userId="a7165779927167ad" providerId="Windows Live" clId="Web-{DE27194F-2226-4149-AB44-8BF18ED9C580}" dt="2023-03-13T12:30:04.293" v="311" actId="14100"/>
          <ac:spMkLst>
            <pc:docMk/>
            <pc:sldMk cId="1302450609" sldId="259"/>
            <ac:spMk id="3" creationId="{EEDE7E04-EBEC-F4FC-443D-5C7F5758B6C4}"/>
          </ac:spMkLst>
        </pc:spChg>
        <pc:spChg chg="add mod">
          <ac:chgData name="Bilal Ullah" userId="a7165779927167ad" providerId="Windows Live" clId="Web-{DE27194F-2226-4149-AB44-8BF18ED9C580}" dt="2023-03-13T13:32:41.513" v="670"/>
          <ac:spMkLst>
            <pc:docMk/>
            <pc:sldMk cId="1302450609" sldId="259"/>
            <ac:spMk id="5" creationId="{0C52BB98-58B3-06C4-50E2-132FA7BCD2C4}"/>
          </ac:spMkLst>
        </pc:spChg>
        <pc:picChg chg="add mod">
          <ac:chgData name="Bilal Ullah" userId="a7165779927167ad" providerId="Windows Live" clId="Web-{DE27194F-2226-4149-AB44-8BF18ED9C580}" dt="2023-03-13T12:30:08.231" v="312" actId="1076"/>
          <ac:picMkLst>
            <pc:docMk/>
            <pc:sldMk cId="1302450609" sldId="259"/>
            <ac:picMk id="4" creationId="{4AFA627F-B14A-0B88-F794-20A7DC8949EF}"/>
          </ac:picMkLst>
        </pc:picChg>
      </pc:sldChg>
      <pc:sldChg chg="addSp delSp modSp new">
        <pc:chgData name="Bilal Ullah" userId="a7165779927167ad" providerId="Windows Live" clId="Web-{DE27194F-2226-4149-AB44-8BF18ED9C580}" dt="2023-03-13T13:32:41.513" v="670"/>
        <pc:sldMkLst>
          <pc:docMk/>
          <pc:sldMk cId="234428931" sldId="260"/>
        </pc:sldMkLst>
        <pc:spChg chg="mod">
          <ac:chgData name="Bilal Ullah" userId="a7165779927167ad" providerId="Windows Live" clId="Web-{DE27194F-2226-4149-AB44-8BF18ED9C580}" dt="2023-03-13T12:32:09.328" v="329" actId="20577"/>
          <ac:spMkLst>
            <pc:docMk/>
            <pc:sldMk cId="234428931" sldId="260"/>
            <ac:spMk id="2" creationId="{D135A00D-57A4-2FAB-D00A-75365AB93C7F}"/>
          </ac:spMkLst>
        </pc:spChg>
        <pc:spChg chg="del">
          <ac:chgData name="Bilal Ullah" userId="a7165779927167ad" providerId="Windows Live" clId="Web-{DE27194F-2226-4149-AB44-8BF18ED9C580}" dt="2023-03-13T12:31:05.154" v="320"/>
          <ac:spMkLst>
            <pc:docMk/>
            <pc:sldMk cId="234428931" sldId="260"/>
            <ac:spMk id="3" creationId="{35ECA2C5-4486-5C9E-E64E-7DAAFC6F8DBC}"/>
          </ac:spMkLst>
        </pc:spChg>
        <pc:spChg chg="add mod">
          <ac:chgData name="Bilal Ullah" userId="a7165779927167ad" providerId="Windows Live" clId="Web-{DE27194F-2226-4149-AB44-8BF18ED9C580}" dt="2023-03-13T13:32:41.513" v="670"/>
          <ac:spMkLst>
            <pc:docMk/>
            <pc:sldMk cId="234428931" sldId="260"/>
            <ac:spMk id="3" creationId="{CF5B0E5F-F0AF-CDD0-6531-3ED9B4665333}"/>
          </ac:spMkLst>
        </pc:spChg>
        <pc:picChg chg="add mod ord modCrop">
          <ac:chgData name="Bilal Ullah" userId="a7165779927167ad" providerId="Windows Live" clId="Web-{DE27194F-2226-4149-AB44-8BF18ED9C580}" dt="2023-03-13T12:33:26.472" v="341" actId="1076"/>
          <ac:picMkLst>
            <pc:docMk/>
            <pc:sldMk cId="234428931" sldId="260"/>
            <ac:picMk id="4" creationId="{1FF4A762-2A0A-D59F-B2BE-410AD241E8B9}"/>
          </ac:picMkLst>
        </pc:picChg>
        <pc:picChg chg="add mod modCrop">
          <ac:chgData name="Bilal Ullah" userId="a7165779927167ad" providerId="Windows Live" clId="Web-{DE27194F-2226-4149-AB44-8BF18ED9C580}" dt="2023-03-13T12:33:30.409" v="342" actId="1076"/>
          <ac:picMkLst>
            <pc:docMk/>
            <pc:sldMk cId="234428931" sldId="260"/>
            <ac:picMk id="5" creationId="{14FB27BF-351B-3DB1-3924-B00BE2A0E0AE}"/>
          </ac:picMkLst>
        </pc:picChg>
      </pc:sldChg>
      <pc:sldChg chg="addSp delSp modSp new">
        <pc:chgData name="Bilal Ullah" userId="a7165779927167ad" providerId="Windows Live" clId="Web-{DE27194F-2226-4149-AB44-8BF18ED9C580}" dt="2023-03-13T13:32:41.513" v="670"/>
        <pc:sldMkLst>
          <pc:docMk/>
          <pc:sldMk cId="3634651206" sldId="261"/>
        </pc:sldMkLst>
        <pc:spChg chg="mod">
          <ac:chgData name="Bilal Ullah" userId="a7165779927167ad" providerId="Windows Live" clId="Web-{DE27194F-2226-4149-AB44-8BF18ED9C580}" dt="2023-03-13T12:38:34.231" v="354" actId="20577"/>
          <ac:spMkLst>
            <pc:docMk/>
            <pc:sldMk cId="3634651206" sldId="261"/>
            <ac:spMk id="2" creationId="{1AE62D4A-F0A9-1D1D-9B0D-E6CC1A6529B8}"/>
          </ac:spMkLst>
        </pc:spChg>
        <pc:spChg chg="del">
          <ac:chgData name="Bilal Ullah" userId="a7165779927167ad" providerId="Windows Live" clId="Web-{DE27194F-2226-4149-AB44-8BF18ED9C580}" dt="2023-03-13T12:39:09.467" v="355"/>
          <ac:spMkLst>
            <pc:docMk/>
            <pc:sldMk cId="3634651206" sldId="261"/>
            <ac:spMk id="3" creationId="{07D92D4D-F50A-E34A-4BF6-937B354494B6}"/>
          </ac:spMkLst>
        </pc:spChg>
        <pc:spChg chg="add mod">
          <ac:chgData name="Bilal Ullah" userId="a7165779927167ad" providerId="Windows Live" clId="Web-{DE27194F-2226-4149-AB44-8BF18ED9C580}" dt="2023-03-13T13:32:41.513" v="670"/>
          <ac:spMkLst>
            <pc:docMk/>
            <pc:sldMk cId="3634651206" sldId="261"/>
            <ac:spMk id="3" creationId="{5C0A55EE-1246-57E8-C6A8-B9B61B958636}"/>
          </ac:spMkLst>
        </pc:spChg>
        <pc:spChg chg="add mod">
          <ac:chgData name="Bilal Ullah" userId="a7165779927167ad" providerId="Windows Live" clId="Web-{DE27194F-2226-4149-AB44-8BF18ED9C580}" dt="2023-03-13T12:41:29.597" v="392" actId="20577"/>
          <ac:spMkLst>
            <pc:docMk/>
            <pc:sldMk cId="3634651206" sldId="261"/>
            <ac:spMk id="6" creationId="{D3409175-DD3E-5459-977B-4E67F6932950}"/>
          </ac:spMkLst>
        </pc:spChg>
        <pc:picChg chg="add mod ord modCrop">
          <ac:chgData name="Bilal Ullah" userId="a7165779927167ad" providerId="Windows Live" clId="Web-{DE27194F-2226-4149-AB44-8BF18ED9C580}" dt="2023-03-13T12:39:37.296" v="360" actId="1076"/>
          <ac:picMkLst>
            <pc:docMk/>
            <pc:sldMk cId="3634651206" sldId="261"/>
            <ac:picMk id="4" creationId="{49E3A8F4-2495-634B-165D-32D2F51CFD80}"/>
          </ac:picMkLst>
        </pc:picChg>
      </pc:sldChg>
      <pc:sldChg chg="addSp delSp modSp new">
        <pc:chgData name="Bilal Ullah" userId="a7165779927167ad" providerId="Windows Live" clId="Web-{DE27194F-2226-4149-AB44-8BF18ED9C580}" dt="2023-03-13T13:32:41.513" v="670"/>
        <pc:sldMkLst>
          <pc:docMk/>
          <pc:sldMk cId="1101857076" sldId="262"/>
        </pc:sldMkLst>
        <pc:spChg chg="mod">
          <ac:chgData name="Bilal Ullah" userId="a7165779927167ad" providerId="Windows Live" clId="Web-{DE27194F-2226-4149-AB44-8BF18ED9C580}" dt="2023-03-13T12:42:03.723" v="400" actId="20577"/>
          <ac:spMkLst>
            <pc:docMk/>
            <pc:sldMk cId="1101857076" sldId="262"/>
            <ac:spMk id="2" creationId="{C29C750C-79A5-9E20-CAE9-BDE350F59034}"/>
          </ac:spMkLst>
        </pc:spChg>
        <pc:spChg chg="add mod">
          <ac:chgData name="Bilal Ullah" userId="a7165779927167ad" providerId="Windows Live" clId="Web-{DE27194F-2226-4149-AB44-8BF18ED9C580}" dt="2023-03-13T13:32:41.513" v="670"/>
          <ac:spMkLst>
            <pc:docMk/>
            <pc:sldMk cId="1101857076" sldId="262"/>
            <ac:spMk id="3" creationId="{CD81284B-13F1-4C8A-5B5D-4E0B41D7720D}"/>
          </ac:spMkLst>
        </pc:spChg>
        <pc:spChg chg="del">
          <ac:chgData name="Bilal Ullah" userId="a7165779927167ad" providerId="Windows Live" clId="Web-{DE27194F-2226-4149-AB44-8BF18ED9C580}" dt="2023-03-13T12:42:06.707" v="401"/>
          <ac:spMkLst>
            <pc:docMk/>
            <pc:sldMk cId="1101857076" sldId="262"/>
            <ac:spMk id="3" creationId="{CF235CB5-F00C-7298-A507-CBDE23264D13}"/>
          </ac:spMkLst>
        </pc:spChg>
        <pc:spChg chg="add mod">
          <ac:chgData name="Bilal Ullah" userId="a7165779927167ad" providerId="Windows Live" clId="Web-{DE27194F-2226-4149-AB44-8BF18ED9C580}" dt="2023-03-13T12:52:12.383" v="490" actId="20577"/>
          <ac:spMkLst>
            <pc:docMk/>
            <pc:sldMk cId="1101857076" sldId="262"/>
            <ac:spMk id="9" creationId="{07337B35-2673-88D6-CF96-2A117D0CF23C}"/>
          </ac:spMkLst>
        </pc:spChg>
        <pc:picChg chg="add mod ord modCrop">
          <ac:chgData name="Bilal Ullah" userId="a7165779927167ad" providerId="Windows Live" clId="Web-{DE27194F-2226-4149-AB44-8BF18ED9C580}" dt="2023-03-13T12:43:52.086" v="422" actId="1076"/>
          <ac:picMkLst>
            <pc:docMk/>
            <pc:sldMk cId="1101857076" sldId="262"/>
            <ac:picMk id="4" creationId="{CD4E4779-ABFF-8459-31F8-E3EA90B38B87}"/>
          </ac:picMkLst>
        </pc:picChg>
        <pc:picChg chg="add mod modCrop">
          <ac:chgData name="Bilal Ullah" userId="a7165779927167ad" providerId="Windows Live" clId="Web-{DE27194F-2226-4149-AB44-8BF18ED9C580}" dt="2023-03-13T12:51:56.539" v="486" actId="1076"/>
          <ac:picMkLst>
            <pc:docMk/>
            <pc:sldMk cId="1101857076" sldId="262"/>
            <ac:picMk id="6" creationId="{AFC1DA3B-A485-BE48-1336-A18BA1AE98CE}"/>
          </ac:picMkLst>
        </pc:picChg>
        <pc:picChg chg="add mod modCrop">
          <ac:chgData name="Bilal Ullah" userId="a7165779927167ad" providerId="Windows Live" clId="Web-{DE27194F-2226-4149-AB44-8BF18ED9C580}" dt="2023-03-13T12:52:00.164" v="487" actId="1076"/>
          <ac:picMkLst>
            <pc:docMk/>
            <pc:sldMk cId="1101857076" sldId="262"/>
            <ac:picMk id="7" creationId="{5A9A69BB-E957-2BBD-AEC5-C897750108EC}"/>
          </ac:picMkLst>
        </pc:picChg>
        <pc:picChg chg="add mod modCrop">
          <ac:chgData name="Bilal Ullah" userId="a7165779927167ad" providerId="Windows Live" clId="Web-{DE27194F-2226-4149-AB44-8BF18ED9C580}" dt="2023-03-13T12:51:48.195" v="485" actId="1076"/>
          <ac:picMkLst>
            <pc:docMk/>
            <pc:sldMk cId="1101857076" sldId="262"/>
            <ac:picMk id="10" creationId="{768C0B57-AC9C-A214-682C-54DDD7005E4B}"/>
          </ac:picMkLst>
        </pc:picChg>
      </pc:sldChg>
      <pc:sldChg chg="addSp delSp modSp new">
        <pc:chgData name="Bilal Ullah" userId="a7165779927167ad" providerId="Windows Live" clId="Web-{DE27194F-2226-4149-AB44-8BF18ED9C580}" dt="2023-03-13T13:32:41.513" v="670"/>
        <pc:sldMkLst>
          <pc:docMk/>
          <pc:sldMk cId="3967487201" sldId="263"/>
        </pc:sldMkLst>
        <pc:spChg chg="mod">
          <ac:chgData name="Bilal Ullah" userId="a7165779927167ad" providerId="Windows Live" clId="Web-{DE27194F-2226-4149-AB44-8BF18ED9C580}" dt="2023-03-13T12:52:54.666" v="495" actId="20577"/>
          <ac:spMkLst>
            <pc:docMk/>
            <pc:sldMk cId="3967487201" sldId="263"/>
            <ac:spMk id="2" creationId="{B8E4CE5E-C4AC-A10B-EE8C-38F87A0AA69B}"/>
          </ac:spMkLst>
        </pc:spChg>
        <pc:spChg chg="add mod">
          <ac:chgData name="Bilal Ullah" userId="a7165779927167ad" providerId="Windows Live" clId="Web-{DE27194F-2226-4149-AB44-8BF18ED9C580}" dt="2023-03-13T13:32:41.513" v="670"/>
          <ac:spMkLst>
            <pc:docMk/>
            <pc:sldMk cId="3967487201" sldId="263"/>
            <ac:spMk id="3" creationId="{931B7377-F8D9-E742-99D2-11D2EA100EE9}"/>
          </ac:spMkLst>
        </pc:spChg>
        <pc:spChg chg="del">
          <ac:chgData name="Bilal Ullah" userId="a7165779927167ad" providerId="Windows Live" clId="Web-{DE27194F-2226-4149-AB44-8BF18ED9C580}" dt="2023-03-13T12:52:59.634" v="496"/>
          <ac:spMkLst>
            <pc:docMk/>
            <pc:sldMk cId="3967487201" sldId="263"/>
            <ac:spMk id="3" creationId="{C9C71BF9-76D1-41C2-8C55-D93418C17EEB}"/>
          </ac:spMkLst>
        </pc:spChg>
        <pc:spChg chg="add del mod">
          <ac:chgData name="Bilal Ullah" userId="a7165779927167ad" providerId="Windows Live" clId="Web-{DE27194F-2226-4149-AB44-8BF18ED9C580}" dt="2023-03-13T13:03:41.483" v="591"/>
          <ac:spMkLst>
            <pc:docMk/>
            <pc:sldMk cId="3967487201" sldId="263"/>
            <ac:spMk id="7" creationId="{72796344-A7A7-C5CC-FD84-AEEB1C216403}"/>
          </ac:spMkLst>
        </pc:spChg>
        <pc:spChg chg="add mod">
          <ac:chgData name="Bilal Ullah" userId="a7165779927167ad" providerId="Windows Live" clId="Web-{DE27194F-2226-4149-AB44-8BF18ED9C580}" dt="2023-03-13T13:29:33.423" v="647" actId="20577"/>
          <ac:spMkLst>
            <pc:docMk/>
            <pc:sldMk cId="3967487201" sldId="263"/>
            <ac:spMk id="9" creationId="{08F4D14D-1481-A0D0-27F8-528DEB8ED4B5}"/>
          </ac:spMkLst>
        </pc:spChg>
        <pc:picChg chg="add del mod ord modCrop">
          <ac:chgData name="Bilal Ullah" userId="a7165779927167ad" providerId="Windows Live" clId="Web-{DE27194F-2226-4149-AB44-8BF18ED9C580}" dt="2023-03-13T13:03:36.561" v="590"/>
          <ac:picMkLst>
            <pc:docMk/>
            <pc:sldMk cId="3967487201" sldId="263"/>
            <ac:picMk id="4" creationId="{C6C4C6F2-C9BD-ABE9-B73E-7D0F485A8278}"/>
          </ac:picMkLst>
        </pc:picChg>
        <pc:picChg chg="add mod modCrop">
          <ac:chgData name="Bilal Ullah" userId="a7165779927167ad" providerId="Windows Live" clId="Web-{DE27194F-2226-4149-AB44-8BF18ED9C580}" dt="2023-03-13T13:03:44.280" v="592" actId="1076"/>
          <ac:picMkLst>
            <pc:docMk/>
            <pc:sldMk cId="3967487201" sldId="263"/>
            <ac:picMk id="5" creationId="{05FC9AD1-F935-D638-96A0-BE3519093F5E}"/>
          </ac:picMkLst>
        </pc:picChg>
      </pc:sldChg>
      <pc:sldChg chg="addSp delSp modSp new">
        <pc:chgData name="Bilal Ullah" userId="a7165779927167ad" providerId="Windows Live" clId="Web-{DE27194F-2226-4149-AB44-8BF18ED9C580}" dt="2023-03-13T13:32:41.513" v="670"/>
        <pc:sldMkLst>
          <pc:docMk/>
          <pc:sldMk cId="1806982956" sldId="264"/>
        </pc:sldMkLst>
        <pc:spChg chg="mod">
          <ac:chgData name="Bilal Ullah" userId="a7165779927167ad" providerId="Windows Live" clId="Web-{DE27194F-2226-4149-AB44-8BF18ED9C580}" dt="2023-03-13T12:55:23.311" v="509" actId="20577"/>
          <ac:spMkLst>
            <pc:docMk/>
            <pc:sldMk cId="1806982956" sldId="264"/>
            <ac:spMk id="2" creationId="{081A0FE3-85D2-D535-B64D-7A0BEAFFEC58}"/>
          </ac:spMkLst>
        </pc:spChg>
        <pc:spChg chg="del">
          <ac:chgData name="Bilal Ullah" userId="a7165779927167ad" providerId="Windows Live" clId="Web-{DE27194F-2226-4149-AB44-8BF18ED9C580}" dt="2023-03-13T12:54:49.169" v="507"/>
          <ac:spMkLst>
            <pc:docMk/>
            <pc:sldMk cId="1806982956" sldId="264"/>
            <ac:spMk id="3" creationId="{79479399-354F-0277-9108-4A592706FA2C}"/>
          </ac:spMkLst>
        </pc:spChg>
        <pc:spChg chg="add mod">
          <ac:chgData name="Bilal Ullah" userId="a7165779927167ad" providerId="Windows Live" clId="Web-{DE27194F-2226-4149-AB44-8BF18ED9C580}" dt="2023-03-13T13:32:41.513" v="670"/>
          <ac:spMkLst>
            <pc:docMk/>
            <pc:sldMk cId="1806982956" sldId="264"/>
            <ac:spMk id="3" creationId="{F62C5E4F-B2CF-42E7-952D-046D2CA04A3A}"/>
          </ac:spMkLst>
        </pc:spChg>
        <pc:spChg chg="add mod">
          <ac:chgData name="Bilal Ullah" userId="a7165779927167ad" providerId="Windows Live" clId="Web-{DE27194F-2226-4149-AB44-8BF18ED9C580}" dt="2023-03-13T13:02:52.154" v="581" actId="20577"/>
          <ac:spMkLst>
            <pc:docMk/>
            <pc:sldMk cId="1806982956" sldId="264"/>
            <ac:spMk id="6" creationId="{005F617B-134F-512D-11F0-D2E3B90426F0}"/>
          </ac:spMkLst>
        </pc:spChg>
        <pc:picChg chg="add mod ord modCrop">
          <ac:chgData name="Bilal Ullah" userId="a7165779927167ad" providerId="Windows Live" clId="Web-{DE27194F-2226-4149-AB44-8BF18ED9C580}" dt="2023-03-13T12:56:35.501" v="522" actId="1076"/>
          <ac:picMkLst>
            <pc:docMk/>
            <pc:sldMk cId="1806982956" sldId="264"/>
            <ac:picMk id="4" creationId="{DEC50FA8-DF72-A4A6-0CC4-CEA5E2161D6B}"/>
          </ac:picMkLst>
        </pc:picChg>
      </pc:sldChg>
      <pc:sldChg chg="addSp delSp modSp new">
        <pc:chgData name="Bilal Ullah" userId="a7165779927167ad" providerId="Windows Live" clId="Web-{DE27194F-2226-4149-AB44-8BF18ED9C580}" dt="2023-03-13T13:32:41.513" v="670"/>
        <pc:sldMkLst>
          <pc:docMk/>
          <pc:sldMk cId="462941831" sldId="265"/>
        </pc:sldMkLst>
        <pc:spChg chg="mod">
          <ac:chgData name="Bilal Ullah" userId="a7165779927167ad" providerId="Windows Live" clId="Web-{DE27194F-2226-4149-AB44-8BF18ED9C580}" dt="2023-03-13T12:57:26.674" v="528" actId="20577"/>
          <ac:spMkLst>
            <pc:docMk/>
            <pc:sldMk cId="462941831" sldId="265"/>
            <ac:spMk id="2" creationId="{01482FB5-C01F-2AC0-8E7C-6715524E1A67}"/>
          </ac:spMkLst>
        </pc:spChg>
        <pc:spChg chg="add mod">
          <ac:chgData name="Bilal Ullah" userId="a7165779927167ad" providerId="Windows Live" clId="Web-{DE27194F-2226-4149-AB44-8BF18ED9C580}" dt="2023-03-13T13:32:41.513" v="670"/>
          <ac:spMkLst>
            <pc:docMk/>
            <pc:sldMk cId="462941831" sldId="265"/>
            <ac:spMk id="3" creationId="{AD0A2E3B-F5EF-4D3E-5459-FF4FA396D2C0}"/>
          </ac:spMkLst>
        </pc:spChg>
        <pc:spChg chg="del">
          <ac:chgData name="Bilal Ullah" userId="a7165779927167ad" providerId="Windows Live" clId="Web-{DE27194F-2226-4149-AB44-8BF18ED9C580}" dt="2023-03-13T12:57:33.237" v="529"/>
          <ac:spMkLst>
            <pc:docMk/>
            <pc:sldMk cId="462941831" sldId="265"/>
            <ac:spMk id="3" creationId="{F0AB8705-3E24-BEBF-B82C-A4ACBEC64CC6}"/>
          </ac:spMkLst>
        </pc:spChg>
        <pc:spChg chg="add mod">
          <ac:chgData name="Bilal Ullah" userId="a7165779927167ad" providerId="Windows Live" clId="Web-{DE27194F-2226-4149-AB44-8BF18ED9C580}" dt="2023-03-13T13:29:47.799" v="654" actId="20577"/>
          <ac:spMkLst>
            <pc:docMk/>
            <pc:sldMk cId="462941831" sldId="265"/>
            <ac:spMk id="6" creationId="{BDAA156E-A229-840A-C1A1-288F3827A0E2}"/>
          </ac:spMkLst>
        </pc:spChg>
        <pc:picChg chg="add mod ord modCrop">
          <ac:chgData name="Bilal Ullah" userId="a7165779927167ad" providerId="Windows Live" clId="Web-{DE27194F-2226-4149-AB44-8BF18ED9C580}" dt="2023-03-13T12:58:19.817" v="538" actId="1076"/>
          <ac:picMkLst>
            <pc:docMk/>
            <pc:sldMk cId="462941831" sldId="265"/>
            <ac:picMk id="4" creationId="{41CA334F-0BDA-6CE8-7526-C7270304AF10}"/>
          </ac:picMkLst>
        </pc:picChg>
      </pc:sldChg>
      <pc:sldChg chg="addSp delSp modSp new">
        <pc:chgData name="Bilal Ullah" userId="a7165779927167ad" providerId="Windows Live" clId="Web-{DE27194F-2226-4149-AB44-8BF18ED9C580}" dt="2023-03-13T13:37:59.706" v="683"/>
        <pc:sldMkLst>
          <pc:docMk/>
          <pc:sldMk cId="3233515485" sldId="266"/>
        </pc:sldMkLst>
        <pc:spChg chg="mod">
          <ac:chgData name="Bilal Ullah" userId="a7165779927167ad" providerId="Windows Live" clId="Web-{DE27194F-2226-4149-AB44-8BF18ED9C580}" dt="2023-03-13T13:30:51.147" v="668" actId="1076"/>
          <ac:spMkLst>
            <pc:docMk/>
            <pc:sldMk cId="3233515485" sldId="266"/>
            <ac:spMk id="2" creationId="{BB2B52BC-9B66-BAC1-3DD8-0B4F28CE8E3F}"/>
          </ac:spMkLst>
        </pc:spChg>
        <pc:spChg chg="del">
          <ac:chgData name="Bilal Ullah" userId="a7165779927167ad" providerId="Windows Live" clId="Web-{DE27194F-2226-4149-AB44-8BF18ED9C580}" dt="2023-03-13T13:30:24.442" v="655"/>
          <ac:spMkLst>
            <pc:docMk/>
            <pc:sldMk cId="3233515485" sldId="266"/>
            <ac:spMk id="3" creationId="{5C8015F2-072B-30E7-4ED0-3CC3999DE73E}"/>
          </ac:spMkLst>
        </pc:spChg>
        <pc:spChg chg="add del mod">
          <ac:chgData name="Bilal Ullah" userId="a7165779927167ad" providerId="Windows Live" clId="Web-{DE27194F-2226-4149-AB44-8BF18ED9C580}" dt="2023-03-13T13:33:03.640" v="673"/>
          <ac:spMkLst>
            <pc:docMk/>
            <pc:sldMk cId="3233515485" sldId="266"/>
            <ac:spMk id="4" creationId="{7DCA6B21-485C-8917-F261-B92D8D832D81}"/>
          </ac:spMkLst>
        </pc:spChg>
        <pc:spChg chg="add del mod">
          <ac:chgData name="Bilal Ullah" userId="a7165779927167ad" providerId="Windows Live" clId="Web-{DE27194F-2226-4149-AB44-8BF18ED9C580}" dt="2023-03-13T13:32:43.279" v="672"/>
          <ac:spMkLst>
            <pc:docMk/>
            <pc:sldMk cId="3233515485" sldId="266"/>
            <ac:spMk id="5" creationId="{BF39FD5A-5243-0364-9F4C-37236849CBEF}"/>
          </ac:spMkLst>
        </pc:spChg>
        <pc:spChg chg="add mod">
          <ac:chgData name="Bilal Ullah" userId="a7165779927167ad" providerId="Windows Live" clId="Web-{DE27194F-2226-4149-AB44-8BF18ED9C580}" dt="2023-03-13T13:37:59.706" v="683"/>
          <ac:spMkLst>
            <pc:docMk/>
            <pc:sldMk cId="3233515485" sldId="266"/>
            <ac:spMk id="6" creationId="{3CB8D0E5-FA04-8D6A-0FAF-26EEEB9A751E}"/>
          </ac:spMkLst>
        </pc:spChg>
      </pc:sldChg>
      <pc:sldChg chg="addSp delSp modSp new ord">
        <pc:chgData name="Bilal Ullah" userId="a7165779927167ad" providerId="Windows Live" clId="Web-{DE27194F-2226-4149-AB44-8BF18ED9C580}" dt="2023-03-13T14:23:41.537" v="974" actId="1076"/>
        <pc:sldMkLst>
          <pc:docMk/>
          <pc:sldMk cId="3301041502" sldId="267"/>
        </pc:sldMkLst>
        <pc:spChg chg="mod">
          <ac:chgData name="Bilal Ullah" userId="a7165779927167ad" providerId="Windows Live" clId="Web-{DE27194F-2226-4149-AB44-8BF18ED9C580}" dt="2023-03-13T13:39:05.647" v="689" actId="20577"/>
          <ac:spMkLst>
            <pc:docMk/>
            <pc:sldMk cId="3301041502" sldId="267"/>
            <ac:spMk id="2" creationId="{F682EE4A-3C51-A333-DE55-56B70B4864F9}"/>
          </ac:spMkLst>
        </pc:spChg>
        <pc:spChg chg="del">
          <ac:chgData name="Bilal Ullah" userId="a7165779927167ad" providerId="Windows Live" clId="Web-{DE27194F-2226-4149-AB44-8BF18ED9C580}" dt="2023-03-13T13:39:08.601" v="690"/>
          <ac:spMkLst>
            <pc:docMk/>
            <pc:sldMk cId="3301041502" sldId="267"/>
            <ac:spMk id="3" creationId="{2E6889D3-3394-62C6-7482-34DF08CE99DC}"/>
          </ac:spMkLst>
        </pc:spChg>
        <pc:picChg chg="add mod ord modCrop">
          <ac:chgData name="Bilal Ullah" userId="a7165779927167ad" providerId="Windows Live" clId="Web-{DE27194F-2226-4149-AB44-8BF18ED9C580}" dt="2023-03-13T14:23:41.537" v="974" actId="1076"/>
          <ac:picMkLst>
            <pc:docMk/>
            <pc:sldMk cId="3301041502" sldId="267"/>
            <ac:picMk id="5" creationId="{57029BDE-6D61-5BE9-EF5C-A381F1AB799B}"/>
          </ac:picMkLst>
        </pc:picChg>
      </pc:sldChg>
      <pc:sldChg chg="modSp new">
        <pc:chgData name="Bilal Ullah" userId="a7165779927167ad" providerId="Windows Live" clId="Web-{DE27194F-2226-4149-AB44-8BF18ED9C580}" dt="2023-03-13T14:07:45.570" v="822" actId="20577"/>
        <pc:sldMkLst>
          <pc:docMk/>
          <pc:sldMk cId="1136697331" sldId="268"/>
        </pc:sldMkLst>
        <pc:spChg chg="mod">
          <ac:chgData name="Bilal Ullah" userId="a7165779927167ad" providerId="Windows Live" clId="Web-{DE27194F-2226-4149-AB44-8BF18ED9C580}" dt="2023-03-13T13:39:43.837" v="696" actId="20577"/>
          <ac:spMkLst>
            <pc:docMk/>
            <pc:sldMk cId="1136697331" sldId="268"/>
            <ac:spMk id="2" creationId="{DA5617E7-4CFD-2742-E50E-546B561749B4}"/>
          </ac:spMkLst>
        </pc:spChg>
        <pc:spChg chg="mod">
          <ac:chgData name="Bilal Ullah" userId="a7165779927167ad" providerId="Windows Live" clId="Web-{DE27194F-2226-4149-AB44-8BF18ED9C580}" dt="2023-03-13T14:07:45.570" v="822" actId="20577"/>
          <ac:spMkLst>
            <pc:docMk/>
            <pc:sldMk cId="1136697331" sldId="268"/>
            <ac:spMk id="3" creationId="{32B64F98-4737-6C32-7EC6-C597869FCC1E}"/>
          </ac:spMkLst>
        </pc:spChg>
      </pc:sldChg>
      <pc:sldChg chg="addSp delSp modSp new">
        <pc:chgData name="Bilal Ullah" userId="a7165779927167ad" providerId="Windows Live" clId="Web-{DE27194F-2226-4149-AB44-8BF18ED9C580}" dt="2023-03-13T13:44:27.684" v="773"/>
        <pc:sldMkLst>
          <pc:docMk/>
          <pc:sldMk cId="325093735" sldId="269"/>
        </pc:sldMkLst>
        <pc:spChg chg="mod">
          <ac:chgData name="Bilal Ullah" userId="a7165779927167ad" providerId="Windows Live" clId="Web-{DE27194F-2226-4149-AB44-8BF18ED9C580}" dt="2023-03-13T13:43:56.385" v="772" actId="20577"/>
          <ac:spMkLst>
            <pc:docMk/>
            <pc:sldMk cId="325093735" sldId="269"/>
            <ac:spMk id="2" creationId="{6EE2AFA3-DF27-F404-B41A-F6EC509D21A0}"/>
          </ac:spMkLst>
        </pc:spChg>
        <pc:spChg chg="del">
          <ac:chgData name="Bilal Ullah" userId="a7165779927167ad" providerId="Windows Live" clId="Web-{DE27194F-2226-4149-AB44-8BF18ED9C580}" dt="2023-03-13T13:44:27.684" v="773"/>
          <ac:spMkLst>
            <pc:docMk/>
            <pc:sldMk cId="325093735" sldId="269"/>
            <ac:spMk id="3" creationId="{CE5BB0C2-500F-F92A-9EFC-4E037EBB6A1D}"/>
          </ac:spMkLst>
        </pc:spChg>
        <pc:picChg chg="add mod ord">
          <ac:chgData name="Bilal Ullah" userId="a7165779927167ad" providerId="Windows Live" clId="Web-{DE27194F-2226-4149-AB44-8BF18ED9C580}" dt="2023-03-13T13:44:27.684" v="773"/>
          <ac:picMkLst>
            <pc:docMk/>
            <pc:sldMk cId="325093735" sldId="269"/>
            <ac:picMk id="5" creationId="{4D1AD849-9C95-3038-64D1-7B025DBDAEAB}"/>
          </ac:picMkLst>
        </pc:picChg>
      </pc:sldChg>
      <pc:sldChg chg="new del">
        <pc:chgData name="Bilal Ullah" userId="a7165779927167ad" providerId="Windows Live" clId="Web-{DE27194F-2226-4149-AB44-8BF18ED9C580}" dt="2023-03-13T13:45:53.939" v="778"/>
        <pc:sldMkLst>
          <pc:docMk/>
          <pc:sldMk cId="2449480477" sldId="270"/>
        </pc:sldMkLst>
      </pc:sldChg>
      <pc:sldChg chg="new del">
        <pc:chgData name="Bilal Ullah" userId="a7165779927167ad" providerId="Windows Live" clId="Web-{DE27194F-2226-4149-AB44-8BF18ED9C580}" dt="2023-03-13T13:45:56.955" v="779"/>
        <pc:sldMkLst>
          <pc:docMk/>
          <pc:sldMk cId="2427984440" sldId="271"/>
        </pc:sldMkLst>
      </pc:sldChg>
      <pc:sldChg chg="addSp delSp modSp new">
        <pc:chgData name="Bilal Ullah" userId="a7165779927167ad" providerId="Windows Live" clId="Web-{DE27194F-2226-4149-AB44-8BF18ED9C580}" dt="2023-03-13T13:45:43.095" v="777"/>
        <pc:sldMkLst>
          <pc:docMk/>
          <pc:sldMk cId="302002202" sldId="272"/>
        </pc:sldMkLst>
        <pc:spChg chg="del">
          <ac:chgData name="Bilal Ullah" userId="a7165779927167ad" providerId="Windows Live" clId="Web-{DE27194F-2226-4149-AB44-8BF18ED9C580}" dt="2023-03-13T13:45:43.095" v="777"/>
          <ac:spMkLst>
            <pc:docMk/>
            <pc:sldMk cId="302002202" sldId="272"/>
            <ac:spMk id="3" creationId="{AA8EF37F-241B-4D79-DFA1-BBE37CF4D3E7}"/>
          </ac:spMkLst>
        </pc:spChg>
        <pc:picChg chg="add mod ord">
          <ac:chgData name="Bilal Ullah" userId="a7165779927167ad" providerId="Windows Live" clId="Web-{DE27194F-2226-4149-AB44-8BF18ED9C580}" dt="2023-03-13T13:45:43.095" v="777"/>
          <ac:picMkLst>
            <pc:docMk/>
            <pc:sldMk cId="302002202" sldId="272"/>
            <ac:picMk id="5" creationId="{63E05386-5FE2-7F2E-33C3-FCAF5F96AC9F}"/>
          </ac:picMkLst>
        </pc:picChg>
      </pc:sldChg>
      <pc:sldChg chg="addSp delSp modSp new">
        <pc:chgData name="Bilal Ullah" userId="a7165779927167ad" providerId="Windows Live" clId="Web-{DE27194F-2226-4149-AB44-8BF18ED9C580}" dt="2023-03-13T13:51:31.554" v="786"/>
        <pc:sldMkLst>
          <pc:docMk/>
          <pc:sldMk cId="35112274" sldId="273"/>
        </pc:sldMkLst>
        <pc:picChg chg="add del mod modCrop">
          <ac:chgData name="Bilal Ullah" userId="a7165779927167ad" providerId="Windows Live" clId="Web-{DE27194F-2226-4149-AB44-8BF18ED9C580}" dt="2023-03-13T13:51:31.554" v="786"/>
          <ac:picMkLst>
            <pc:docMk/>
            <pc:sldMk cId="35112274" sldId="273"/>
            <ac:picMk id="6" creationId="{0EF2AB12-F6FD-027F-2DE3-178E1FB0F955}"/>
          </ac:picMkLst>
        </pc:picChg>
      </pc:sldChg>
      <pc:sldChg chg="addSp delSp modSp new">
        <pc:chgData name="Bilal Ullah" userId="a7165779927167ad" providerId="Windows Live" clId="Web-{DE27194F-2226-4149-AB44-8BF18ED9C580}" dt="2023-03-13T13:52:04.228" v="788"/>
        <pc:sldMkLst>
          <pc:docMk/>
          <pc:sldMk cId="3500685457" sldId="274"/>
        </pc:sldMkLst>
        <pc:spChg chg="del">
          <ac:chgData name="Bilal Ullah" userId="a7165779927167ad" providerId="Windows Live" clId="Web-{DE27194F-2226-4149-AB44-8BF18ED9C580}" dt="2023-03-13T13:52:04.228" v="788"/>
          <ac:spMkLst>
            <pc:docMk/>
            <pc:sldMk cId="3500685457" sldId="274"/>
            <ac:spMk id="3" creationId="{4EB6CB60-4981-3C68-70C1-D06EA6AFF441}"/>
          </ac:spMkLst>
        </pc:spChg>
        <pc:picChg chg="add mod ord">
          <ac:chgData name="Bilal Ullah" userId="a7165779927167ad" providerId="Windows Live" clId="Web-{DE27194F-2226-4149-AB44-8BF18ED9C580}" dt="2023-03-13T13:52:04.228" v="788"/>
          <ac:picMkLst>
            <pc:docMk/>
            <pc:sldMk cId="3500685457" sldId="274"/>
            <ac:picMk id="5" creationId="{7290CDE5-015B-BB59-A297-DFD521D62114}"/>
          </ac:picMkLst>
        </pc:picChg>
      </pc:sldChg>
      <pc:sldChg chg="addSp delSp modSp new">
        <pc:chgData name="Bilal Ullah" userId="a7165779927167ad" providerId="Windows Live" clId="Web-{DE27194F-2226-4149-AB44-8BF18ED9C580}" dt="2023-03-13T14:02:03.173" v="802" actId="14100"/>
        <pc:sldMkLst>
          <pc:docMk/>
          <pc:sldMk cId="433591878" sldId="275"/>
        </pc:sldMkLst>
        <pc:spChg chg="mod">
          <ac:chgData name="Bilal Ullah" userId="a7165779927167ad" providerId="Windows Live" clId="Web-{DE27194F-2226-4149-AB44-8BF18ED9C580}" dt="2023-03-13T14:01:50.703" v="798" actId="20577"/>
          <ac:spMkLst>
            <pc:docMk/>
            <pc:sldMk cId="433591878" sldId="275"/>
            <ac:spMk id="2" creationId="{59970DD6-EC00-F3C6-F25B-74B451E6A381}"/>
          </ac:spMkLst>
        </pc:spChg>
        <pc:spChg chg="del">
          <ac:chgData name="Bilal Ullah" userId="a7165779927167ad" providerId="Windows Live" clId="Web-{DE27194F-2226-4149-AB44-8BF18ED9C580}" dt="2023-03-13T14:01:04.185" v="792"/>
          <ac:spMkLst>
            <pc:docMk/>
            <pc:sldMk cId="433591878" sldId="275"/>
            <ac:spMk id="3" creationId="{510BADA0-3A52-9084-6AA6-0BAFC086D746}"/>
          </ac:spMkLst>
        </pc:spChg>
        <pc:picChg chg="add mod ord modCrop">
          <ac:chgData name="Bilal Ullah" userId="a7165779927167ad" providerId="Windows Live" clId="Web-{DE27194F-2226-4149-AB44-8BF18ED9C580}" dt="2023-03-13T14:02:03.173" v="802" actId="14100"/>
          <ac:picMkLst>
            <pc:docMk/>
            <pc:sldMk cId="433591878" sldId="275"/>
            <ac:picMk id="5" creationId="{8109767E-8B99-1AEE-3B16-91718380885F}"/>
          </ac:picMkLst>
        </pc:picChg>
      </pc:sldChg>
      <pc:sldChg chg="modSp new">
        <pc:chgData name="Bilal Ullah" userId="a7165779927167ad" providerId="Windows Live" clId="Web-{DE27194F-2226-4149-AB44-8BF18ED9C580}" dt="2023-03-13T14:20:39.885" v="972" actId="20577"/>
        <pc:sldMkLst>
          <pc:docMk/>
          <pc:sldMk cId="2727906867" sldId="276"/>
        </pc:sldMkLst>
        <pc:spChg chg="mod">
          <ac:chgData name="Bilal Ullah" userId="a7165779927167ad" providerId="Windows Live" clId="Web-{DE27194F-2226-4149-AB44-8BF18ED9C580}" dt="2023-03-13T14:11:22.927" v="832" actId="20577"/>
          <ac:spMkLst>
            <pc:docMk/>
            <pc:sldMk cId="2727906867" sldId="276"/>
            <ac:spMk id="2" creationId="{26F38249-F053-81FA-2511-0D354DB3E2B2}"/>
          </ac:spMkLst>
        </pc:spChg>
        <pc:spChg chg="mod">
          <ac:chgData name="Bilal Ullah" userId="a7165779927167ad" providerId="Windows Live" clId="Web-{DE27194F-2226-4149-AB44-8BF18ED9C580}" dt="2023-03-13T14:20:39.885" v="972" actId="20577"/>
          <ac:spMkLst>
            <pc:docMk/>
            <pc:sldMk cId="2727906867" sldId="276"/>
            <ac:spMk id="3" creationId="{957000B7-B610-5E68-FFE2-8B3A6E3056E9}"/>
          </ac:spMkLst>
        </pc:spChg>
      </pc:sldChg>
      <pc:sldMasterChg chg="add del addSldLayout delSldLayout">
        <pc:chgData name="Bilal Ullah" userId="a7165779927167ad" providerId="Windows Live" clId="Web-{DE27194F-2226-4149-AB44-8BF18ED9C580}" dt="2023-03-13T11:25:37.531" v="31"/>
        <pc:sldMasterMkLst>
          <pc:docMk/>
          <pc:sldMasterMk cId="2460954070" sldId="2147483660"/>
        </pc:sldMasterMkLst>
        <pc:sldLayoutChg chg="add del">
          <pc:chgData name="Bilal Ullah" userId="a7165779927167ad" providerId="Windows Live" clId="Web-{DE27194F-2226-4149-AB44-8BF18ED9C580}" dt="2023-03-13T11:25:37.531" v="3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ilal Ullah" userId="a7165779927167ad" providerId="Windows Live" clId="Web-{DE27194F-2226-4149-AB44-8BF18ED9C580}" dt="2023-03-13T11:25:37.531" v="3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ilal Ullah" userId="a7165779927167ad" providerId="Windows Live" clId="Web-{DE27194F-2226-4149-AB44-8BF18ED9C580}" dt="2023-03-13T11:25:37.531" v="3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ilal Ullah" userId="a7165779927167ad" providerId="Windows Live" clId="Web-{DE27194F-2226-4149-AB44-8BF18ED9C580}" dt="2023-03-13T11:25:37.531" v="3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ilal Ullah" userId="a7165779927167ad" providerId="Windows Live" clId="Web-{DE27194F-2226-4149-AB44-8BF18ED9C580}" dt="2023-03-13T11:25:37.531" v="3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ilal Ullah" userId="a7165779927167ad" providerId="Windows Live" clId="Web-{DE27194F-2226-4149-AB44-8BF18ED9C580}" dt="2023-03-13T11:25:37.531" v="3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ilal Ullah" userId="a7165779927167ad" providerId="Windows Live" clId="Web-{DE27194F-2226-4149-AB44-8BF18ED9C580}" dt="2023-03-13T11:25:37.531" v="3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ilal Ullah" userId="a7165779927167ad" providerId="Windows Live" clId="Web-{DE27194F-2226-4149-AB44-8BF18ED9C580}" dt="2023-03-13T11:25:37.531" v="3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ilal Ullah" userId="a7165779927167ad" providerId="Windows Live" clId="Web-{DE27194F-2226-4149-AB44-8BF18ED9C580}" dt="2023-03-13T11:25:37.531" v="3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ilal Ullah" userId="a7165779927167ad" providerId="Windows Live" clId="Web-{DE27194F-2226-4149-AB44-8BF18ED9C580}" dt="2023-03-13T11:25:37.531" v="3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ilal Ullah" userId="a7165779927167ad" providerId="Windows Live" clId="Web-{DE27194F-2226-4149-AB44-8BF18ED9C580}" dt="2023-03-13T11:25:37.531" v="3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Bilal Ullah" userId="a7165779927167ad" providerId="Windows Live" clId="Web-{DE27194F-2226-4149-AB44-8BF18ED9C580}" dt="2023-03-13T11:25:37.438" v="30"/>
        <pc:sldMasterMkLst>
          <pc:docMk/>
          <pc:sldMasterMk cId="3797625112" sldId="2147483737"/>
        </pc:sldMasterMkLst>
        <pc:sldLayoutChg chg="add del">
          <pc:chgData name="Bilal Ullah" userId="a7165779927167ad" providerId="Windows Live" clId="Web-{DE27194F-2226-4149-AB44-8BF18ED9C580}" dt="2023-03-13T11:25:37.438" v="30"/>
          <pc:sldLayoutMkLst>
            <pc:docMk/>
            <pc:sldMasterMk cId="3797625112" sldId="2147483737"/>
            <pc:sldLayoutMk cId="2407151653" sldId="2147483726"/>
          </pc:sldLayoutMkLst>
        </pc:sldLayoutChg>
        <pc:sldLayoutChg chg="add del">
          <pc:chgData name="Bilal Ullah" userId="a7165779927167ad" providerId="Windows Live" clId="Web-{DE27194F-2226-4149-AB44-8BF18ED9C580}" dt="2023-03-13T11:25:37.438" v="30"/>
          <pc:sldLayoutMkLst>
            <pc:docMk/>
            <pc:sldMasterMk cId="3797625112" sldId="2147483737"/>
            <pc:sldLayoutMk cId="3584487247" sldId="2147483727"/>
          </pc:sldLayoutMkLst>
        </pc:sldLayoutChg>
        <pc:sldLayoutChg chg="add del">
          <pc:chgData name="Bilal Ullah" userId="a7165779927167ad" providerId="Windows Live" clId="Web-{DE27194F-2226-4149-AB44-8BF18ED9C580}" dt="2023-03-13T11:25:37.438" v="30"/>
          <pc:sldLayoutMkLst>
            <pc:docMk/>
            <pc:sldMasterMk cId="3797625112" sldId="2147483737"/>
            <pc:sldLayoutMk cId="2166936045" sldId="2147483728"/>
          </pc:sldLayoutMkLst>
        </pc:sldLayoutChg>
        <pc:sldLayoutChg chg="add del">
          <pc:chgData name="Bilal Ullah" userId="a7165779927167ad" providerId="Windows Live" clId="Web-{DE27194F-2226-4149-AB44-8BF18ED9C580}" dt="2023-03-13T11:25:37.438" v="30"/>
          <pc:sldLayoutMkLst>
            <pc:docMk/>
            <pc:sldMasterMk cId="3797625112" sldId="2147483737"/>
            <pc:sldLayoutMk cId="119571338" sldId="2147483729"/>
          </pc:sldLayoutMkLst>
        </pc:sldLayoutChg>
        <pc:sldLayoutChg chg="add del">
          <pc:chgData name="Bilal Ullah" userId="a7165779927167ad" providerId="Windows Live" clId="Web-{DE27194F-2226-4149-AB44-8BF18ED9C580}" dt="2023-03-13T11:25:37.438" v="30"/>
          <pc:sldLayoutMkLst>
            <pc:docMk/>
            <pc:sldMasterMk cId="3797625112" sldId="2147483737"/>
            <pc:sldLayoutMk cId="2483355273" sldId="2147483730"/>
          </pc:sldLayoutMkLst>
        </pc:sldLayoutChg>
        <pc:sldLayoutChg chg="add del">
          <pc:chgData name="Bilal Ullah" userId="a7165779927167ad" providerId="Windows Live" clId="Web-{DE27194F-2226-4149-AB44-8BF18ED9C580}" dt="2023-03-13T11:25:37.438" v="30"/>
          <pc:sldLayoutMkLst>
            <pc:docMk/>
            <pc:sldMasterMk cId="3797625112" sldId="2147483737"/>
            <pc:sldLayoutMk cId="1870442757" sldId="2147483731"/>
          </pc:sldLayoutMkLst>
        </pc:sldLayoutChg>
        <pc:sldLayoutChg chg="add del">
          <pc:chgData name="Bilal Ullah" userId="a7165779927167ad" providerId="Windows Live" clId="Web-{DE27194F-2226-4149-AB44-8BF18ED9C580}" dt="2023-03-13T11:25:37.438" v="30"/>
          <pc:sldLayoutMkLst>
            <pc:docMk/>
            <pc:sldMasterMk cId="3797625112" sldId="2147483737"/>
            <pc:sldLayoutMk cId="3302657581" sldId="2147483732"/>
          </pc:sldLayoutMkLst>
        </pc:sldLayoutChg>
        <pc:sldLayoutChg chg="add del">
          <pc:chgData name="Bilal Ullah" userId="a7165779927167ad" providerId="Windows Live" clId="Web-{DE27194F-2226-4149-AB44-8BF18ED9C580}" dt="2023-03-13T11:25:37.438" v="30"/>
          <pc:sldLayoutMkLst>
            <pc:docMk/>
            <pc:sldMasterMk cId="3797625112" sldId="2147483737"/>
            <pc:sldLayoutMk cId="86485623" sldId="2147483733"/>
          </pc:sldLayoutMkLst>
        </pc:sldLayoutChg>
        <pc:sldLayoutChg chg="add del">
          <pc:chgData name="Bilal Ullah" userId="a7165779927167ad" providerId="Windows Live" clId="Web-{DE27194F-2226-4149-AB44-8BF18ED9C580}" dt="2023-03-13T11:25:37.438" v="30"/>
          <pc:sldLayoutMkLst>
            <pc:docMk/>
            <pc:sldMasterMk cId="3797625112" sldId="2147483737"/>
            <pc:sldLayoutMk cId="1561782752" sldId="2147483734"/>
          </pc:sldLayoutMkLst>
        </pc:sldLayoutChg>
        <pc:sldLayoutChg chg="add del">
          <pc:chgData name="Bilal Ullah" userId="a7165779927167ad" providerId="Windows Live" clId="Web-{DE27194F-2226-4149-AB44-8BF18ED9C580}" dt="2023-03-13T11:25:37.438" v="30"/>
          <pc:sldLayoutMkLst>
            <pc:docMk/>
            <pc:sldMasterMk cId="3797625112" sldId="2147483737"/>
            <pc:sldLayoutMk cId="1393481602" sldId="2147483735"/>
          </pc:sldLayoutMkLst>
        </pc:sldLayoutChg>
        <pc:sldLayoutChg chg="add del">
          <pc:chgData name="Bilal Ullah" userId="a7165779927167ad" providerId="Windows Live" clId="Web-{DE27194F-2226-4149-AB44-8BF18ED9C580}" dt="2023-03-13T11:25:37.438" v="30"/>
          <pc:sldLayoutMkLst>
            <pc:docMk/>
            <pc:sldMasterMk cId="3797625112" sldId="2147483737"/>
            <pc:sldLayoutMk cId="242179198" sldId="2147483736"/>
          </pc:sldLayoutMkLst>
        </pc:sldLayoutChg>
      </pc:sldMasterChg>
      <pc:sldMasterChg chg="add mod addSldLayout modSldLayout">
        <pc:chgData name="Bilal Ullah" userId="a7165779927167ad" providerId="Windows Live" clId="Web-{DE27194F-2226-4149-AB44-8BF18ED9C580}" dt="2023-03-13T13:38:01.846" v="684"/>
        <pc:sldMasterMkLst>
          <pc:docMk/>
          <pc:sldMasterMk cId="731646620" sldId="2147483763"/>
        </pc:sldMasterMkLst>
        <pc:sldLayoutChg chg="add mod">
          <pc:chgData name="Bilal Ullah" userId="a7165779927167ad" providerId="Windows Live" clId="Web-{DE27194F-2226-4149-AB44-8BF18ED9C580}" dt="2023-03-13T13:38:01.846" v="684"/>
          <pc:sldLayoutMkLst>
            <pc:docMk/>
            <pc:sldMasterMk cId="731646620" sldId="2147483763"/>
            <pc:sldLayoutMk cId="1688812457" sldId="2147483752"/>
          </pc:sldLayoutMkLst>
        </pc:sldLayoutChg>
        <pc:sldLayoutChg chg="add mod">
          <pc:chgData name="Bilal Ullah" userId="a7165779927167ad" providerId="Windows Live" clId="Web-{DE27194F-2226-4149-AB44-8BF18ED9C580}" dt="2023-03-13T13:38:01.846" v="684"/>
          <pc:sldLayoutMkLst>
            <pc:docMk/>
            <pc:sldMasterMk cId="731646620" sldId="2147483763"/>
            <pc:sldLayoutMk cId="538929188" sldId="2147483753"/>
          </pc:sldLayoutMkLst>
        </pc:sldLayoutChg>
        <pc:sldLayoutChg chg="add mod">
          <pc:chgData name="Bilal Ullah" userId="a7165779927167ad" providerId="Windows Live" clId="Web-{DE27194F-2226-4149-AB44-8BF18ED9C580}" dt="2023-03-13T13:38:01.846" v="684"/>
          <pc:sldLayoutMkLst>
            <pc:docMk/>
            <pc:sldMasterMk cId="731646620" sldId="2147483763"/>
            <pc:sldLayoutMk cId="1623150624" sldId="2147483754"/>
          </pc:sldLayoutMkLst>
        </pc:sldLayoutChg>
        <pc:sldLayoutChg chg="add mod">
          <pc:chgData name="Bilal Ullah" userId="a7165779927167ad" providerId="Windows Live" clId="Web-{DE27194F-2226-4149-AB44-8BF18ED9C580}" dt="2023-03-13T13:38:01.846" v="684"/>
          <pc:sldLayoutMkLst>
            <pc:docMk/>
            <pc:sldMasterMk cId="731646620" sldId="2147483763"/>
            <pc:sldLayoutMk cId="150622053" sldId="2147483755"/>
          </pc:sldLayoutMkLst>
        </pc:sldLayoutChg>
        <pc:sldLayoutChg chg="add mod">
          <pc:chgData name="Bilal Ullah" userId="a7165779927167ad" providerId="Windows Live" clId="Web-{DE27194F-2226-4149-AB44-8BF18ED9C580}" dt="2023-03-13T13:38:01.846" v="684"/>
          <pc:sldLayoutMkLst>
            <pc:docMk/>
            <pc:sldMasterMk cId="731646620" sldId="2147483763"/>
            <pc:sldLayoutMk cId="3545710573" sldId="2147483756"/>
          </pc:sldLayoutMkLst>
        </pc:sldLayoutChg>
        <pc:sldLayoutChg chg="add mod">
          <pc:chgData name="Bilal Ullah" userId="a7165779927167ad" providerId="Windows Live" clId="Web-{DE27194F-2226-4149-AB44-8BF18ED9C580}" dt="2023-03-13T13:38:01.846" v="684"/>
          <pc:sldLayoutMkLst>
            <pc:docMk/>
            <pc:sldMasterMk cId="731646620" sldId="2147483763"/>
            <pc:sldLayoutMk cId="1519909211" sldId="2147483757"/>
          </pc:sldLayoutMkLst>
        </pc:sldLayoutChg>
        <pc:sldLayoutChg chg="add mod">
          <pc:chgData name="Bilal Ullah" userId="a7165779927167ad" providerId="Windows Live" clId="Web-{DE27194F-2226-4149-AB44-8BF18ED9C580}" dt="2023-03-13T13:38:01.846" v="684"/>
          <pc:sldLayoutMkLst>
            <pc:docMk/>
            <pc:sldMasterMk cId="731646620" sldId="2147483763"/>
            <pc:sldLayoutMk cId="1047878838" sldId="2147483758"/>
          </pc:sldLayoutMkLst>
        </pc:sldLayoutChg>
        <pc:sldLayoutChg chg="add mod">
          <pc:chgData name="Bilal Ullah" userId="a7165779927167ad" providerId="Windows Live" clId="Web-{DE27194F-2226-4149-AB44-8BF18ED9C580}" dt="2023-03-13T13:38:01.846" v="684"/>
          <pc:sldLayoutMkLst>
            <pc:docMk/>
            <pc:sldMasterMk cId="731646620" sldId="2147483763"/>
            <pc:sldLayoutMk cId="3954830550" sldId="2147483759"/>
          </pc:sldLayoutMkLst>
        </pc:sldLayoutChg>
        <pc:sldLayoutChg chg="add mod">
          <pc:chgData name="Bilal Ullah" userId="a7165779927167ad" providerId="Windows Live" clId="Web-{DE27194F-2226-4149-AB44-8BF18ED9C580}" dt="2023-03-13T13:38:01.846" v="684"/>
          <pc:sldLayoutMkLst>
            <pc:docMk/>
            <pc:sldMasterMk cId="731646620" sldId="2147483763"/>
            <pc:sldLayoutMk cId="3568729151" sldId="2147483760"/>
          </pc:sldLayoutMkLst>
        </pc:sldLayoutChg>
        <pc:sldLayoutChg chg="add mod">
          <pc:chgData name="Bilal Ullah" userId="a7165779927167ad" providerId="Windows Live" clId="Web-{DE27194F-2226-4149-AB44-8BF18ED9C580}" dt="2023-03-13T13:38:01.846" v="684"/>
          <pc:sldLayoutMkLst>
            <pc:docMk/>
            <pc:sldMasterMk cId="731646620" sldId="2147483763"/>
            <pc:sldLayoutMk cId="2438903759" sldId="2147483761"/>
          </pc:sldLayoutMkLst>
        </pc:sldLayoutChg>
        <pc:sldLayoutChg chg="add mod">
          <pc:chgData name="Bilal Ullah" userId="a7165779927167ad" providerId="Windows Live" clId="Web-{DE27194F-2226-4149-AB44-8BF18ED9C580}" dt="2023-03-13T13:38:01.846" v="684"/>
          <pc:sldLayoutMkLst>
            <pc:docMk/>
            <pc:sldMasterMk cId="731646620" sldId="2147483763"/>
            <pc:sldLayoutMk cId="2530311080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88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92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05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91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37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110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05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24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91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0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umday.com/2013/02/quantum-algorithm-performing-true.html" TargetMode="External"/><Relationship Id="rId7" Type="http://schemas.openxmlformats.org/officeDocument/2006/relationships/hyperlink" Target="http://theconversation.com/another-standardized-test-this-one-called-parcc-but-heres-whats-different-4005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intersection4learning.blogspot.com/2012/03/time-saver-grading-tips-manic-monday.html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0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6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8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ea typeface="Calibri Light"/>
                <a:cs typeface="Calibri Light"/>
              </a:rPr>
              <a:t>Bayesian Inference and the MNIST dataset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0207" cy="12791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>
                <a:ea typeface="Calibri"/>
                <a:cs typeface="Calibri"/>
              </a:rPr>
              <a:t>Bilal Ullah</a:t>
            </a:r>
            <a:endParaRPr lang="en-US" sz="2200"/>
          </a:p>
        </p:txBody>
      </p:sp>
      <p:grpSp>
        <p:nvGrpSpPr>
          <p:cNvPr id="98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CE5E-C4AC-A10B-EE8C-38F87A0A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Model Evaluation</a:t>
            </a:r>
            <a:endParaRPr lang="en-US" dirty="0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FC9AD1-F935-D638-96A0-BE3519093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1" t="70167" r="73973" b="21147"/>
          <a:stretch/>
        </p:blipFill>
        <p:spPr>
          <a:xfrm>
            <a:off x="839273" y="1946991"/>
            <a:ext cx="5666905" cy="13982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4D14D-1481-A0D0-27F8-528DEB8ED4B5}"/>
              </a:ext>
            </a:extLst>
          </p:cNvPr>
          <p:cNvSpPr txBox="1">
            <a:spLocks/>
          </p:cNvSpPr>
          <p:nvPr/>
        </p:nvSpPr>
        <p:spPr>
          <a:xfrm>
            <a:off x="838497" y="3623151"/>
            <a:ext cx="8366140" cy="258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Accuracy - the ratio of the total number of correctly predicted samples by the total number of samples</a:t>
            </a:r>
          </a:p>
          <a:p>
            <a:r>
              <a:rPr lang="en-US" dirty="0">
                <a:ea typeface="+mn-lt"/>
                <a:cs typeface="+mn-lt"/>
              </a:rPr>
              <a:t>Precision - out of total predicted positive values how many were actually positive</a:t>
            </a:r>
          </a:p>
          <a:p>
            <a:r>
              <a:rPr lang="en-US" dirty="0">
                <a:ea typeface="+mn-lt"/>
                <a:cs typeface="+mn-lt"/>
              </a:rPr>
              <a:t>Recall - the ratio of true positives by the sum of true positives and false negatives</a:t>
            </a:r>
          </a:p>
          <a:p>
            <a:r>
              <a:rPr lang="en-US" dirty="0">
                <a:ea typeface="+mn-lt"/>
                <a:cs typeface="+mn-lt"/>
              </a:rPr>
              <a:t>F1 Score - F1 score is derived from F Beta Score. F Beta score is the weighted harmonic mean of precision and recall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B7377-F8D9-E742-99D2-11D2EA10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8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0FE3-85D2-D535-B64D-7A0BEAFF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AUC: Area Under the ROC Curve</a:t>
            </a:r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C50FA8-DF72-A4A6-0CC4-CEA5E2161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40" t="38277" r="67649" b="27886"/>
          <a:stretch/>
        </p:blipFill>
        <p:spPr>
          <a:xfrm>
            <a:off x="832932" y="1965146"/>
            <a:ext cx="5466533" cy="409275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5F617B-134F-512D-11F0-D2E3B90426F0}"/>
              </a:ext>
            </a:extLst>
          </p:cNvPr>
          <p:cNvSpPr txBox="1">
            <a:spLocks/>
          </p:cNvSpPr>
          <p:nvPr/>
        </p:nvSpPr>
        <p:spPr>
          <a:xfrm>
            <a:off x="6955664" y="1707568"/>
            <a:ext cx="4344474" cy="43406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The ROC curve is plotted between True Positive Rate (TPR) and False Positive Rate (FPR)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C5E4F-B2CF-42E7-952D-046D2CA0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8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2FB5-C01F-2AC0-8E7C-6715524E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Confusion Matrix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CA334F-0BDA-6CE8-7526-C7270304A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74" t="29630" r="64771" b="17778"/>
          <a:stretch/>
        </p:blipFill>
        <p:spPr>
          <a:xfrm>
            <a:off x="908059" y="1696835"/>
            <a:ext cx="4625008" cy="485352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AA156E-A229-840A-C1A1-288F3827A0E2}"/>
              </a:ext>
            </a:extLst>
          </p:cNvPr>
          <p:cNvSpPr txBox="1">
            <a:spLocks/>
          </p:cNvSpPr>
          <p:nvPr/>
        </p:nvSpPr>
        <p:spPr>
          <a:xfrm>
            <a:off x="6043411" y="1696836"/>
            <a:ext cx="525672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/>
          </a:p>
          <a:p>
            <a:endParaRPr lang="en-US" dirty="0"/>
          </a:p>
          <a:p>
            <a:r>
              <a:rPr lang="en-US" dirty="0"/>
              <a:t>Visual representation of Predictions and actual Values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0A2E3B-F5EF-4D3E-5459-FF4FA396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17E7-4CFD-2742-E50E-546B5617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4F98-4737-6C32-7EC6-C597869F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Recommended for daily use by teachers</a:t>
            </a:r>
          </a:p>
          <a:p>
            <a:pPr lvl="1"/>
            <a:r>
              <a:rPr lang="en-US" dirty="0"/>
              <a:t>Cost effective</a:t>
            </a:r>
          </a:p>
          <a:p>
            <a:pPr lvl="1"/>
            <a:r>
              <a:rPr lang="en-US" dirty="0"/>
              <a:t>Time efficient</a:t>
            </a:r>
          </a:p>
          <a:p>
            <a:r>
              <a:rPr lang="en-US" dirty="0"/>
              <a:t>Scored well across all metrics</a:t>
            </a:r>
          </a:p>
          <a:p>
            <a:r>
              <a:rPr lang="en-US" dirty="0"/>
              <a:t>For official tests, further research/optimization is advised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C7F6-F302-3EB2-6C8C-B9D24005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52BC-9B66-BAC1-3DD8-0B4F28CE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104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Posterama"/>
              </a:rPr>
              <a:t>Thanks For Listening!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D0E5-FA04-8D6A-0FAF-26EEEB9A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AFA3-DF27-F404-B41A-F6EC509D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Appendix</a:t>
            </a:r>
            <a:endParaRPr lang="en-US" dirty="0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D1AD849-9C95-3038-64D1-7B025DBDA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C06F6-00E2-48FD-FCB3-511D8BA6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EE4A-3C51-A333-DE55-56B70B48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Libraries</a:t>
            </a:r>
            <a:endParaRPr lang="en-US" dirty="0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7029BDE-6D61-5BE9-EF5C-A381F1AB7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67" t="26478" r="56150" b="45501"/>
          <a:stretch/>
        </p:blipFill>
        <p:spPr>
          <a:xfrm>
            <a:off x="2566531" y="1951730"/>
            <a:ext cx="7056883" cy="29673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C0084-C0E9-58A9-22C9-D6EDAEF3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1ED8-7BF7-484E-7D0F-C878AC66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3E05386-5FE2-7F2E-33C3-FCAF5F96A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C443D-2BE5-57C3-B584-FED1BFDA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5623-7A98-2D97-C38A-4CEA17DA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90CDE5-015B-BB59-A297-DFD521D62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1634-75BD-A58E-0930-DAAA907B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4827-8D8F-607D-4339-2A0ECE61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F3FD-E5E8-A3AC-23B5-07980A8A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67632-C6DD-821A-4B5D-17AD0443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48F2-1DE1-244E-0F5A-87AD5D2E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Use Case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D83F-FBE3-FF67-0718-360F8001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6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Teachers spend a lot of time marking papers and logging results</a:t>
            </a:r>
          </a:p>
          <a:p>
            <a:pPr lvl="1"/>
            <a:endParaRPr lang="en-US" dirty="0"/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Apply Bayesian Inference to log scores from marked papers</a:t>
            </a:r>
          </a:p>
        </p:txBody>
      </p:sp>
      <p:pic>
        <p:nvPicPr>
          <p:cNvPr id="7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B9B37FEE-BCC6-E1E7-0D80-E377F57BF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6766" y="2891361"/>
            <a:ext cx="3172495" cy="166556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365CB0C-22CD-6E13-059A-F37F9CB14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96766" y="410765"/>
            <a:ext cx="3172494" cy="2119145"/>
          </a:xfrm>
          <a:prstGeom prst="rect">
            <a:avLst/>
          </a:prstGeom>
        </p:spPr>
      </p:pic>
      <p:pic>
        <p:nvPicPr>
          <p:cNvPr id="13" name="Picture 13" descr="A picture containing text, stationary, pencil&#10;&#10;Description automatically generated">
            <a:extLst>
              <a:ext uri="{FF2B5EF4-FFF2-40B4-BE49-F238E27FC236}">
                <a16:creationId xmlns:a16="http://schemas.microsoft.com/office/drawing/2014/main" id="{3386D669-9C3E-625B-AD2C-77FA69888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96768" y="4985654"/>
            <a:ext cx="3172493" cy="15767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DA057-729D-021E-F569-3152B3AE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825-975B-8AC9-7977-097B3E98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How can we achieve this?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2E6E-358A-CD9A-879A-4E0997A1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Apply Non Bayesian Inference to train MNIST dataset</a:t>
            </a:r>
          </a:p>
          <a:p>
            <a:endParaRPr lang="en-US" dirty="0"/>
          </a:p>
          <a:p>
            <a:r>
              <a:rPr lang="en-US" dirty="0"/>
              <a:t>Use this model to predict the output from this dataset to a high standard</a:t>
            </a:r>
          </a:p>
          <a:p>
            <a:endParaRPr lang="en-US" dirty="0"/>
          </a:p>
          <a:p>
            <a:r>
              <a:rPr lang="en-US" dirty="0"/>
              <a:t>Apply in real life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8B8EF-9E68-81E5-02B8-5CEDAB5D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FBC4-1F37-EC6E-6FAA-1782CD6F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MNIST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7E04-EBEC-F4FC-443D-5C7F5758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67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 MNIST database (Modified National Institute of Standards and Technology database) is a large database of handwritten digits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AFA627F-B14A-0B88-F794-20A7DC89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32" y="1715362"/>
            <a:ext cx="5587284" cy="33843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BB98-58B3-06C4-50E2-132FA7BC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00D-57A4-2FAB-D00A-75365AB9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Data</a:t>
            </a:r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F4A762-2A0A-D59F-B2BE-410AD241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41" t="35802" r="43689" b="15802"/>
          <a:stretch/>
        </p:blipFill>
        <p:spPr>
          <a:xfrm>
            <a:off x="3419440" y="580668"/>
            <a:ext cx="8080322" cy="4413304"/>
          </a:xfr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FB27BF-351B-3DB1-3924-B00BE2A0E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5" t="26145" r="65975" b="70391"/>
          <a:stretch/>
        </p:blipFill>
        <p:spPr>
          <a:xfrm>
            <a:off x="3415047" y="5437165"/>
            <a:ext cx="4713233" cy="333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B0E5F-F0AF-CDD0-6531-3ED9B466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0DD6-EC00-F3C6-F25B-74B451E6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Data</a:t>
            </a:r>
            <a:endParaRPr lang="en-US" dirty="0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09767E-8B99-1AEE-3B16-917183808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41" t="29877" r="40638" b="11852"/>
          <a:stretch/>
        </p:blipFill>
        <p:spPr>
          <a:xfrm>
            <a:off x="3312116" y="366019"/>
            <a:ext cx="8337828" cy="51435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E8B37-56C5-556F-74E5-09B6ACE7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8249-F053-81FA-2511-0D354DB3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000B7-B610-5E68-FFE2-8B3A6E30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Gaussian Naïve Bayes Classifier</a:t>
            </a:r>
          </a:p>
          <a:p>
            <a:pPr lvl="1"/>
            <a:r>
              <a:rPr lang="en-US" dirty="0"/>
              <a:t>Naive</a:t>
            </a:r>
            <a:r>
              <a:rPr lang="en-US" dirty="0">
                <a:ea typeface="+mn-lt"/>
                <a:cs typeface="+mn-lt"/>
              </a:rPr>
              <a:t> Bayes assumes the input features (predictors) are not correlated.</a:t>
            </a:r>
            <a:endParaRPr lang="en-US"/>
          </a:p>
          <a:p>
            <a:r>
              <a:rPr lang="en-US" dirty="0"/>
              <a:t>KNN Classifier</a:t>
            </a:r>
          </a:p>
          <a:p>
            <a:pPr lvl="1"/>
            <a:r>
              <a:rPr lang="en-US" dirty="0"/>
              <a:t>Time </a:t>
            </a:r>
          </a:p>
          <a:p>
            <a:pPr lvl="1"/>
            <a:r>
              <a:rPr lang="en-US" dirty="0"/>
              <a:t>Cost of computation power</a:t>
            </a:r>
          </a:p>
          <a:p>
            <a:r>
              <a:rPr lang="en-US" dirty="0"/>
              <a:t>Non-Naïve Bayes Classifier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Used for multinomially distributed data. This is suitable for classification with discrete features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27B7E-9ECB-1EAD-FF20-0FA534DF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0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2D4A-F0A9-1D1D-9B0D-E6CC1A65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Normalize Data</a:t>
            </a:r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E3A8F4-2495-634B-165D-32D2F51CF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57" t="35309" r="74618" b="40494"/>
          <a:stretch/>
        </p:blipFill>
        <p:spPr>
          <a:xfrm>
            <a:off x="832932" y="2104667"/>
            <a:ext cx="4195935" cy="304914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09175-DD3E-5459-977B-4E67F6932950}"/>
              </a:ext>
            </a:extLst>
          </p:cNvPr>
          <p:cNvSpPr txBox="1">
            <a:spLocks/>
          </p:cNvSpPr>
          <p:nvPr/>
        </p:nvSpPr>
        <p:spPr>
          <a:xfrm>
            <a:off x="6043411" y="1696836"/>
            <a:ext cx="525672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Normalization is the process of scaling individual samples to have unit norm.</a:t>
            </a:r>
          </a:p>
          <a:p>
            <a:endParaRPr lang="en-US" dirty="0"/>
          </a:p>
          <a:p>
            <a:r>
              <a:rPr lang="en-US" dirty="0"/>
              <a:t>Data was also reshaped to fit the model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A55EE-1246-57E8-C6A8-B9B61B95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750C-79A5-9E20-CAE9-BDE350F5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Training the Model</a:t>
            </a:r>
            <a:endParaRPr lang="en-US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4E4779-ABFF-8459-31F8-E3EA90B38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17" t="58229" r="86817" b="8261"/>
          <a:stretch/>
        </p:blipFill>
        <p:spPr>
          <a:xfrm>
            <a:off x="1176369" y="2284542"/>
            <a:ext cx="1062634" cy="3137937"/>
          </a:xfrm>
        </p:spPr>
      </p:pic>
      <p:pic>
        <p:nvPicPr>
          <p:cNvPr id="6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C1DA3B-A485-BE48-1336-A18BA1AE9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7" t="24684" r="86817" b="41877"/>
          <a:stretch/>
        </p:blipFill>
        <p:spPr>
          <a:xfrm>
            <a:off x="2659586" y="2289265"/>
            <a:ext cx="1062634" cy="3131307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9A69BB-E957-2BBD-AEC5-C89775010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4" t="48440" r="86900" b="18051"/>
          <a:stretch/>
        </p:blipFill>
        <p:spPr>
          <a:xfrm>
            <a:off x="4284371" y="2286082"/>
            <a:ext cx="997999" cy="31291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337B35-2673-88D6-CF96-2A117D0CF23C}"/>
              </a:ext>
            </a:extLst>
          </p:cNvPr>
          <p:cNvSpPr txBox="1">
            <a:spLocks/>
          </p:cNvSpPr>
          <p:nvPr/>
        </p:nvSpPr>
        <p:spPr>
          <a:xfrm>
            <a:off x="945524" y="5657089"/>
            <a:ext cx="5256727" cy="1120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Example of the data as images</a:t>
            </a:r>
          </a:p>
        </p:txBody>
      </p:sp>
      <p:pic>
        <p:nvPicPr>
          <p:cNvPr id="10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68C0B57-AC9C-A214-682C-54DDD7005E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5" t="24214" r="38767" b="8881"/>
          <a:stretch/>
        </p:blipFill>
        <p:spPr>
          <a:xfrm>
            <a:off x="5862034" y="1834586"/>
            <a:ext cx="5981522" cy="40409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1284B-13F1-4C8A-5B5D-4E0B41D7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5707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ExploreVTI</vt:lpstr>
      <vt:lpstr>Bayesian Inference and the MNIST dataset</vt:lpstr>
      <vt:lpstr>Use Case Summary</vt:lpstr>
      <vt:lpstr>How can we achieve this?</vt:lpstr>
      <vt:lpstr>MNIST dataset</vt:lpstr>
      <vt:lpstr>Data</vt:lpstr>
      <vt:lpstr>Data</vt:lpstr>
      <vt:lpstr>Model Selection</vt:lpstr>
      <vt:lpstr>Normalize Data</vt:lpstr>
      <vt:lpstr>Training the Model</vt:lpstr>
      <vt:lpstr>Model Evaluation</vt:lpstr>
      <vt:lpstr>AUC: Area Under the ROC Curve</vt:lpstr>
      <vt:lpstr>Confusion Matrix</vt:lpstr>
      <vt:lpstr>Conclusion</vt:lpstr>
      <vt:lpstr>Thanks For Listening!</vt:lpstr>
      <vt:lpstr>Appendix</vt:lpstr>
      <vt:lpstr>Libraries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326</cp:revision>
  <dcterms:created xsi:type="dcterms:W3CDTF">2023-03-13T11:23:14Z</dcterms:created>
  <dcterms:modified xsi:type="dcterms:W3CDTF">2023-03-13T14:23:43Z</dcterms:modified>
</cp:coreProperties>
</file>